
<file path=[Content_Types].xml><?xml version="1.0" encoding="utf-8"?>
<Types xmlns="http://schemas.openxmlformats.org/package/2006/content-types">
  <Default Extension="jpeg" ContentType="image/jpeg"/>
  <Default Extension="wav" ContentType="audio/x-wav"/>
  <Default Extension="png" ContentType="image/png"/>
  <Default Extension="emf" ContentType="image/x-emf"/>
  <Default Extension="mp3" ContentType="audio/mp3"/>
  <Default Extension="wma" ContentType="audio/x-ms-wma"/>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 id="2147483667" r:id="rId4"/>
    <p:sldMasterId id="2147483680" r:id="rId5"/>
  </p:sldMasterIdLst>
  <p:notesMasterIdLst>
    <p:notesMasterId r:id="rId11"/>
  </p:notesMasterIdLst>
  <p:sldIdLst>
    <p:sldId id="256" r:id="rId6"/>
    <p:sldId id="258" r:id="rId7"/>
    <p:sldId id="329" r:id="rId8"/>
    <p:sldId id="351" r:id="rId9"/>
    <p:sldId id="459" r:id="rId10"/>
    <p:sldId id="435" r:id="rId12"/>
    <p:sldId id="396" r:id="rId13"/>
    <p:sldId id="399" r:id="rId14"/>
    <p:sldId id="414" r:id="rId15"/>
    <p:sldId id="401" r:id="rId16"/>
    <p:sldId id="353" r:id="rId17"/>
    <p:sldId id="269" r:id="rId18"/>
    <p:sldId id="270" r:id="rId19"/>
    <p:sldId id="271" r:id="rId20"/>
    <p:sldId id="272" r:id="rId21"/>
    <p:sldId id="457" r:id="rId22"/>
    <p:sldId id="429" r:id="rId23"/>
    <p:sldId id="431" r:id="rId24"/>
    <p:sldId id="259" r:id="rId25"/>
    <p:sldId id="452" r:id="rId26"/>
    <p:sldId id="453"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05F2C04-C923-438B-8C0F-E0CD2BADF298}">
      <wppc:fontMis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0" d="100"/>
          <a:sy n="70" d="100"/>
        </p:scale>
        <p:origin x="72" y="-62"/>
      </p:cViewPr>
      <p:guideLst>
        <p:guide orient="horz" pos="2155"/>
        <p:guide pos="38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notesMaster" Target="notesMasters/notesMaster1.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1DFBAF-C6DC-4688-832F-52A4DE6A841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4FE243-C7E4-4ACC-B68D-C0040D28281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06D1ECB-5A3A-4985-BE7A-6475C3E18B2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幻灯片图像占位符 1"/>
          <p:cNvSpPr>
            <a:spLocks noGrp="1" noRot="1" noChangeAspect="1"/>
          </p:cNvSpPr>
          <p:nvPr>
            <p:ph type="sldImg"/>
          </p:nvPr>
        </p:nvSpPr>
        <p:spPr bwMode="auto">
          <a:noFill/>
          <a:ln>
            <a:solidFill>
              <a:srgbClr val="000000"/>
            </a:solidFill>
            <a:miter lim="800000"/>
          </a:ln>
        </p:spPr>
      </p:sp>
      <p:sp>
        <p:nvSpPr>
          <p:cNvPr id="5222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33795" name="灯片编号占位符 3"/>
          <p:cNvSpPr>
            <a:spLocks noGrp="1"/>
          </p:cNvSpPr>
          <p:nvPr>
            <p:ph type="sldNum" sz="quarter" idx="5"/>
          </p:nvPr>
        </p:nvSpPr>
        <p:spPr bwMode="auto">
          <a:ln>
            <a:miter lim="800000"/>
          </a:ln>
        </p:spPr>
        <p:txBody>
          <a:bodyPr wrap="square" numCol="1" anchorCtr="0" compatLnSpc="1"/>
          <a:lstStyle/>
          <a:p>
            <a:pPr fontAlgn="base">
              <a:spcBef>
                <a:spcPct val="0"/>
              </a:spcBef>
              <a:spcAft>
                <a:spcPct val="0"/>
              </a:spcAft>
              <a:defRPr/>
            </a:pPr>
            <a:fld id="{FEEC4760-D71E-4C85-B6A9-77764FD9A605}" type="slidenum">
              <a:rPr lang="zh-CN" altLang="en-US"/>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showMasterSp="0">
  <p:cSld name="标题和内容">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5" name="Rectangle 4"/>
          <p:cNvSpPr/>
          <p:nvPr/>
        </p:nvSpPr>
        <p:spPr>
          <a:xfrm>
            <a:off x="-10510" y="-18393"/>
            <a:ext cx="12202511" cy="6876393"/>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E4215689-3DC8-4EA7-8E92-4D606A5FD87F}"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312BCEA-65E7-41E1-9934-81CC9B9AC7D0}" type="slidenum">
              <a:rPr lang="zh-CN" altLang="en-US"/>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C5EBB5F4-A9E0-407C-AF89-C0A52AC5147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79387E3-5795-407F-B9B5-D09A1421C0F1}"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showMasterSp="0">
  <p:cSld name="Snow_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zh-CN" altLang="en-US" smtClean="0"/>
              <a:t>单击此处编辑母版标题样式</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90FBF048-A2C0-49F6-B6EF-E0575CE34B6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3324066-92AE-4596-AE1E-4D80E3833F4C}" type="slidenum">
              <a:rPr lang="zh-CN" altLang="en-US"/>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7976666B-7C65-4699-8A0E-F1A6464E9F0B}"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113C08E-5016-4D35-921F-82BA13337C5D}" type="slidenum">
              <a:rPr lang="zh-CN" altLang="en-US"/>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4E75CE3-2024-4E5D-B3F0-3374B0C2B024}"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02F06786-ADC9-45E8-9AA3-B27493026A14}" type="slidenum">
              <a:rPr lang="zh-CN" altLang="en-US"/>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92E4C75C-F52D-4F9A-8CF1-84FCF7E75B63}"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597B48FC-8D43-4FA7-92C4-35AB26FDEE2D}" type="slidenum">
              <a:rPr lang="zh-CN" altLang="en-US"/>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EC201FBE-6611-4681-9A1C-6375F5D4C9B4}"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2F293B2-9A4F-476B-967A-551A90E93EB4}" type="slidenum">
              <a:rPr lang="zh-CN" altLang="en-US"/>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69E8318C-B50D-4773-98CD-9B6734B5AB0F}"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22D1078-FC7D-4418-BC04-6BFBFA1BF207}" type="slidenum">
              <a:rPr lang="zh-CN" altLang="en-US"/>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D93D081C-E99A-4CAA-9718-58A9044440A3}"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A773A74-17E1-4BC7-A970-0D91B4700C1F}" type="slidenum">
              <a:rPr lang="zh-CN" altLang="en-US"/>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4474B66-8863-47A2-B6FF-62C9280929AD}"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097235A-77E6-4921-BEB3-FFA5090E4E80}" type="slidenum">
              <a:rPr lang="zh-CN" altLang="en-US"/>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955422F1-3994-4DEE-9C0F-C137B25B994E}"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4A0EB84-D3EB-407F-86B6-846C2C97DCAA}" type="slidenum">
              <a:rPr lang="zh-CN" altLang="en-US"/>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609600" y="1700213"/>
            <a:ext cx="10953751" cy="4525962"/>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zh-CN" altLang="en-US" sz="20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TW" sz="1400" b="0" i="0" u="none" strike="noStrike" kern="1200" cap="none" spc="0" normalizeH="0" baseline="0" noProof="0" smtClean="0">
              <a:ln>
                <a:noFill/>
              </a:ln>
              <a:solidFill>
                <a:schemeClr val="tx1"/>
              </a:solidFill>
              <a:effectLst/>
              <a:uLnTx/>
              <a:uFillTx/>
              <a:latin typeface="Arial" panose="020B0604020202020204" pitchFamily="34" charset="0"/>
              <a:ea typeface="PMingLiU" panose="02020500000000000000" pitchFamily="18" charset="-120"/>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TW" sz="1400" b="0" i="0" u="none" strike="noStrike" kern="1200" cap="none" spc="0" normalizeH="0" baseline="0" noProof="0" smtClean="0">
              <a:ln>
                <a:noFill/>
              </a:ln>
              <a:solidFill>
                <a:schemeClr val="tx1"/>
              </a:solidFill>
              <a:effectLst/>
              <a:uLnTx/>
              <a:uFillTx/>
              <a:latin typeface="Arial" panose="020B0604020202020204" pitchFamily="34" charset="0"/>
              <a:ea typeface="PMingLiU" panose="02020500000000000000" pitchFamily="18" charset="-120"/>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zh-TW" dirty="0">
                <a:latin typeface="Arial" panose="020B0604020202020204" pitchFamily="34" charset="0"/>
              </a:rPr>
            </a:fld>
            <a:endParaRPr lang="zh-CN" altLang="zh-TW"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showMasterSp="0">
  <p:cSld name="Static_backgroun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5" name="Rectangle 4"/>
          <p:cNvSpPr/>
          <p:nvPr/>
        </p:nvSpPr>
        <p:spPr>
          <a:xfrm>
            <a:off x="-10510" y="-18393"/>
            <a:ext cx="12202511" cy="6876393"/>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r>
              <a:rPr kumimoji="0" lang="zh-CN" altLang="en-US" sz="3200" b="0" i="0" u="none" strike="noStrike" kern="0" cap="none" spc="0" normalizeH="0" baseline="0" noProof="0" smtClean="0">
                <a:ln>
                  <a:noFill/>
                </a:ln>
                <a:solidFill>
                  <a:schemeClr val="tx1"/>
                </a:solidFill>
                <a:effectLst/>
                <a:uLnTx/>
                <a:uFillTx/>
                <a:latin typeface="+mn-lt"/>
                <a:ea typeface="+mn-ea"/>
                <a:cs typeface="+mn-cs"/>
              </a:rPr>
              <a:t>单击图标添加图片</a:t>
            </a: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제목 슬라이드">
    <p:spTree>
      <p:nvGrpSpPr>
        <p:cNvPr id="1" name=""/>
        <p:cNvGrpSpPr/>
        <p:nvPr/>
      </p:nvGrpSpPr>
      <p:grpSpPr>
        <a:xfrm>
          <a:off x="0" y="0"/>
          <a:ext cx="0" cy="0"/>
          <a:chOff x="0" y="0"/>
          <a:chExt cx="0" cy="0"/>
        </a:xfrm>
      </p:grpSpPr>
      <p:pic>
        <p:nvPicPr>
          <p:cNvPr id="2050" name="그림 6" descr="배경.jpg"/>
          <p:cNvPicPr>
            <a:picLocks noChangeAspect="1"/>
          </p:cNvPicPr>
          <p:nvPr userDrawn="1"/>
        </p:nvPicPr>
        <p:blipFill>
          <a:blip r:embed="rId2" cstate="print"/>
          <a:stretch>
            <a:fillRect/>
          </a:stretch>
        </p:blipFill>
        <p:spPr>
          <a:xfrm>
            <a:off x="0" y="-3175"/>
            <a:ext cx="12192000" cy="6858000"/>
          </a:xfrm>
          <a:prstGeom prst="rect">
            <a:avLst/>
          </a:prstGeom>
          <a:noFill/>
          <a:ln w="9525">
            <a:noFill/>
          </a:ln>
        </p:spPr>
      </p:pic>
      <p:pic>
        <p:nvPicPr>
          <p:cNvPr id="2051" name="그림 7" descr="종이2.png"/>
          <p:cNvPicPr>
            <a:picLocks noChangeAspect="1"/>
          </p:cNvPicPr>
          <p:nvPr userDrawn="1"/>
        </p:nvPicPr>
        <p:blipFill>
          <a:blip r:embed="rId3" cstate="print"/>
          <a:srcRect b="-5"/>
          <a:stretch>
            <a:fillRect/>
          </a:stretch>
        </p:blipFill>
        <p:spPr>
          <a:xfrm>
            <a:off x="0" y="0"/>
            <a:ext cx="12192000" cy="6858000"/>
          </a:xfrm>
          <a:prstGeom prst="rect">
            <a:avLst/>
          </a:prstGeom>
          <a:noFill/>
          <a:ln w="9525">
            <a:noFill/>
          </a:ln>
        </p:spPr>
      </p:pic>
      <p:pic>
        <p:nvPicPr>
          <p:cNvPr id="2052" name="그림 8" descr="리스.png"/>
          <p:cNvPicPr>
            <a:picLocks noChangeAspect="1"/>
          </p:cNvPicPr>
          <p:nvPr userDrawn="1"/>
        </p:nvPicPr>
        <p:blipFill>
          <a:blip r:embed="rId4" cstate="print"/>
          <a:srcRect t="7774" r="88336" b="78058"/>
          <a:stretch>
            <a:fillRect/>
          </a:stretch>
        </p:blipFill>
        <p:spPr>
          <a:xfrm>
            <a:off x="0" y="533400"/>
            <a:ext cx="1422400" cy="971550"/>
          </a:xfrm>
          <a:prstGeom prst="rect">
            <a:avLst/>
          </a:prstGeom>
          <a:noFill/>
          <a:ln w="9525">
            <a:noFill/>
          </a:ln>
        </p:spPr>
      </p:pic>
      <p:pic>
        <p:nvPicPr>
          <p:cNvPr id="2053" name="그림 9" descr="리스.png"/>
          <p:cNvPicPr>
            <a:picLocks noChangeAspect="1"/>
          </p:cNvPicPr>
          <p:nvPr userDrawn="1"/>
        </p:nvPicPr>
        <p:blipFill>
          <a:blip r:embed="rId4" cstate="print"/>
          <a:srcRect t="64168" r="82399" b="5830"/>
          <a:stretch>
            <a:fillRect/>
          </a:stretch>
        </p:blipFill>
        <p:spPr>
          <a:xfrm>
            <a:off x="0" y="4400550"/>
            <a:ext cx="2146300" cy="2057400"/>
          </a:xfrm>
          <a:prstGeom prst="rect">
            <a:avLst/>
          </a:prstGeom>
          <a:noFill/>
          <a:ln w="9525">
            <a:noFill/>
          </a:ln>
        </p:spPr>
      </p:pic>
      <p:pic>
        <p:nvPicPr>
          <p:cNvPr id="2054" name="그림 10" descr="리스.png"/>
          <p:cNvPicPr>
            <a:picLocks noChangeAspect="1"/>
          </p:cNvPicPr>
          <p:nvPr userDrawn="1"/>
        </p:nvPicPr>
        <p:blipFill>
          <a:blip r:embed="rId4" cstate="print"/>
          <a:srcRect l="65314" t="4024" b="5273"/>
          <a:stretch>
            <a:fillRect/>
          </a:stretch>
        </p:blipFill>
        <p:spPr>
          <a:xfrm>
            <a:off x="7962900" y="276225"/>
            <a:ext cx="4229100" cy="6219825"/>
          </a:xfrm>
          <a:prstGeom prst="rect">
            <a:avLst/>
          </a:prstGeom>
          <a:noFill/>
          <a:ln w="9525">
            <a:noFill/>
          </a:ln>
        </p:spPr>
      </p:pic>
      <p:pic>
        <p:nvPicPr>
          <p:cNvPr id="2055" name="그림 11" descr="리스.png"/>
          <p:cNvPicPr>
            <a:picLocks noChangeAspect="1"/>
          </p:cNvPicPr>
          <p:nvPr userDrawn="1"/>
        </p:nvPicPr>
        <p:blipFill>
          <a:blip r:embed="rId4" cstate="print"/>
          <a:srcRect l="47812" t="37917" r="44896" b="47362"/>
          <a:stretch>
            <a:fillRect/>
          </a:stretch>
        </p:blipFill>
        <p:spPr>
          <a:xfrm>
            <a:off x="596900" y="3371850"/>
            <a:ext cx="889000" cy="1009650"/>
          </a:xfrm>
          <a:prstGeom prst="rect">
            <a:avLst/>
          </a:prstGeom>
          <a:noFill/>
          <a:ln w="9525">
            <a:noFill/>
          </a:ln>
        </p:spPr>
      </p:pic>
      <p:pic>
        <p:nvPicPr>
          <p:cNvPr id="2056" name="그림 12" descr="리스.png"/>
          <p:cNvPicPr>
            <a:picLocks noChangeAspect="1"/>
          </p:cNvPicPr>
          <p:nvPr userDrawn="1"/>
        </p:nvPicPr>
        <p:blipFill>
          <a:blip r:embed="rId4" cstate="print"/>
          <a:srcRect l="9789" t="22359" r="76773" b="65001"/>
          <a:stretch>
            <a:fillRect/>
          </a:stretch>
        </p:blipFill>
        <p:spPr>
          <a:xfrm>
            <a:off x="431800" y="1419225"/>
            <a:ext cx="1638300" cy="866775"/>
          </a:xfrm>
          <a:prstGeom prst="rect">
            <a:avLst/>
          </a:prstGeom>
          <a:noFill/>
          <a:ln w="9525">
            <a:noFill/>
          </a:ln>
        </p:spPr>
      </p:pic>
      <p:sp>
        <p:nvSpPr>
          <p:cNvPr id="2" name="日期占位符 1"/>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1" hangingPunct="1">
              <a:lnSpc>
                <a:spcPct val="100000"/>
              </a:lnSpc>
              <a:spcBef>
                <a:spcPct val="0"/>
              </a:spcBef>
              <a:spcAft>
                <a:spcPct val="0"/>
              </a:spcAft>
              <a:buClrTx/>
              <a:buSzTx/>
              <a:buFontTx/>
              <a:buNone/>
              <a:defRPr/>
            </a:pPr>
            <a:fld id="{14A67E2A-23EC-41F2-9F64-A5313EFE3919}" type="slidenum">
              <a:rPr kumimoji="0" lang="ko-KR" altLang="en-US" sz="1200" b="0" i="0" u="none" strike="noStrike" kern="1200" cap="none" spc="0" normalizeH="0" baseline="0" noProof="0" smtClean="0">
                <a:ln>
                  <a:noFill/>
                </a:ln>
                <a:solidFill>
                  <a:srgbClr val="898989"/>
                </a:solidFill>
                <a:effectLst/>
                <a:uLnTx/>
                <a:uFillTx/>
                <a:latin typeface="Malgun Gothic" panose="020B0503020000020004" pitchFamily="50" charset="-127"/>
                <a:ea typeface="Malgun Gothic" panose="020B0503020000020004" pitchFamily="50" charset="-127"/>
                <a:cs typeface="+mn-cs"/>
              </a:rPr>
            </a:fld>
            <a:endParaRPr kumimoji="0" lang="ko-KR" altLang="en-US" sz="1200" b="0" i="0" u="none" strike="noStrike" kern="1200" cap="none" spc="0" normalizeH="0" baseline="0" noProof="0" smtClean="0">
              <a:ln>
                <a:noFill/>
              </a:ln>
              <a:solidFill>
                <a:srgbClr val="898989"/>
              </a:solidFill>
              <a:effectLst/>
              <a:uLnTx/>
              <a:uFillTx/>
              <a:latin typeface="Malgun Gothic" panose="020B0503020000020004" pitchFamily="50" charset="-127"/>
              <a:ea typeface="Malgun Gothic" panose="020B0503020000020004" pitchFamily="50" charset="-127"/>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pic>
        <p:nvPicPr>
          <p:cNvPr id="2050" name="그림 6" descr="554 copy.jpg"/>
          <p:cNvPicPr>
            <a:picLocks noChangeAspect="1"/>
          </p:cNvPicPr>
          <p:nvPr userDrawn="1"/>
        </p:nvPicPr>
        <p:blipFill>
          <a:blip r:embed="rId2" cstate="print"/>
          <a:stretch>
            <a:fillRect/>
          </a:stretch>
        </p:blipFill>
        <p:spPr>
          <a:xfrm>
            <a:off x="0" y="0"/>
            <a:ext cx="12192000" cy="6858000"/>
          </a:xfrm>
          <a:prstGeom prst="rect">
            <a:avLst/>
          </a:prstGeom>
          <a:noFill/>
          <a:ln w="9525">
            <a:noFill/>
          </a:ln>
        </p:spPr>
      </p:pic>
      <p:pic>
        <p:nvPicPr>
          <p:cNvPr id="2051" name="그림 7" descr="554-4.png"/>
          <p:cNvPicPr>
            <a:picLocks noChangeAspect="1"/>
          </p:cNvPicPr>
          <p:nvPr userDrawn="1"/>
        </p:nvPicPr>
        <p:blipFill>
          <a:blip r:embed="rId3" cstate="print"/>
          <a:srcRect l="62859" t="89738"/>
          <a:stretch>
            <a:fillRect/>
          </a:stretch>
        </p:blipFill>
        <p:spPr>
          <a:xfrm rot="-2700000">
            <a:off x="6263217" y="4775200"/>
            <a:ext cx="7658100" cy="1189038"/>
          </a:xfrm>
          <a:prstGeom prst="rect">
            <a:avLst/>
          </a:prstGeom>
          <a:noFill/>
          <a:ln w="9525">
            <a:noFill/>
          </a:ln>
        </p:spPr>
      </p:pic>
      <p:pic>
        <p:nvPicPr>
          <p:cNvPr id="2052" name="그림 8" descr="554-4.png"/>
          <p:cNvPicPr>
            <a:picLocks noChangeAspect="1"/>
          </p:cNvPicPr>
          <p:nvPr userDrawn="1"/>
        </p:nvPicPr>
        <p:blipFill>
          <a:blip r:embed="rId3" cstate="print">
            <a:lum bright="-45999" contrast="20000"/>
          </a:blip>
          <a:srcRect l="62859" t="89738"/>
          <a:stretch>
            <a:fillRect/>
          </a:stretch>
        </p:blipFill>
        <p:spPr>
          <a:xfrm rot="-2700000">
            <a:off x="8718551" y="5103813"/>
            <a:ext cx="5048249" cy="784225"/>
          </a:xfrm>
          <a:prstGeom prst="rect">
            <a:avLst/>
          </a:prstGeom>
          <a:noFill/>
          <a:ln w="9525">
            <a:noFill/>
          </a:ln>
        </p:spPr>
      </p:pic>
      <p:pic>
        <p:nvPicPr>
          <p:cNvPr id="2053" name="그림 9" descr="554-1.png"/>
          <p:cNvPicPr>
            <a:picLocks noChangeAspect="1"/>
          </p:cNvPicPr>
          <p:nvPr userDrawn="1"/>
        </p:nvPicPr>
        <p:blipFill>
          <a:blip r:embed="rId4" cstate="print"/>
          <a:srcRect b="66779"/>
          <a:stretch>
            <a:fillRect/>
          </a:stretch>
        </p:blipFill>
        <p:spPr>
          <a:xfrm>
            <a:off x="0" y="0"/>
            <a:ext cx="12192000" cy="2278063"/>
          </a:xfrm>
          <a:prstGeom prst="rect">
            <a:avLst/>
          </a:prstGeom>
          <a:noFill/>
          <a:ln w="9525">
            <a:noFill/>
          </a:ln>
        </p:spPr>
      </p:pic>
      <p:sp>
        <p:nvSpPr>
          <p:cNvPr id="11" name="타원 10"/>
          <p:cNvSpPr/>
          <p:nvPr/>
        </p:nvSpPr>
        <p:spPr>
          <a:xfrm>
            <a:off x="1037167" y="5805488"/>
            <a:ext cx="2906184" cy="201613"/>
          </a:xfrm>
          <a:prstGeom prst="ellipse">
            <a:avLst/>
          </a:prstGeom>
          <a:gradFill flip="none" rotWithShape="1">
            <a:gsLst>
              <a:gs pos="0">
                <a:schemeClr val="tx1">
                  <a:alpha val="21000"/>
                </a:schemeClr>
              </a:gs>
              <a:gs pos="100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타원 11"/>
          <p:cNvSpPr/>
          <p:nvPr/>
        </p:nvSpPr>
        <p:spPr>
          <a:xfrm>
            <a:off x="1830917" y="6110288"/>
            <a:ext cx="8464551" cy="231775"/>
          </a:xfrm>
          <a:prstGeom prst="ellipse">
            <a:avLst/>
          </a:prstGeom>
          <a:gradFill flip="none" rotWithShape="1">
            <a:gsLst>
              <a:gs pos="0">
                <a:schemeClr val="tx1">
                  <a:alpha val="21000"/>
                </a:schemeClr>
              </a:gs>
              <a:gs pos="100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3" name="그림 12" descr="554-3.png"/>
          <p:cNvPicPr>
            <a:picLocks noChangeAspect="1"/>
          </p:cNvPicPr>
          <p:nvPr/>
        </p:nvPicPr>
        <p:blipFill>
          <a:blip r:embed="rId5" cstate="print"/>
          <a:srcRect l="9520" r="20950" b="8568"/>
          <a:stretch>
            <a:fillRect/>
          </a:stretch>
        </p:blipFill>
        <p:spPr>
          <a:xfrm>
            <a:off x="1162051" y="0"/>
            <a:ext cx="8475133" cy="6270625"/>
          </a:xfrm>
          <a:prstGeom prst="rect">
            <a:avLst/>
          </a:prstGeom>
          <a:effectLst>
            <a:outerShdw blurRad="50800" dist="38100" dir="5400000" algn="t" rotWithShape="0">
              <a:prstClr val="black">
                <a:alpha val="40000"/>
              </a:prstClr>
            </a:outerShdw>
          </a:effectLst>
        </p:spPr>
      </p:pic>
      <p:pic>
        <p:nvPicPr>
          <p:cNvPr id="2057" name="그림 13" descr="554-5.png"/>
          <p:cNvPicPr>
            <a:picLocks noChangeAspect="1"/>
          </p:cNvPicPr>
          <p:nvPr userDrawn="1"/>
        </p:nvPicPr>
        <p:blipFill>
          <a:blip r:embed="rId6" cstate="print"/>
          <a:srcRect b="74182"/>
          <a:stretch>
            <a:fillRect/>
          </a:stretch>
        </p:blipFill>
        <p:spPr>
          <a:xfrm>
            <a:off x="0" y="0"/>
            <a:ext cx="12192000" cy="1770063"/>
          </a:xfrm>
          <a:prstGeom prst="rect">
            <a:avLst/>
          </a:prstGeom>
          <a:noFill/>
          <a:ln w="9525">
            <a:noFill/>
          </a:ln>
        </p:spPr>
      </p:pic>
      <p:pic>
        <p:nvPicPr>
          <p:cNvPr id="15" name="그림 14" descr="554-6.png"/>
          <p:cNvPicPr>
            <a:picLocks noChangeAspect="1"/>
          </p:cNvPicPr>
          <p:nvPr/>
        </p:nvPicPr>
        <p:blipFill>
          <a:blip r:embed="rId7" cstate="print"/>
          <a:srcRect l="77225" t="75928" r="7774" b="9256"/>
          <a:stretch>
            <a:fillRect/>
          </a:stretch>
        </p:blipFill>
        <p:spPr>
          <a:xfrm>
            <a:off x="9414933" y="5207000"/>
            <a:ext cx="1828800" cy="1016000"/>
          </a:xfrm>
          <a:prstGeom prst="rect">
            <a:avLst/>
          </a:prstGeom>
          <a:effectLst>
            <a:outerShdw blurRad="50800" dist="38100" dir="5400000" algn="t" rotWithShape="0">
              <a:prstClr val="black">
                <a:alpha val="40000"/>
              </a:prstClr>
            </a:outerShdw>
          </a:effectLst>
        </p:spPr>
      </p:pic>
      <p:sp>
        <p:nvSpPr>
          <p:cNvPr id="2" name="日期占位符 1"/>
          <p:cNvSpPr>
            <a:spLocks noGrp="1"/>
          </p:cNvSpPr>
          <p:nvPr>
            <p:ph type="dt" sz="half" idx="10"/>
          </p:nvPr>
        </p:nvSpPr>
        <p:spPr/>
        <p:txBody>
          <a:bodyPr/>
          <a:lstStyle/>
          <a:p>
            <a:pPr marL="0" marR="0" lvl="0" indent="0" algn="l" defTabSz="913765"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3765"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2495" rtl="0" eaLnBrk="1" fontAlgn="base" latinLnBrk="1" hangingPunct="1">
              <a:lnSpc>
                <a:spcPct val="100000"/>
              </a:lnSpc>
              <a:spcBef>
                <a:spcPct val="0"/>
              </a:spcBef>
              <a:spcAft>
                <a:spcPct val="0"/>
              </a:spcAft>
              <a:buClrTx/>
              <a:buSzTx/>
              <a:buFontTx/>
              <a:buNone/>
              <a:defRPr/>
            </a:pPr>
            <a:fld id="{9B851F3F-2C42-4332-B8F4-AD5C13CD374D}" type="slidenum">
              <a:rPr kumimoji="0" lang="ko-KR" altLang="en-US" sz="1200" b="0" i="0" u="none" strike="noStrike" kern="1200" cap="none" spc="0" normalizeH="0" baseline="0" noProof="0" smtClean="0">
                <a:ln>
                  <a:noFill/>
                </a:ln>
                <a:solidFill>
                  <a:srgbClr val="898989"/>
                </a:solidFill>
                <a:effectLst/>
                <a:uLnTx/>
                <a:uFillTx/>
                <a:latin typeface="Malgun Gothic" panose="020B0503020000020004" pitchFamily="50" charset="-127"/>
                <a:ea typeface="Malgun Gothic" panose="020B0503020000020004" pitchFamily="50" charset="-127"/>
                <a:cs typeface="+mn-cs"/>
              </a:rPr>
            </a:fld>
            <a:endParaRPr kumimoji="0" lang="ko-KR" altLang="en-US" sz="1200" b="0" i="0" u="none" strike="noStrike" kern="1200" cap="none" spc="0" normalizeH="0" baseline="0" noProof="0" smtClean="0">
              <a:ln>
                <a:noFill/>
              </a:ln>
              <a:solidFill>
                <a:srgbClr val="898989"/>
              </a:solidFill>
              <a:effectLst/>
              <a:uLnTx/>
              <a:uFillTx/>
              <a:latin typeface="Malgun Gothic" panose="020B0503020000020004" pitchFamily="50" charset="-127"/>
              <a:ea typeface="Malgun Gothic" panose="020B0503020000020004" pitchFamily="50" charset="-127"/>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8" Type="http://schemas.openxmlformats.org/officeDocument/2006/relationships/theme" Target="../theme/theme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3" Type="http://schemas.openxmlformats.org/officeDocument/2006/relationships/theme" Target="../theme/theme3.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2" Type="http://schemas.openxmlformats.org/officeDocument/2006/relationships/theme" Target="../theme/theme4.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917" tIns="60958" rIns="121917" bIns="60958"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121917" tIns="60958" rIns="121917" bIns="60958"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121917" tIns="60958" rIns="121917" bIns="60958" rtlCol="0" anchor="ctr"/>
          <a:lstStyle>
            <a:lvl1pPr algn="l">
              <a:defRPr sz="1600">
                <a:solidFill>
                  <a:schemeClr val="tx1">
                    <a:tint val="75000"/>
                  </a:schemeClr>
                </a:solidFill>
              </a:defRPr>
            </a:lvl1p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21917" tIns="60958" rIns="121917" bIns="60958" rtlCol="0" anchor="ctr"/>
          <a:lstStyle>
            <a:lvl1pPr algn="ctr">
              <a:defRPr sz="1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21917" tIns="60958" rIns="121917" bIns="60958" rtlCol="0" anchor="ctr"/>
          <a:lstStyle>
            <a:lvl1pPr algn="r">
              <a:defRPr sz="16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iming>
    <p:tnLst>
      <p:par>
        <p:cTn id="1" dur="indefinite" restart="never" nodeType="tmRoot"/>
      </p:par>
    </p:tnLst>
  </p:timing>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609600" y="1600200"/>
            <a:ext cx="10972800" cy="4525963"/>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CA3F98EC-6AE6-485A-AC67-62F70C69CFAC}" type="datetimeFigureOut">
              <a:rPr lang="zh-CN" altLang="en-US"/>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F5964D15-29EB-4415-8C57-2E0ED81948DF}"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66.xml"/><Relationship Id="rId4" Type="http://schemas.openxmlformats.org/officeDocument/2006/relationships/image" Target="../media/image22.png"/><Relationship Id="rId3" Type="http://schemas.openxmlformats.org/officeDocument/2006/relationships/hyperlink" Target="U801.swf" TargetMode="External"/><Relationship Id="rId2" Type="http://schemas.openxmlformats.org/officeDocument/2006/relationships/image" Target="../media/image34.emf"/><Relationship Id="rId1" Type="http://schemas.openxmlformats.org/officeDocument/2006/relationships/image" Target="../media/image33.jpe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67.xml"/><Relationship Id="rId7" Type="http://schemas.openxmlformats.org/officeDocument/2006/relationships/image" Target="../media/image27.jpeg"/><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hyperlink" Target="U801.swf" TargetMode="External"/></Relationships>
</file>

<file path=ppt/slides/_rels/slide12.xml.rels><?xml version="1.0" encoding="UTF-8" standalone="yes"?>
<Relationships xmlns="http://schemas.openxmlformats.org/package/2006/relationships"><Relationship Id="rId9" Type="http://schemas.openxmlformats.org/officeDocument/2006/relationships/audio" Target="../media/media5.mp3"/><Relationship Id="rId8" Type="http://schemas.microsoft.com/office/2007/relationships/media" Target="../media/media4.mp3"/><Relationship Id="rId7" Type="http://schemas.openxmlformats.org/officeDocument/2006/relationships/audio" Target="../media/media4.mp3"/><Relationship Id="rId6" Type="http://schemas.openxmlformats.org/officeDocument/2006/relationships/image" Target="../media/image30.png"/><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22.png"/><Relationship Id="rId2" Type="http://schemas.openxmlformats.org/officeDocument/2006/relationships/hyperlink" Target="U801.swf" TargetMode="External"/><Relationship Id="rId13" Type="http://schemas.openxmlformats.org/officeDocument/2006/relationships/slideLayout" Target="../slideLayouts/slideLayout4.xml"/><Relationship Id="rId12" Type="http://schemas.microsoft.com/office/2007/relationships/media" Target="../media/media6.mp3"/><Relationship Id="rId11" Type="http://schemas.openxmlformats.org/officeDocument/2006/relationships/audio" Target="../media/media6.mp3"/><Relationship Id="rId10" Type="http://schemas.microsoft.com/office/2007/relationships/media" Target="../media/media5.mp3"/><Relationship Id="rId1" Type="http://schemas.openxmlformats.org/officeDocument/2006/relationships/image" Target="../media/image38.jpeg"/></Relationships>
</file>

<file path=ppt/slides/_rels/slide13.xml.rels><?xml version="1.0" encoding="UTF-8" standalone="yes"?>
<Relationships xmlns="http://schemas.openxmlformats.org/package/2006/relationships"><Relationship Id="rId9" Type="http://schemas.openxmlformats.org/officeDocument/2006/relationships/audio" Target="../media/media9.mp3"/><Relationship Id="rId8" Type="http://schemas.microsoft.com/office/2007/relationships/media" Target="../media/media8.mp3"/><Relationship Id="rId7" Type="http://schemas.openxmlformats.org/officeDocument/2006/relationships/audio" Target="../media/media8.mp3"/><Relationship Id="rId6" Type="http://schemas.openxmlformats.org/officeDocument/2006/relationships/image" Target="../media/image30.png"/><Relationship Id="rId5" Type="http://schemas.microsoft.com/office/2007/relationships/media" Target="../media/media7.mp3"/><Relationship Id="rId4" Type="http://schemas.openxmlformats.org/officeDocument/2006/relationships/audio" Target="../media/media7.mp3"/><Relationship Id="rId3" Type="http://schemas.openxmlformats.org/officeDocument/2006/relationships/image" Target="../media/image22.png"/><Relationship Id="rId2" Type="http://schemas.openxmlformats.org/officeDocument/2006/relationships/hyperlink" Target="U801.swf" TargetMode="External"/><Relationship Id="rId11" Type="http://schemas.openxmlformats.org/officeDocument/2006/relationships/slideLayout" Target="../slideLayouts/slideLayout4.xml"/><Relationship Id="rId10" Type="http://schemas.microsoft.com/office/2007/relationships/media" Target="../media/media9.mp3"/><Relationship Id="rId1" Type="http://schemas.openxmlformats.org/officeDocument/2006/relationships/image" Target="../media/image39.jpe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microsoft.com/office/2007/relationships/media" Target="../media/media11.mp3"/><Relationship Id="rId7" Type="http://schemas.openxmlformats.org/officeDocument/2006/relationships/audio" Target="../media/media11.mp3"/><Relationship Id="rId6" Type="http://schemas.openxmlformats.org/officeDocument/2006/relationships/image" Target="../media/image30.png"/><Relationship Id="rId5" Type="http://schemas.microsoft.com/office/2007/relationships/media" Target="../media/media10.mp3"/><Relationship Id="rId4" Type="http://schemas.openxmlformats.org/officeDocument/2006/relationships/audio" Target="../media/media10.mp3"/><Relationship Id="rId3" Type="http://schemas.openxmlformats.org/officeDocument/2006/relationships/image" Target="../media/image22.png"/><Relationship Id="rId2" Type="http://schemas.openxmlformats.org/officeDocument/2006/relationships/hyperlink" Target="U801.swf" TargetMode="External"/><Relationship Id="rId1" Type="http://schemas.openxmlformats.org/officeDocument/2006/relationships/image" Target="../media/image40.jpeg"/></Relationships>
</file>

<file path=ppt/slides/_rels/slide15.xml.rels><?xml version="1.0" encoding="UTF-8" standalone="yes"?>
<Relationships xmlns="http://schemas.openxmlformats.org/package/2006/relationships"><Relationship Id="rId9" Type="http://schemas.openxmlformats.org/officeDocument/2006/relationships/audio" Target="../media/media14.mp3"/><Relationship Id="rId8" Type="http://schemas.microsoft.com/office/2007/relationships/media" Target="../media/media13.mp3"/><Relationship Id="rId7" Type="http://schemas.openxmlformats.org/officeDocument/2006/relationships/audio" Target="../media/media13.mp3"/><Relationship Id="rId6" Type="http://schemas.openxmlformats.org/officeDocument/2006/relationships/image" Target="../media/image30.png"/><Relationship Id="rId5" Type="http://schemas.microsoft.com/office/2007/relationships/media" Target="../media/media12.mp3"/><Relationship Id="rId4" Type="http://schemas.openxmlformats.org/officeDocument/2006/relationships/audio" Target="../media/media12.mp3"/><Relationship Id="rId3" Type="http://schemas.openxmlformats.org/officeDocument/2006/relationships/image" Target="../media/image22.png"/><Relationship Id="rId2" Type="http://schemas.openxmlformats.org/officeDocument/2006/relationships/hyperlink" Target="U801.swf" TargetMode="External"/><Relationship Id="rId15" Type="http://schemas.openxmlformats.org/officeDocument/2006/relationships/slideLayout" Target="../slideLayouts/slideLayout4.xml"/><Relationship Id="rId14" Type="http://schemas.microsoft.com/office/2007/relationships/media" Target="../media/media16.mp3"/><Relationship Id="rId13" Type="http://schemas.openxmlformats.org/officeDocument/2006/relationships/audio" Target="../media/media16.mp3"/><Relationship Id="rId12" Type="http://schemas.microsoft.com/office/2007/relationships/media" Target="../media/media15.mp3"/><Relationship Id="rId11" Type="http://schemas.openxmlformats.org/officeDocument/2006/relationships/audio" Target="../media/media15.mp3"/><Relationship Id="rId10" Type="http://schemas.microsoft.com/office/2007/relationships/media" Target="../media/media14.mp3"/><Relationship Id="rId1" Type="http://schemas.openxmlformats.org/officeDocument/2006/relationships/image" Target="../media/image41.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image" Target="../media/image46.jpeg"/><Relationship Id="rId7" Type="http://schemas.openxmlformats.org/officeDocument/2006/relationships/hyperlink" Target="U801.swf" TargetMode="External"/><Relationship Id="rId6" Type="http://schemas.openxmlformats.org/officeDocument/2006/relationships/image" Target="../media/image45.png"/><Relationship Id="rId5" Type="http://schemas.openxmlformats.org/officeDocument/2006/relationships/image" Target="../media/image32.jpeg"/><Relationship Id="rId4" Type="http://schemas.openxmlformats.org/officeDocument/2006/relationships/image" Target="../media/image44.png"/><Relationship Id="rId3" Type="http://schemas.openxmlformats.org/officeDocument/2006/relationships/slide" Target="slide2.xml"/><Relationship Id="rId2" Type="http://schemas.openxmlformats.org/officeDocument/2006/relationships/image" Target="../media/image43.png"/><Relationship Id="rId1"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hyperlink" Target="U801.swf" TargetMode="External"/><Relationship Id="rId4" Type="http://schemas.openxmlformats.org/officeDocument/2006/relationships/image" Target="../media/image33.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36.xml"/><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9" Type="http://schemas.openxmlformats.org/officeDocument/2006/relationships/audio" Target="file:///C:\Users\Administrator\Desktop\&#31532;&#20843;&#21333;&#20803;new22\5AU8\At%20Christmas&#23450;&#31295;\&#38083;&#20799;&#21709;&#21486;&#24403;%20&#20276;&#22863;&#30701;.mp3" TargetMode="Externa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png"/><Relationship Id="rId2" Type="http://schemas.openxmlformats.org/officeDocument/2006/relationships/image" Target="../media/image13.png"/><Relationship Id="rId12" Type="http://schemas.openxmlformats.org/officeDocument/2006/relationships/slideLayout" Target="../slideLayouts/slideLayout2.xml"/><Relationship Id="rId11" Type="http://schemas.openxmlformats.org/officeDocument/2006/relationships/image" Target="../media/image20.png"/><Relationship Id="rId10" Type="http://schemas.microsoft.com/office/2007/relationships/media" Target="file:///C:\Users\Administrator\Desktop\&#31532;&#20843;&#21333;&#20803;new22\5AU8\At%20Christmas&#23450;&#31295;\&#38083;&#20799;&#21709;&#21486;&#24403;%20&#20276;&#22863;&#30701;.mp3" TargetMode="External"/><Relationship Id="rId1" Type="http://schemas.openxmlformats.org/officeDocument/2006/relationships/image" Target="../media/image12.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tags" Target="../tags/tag68.xml"/><Relationship Id="rId3" Type="http://schemas.openxmlformats.org/officeDocument/2006/relationships/image" Target="../media/image55.png"/><Relationship Id="rId2" Type="http://schemas.openxmlformats.org/officeDocument/2006/relationships/image" Target="../media/image22.png"/><Relationship Id="rId1" Type="http://schemas.openxmlformats.org/officeDocument/2006/relationships/hyperlink" Target="U801.swf" TargetMode="External"/></Relationships>
</file>

<file path=ppt/slides/_rels/slide21.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63.png"/><Relationship Id="rId7" Type="http://schemas.openxmlformats.org/officeDocument/2006/relationships/image" Target="../media/image62.pn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5" Type="http://schemas.openxmlformats.org/officeDocument/2006/relationships/notesSlide" Target="../notesSlides/notesSlide6.xml"/><Relationship Id="rId14" Type="http://schemas.openxmlformats.org/officeDocument/2006/relationships/slideLayout" Target="../slideLayouts/slideLayout36.xml"/><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tags" Target="../tags/tag69.xml"/><Relationship Id="rId10" Type="http://schemas.openxmlformats.org/officeDocument/2006/relationships/image" Target="../media/image65.png"/><Relationship Id="rId1"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audio" Target="../media/audio1.wav"/></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62.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hyperlink" Target="U801.swf" TargetMode="External"/><Relationship Id="rId1"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3.xml"/><Relationship Id="rId6" Type="http://schemas.openxmlformats.org/officeDocument/2006/relationships/audio" Target="../media/audio2.wav"/><Relationship Id="rId5" Type="http://schemas.openxmlformats.org/officeDocument/2006/relationships/tags" Target="../tags/tag63.xml"/><Relationship Id="rId4" Type="http://schemas.openxmlformats.org/officeDocument/2006/relationships/image" Target="../media/image24.png"/><Relationship Id="rId3" Type="http://schemas.openxmlformats.org/officeDocument/2006/relationships/image" Target="../media/image22.png"/><Relationship Id="rId2" Type="http://schemas.openxmlformats.org/officeDocument/2006/relationships/hyperlink" Target="U801.swf" TargetMode="External"/><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image" Target="../media/image29.jpeg"/><Relationship Id="rId7" Type="http://schemas.openxmlformats.org/officeDocument/2006/relationships/image" Target="../media/image28.jpeg"/><Relationship Id="rId6" Type="http://schemas.openxmlformats.org/officeDocument/2006/relationships/image" Target="../media/image27.jpeg"/><Relationship Id="rId5" Type="http://schemas.openxmlformats.org/officeDocument/2006/relationships/slide" Target="slide2.xml"/><Relationship Id="rId4" Type="http://schemas.openxmlformats.org/officeDocument/2006/relationships/image" Target="../media/image26.jpeg"/><Relationship Id="rId3" Type="http://schemas.openxmlformats.org/officeDocument/2006/relationships/slide" Target="slide1.xml"/><Relationship Id="rId2" Type="http://schemas.openxmlformats.org/officeDocument/2006/relationships/image" Target="../media/image25.jpeg"/><Relationship Id="rId10" Type="http://schemas.openxmlformats.org/officeDocument/2006/relationships/slideLayout" Target="../slideLayouts/slideLayout13.xml"/><Relationship Id="rId1" Type="http://schemas.openxmlformats.org/officeDocument/2006/relationships/image" Target="../media/image21.png"/></Relationships>
</file>

<file path=ppt/slides/_rels/slide7.xml.rels><?xml version="1.0" encoding="UTF-8" standalone="yes"?>
<Relationships xmlns="http://schemas.openxmlformats.org/package/2006/relationships"><Relationship Id="rId9" Type="http://schemas.openxmlformats.org/officeDocument/2006/relationships/audio" Target="../media/media2.wma"/><Relationship Id="rId8" Type="http://schemas.openxmlformats.org/officeDocument/2006/relationships/image" Target="../media/image22.png"/><Relationship Id="rId7" Type="http://schemas.openxmlformats.org/officeDocument/2006/relationships/hyperlink" Target="U801.swf" TargetMode="Externa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slide" Target="slide2.xml"/><Relationship Id="rId2" Type="http://schemas.openxmlformats.org/officeDocument/2006/relationships/image" Target="../media/image26.jpeg"/><Relationship Id="rId13" Type="http://schemas.openxmlformats.org/officeDocument/2006/relationships/notesSlide" Target="../notesSlides/notesSlide2.xml"/><Relationship Id="rId12" Type="http://schemas.openxmlformats.org/officeDocument/2006/relationships/slideLayout" Target="../slideLayouts/slideLayout4.xml"/><Relationship Id="rId11" Type="http://schemas.openxmlformats.org/officeDocument/2006/relationships/image" Target="../media/image30.png"/><Relationship Id="rId10" Type="http://schemas.microsoft.com/office/2007/relationships/media" Target="../media/media2.wma"/><Relationship Id="rId1" Type="http://schemas.openxmlformats.org/officeDocument/2006/relationships/slide" Target="slide1.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65.xml"/><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hyperlink" Target="U801.swf" TargetMode="Externa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slide" Target="slide1.xml"/><Relationship Id="rId3" Type="http://schemas.openxmlformats.org/officeDocument/2006/relationships/image" Target="../media/image22.png"/><Relationship Id="rId2" Type="http://schemas.openxmlformats.org/officeDocument/2006/relationships/hyperlink" Target="U801.swf" TargetMode="External"/><Relationship Id="rId1"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moon"/>
          <p:cNvGrpSpPr>
            <a:grpSpLocks noChangeAspect="1"/>
          </p:cNvGrpSpPr>
          <p:nvPr/>
        </p:nvGrpSpPr>
        <p:grpSpPr bwMode="auto">
          <a:xfrm>
            <a:off x="226485" y="-1854200"/>
            <a:ext cx="2029884" cy="4806951"/>
            <a:chOff x="107" y="-924"/>
            <a:chExt cx="959" cy="2271"/>
          </a:xfrm>
        </p:grpSpPr>
        <p:sp>
          <p:nvSpPr>
            <p:cNvPr id="4" name="AutoShape 4"/>
            <p:cNvSpPr>
              <a:spLocks noChangeAspect="1" noChangeArrowheads="1" noTextEdit="1"/>
            </p:cNvSpPr>
            <p:nvPr/>
          </p:nvSpPr>
          <p:spPr bwMode="auto">
            <a:xfrm>
              <a:off x="418" y="-924"/>
              <a:ext cx="648" cy="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 name="Freeform 6"/>
            <p:cNvSpPr/>
            <p:nvPr/>
          </p:nvSpPr>
          <p:spPr bwMode="auto">
            <a:xfrm>
              <a:off x="107" y="63"/>
              <a:ext cx="959" cy="1284"/>
            </a:xfrm>
            <a:custGeom>
              <a:avLst/>
              <a:gdLst>
                <a:gd name="T0" fmla="*/ 2730 w 2867"/>
                <a:gd name="T1" fmla="*/ 668 h 3844"/>
                <a:gd name="T2" fmla="*/ 2867 w 2867"/>
                <a:gd name="T3" fmla="*/ 2702 h 3844"/>
                <a:gd name="T4" fmla="*/ 2730 w 2867"/>
                <a:gd name="T5" fmla="*/ 668 h 3844"/>
              </a:gdLst>
              <a:ahLst/>
              <a:cxnLst>
                <a:cxn ang="0">
                  <a:pos x="T0" y="T1"/>
                </a:cxn>
                <a:cxn ang="0">
                  <a:pos x="T2" y="T3"/>
                </a:cxn>
                <a:cxn ang="0">
                  <a:pos x="T4" y="T5"/>
                </a:cxn>
              </a:cxnLst>
              <a:rect l="0" t="0" r="r" b="b"/>
              <a:pathLst>
                <a:path w="2867" h="3844">
                  <a:moveTo>
                    <a:pt x="2730" y="668"/>
                  </a:moveTo>
                  <a:cubicBezTo>
                    <a:pt x="0" y="0"/>
                    <a:pt x="647" y="3844"/>
                    <a:pt x="2867" y="2702"/>
                  </a:cubicBezTo>
                  <a:cubicBezTo>
                    <a:pt x="1356" y="2354"/>
                    <a:pt x="1611" y="1088"/>
                    <a:pt x="2730" y="668"/>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 name="Freeform 7"/>
            <p:cNvSpPr/>
            <p:nvPr/>
          </p:nvSpPr>
          <p:spPr bwMode="auto">
            <a:xfrm>
              <a:off x="235" y="259"/>
              <a:ext cx="728" cy="876"/>
            </a:xfrm>
            <a:custGeom>
              <a:avLst/>
              <a:gdLst>
                <a:gd name="T0" fmla="*/ 1985 w 2178"/>
                <a:gd name="T1" fmla="*/ 138 h 2621"/>
                <a:gd name="T2" fmla="*/ 2178 w 2178"/>
                <a:gd name="T3" fmla="*/ 2120 h 2621"/>
                <a:gd name="T4" fmla="*/ 1985 w 2178"/>
                <a:gd name="T5" fmla="*/ 138 h 2621"/>
              </a:gdLst>
              <a:ahLst/>
              <a:cxnLst>
                <a:cxn ang="0">
                  <a:pos x="T0" y="T1"/>
                </a:cxn>
                <a:cxn ang="0">
                  <a:pos x="T2" y="T3"/>
                </a:cxn>
                <a:cxn ang="0">
                  <a:pos x="T4" y="T5"/>
                </a:cxn>
              </a:cxnLst>
              <a:rect l="0" t="0" r="r" b="b"/>
              <a:pathLst>
                <a:path w="2178" h="2621">
                  <a:moveTo>
                    <a:pt x="1985" y="138"/>
                  </a:moveTo>
                  <a:cubicBezTo>
                    <a:pt x="0" y="0"/>
                    <a:pt x="527" y="2621"/>
                    <a:pt x="2178" y="2120"/>
                  </a:cubicBezTo>
                  <a:cubicBezTo>
                    <a:pt x="938" y="1890"/>
                    <a:pt x="1033" y="465"/>
                    <a:pt x="1985" y="138"/>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8"/>
            <p:cNvSpPr>
              <a:spLocks noEditPoints="1"/>
            </p:cNvSpPr>
            <p:nvPr/>
          </p:nvSpPr>
          <p:spPr bwMode="auto">
            <a:xfrm>
              <a:off x="431" y="271"/>
              <a:ext cx="572" cy="755"/>
            </a:xfrm>
            <a:custGeom>
              <a:avLst/>
              <a:gdLst>
                <a:gd name="T0" fmla="*/ 1348 w 1710"/>
                <a:gd name="T1" fmla="*/ 178 h 2259"/>
                <a:gd name="T2" fmla="*/ 1213 w 1710"/>
                <a:gd name="T3" fmla="*/ 272 h 2259"/>
                <a:gd name="T4" fmla="*/ 1115 w 1710"/>
                <a:gd name="T5" fmla="*/ 337 h 2259"/>
                <a:gd name="T6" fmla="*/ 1013 w 1710"/>
                <a:gd name="T7" fmla="*/ 467 h 2259"/>
                <a:gd name="T8" fmla="*/ 937 w 1710"/>
                <a:gd name="T9" fmla="*/ 560 h 2259"/>
                <a:gd name="T10" fmla="*/ 860 w 1710"/>
                <a:gd name="T11" fmla="*/ 706 h 2259"/>
                <a:gd name="T12" fmla="*/ 819 w 1710"/>
                <a:gd name="T13" fmla="*/ 764 h 2259"/>
                <a:gd name="T14" fmla="*/ 777 w 1710"/>
                <a:gd name="T15" fmla="*/ 923 h 2259"/>
                <a:gd name="T16" fmla="*/ 776 w 1710"/>
                <a:gd name="T17" fmla="*/ 1026 h 2259"/>
                <a:gd name="T18" fmla="*/ 782 w 1710"/>
                <a:gd name="T19" fmla="*/ 1191 h 2259"/>
                <a:gd name="T20" fmla="*/ 801 w 1710"/>
                <a:gd name="T21" fmla="*/ 1304 h 2259"/>
                <a:gd name="T22" fmla="*/ 848 w 1710"/>
                <a:gd name="T23" fmla="*/ 1462 h 2259"/>
                <a:gd name="T24" fmla="*/ 903 w 1710"/>
                <a:gd name="T25" fmla="*/ 1573 h 2259"/>
                <a:gd name="T26" fmla="*/ 990 w 1710"/>
                <a:gd name="T27" fmla="*/ 1713 h 2259"/>
                <a:gd name="T28" fmla="*/ 1088 w 1710"/>
                <a:gd name="T29" fmla="*/ 1794 h 2259"/>
                <a:gd name="T30" fmla="*/ 1217 w 1710"/>
                <a:gd name="T31" fmla="*/ 1897 h 2259"/>
                <a:gd name="T32" fmla="*/ 1299 w 1710"/>
                <a:gd name="T33" fmla="*/ 1936 h 2259"/>
                <a:gd name="T34" fmla="*/ 1453 w 1710"/>
                <a:gd name="T35" fmla="*/ 1995 h 2259"/>
                <a:gd name="T36" fmla="*/ 1545 w 1710"/>
                <a:gd name="T37" fmla="*/ 2032 h 2259"/>
                <a:gd name="T38" fmla="*/ 1706 w 1710"/>
                <a:gd name="T39" fmla="*/ 2067 h 2259"/>
                <a:gd name="T40" fmla="*/ 1467 w 1710"/>
                <a:gd name="T41" fmla="*/ 2193 h 2259"/>
                <a:gd name="T42" fmla="*/ 1624 w 1710"/>
                <a:gd name="T43" fmla="*/ 2142 h 2259"/>
                <a:gd name="T44" fmla="*/ 1184 w 1710"/>
                <a:gd name="T45" fmla="*/ 2220 h 2259"/>
                <a:gd name="T46" fmla="*/ 1348 w 1710"/>
                <a:gd name="T47" fmla="*/ 2208 h 2259"/>
                <a:gd name="T48" fmla="*/ 898 w 1710"/>
                <a:gd name="T49" fmla="*/ 2197 h 2259"/>
                <a:gd name="T50" fmla="*/ 1059 w 1710"/>
                <a:gd name="T51" fmla="*/ 2232 h 2259"/>
                <a:gd name="T52" fmla="*/ 651 w 1710"/>
                <a:gd name="T53" fmla="*/ 2111 h 2259"/>
                <a:gd name="T54" fmla="*/ 803 w 1710"/>
                <a:gd name="T55" fmla="*/ 2174 h 2259"/>
                <a:gd name="T56" fmla="*/ 444 w 1710"/>
                <a:gd name="T57" fmla="*/ 1962 h 2259"/>
                <a:gd name="T58" fmla="*/ 578 w 1710"/>
                <a:gd name="T59" fmla="*/ 2058 h 2259"/>
                <a:gd name="T60" fmla="*/ 261 w 1710"/>
                <a:gd name="T61" fmla="*/ 1772 h 2259"/>
                <a:gd name="T62" fmla="*/ 368 w 1710"/>
                <a:gd name="T63" fmla="*/ 1898 h 2259"/>
                <a:gd name="T64" fmla="*/ 125 w 1710"/>
                <a:gd name="T65" fmla="*/ 1487 h 2259"/>
                <a:gd name="T66" fmla="*/ 194 w 1710"/>
                <a:gd name="T67" fmla="*/ 1637 h 2259"/>
                <a:gd name="T68" fmla="*/ 48 w 1710"/>
                <a:gd name="T69" fmla="*/ 1188 h 2259"/>
                <a:gd name="T70" fmla="*/ 69 w 1710"/>
                <a:gd name="T71" fmla="*/ 1352 h 2259"/>
                <a:gd name="T72" fmla="*/ 31 w 1710"/>
                <a:gd name="T73" fmla="*/ 920 h 2259"/>
                <a:gd name="T74" fmla="*/ 39 w 1710"/>
                <a:gd name="T75" fmla="*/ 1085 h 2259"/>
                <a:gd name="T76" fmla="*/ 115 w 1710"/>
                <a:gd name="T77" fmla="*/ 667 h 2259"/>
                <a:gd name="T78" fmla="*/ 69 w 1710"/>
                <a:gd name="T79" fmla="*/ 826 h 2259"/>
                <a:gd name="T80" fmla="*/ 254 w 1710"/>
                <a:gd name="T81" fmla="*/ 438 h 2259"/>
                <a:gd name="T82" fmla="*/ 164 w 1710"/>
                <a:gd name="T83" fmla="*/ 577 h 2259"/>
                <a:gd name="T84" fmla="*/ 446 w 1710"/>
                <a:gd name="T85" fmla="*/ 236 h 2259"/>
                <a:gd name="T86" fmla="*/ 330 w 1710"/>
                <a:gd name="T87" fmla="*/ 354 h 2259"/>
                <a:gd name="T88" fmla="*/ 700 w 1710"/>
                <a:gd name="T89" fmla="*/ 129 h 2259"/>
                <a:gd name="T90" fmla="*/ 541 w 1710"/>
                <a:gd name="T91" fmla="*/ 175 h 2259"/>
                <a:gd name="T92" fmla="*/ 964 w 1710"/>
                <a:gd name="T93" fmla="*/ 52 h 2259"/>
                <a:gd name="T94" fmla="*/ 800 w 1710"/>
                <a:gd name="T95" fmla="*/ 71 h 2259"/>
                <a:gd name="T96" fmla="*/ 1216 w 1710"/>
                <a:gd name="T97" fmla="*/ 39 h 2259"/>
                <a:gd name="T98" fmla="*/ 1051 w 1710"/>
                <a:gd name="T99" fmla="*/ 31 h 2259"/>
                <a:gd name="T100" fmla="*/ 1447 w 1710"/>
                <a:gd name="T101" fmla="*/ 43 h 2259"/>
                <a:gd name="T102" fmla="*/ 1282 w 1710"/>
                <a:gd name="T103" fmla="*/ 35 h 2259"/>
                <a:gd name="T104" fmla="*/ 1570 w 1710"/>
                <a:gd name="T105" fmla="*/ 37 h 2259"/>
                <a:gd name="T106" fmla="*/ 1432 w 1710"/>
                <a:gd name="T107" fmla="*/ 128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0" h="2259">
                  <a:moveTo>
                    <a:pt x="1213" y="272"/>
                  </a:moveTo>
                  <a:cubicBezTo>
                    <a:pt x="1203" y="258"/>
                    <a:pt x="1206" y="238"/>
                    <a:pt x="1221" y="228"/>
                  </a:cubicBezTo>
                  <a:cubicBezTo>
                    <a:pt x="1305" y="170"/>
                    <a:pt x="1305" y="170"/>
                    <a:pt x="1305" y="170"/>
                  </a:cubicBezTo>
                  <a:cubicBezTo>
                    <a:pt x="1319" y="160"/>
                    <a:pt x="1338" y="164"/>
                    <a:pt x="1348" y="178"/>
                  </a:cubicBezTo>
                  <a:cubicBezTo>
                    <a:pt x="1348" y="178"/>
                    <a:pt x="1348" y="178"/>
                    <a:pt x="1348" y="178"/>
                  </a:cubicBezTo>
                  <a:cubicBezTo>
                    <a:pt x="1358" y="192"/>
                    <a:pt x="1355" y="212"/>
                    <a:pt x="1340" y="222"/>
                  </a:cubicBezTo>
                  <a:cubicBezTo>
                    <a:pt x="1256" y="280"/>
                    <a:pt x="1256" y="280"/>
                    <a:pt x="1256" y="280"/>
                  </a:cubicBezTo>
                  <a:cubicBezTo>
                    <a:pt x="1242" y="290"/>
                    <a:pt x="1223" y="286"/>
                    <a:pt x="1213" y="272"/>
                  </a:cubicBezTo>
                  <a:close/>
                  <a:moveTo>
                    <a:pt x="1013" y="467"/>
                  </a:moveTo>
                  <a:cubicBezTo>
                    <a:pt x="1027" y="478"/>
                    <a:pt x="1046" y="475"/>
                    <a:pt x="1057" y="462"/>
                  </a:cubicBezTo>
                  <a:cubicBezTo>
                    <a:pt x="1121" y="381"/>
                    <a:pt x="1121" y="381"/>
                    <a:pt x="1121" y="381"/>
                  </a:cubicBezTo>
                  <a:cubicBezTo>
                    <a:pt x="1131" y="368"/>
                    <a:pt x="1129" y="348"/>
                    <a:pt x="1115" y="337"/>
                  </a:cubicBezTo>
                  <a:cubicBezTo>
                    <a:pt x="1115" y="337"/>
                    <a:pt x="1115" y="337"/>
                    <a:pt x="1115" y="337"/>
                  </a:cubicBezTo>
                  <a:cubicBezTo>
                    <a:pt x="1102" y="327"/>
                    <a:pt x="1082" y="329"/>
                    <a:pt x="1071" y="342"/>
                  </a:cubicBezTo>
                  <a:cubicBezTo>
                    <a:pt x="1008" y="423"/>
                    <a:pt x="1008" y="423"/>
                    <a:pt x="1008" y="423"/>
                  </a:cubicBezTo>
                  <a:cubicBezTo>
                    <a:pt x="997" y="436"/>
                    <a:pt x="1000" y="456"/>
                    <a:pt x="1013" y="467"/>
                  </a:cubicBezTo>
                  <a:close/>
                  <a:moveTo>
                    <a:pt x="860" y="706"/>
                  </a:moveTo>
                  <a:cubicBezTo>
                    <a:pt x="876" y="715"/>
                    <a:pt x="895" y="709"/>
                    <a:pt x="903" y="693"/>
                  </a:cubicBezTo>
                  <a:cubicBezTo>
                    <a:pt x="950" y="603"/>
                    <a:pt x="950" y="603"/>
                    <a:pt x="950" y="603"/>
                  </a:cubicBezTo>
                  <a:cubicBezTo>
                    <a:pt x="959" y="587"/>
                    <a:pt x="953" y="568"/>
                    <a:pt x="937" y="560"/>
                  </a:cubicBezTo>
                  <a:cubicBezTo>
                    <a:pt x="937" y="560"/>
                    <a:pt x="937" y="560"/>
                    <a:pt x="937" y="560"/>
                  </a:cubicBezTo>
                  <a:cubicBezTo>
                    <a:pt x="922" y="552"/>
                    <a:pt x="903" y="558"/>
                    <a:pt x="895" y="574"/>
                  </a:cubicBezTo>
                  <a:cubicBezTo>
                    <a:pt x="847" y="664"/>
                    <a:pt x="847" y="664"/>
                    <a:pt x="847" y="664"/>
                  </a:cubicBezTo>
                  <a:cubicBezTo>
                    <a:pt x="839" y="679"/>
                    <a:pt x="845" y="698"/>
                    <a:pt x="860" y="706"/>
                  </a:cubicBezTo>
                  <a:close/>
                  <a:moveTo>
                    <a:pt x="777" y="923"/>
                  </a:moveTo>
                  <a:cubicBezTo>
                    <a:pt x="794" y="928"/>
                    <a:pt x="811" y="918"/>
                    <a:pt x="815" y="901"/>
                  </a:cubicBezTo>
                  <a:cubicBezTo>
                    <a:pt x="841" y="802"/>
                    <a:pt x="841" y="802"/>
                    <a:pt x="841" y="802"/>
                  </a:cubicBezTo>
                  <a:cubicBezTo>
                    <a:pt x="846" y="785"/>
                    <a:pt x="836" y="768"/>
                    <a:pt x="819" y="764"/>
                  </a:cubicBezTo>
                  <a:cubicBezTo>
                    <a:pt x="819" y="764"/>
                    <a:pt x="819" y="764"/>
                    <a:pt x="819" y="764"/>
                  </a:cubicBezTo>
                  <a:cubicBezTo>
                    <a:pt x="802" y="759"/>
                    <a:pt x="785" y="769"/>
                    <a:pt x="780" y="786"/>
                  </a:cubicBezTo>
                  <a:cubicBezTo>
                    <a:pt x="755" y="885"/>
                    <a:pt x="755" y="885"/>
                    <a:pt x="755" y="885"/>
                  </a:cubicBezTo>
                  <a:cubicBezTo>
                    <a:pt x="750" y="902"/>
                    <a:pt x="760" y="919"/>
                    <a:pt x="777" y="923"/>
                  </a:cubicBezTo>
                  <a:close/>
                  <a:moveTo>
                    <a:pt x="782" y="1191"/>
                  </a:moveTo>
                  <a:cubicBezTo>
                    <a:pt x="799" y="1190"/>
                    <a:pt x="813" y="1175"/>
                    <a:pt x="812" y="1158"/>
                  </a:cubicBezTo>
                  <a:cubicBezTo>
                    <a:pt x="809" y="1056"/>
                    <a:pt x="809" y="1056"/>
                    <a:pt x="809" y="1056"/>
                  </a:cubicBezTo>
                  <a:cubicBezTo>
                    <a:pt x="808" y="1039"/>
                    <a:pt x="794" y="1025"/>
                    <a:pt x="776" y="1026"/>
                  </a:cubicBezTo>
                  <a:cubicBezTo>
                    <a:pt x="776" y="1026"/>
                    <a:pt x="776" y="1026"/>
                    <a:pt x="776" y="1026"/>
                  </a:cubicBezTo>
                  <a:cubicBezTo>
                    <a:pt x="759" y="1026"/>
                    <a:pt x="745" y="1041"/>
                    <a:pt x="746" y="1058"/>
                  </a:cubicBezTo>
                  <a:cubicBezTo>
                    <a:pt x="749" y="1160"/>
                    <a:pt x="749" y="1160"/>
                    <a:pt x="749" y="1160"/>
                  </a:cubicBezTo>
                  <a:cubicBezTo>
                    <a:pt x="750" y="1178"/>
                    <a:pt x="765" y="1191"/>
                    <a:pt x="782" y="1191"/>
                  </a:cubicBezTo>
                  <a:close/>
                  <a:moveTo>
                    <a:pt x="848" y="1462"/>
                  </a:moveTo>
                  <a:cubicBezTo>
                    <a:pt x="865" y="1457"/>
                    <a:pt x="874" y="1440"/>
                    <a:pt x="869" y="1423"/>
                  </a:cubicBezTo>
                  <a:cubicBezTo>
                    <a:pt x="840" y="1325"/>
                    <a:pt x="840" y="1325"/>
                    <a:pt x="840" y="1325"/>
                  </a:cubicBezTo>
                  <a:cubicBezTo>
                    <a:pt x="836" y="1308"/>
                    <a:pt x="818" y="1299"/>
                    <a:pt x="801" y="1304"/>
                  </a:cubicBezTo>
                  <a:cubicBezTo>
                    <a:pt x="801" y="1304"/>
                    <a:pt x="801" y="1304"/>
                    <a:pt x="801" y="1304"/>
                  </a:cubicBezTo>
                  <a:cubicBezTo>
                    <a:pt x="785" y="1308"/>
                    <a:pt x="775" y="1326"/>
                    <a:pt x="780" y="1343"/>
                  </a:cubicBezTo>
                  <a:cubicBezTo>
                    <a:pt x="809" y="1441"/>
                    <a:pt x="809" y="1441"/>
                    <a:pt x="809" y="1441"/>
                  </a:cubicBezTo>
                  <a:cubicBezTo>
                    <a:pt x="814" y="1457"/>
                    <a:pt x="831" y="1467"/>
                    <a:pt x="848" y="1462"/>
                  </a:cubicBezTo>
                  <a:close/>
                  <a:moveTo>
                    <a:pt x="990" y="1713"/>
                  </a:moveTo>
                  <a:cubicBezTo>
                    <a:pt x="1005" y="1704"/>
                    <a:pt x="1009" y="1684"/>
                    <a:pt x="1000" y="1670"/>
                  </a:cubicBezTo>
                  <a:cubicBezTo>
                    <a:pt x="946" y="1583"/>
                    <a:pt x="946" y="1583"/>
                    <a:pt x="946" y="1583"/>
                  </a:cubicBezTo>
                  <a:cubicBezTo>
                    <a:pt x="937" y="1568"/>
                    <a:pt x="917" y="1563"/>
                    <a:pt x="903" y="1573"/>
                  </a:cubicBezTo>
                  <a:cubicBezTo>
                    <a:pt x="903" y="1573"/>
                    <a:pt x="903" y="1573"/>
                    <a:pt x="903" y="1573"/>
                  </a:cubicBezTo>
                  <a:cubicBezTo>
                    <a:pt x="888" y="1582"/>
                    <a:pt x="884" y="1601"/>
                    <a:pt x="893" y="1616"/>
                  </a:cubicBezTo>
                  <a:cubicBezTo>
                    <a:pt x="947" y="1703"/>
                    <a:pt x="947" y="1703"/>
                    <a:pt x="947" y="1703"/>
                  </a:cubicBezTo>
                  <a:cubicBezTo>
                    <a:pt x="956" y="1717"/>
                    <a:pt x="975" y="1722"/>
                    <a:pt x="990" y="1713"/>
                  </a:cubicBezTo>
                  <a:close/>
                  <a:moveTo>
                    <a:pt x="1217" y="1897"/>
                  </a:moveTo>
                  <a:cubicBezTo>
                    <a:pt x="1228" y="1884"/>
                    <a:pt x="1226" y="1864"/>
                    <a:pt x="1212" y="1853"/>
                  </a:cubicBezTo>
                  <a:cubicBezTo>
                    <a:pt x="1132" y="1789"/>
                    <a:pt x="1132" y="1789"/>
                    <a:pt x="1132" y="1789"/>
                  </a:cubicBezTo>
                  <a:cubicBezTo>
                    <a:pt x="1119" y="1778"/>
                    <a:pt x="1099" y="1781"/>
                    <a:pt x="1088" y="1794"/>
                  </a:cubicBezTo>
                  <a:cubicBezTo>
                    <a:pt x="1088" y="1794"/>
                    <a:pt x="1088" y="1794"/>
                    <a:pt x="1088" y="1794"/>
                  </a:cubicBezTo>
                  <a:cubicBezTo>
                    <a:pt x="1077" y="1808"/>
                    <a:pt x="1079" y="1828"/>
                    <a:pt x="1093" y="1838"/>
                  </a:cubicBezTo>
                  <a:cubicBezTo>
                    <a:pt x="1173" y="1902"/>
                    <a:pt x="1173" y="1902"/>
                    <a:pt x="1173" y="1902"/>
                  </a:cubicBezTo>
                  <a:cubicBezTo>
                    <a:pt x="1187" y="1913"/>
                    <a:pt x="1206" y="1911"/>
                    <a:pt x="1217" y="1897"/>
                  </a:cubicBezTo>
                  <a:close/>
                  <a:moveTo>
                    <a:pt x="1453" y="1995"/>
                  </a:moveTo>
                  <a:cubicBezTo>
                    <a:pt x="1460" y="1979"/>
                    <a:pt x="1452" y="1961"/>
                    <a:pt x="1435" y="1955"/>
                  </a:cubicBezTo>
                  <a:cubicBezTo>
                    <a:pt x="1340" y="1918"/>
                    <a:pt x="1340" y="1918"/>
                    <a:pt x="1340" y="1918"/>
                  </a:cubicBezTo>
                  <a:cubicBezTo>
                    <a:pt x="1324" y="1911"/>
                    <a:pt x="1306" y="1919"/>
                    <a:pt x="1299" y="1936"/>
                  </a:cubicBezTo>
                  <a:cubicBezTo>
                    <a:pt x="1299" y="1936"/>
                    <a:pt x="1299" y="1936"/>
                    <a:pt x="1299" y="1936"/>
                  </a:cubicBezTo>
                  <a:cubicBezTo>
                    <a:pt x="1293" y="1952"/>
                    <a:pt x="1301" y="1970"/>
                    <a:pt x="1317" y="1976"/>
                  </a:cubicBezTo>
                  <a:cubicBezTo>
                    <a:pt x="1413" y="2013"/>
                    <a:pt x="1413" y="2013"/>
                    <a:pt x="1413" y="2013"/>
                  </a:cubicBezTo>
                  <a:cubicBezTo>
                    <a:pt x="1429" y="2019"/>
                    <a:pt x="1447" y="2011"/>
                    <a:pt x="1453" y="1995"/>
                  </a:cubicBezTo>
                  <a:close/>
                  <a:moveTo>
                    <a:pt x="1706" y="2067"/>
                  </a:moveTo>
                  <a:cubicBezTo>
                    <a:pt x="1710" y="2050"/>
                    <a:pt x="1699" y="2033"/>
                    <a:pt x="1682" y="2029"/>
                  </a:cubicBezTo>
                  <a:cubicBezTo>
                    <a:pt x="1582" y="2008"/>
                    <a:pt x="1582" y="2008"/>
                    <a:pt x="1582" y="2008"/>
                  </a:cubicBezTo>
                  <a:cubicBezTo>
                    <a:pt x="1565" y="2004"/>
                    <a:pt x="1548" y="2015"/>
                    <a:pt x="1545" y="2032"/>
                  </a:cubicBezTo>
                  <a:cubicBezTo>
                    <a:pt x="1545" y="2032"/>
                    <a:pt x="1545" y="2032"/>
                    <a:pt x="1545" y="2032"/>
                  </a:cubicBezTo>
                  <a:cubicBezTo>
                    <a:pt x="1541" y="2049"/>
                    <a:pt x="1552" y="2066"/>
                    <a:pt x="1569" y="2069"/>
                  </a:cubicBezTo>
                  <a:cubicBezTo>
                    <a:pt x="1669" y="2091"/>
                    <a:pt x="1669" y="2091"/>
                    <a:pt x="1669" y="2091"/>
                  </a:cubicBezTo>
                  <a:cubicBezTo>
                    <a:pt x="1686" y="2094"/>
                    <a:pt x="1703" y="2084"/>
                    <a:pt x="1706" y="2067"/>
                  </a:cubicBezTo>
                  <a:close/>
                  <a:moveTo>
                    <a:pt x="1624" y="2142"/>
                  </a:moveTo>
                  <a:cubicBezTo>
                    <a:pt x="1619" y="2125"/>
                    <a:pt x="1601" y="2116"/>
                    <a:pt x="1585" y="2122"/>
                  </a:cubicBezTo>
                  <a:cubicBezTo>
                    <a:pt x="1487" y="2153"/>
                    <a:pt x="1487" y="2153"/>
                    <a:pt x="1487" y="2153"/>
                  </a:cubicBezTo>
                  <a:cubicBezTo>
                    <a:pt x="1471" y="2158"/>
                    <a:pt x="1462" y="2176"/>
                    <a:pt x="1467" y="2193"/>
                  </a:cubicBezTo>
                  <a:cubicBezTo>
                    <a:pt x="1467" y="2193"/>
                    <a:pt x="1467" y="2193"/>
                    <a:pt x="1467" y="2193"/>
                  </a:cubicBezTo>
                  <a:cubicBezTo>
                    <a:pt x="1473" y="2209"/>
                    <a:pt x="1490" y="2218"/>
                    <a:pt x="1507" y="2213"/>
                  </a:cubicBezTo>
                  <a:cubicBezTo>
                    <a:pt x="1604" y="2181"/>
                    <a:pt x="1604" y="2181"/>
                    <a:pt x="1604" y="2181"/>
                  </a:cubicBezTo>
                  <a:cubicBezTo>
                    <a:pt x="1621" y="2176"/>
                    <a:pt x="1630" y="2158"/>
                    <a:pt x="1624" y="2142"/>
                  </a:cubicBezTo>
                  <a:close/>
                  <a:moveTo>
                    <a:pt x="1348" y="2208"/>
                  </a:moveTo>
                  <a:cubicBezTo>
                    <a:pt x="1347" y="2190"/>
                    <a:pt x="1332" y="2177"/>
                    <a:pt x="1315" y="2179"/>
                  </a:cubicBezTo>
                  <a:cubicBezTo>
                    <a:pt x="1213" y="2186"/>
                    <a:pt x="1213" y="2186"/>
                    <a:pt x="1213" y="2186"/>
                  </a:cubicBezTo>
                  <a:cubicBezTo>
                    <a:pt x="1195" y="2188"/>
                    <a:pt x="1182" y="2203"/>
                    <a:pt x="1184" y="2220"/>
                  </a:cubicBezTo>
                  <a:cubicBezTo>
                    <a:pt x="1184" y="2220"/>
                    <a:pt x="1184" y="2220"/>
                    <a:pt x="1184" y="2220"/>
                  </a:cubicBezTo>
                  <a:cubicBezTo>
                    <a:pt x="1185" y="2237"/>
                    <a:pt x="1200" y="2250"/>
                    <a:pt x="1217" y="2249"/>
                  </a:cubicBezTo>
                  <a:cubicBezTo>
                    <a:pt x="1319" y="2241"/>
                    <a:pt x="1319" y="2241"/>
                    <a:pt x="1319" y="2241"/>
                  </a:cubicBezTo>
                  <a:cubicBezTo>
                    <a:pt x="1337" y="2240"/>
                    <a:pt x="1350" y="2225"/>
                    <a:pt x="1348" y="2208"/>
                  </a:cubicBezTo>
                  <a:close/>
                  <a:moveTo>
                    <a:pt x="1059" y="2232"/>
                  </a:moveTo>
                  <a:cubicBezTo>
                    <a:pt x="1063" y="2215"/>
                    <a:pt x="1052" y="2198"/>
                    <a:pt x="1035" y="2194"/>
                  </a:cubicBezTo>
                  <a:cubicBezTo>
                    <a:pt x="935" y="2173"/>
                    <a:pt x="935" y="2173"/>
                    <a:pt x="935" y="2173"/>
                  </a:cubicBezTo>
                  <a:cubicBezTo>
                    <a:pt x="918" y="2169"/>
                    <a:pt x="902" y="2180"/>
                    <a:pt x="898" y="2197"/>
                  </a:cubicBezTo>
                  <a:cubicBezTo>
                    <a:pt x="898" y="2197"/>
                    <a:pt x="898" y="2197"/>
                    <a:pt x="898" y="2197"/>
                  </a:cubicBezTo>
                  <a:cubicBezTo>
                    <a:pt x="894" y="2214"/>
                    <a:pt x="905" y="2231"/>
                    <a:pt x="922" y="2234"/>
                  </a:cubicBezTo>
                  <a:cubicBezTo>
                    <a:pt x="1022" y="2256"/>
                    <a:pt x="1022" y="2256"/>
                    <a:pt x="1022" y="2256"/>
                  </a:cubicBezTo>
                  <a:cubicBezTo>
                    <a:pt x="1039" y="2259"/>
                    <a:pt x="1056" y="2249"/>
                    <a:pt x="1059" y="2232"/>
                  </a:cubicBezTo>
                  <a:close/>
                  <a:moveTo>
                    <a:pt x="803" y="2174"/>
                  </a:moveTo>
                  <a:cubicBezTo>
                    <a:pt x="810" y="2158"/>
                    <a:pt x="803" y="2140"/>
                    <a:pt x="787" y="2133"/>
                  </a:cubicBezTo>
                  <a:cubicBezTo>
                    <a:pt x="692" y="2094"/>
                    <a:pt x="692" y="2094"/>
                    <a:pt x="692" y="2094"/>
                  </a:cubicBezTo>
                  <a:cubicBezTo>
                    <a:pt x="676" y="2087"/>
                    <a:pt x="658" y="2095"/>
                    <a:pt x="651" y="2111"/>
                  </a:cubicBezTo>
                  <a:cubicBezTo>
                    <a:pt x="651" y="2111"/>
                    <a:pt x="651" y="2111"/>
                    <a:pt x="651" y="2111"/>
                  </a:cubicBezTo>
                  <a:cubicBezTo>
                    <a:pt x="644" y="2127"/>
                    <a:pt x="652" y="2145"/>
                    <a:pt x="668" y="2152"/>
                  </a:cubicBezTo>
                  <a:cubicBezTo>
                    <a:pt x="762" y="2191"/>
                    <a:pt x="762" y="2191"/>
                    <a:pt x="762" y="2191"/>
                  </a:cubicBezTo>
                  <a:cubicBezTo>
                    <a:pt x="778" y="2198"/>
                    <a:pt x="797" y="2190"/>
                    <a:pt x="803" y="2174"/>
                  </a:cubicBezTo>
                  <a:close/>
                  <a:moveTo>
                    <a:pt x="578" y="2058"/>
                  </a:moveTo>
                  <a:cubicBezTo>
                    <a:pt x="588" y="2044"/>
                    <a:pt x="585" y="2024"/>
                    <a:pt x="571" y="2014"/>
                  </a:cubicBezTo>
                  <a:cubicBezTo>
                    <a:pt x="487" y="1955"/>
                    <a:pt x="487" y="1955"/>
                    <a:pt x="487" y="1955"/>
                  </a:cubicBezTo>
                  <a:cubicBezTo>
                    <a:pt x="473" y="1945"/>
                    <a:pt x="454" y="1948"/>
                    <a:pt x="444" y="1962"/>
                  </a:cubicBezTo>
                  <a:cubicBezTo>
                    <a:pt x="444" y="1962"/>
                    <a:pt x="444" y="1962"/>
                    <a:pt x="444" y="1962"/>
                  </a:cubicBezTo>
                  <a:cubicBezTo>
                    <a:pt x="433" y="1976"/>
                    <a:pt x="437" y="1996"/>
                    <a:pt x="451" y="2006"/>
                  </a:cubicBezTo>
                  <a:cubicBezTo>
                    <a:pt x="534" y="2065"/>
                    <a:pt x="534" y="2065"/>
                    <a:pt x="534" y="2065"/>
                  </a:cubicBezTo>
                  <a:cubicBezTo>
                    <a:pt x="548" y="2075"/>
                    <a:pt x="568" y="2072"/>
                    <a:pt x="578" y="2058"/>
                  </a:cubicBezTo>
                  <a:close/>
                  <a:moveTo>
                    <a:pt x="368" y="1898"/>
                  </a:moveTo>
                  <a:cubicBezTo>
                    <a:pt x="381" y="1887"/>
                    <a:pt x="383" y="1867"/>
                    <a:pt x="372" y="1854"/>
                  </a:cubicBezTo>
                  <a:cubicBezTo>
                    <a:pt x="306" y="1776"/>
                    <a:pt x="306" y="1776"/>
                    <a:pt x="306" y="1776"/>
                  </a:cubicBezTo>
                  <a:cubicBezTo>
                    <a:pt x="294" y="1762"/>
                    <a:pt x="275" y="1761"/>
                    <a:pt x="261" y="1772"/>
                  </a:cubicBezTo>
                  <a:cubicBezTo>
                    <a:pt x="261" y="1772"/>
                    <a:pt x="261" y="1772"/>
                    <a:pt x="261" y="1772"/>
                  </a:cubicBezTo>
                  <a:cubicBezTo>
                    <a:pt x="248" y="1783"/>
                    <a:pt x="246" y="1803"/>
                    <a:pt x="258" y="1816"/>
                  </a:cubicBezTo>
                  <a:cubicBezTo>
                    <a:pt x="324" y="1894"/>
                    <a:pt x="324" y="1894"/>
                    <a:pt x="324" y="1894"/>
                  </a:cubicBezTo>
                  <a:cubicBezTo>
                    <a:pt x="335" y="1907"/>
                    <a:pt x="355" y="1909"/>
                    <a:pt x="368" y="1898"/>
                  </a:cubicBezTo>
                  <a:close/>
                  <a:moveTo>
                    <a:pt x="194" y="1637"/>
                  </a:moveTo>
                  <a:cubicBezTo>
                    <a:pt x="210" y="1630"/>
                    <a:pt x="216" y="1611"/>
                    <a:pt x="209" y="1595"/>
                  </a:cubicBezTo>
                  <a:cubicBezTo>
                    <a:pt x="166" y="1502"/>
                    <a:pt x="166" y="1502"/>
                    <a:pt x="166" y="1502"/>
                  </a:cubicBezTo>
                  <a:cubicBezTo>
                    <a:pt x="159" y="1487"/>
                    <a:pt x="141" y="1480"/>
                    <a:pt x="125" y="1487"/>
                  </a:cubicBezTo>
                  <a:cubicBezTo>
                    <a:pt x="125" y="1487"/>
                    <a:pt x="125" y="1487"/>
                    <a:pt x="125" y="1487"/>
                  </a:cubicBezTo>
                  <a:cubicBezTo>
                    <a:pt x="109" y="1494"/>
                    <a:pt x="102" y="1513"/>
                    <a:pt x="109" y="1529"/>
                  </a:cubicBezTo>
                  <a:cubicBezTo>
                    <a:pt x="152" y="1622"/>
                    <a:pt x="152" y="1622"/>
                    <a:pt x="152" y="1622"/>
                  </a:cubicBezTo>
                  <a:cubicBezTo>
                    <a:pt x="159" y="1637"/>
                    <a:pt x="178" y="1644"/>
                    <a:pt x="194" y="1637"/>
                  </a:cubicBezTo>
                  <a:close/>
                  <a:moveTo>
                    <a:pt x="69" y="1352"/>
                  </a:moveTo>
                  <a:cubicBezTo>
                    <a:pt x="87" y="1350"/>
                    <a:pt x="99" y="1334"/>
                    <a:pt x="96" y="1317"/>
                  </a:cubicBezTo>
                  <a:cubicBezTo>
                    <a:pt x="83" y="1215"/>
                    <a:pt x="83" y="1215"/>
                    <a:pt x="83" y="1215"/>
                  </a:cubicBezTo>
                  <a:cubicBezTo>
                    <a:pt x="81" y="1198"/>
                    <a:pt x="65" y="1186"/>
                    <a:pt x="48" y="1188"/>
                  </a:cubicBezTo>
                  <a:cubicBezTo>
                    <a:pt x="48" y="1188"/>
                    <a:pt x="48" y="1188"/>
                    <a:pt x="48" y="1188"/>
                  </a:cubicBezTo>
                  <a:cubicBezTo>
                    <a:pt x="30" y="1191"/>
                    <a:pt x="18" y="1207"/>
                    <a:pt x="21" y="1224"/>
                  </a:cubicBezTo>
                  <a:cubicBezTo>
                    <a:pt x="34" y="1325"/>
                    <a:pt x="34" y="1325"/>
                    <a:pt x="34" y="1325"/>
                  </a:cubicBezTo>
                  <a:cubicBezTo>
                    <a:pt x="37" y="1342"/>
                    <a:pt x="52" y="1354"/>
                    <a:pt x="69" y="1352"/>
                  </a:cubicBezTo>
                  <a:close/>
                  <a:moveTo>
                    <a:pt x="39" y="1085"/>
                  </a:moveTo>
                  <a:cubicBezTo>
                    <a:pt x="56" y="1084"/>
                    <a:pt x="70" y="1069"/>
                    <a:pt x="69" y="1052"/>
                  </a:cubicBezTo>
                  <a:cubicBezTo>
                    <a:pt x="64" y="950"/>
                    <a:pt x="64" y="950"/>
                    <a:pt x="64" y="950"/>
                  </a:cubicBezTo>
                  <a:cubicBezTo>
                    <a:pt x="63" y="932"/>
                    <a:pt x="48" y="919"/>
                    <a:pt x="31" y="920"/>
                  </a:cubicBezTo>
                  <a:cubicBezTo>
                    <a:pt x="31" y="920"/>
                    <a:pt x="31" y="920"/>
                    <a:pt x="31" y="920"/>
                  </a:cubicBezTo>
                  <a:cubicBezTo>
                    <a:pt x="14" y="921"/>
                    <a:pt x="0" y="935"/>
                    <a:pt x="1" y="953"/>
                  </a:cubicBezTo>
                  <a:cubicBezTo>
                    <a:pt x="6" y="1055"/>
                    <a:pt x="6" y="1055"/>
                    <a:pt x="6" y="1055"/>
                  </a:cubicBezTo>
                  <a:cubicBezTo>
                    <a:pt x="7" y="1072"/>
                    <a:pt x="22" y="1086"/>
                    <a:pt x="39" y="1085"/>
                  </a:cubicBezTo>
                  <a:close/>
                  <a:moveTo>
                    <a:pt x="69" y="826"/>
                  </a:moveTo>
                  <a:cubicBezTo>
                    <a:pt x="85" y="831"/>
                    <a:pt x="103" y="821"/>
                    <a:pt x="108" y="805"/>
                  </a:cubicBezTo>
                  <a:cubicBezTo>
                    <a:pt x="136" y="706"/>
                    <a:pt x="136" y="706"/>
                    <a:pt x="136" y="706"/>
                  </a:cubicBezTo>
                  <a:cubicBezTo>
                    <a:pt x="141" y="690"/>
                    <a:pt x="132" y="672"/>
                    <a:pt x="115" y="667"/>
                  </a:cubicBezTo>
                  <a:cubicBezTo>
                    <a:pt x="115" y="667"/>
                    <a:pt x="115" y="667"/>
                    <a:pt x="115" y="667"/>
                  </a:cubicBezTo>
                  <a:cubicBezTo>
                    <a:pt x="98" y="663"/>
                    <a:pt x="81" y="672"/>
                    <a:pt x="76" y="689"/>
                  </a:cubicBezTo>
                  <a:cubicBezTo>
                    <a:pt x="47" y="787"/>
                    <a:pt x="47" y="787"/>
                    <a:pt x="47" y="787"/>
                  </a:cubicBezTo>
                  <a:cubicBezTo>
                    <a:pt x="42" y="804"/>
                    <a:pt x="52" y="821"/>
                    <a:pt x="69" y="826"/>
                  </a:cubicBezTo>
                  <a:close/>
                  <a:moveTo>
                    <a:pt x="164" y="577"/>
                  </a:moveTo>
                  <a:cubicBezTo>
                    <a:pt x="179" y="586"/>
                    <a:pt x="198" y="582"/>
                    <a:pt x="207" y="568"/>
                  </a:cubicBezTo>
                  <a:cubicBezTo>
                    <a:pt x="263" y="482"/>
                    <a:pt x="263" y="482"/>
                    <a:pt x="263" y="482"/>
                  </a:cubicBezTo>
                  <a:cubicBezTo>
                    <a:pt x="272" y="467"/>
                    <a:pt x="268" y="448"/>
                    <a:pt x="254" y="438"/>
                  </a:cubicBezTo>
                  <a:cubicBezTo>
                    <a:pt x="254" y="438"/>
                    <a:pt x="254" y="438"/>
                    <a:pt x="254" y="438"/>
                  </a:cubicBezTo>
                  <a:cubicBezTo>
                    <a:pt x="239" y="429"/>
                    <a:pt x="220" y="433"/>
                    <a:pt x="210" y="448"/>
                  </a:cubicBezTo>
                  <a:cubicBezTo>
                    <a:pt x="155" y="533"/>
                    <a:pt x="155" y="533"/>
                    <a:pt x="155" y="533"/>
                  </a:cubicBezTo>
                  <a:cubicBezTo>
                    <a:pt x="145" y="548"/>
                    <a:pt x="149" y="568"/>
                    <a:pt x="164" y="577"/>
                  </a:cubicBezTo>
                  <a:close/>
                  <a:moveTo>
                    <a:pt x="330" y="354"/>
                  </a:moveTo>
                  <a:cubicBezTo>
                    <a:pt x="342" y="366"/>
                    <a:pt x="362" y="366"/>
                    <a:pt x="374" y="353"/>
                  </a:cubicBezTo>
                  <a:cubicBezTo>
                    <a:pt x="446" y="280"/>
                    <a:pt x="446" y="280"/>
                    <a:pt x="446" y="280"/>
                  </a:cubicBezTo>
                  <a:cubicBezTo>
                    <a:pt x="458" y="268"/>
                    <a:pt x="458" y="248"/>
                    <a:pt x="446" y="236"/>
                  </a:cubicBezTo>
                  <a:cubicBezTo>
                    <a:pt x="446" y="236"/>
                    <a:pt x="446" y="236"/>
                    <a:pt x="446" y="236"/>
                  </a:cubicBezTo>
                  <a:cubicBezTo>
                    <a:pt x="433" y="224"/>
                    <a:pt x="413" y="224"/>
                    <a:pt x="401" y="236"/>
                  </a:cubicBezTo>
                  <a:cubicBezTo>
                    <a:pt x="330" y="309"/>
                    <a:pt x="330" y="309"/>
                    <a:pt x="330" y="309"/>
                  </a:cubicBezTo>
                  <a:cubicBezTo>
                    <a:pt x="317" y="322"/>
                    <a:pt x="318" y="342"/>
                    <a:pt x="330" y="354"/>
                  </a:cubicBezTo>
                  <a:close/>
                  <a:moveTo>
                    <a:pt x="541" y="175"/>
                  </a:moveTo>
                  <a:cubicBezTo>
                    <a:pt x="546" y="191"/>
                    <a:pt x="563" y="201"/>
                    <a:pt x="580" y="196"/>
                  </a:cubicBezTo>
                  <a:cubicBezTo>
                    <a:pt x="678" y="168"/>
                    <a:pt x="678" y="168"/>
                    <a:pt x="678" y="168"/>
                  </a:cubicBezTo>
                  <a:cubicBezTo>
                    <a:pt x="695" y="163"/>
                    <a:pt x="704" y="146"/>
                    <a:pt x="700" y="129"/>
                  </a:cubicBezTo>
                  <a:cubicBezTo>
                    <a:pt x="700" y="129"/>
                    <a:pt x="700" y="129"/>
                    <a:pt x="700" y="129"/>
                  </a:cubicBezTo>
                  <a:cubicBezTo>
                    <a:pt x="695" y="112"/>
                    <a:pt x="677" y="103"/>
                    <a:pt x="661" y="107"/>
                  </a:cubicBezTo>
                  <a:cubicBezTo>
                    <a:pt x="562" y="136"/>
                    <a:pt x="562" y="136"/>
                    <a:pt x="562" y="136"/>
                  </a:cubicBezTo>
                  <a:cubicBezTo>
                    <a:pt x="546" y="141"/>
                    <a:pt x="536" y="158"/>
                    <a:pt x="541" y="175"/>
                  </a:cubicBezTo>
                  <a:close/>
                  <a:moveTo>
                    <a:pt x="800" y="71"/>
                  </a:moveTo>
                  <a:cubicBezTo>
                    <a:pt x="802" y="88"/>
                    <a:pt x="818" y="100"/>
                    <a:pt x="835" y="98"/>
                  </a:cubicBezTo>
                  <a:cubicBezTo>
                    <a:pt x="937" y="87"/>
                    <a:pt x="937" y="87"/>
                    <a:pt x="937" y="87"/>
                  </a:cubicBezTo>
                  <a:cubicBezTo>
                    <a:pt x="954" y="85"/>
                    <a:pt x="966" y="69"/>
                    <a:pt x="964" y="52"/>
                  </a:cubicBezTo>
                  <a:cubicBezTo>
                    <a:pt x="964" y="52"/>
                    <a:pt x="964" y="52"/>
                    <a:pt x="964" y="52"/>
                  </a:cubicBezTo>
                  <a:cubicBezTo>
                    <a:pt x="962" y="34"/>
                    <a:pt x="947" y="22"/>
                    <a:pt x="929" y="24"/>
                  </a:cubicBezTo>
                  <a:cubicBezTo>
                    <a:pt x="828" y="36"/>
                    <a:pt x="828" y="36"/>
                    <a:pt x="828" y="36"/>
                  </a:cubicBezTo>
                  <a:cubicBezTo>
                    <a:pt x="811" y="38"/>
                    <a:pt x="798" y="54"/>
                    <a:pt x="800" y="71"/>
                  </a:cubicBezTo>
                  <a:close/>
                  <a:moveTo>
                    <a:pt x="1051" y="31"/>
                  </a:moveTo>
                  <a:cubicBezTo>
                    <a:pt x="1051" y="48"/>
                    <a:pt x="1064" y="63"/>
                    <a:pt x="1081" y="64"/>
                  </a:cubicBezTo>
                  <a:cubicBezTo>
                    <a:pt x="1184" y="69"/>
                    <a:pt x="1184" y="69"/>
                    <a:pt x="1184" y="69"/>
                  </a:cubicBezTo>
                  <a:cubicBezTo>
                    <a:pt x="1201" y="70"/>
                    <a:pt x="1216" y="56"/>
                    <a:pt x="1216" y="39"/>
                  </a:cubicBezTo>
                  <a:cubicBezTo>
                    <a:pt x="1216" y="39"/>
                    <a:pt x="1216" y="39"/>
                    <a:pt x="1216" y="39"/>
                  </a:cubicBezTo>
                  <a:cubicBezTo>
                    <a:pt x="1217" y="22"/>
                    <a:pt x="1204" y="7"/>
                    <a:pt x="1187" y="6"/>
                  </a:cubicBezTo>
                  <a:cubicBezTo>
                    <a:pt x="1084" y="1"/>
                    <a:pt x="1084" y="1"/>
                    <a:pt x="1084" y="1"/>
                  </a:cubicBezTo>
                  <a:cubicBezTo>
                    <a:pt x="1067" y="0"/>
                    <a:pt x="1052" y="14"/>
                    <a:pt x="1051" y="31"/>
                  </a:cubicBezTo>
                  <a:close/>
                  <a:moveTo>
                    <a:pt x="1282" y="35"/>
                  </a:moveTo>
                  <a:cubicBezTo>
                    <a:pt x="1281" y="52"/>
                    <a:pt x="1295" y="67"/>
                    <a:pt x="1312" y="67"/>
                  </a:cubicBezTo>
                  <a:cubicBezTo>
                    <a:pt x="1414" y="72"/>
                    <a:pt x="1414" y="72"/>
                    <a:pt x="1414" y="72"/>
                  </a:cubicBezTo>
                  <a:cubicBezTo>
                    <a:pt x="1431" y="73"/>
                    <a:pt x="1446" y="60"/>
                    <a:pt x="1447" y="43"/>
                  </a:cubicBezTo>
                  <a:cubicBezTo>
                    <a:pt x="1447" y="43"/>
                    <a:pt x="1447" y="43"/>
                    <a:pt x="1447" y="43"/>
                  </a:cubicBezTo>
                  <a:cubicBezTo>
                    <a:pt x="1448" y="25"/>
                    <a:pt x="1434" y="11"/>
                    <a:pt x="1417" y="10"/>
                  </a:cubicBezTo>
                  <a:cubicBezTo>
                    <a:pt x="1315" y="5"/>
                    <a:pt x="1315" y="5"/>
                    <a:pt x="1315" y="5"/>
                  </a:cubicBezTo>
                  <a:cubicBezTo>
                    <a:pt x="1298" y="4"/>
                    <a:pt x="1283" y="17"/>
                    <a:pt x="1282" y="35"/>
                  </a:cubicBezTo>
                  <a:close/>
                  <a:moveTo>
                    <a:pt x="1432" y="128"/>
                  </a:moveTo>
                  <a:cubicBezTo>
                    <a:pt x="1442" y="142"/>
                    <a:pt x="1461" y="146"/>
                    <a:pt x="1476" y="137"/>
                  </a:cubicBezTo>
                  <a:cubicBezTo>
                    <a:pt x="1561" y="80"/>
                    <a:pt x="1561" y="80"/>
                    <a:pt x="1561" y="80"/>
                  </a:cubicBezTo>
                  <a:cubicBezTo>
                    <a:pt x="1575" y="71"/>
                    <a:pt x="1579" y="51"/>
                    <a:pt x="1570" y="37"/>
                  </a:cubicBezTo>
                  <a:cubicBezTo>
                    <a:pt x="1570" y="37"/>
                    <a:pt x="1570" y="37"/>
                    <a:pt x="1570" y="37"/>
                  </a:cubicBezTo>
                  <a:cubicBezTo>
                    <a:pt x="1560" y="22"/>
                    <a:pt x="1541" y="18"/>
                    <a:pt x="1526" y="28"/>
                  </a:cubicBezTo>
                  <a:cubicBezTo>
                    <a:pt x="1441" y="84"/>
                    <a:pt x="1441" y="84"/>
                    <a:pt x="1441" y="84"/>
                  </a:cubicBezTo>
                  <a:cubicBezTo>
                    <a:pt x="1427" y="94"/>
                    <a:pt x="1423" y="114"/>
                    <a:pt x="1432" y="12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 name="Freeform 9"/>
            <p:cNvSpPr>
              <a:spLocks noEditPoints="1"/>
            </p:cNvSpPr>
            <p:nvPr/>
          </p:nvSpPr>
          <p:spPr bwMode="auto">
            <a:xfrm>
              <a:off x="579" y="-924"/>
              <a:ext cx="379" cy="1200"/>
            </a:xfrm>
            <a:custGeom>
              <a:avLst/>
              <a:gdLst>
                <a:gd name="T0" fmla="*/ 1081 w 1135"/>
                <a:gd name="T1" fmla="*/ 3221 h 3595"/>
                <a:gd name="T2" fmla="*/ 1006 w 1135"/>
                <a:gd name="T3" fmla="*/ 3197 h 3595"/>
                <a:gd name="T4" fmla="*/ 552 w 1135"/>
                <a:gd name="T5" fmla="*/ 3525 h 3595"/>
                <a:gd name="T6" fmla="*/ 552 w 1135"/>
                <a:gd name="T7" fmla="*/ 0 h 3595"/>
                <a:gd name="T8" fmla="*/ 525 w 1135"/>
                <a:gd name="T9" fmla="*/ 0 h 3595"/>
                <a:gd name="T10" fmla="*/ 530 w 1135"/>
                <a:gd name="T11" fmla="*/ 3516 h 3595"/>
                <a:gd name="T12" fmla="*/ 182 w 1135"/>
                <a:gd name="T13" fmla="*/ 3107 h 3595"/>
                <a:gd name="T14" fmla="*/ 82 w 1135"/>
                <a:gd name="T15" fmla="*/ 3138 h 3595"/>
                <a:gd name="T16" fmla="*/ 5 w 1135"/>
                <a:gd name="T17" fmla="*/ 3263 h 3595"/>
                <a:gd name="T18" fmla="*/ 518 w 1135"/>
                <a:gd name="T19" fmla="*/ 3557 h 3595"/>
                <a:gd name="T20" fmla="*/ 568 w 1135"/>
                <a:gd name="T21" fmla="*/ 3570 h 3595"/>
                <a:gd name="T22" fmla="*/ 1113 w 1135"/>
                <a:gd name="T23" fmla="*/ 3374 h 3595"/>
                <a:gd name="T24" fmla="*/ 1081 w 1135"/>
                <a:gd name="T25" fmla="*/ 3221 h 3595"/>
                <a:gd name="T26" fmla="*/ 15 w 1135"/>
                <a:gd name="T27" fmla="*/ 3249 h 3595"/>
                <a:gd name="T28" fmla="*/ 85 w 1135"/>
                <a:gd name="T29" fmla="*/ 3140 h 3595"/>
                <a:gd name="T30" fmla="*/ 177 w 1135"/>
                <a:gd name="T31" fmla="*/ 3111 h 3595"/>
                <a:gd name="T32" fmla="*/ 532 w 1135"/>
                <a:gd name="T33" fmla="*/ 3540 h 3595"/>
                <a:gd name="T34" fmla="*/ 15 w 1135"/>
                <a:gd name="T35" fmla="*/ 3249 h 3595"/>
                <a:gd name="T36" fmla="*/ 1106 w 1135"/>
                <a:gd name="T37" fmla="*/ 3359 h 3595"/>
                <a:gd name="T38" fmla="*/ 551 w 1135"/>
                <a:gd name="T39" fmla="*/ 3543 h 3595"/>
                <a:gd name="T40" fmla="*/ 1004 w 1135"/>
                <a:gd name="T41" fmla="*/ 3200 h 3595"/>
                <a:gd name="T42" fmla="*/ 1077 w 1135"/>
                <a:gd name="T43" fmla="*/ 3221 h 3595"/>
                <a:gd name="T44" fmla="*/ 1106 w 1135"/>
                <a:gd name="T45" fmla="*/ 3359 h 3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3595">
                  <a:moveTo>
                    <a:pt x="1081" y="3221"/>
                  </a:moveTo>
                  <a:cubicBezTo>
                    <a:pt x="1062" y="3203"/>
                    <a:pt x="1031" y="3199"/>
                    <a:pt x="1006" y="3197"/>
                  </a:cubicBezTo>
                  <a:cubicBezTo>
                    <a:pt x="867" y="3185"/>
                    <a:pt x="601" y="3449"/>
                    <a:pt x="552" y="3525"/>
                  </a:cubicBezTo>
                  <a:cubicBezTo>
                    <a:pt x="552" y="0"/>
                    <a:pt x="552" y="0"/>
                    <a:pt x="552" y="0"/>
                  </a:cubicBezTo>
                  <a:cubicBezTo>
                    <a:pt x="525" y="0"/>
                    <a:pt x="525" y="0"/>
                    <a:pt x="525" y="0"/>
                  </a:cubicBezTo>
                  <a:cubicBezTo>
                    <a:pt x="530" y="3516"/>
                    <a:pt x="530" y="3516"/>
                    <a:pt x="530" y="3516"/>
                  </a:cubicBezTo>
                  <a:cubicBezTo>
                    <a:pt x="468" y="3390"/>
                    <a:pt x="395" y="3107"/>
                    <a:pt x="182" y="3107"/>
                  </a:cubicBezTo>
                  <a:cubicBezTo>
                    <a:pt x="147" y="3107"/>
                    <a:pt x="113" y="3118"/>
                    <a:pt x="82" y="3138"/>
                  </a:cubicBezTo>
                  <a:cubicBezTo>
                    <a:pt x="26" y="3176"/>
                    <a:pt x="0" y="3218"/>
                    <a:pt x="5" y="3263"/>
                  </a:cubicBezTo>
                  <a:cubicBezTo>
                    <a:pt x="22" y="3406"/>
                    <a:pt x="318" y="3507"/>
                    <a:pt x="518" y="3557"/>
                  </a:cubicBezTo>
                  <a:cubicBezTo>
                    <a:pt x="516" y="3558"/>
                    <a:pt x="545" y="3565"/>
                    <a:pt x="568" y="3570"/>
                  </a:cubicBezTo>
                  <a:cubicBezTo>
                    <a:pt x="799" y="3595"/>
                    <a:pt x="1080" y="3458"/>
                    <a:pt x="1113" y="3374"/>
                  </a:cubicBezTo>
                  <a:cubicBezTo>
                    <a:pt x="1135" y="3318"/>
                    <a:pt x="1124" y="3261"/>
                    <a:pt x="1081" y="3221"/>
                  </a:cubicBezTo>
                  <a:close/>
                  <a:moveTo>
                    <a:pt x="15" y="3249"/>
                  </a:moveTo>
                  <a:cubicBezTo>
                    <a:pt x="10" y="3211"/>
                    <a:pt x="34" y="3174"/>
                    <a:pt x="85" y="3140"/>
                  </a:cubicBezTo>
                  <a:cubicBezTo>
                    <a:pt x="114" y="3121"/>
                    <a:pt x="145" y="3111"/>
                    <a:pt x="177" y="3111"/>
                  </a:cubicBezTo>
                  <a:cubicBezTo>
                    <a:pt x="393" y="3111"/>
                    <a:pt x="482" y="3438"/>
                    <a:pt x="532" y="3540"/>
                  </a:cubicBezTo>
                  <a:cubicBezTo>
                    <a:pt x="431" y="3530"/>
                    <a:pt x="33" y="3407"/>
                    <a:pt x="15" y="3249"/>
                  </a:cubicBezTo>
                  <a:close/>
                  <a:moveTo>
                    <a:pt x="1106" y="3359"/>
                  </a:moveTo>
                  <a:cubicBezTo>
                    <a:pt x="1073" y="3444"/>
                    <a:pt x="790" y="3581"/>
                    <a:pt x="551" y="3543"/>
                  </a:cubicBezTo>
                  <a:cubicBezTo>
                    <a:pt x="594" y="3476"/>
                    <a:pt x="868" y="3190"/>
                    <a:pt x="1004" y="3200"/>
                  </a:cubicBezTo>
                  <a:cubicBezTo>
                    <a:pt x="1026" y="3202"/>
                    <a:pt x="1060" y="3205"/>
                    <a:pt x="1077" y="3221"/>
                  </a:cubicBezTo>
                  <a:cubicBezTo>
                    <a:pt x="1116" y="3258"/>
                    <a:pt x="1127" y="3307"/>
                    <a:pt x="1106" y="335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15" name="cloud1"/>
          <p:cNvGrpSpPr>
            <a:grpSpLocks noChangeAspect="1"/>
          </p:cNvGrpSpPr>
          <p:nvPr/>
        </p:nvGrpSpPr>
        <p:grpSpPr bwMode="auto">
          <a:xfrm>
            <a:off x="1598550" y="-2023624"/>
            <a:ext cx="2068399" cy="5418847"/>
            <a:chOff x="864" y="-1308"/>
            <a:chExt cx="1160" cy="3039"/>
          </a:xfrm>
        </p:grpSpPr>
        <p:sp>
          <p:nvSpPr>
            <p:cNvPr id="16" name="AutoShape 12"/>
            <p:cNvSpPr>
              <a:spLocks noChangeAspect="1" noChangeArrowheads="1" noTextEdit="1"/>
            </p:cNvSpPr>
            <p:nvPr/>
          </p:nvSpPr>
          <p:spPr bwMode="auto">
            <a:xfrm>
              <a:off x="864" y="-1308"/>
              <a:ext cx="1160" cy="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 name="Freeform 14"/>
            <p:cNvSpPr/>
            <p:nvPr/>
          </p:nvSpPr>
          <p:spPr bwMode="auto">
            <a:xfrm>
              <a:off x="781" y="784"/>
              <a:ext cx="1292" cy="1025"/>
            </a:xfrm>
            <a:custGeom>
              <a:avLst/>
              <a:gdLst>
                <a:gd name="T0" fmla="*/ 1284 w 2800"/>
                <a:gd name="T1" fmla="*/ 352 h 2224"/>
                <a:gd name="T2" fmla="*/ 1982 w 2800"/>
                <a:gd name="T3" fmla="*/ 418 h 2224"/>
                <a:gd name="T4" fmla="*/ 2592 w 2800"/>
                <a:gd name="T5" fmla="*/ 604 h 2224"/>
                <a:gd name="T6" fmla="*/ 2522 w 2800"/>
                <a:gd name="T7" fmla="*/ 1198 h 2224"/>
                <a:gd name="T8" fmla="*/ 1922 w 2800"/>
                <a:gd name="T9" fmla="*/ 1678 h 2224"/>
                <a:gd name="T10" fmla="*/ 834 w 2800"/>
                <a:gd name="T11" fmla="*/ 1719 h 2224"/>
                <a:gd name="T12" fmla="*/ 308 w 2800"/>
                <a:gd name="T13" fmla="*/ 1204 h 2224"/>
                <a:gd name="T14" fmla="*/ 692 w 2800"/>
                <a:gd name="T15" fmla="*/ 520 h 2224"/>
                <a:gd name="T16" fmla="*/ 1284 w 2800"/>
                <a:gd name="T17" fmla="*/ 352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0" h="2224">
                  <a:moveTo>
                    <a:pt x="1284" y="352"/>
                  </a:moveTo>
                  <a:cubicBezTo>
                    <a:pt x="1388" y="76"/>
                    <a:pt x="1872" y="88"/>
                    <a:pt x="1982" y="418"/>
                  </a:cubicBezTo>
                  <a:cubicBezTo>
                    <a:pt x="2110" y="128"/>
                    <a:pt x="2506" y="386"/>
                    <a:pt x="2592" y="604"/>
                  </a:cubicBezTo>
                  <a:cubicBezTo>
                    <a:pt x="2677" y="822"/>
                    <a:pt x="2800" y="1077"/>
                    <a:pt x="2522" y="1198"/>
                  </a:cubicBezTo>
                  <a:cubicBezTo>
                    <a:pt x="2582" y="1694"/>
                    <a:pt x="2401" y="1807"/>
                    <a:pt x="1922" y="1678"/>
                  </a:cubicBezTo>
                  <a:cubicBezTo>
                    <a:pt x="1856" y="2116"/>
                    <a:pt x="968" y="2224"/>
                    <a:pt x="834" y="1719"/>
                  </a:cubicBezTo>
                  <a:cubicBezTo>
                    <a:pt x="560" y="1892"/>
                    <a:pt x="156" y="1466"/>
                    <a:pt x="308" y="1204"/>
                  </a:cubicBezTo>
                  <a:cubicBezTo>
                    <a:pt x="0" y="1024"/>
                    <a:pt x="305" y="253"/>
                    <a:pt x="692" y="520"/>
                  </a:cubicBezTo>
                  <a:cubicBezTo>
                    <a:pt x="674" y="263"/>
                    <a:pt x="980" y="0"/>
                    <a:pt x="1284" y="352"/>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15"/>
            <p:cNvSpPr/>
            <p:nvPr/>
          </p:nvSpPr>
          <p:spPr bwMode="auto">
            <a:xfrm>
              <a:off x="882" y="836"/>
              <a:ext cx="1135" cy="919"/>
            </a:xfrm>
            <a:custGeom>
              <a:avLst/>
              <a:gdLst>
                <a:gd name="T0" fmla="*/ 1077 w 2460"/>
                <a:gd name="T1" fmla="*/ 419 h 1994"/>
                <a:gd name="T2" fmla="*/ 1748 w 2460"/>
                <a:gd name="T3" fmla="*/ 505 h 1994"/>
                <a:gd name="T4" fmla="*/ 2274 w 2460"/>
                <a:gd name="T5" fmla="*/ 525 h 1994"/>
                <a:gd name="T6" fmla="*/ 2141 w 2460"/>
                <a:gd name="T7" fmla="*/ 1050 h 1994"/>
                <a:gd name="T8" fmla="*/ 1635 w 2460"/>
                <a:gd name="T9" fmla="*/ 1449 h 1994"/>
                <a:gd name="T10" fmla="*/ 685 w 2460"/>
                <a:gd name="T11" fmla="*/ 1442 h 1994"/>
                <a:gd name="T12" fmla="*/ 239 w 2460"/>
                <a:gd name="T13" fmla="*/ 1103 h 1994"/>
                <a:gd name="T14" fmla="*/ 545 w 2460"/>
                <a:gd name="T15" fmla="*/ 571 h 1994"/>
                <a:gd name="T16" fmla="*/ 1077 w 2460"/>
                <a:gd name="T17" fmla="*/ 419 h 1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0" h="1994">
                  <a:moveTo>
                    <a:pt x="1077" y="419"/>
                  </a:moveTo>
                  <a:cubicBezTo>
                    <a:pt x="1157" y="153"/>
                    <a:pt x="1622" y="53"/>
                    <a:pt x="1748" y="505"/>
                  </a:cubicBezTo>
                  <a:cubicBezTo>
                    <a:pt x="1848" y="279"/>
                    <a:pt x="2054" y="113"/>
                    <a:pt x="2274" y="525"/>
                  </a:cubicBezTo>
                  <a:cubicBezTo>
                    <a:pt x="2274" y="525"/>
                    <a:pt x="2460" y="944"/>
                    <a:pt x="2141" y="1050"/>
                  </a:cubicBezTo>
                  <a:cubicBezTo>
                    <a:pt x="2187" y="1436"/>
                    <a:pt x="2008" y="1549"/>
                    <a:pt x="1635" y="1449"/>
                  </a:cubicBezTo>
                  <a:cubicBezTo>
                    <a:pt x="1582" y="1834"/>
                    <a:pt x="818" y="1994"/>
                    <a:pt x="685" y="1442"/>
                  </a:cubicBezTo>
                  <a:cubicBezTo>
                    <a:pt x="399" y="1628"/>
                    <a:pt x="60" y="1323"/>
                    <a:pt x="239" y="1103"/>
                  </a:cubicBezTo>
                  <a:cubicBezTo>
                    <a:pt x="0" y="964"/>
                    <a:pt x="126" y="259"/>
                    <a:pt x="545" y="571"/>
                  </a:cubicBezTo>
                  <a:cubicBezTo>
                    <a:pt x="532" y="372"/>
                    <a:pt x="751" y="0"/>
                    <a:pt x="1077" y="419"/>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 name="Freeform 16"/>
            <p:cNvSpPr>
              <a:spLocks noEditPoints="1"/>
            </p:cNvSpPr>
            <p:nvPr/>
          </p:nvSpPr>
          <p:spPr bwMode="auto">
            <a:xfrm>
              <a:off x="889" y="883"/>
              <a:ext cx="1118" cy="826"/>
            </a:xfrm>
            <a:custGeom>
              <a:avLst/>
              <a:gdLst>
                <a:gd name="T0" fmla="*/ 2304 w 2423"/>
                <a:gd name="T1" fmla="*/ 426 h 1793"/>
                <a:gd name="T2" fmla="*/ 2320 w 2423"/>
                <a:gd name="T3" fmla="*/ 497 h 1793"/>
                <a:gd name="T4" fmla="*/ 2365 w 2423"/>
                <a:gd name="T5" fmla="*/ 479 h 1793"/>
                <a:gd name="T6" fmla="*/ 2379 w 2423"/>
                <a:gd name="T7" fmla="*/ 782 h 1793"/>
                <a:gd name="T8" fmla="*/ 2359 w 2423"/>
                <a:gd name="T9" fmla="*/ 837 h 1793"/>
                <a:gd name="T10" fmla="*/ 2307 w 2423"/>
                <a:gd name="T11" fmla="*/ 930 h 1793"/>
                <a:gd name="T12" fmla="*/ 2192 w 2423"/>
                <a:gd name="T13" fmla="*/ 1090 h 1793"/>
                <a:gd name="T14" fmla="*/ 2203 w 2423"/>
                <a:gd name="T15" fmla="*/ 984 h 1793"/>
                <a:gd name="T16" fmla="*/ 2182 w 2423"/>
                <a:gd name="T17" fmla="*/ 1301 h 1793"/>
                <a:gd name="T18" fmla="*/ 2129 w 2423"/>
                <a:gd name="T19" fmla="*/ 1356 h 1793"/>
                <a:gd name="T20" fmla="*/ 2159 w 2423"/>
                <a:gd name="T21" fmla="*/ 1394 h 1793"/>
                <a:gd name="T22" fmla="*/ 1854 w 2423"/>
                <a:gd name="T23" fmla="*/ 1439 h 1793"/>
                <a:gd name="T24" fmla="*/ 1790 w 2423"/>
                <a:gd name="T25" fmla="*/ 1427 h 1793"/>
                <a:gd name="T26" fmla="*/ 1685 w 2423"/>
                <a:gd name="T27" fmla="*/ 1446 h 1793"/>
                <a:gd name="T28" fmla="*/ 1554 w 2423"/>
                <a:gd name="T29" fmla="*/ 1568 h 1793"/>
                <a:gd name="T30" fmla="*/ 1627 w 2423"/>
                <a:gd name="T31" fmla="*/ 1491 h 1793"/>
                <a:gd name="T32" fmla="*/ 1396 w 2423"/>
                <a:gd name="T33" fmla="*/ 1717 h 1793"/>
                <a:gd name="T34" fmla="*/ 1296 w 2423"/>
                <a:gd name="T35" fmla="*/ 1722 h 1793"/>
                <a:gd name="T36" fmla="*/ 1302 w 2423"/>
                <a:gd name="T37" fmla="*/ 1771 h 1793"/>
                <a:gd name="T38" fmla="*/ 977 w 2423"/>
                <a:gd name="T39" fmla="*/ 1748 h 1793"/>
                <a:gd name="T40" fmla="*/ 902 w 2423"/>
                <a:gd name="T41" fmla="*/ 1724 h 1793"/>
                <a:gd name="T42" fmla="*/ 797 w 2423"/>
                <a:gd name="T43" fmla="*/ 1704 h 1793"/>
                <a:gd name="T44" fmla="*/ 705 w 2423"/>
                <a:gd name="T45" fmla="*/ 1523 h 1793"/>
                <a:gd name="T46" fmla="*/ 738 w 2423"/>
                <a:gd name="T47" fmla="*/ 1625 h 1793"/>
                <a:gd name="T48" fmla="*/ 521 w 2423"/>
                <a:gd name="T49" fmla="*/ 1465 h 1793"/>
                <a:gd name="T50" fmla="*/ 433 w 2423"/>
                <a:gd name="T51" fmla="*/ 1432 h 1793"/>
                <a:gd name="T52" fmla="*/ 425 w 2423"/>
                <a:gd name="T53" fmla="*/ 1480 h 1793"/>
                <a:gd name="T54" fmla="*/ 156 w 2423"/>
                <a:gd name="T55" fmla="*/ 1305 h 1793"/>
                <a:gd name="T56" fmla="*/ 127 w 2423"/>
                <a:gd name="T57" fmla="*/ 1212 h 1793"/>
                <a:gd name="T58" fmla="*/ 92 w 2423"/>
                <a:gd name="T59" fmla="*/ 1112 h 1793"/>
                <a:gd name="T60" fmla="*/ 109 w 2423"/>
                <a:gd name="T61" fmla="*/ 913 h 1793"/>
                <a:gd name="T62" fmla="*/ 156 w 2423"/>
                <a:gd name="T63" fmla="*/ 1009 h 1793"/>
                <a:gd name="T64" fmla="*/ 23 w 2423"/>
                <a:gd name="T65" fmla="*/ 690 h 1793"/>
                <a:gd name="T66" fmla="*/ 70 w 2423"/>
                <a:gd name="T67" fmla="*/ 599 h 1793"/>
                <a:gd name="T68" fmla="*/ 24 w 2423"/>
                <a:gd name="T69" fmla="*/ 584 h 1793"/>
                <a:gd name="T70" fmla="*/ 213 w 2423"/>
                <a:gd name="T71" fmla="*/ 340 h 1793"/>
                <a:gd name="T72" fmla="*/ 273 w 2423"/>
                <a:gd name="T73" fmla="*/ 321 h 1793"/>
                <a:gd name="T74" fmla="*/ 378 w 2423"/>
                <a:gd name="T75" fmla="*/ 303 h 1793"/>
                <a:gd name="T76" fmla="*/ 530 w 2423"/>
                <a:gd name="T77" fmla="*/ 303 h 1793"/>
                <a:gd name="T78" fmla="*/ 488 w 2423"/>
                <a:gd name="T79" fmla="*/ 401 h 1793"/>
                <a:gd name="T80" fmla="*/ 583 w 2423"/>
                <a:gd name="T81" fmla="*/ 103 h 1793"/>
                <a:gd name="T82" fmla="*/ 664 w 2423"/>
                <a:gd name="T83" fmla="*/ 80 h 1793"/>
                <a:gd name="T84" fmla="*/ 652 w 2423"/>
                <a:gd name="T85" fmla="*/ 33 h 1793"/>
                <a:gd name="T86" fmla="*/ 923 w 2423"/>
                <a:gd name="T87" fmla="*/ 118 h 1793"/>
                <a:gd name="T88" fmla="*/ 972 w 2423"/>
                <a:gd name="T89" fmla="*/ 160 h 1793"/>
                <a:gd name="T90" fmla="*/ 1071 w 2423"/>
                <a:gd name="T91" fmla="*/ 200 h 1793"/>
                <a:gd name="T92" fmla="*/ 1185 w 2423"/>
                <a:gd name="T93" fmla="*/ 92 h 1793"/>
                <a:gd name="T94" fmla="*/ 1092 w 2423"/>
                <a:gd name="T95" fmla="*/ 144 h 1793"/>
                <a:gd name="T96" fmla="*/ 1409 w 2423"/>
                <a:gd name="T97" fmla="*/ 29 h 1793"/>
                <a:gd name="T98" fmla="*/ 1495 w 2423"/>
                <a:gd name="T99" fmla="*/ 56 h 1793"/>
                <a:gd name="T100" fmla="*/ 1520 w 2423"/>
                <a:gd name="T101" fmla="*/ 14 h 1793"/>
                <a:gd name="T102" fmla="*/ 1713 w 2423"/>
                <a:gd name="T103" fmla="*/ 230 h 1793"/>
                <a:gd name="T104" fmla="*/ 1782 w 2423"/>
                <a:gd name="T105" fmla="*/ 218 h 1793"/>
                <a:gd name="T106" fmla="*/ 1844 w 2423"/>
                <a:gd name="T107" fmla="*/ 131 h 1793"/>
                <a:gd name="T108" fmla="*/ 2035 w 2423"/>
                <a:gd name="T109" fmla="*/ 156 h 1793"/>
                <a:gd name="T110" fmla="*/ 1938 w 2423"/>
                <a:gd name="T111" fmla="*/ 113 h 1793"/>
                <a:gd name="T112" fmla="*/ 2215 w 2423"/>
                <a:gd name="T113" fmla="*/ 26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23" h="1793">
                  <a:moveTo>
                    <a:pt x="2257" y="306"/>
                  </a:moveTo>
                  <a:cubicBezTo>
                    <a:pt x="2270" y="301"/>
                    <a:pt x="2284" y="308"/>
                    <a:pt x="2289" y="320"/>
                  </a:cubicBezTo>
                  <a:cubicBezTo>
                    <a:pt x="2318" y="394"/>
                    <a:pt x="2318" y="394"/>
                    <a:pt x="2318" y="394"/>
                  </a:cubicBezTo>
                  <a:cubicBezTo>
                    <a:pt x="2323" y="407"/>
                    <a:pt x="2317" y="421"/>
                    <a:pt x="2304" y="426"/>
                  </a:cubicBezTo>
                  <a:cubicBezTo>
                    <a:pt x="2304" y="426"/>
                    <a:pt x="2304" y="426"/>
                    <a:pt x="2304" y="426"/>
                  </a:cubicBezTo>
                  <a:cubicBezTo>
                    <a:pt x="2292" y="431"/>
                    <a:pt x="2277" y="424"/>
                    <a:pt x="2273" y="412"/>
                  </a:cubicBezTo>
                  <a:cubicBezTo>
                    <a:pt x="2243" y="338"/>
                    <a:pt x="2243" y="338"/>
                    <a:pt x="2243" y="338"/>
                  </a:cubicBezTo>
                  <a:cubicBezTo>
                    <a:pt x="2239" y="325"/>
                    <a:pt x="2245" y="311"/>
                    <a:pt x="2257" y="306"/>
                  </a:cubicBezTo>
                  <a:close/>
                  <a:moveTo>
                    <a:pt x="2334" y="465"/>
                  </a:moveTo>
                  <a:cubicBezTo>
                    <a:pt x="2321" y="470"/>
                    <a:pt x="2315" y="485"/>
                    <a:pt x="2320" y="497"/>
                  </a:cubicBezTo>
                  <a:cubicBezTo>
                    <a:pt x="2349" y="571"/>
                    <a:pt x="2349" y="571"/>
                    <a:pt x="2349" y="571"/>
                  </a:cubicBezTo>
                  <a:cubicBezTo>
                    <a:pt x="2354" y="583"/>
                    <a:pt x="2368" y="590"/>
                    <a:pt x="2381" y="585"/>
                  </a:cubicBezTo>
                  <a:cubicBezTo>
                    <a:pt x="2381" y="585"/>
                    <a:pt x="2381" y="585"/>
                    <a:pt x="2381" y="585"/>
                  </a:cubicBezTo>
                  <a:cubicBezTo>
                    <a:pt x="2393" y="580"/>
                    <a:pt x="2399" y="565"/>
                    <a:pt x="2394" y="553"/>
                  </a:cubicBezTo>
                  <a:cubicBezTo>
                    <a:pt x="2365" y="479"/>
                    <a:pt x="2365" y="479"/>
                    <a:pt x="2365" y="479"/>
                  </a:cubicBezTo>
                  <a:cubicBezTo>
                    <a:pt x="2360" y="467"/>
                    <a:pt x="2346" y="461"/>
                    <a:pt x="2334" y="465"/>
                  </a:cubicBezTo>
                  <a:close/>
                  <a:moveTo>
                    <a:pt x="2401" y="656"/>
                  </a:moveTo>
                  <a:cubicBezTo>
                    <a:pt x="2388" y="654"/>
                    <a:pt x="2375" y="663"/>
                    <a:pt x="2373" y="676"/>
                  </a:cubicBezTo>
                  <a:cubicBezTo>
                    <a:pt x="2359" y="754"/>
                    <a:pt x="2359" y="754"/>
                    <a:pt x="2359" y="754"/>
                  </a:cubicBezTo>
                  <a:cubicBezTo>
                    <a:pt x="2357" y="767"/>
                    <a:pt x="2365" y="780"/>
                    <a:pt x="2379" y="782"/>
                  </a:cubicBezTo>
                  <a:cubicBezTo>
                    <a:pt x="2379" y="782"/>
                    <a:pt x="2379" y="782"/>
                    <a:pt x="2379" y="782"/>
                  </a:cubicBezTo>
                  <a:cubicBezTo>
                    <a:pt x="2392" y="785"/>
                    <a:pt x="2405" y="776"/>
                    <a:pt x="2407" y="763"/>
                  </a:cubicBezTo>
                  <a:cubicBezTo>
                    <a:pt x="2421" y="685"/>
                    <a:pt x="2421" y="685"/>
                    <a:pt x="2421" y="685"/>
                  </a:cubicBezTo>
                  <a:cubicBezTo>
                    <a:pt x="2423" y="671"/>
                    <a:pt x="2415" y="659"/>
                    <a:pt x="2401" y="656"/>
                  </a:cubicBezTo>
                  <a:close/>
                  <a:moveTo>
                    <a:pt x="2359" y="837"/>
                  </a:moveTo>
                  <a:cubicBezTo>
                    <a:pt x="2349" y="828"/>
                    <a:pt x="2333" y="829"/>
                    <a:pt x="2324" y="839"/>
                  </a:cubicBezTo>
                  <a:cubicBezTo>
                    <a:pt x="2271" y="898"/>
                    <a:pt x="2271" y="898"/>
                    <a:pt x="2271" y="898"/>
                  </a:cubicBezTo>
                  <a:cubicBezTo>
                    <a:pt x="2262" y="907"/>
                    <a:pt x="2262" y="923"/>
                    <a:pt x="2272" y="932"/>
                  </a:cubicBezTo>
                  <a:cubicBezTo>
                    <a:pt x="2272" y="932"/>
                    <a:pt x="2272" y="932"/>
                    <a:pt x="2272" y="932"/>
                  </a:cubicBezTo>
                  <a:cubicBezTo>
                    <a:pt x="2282" y="941"/>
                    <a:pt x="2298" y="940"/>
                    <a:pt x="2307" y="930"/>
                  </a:cubicBezTo>
                  <a:cubicBezTo>
                    <a:pt x="2360" y="872"/>
                    <a:pt x="2360" y="872"/>
                    <a:pt x="2360" y="872"/>
                  </a:cubicBezTo>
                  <a:cubicBezTo>
                    <a:pt x="2369" y="862"/>
                    <a:pt x="2368" y="846"/>
                    <a:pt x="2359" y="837"/>
                  </a:cubicBezTo>
                  <a:close/>
                  <a:moveTo>
                    <a:pt x="2203" y="984"/>
                  </a:moveTo>
                  <a:cubicBezTo>
                    <a:pt x="2190" y="985"/>
                    <a:pt x="2181" y="998"/>
                    <a:pt x="2182" y="1011"/>
                  </a:cubicBezTo>
                  <a:cubicBezTo>
                    <a:pt x="2192" y="1090"/>
                    <a:pt x="2192" y="1090"/>
                    <a:pt x="2192" y="1090"/>
                  </a:cubicBezTo>
                  <a:cubicBezTo>
                    <a:pt x="2194" y="1103"/>
                    <a:pt x="2206" y="1113"/>
                    <a:pt x="2219" y="1111"/>
                  </a:cubicBezTo>
                  <a:cubicBezTo>
                    <a:pt x="2219" y="1111"/>
                    <a:pt x="2219" y="1111"/>
                    <a:pt x="2219" y="1111"/>
                  </a:cubicBezTo>
                  <a:cubicBezTo>
                    <a:pt x="2233" y="1109"/>
                    <a:pt x="2242" y="1097"/>
                    <a:pt x="2240" y="1084"/>
                  </a:cubicBezTo>
                  <a:cubicBezTo>
                    <a:pt x="2231" y="1005"/>
                    <a:pt x="2231" y="1005"/>
                    <a:pt x="2231" y="1005"/>
                  </a:cubicBezTo>
                  <a:cubicBezTo>
                    <a:pt x="2229" y="992"/>
                    <a:pt x="2217" y="982"/>
                    <a:pt x="2203" y="984"/>
                  </a:cubicBezTo>
                  <a:close/>
                  <a:moveTo>
                    <a:pt x="2219" y="1178"/>
                  </a:moveTo>
                  <a:cubicBezTo>
                    <a:pt x="2206" y="1174"/>
                    <a:pt x="2193" y="1181"/>
                    <a:pt x="2189" y="1194"/>
                  </a:cubicBezTo>
                  <a:cubicBezTo>
                    <a:pt x="2166" y="1270"/>
                    <a:pt x="2166" y="1270"/>
                    <a:pt x="2166" y="1270"/>
                  </a:cubicBezTo>
                  <a:cubicBezTo>
                    <a:pt x="2162" y="1283"/>
                    <a:pt x="2169" y="1297"/>
                    <a:pt x="2182" y="1301"/>
                  </a:cubicBezTo>
                  <a:cubicBezTo>
                    <a:pt x="2182" y="1301"/>
                    <a:pt x="2182" y="1301"/>
                    <a:pt x="2182" y="1301"/>
                  </a:cubicBezTo>
                  <a:cubicBezTo>
                    <a:pt x="2195" y="1305"/>
                    <a:pt x="2209" y="1297"/>
                    <a:pt x="2213" y="1284"/>
                  </a:cubicBezTo>
                  <a:cubicBezTo>
                    <a:pt x="2235" y="1208"/>
                    <a:pt x="2235" y="1208"/>
                    <a:pt x="2235" y="1208"/>
                  </a:cubicBezTo>
                  <a:cubicBezTo>
                    <a:pt x="2239" y="1195"/>
                    <a:pt x="2232" y="1182"/>
                    <a:pt x="2219" y="1178"/>
                  </a:cubicBezTo>
                  <a:close/>
                  <a:moveTo>
                    <a:pt x="2163" y="1360"/>
                  </a:moveTo>
                  <a:cubicBezTo>
                    <a:pt x="2155" y="1349"/>
                    <a:pt x="2139" y="1347"/>
                    <a:pt x="2129" y="1356"/>
                  </a:cubicBezTo>
                  <a:cubicBezTo>
                    <a:pt x="2066" y="1405"/>
                    <a:pt x="2066" y="1405"/>
                    <a:pt x="2066" y="1405"/>
                  </a:cubicBezTo>
                  <a:cubicBezTo>
                    <a:pt x="2056" y="1413"/>
                    <a:pt x="2054" y="1428"/>
                    <a:pt x="2062" y="1439"/>
                  </a:cubicBezTo>
                  <a:cubicBezTo>
                    <a:pt x="2062" y="1439"/>
                    <a:pt x="2062" y="1439"/>
                    <a:pt x="2062" y="1439"/>
                  </a:cubicBezTo>
                  <a:cubicBezTo>
                    <a:pt x="2071" y="1449"/>
                    <a:pt x="2086" y="1451"/>
                    <a:pt x="2096" y="1443"/>
                  </a:cubicBezTo>
                  <a:cubicBezTo>
                    <a:pt x="2159" y="1394"/>
                    <a:pt x="2159" y="1394"/>
                    <a:pt x="2159" y="1394"/>
                  </a:cubicBezTo>
                  <a:cubicBezTo>
                    <a:pt x="2170" y="1386"/>
                    <a:pt x="2171" y="1370"/>
                    <a:pt x="2163" y="1360"/>
                  </a:cubicBezTo>
                  <a:close/>
                  <a:moveTo>
                    <a:pt x="1982" y="1445"/>
                  </a:moveTo>
                  <a:cubicBezTo>
                    <a:pt x="1983" y="1432"/>
                    <a:pt x="1972" y="1420"/>
                    <a:pt x="1959" y="1420"/>
                  </a:cubicBezTo>
                  <a:cubicBezTo>
                    <a:pt x="1880" y="1416"/>
                    <a:pt x="1880" y="1416"/>
                    <a:pt x="1880" y="1416"/>
                  </a:cubicBezTo>
                  <a:cubicBezTo>
                    <a:pt x="1866" y="1415"/>
                    <a:pt x="1855" y="1425"/>
                    <a:pt x="1854" y="1439"/>
                  </a:cubicBezTo>
                  <a:cubicBezTo>
                    <a:pt x="1854" y="1439"/>
                    <a:pt x="1854" y="1439"/>
                    <a:pt x="1854" y="1439"/>
                  </a:cubicBezTo>
                  <a:cubicBezTo>
                    <a:pt x="1853" y="1452"/>
                    <a:pt x="1864" y="1464"/>
                    <a:pt x="1877" y="1464"/>
                  </a:cubicBezTo>
                  <a:cubicBezTo>
                    <a:pt x="1956" y="1468"/>
                    <a:pt x="1956" y="1468"/>
                    <a:pt x="1956" y="1468"/>
                  </a:cubicBezTo>
                  <a:cubicBezTo>
                    <a:pt x="1970" y="1469"/>
                    <a:pt x="1981" y="1459"/>
                    <a:pt x="1982" y="1445"/>
                  </a:cubicBezTo>
                  <a:close/>
                  <a:moveTo>
                    <a:pt x="1790" y="1427"/>
                  </a:moveTo>
                  <a:cubicBezTo>
                    <a:pt x="1791" y="1413"/>
                    <a:pt x="1780" y="1402"/>
                    <a:pt x="1767" y="1401"/>
                  </a:cubicBezTo>
                  <a:cubicBezTo>
                    <a:pt x="1688" y="1397"/>
                    <a:pt x="1688" y="1397"/>
                    <a:pt x="1688" y="1397"/>
                  </a:cubicBezTo>
                  <a:cubicBezTo>
                    <a:pt x="1674" y="1396"/>
                    <a:pt x="1663" y="1407"/>
                    <a:pt x="1662" y="1420"/>
                  </a:cubicBezTo>
                  <a:cubicBezTo>
                    <a:pt x="1662" y="1420"/>
                    <a:pt x="1662" y="1420"/>
                    <a:pt x="1662" y="1420"/>
                  </a:cubicBezTo>
                  <a:cubicBezTo>
                    <a:pt x="1661" y="1433"/>
                    <a:pt x="1672" y="1445"/>
                    <a:pt x="1685" y="1446"/>
                  </a:cubicBezTo>
                  <a:cubicBezTo>
                    <a:pt x="1764" y="1450"/>
                    <a:pt x="1764" y="1450"/>
                    <a:pt x="1764" y="1450"/>
                  </a:cubicBezTo>
                  <a:cubicBezTo>
                    <a:pt x="1778" y="1450"/>
                    <a:pt x="1789" y="1440"/>
                    <a:pt x="1790" y="1427"/>
                  </a:cubicBezTo>
                  <a:close/>
                  <a:moveTo>
                    <a:pt x="1627" y="1491"/>
                  </a:moveTo>
                  <a:cubicBezTo>
                    <a:pt x="1616" y="1484"/>
                    <a:pt x="1601" y="1488"/>
                    <a:pt x="1594" y="1499"/>
                  </a:cubicBezTo>
                  <a:cubicBezTo>
                    <a:pt x="1554" y="1568"/>
                    <a:pt x="1554" y="1568"/>
                    <a:pt x="1554" y="1568"/>
                  </a:cubicBezTo>
                  <a:cubicBezTo>
                    <a:pt x="1548" y="1580"/>
                    <a:pt x="1552" y="1595"/>
                    <a:pt x="1563" y="1601"/>
                  </a:cubicBezTo>
                  <a:cubicBezTo>
                    <a:pt x="1563" y="1601"/>
                    <a:pt x="1563" y="1601"/>
                    <a:pt x="1563" y="1601"/>
                  </a:cubicBezTo>
                  <a:cubicBezTo>
                    <a:pt x="1575" y="1608"/>
                    <a:pt x="1590" y="1604"/>
                    <a:pt x="1596" y="1593"/>
                  </a:cubicBezTo>
                  <a:cubicBezTo>
                    <a:pt x="1636" y="1524"/>
                    <a:pt x="1636" y="1524"/>
                    <a:pt x="1636" y="1524"/>
                  </a:cubicBezTo>
                  <a:cubicBezTo>
                    <a:pt x="1643" y="1512"/>
                    <a:pt x="1639" y="1497"/>
                    <a:pt x="1627" y="1491"/>
                  </a:cubicBezTo>
                  <a:close/>
                  <a:moveTo>
                    <a:pt x="1507" y="1653"/>
                  </a:moveTo>
                  <a:cubicBezTo>
                    <a:pt x="1500" y="1641"/>
                    <a:pt x="1485" y="1637"/>
                    <a:pt x="1474" y="1644"/>
                  </a:cubicBezTo>
                  <a:cubicBezTo>
                    <a:pt x="1405" y="1683"/>
                    <a:pt x="1405" y="1683"/>
                    <a:pt x="1405" y="1683"/>
                  </a:cubicBezTo>
                  <a:cubicBezTo>
                    <a:pt x="1393" y="1690"/>
                    <a:pt x="1389" y="1705"/>
                    <a:pt x="1396" y="1717"/>
                  </a:cubicBezTo>
                  <a:cubicBezTo>
                    <a:pt x="1396" y="1717"/>
                    <a:pt x="1396" y="1717"/>
                    <a:pt x="1396" y="1717"/>
                  </a:cubicBezTo>
                  <a:cubicBezTo>
                    <a:pt x="1403" y="1728"/>
                    <a:pt x="1417" y="1732"/>
                    <a:pt x="1429" y="1726"/>
                  </a:cubicBezTo>
                  <a:cubicBezTo>
                    <a:pt x="1498" y="1686"/>
                    <a:pt x="1498" y="1686"/>
                    <a:pt x="1498" y="1686"/>
                  </a:cubicBezTo>
                  <a:cubicBezTo>
                    <a:pt x="1510" y="1679"/>
                    <a:pt x="1514" y="1664"/>
                    <a:pt x="1507" y="1653"/>
                  </a:cubicBezTo>
                  <a:close/>
                  <a:moveTo>
                    <a:pt x="1323" y="1743"/>
                  </a:moveTo>
                  <a:cubicBezTo>
                    <a:pt x="1321" y="1730"/>
                    <a:pt x="1309" y="1721"/>
                    <a:pt x="1296" y="1722"/>
                  </a:cubicBezTo>
                  <a:cubicBezTo>
                    <a:pt x="1217" y="1732"/>
                    <a:pt x="1217" y="1732"/>
                    <a:pt x="1217" y="1732"/>
                  </a:cubicBezTo>
                  <a:cubicBezTo>
                    <a:pt x="1204" y="1734"/>
                    <a:pt x="1194" y="1746"/>
                    <a:pt x="1196" y="1759"/>
                  </a:cubicBezTo>
                  <a:cubicBezTo>
                    <a:pt x="1196" y="1759"/>
                    <a:pt x="1196" y="1759"/>
                    <a:pt x="1196" y="1759"/>
                  </a:cubicBezTo>
                  <a:cubicBezTo>
                    <a:pt x="1197" y="1772"/>
                    <a:pt x="1209" y="1782"/>
                    <a:pt x="1223" y="1780"/>
                  </a:cubicBezTo>
                  <a:cubicBezTo>
                    <a:pt x="1302" y="1771"/>
                    <a:pt x="1302" y="1771"/>
                    <a:pt x="1302" y="1771"/>
                  </a:cubicBezTo>
                  <a:cubicBezTo>
                    <a:pt x="1315" y="1769"/>
                    <a:pt x="1325" y="1757"/>
                    <a:pt x="1323" y="1743"/>
                  </a:cubicBezTo>
                  <a:close/>
                  <a:moveTo>
                    <a:pt x="1104" y="1770"/>
                  </a:moveTo>
                  <a:cubicBezTo>
                    <a:pt x="1106" y="1757"/>
                    <a:pt x="1097" y="1745"/>
                    <a:pt x="1084" y="1742"/>
                  </a:cubicBezTo>
                  <a:cubicBezTo>
                    <a:pt x="1006" y="1728"/>
                    <a:pt x="1006" y="1728"/>
                    <a:pt x="1006" y="1728"/>
                  </a:cubicBezTo>
                  <a:cubicBezTo>
                    <a:pt x="992" y="1726"/>
                    <a:pt x="980" y="1735"/>
                    <a:pt x="977" y="1748"/>
                  </a:cubicBezTo>
                  <a:cubicBezTo>
                    <a:pt x="977" y="1748"/>
                    <a:pt x="977" y="1748"/>
                    <a:pt x="977" y="1748"/>
                  </a:cubicBezTo>
                  <a:cubicBezTo>
                    <a:pt x="975" y="1761"/>
                    <a:pt x="984" y="1774"/>
                    <a:pt x="997" y="1776"/>
                  </a:cubicBezTo>
                  <a:cubicBezTo>
                    <a:pt x="1075" y="1790"/>
                    <a:pt x="1075" y="1790"/>
                    <a:pt x="1075" y="1790"/>
                  </a:cubicBezTo>
                  <a:cubicBezTo>
                    <a:pt x="1089" y="1793"/>
                    <a:pt x="1101" y="1784"/>
                    <a:pt x="1104" y="1770"/>
                  </a:cubicBezTo>
                  <a:close/>
                  <a:moveTo>
                    <a:pt x="902" y="1724"/>
                  </a:moveTo>
                  <a:cubicBezTo>
                    <a:pt x="907" y="1712"/>
                    <a:pt x="902" y="1698"/>
                    <a:pt x="889" y="1692"/>
                  </a:cubicBezTo>
                  <a:cubicBezTo>
                    <a:pt x="817" y="1659"/>
                    <a:pt x="817" y="1659"/>
                    <a:pt x="817" y="1659"/>
                  </a:cubicBezTo>
                  <a:cubicBezTo>
                    <a:pt x="805" y="1654"/>
                    <a:pt x="790" y="1659"/>
                    <a:pt x="785" y="1672"/>
                  </a:cubicBezTo>
                  <a:cubicBezTo>
                    <a:pt x="785" y="1672"/>
                    <a:pt x="785" y="1672"/>
                    <a:pt x="785" y="1672"/>
                  </a:cubicBezTo>
                  <a:cubicBezTo>
                    <a:pt x="779" y="1684"/>
                    <a:pt x="785" y="1698"/>
                    <a:pt x="797" y="1704"/>
                  </a:cubicBezTo>
                  <a:cubicBezTo>
                    <a:pt x="869" y="1736"/>
                    <a:pt x="869" y="1736"/>
                    <a:pt x="869" y="1736"/>
                  </a:cubicBezTo>
                  <a:cubicBezTo>
                    <a:pt x="882" y="1742"/>
                    <a:pt x="896" y="1737"/>
                    <a:pt x="902" y="1724"/>
                  </a:cubicBezTo>
                  <a:close/>
                  <a:moveTo>
                    <a:pt x="738" y="1625"/>
                  </a:moveTo>
                  <a:cubicBezTo>
                    <a:pt x="749" y="1618"/>
                    <a:pt x="753" y="1603"/>
                    <a:pt x="746" y="1591"/>
                  </a:cubicBezTo>
                  <a:cubicBezTo>
                    <a:pt x="705" y="1523"/>
                    <a:pt x="705" y="1523"/>
                    <a:pt x="705" y="1523"/>
                  </a:cubicBezTo>
                  <a:cubicBezTo>
                    <a:pt x="698" y="1512"/>
                    <a:pt x="683" y="1508"/>
                    <a:pt x="672" y="1515"/>
                  </a:cubicBezTo>
                  <a:cubicBezTo>
                    <a:pt x="672" y="1515"/>
                    <a:pt x="672" y="1515"/>
                    <a:pt x="672" y="1515"/>
                  </a:cubicBezTo>
                  <a:cubicBezTo>
                    <a:pt x="660" y="1522"/>
                    <a:pt x="656" y="1537"/>
                    <a:pt x="663" y="1548"/>
                  </a:cubicBezTo>
                  <a:cubicBezTo>
                    <a:pt x="704" y="1617"/>
                    <a:pt x="704" y="1617"/>
                    <a:pt x="704" y="1617"/>
                  </a:cubicBezTo>
                  <a:cubicBezTo>
                    <a:pt x="711" y="1628"/>
                    <a:pt x="726" y="1632"/>
                    <a:pt x="738" y="1625"/>
                  </a:cubicBezTo>
                  <a:close/>
                  <a:moveTo>
                    <a:pt x="642" y="1424"/>
                  </a:moveTo>
                  <a:cubicBezTo>
                    <a:pt x="638" y="1411"/>
                    <a:pt x="624" y="1404"/>
                    <a:pt x="611" y="1409"/>
                  </a:cubicBezTo>
                  <a:cubicBezTo>
                    <a:pt x="536" y="1435"/>
                    <a:pt x="536" y="1435"/>
                    <a:pt x="536" y="1435"/>
                  </a:cubicBezTo>
                  <a:cubicBezTo>
                    <a:pt x="524" y="1439"/>
                    <a:pt x="517" y="1453"/>
                    <a:pt x="521" y="1465"/>
                  </a:cubicBezTo>
                  <a:cubicBezTo>
                    <a:pt x="521" y="1465"/>
                    <a:pt x="521" y="1465"/>
                    <a:pt x="521" y="1465"/>
                  </a:cubicBezTo>
                  <a:cubicBezTo>
                    <a:pt x="526" y="1478"/>
                    <a:pt x="540" y="1485"/>
                    <a:pt x="552" y="1481"/>
                  </a:cubicBezTo>
                  <a:cubicBezTo>
                    <a:pt x="627" y="1455"/>
                    <a:pt x="627" y="1455"/>
                    <a:pt x="627" y="1455"/>
                  </a:cubicBezTo>
                  <a:cubicBezTo>
                    <a:pt x="640" y="1450"/>
                    <a:pt x="647" y="1437"/>
                    <a:pt x="642" y="1424"/>
                  </a:cubicBezTo>
                  <a:close/>
                  <a:moveTo>
                    <a:pt x="453" y="1460"/>
                  </a:moveTo>
                  <a:cubicBezTo>
                    <a:pt x="455" y="1447"/>
                    <a:pt x="446" y="1434"/>
                    <a:pt x="433" y="1432"/>
                  </a:cubicBezTo>
                  <a:cubicBezTo>
                    <a:pt x="355" y="1420"/>
                    <a:pt x="355" y="1420"/>
                    <a:pt x="355" y="1420"/>
                  </a:cubicBezTo>
                  <a:cubicBezTo>
                    <a:pt x="341" y="1417"/>
                    <a:pt x="329" y="1427"/>
                    <a:pt x="327" y="1440"/>
                  </a:cubicBezTo>
                  <a:cubicBezTo>
                    <a:pt x="327" y="1440"/>
                    <a:pt x="327" y="1440"/>
                    <a:pt x="327" y="1440"/>
                  </a:cubicBezTo>
                  <a:cubicBezTo>
                    <a:pt x="324" y="1453"/>
                    <a:pt x="334" y="1466"/>
                    <a:pt x="347" y="1468"/>
                  </a:cubicBezTo>
                  <a:cubicBezTo>
                    <a:pt x="425" y="1480"/>
                    <a:pt x="425" y="1480"/>
                    <a:pt x="425" y="1480"/>
                  </a:cubicBezTo>
                  <a:cubicBezTo>
                    <a:pt x="438" y="1482"/>
                    <a:pt x="451" y="1473"/>
                    <a:pt x="453" y="1460"/>
                  </a:cubicBezTo>
                  <a:close/>
                  <a:moveTo>
                    <a:pt x="245" y="1397"/>
                  </a:moveTo>
                  <a:cubicBezTo>
                    <a:pt x="255" y="1388"/>
                    <a:pt x="255" y="1373"/>
                    <a:pt x="246" y="1363"/>
                  </a:cubicBezTo>
                  <a:cubicBezTo>
                    <a:pt x="190" y="1306"/>
                    <a:pt x="190" y="1306"/>
                    <a:pt x="190" y="1306"/>
                  </a:cubicBezTo>
                  <a:cubicBezTo>
                    <a:pt x="181" y="1296"/>
                    <a:pt x="166" y="1296"/>
                    <a:pt x="156" y="1305"/>
                  </a:cubicBezTo>
                  <a:cubicBezTo>
                    <a:pt x="156" y="1305"/>
                    <a:pt x="156" y="1305"/>
                    <a:pt x="156" y="1305"/>
                  </a:cubicBezTo>
                  <a:cubicBezTo>
                    <a:pt x="146" y="1315"/>
                    <a:pt x="146" y="1330"/>
                    <a:pt x="155" y="1340"/>
                  </a:cubicBezTo>
                  <a:cubicBezTo>
                    <a:pt x="211" y="1397"/>
                    <a:pt x="211" y="1397"/>
                    <a:pt x="211" y="1397"/>
                  </a:cubicBezTo>
                  <a:cubicBezTo>
                    <a:pt x="220" y="1406"/>
                    <a:pt x="235" y="1407"/>
                    <a:pt x="245" y="1397"/>
                  </a:cubicBezTo>
                  <a:close/>
                  <a:moveTo>
                    <a:pt x="127" y="1212"/>
                  </a:moveTo>
                  <a:cubicBezTo>
                    <a:pt x="141" y="1211"/>
                    <a:pt x="150" y="1199"/>
                    <a:pt x="149" y="1186"/>
                  </a:cubicBezTo>
                  <a:cubicBezTo>
                    <a:pt x="141" y="1107"/>
                    <a:pt x="141" y="1107"/>
                    <a:pt x="141" y="1107"/>
                  </a:cubicBezTo>
                  <a:cubicBezTo>
                    <a:pt x="139" y="1093"/>
                    <a:pt x="127" y="1084"/>
                    <a:pt x="114" y="1085"/>
                  </a:cubicBezTo>
                  <a:cubicBezTo>
                    <a:pt x="114" y="1085"/>
                    <a:pt x="114" y="1085"/>
                    <a:pt x="114" y="1085"/>
                  </a:cubicBezTo>
                  <a:cubicBezTo>
                    <a:pt x="100" y="1086"/>
                    <a:pt x="91" y="1098"/>
                    <a:pt x="92" y="1112"/>
                  </a:cubicBezTo>
                  <a:cubicBezTo>
                    <a:pt x="100" y="1191"/>
                    <a:pt x="100" y="1191"/>
                    <a:pt x="100" y="1191"/>
                  </a:cubicBezTo>
                  <a:cubicBezTo>
                    <a:pt x="102" y="1204"/>
                    <a:pt x="114" y="1214"/>
                    <a:pt x="127" y="1212"/>
                  </a:cubicBezTo>
                  <a:close/>
                  <a:moveTo>
                    <a:pt x="156" y="1009"/>
                  </a:moveTo>
                  <a:cubicBezTo>
                    <a:pt x="166" y="1000"/>
                    <a:pt x="168" y="985"/>
                    <a:pt x="159" y="975"/>
                  </a:cubicBezTo>
                  <a:cubicBezTo>
                    <a:pt x="109" y="913"/>
                    <a:pt x="109" y="913"/>
                    <a:pt x="109" y="913"/>
                  </a:cubicBezTo>
                  <a:cubicBezTo>
                    <a:pt x="100" y="903"/>
                    <a:pt x="85" y="901"/>
                    <a:pt x="75" y="910"/>
                  </a:cubicBezTo>
                  <a:cubicBezTo>
                    <a:pt x="75" y="910"/>
                    <a:pt x="75" y="910"/>
                    <a:pt x="75" y="910"/>
                  </a:cubicBezTo>
                  <a:cubicBezTo>
                    <a:pt x="64" y="918"/>
                    <a:pt x="63" y="934"/>
                    <a:pt x="71" y="944"/>
                  </a:cubicBezTo>
                  <a:cubicBezTo>
                    <a:pt x="122" y="1005"/>
                    <a:pt x="122" y="1005"/>
                    <a:pt x="122" y="1005"/>
                  </a:cubicBezTo>
                  <a:cubicBezTo>
                    <a:pt x="130" y="1016"/>
                    <a:pt x="145" y="1017"/>
                    <a:pt x="156" y="1009"/>
                  </a:cubicBezTo>
                  <a:close/>
                  <a:moveTo>
                    <a:pt x="37" y="818"/>
                  </a:moveTo>
                  <a:cubicBezTo>
                    <a:pt x="50" y="816"/>
                    <a:pt x="60" y="804"/>
                    <a:pt x="59" y="791"/>
                  </a:cubicBezTo>
                  <a:cubicBezTo>
                    <a:pt x="50" y="712"/>
                    <a:pt x="50" y="712"/>
                    <a:pt x="50" y="712"/>
                  </a:cubicBezTo>
                  <a:cubicBezTo>
                    <a:pt x="48" y="698"/>
                    <a:pt x="36" y="689"/>
                    <a:pt x="23" y="690"/>
                  </a:cubicBezTo>
                  <a:cubicBezTo>
                    <a:pt x="23" y="690"/>
                    <a:pt x="23" y="690"/>
                    <a:pt x="23" y="690"/>
                  </a:cubicBezTo>
                  <a:cubicBezTo>
                    <a:pt x="9" y="692"/>
                    <a:pt x="0" y="704"/>
                    <a:pt x="1" y="717"/>
                  </a:cubicBezTo>
                  <a:cubicBezTo>
                    <a:pt x="10" y="796"/>
                    <a:pt x="10" y="796"/>
                    <a:pt x="10" y="796"/>
                  </a:cubicBezTo>
                  <a:cubicBezTo>
                    <a:pt x="12" y="810"/>
                    <a:pt x="24" y="819"/>
                    <a:pt x="37" y="818"/>
                  </a:cubicBezTo>
                  <a:close/>
                  <a:moveTo>
                    <a:pt x="40" y="615"/>
                  </a:moveTo>
                  <a:cubicBezTo>
                    <a:pt x="53" y="619"/>
                    <a:pt x="66" y="612"/>
                    <a:pt x="70" y="599"/>
                  </a:cubicBezTo>
                  <a:cubicBezTo>
                    <a:pt x="94" y="524"/>
                    <a:pt x="94" y="524"/>
                    <a:pt x="94" y="524"/>
                  </a:cubicBezTo>
                  <a:cubicBezTo>
                    <a:pt x="99" y="511"/>
                    <a:pt x="92" y="497"/>
                    <a:pt x="79" y="493"/>
                  </a:cubicBezTo>
                  <a:cubicBezTo>
                    <a:pt x="79" y="493"/>
                    <a:pt x="79" y="493"/>
                    <a:pt x="79" y="493"/>
                  </a:cubicBezTo>
                  <a:cubicBezTo>
                    <a:pt x="66" y="489"/>
                    <a:pt x="52" y="496"/>
                    <a:pt x="48" y="509"/>
                  </a:cubicBezTo>
                  <a:cubicBezTo>
                    <a:pt x="24" y="584"/>
                    <a:pt x="24" y="584"/>
                    <a:pt x="24" y="584"/>
                  </a:cubicBezTo>
                  <a:cubicBezTo>
                    <a:pt x="20" y="597"/>
                    <a:pt x="27" y="611"/>
                    <a:pt x="40" y="615"/>
                  </a:cubicBezTo>
                  <a:close/>
                  <a:moveTo>
                    <a:pt x="119" y="427"/>
                  </a:moveTo>
                  <a:cubicBezTo>
                    <a:pt x="128" y="437"/>
                    <a:pt x="144" y="437"/>
                    <a:pt x="154" y="428"/>
                  </a:cubicBezTo>
                  <a:cubicBezTo>
                    <a:pt x="211" y="374"/>
                    <a:pt x="211" y="374"/>
                    <a:pt x="211" y="374"/>
                  </a:cubicBezTo>
                  <a:cubicBezTo>
                    <a:pt x="221" y="365"/>
                    <a:pt x="222" y="349"/>
                    <a:pt x="213" y="340"/>
                  </a:cubicBezTo>
                  <a:cubicBezTo>
                    <a:pt x="213" y="340"/>
                    <a:pt x="213" y="340"/>
                    <a:pt x="213" y="340"/>
                  </a:cubicBezTo>
                  <a:cubicBezTo>
                    <a:pt x="203" y="330"/>
                    <a:pt x="188" y="329"/>
                    <a:pt x="178" y="338"/>
                  </a:cubicBezTo>
                  <a:cubicBezTo>
                    <a:pt x="120" y="393"/>
                    <a:pt x="120" y="393"/>
                    <a:pt x="120" y="393"/>
                  </a:cubicBezTo>
                  <a:cubicBezTo>
                    <a:pt x="110" y="402"/>
                    <a:pt x="110" y="417"/>
                    <a:pt x="119" y="427"/>
                  </a:cubicBezTo>
                  <a:close/>
                  <a:moveTo>
                    <a:pt x="273" y="321"/>
                  </a:moveTo>
                  <a:cubicBezTo>
                    <a:pt x="272" y="334"/>
                    <a:pt x="282" y="346"/>
                    <a:pt x="295" y="347"/>
                  </a:cubicBezTo>
                  <a:cubicBezTo>
                    <a:pt x="375" y="351"/>
                    <a:pt x="375" y="351"/>
                    <a:pt x="375" y="351"/>
                  </a:cubicBezTo>
                  <a:cubicBezTo>
                    <a:pt x="388" y="352"/>
                    <a:pt x="400" y="342"/>
                    <a:pt x="400" y="328"/>
                  </a:cubicBezTo>
                  <a:cubicBezTo>
                    <a:pt x="400" y="328"/>
                    <a:pt x="400" y="328"/>
                    <a:pt x="400" y="328"/>
                  </a:cubicBezTo>
                  <a:cubicBezTo>
                    <a:pt x="401" y="315"/>
                    <a:pt x="391" y="304"/>
                    <a:pt x="378" y="303"/>
                  </a:cubicBezTo>
                  <a:cubicBezTo>
                    <a:pt x="298" y="298"/>
                    <a:pt x="298" y="298"/>
                    <a:pt x="298" y="298"/>
                  </a:cubicBezTo>
                  <a:cubicBezTo>
                    <a:pt x="285" y="297"/>
                    <a:pt x="273" y="307"/>
                    <a:pt x="273" y="321"/>
                  </a:cubicBezTo>
                  <a:close/>
                  <a:moveTo>
                    <a:pt x="488" y="401"/>
                  </a:moveTo>
                  <a:cubicBezTo>
                    <a:pt x="501" y="403"/>
                    <a:pt x="514" y="395"/>
                    <a:pt x="516" y="381"/>
                  </a:cubicBezTo>
                  <a:cubicBezTo>
                    <a:pt x="530" y="303"/>
                    <a:pt x="530" y="303"/>
                    <a:pt x="530" y="303"/>
                  </a:cubicBezTo>
                  <a:cubicBezTo>
                    <a:pt x="532" y="290"/>
                    <a:pt x="524" y="277"/>
                    <a:pt x="510" y="275"/>
                  </a:cubicBezTo>
                  <a:cubicBezTo>
                    <a:pt x="510" y="275"/>
                    <a:pt x="510" y="275"/>
                    <a:pt x="510" y="275"/>
                  </a:cubicBezTo>
                  <a:cubicBezTo>
                    <a:pt x="497" y="273"/>
                    <a:pt x="484" y="281"/>
                    <a:pt x="482" y="295"/>
                  </a:cubicBezTo>
                  <a:cubicBezTo>
                    <a:pt x="468" y="373"/>
                    <a:pt x="468" y="373"/>
                    <a:pt x="468" y="373"/>
                  </a:cubicBezTo>
                  <a:cubicBezTo>
                    <a:pt x="466" y="386"/>
                    <a:pt x="475" y="399"/>
                    <a:pt x="488" y="401"/>
                  </a:cubicBezTo>
                  <a:close/>
                  <a:moveTo>
                    <a:pt x="525" y="218"/>
                  </a:moveTo>
                  <a:cubicBezTo>
                    <a:pt x="537" y="224"/>
                    <a:pt x="552" y="219"/>
                    <a:pt x="558" y="207"/>
                  </a:cubicBezTo>
                  <a:cubicBezTo>
                    <a:pt x="594" y="136"/>
                    <a:pt x="594" y="136"/>
                    <a:pt x="594" y="136"/>
                  </a:cubicBezTo>
                  <a:cubicBezTo>
                    <a:pt x="600" y="124"/>
                    <a:pt x="595" y="109"/>
                    <a:pt x="583" y="103"/>
                  </a:cubicBezTo>
                  <a:cubicBezTo>
                    <a:pt x="583" y="103"/>
                    <a:pt x="583" y="103"/>
                    <a:pt x="583" y="103"/>
                  </a:cubicBezTo>
                  <a:cubicBezTo>
                    <a:pt x="571" y="97"/>
                    <a:pt x="556" y="102"/>
                    <a:pt x="550" y="114"/>
                  </a:cubicBezTo>
                  <a:cubicBezTo>
                    <a:pt x="515" y="185"/>
                    <a:pt x="515" y="185"/>
                    <a:pt x="515" y="185"/>
                  </a:cubicBezTo>
                  <a:cubicBezTo>
                    <a:pt x="509" y="197"/>
                    <a:pt x="513" y="212"/>
                    <a:pt x="525" y="218"/>
                  </a:cubicBezTo>
                  <a:close/>
                  <a:moveTo>
                    <a:pt x="635" y="63"/>
                  </a:moveTo>
                  <a:cubicBezTo>
                    <a:pt x="638" y="76"/>
                    <a:pt x="651" y="84"/>
                    <a:pt x="664" y="80"/>
                  </a:cubicBezTo>
                  <a:cubicBezTo>
                    <a:pt x="741" y="60"/>
                    <a:pt x="741" y="60"/>
                    <a:pt x="741" y="60"/>
                  </a:cubicBezTo>
                  <a:cubicBezTo>
                    <a:pt x="754" y="57"/>
                    <a:pt x="762" y="43"/>
                    <a:pt x="758" y="30"/>
                  </a:cubicBezTo>
                  <a:cubicBezTo>
                    <a:pt x="758" y="30"/>
                    <a:pt x="758" y="30"/>
                    <a:pt x="758" y="30"/>
                  </a:cubicBezTo>
                  <a:cubicBezTo>
                    <a:pt x="755" y="17"/>
                    <a:pt x="742" y="9"/>
                    <a:pt x="729" y="13"/>
                  </a:cubicBezTo>
                  <a:cubicBezTo>
                    <a:pt x="652" y="33"/>
                    <a:pt x="652" y="33"/>
                    <a:pt x="652" y="33"/>
                  </a:cubicBezTo>
                  <a:cubicBezTo>
                    <a:pt x="639" y="36"/>
                    <a:pt x="631" y="50"/>
                    <a:pt x="635" y="63"/>
                  </a:cubicBezTo>
                  <a:close/>
                  <a:moveTo>
                    <a:pt x="819" y="44"/>
                  </a:moveTo>
                  <a:cubicBezTo>
                    <a:pt x="811" y="55"/>
                    <a:pt x="814" y="70"/>
                    <a:pt x="825" y="78"/>
                  </a:cubicBezTo>
                  <a:cubicBezTo>
                    <a:pt x="889" y="124"/>
                    <a:pt x="889" y="124"/>
                    <a:pt x="889" y="124"/>
                  </a:cubicBezTo>
                  <a:cubicBezTo>
                    <a:pt x="900" y="131"/>
                    <a:pt x="916" y="129"/>
                    <a:pt x="923" y="118"/>
                  </a:cubicBezTo>
                  <a:cubicBezTo>
                    <a:pt x="923" y="118"/>
                    <a:pt x="923" y="118"/>
                    <a:pt x="923" y="118"/>
                  </a:cubicBezTo>
                  <a:cubicBezTo>
                    <a:pt x="931" y="107"/>
                    <a:pt x="929" y="92"/>
                    <a:pt x="918" y="84"/>
                  </a:cubicBezTo>
                  <a:cubicBezTo>
                    <a:pt x="853" y="38"/>
                    <a:pt x="853" y="38"/>
                    <a:pt x="853" y="38"/>
                  </a:cubicBezTo>
                  <a:cubicBezTo>
                    <a:pt x="842" y="30"/>
                    <a:pt x="827" y="33"/>
                    <a:pt x="819" y="44"/>
                  </a:cubicBezTo>
                  <a:close/>
                  <a:moveTo>
                    <a:pt x="972" y="160"/>
                  </a:moveTo>
                  <a:cubicBezTo>
                    <a:pt x="964" y="171"/>
                    <a:pt x="967" y="186"/>
                    <a:pt x="978" y="194"/>
                  </a:cubicBezTo>
                  <a:cubicBezTo>
                    <a:pt x="1043" y="239"/>
                    <a:pt x="1043" y="239"/>
                    <a:pt x="1043" y="239"/>
                  </a:cubicBezTo>
                  <a:cubicBezTo>
                    <a:pt x="1054" y="247"/>
                    <a:pt x="1069" y="245"/>
                    <a:pt x="1077" y="234"/>
                  </a:cubicBezTo>
                  <a:cubicBezTo>
                    <a:pt x="1077" y="234"/>
                    <a:pt x="1077" y="234"/>
                    <a:pt x="1077" y="234"/>
                  </a:cubicBezTo>
                  <a:cubicBezTo>
                    <a:pt x="1085" y="223"/>
                    <a:pt x="1082" y="207"/>
                    <a:pt x="1071" y="200"/>
                  </a:cubicBezTo>
                  <a:cubicBezTo>
                    <a:pt x="1006" y="154"/>
                    <a:pt x="1006" y="154"/>
                    <a:pt x="1006" y="154"/>
                  </a:cubicBezTo>
                  <a:cubicBezTo>
                    <a:pt x="995" y="146"/>
                    <a:pt x="980" y="149"/>
                    <a:pt x="972" y="160"/>
                  </a:cubicBezTo>
                  <a:close/>
                  <a:moveTo>
                    <a:pt x="1092" y="144"/>
                  </a:moveTo>
                  <a:cubicBezTo>
                    <a:pt x="1101" y="154"/>
                    <a:pt x="1116" y="154"/>
                    <a:pt x="1126" y="145"/>
                  </a:cubicBezTo>
                  <a:cubicBezTo>
                    <a:pt x="1185" y="92"/>
                    <a:pt x="1185" y="92"/>
                    <a:pt x="1185" y="92"/>
                  </a:cubicBezTo>
                  <a:cubicBezTo>
                    <a:pt x="1195" y="83"/>
                    <a:pt x="1196" y="68"/>
                    <a:pt x="1187" y="58"/>
                  </a:cubicBezTo>
                  <a:cubicBezTo>
                    <a:pt x="1187" y="58"/>
                    <a:pt x="1187" y="58"/>
                    <a:pt x="1187" y="58"/>
                  </a:cubicBezTo>
                  <a:cubicBezTo>
                    <a:pt x="1178" y="48"/>
                    <a:pt x="1162" y="47"/>
                    <a:pt x="1152" y="56"/>
                  </a:cubicBezTo>
                  <a:cubicBezTo>
                    <a:pt x="1093" y="109"/>
                    <a:pt x="1093" y="109"/>
                    <a:pt x="1093" y="109"/>
                  </a:cubicBezTo>
                  <a:cubicBezTo>
                    <a:pt x="1083" y="118"/>
                    <a:pt x="1083" y="134"/>
                    <a:pt x="1092" y="144"/>
                  </a:cubicBezTo>
                  <a:close/>
                  <a:moveTo>
                    <a:pt x="1281" y="23"/>
                  </a:moveTo>
                  <a:cubicBezTo>
                    <a:pt x="1280" y="37"/>
                    <a:pt x="1291" y="48"/>
                    <a:pt x="1304" y="49"/>
                  </a:cubicBezTo>
                  <a:cubicBezTo>
                    <a:pt x="1383" y="52"/>
                    <a:pt x="1383" y="52"/>
                    <a:pt x="1383" y="52"/>
                  </a:cubicBezTo>
                  <a:cubicBezTo>
                    <a:pt x="1397" y="52"/>
                    <a:pt x="1408" y="42"/>
                    <a:pt x="1409" y="29"/>
                  </a:cubicBezTo>
                  <a:cubicBezTo>
                    <a:pt x="1409" y="29"/>
                    <a:pt x="1409" y="29"/>
                    <a:pt x="1409" y="29"/>
                  </a:cubicBezTo>
                  <a:cubicBezTo>
                    <a:pt x="1409" y="15"/>
                    <a:pt x="1399" y="4"/>
                    <a:pt x="1385" y="3"/>
                  </a:cubicBezTo>
                  <a:cubicBezTo>
                    <a:pt x="1306" y="0"/>
                    <a:pt x="1306" y="0"/>
                    <a:pt x="1306" y="0"/>
                  </a:cubicBezTo>
                  <a:cubicBezTo>
                    <a:pt x="1293" y="0"/>
                    <a:pt x="1281" y="10"/>
                    <a:pt x="1281" y="23"/>
                  </a:cubicBezTo>
                  <a:close/>
                  <a:moveTo>
                    <a:pt x="1487" y="23"/>
                  </a:moveTo>
                  <a:cubicBezTo>
                    <a:pt x="1480" y="34"/>
                    <a:pt x="1484" y="49"/>
                    <a:pt x="1495" y="56"/>
                  </a:cubicBezTo>
                  <a:cubicBezTo>
                    <a:pt x="1564" y="96"/>
                    <a:pt x="1564" y="96"/>
                    <a:pt x="1564" y="96"/>
                  </a:cubicBezTo>
                  <a:cubicBezTo>
                    <a:pt x="1575" y="103"/>
                    <a:pt x="1590" y="99"/>
                    <a:pt x="1597" y="88"/>
                  </a:cubicBezTo>
                  <a:cubicBezTo>
                    <a:pt x="1597" y="88"/>
                    <a:pt x="1597" y="88"/>
                    <a:pt x="1597" y="88"/>
                  </a:cubicBezTo>
                  <a:cubicBezTo>
                    <a:pt x="1604" y="76"/>
                    <a:pt x="1600" y="61"/>
                    <a:pt x="1589" y="55"/>
                  </a:cubicBezTo>
                  <a:cubicBezTo>
                    <a:pt x="1520" y="14"/>
                    <a:pt x="1520" y="14"/>
                    <a:pt x="1520" y="14"/>
                  </a:cubicBezTo>
                  <a:cubicBezTo>
                    <a:pt x="1509" y="7"/>
                    <a:pt x="1494" y="11"/>
                    <a:pt x="1487" y="23"/>
                  </a:cubicBezTo>
                  <a:close/>
                  <a:moveTo>
                    <a:pt x="1632" y="131"/>
                  </a:moveTo>
                  <a:cubicBezTo>
                    <a:pt x="1622" y="139"/>
                    <a:pt x="1620" y="155"/>
                    <a:pt x="1629" y="165"/>
                  </a:cubicBezTo>
                  <a:cubicBezTo>
                    <a:pt x="1679" y="227"/>
                    <a:pt x="1679" y="227"/>
                    <a:pt x="1679" y="227"/>
                  </a:cubicBezTo>
                  <a:cubicBezTo>
                    <a:pt x="1687" y="237"/>
                    <a:pt x="1703" y="239"/>
                    <a:pt x="1713" y="230"/>
                  </a:cubicBezTo>
                  <a:cubicBezTo>
                    <a:pt x="1713" y="230"/>
                    <a:pt x="1713" y="230"/>
                    <a:pt x="1713" y="230"/>
                  </a:cubicBezTo>
                  <a:cubicBezTo>
                    <a:pt x="1723" y="222"/>
                    <a:pt x="1725" y="207"/>
                    <a:pt x="1717" y="196"/>
                  </a:cubicBezTo>
                  <a:cubicBezTo>
                    <a:pt x="1667" y="134"/>
                    <a:pt x="1667" y="134"/>
                    <a:pt x="1667" y="134"/>
                  </a:cubicBezTo>
                  <a:cubicBezTo>
                    <a:pt x="1658" y="124"/>
                    <a:pt x="1643" y="122"/>
                    <a:pt x="1632" y="131"/>
                  </a:cubicBezTo>
                  <a:close/>
                  <a:moveTo>
                    <a:pt x="1782" y="218"/>
                  </a:moveTo>
                  <a:cubicBezTo>
                    <a:pt x="1791" y="228"/>
                    <a:pt x="1806" y="229"/>
                    <a:pt x="1816" y="220"/>
                  </a:cubicBezTo>
                  <a:cubicBezTo>
                    <a:pt x="1876" y="167"/>
                    <a:pt x="1876" y="167"/>
                    <a:pt x="1876" y="167"/>
                  </a:cubicBezTo>
                  <a:cubicBezTo>
                    <a:pt x="1886" y="159"/>
                    <a:pt x="1887" y="143"/>
                    <a:pt x="1878" y="133"/>
                  </a:cubicBezTo>
                  <a:cubicBezTo>
                    <a:pt x="1878" y="133"/>
                    <a:pt x="1878" y="133"/>
                    <a:pt x="1878" y="133"/>
                  </a:cubicBezTo>
                  <a:cubicBezTo>
                    <a:pt x="1869" y="123"/>
                    <a:pt x="1854" y="122"/>
                    <a:pt x="1844" y="131"/>
                  </a:cubicBezTo>
                  <a:cubicBezTo>
                    <a:pt x="1784" y="183"/>
                    <a:pt x="1784" y="183"/>
                    <a:pt x="1784" y="183"/>
                  </a:cubicBezTo>
                  <a:cubicBezTo>
                    <a:pt x="1774" y="192"/>
                    <a:pt x="1773" y="207"/>
                    <a:pt x="1782" y="218"/>
                  </a:cubicBezTo>
                  <a:close/>
                  <a:moveTo>
                    <a:pt x="1938" y="113"/>
                  </a:moveTo>
                  <a:cubicBezTo>
                    <a:pt x="1935" y="127"/>
                    <a:pt x="1944" y="139"/>
                    <a:pt x="1957" y="142"/>
                  </a:cubicBezTo>
                  <a:cubicBezTo>
                    <a:pt x="2035" y="156"/>
                    <a:pt x="2035" y="156"/>
                    <a:pt x="2035" y="156"/>
                  </a:cubicBezTo>
                  <a:cubicBezTo>
                    <a:pt x="2049" y="158"/>
                    <a:pt x="2061" y="149"/>
                    <a:pt x="2064" y="136"/>
                  </a:cubicBezTo>
                  <a:cubicBezTo>
                    <a:pt x="2064" y="136"/>
                    <a:pt x="2064" y="136"/>
                    <a:pt x="2064" y="136"/>
                  </a:cubicBezTo>
                  <a:cubicBezTo>
                    <a:pt x="2066" y="123"/>
                    <a:pt x="2057" y="110"/>
                    <a:pt x="2044" y="108"/>
                  </a:cubicBezTo>
                  <a:cubicBezTo>
                    <a:pt x="1966" y="94"/>
                    <a:pt x="1966" y="94"/>
                    <a:pt x="1966" y="94"/>
                  </a:cubicBezTo>
                  <a:cubicBezTo>
                    <a:pt x="1953" y="91"/>
                    <a:pt x="1940" y="100"/>
                    <a:pt x="1938" y="113"/>
                  </a:cubicBezTo>
                  <a:close/>
                  <a:moveTo>
                    <a:pt x="2127" y="174"/>
                  </a:moveTo>
                  <a:cubicBezTo>
                    <a:pt x="2118" y="183"/>
                    <a:pt x="2117" y="199"/>
                    <a:pt x="2126" y="208"/>
                  </a:cubicBezTo>
                  <a:cubicBezTo>
                    <a:pt x="2181" y="266"/>
                    <a:pt x="2181" y="266"/>
                    <a:pt x="2181" y="266"/>
                  </a:cubicBezTo>
                  <a:cubicBezTo>
                    <a:pt x="2190" y="276"/>
                    <a:pt x="2205" y="277"/>
                    <a:pt x="2215" y="267"/>
                  </a:cubicBezTo>
                  <a:cubicBezTo>
                    <a:pt x="2215" y="267"/>
                    <a:pt x="2215" y="267"/>
                    <a:pt x="2215" y="267"/>
                  </a:cubicBezTo>
                  <a:cubicBezTo>
                    <a:pt x="2225" y="258"/>
                    <a:pt x="2225" y="243"/>
                    <a:pt x="2216" y="233"/>
                  </a:cubicBezTo>
                  <a:cubicBezTo>
                    <a:pt x="2162" y="175"/>
                    <a:pt x="2162" y="175"/>
                    <a:pt x="2162" y="175"/>
                  </a:cubicBezTo>
                  <a:cubicBezTo>
                    <a:pt x="2153" y="165"/>
                    <a:pt x="2137" y="165"/>
                    <a:pt x="2127" y="17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 name="Freeform 17"/>
            <p:cNvSpPr>
              <a:spLocks noEditPoints="1"/>
            </p:cNvSpPr>
            <p:nvPr/>
          </p:nvSpPr>
          <p:spPr bwMode="auto">
            <a:xfrm>
              <a:off x="1194" y="-1308"/>
              <a:ext cx="524" cy="2205"/>
            </a:xfrm>
            <a:custGeom>
              <a:avLst/>
              <a:gdLst>
                <a:gd name="T0" fmla="*/ 1081 w 1135"/>
                <a:gd name="T1" fmla="*/ 4412 h 4786"/>
                <a:gd name="T2" fmla="*/ 1006 w 1135"/>
                <a:gd name="T3" fmla="*/ 4388 h 4786"/>
                <a:gd name="T4" fmla="*/ 552 w 1135"/>
                <a:gd name="T5" fmla="*/ 4716 h 4786"/>
                <a:gd name="T6" fmla="*/ 552 w 1135"/>
                <a:gd name="T7" fmla="*/ 0 h 4786"/>
                <a:gd name="T8" fmla="*/ 525 w 1135"/>
                <a:gd name="T9" fmla="*/ 0 h 4786"/>
                <a:gd name="T10" fmla="*/ 530 w 1135"/>
                <a:gd name="T11" fmla="*/ 4707 h 4786"/>
                <a:gd name="T12" fmla="*/ 182 w 1135"/>
                <a:gd name="T13" fmla="*/ 4298 h 4786"/>
                <a:gd name="T14" fmla="*/ 82 w 1135"/>
                <a:gd name="T15" fmla="*/ 4329 h 4786"/>
                <a:gd name="T16" fmla="*/ 5 w 1135"/>
                <a:gd name="T17" fmla="*/ 4454 h 4786"/>
                <a:gd name="T18" fmla="*/ 518 w 1135"/>
                <a:gd name="T19" fmla="*/ 4748 h 4786"/>
                <a:gd name="T20" fmla="*/ 568 w 1135"/>
                <a:gd name="T21" fmla="*/ 4761 h 4786"/>
                <a:gd name="T22" fmla="*/ 1113 w 1135"/>
                <a:gd name="T23" fmla="*/ 4565 h 4786"/>
                <a:gd name="T24" fmla="*/ 1081 w 1135"/>
                <a:gd name="T25" fmla="*/ 4412 h 4786"/>
                <a:gd name="T26" fmla="*/ 15 w 1135"/>
                <a:gd name="T27" fmla="*/ 4440 h 4786"/>
                <a:gd name="T28" fmla="*/ 85 w 1135"/>
                <a:gd name="T29" fmla="*/ 4331 h 4786"/>
                <a:gd name="T30" fmla="*/ 177 w 1135"/>
                <a:gd name="T31" fmla="*/ 4302 h 4786"/>
                <a:gd name="T32" fmla="*/ 532 w 1135"/>
                <a:gd name="T33" fmla="*/ 4731 h 4786"/>
                <a:gd name="T34" fmla="*/ 15 w 1135"/>
                <a:gd name="T35" fmla="*/ 4440 h 4786"/>
                <a:gd name="T36" fmla="*/ 1106 w 1135"/>
                <a:gd name="T37" fmla="*/ 4550 h 4786"/>
                <a:gd name="T38" fmla="*/ 551 w 1135"/>
                <a:gd name="T39" fmla="*/ 4734 h 4786"/>
                <a:gd name="T40" fmla="*/ 1004 w 1135"/>
                <a:gd name="T41" fmla="*/ 4391 h 4786"/>
                <a:gd name="T42" fmla="*/ 1077 w 1135"/>
                <a:gd name="T43" fmla="*/ 4412 h 4786"/>
                <a:gd name="T44" fmla="*/ 1106 w 1135"/>
                <a:gd name="T45" fmla="*/ 4550 h 4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4786">
                  <a:moveTo>
                    <a:pt x="1081" y="4412"/>
                  </a:moveTo>
                  <a:cubicBezTo>
                    <a:pt x="1062" y="4394"/>
                    <a:pt x="1031" y="4390"/>
                    <a:pt x="1006" y="4388"/>
                  </a:cubicBezTo>
                  <a:cubicBezTo>
                    <a:pt x="867" y="4376"/>
                    <a:pt x="601" y="4640"/>
                    <a:pt x="552" y="4716"/>
                  </a:cubicBezTo>
                  <a:cubicBezTo>
                    <a:pt x="552" y="0"/>
                    <a:pt x="552" y="0"/>
                    <a:pt x="552" y="0"/>
                  </a:cubicBezTo>
                  <a:cubicBezTo>
                    <a:pt x="525" y="0"/>
                    <a:pt x="525" y="0"/>
                    <a:pt x="525" y="0"/>
                  </a:cubicBezTo>
                  <a:cubicBezTo>
                    <a:pt x="530" y="4707"/>
                    <a:pt x="530" y="4707"/>
                    <a:pt x="530" y="4707"/>
                  </a:cubicBezTo>
                  <a:cubicBezTo>
                    <a:pt x="468" y="4581"/>
                    <a:pt x="395" y="4298"/>
                    <a:pt x="182" y="4298"/>
                  </a:cubicBezTo>
                  <a:cubicBezTo>
                    <a:pt x="147" y="4298"/>
                    <a:pt x="113" y="4309"/>
                    <a:pt x="82" y="4329"/>
                  </a:cubicBezTo>
                  <a:cubicBezTo>
                    <a:pt x="26" y="4367"/>
                    <a:pt x="0" y="4409"/>
                    <a:pt x="5" y="4454"/>
                  </a:cubicBezTo>
                  <a:cubicBezTo>
                    <a:pt x="22" y="4597"/>
                    <a:pt x="318" y="4698"/>
                    <a:pt x="518" y="4748"/>
                  </a:cubicBezTo>
                  <a:cubicBezTo>
                    <a:pt x="516" y="4749"/>
                    <a:pt x="545" y="4756"/>
                    <a:pt x="568" y="4761"/>
                  </a:cubicBezTo>
                  <a:cubicBezTo>
                    <a:pt x="799" y="4786"/>
                    <a:pt x="1080" y="4649"/>
                    <a:pt x="1113" y="4565"/>
                  </a:cubicBezTo>
                  <a:cubicBezTo>
                    <a:pt x="1135" y="4509"/>
                    <a:pt x="1124" y="4452"/>
                    <a:pt x="1081" y="4412"/>
                  </a:cubicBezTo>
                  <a:close/>
                  <a:moveTo>
                    <a:pt x="15" y="4440"/>
                  </a:moveTo>
                  <a:cubicBezTo>
                    <a:pt x="10" y="4402"/>
                    <a:pt x="34" y="4365"/>
                    <a:pt x="85" y="4331"/>
                  </a:cubicBezTo>
                  <a:cubicBezTo>
                    <a:pt x="114" y="4312"/>
                    <a:pt x="145" y="4302"/>
                    <a:pt x="177" y="4302"/>
                  </a:cubicBezTo>
                  <a:cubicBezTo>
                    <a:pt x="393" y="4302"/>
                    <a:pt x="482" y="4629"/>
                    <a:pt x="532" y="4731"/>
                  </a:cubicBezTo>
                  <a:cubicBezTo>
                    <a:pt x="431" y="4721"/>
                    <a:pt x="33" y="4598"/>
                    <a:pt x="15" y="4440"/>
                  </a:cubicBezTo>
                  <a:close/>
                  <a:moveTo>
                    <a:pt x="1106" y="4550"/>
                  </a:moveTo>
                  <a:cubicBezTo>
                    <a:pt x="1073" y="4635"/>
                    <a:pt x="790" y="4772"/>
                    <a:pt x="551" y="4734"/>
                  </a:cubicBezTo>
                  <a:cubicBezTo>
                    <a:pt x="594" y="4667"/>
                    <a:pt x="868" y="4381"/>
                    <a:pt x="1004" y="4391"/>
                  </a:cubicBezTo>
                  <a:cubicBezTo>
                    <a:pt x="1026" y="4393"/>
                    <a:pt x="1060" y="4396"/>
                    <a:pt x="1077" y="4412"/>
                  </a:cubicBezTo>
                  <a:cubicBezTo>
                    <a:pt x="1116" y="4449"/>
                    <a:pt x="1127" y="4498"/>
                    <a:pt x="1106" y="455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Oval 18"/>
            <p:cNvSpPr>
              <a:spLocks noChangeArrowheads="1"/>
            </p:cNvSpPr>
            <p:nvPr/>
          </p:nvSpPr>
          <p:spPr bwMode="auto">
            <a:xfrm>
              <a:off x="1434" y="882"/>
              <a:ext cx="20" cy="20"/>
            </a:xfrm>
            <a:prstGeom prst="ellipse">
              <a:avLst/>
            </a:prstGeom>
            <a:solidFill>
              <a:schemeClr val="bg2">
                <a:lumMod val="1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 name="Freeform 19"/>
            <p:cNvSpPr>
              <a:spLocks noEditPoints="1"/>
            </p:cNvSpPr>
            <p:nvPr/>
          </p:nvSpPr>
          <p:spPr bwMode="auto">
            <a:xfrm>
              <a:off x="1030" y="1012"/>
              <a:ext cx="740" cy="603"/>
            </a:xfrm>
            <a:custGeom>
              <a:avLst/>
              <a:gdLst>
                <a:gd name="T0" fmla="*/ 1286 w 1603"/>
                <a:gd name="T1" fmla="*/ 1206 h 1309"/>
                <a:gd name="T2" fmla="*/ 1292 w 1603"/>
                <a:gd name="T3" fmla="*/ 448 h 1309"/>
                <a:gd name="T4" fmla="*/ 1183 w 1603"/>
                <a:gd name="T5" fmla="*/ 448 h 1309"/>
                <a:gd name="T6" fmla="*/ 1010 w 1603"/>
                <a:gd name="T7" fmla="*/ 505 h 1309"/>
                <a:gd name="T8" fmla="*/ 1092 w 1603"/>
                <a:gd name="T9" fmla="*/ 582 h 1309"/>
                <a:gd name="T10" fmla="*/ 1137 w 1603"/>
                <a:gd name="T11" fmla="*/ 505 h 1309"/>
                <a:gd name="T12" fmla="*/ 1137 w 1603"/>
                <a:gd name="T13" fmla="*/ 505 h 1309"/>
                <a:gd name="T14" fmla="*/ 1119 w 1603"/>
                <a:gd name="T15" fmla="*/ 659 h 1309"/>
                <a:gd name="T16" fmla="*/ 1301 w 1603"/>
                <a:gd name="T17" fmla="*/ 666 h 1309"/>
                <a:gd name="T18" fmla="*/ 1201 w 1603"/>
                <a:gd name="T19" fmla="*/ 631 h 1309"/>
                <a:gd name="T20" fmla="*/ 1092 w 1603"/>
                <a:gd name="T21" fmla="*/ 673 h 1309"/>
                <a:gd name="T22" fmla="*/ 928 w 1603"/>
                <a:gd name="T23" fmla="*/ 673 h 1309"/>
                <a:gd name="T24" fmla="*/ 946 w 1603"/>
                <a:gd name="T25" fmla="*/ 849 h 1309"/>
                <a:gd name="T26" fmla="*/ 1101 w 1603"/>
                <a:gd name="T27" fmla="*/ 1081 h 1309"/>
                <a:gd name="T28" fmla="*/ 891 w 1603"/>
                <a:gd name="T29" fmla="*/ 1187 h 1309"/>
                <a:gd name="T30" fmla="*/ 837 w 1603"/>
                <a:gd name="T31" fmla="*/ 1194 h 1309"/>
                <a:gd name="T32" fmla="*/ 1028 w 1603"/>
                <a:gd name="T33" fmla="*/ 1201 h 1309"/>
                <a:gd name="T34" fmla="*/ 992 w 1603"/>
                <a:gd name="T35" fmla="*/ 1194 h 1309"/>
                <a:gd name="T36" fmla="*/ 919 w 1603"/>
                <a:gd name="T37" fmla="*/ 1264 h 1309"/>
                <a:gd name="T38" fmla="*/ 192 w 1603"/>
                <a:gd name="T39" fmla="*/ 791 h 1309"/>
                <a:gd name="T40" fmla="*/ 1541 w 1603"/>
                <a:gd name="T41" fmla="*/ 1128 h 1309"/>
                <a:gd name="T42" fmla="*/ 1468 w 1603"/>
                <a:gd name="T43" fmla="*/ 1128 h 1309"/>
                <a:gd name="T44" fmla="*/ 374 w 1603"/>
                <a:gd name="T45" fmla="*/ 883 h 1309"/>
                <a:gd name="T46" fmla="*/ 251 w 1603"/>
                <a:gd name="T47" fmla="*/ 473 h 1309"/>
                <a:gd name="T48" fmla="*/ 942 w 1603"/>
                <a:gd name="T49" fmla="*/ 7 h 1309"/>
                <a:gd name="T50" fmla="*/ 233 w 1603"/>
                <a:gd name="T51" fmla="*/ 508 h 1309"/>
                <a:gd name="T52" fmla="*/ 342 w 1603"/>
                <a:gd name="T53" fmla="*/ 586 h 1309"/>
                <a:gd name="T54" fmla="*/ 1486 w 1603"/>
                <a:gd name="T55" fmla="*/ 222 h 1309"/>
                <a:gd name="T56" fmla="*/ 1486 w 1603"/>
                <a:gd name="T57" fmla="*/ 222 h 1309"/>
                <a:gd name="T58" fmla="*/ 1411 w 1603"/>
                <a:gd name="T59" fmla="*/ 28 h 1309"/>
                <a:gd name="T60" fmla="*/ 1156 w 1603"/>
                <a:gd name="T61" fmla="*/ 70 h 1309"/>
                <a:gd name="T62" fmla="*/ 1593 w 1603"/>
                <a:gd name="T63" fmla="*/ 70 h 1309"/>
                <a:gd name="T64" fmla="*/ 1602 w 1603"/>
                <a:gd name="T65" fmla="*/ 63 h 1309"/>
                <a:gd name="T66" fmla="*/ 1377 w 1603"/>
                <a:gd name="T67" fmla="*/ 321 h 1309"/>
                <a:gd name="T68" fmla="*/ 1038 w 1603"/>
                <a:gd name="T69" fmla="*/ 169 h 1309"/>
                <a:gd name="T70" fmla="*/ 1265 w 1603"/>
                <a:gd name="T71" fmla="*/ 161 h 1309"/>
                <a:gd name="T72" fmla="*/ 1522 w 1603"/>
                <a:gd name="T73" fmla="*/ 433 h 1309"/>
                <a:gd name="T74" fmla="*/ 364 w 1603"/>
                <a:gd name="T75" fmla="*/ 153 h 1309"/>
                <a:gd name="T76" fmla="*/ 255 w 1603"/>
                <a:gd name="T77" fmla="*/ 223 h 1309"/>
                <a:gd name="T78" fmla="*/ 409 w 1603"/>
                <a:gd name="T79" fmla="*/ 279 h 1309"/>
                <a:gd name="T80" fmla="*/ 487 w 1603"/>
                <a:gd name="T81" fmla="*/ 238 h 1309"/>
                <a:gd name="T82" fmla="*/ 491 w 1603"/>
                <a:gd name="T83" fmla="*/ 392 h 1309"/>
                <a:gd name="T84" fmla="*/ 491 w 1603"/>
                <a:gd name="T85" fmla="*/ 392 h 1309"/>
                <a:gd name="T86" fmla="*/ 455 w 1603"/>
                <a:gd name="T87" fmla="*/ 560 h 1309"/>
                <a:gd name="T88" fmla="*/ 591 w 1603"/>
                <a:gd name="T89" fmla="*/ 595 h 1309"/>
                <a:gd name="T90" fmla="*/ 364 w 1603"/>
                <a:gd name="T91" fmla="*/ 659 h 1309"/>
                <a:gd name="T92" fmla="*/ 609 w 1603"/>
                <a:gd name="T93" fmla="*/ 792 h 1309"/>
                <a:gd name="T94" fmla="*/ 309 w 1603"/>
                <a:gd name="T95" fmla="*/ 167 h 1309"/>
                <a:gd name="T96" fmla="*/ 609 w 1603"/>
                <a:gd name="T97" fmla="*/ 462 h 1309"/>
                <a:gd name="T98" fmla="*/ 0 w 1603"/>
                <a:gd name="T99" fmla="*/ 434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03" h="1309">
                  <a:moveTo>
                    <a:pt x="1286" y="1206"/>
                  </a:moveTo>
                  <a:cubicBezTo>
                    <a:pt x="1258" y="1207"/>
                    <a:pt x="1282" y="1167"/>
                    <a:pt x="1241" y="1178"/>
                  </a:cubicBezTo>
                  <a:cubicBezTo>
                    <a:pt x="1243" y="1193"/>
                    <a:pt x="1267" y="1227"/>
                    <a:pt x="1286" y="1206"/>
                  </a:cubicBezTo>
                  <a:close/>
                  <a:moveTo>
                    <a:pt x="1219" y="420"/>
                  </a:moveTo>
                  <a:cubicBezTo>
                    <a:pt x="1289" y="401"/>
                    <a:pt x="1332" y="468"/>
                    <a:pt x="1274" y="483"/>
                  </a:cubicBezTo>
                  <a:cubicBezTo>
                    <a:pt x="1266" y="461"/>
                    <a:pt x="1288" y="462"/>
                    <a:pt x="1292" y="448"/>
                  </a:cubicBezTo>
                  <a:cubicBezTo>
                    <a:pt x="1254" y="452"/>
                    <a:pt x="1249" y="481"/>
                    <a:pt x="1192" y="469"/>
                  </a:cubicBezTo>
                  <a:cubicBezTo>
                    <a:pt x="1192" y="463"/>
                    <a:pt x="1203" y="464"/>
                    <a:pt x="1210" y="462"/>
                  </a:cubicBezTo>
                  <a:cubicBezTo>
                    <a:pt x="1203" y="456"/>
                    <a:pt x="1193" y="452"/>
                    <a:pt x="1183" y="448"/>
                  </a:cubicBezTo>
                  <a:cubicBezTo>
                    <a:pt x="1191" y="429"/>
                    <a:pt x="1211" y="458"/>
                    <a:pt x="1237" y="448"/>
                  </a:cubicBezTo>
                  <a:cubicBezTo>
                    <a:pt x="1248" y="426"/>
                    <a:pt x="1208" y="443"/>
                    <a:pt x="1219" y="420"/>
                  </a:cubicBezTo>
                  <a:close/>
                  <a:moveTo>
                    <a:pt x="1010" y="505"/>
                  </a:moveTo>
                  <a:cubicBezTo>
                    <a:pt x="1017" y="494"/>
                    <a:pt x="1039" y="494"/>
                    <a:pt x="1055" y="491"/>
                  </a:cubicBezTo>
                  <a:cubicBezTo>
                    <a:pt x="1080" y="511"/>
                    <a:pt x="1104" y="533"/>
                    <a:pt x="1119" y="561"/>
                  </a:cubicBezTo>
                  <a:cubicBezTo>
                    <a:pt x="1095" y="557"/>
                    <a:pt x="1086" y="564"/>
                    <a:pt x="1092" y="582"/>
                  </a:cubicBezTo>
                  <a:cubicBezTo>
                    <a:pt x="1082" y="580"/>
                    <a:pt x="1085" y="568"/>
                    <a:pt x="1073" y="568"/>
                  </a:cubicBezTo>
                  <a:cubicBezTo>
                    <a:pt x="1119" y="542"/>
                    <a:pt x="1049" y="509"/>
                    <a:pt x="1010" y="505"/>
                  </a:cubicBezTo>
                  <a:close/>
                  <a:moveTo>
                    <a:pt x="1137" y="505"/>
                  </a:moveTo>
                  <a:cubicBezTo>
                    <a:pt x="1141" y="502"/>
                    <a:pt x="1224" y="498"/>
                    <a:pt x="1219" y="526"/>
                  </a:cubicBezTo>
                  <a:cubicBezTo>
                    <a:pt x="1181" y="528"/>
                    <a:pt x="1184" y="516"/>
                    <a:pt x="1155" y="526"/>
                  </a:cubicBezTo>
                  <a:cubicBezTo>
                    <a:pt x="1156" y="514"/>
                    <a:pt x="1149" y="507"/>
                    <a:pt x="1137" y="505"/>
                  </a:cubicBezTo>
                  <a:close/>
                  <a:moveTo>
                    <a:pt x="1137" y="631"/>
                  </a:moveTo>
                  <a:cubicBezTo>
                    <a:pt x="1146" y="631"/>
                    <a:pt x="1155" y="631"/>
                    <a:pt x="1164" y="631"/>
                  </a:cubicBezTo>
                  <a:cubicBezTo>
                    <a:pt x="1166" y="653"/>
                    <a:pt x="1141" y="655"/>
                    <a:pt x="1119" y="659"/>
                  </a:cubicBezTo>
                  <a:cubicBezTo>
                    <a:pt x="1119" y="645"/>
                    <a:pt x="1144" y="650"/>
                    <a:pt x="1137" y="631"/>
                  </a:cubicBezTo>
                  <a:close/>
                  <a:moveTo>
                    <a:pt x="1201" y="631"/>
                  </a:moveTo>
                  <a:cubicBezTo>
                    <a:pt x="1254" y="627"/>
                    <a:pt x="1236" y="679"/>
                    <a:pt x="1301" y="666"/>
                  </a:cubicBezTo>
                  <a:cubicBezTo>
                    <a:pt x="1271" y="681"/>
                    <a:pt x="1249" y="702"/>
                    <a:pt x="1210" y="708"/>
                  </a:cubicBezTo>
                  <a:cubicBezTo>
                    <a:pt x="1202" y="680"/>
                    <a:pt x="1167" y="692"/>
                    <a:pt x="1137" y="694"/>
                  </a:cubicBezTo>
                  <a:cubicBezTo>
                    <a:pt x="1160" y="675"/>
                    <a:pt x="1175" y="649"/>
                    <a:pt x="1201" y="631"/>
                  </a:cubicBezTo>
                  <a:close/>
                  <a:moveTo>
                    <a:pt x="1092" y="673"/>
                  </a:moveTo>
                  <a:cubicBezTo>
                    <a:pt x="1091" y="695"/>
                    <a:pt x="1032" y="690"/>
                    <a:pt x="1019" y="680"/>
                  </a:cubicBezTo>
                  <a:cubicBezTo>
                    <a:pt x="1032" y="649"/>
                    <a:pt x="1060" y="666"/>
                    <a:pt x="1092" y="673"/>
                  </a:cubicBezTo>
                  <a:close/>
                  <a:moveTo>
                    <a:pt x="928" y="673"/>
                  </a:moveTo>
                  <a:cubicBezTo>
                    <a:pt x="971" y="678"/>
                    <a:pt x="925" y="718"/>
                    <a:pt x="901" y="716"/>
                  </a:cubicBezTo>
                  <a:cubicBezTo>
                    <a:pt x="897" y="692"/>
                    <a:pt x="941" y="704"/>
                    <a:pt x="928" y="673"/>
                  </a:cubicBezTo>
                  <a:close/>
                  <a:moveTo>
                    <a:pt x="946" y="849"/>
                  </a:moveTo>
                  <a:cubicBezTo>
                    <a:pt x="955" y="838"/>
                    <a:pt x="1007" y="853"/>
                    <a:pt x="1010" y="870"/>
                  </a:cubicBezTo>
                  <a:cubicBezTo>
                    <a:pt x="968" y="864"/>
                    <a:pt x="967" y="863"/>
                    <a:pt x="946" y="849"/>
                  </a:cubicBezTo>
                  <a:close/>
                  <a:moveTo>
                    <a:pt x="1146" y="1067"/>
                  </a:moveTo>
                  <a:cubicBezTo>
                    <a:pt x="1145" y="1080"/>
                    <a:pt x="1116" y="1072"/>
                    <a:pt x="1119" y="1088"/>
                  </a:cubicBezTo>
                  <a:cubicBezTo>
                    <a:pt x="1112" y="1087"/>
                    <a:pt x="1110" y="1081"/>
                    <a:pt x="1101" y="1081"/>
                  </a:cubicBezTo>
                  <a:cubicBezTo>
                    <a:pt x="1101" y="1076"/>
                    <a:pt x="1101" y="1072"/>
                    <a:pt x="1101" y="1067"/>
                  </a:cubicBezTo>
                  <a:cubicBezTo>
                    <a:pt x="1118" y="1054"/>
                    <a:pt x="1117" y="1071"/>
                    <a:pt x="1146" y="1067"/>
                  </a:cubicBezTo>
                  <a:close/>
                  <a:moveTo>
                    <a:pt x="891" y="1187"/>
                  </a:moveTo>
                  <a:cubicBezTo>
                    <a:pt x="899" y="1190"/>
                    <a:pt x="906" y="1194"/>
                    <a:pt x="919" y="1194"/>
                  </a:cubicBezTo>
                  <a:cubicBezTo>
                    <a:pt x="923" y="1216"/>
                    <a:pt x="874" y="1196"/>
                    <a:pt x="882" y="1222"/>
                  </a:cubicBezTo>
                  <a:cubicBezTo>
                    <a:pt x="853" y="1224"/>
                    <a:pt x="839" y="1213"/>
                    <a:pt x="837" y="1194"/>
                  </a:cubicBezTo>
                  <a:cubicBezTo>
                    <a:pt x="849" y="1206"/>
                    <a:pt x="895" y="1219"/>
                    <a:pt x="891" y="1187"/>
                  </a:cubicBezTo>
                  <a:close/>
                  <a:moveTo>
                    <a:pt x="992" y="1194"/>
                  </a:moveTo>
                  <a:cubicBezTo>
                    <a:pt x="1011" y="1191"/>
                    <a:pt x="1016" y="1198"/>
                    <a:pt x="1028" y="1201"/>
                  </a:cubicBezTo>
                  <a:cubicBezTo>
                    <a:pt x="1027" y="1232"/>
                    <a:pt x="964" y="1223"/>
                    <a:pt x="992" y="1257"/>
                  </a:cubicBezTo>
                  <a:cubicBezTo>
                    <a:pt x="979" y="1256"/>
                    <a:pt x="966" y="1256"/>
                    <a:pt x="964" y="1264"/>
                  </a:cubicBezTo>
                  <a:cubicBezTo>
                    <a:pt x="944" y="1246"/>
                    <a:pt x="981" y="1212"/>
                    <a:pt x="992" y="1194"/>
                  </a:cubicBezTo>
                  <a:close/>
                  <a:moveTo>
                    <a:pt x="837" y="1299"/>
                  </a:moveTo>
                  <a:cubicBezTo>
                    <a:pt x="854" y="1286"/>
                    <a:pt x="854" y="1294"/>
                    <a:pt x="846" y="1271"/>
                  </a:cubicBezTo>
                  <a:cubicBezTo>
                    <a:pt x="876" y="1273"/>
                    <a:pt x="903" y="1286"/>
                    <a:pt x="919" y="1264"/>
                  </a:cubicBezTo>
                  <a:cubicBezTo>
                    <a:pt x="933" y="1280"/>
                    <a:pt x="927" y="1302"/>
                    <a:pt x="964" y="1285"/>
                  </a:cubicBezTo>
                  <a:cubicBezTo>
                    <a:pt x="940" y="1309"/>
                    <a:pt x="895" y="1292"/>
                    <a:pt x="837" y="1299"/>
                  </a:cubicBezTo>
                  <a:close/>
                  <a:moveTo>
                    <a:pt x="192" y="791"/>
                  </a:moveTo>
                  <a:cubicBezTo>
                    <a:pt x="216" y="791"/>
                    <a:pt x="240" y="791"/>
                    <a:pt x="265" y="791"/>
                  </a:cubicBezTo>
                  <a:cubicBezTo>
                    <a:pt x="263" y="816"/>
                    <a:pt x="190" y="821"/>
                    <a:pt x="192" y="791"/>
                  </a:cubicBezTo>
                  <a:close/>
                  <a:moveTo>
                    <a:pt x="1541" y="1128"/>
                  </a:moveTo>
                  <a:cubicBezTo>
                    <a:pt x="1537" y="1136"/>
                    <a:pt x="1476" y="1146"/>
                    <a:pt x="1523" y="1150"/>
                  </a:cubicBezTo>
                  <a:cubicBezTo>
                    <a:pt x="1517" y="1163"/>
                    <a:pt x="1499" y="1168"/>
                    <a:pt x="1477" y="1171"/>
                  </a:cubicBezTo>
                  <a:cubicBezTo>
                    <a:pt x="1484" y="1149"/>
                    <a:pt x="1468" y="1145"/>
                    <a:pt x="1468" y="1128"/>
                  </a:cubicBezTo>
                  <a:cubicBezTo>
                    <a:pt x="1487" y="1126"/>
                    <a:pt x="1519" y="1120"/>
                    <a:pt x="1541" y="1128"/>
                  </a:cubicBezTo>
                  <a:close/>
                  <a:moveTo>
                    <a:pt x="328" y="840"/>
                  </a:moveTo>
                  <a:cubicBezTo>
                    <a:pt x="347" y="851"/>
                    <a:pt x="392" y="865"/>
                    <a:pt x="374" y="883"/>
                  </a:cubicBezTo>
                  <a:cubicBezTo>
                    <a:pt x="352" y="874"/>
                    <a:pt x="325" y="868"/>
                    <a:pt x="328" y="840"/>
                  </a:cubicBezTo>
                  <a:close/>
                  <a:moveTo>
                    <a:pt x="296" y="480"/>
                  </a:moveTo>
                  <a:cubicBezTo>
                    <a:pt x="265" y="477"/>
                    <a:pt x="285" y="461"/>
                    <a:pt x="251" y="473"/>
                  </a:cubicBezTo>
                  <a:cubicBezTo>
                    <a:pt x="245" y="433"/>
                    <a:pt x="328" y="461"/>
                    <a:pt x="296" y="480"/>
                  </a:cubicBezTo>
                  <a:close/>
                  <a:moveTo>
                    <a:pt x="915" y="7"/>
                  </a:moveTo>
                  <a:cubicBezTo>
                    <a:pt x="924" y="7"/>
                    <a:pt x="933" y="7"/>
                    <a:pt x="942" y="7"/>
                  </a:cubicBezTo>
                  <a:cubicBezTo>
                    <a:pt x="930" y="29"/>
                    <a:pt x="939" y="31"/>
                    <a:pt x="969" y="35"/>
                  </a:cubicBezTo>
                  <a:cubicBezTo>
                    <a:pt x="952" y="69"/>
                    <a:pt x="919" y="27"/>
                    <a:pt x="915" y="7"/>
                  </a:cubicBezTo>
                  <a:close/>
                  <a:moveTo>
                    <a:pt x="233" y="508"/>
                  </a:moveTo>
                  <a:cubicBezTo>
                    <a:pt x="205" y="513"/>
                    <a:pt x="200" y="501"/>
                    <a:pt x="178" y="501"/>
                  </a:cubicBezTo>
                  <a:cubicBezTo>
                    <a:pt x="178" y="480"/>
                    <a:pt x="243" y="481"/>
                    <a:pt x="233" y="508"/>
                  </a:cubicBezTo>
                  <a:close/>
                  <a:moveTo>
                    <a:pt x="342" y="586"/>
                  </a:moveTo>
                  <a:cubicBezTo>
                    <a:pt x="363" y="585"/>
                    <a:pt x="369" y="598"/>
                    <a:pt x="396" y="593"/>
                  </a:cubicBezTo>
                  <a:cubicBezTo>
                    <a:pt x="396" y="614"/>
                    <a:pt x="332" y="613"/>
                    <a:pt x="342" y="586"/>
                  </a:cubicBezTo>
                  <a:close/>
                  <a:moveTo>
                    <a:pt x="1486" y="222"/>
                  </a:moveTo>
                  <a:cubicBezTo>
                    <a:pt x="1508" y="238"/>
                    <a:pt x="1542" y="244"/>
                    <a:pt x="1549" y="272"/>
                  </a:cubicBezTo>
                  <a:cubicBezTo>
                    <a:pt x="1514" y="276"/>
                    <a:pt x="1512" y="277"/>
                    <a:pt x="1486" y="265"/>
                  </a:cubicBezTo>
                  <a:cubicBezTo>
                    <a:pt x="1486" y="251"/>
                    <a:pt x="1486" y="237"/>
                    <a:pt x="1486" y="222"/>
                  </a:cubicBezTo>
                  <a:close/>
                  <a:moveTo>
                    <a:pt x="1411" y="0"/>
                  </a:moveTo>
                  <a:cubicBezTo>
                    <a:pt x="1431" y="10"/>
                    <a:pt x="1459" y="14"/>
                    <a:pt x="1465" y="35"/>
                  </a:cubicBezTo>
                  <a:cubicBezTo>
                    <a:pt x="1434" y="46"/>
                    <a:pt x="1426" y="5"/>
                    <a:pt x="1411" y="28"/>
                  </a:cubicBezTo>
                  <a:cubicBezTo>
                    <a:pt x="1383" y="23"/>
                    <a:pt x="1419" y="13"/>
                    <a:pt x="1411" y="0"/>
                  </a:cubicBezTo>
                  <a:close/>
                  <a:moveTo>
                    <a:pt x="1265" y="7"/>
                  </a:moveTo>
                  <a:cubicBezTo>
                    <a:pt x="1239" y="36"/>
                    <a:pt x="1203" y="57"/>
                    <a:pt x="1156" y="70"/>
                  </a:cubicBezTo>
                  <a:cubicBezTo>
                    <a:pt x="1192" y="49"/>
                    <a:pt x="1200" y="6"/>
                    <a:pt x="1265" y="7"/>
                  </a:cubicBezTo>
                  <a:close/>
                  <a:moveTo>
                    <a:pt x="1602" y="63"/>
                  </a:moveTo>
                  <a:cubicBezTo>
                    <a:pt x="1603" y="69"/>
                    <a:pt x="1598" y="70"/>
                    <a:pt x="1593" y="70"/>
                  </a:cubicBezTo>
                  <a:cubicBezTo>
                    <a:pt x="1582" y="71"/>
                    <a:pt x="1585" y="83"/>
                    <a:pt x="1583" y="91"/>
                  </a:cubicBezTo>
                  <a:cubicBezTo>
                    <a:pt x="1568" y="93"/>
                    <a:pt x="1560" y="79"/>
                    <a:pt x="1556" y="91"/>
                  </a:cubicBezTo>
                  <a:cubicBezTo>
                    <a:pt x="1534" y="80"/>
                    <a:pt x="1579" y="63"/>
                    <a:pt x="1602" y="63"/>
                  </a:cubicBezTo>
                  <a:close/>
                  <a:moveTo>
                    <a:pt x="1440" y="300"/>
                  </a:moveTo>
                  <a:cubicBezTo>
                    <a:pt x="1439" y="308"/>
                    <a:pt x="1442" y="312"/>
                    <a:pt x="1449" y="314"/>
                  </a:cubicBezTo>
                  <a:cubicBezTo>
                    <a:pt x="1443" y="330"/>
                    <a:pt x="1398" y="317"/>
                    <a:pt x="1377" y="321"/>
                  </a:cubicBezTo>
                  <a:cubicBezTo>
                    <a:pt x="1392" y="309"/>
                    <a:pt x="1410" y="300"/>
                    <a:pt x="1440" y="300"/>
                  </a:cubicBezTo>
                  <a:close/>
                  <a:moveTo>
                    <a:pt x="983" y="140"/>
                  </a:moveTo>
                  <a:cubicBezTo>
                    <a:pt x="1029" y="128"/>
                    <a:pt x="1004" y="171"/>
                    <a:pt x="1038" y="169"/>
                  </a:cubicBezTo>
                  <a:cubicBezTo>
                    <a:pt x="1036" y="189"/>
                    <a:pt x="1000" y="181"/>
                    <a:pt x="974" y="183"/>
                  </a:cubicBezTo>
                  <a:cubicBezTo>
                    <a:pt x="973" y="165"/>
                    <a:pt x="973" y="149"/>
                    <a:pt x="983" y="140"/>
                  </a:cubicBezTo>
                  <a:close/>
                  <a:moveTo>
                    <a:pt x="1265" y="161"/>
                  </a:moveTo>
                  <a:cubicBezTo>
                    <a:pt x="1271" y="189"/>
                    <a:pt x="1215" y="170"/>
                    <a:pt x="1192" y="176"/>
                  </a:cubicBezTo>
                  <a:cubicBezTo>
                    <a:pt x="1190" y="155"/>
                    <a:pt x="1251" y="147"/>
                    <a:pt x="1265" y="161"/>
                  </a:cubicBezTo>
                  <a:close/>
                  <a:moveTo>
                    <a:pt x="1522" y="433"/>
                  </a:moveTo>
                  <a:cubicBezTo>
                    <a:pt x="1549" y="420"/>
                    <a:pt x="1501" y="477"/>
                    <a:pt x="1477" y="447"/>
                  </a:cubicBezTo>
                  <a:cubicBezTo>
                    <a:pt x="1472" y="428"/>
                    <a:pt x="1526" y="453"/>
                    <a:pt x="1522" y="433"/>
                  </a:cubicBezTo>
                  <a:close/>
                  <a:moveTo>
                    <a:pt x="364" y="153"/>
                  </a:moveTo>
                  <a:cubicBezTo>
                    <a:pt x="396" y="153"/>
                    <a:pt x="416" y="163"/>
                    <a:pt x="446" y="167"/>
                  </a:cubicBezTo>
                  <a:moveTo>
                    <a:pt x="300" y="230"/>
                  </a:moveTo>
                  <a:cubicBezTo>
                    <a:pt x="279" y="232"/>
                    <a:pt x="265" y="229"/>
                    <a:pt x="255" y="223"/>
                  </a:cubicBezTo>
                  <a:cubicBezTo>
                    <a:pt x="256" y="201"/>
                    <a:pt x="304" y="208"/>
                    <a:pt x="300" y="230"/>
                  </a:cubicBezTo>
                  <a:close/>
                  <a:moveTo>
                    <a:pt x="318" y="237"/>
                  </a:moveTo>
                  <a:cubicBezTo>
                    <a:pt x="355" y="246"/>
                    <a:pt x="380" y="264"/>
                    <a:pt x="409" y="279"/>
                  </a:cubicBezTo>
                  <a:moveTo>
                    <a:pt x="468" y="231"/>
                  </a:moveTo>
                  <a:cubicBezTo>
                    <a:pt x="481" y="231"/>
                    <a:pt x="493" y="231"/>
                    <a:pt x="505" y="231"/>
                  </a:cubicBezTo>
                  <a:cubicBezTo>
                    <a:pt x="505" y="238"/>
                    <a:pt x="494" y="237"/>
                    <a:pt x="487" y="238"/>
                  </a:cubicBezTo>
                  <a:cubicBezTo>
                    <a:pt x="500" y="248"/>
                    <a:pt x="494" y="260"/>
                    <a:pt x="468" y="259"/>
                  </a:cubicBezTo>
                  <a:cubicBezTo>
                    <a:pt x="468" y="250"/>
                    <a:pt x="468" y="240"/>
                    <a:pt x="468" y="231"/>
                  </a:cubicBezTo>
                  <a:close/>
                  <a:moveTo>
                    <a:pt x="491" y="392"/>
                  </a:moveTo>
                  <a:cubicBezTo>
                    <a:pt x="493" y="383"/>
                    <a:pt x="508" y="386"/>
                    <a:pt x="518" y="384"/>
                  </a:cubicBezTo>
                  <a:cubicBezTo>
                    <a:pt x="512" y="406"/>
                    <a:pt x="512" y="398"/>
                    <a:pt x="518" y="420"/>
                  </a:cubicBezTo>
                  <a:cubicBezTo>
                    <a:pt x="481" y="422"/>
                    <a:pt x="506" y="392"/>
                    <a:pt x="491" y="392"/>
                  </a:cubicBezTo>
                  <a:close/>
                  <a:moveTo>
                    <a:pt x="455" y="525"/>
                  </a:moveTo>
                  <a:cubicBezTo>
                    <a:pt x="483" y="520"/>
                    <a:pt x="482" y="537"/>
                    <a:pt x="509" y="532"/>
                  </a:cubicBezTo>
                  <a:cubicBezTo>
                    <a:pt x="510" y="556"/>
                    <a:pt x="454" y="536"/>
                    <a:pt x="455" y="560"/>
                  </a:cubicBezTo>
                  <a:cubicBezTo>
                    <a:pt x="418" y="551"/>
                    <a:pt x="457" y="546"/>
                    <a:pt x="455" y="525"/>
                  </a:cubicBezTo>
                  <a:close/>
                  <a:moveTo>
                    <a:pt x="609" y="553"/>
                  </a:moveTo>
                  <a:cubicBezTo>
                    <a:pt x="653" y="556"/>
                    <a:pt x="630" y="599"/>
                    <a:pt x="591" y="595"/>
                  </a:cubicBezTo>
                  <a:cubicBezTo>
                    <a:pt x="587" y="573"/>
                    <a:pt x="604" y="568"/>
                    <a:pt x="609" y="553"/>
                  </a:cubicBezTo>
                  <a:close/>
                  <a:moveTo>
                    <a:pt x="391" y="624"/>
                  </a:moveTo>
                  <a:cubicBezTo>
                    <a:pt x="386" y="638"/>
                    <a:pt x="372" y="646"/>
                    <a:pt x="364" y="659"/>
                  </a:cubicBezTo>
                  <a:cubicBezTo>
                    <a:pt x="353" y="653"/>
                    <a:pt x="339" y="649"/>
                    <a:pt x="318" y="652"/>
                  </a:cubicBezTo>
                  <a:cubicBezTo>
                    <a:pt x="336" y="628"/>
                    <a:pt x="348" y="611"/>
                    <a:pt x="391" y="624"/>
                  </a:cubicBezTo>
                  <a:close/>
                  <a:moveTo>
                    <a:pt x="609" y="792"/>
                  </a:moveTo>
                  <a:cubicBezTo>
                    <a:pt x="628" y="797"/>
                    <a:pt x="647" y="813"/>
                    <a:pt x="628" y="827"/>
                  </a:cubicBezTo>
                  <a:cubicBezTo>
                    <a:pt x="591" y="828"/>
                    <a:pt x="604" y="809"/>
                    <a:pt x="609" y="792"/>
                  </a:cubicBezTo>
                  <a:close/>
                  <a:moveTo>
                    <a:pt x="309" y="167"/>
                  </a:moveTo>
                  <a:cubicBezTo>
                    <a:pt x="333" y="171"/>
                    <a:pt x="353" y="180"/>
                    <a:pt x="373" y="188"/>
                  </a:cubicBezTo>
                  <a:moveTo>
                    <a:pt x="609" y="504"/>
                  </a:moveTo>
                  <a:cubicBezTo>
                    <a:pt x="629" y="489"/>
                    <a:pt x="605" y="484"/>
                    <a:pt x="609" y="462"/>
                  </a:cubicBezTo>
                  <a:cubicBezTo>
                    <a:pt x="653" y="469"/>
                    <a:pt x="651" y="478"/>
                    <a:pt x="700" y="469"/>
                  </a:cubicBezTo>
                  <a:cubicBezTo>
                    <a:pt x="698" y="528"/>
                    <a:pt x="678" y="522"/>
                    <a:pt x="609" y="504"/>
                  </a:cubicBezTo>
                  <a:close/>
                  <a:moveTo>
                    <a:pt x="0" y="434"/>
                  </a:moveTo>
                  <a:cubicBezTo>
                    <a:pt x="11" y="405"/>
                    <a:pt x="72" y="426"/>
                    <a:pt x="100" y="427"/>
                  </a:cubicBezTo>
                  <a:cubicBezTo>
                    <a:pt x="88" y="467"/>
                    <a:pt x="27" y="453"/>
                    <a:pt x="0" y="434"/>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37" name="cloud2"/>
          <p:cNvGrpSpPr>
            <a:grpSpLocks noChangeAspect="1"/>
          </p:cNvGrpSpPr>
          <p:nvPr/>
        </p:nvGrpSpPr>
        <p:grpSpPr bwMode="auto">
          <a:xfrm>
            <a:off x="7550188" y="-2745053"/>
            <a:ext cx="2126360" cy="5577333"/>
            <a:chOff x="4356" y="-108"/>
            <a:chExt cx="793" cy="2080"/>
          </a:xfrm>
        </p:grpSpPr>
        <p:sp>
          <p:nvSpPr>
            <p:cNvPr id="38" name="AutoShape 29"/>
            <p:cNvSpPr>
              <a:spLocks noChangeAspect="1" noChangeArrowheads="1" noTextEdit="1"/>
            </p:cNvSpPr>
            <p:nvPr/>
          </p:nvSpPr>
          <p:spPr bwMode="auto">
            <a:xfrm>
              <a:off x="4356" y="-108"/>
              <a:ext cx="793" cy="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39" name="Freeform 31"/>
            <p:cNvSpPr/>
            <p:nvPr/>
          </p:nvSpPr>
          <p:spPr bwMode="auto">
            <a:xfrm>
              <a:off x="4323" y="1320"/>
              <a:ext cx="883" cy="701"/>
            </a:xfrm>
            <a:custGeom>
              <a:avLst/>
              <a:gdLst>
                <a:gd name="T0" fmla="*/ 1517 w 2801"/>
                <a:gd name="T1" fmla="*/ 1872 h 2224"/>
                <a:gd name="T2" fmla="*/ 818 w 2801"/>
                <a:gd name="T3" fmla="*/ 1806 h 2224"/>
                <a:gd name="T4" fmla="*/ 209 w 2801"/>
                <a:gd name="T5" fmla="*/ 1620 h 2224"/>
                <a:gd name="T6" fmla="*/ 278 w 2801"/>
                <a:gd name="T7" fmla="*/ 1026 h 2224"/>
                <a:gd name="T8" fmla="*/ 878 w 2801"/>
                <a:gd name="T9" fmla="*/ 546 h 2224"/>
                <a:gd name="T10" fmla="*/ 1967 w 2801"/>
                <a:gd name="T11" fmla="*/ 506 h 2224"/>
                <a:gd name="T12" fmla="*/ 2493 w 2801"/>
                <a:gd name="T13" fmla="*/ 1020 h 2224"/>
                <a:gd name="T14" fmla="*/ 2109 w 2801"/>
                <a:gd name="T15" fmla="*/ 1704 h 2224"/>
                <a:gd name="T16" fmla="*/ 1517 w 2801"/>
                <a:gd name="T17" fmla="*/ 1872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1" h="2224">
                  <a:moveTo>
                    <a:pt x="1517" y="1872"/>
                  </a:moveTo>
                  <a:cubicBezTo>
                    <a:pt x="1413" y="2148"/>
                    <a:pt x="929" y="2136"/>
                    <a:pt x="818" y="1806"/>
                  </a:cubicBezTo>
                  <a:cubicBezTo>
                    <a:pt x="690" y="2097"/>
                    <a:pt x="294" y="1838"/>
                    <a:pt x="209" y="1620"/>
                  </a:cubicBezTo>
                  <a:cubicBezTo>
                    <a:pt x="123" y="1403"/>
                    <a:pt x="0" y="1147"/>
                    <a:pt x="278" y="1026"/>
                  </a:cubicBezTo>
                  <a:cubicBezTo>
                    <a:pt x="219" y="530"/>
                    <a:pt x="399" y="418"/>
                    <a:pt x="878" y="546"/>
                  </a:cubicBezTo>
                  <a:cubicBezTo>
                    <a:pt x="944" y="108"/>
                    <a:pt x="1833" y="0"/>
                    <a:pt x="1967" y="506"/>
                  </a:cubicBezTo>
                  <a:cubicBezTo>
                    <a:pt x="2241" y="332"/>
                    <a:pt x="2644" y="759"/>
                    <a:pt x="2493" y="1020"/>
                  </a:cubicBezTo>
                  <a:cubicBezTo>
                    <a:pt x="2801" y="1200"/>
                    <a:pt x="2496" y="1972"/>
                    <a:pt x="2109" y="1704"/>
                  </a:cubicBezTo>
                  <a:cubicBezTo>
                    <a:pt x="2126" y="1961"/>
                    <a:pt x="1821" y="2224"/>
                    <a:pt x="1517" y="1872"/>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 name="Freeform 32"/>
            <p:cNvSpPr/>
            <p:nvPr/>
          </p:nvSpPr>
          <p:spPr bwMode="auto">
            <a:xfrm>
              <a:off x="4362" y="1357"/>
              <a:ext cx="775" cy="629"/>
            </a:xfrm>
            <a:custGeom>
              <a:avLst/>
              <a:gdLst>
                <a:gd name="T0" fmla="*/ 1383 w 2459"/>
                <a:gd name="T1" fmla="*/ 1576 h 1995"/>
                <a:gd name="T2" fmla="*/ 711 w 2459"/>
                <a:gd name="T3" fmla="*/ 1489 h 1995"/>
                <a:gd name="T4" fmla="*/ 186 w 2459"/>
                <a:gd name="T5" fmla="*/ 1469 h 1995"/>
                <a:gd name="T6" fmla="*/ 319 w 2459"/>
                <a:gd name="T7" fmla="*/ 944 h 1995"/>
                <a:gd name="T8" fmla="*/ 824 w 2459"/>
                <a:gd name="T9" fmla="*/ 545 h 1995"/>
                <a:gd name="T10" fmla="*/ 1775 w 2459"/>
                <a:gd name="T11" fmla="*/ 552 h 1995"/>
                <a:gd name="T12" fmla="*/ 2220 w 2459"/>
                <a:gd name="T13" fmla="*/ 891 h 1995"/>
                <a:gd name="T14" fmla="*/ 1914 w 2459"/>
                <a:gd name="T15" fmla="*/ 1423 h 1995"/>
                <a:gd name="T16" fmla="*/ 1383 w 2459"/>
                <a:gd name="T17" fmla="*/ 1576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9" h="1995">
                  <a:moveTo>
                    <a:pt x="1383" y="1576"/>
                  </a:moveTo>
                  <a:cubicBezTo>
                    <a:pt x="1303" y="1842"/>
                    <a:pt x="837" y="1941"/>
                    <a:pt x="711" y="1489"/>
                  </a:cubicBezTo>
                  <a:cubicBezTo>
                    <a:pt x="611" y="1715"/>
                    <a:pt x="405" y="1882"/>
                    <a:pt x="186" y="1469"/>
                  </a:cubicBezTo>
                  <a:cubicBezTo>
                    <a:pt x="186" y="1469"/>
                    <a:pt x="0" y="1051"/>
                    <a:pt x="319" y="944"/>
                  </a:cubicBezTo>
                  <a:cubicBezTo>
                    <a:pt x="272" y="559"/>
                    <a:pt x="452" y="446"/>
                    <a:pt x="824" y="545"/>
                  </a:cubicBezTo>
                  <a:cubicBezTo>
                    <a:pt x="877" y="160"/>
                    <a:pt x="1642" y="0"/>
                    <a:pt x="1775" y="552"/>
                  </a:cubicBezTo>
                  <a:cubicBezTo>
                    <a:pt x="2061" y="366"/>
                    <a:pt x="2400" y="672"/>
                    <a:pt x="2220" y="891"/>
                  </a:cubicBezTo>
                  <a:cubicBezTo>
                    <a:pt x="2459" y="1031"/>
                    <a:pt x="2333" y="1735"/>
                    <a:pt x="1914" y="1423"/>
                  </a:cubicBezTo>
                  <a:cubicBezTo>
                    <a:pt x="1928" y="1622"/>
                    <a:pt x="1708" y="1995"/>
                    <a:pt x="1383" y="1576"/>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1" name="Freeform 33"/>
            <p:cNvSpPr>
              <a:spLocks noEditPoints="1"/>
            </p:cNvSpPr>
            <p:nvPr/>
          </p:nvSpPr>
          <p:spPr bwMode="auto">
            <a:xfrm>
              <a:off x="4368" y="1388"/>
              <a:ext cx="764" cy="566"/>
            </a:xfrm>
            <a:custGeom>
              <a:avLst/>
              <a:gdLst>
                <a:gd name="T0" fmla="*/ 119 w 2424"/>
                <a:gd name="T1" fmla="*/ 1367 h 1793"/>
                <a:gd name="T2" fmla="*/ 104 w 2424"/>
                <a:gd name="T3" fmla="*/ 1295 h 1793"/>
                <a:gd name="T4" fmla="*/ 58 w 2424"/>
                <a:gd name="T5" fmla="*/ 1313 h 1793"/>
                <a:gd name="T6" fmla="*/ 45 w 2424"/>
                <a:gd name="T7" fmla="*/ 1010 h 1793"/>
                <a:gd name="T8" fmla="*/ 65 w 2424"/>
                <a:gd name="T9" fmla="*/ 955 h 1793"/>
                <a:gd name="T10" fmla="*/ 117 w 2424"/>
                <a:gd name="T11" fmla="*/ 862 h 1793"/>
                <a:gd name="T12" fmla="*/ 231 w 2424"/>
                <a:gd name="T13" fmla="*/ 703 h 1793"/>
                <a:gd name="T14" fmla="*/ 220 w 2424"/>
                <a:gd name="T15" fmla="*/ 809 h 1793"/>
                <a:gd name="T16" fmla="*/ 241 w 2424"/>
                <a:gd name="T17" fmla="*/ 492 h 1793"/>
                <a:gd name="T18" fmla="*/ 295 w 2424"/>
                <a:gd name="T19" fmla="*/ 437 h 1793"/>
                <a:gd name="T20" fmla="*/ 264 w 2424"/>
                <a:gd name="T21" fmla="*/ 398 h 1793"/>
                <a:gd name="T22" fmla="*/ 569 w 2424"/>
                <a:gd name="T23" fmla="*/ 354 h 1793"/>
                <a:gd name="T24" fmla="*/ 633 w 2424"/>
                <a:gd name="T25" fmla="*/ 366 h 1793"/>
                <a:gd name="T26" fmla="*/ 738 w 2424"/>
                <a:gd name="T27" fmla="*/ 347 h 1793"/>
                <a:gd name="T28" fmla="*/ 869 w 2424"/>
                <a:gd name="T29" fmla="*/ 224 h 1793"/>
                <a:gd name="T30" fmla="*/ 796 w 2424"/>
                <a:gd name="T31" fmla="*/ 302 h 1793"/>
                <a:gd name="T32" fmla="*/ 1028 w 2424"/>
                <a:gd name="T33" fmla="*/ 76 h 1793"/>
                <a:gd name="T34" fmla="*/ 1128 w 2424"/>
                <a:gd name="T35" fmla="*/ 70 h 1793"/>
                <a:gd name="T36" fmla="*/ 1122 w 2424"/>
                <a:gd name="T37" fmla="*/ 22 h 1793"/>
                <a:gd name="T38" fmla="*/ 1446 w 2424"/>
                <a:gd name="T39" fmla="*/ 44 h 1793"/>
                <a:gd name="T40" fmla="*/ 1522 w 2424"/>
                <a:gd name="T41" fmla="*/ 68 h 1793"/>
                <a:gd name="T42" fmla="*/ 1626 w 2424"/>
                <a:gd name="T43" fmla="*/ 89 h 1793"/>
                <a:gd name="T44" fmla="*/ 1718 w 2424"/>
                <a:gd name="T45" fmla="*/ 269 h 1793"/>
                <a:gd name="T46" fmla="*/ 1686 w 2424"/>
                <a:gd name="T47" fmla="*/ 168 h 1793"/>
                <a:gd name="T48" fmla="*/ 1902 w 2424"/>
                <a:gd name="T49" fmla="*/ 327 h 1793"/>
                <a:gd name="T50" fmla="*/ 1991 w 2424"/>
                <a:gd name="T51" fmla="*/ 360 h 1793"/>
                <a:gd name="T52" fmla="*/ 1998 w 2424"/>
                <a:gd name="T53" fmla="*/ 312 h 1793"/>
                <a:gd name="T54" fmla="*/ 2267 w 2424"/>
                <a:gd name="T55" fmla="*/ 487 h 1793"/>
                <a:gd name="T56" fmla="*/ 2296 w 2424"/>
                <a:gd name="T57" fmla="*/ 580 h 1793"/>
                <a:gd name="T58" fmla="*/ 2331 w 2424"/>
                <a:gd name="T59" fmla="*/ 681 h 1793"/>
                <a:gd name="T60" fmla="*/ 2315 w 2424"/>
                <a:gd name="T61" fmla="*/ 879 h 1793"/>
                <a:gd name="T62" fmla="*/ 2268 w 2424"/>
                <a:gd name="T63" fmla="*/ 784 h 1793"/>
                <a:gd name="T64" fmla="*/ 2401 w 2424"/>
                <a:gd name="T65" fmla="*/ 1102 h 1793"/>
                <a:gd name="T66" fmla="*/ 2353 w 2424"/>
                <a:gd name="T67" fmla="*/ 1193 h 1793"/>
                <a:gd name="T68" fmla="*/ 2400 w 2424"/>
                <a:gd name="T69" fmla="*/ 1208 h 1793"/>
                <a:gd name="T70" fmla="*/ 2211 w 2424"/>
                <a:gd name="T71" fmla="*/ 1453 h 1793"/>
                <a:gd name="T72" fmla="*/ 2151 w 2424"/>
                <a:gd name="T73" fmla="*/ 1472 h 1793"/>
                <a:gd name="T74" fmla="*/ 2046 w 2424"/>
                <a:gd name="T75" fmla="*/ 1490 h 1793"/>
                <a:gd name="T76" fmla="*/ 1893 w 2424"/>
                <a:gd name="T77" fmla="*/ 1489 h 1793"/>
                <a:gd name="T78" fmla="*/ 1935 w 2424"/>
                <a:gd name="T79" fmla="*/ 1391 h 1793"/>
                <a:gd name="T80" fmla="*/ 1840 w 2424"/>
                <a:gd name="T81" fmla="*/ 1689 h 1793"/>
                <a:gd name="T82" fmla="*/ 1759 w 2424"/>
                <a:gd name="T83" fmla="*/ 1712 h 1793"/>
                <a:gd name="T84" fmla="*/ 1771 w 2424"/>
                <a:gd name="T85" fmla="*/ 1759 h 1793"/>
                <a:gd name="T86" fmla="*/ 1500 w 2424"/>
                <a:gd name="T87" fmla="*/ 1675 h 1793"/>
                <a:gd name="T88" fmla="*/ 1451 w 2424"/>
                <a:gd name="T89" fmla="*/ 1633 h 1793"/>
                <a:gd name="T90" fmla="*/ 1352 w 2424"/>
                <a:gd name="T91" fmla="*/ 1593 h 1793"/>
                <a:gd name="T92" fmla="*/ 1238 w 2424"/>
                <a:gd name="T93" fmla="*/ 1700 h 1793"/>
                <a:gd name="T94" fmla="*/ 1332 w 2424"/>
                <a:gd name="T95" fmla="*/ 1649 h 1793"/>
                <a:gd name="T96" fmla="*/ 1015 w 2424"/>
                <a:gd name="T97" fmla="*/ 1764 h 1793"/>
                <a:gd name="T98" fmla="*/ 928 w 2424"/>
                <a:gd name="T99" fmla="*/ 1736 h 1793"/>
                <a:gd name="T100" fmla="*/ 903 w 2424"/>
                <a:gd name="T101" fmla="*/ 1778 h 1793"/>
                <a:gd name="T102" fmla="*/ 710 w 2424"/>
                <a:gd name="T103" fmla="*/ 1562 h 1793"/>
                <a:gd name="T104" fmla="*/ 642 w 2424"/>
                <a:gd name="T105" fmla="*/ 1575 h 1793"/>
                <a:gd name="T106" fmla="*/ 580 w 2424"/>
                <a:gd name="T107" fmla="*/ 1662 h 1793"/>
                <a:gd name="T108" fmla="*/ 388 w 2424"/>
                <a:gd name="T109" fmla="*/ 1637 h 1793"/>
                <a:gd name="T110" fmla="*/ 486 w 2424"/>
                <a:gd name="T111" fmla="*/ 1679 h 1793"/>
                <a:gd name="T112" fmla="*/ 208 w 2424"/>
                <a:gd name="T113" fmla="*/ 1525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24" h="1793">
                  <a:moveTo>
                    <a:pt x="166" y="1486"/>
                  </a:moveTo>
                  <a:cubicBezTo>
                    <a:pt x="154" y="1491"/>
                    <a:pt x="140" y="1485"/>
                    <a:pt x="135" y="1472"/>
                  </a:cubicBezTo>
                  <a:cubicBezTo>
                    <a:pt x="106" y="1398"/>
                    <a:pt x="106" y="1398"/>
                    <a:pt x="106" y="1398"/>
                  </a:cubicBezTo>
                  <a:cubicBezTo>
                    <a:pt x="101" y="1386"/>
                    <a:pt x="107" y="1372"/>
                    <a:pt x="119" y="1367"/>
                  </a:cubicBezTo>
                  <a:cubicBezTo>
                    <a:pt x="119" y="1367"/>
                    <a:pt x="119" y="1367"/>
                    <a:pt x="119" y="1367"/>
                  </a:cubicBezTo>
                  <a:cubicBezTo>
                    <a:pt x="132" y="1362"/>
                    <a:pt x="146" y="1368"/>
                    <a:pt x="151" y="1381"/>
                  </a:cubicBezTo>
                  <a:cubicBezTo>
                    <a:pt x="180" y="1454"/>
                    <a:pt x="180" y="1454"/>
                    <a:pt x="180" y="1454"/>
                  </a:cubicBezTo>
                  <a:cubicBezTo>
                    <a:pt x="185" y="1467"/>
                    <a:pt x="179" y="1481"/>
                    <a:pt x="166" y="1486"/>
                  </a:cubicBezTo>
                  <a:close/>
                  <a:moveTo>
                    <a:pt x="90" y="1327"/>
                  </a:moveTo>
                  <a:cubicBezTo>
                    <a:pt x="102" y="1322"/>
                    <a:pt x="108" y="1308"/>
                    <a:pt x="104" y="1295"/>
                  </a:cubicBezTo>
                  <a:cubicBezTo>
                    <a:pt x="74" y="1222"/>
                    <a:pt x="74" y="1222"/>
                    <a:pt x="74" y="1222"/>
                  </a:cubicBezTo>
                  <a:cubicBezTo>
                    <a:pt x="69" y="1209"/>
                    <a:pt x="55" y="1203"/>
                    <a:pt x="43" y="1208"/>
                  </a:cubicBezTo>
                  <a:cubicBezTo>
                    <a:pt x="43" y="1208"/>
                    <a:pt x="43" y="1208"/>
                    <a:pt x="43" y="1208"/>
                  </a:cubicBezTo>
                  <a:cubicBezTo>
                    <a:pt x="30" y="1213"/>
                    <a:pt x="24" y="1227"/>
                    <a:pt x="29" y="1239"/>
                  </a:cubicBezTo>
                  <a:cubicBezTo>
                    <a:pt x="58" y="1313"/>
                    <a:pt x="58" y="1313"/>
                    <a:pt x="58" y="1313"/>
                  </a:cubicBezTo>
                  <a:cubicBezTo>
                    <a:pt x="63" y="1326"/>
                    <a:pt x="77" y="1332"/>
                    <a:pt x="90" y="1327"/>
                  </a:cubicBezTo>
                  <a:close/>
                  <a:moveTo>
                    <a:pt x="22" y="1136"/>
                  </a:moveTo>
                  <a:cubicBezTo>
                    <a:pt x="35" y="1139"/>
                    <a:pt x="48" y="1130"/>
                    <a:pt x="50" y="1116"/>
                  </a:cubicBezTo>
                  <a:cubicBezTo>
                    <a:pt x="64" y="1038"/>
                    <a:pt x="64" y="1038"/>
                    <a:pt x="64" y="1038"/>
                  </a:cubicBezTo>
                  <a:cubicBezTo>
                    <a:pt x="67" y="1025"/>
                    <a:pt x="58" y="1012"/>
                    <a:pt x="45" y="1010"/>
                  </a:cubicBezTo>
                  <a:cubicBezTo>
                    <a:pt x="45" y="1010"/>
                    <a:pt x="45" y="1010"/>
                    <a:pt x="45" y="1010"/>
                  </a:cubicBezTo>
                  <a:cubicBezTo>
                    <a:pt x="32" y="1008"/>
                    <a:pt x="19" y="1016"/>
                    <a:pt x="16" y="1030"/>
                  </a:cubicBezTo>
                  <a:cubicBezTo>
                    <a:pt x="2" y="1108"/>
                    <a:pt x="2" y="1108"/>
                    <a:pt x="2" y="1108"/>
                  </a:cubicBezTo>
                  <a:cubicBezTo>
                    <a:pt x="0" y="1121"/>
                    <a:pt x="9" y="1134"/>
                    <a:pt x="22" y="1136"/>
                  </a:cubicBezTo>
                  <a:close/>
                  <a:moveTo>
                    <a:pt x="65" y="955"/>
                  </a:moveTo>
                  <a:cubicBezTo>
                    <a:pt x="75" y="964"/>
                    <a:pt x="90" y="963"/>
                    <a:pt x="99" y="954"/>
                  </a:cubicBezTo>
                  <a:cubicBezTo>
                    <a:pt x="153" y="895"/>
                    <a:pt x="153" y="895"/>
                    <a:pt x="153" y="895"/>
                  </a:cubicBezTo>
                  <a:cubicBezTo>
                    <a:pt x="162" y="885"/>
                    <a:pt x="161" y="870"/>
                    <a:pt x="151" y="860"/>
                  </a:cubicBezTo>
                  <a:cubicBezTo>
                    <a:pt x="151" y="860"/>
                    <a:pt x="151" y="860"/>
                    <a:pt x="151" y="860"/>
                  </a:cubicBezTo>
                  <a:cubicBezTo>
                    <a:pt x="141" y="851"/>
                    <a:pt x="126" y="852"/>
                    <a:pt x="117" y="862"/>
                  </a:cubicBezTo>
                  <a:cubicBezTo>
                    <a:pt x="63" y="921"/>
                    <a:pt x="63" y="921"/>
                    <a:pt x="63" y="921"/>
                  </a:cubicBezTo>
                  <a:cubicBezTo>
                    <a:pt x="54" y="931"/>
                    <a:pt x="55" y="946"/>
                    <a:pt x="65" y="955"/>
                  </a:cubicBezTo>
                  <a:close/>
                  <a:moveTo>
                    <a:pt x="220" y="809"/>
                  </a:moveTo>
                  <a:cubicBezTo>
                    <a:pt x="233" y="807"/>
                    <a:pt x="243" y="795"/>
                    <a:pt x="241" y="781"/>
                  </a:cubicBezTo>
                  <a:cubicBezTo>
                    <a:pt x="231" y="703"/>
                    <a:pt x="231" y="703"/>
                    <a:pt x="231" y="703"/>
                  </a:cubicBezTo>
                  <a:cubicBezTo>
                    <a:pt x="230" y="689"/>
                    <a:pt x="217" y="680"/>
                    <a:pt x="204" y="682"/>
                  </a:cubicBezTo>
                  <a:cubicBezTo>
                    <a:pt x="204" y="682"/>
                    <a:pt x="204" y="682"/>
                    <a:pt x="204" y="682"/>
                  </a:cubicBezTo>
                  <a:cubicBezTo>
                    <a:pt x="191" y="683"/>
                    <a:pt x="181" y="695"/>
                    <a:pt x="183" y="709"/>
                  </a:cubicBezTo>
                  <a:cubicBezTo>
                    <a:pt x="193" y="787"/>
                    <a:pt x="193" y="787"/>
                    <a:pt x="193" y="787"/>
                  </a:cubicBezTo>
                  <a:cubicBezTo>
                    <a:pt x="195" y="801"/>
                    <a:pt x="207" y="810"/>
                    <a:pt x="220" y="809"/>
                  </a:cubicBezTo>
                  <a:close/>
                  <a:moveTo>
                    <a:pt x="204" y="614"/>
                  </a:moveTo>
                  <a:cubicBezTo>
                    <a:pt x="217" y="618"/>
                    <a:pt x="231" y="611"/>
                    <a:pt x="235" y="598"/>
                  </a:cubicBezTo>
                  <a:cubicBezTo>
                    <a:pt x="257" y="522"/>
                    <a:pt x="257" y="522"/>
                    <a:pt x="257" y="522"/>
                  </a:cubicBezTo>
                  <a:cubicBezTo>
                    <a:pt x="261" y="509"/>
                    <a:pt x="254" y="496"/>
                    <a:pt x="241" y="492"/>
                  </a:cubicBezTo>
                  <a:cubicBezTo>
                    <a:pt x="241" y="492"/>
                    <a:pt x="241" y="492"/>
                    <a:pt x="241" y="492"/>
                  </a:cubicBezTo>
                  <a:cubicBezTo>
                    <a:pt x="228" y="488"/>
                    <a:pt x="215" y="495"/>
                    <a:pt x="211" y="508"/>
                  </a:cubicBezTo>
                  <a:cubicBezTo>
                    <a:pt x="188" y="584"/>
                    <a:pt x="188" y="584"/>
                    <a:pt x="188" y="584"/>
                  </a:cubicBezTo>
                  <a:cubicBezTo>
                    <a:pt x="184" y="597"/>
                    <a:pt x="191" y="611"/>
                    <a:pt x="204" y="614"/>
                  </a:cubicBezTo>
                  <a:close/>
                  <a:moveTo>
                    <a:pt x="260" y="433"/>
                  </a:moveTo>
                  <a:cubicBezTo>
                    <a:pt x="269" y="443"/>
                    <a:pt x="284" y="445"/>
                    <a:pt x="295" y="437"/>
                  </a:cubicBezTo>
                  <a:cubicBezTo>
                    <a:pt x="357" y="388"/>
                    <a:pt x="357" y="388"/>
                    <a:pt x="357" y="388"/>
                  </a:cubicBezTo>
                  <a:cubicBezTo>
                    <a:pt x="368" y="379"/>
                    <a:pt x="369" y="364"/>
                    <a:pt x="361" y="354"/>
                  </a:cubicBezTo>
                  <a:cubicBezTo>
                    <a:pt x="361" y="354"/>
                    <a:pt x="361" y="354"/>
                    <a:pt x="361" y="354"/>
                  </a:cubicBezTo>
                  <a:cubicBezTo>
                    <a:pt x="353" y="343"/>
                    <a:pt x="338" y="341"/>
                    <a:pt x="327" y="349"/>
                  </a:cubicBezTo>
                  <a:cubicBezTo>
                    <a:pt x="264" y="398"/>
                    <a:pt x="264" y="398"/>
                    <a:pt x="264" y="398"/>
                  </a:cubicBezTo>
                  <a:cubicBezTo>
                    <a:pt x="254" y="407"/>
                    <a:pt x="252" y="422"/>
                    <a:pt x="260" y="433"/>
                  </a:cubicBezTo>
                  <a:close/>
                  <a:moveTo>
                    <a:pt x="441" y="347"/>
                  </a:moveTo>
                  <a:cubicBezTo>
                    <a:pt x="441" y="361"/>
                    <a:pt x="451" y="372"/>
                    <a:pt x="465" y="373"/>
                  </a:cubicBezTo>
                  <a:cubicBezTo>
                    <a:pt x="544" y="377"/>
                    <a:pt x="544" y="377"/>
                    <a:pt x="544" y="377"/>
                  </a:cubicBezTo>
                  <a:cubicBezTo>
                    <a:pt x="557" y="378"/>
                    <a:pt x="569" y="367"/>
                    <a:pt x="569" y="354"/>
                  </a:cubicBezTo>
                  <a:cubicBezTo>
                    <a:pt x="569" y="354"/>
                    <a:pt x="569" y="354"/>
                    <a:pt x="569" y="354"/>
                  </a:cubicBezTo>
                  <a:cubicBezTo>
                    <a:pt x="570" y="340"/>
                    <a:pt x="560" y="329"/>
                    <a:pt x="546" y="328"/>
                  </a:cubicBezTo>
                  <a:cubicBezTo>
                    <a:pt x="467" y="324"/>
                    <a:pt x="467" y="324"/>
                    <a:pt x="467" y="324"/>
                  </a:cubicBezTo>
                  <a:cubicBezTo>
                    <a:pt x="454" y="323"/>
                    <a:pt x="442" y="334"/>
                    <a:pt x="441" y="347"/>
                  </a:cubicBezTo>
                  <a:close/>
                  <a:moveTo>
                    <a:pt x="633" y="366"/>
                  </a:moveTo>
                  <a:cubicBezTo>
                    <a:pt x="633" y="379"/>
                    <a:pt x="643" y="391"/>
                    <a:pt x="657" y="391"/>
                  </a:cubicBezTo>
                  <a:cubicBezTo>
                    <a:pt x="736" y="395"/>
                    <a:pt x="736" y="395"/>
                    <a:pt x="736" y="395"/>
                  </a:cubicBezTo>
                  <a:cubicBezTo>
                    <a:pt x="749" y="396"/>
                    <a:pt x="761" y="386"/>
                    <a:pt x="761" y="372"/>
                  </a:cubicBezTo>
                  <a:cubicBezTo>
                    <a:pt x="761" y="372"/>
                    <a:pt x="761" y="372"/>
                    <a:pt x="761" y="372"/>
                  </a:cubicBezTo>
                  <a:cubicBezTo>
                    <a:pt x="762" y="359"/>
                    <a:pt x="752" y="348"/>
                    <a:pt x="738" y="347"/>
                  </a:cubicBezTo>
                  <a:cubicBezTo>
                    <a:pt x="659" y="343"/>
                    <a:pt x="659" y="343"/>
                    <a:pt x="659" y="343"/>
                  </a:cubicBezTo>
                  <a:cubicBezTo>
                    <a:pt x="646" y="342"/>
                    <a:pt x="634" y="352"/>
                    <a:pt x="633" y="366"/>
                  </a:cubicBezTo>
                  <a:close/>
                  <a:moveTo>
                    <a:pt x="796" y="302"/>
                  </a:moveTo>
                  <a:cubicBezTo>
                    <a:pt x="808" y="309"/>
                    <a:pt x="823" y="305"/>
                    <a:pt x="829" y="293"/>
                  </a:cubicBezTo>
                  <a:cubicBezTo>
                    <a:pt x="869" y="224"/>
                    <a:pt x="869" y="224"/>
                    <a:pt x="869" y="224"/>
                  </a:cubicBezTo>
                  <a:cubicBezTo>
                    <a:pt x="876" y="213"/>
                    <a:pt x="872" y="198"/>
                    <a:pt x="860" y="191"/>
                  </a:cubicBezTo>
                  <a:cubicBezTo>
                    <a:pt x="860" y="191"/>
                    <a:pt x="860" y="191"/>
                    <a:pt x="860" y="191"/>
                  </a:cubicBezTo>
                  <a:cubicBezTo>
                    <a:pt x="849" y="184"/>
                    <a:pt x="834" y="188"/>
                    <a:pt x="827" y="200"/>
                  </a:cubicBezTo>
                  <a:cubicBezTo>
                    <a:pt x="787" y="269"/>
                    <a:pt x="787" y="269"/>
                    <a:pt x="787" y="269"/>
                  </a:cubicBezTo>
                  <a:cubicBezTo>
                    <a:pt x="780" y="280"/>
                    <a:pt x="784" y="295"/>
                    <a:pt x="796" y="302"/>
                  </a:cubicBezTo>
                  <a:close/>
                  <a:moveTo>
                    <a:pt x="917" y="140"/>
                  </a:moveTo>
                  <a:cubicBezTo>
                    <a:pt x="923" y="151"/>
                    <a:pt x="938" y="155"/>
                    <a:pt x="950" y="149"/>
                  </a:cubicBezTo>
                  <a:cubicBezTo>
                    <a:pt x="1019" y="109"/>
                    <a:pt x="1019" y="109"/>
                    <a:pt x="1019" y="109"/>
                  </a:cubicBezTo>
                  <a:cubicBezTo>
                    <a:pt x="1030" y="102"/>
                    <a:pt x="1034" y="87"/>
                    <a:pt x="1028" y="76"/>
                  </a:cubicBezTo>
                  <a:cubicBezTo>
                    <a:pt x="1028" y="76"/>
                    <a:pt x="1028" y="76"/>
                    <a:pt x="1028" y="76"/>
                  </a:cubicBezTo>
                  <a:cubicBezTo>
                    <a:pt x="1021" y="64"/>
                    <a:pt x="1006" y="60"/>
                    <a:pt x="994" y="67"/>
                  </a:cubicBezTo>
                  <a:cubicBezTo>
                    <a:pt x="926" y="106"/>
                    <a:pt x="926" y="106"/>
                    <a:pt x="926" y="106"/>
                  </a:cubicBezTo>
                  <a:cubicBezTo>
                    <a:pt x="914" y="113"/>
                    <a:pt x="910" y="128"/>
                    <a:pt x="917" y="140"/>
                  </a:cubicBezTo>
                  <a:close/>
                  <a:moveTo>
                    <a:pt x="1101" y="49"/>
                  </a:moveTo>
                  <a:cubicBezTo>
                    <a:pt x="1102" y="62"/>
                    <a:pt x="1114" y="72"/>
                    <a:pt x="1128" y="70"/>
                  </a:cubicBezTo>
                  <a:cubicBezTo>
                    <a:pt x="1207" y="60"/>
                    <a:pt x="1207" y="60"/>
                    <a:pt x="1207" y="60"/>
                  </a:cubicBezTo>
                  <a:cubicBezTo>
                    <a:pt x="1220" y="59"/>
                    <a:pt x="1229" y="47"/>
                    <a:pt x="1228" y="33"/>
                  </a:cubicBezTo>
                  <a:cubicBezTo>
                    <a:pt x="1228" y="33"/>
                    <a:pt x="1228" y="33"/>
                    <a:pt x="1228" y="33"/>
                  </a:cubicBezTo>
                  <a:cubicBezTo>
                    <a:pt x="1226" y="20"/>
                    <a:pt x="1214" y="10"/>
                    <a:pt x="1201" y="12"/>
                  </a:cubicBezTo>
                  <a:cubicBezTo>
                    <a:pt x="1122" y="22"/>
                    <a:pt x="1122" y="22"/>
                    <a:pt x="1122" y="22"/>
                  </a:cubicBezTo>
                  <a:cubicBezTo>
                    <a:pt x="1108" y="23"/>
                    <a:pt x="1099" y="36"/>
                    <a:pt x="1101" y="49"/>
                  </a:cubicBezTo>
                  <a:close/>
                  <a:moveTo>
                    <a:pt x="1320" y="22"/>
                  </a:moveTo>
                  <a:cubicBezTo>
                    <a:pt x="1317" y="35"/>
                    <a:pt x="1326" y="48"/>
                    <a:pt x="1340" y="50"/>
                  </a:cubicBezTo>
                  <a:cubicBezTo>
                    <a:pt x="1418" y="64"/>
                    <a:pt x="1418" y="64"/>
                    <a:pt x="1418" y="64"/>
                  </a:cubicBezTo>
                  <a:cubicBezTo>
                    <a:pt x="1431" y="66"/>
                    <a:pt x="1444" y="57"/>
                    <a:pt x="1446" y="44"/>
                  </a:cubicBezTo>
                  <a:cubicBezTo>
                    <a:pt x="1446" y="44"/>
                    <a:pt x="1446" y="44"/>
                    <a:pt x="1446" y="44"/>
                  </a:cubicBezTo>
                  <a:cubicBezTo>
                    <a:pt x="1448" y="31"/>
                    <a:pt x="1439" y="18"/>
                    <a:pt x="1426" y="16"/>
                  </a:cubicBezTo>
                  <a:cubicBezTo>
                    <a:pt x="1348" y="2"/>
                    <a:pt x="1348" y="2"/>
                    <a:pt x="1348" y="2"/>
                  </a:cubicBezTo>
                  <a:cubicBezTo>
                    <a:pt x="1335" y="0"/>
                    <a:pt x="1322" y="9"/>
                    <a:pt x="1320" y="22"/>
                  </a:cubicBezTo>
                  <a:close/>
                  <a:moveTo>
                    <a:pt x="1522" y="68"/>
                  </a:moveTo>
                  <a:cubicBezTo>
                    <a:pt x="1516" y="80"/>
                    <a:pt x="1522" y="95"/>
                    <a:pt x="1534" y="100"/>
                  </a:cubicBezTo>
                  <a:cubicBezTo>
                    <a:pt x="1606" y="133"/>
                    <a:pt x="1606" y="133"/>
                    <a:pt x="1606" y="133"/>
                  </a:cubicBezTo>
                  <a:cubicBezTo>
                    <a:pt x="1619" y="138"/>
                    <a:pt x="1633" y="133"/>
                    <a:pt x="1639" y="121"/>
                  </a:cubicBezTo>
                  <a:cubicBezTo>
                    <a:pt x="1639" y="121"/>
                    <a:pt x="1639" y="121"/>
                    <a:pt x="1639" y="121"/>
                  </a:cubicBezTo>
                  <a:cubicBezTo>
                    <a:pt x="1644" y="108"/>
                    <a:pt x="1639" y="94"/>
                    <a:pt x="1626" y="89"/>
                  </a:cubicBezTo>
                  <a:cubicBezTo>
                    <a:pt x="1554" y="56"/>
                    <a:pt x="1554" y="56"/>
                    <a:pt x="1554" y="56"/>
                  </a:cubicBezTo>
                  <a:cubicBezTo>
                    <a:pt x="1542" y="50"/>
                    <a:pt x="1527" y="56"/>
                    <a:pt x="1522" y="68"/>
                  </a:cubicBezTo>
                  <a:close/>
                  <a:moveTo>
                    <a:pt x="1686" y="168"/>
                  </a:moveTo>
                  <a:cubicBezTo>
                    <a:pt x="1674" y="174"/>
                    <a:pt x="1671" y="189"/>
                    <a:pt x="1678" y="201"/>
                  </a:cubicBezTo>
                  <a:cubicBezTo>
                    <a:pt x="1718" y="269"/>
                    <a:pt x="1718" y="269"/>
                    <a:pt x="1718" y="269"/>
                  </a:cubicBezTo>
                  <a:cubicBezTo>
                    <a:pt x="1725" y="281"/>
                    <a:pt x="1740" y="284"/>
                    <a:pt x="1752" y="277"/>
                  </a:cubicBezTo>
                  <a:cubicBezTo>
                    <a:pt x="1752" y="277"/>
                    <a:pt x="1752" y="277"/>
                    <a:pt x="1752" y="277"/>
                  </a:cubicBezTo>
                  <a:cubicBezTo>
                    <a:pt x="1763" y="270"/>
                    <a:pt x="1767" y="255"/>
                    <a:pt x="1760" y="244"/>
                  </a:cubicBezTo>
                  <a:cubicBezTo>
                    <a:pt x="1719" y="176"/>
                    <a:pt x="1719" y="176"/>
                    <a:pt x="1719" y="176"/>
                  </a:cubicBezTo>
                  <a:cubicBezTo>
                    <a:pt x="1712" y="164"/>
                    <a:pt x="1697" y="161"/>
                    <a:pt x="1686" y="168"/>
                  </a:cubicBezTo>
                  <a:close/>
                  <a:moveTo>
                    <a:pt x="1781" y="369"/>
                  </a:moveTo>
                  <a:cubicBezTo>
                    <a:pt x="1785" y="381"/>
                    <a:pt x="1799" y="388"/>
                    <a:pt x="1812" y="384"/>
                  </a:cubicBezTo>
                  <a:cubicBezTo>
                    <a:pt x="1887" y="358"/>
                    <a:pt x="1887" y="358"/>
                    <a:pt x="1887" y="358"/>
                  </a:cubicBezTo>
                  <a:cubicBezTo>
                    <a:pt x="1900" y="353"/>
                    <a:pt x="1907" y="340"/>
                    <a:pt x="1902" y="327"/>
                  </a:cubicBezTo>
                  <a:cubicBezTo>
                    <a:pt x="1902" y="327"/>
                    <a:pt x="1902" y="327"/>
                    <a:pt x="1902" y="327"/>
                  </a:cubicBezTo>
                  <a:cubicBezTo>
                    <a:pt x="1898" y="314"/>
                    <a:pt x="1884" y="307"/>
                    <a:pt x="1871" y="312"/>
                  </a:cubicBezTo>
                  <a:cubicBezTo>
                    <a:pt x="1796" y="338"/>
                    <a:pt x="1796" y="338"/>
                    <a:pt x="1796" y="338"/>
                  </a:cubicBezTo>
                  <a:cubicBezTo>
                    <a:pt x="1783" y="342"/>
                    <a:pt x="1777" y="356"/>
                    <a:pt x="1781" y="369"/>
                  </a:cubicBezTo>
                  <a:close/>
                  <a:moveTo>
                    <a:pt x="1970" y="332"/>
                  </a:moveTo>
                  <a:cubicBezTo>
                    <a:pt x="1968" y="346"/>
                    <a:pt x="1977" y="358"/>
                    <a:pt x="1991" y="360"/>
                  </a:cubicBezTo>
                  <a:cubicBezTo>
                    <a:pt x="2069" y="373"/>
                    <a:pt x="2069" y="373"/>
                    <a:pt x="2069" y="373"/>
                  </a:cubicBezTo>
                  <a:cubicBezTo>
                    <a:pt x="2082" y="375"/>
                    <a:pt x="2095" y="366"/>
                    <a:pt x="2097" y="353"/>
                  </a:cubicBezTo>
                  <a:cubicBezTo>
                    <a:pt x="2097" y="353"/>
                    <a:pt x="2097" y="353"/>
                    <a:pt x="2097" y="353"/>
                  </a:cubicBezTo>
                  <a:cubicBezTo>
                    <a:pt x="2099" y="339"/>
                    <a:pt x="2090" y="327"/>
                    <a:pt x="2077" y="325"/>
                  </a:cubicBezTo>
                  <a:cubicBezTo>
                    <a:pt x="1998" y="312"/>
                    <a:pt x="1998" y="312"/>
                    <a:pt x="1998" y="312"/>
                  </a:cubicBezTo>
                  <a:cubicBezTo>
                    <a:pt x="1985" y="310"/>
                    <a:pt x="1972" y="319"/>
                    <a:pt x="1970" y="332"/>
                  </a:cubicBezTo>
                  <a:close/>
                  <a:moveTo>
                    <a:pt x="2178" y="395"/>
                  </a:moveTo>
                  <a:cubicBezTo>
                    <a:pt x="2169" y="404"/>
                    <a:pt x="2168" y="420"/>
                    <a:pt x="2178" y="429"/>
                  </a:cubicBezTo>
                  <a:cubicBezTo>
                    <a:pt x="2233" y="487"/>
                    <a:pt x="2233" y="487"/>
                    <a:pt x="2233" y="487"/>
                  </a:cubicBezTo>
                  <a:cubicBezTo>
                    <a:pt x="2242" y="496"/>
                    <a:pt x="2258" y="497"/>
                    <a:pt x="2267" y="487"/>
                  </a:cubicBezTo>
                  <a:cubicBezTo>
                    <a:pt x="2267" y="487"/>
                    <a:pt x="2267" y="487"/>
                    <a:pt x="2267" y="487"/>
                  </a:cubicBezTo>
                  <a:cubicBezTo>
                    <a:pt x="2277" y="478"/>
                    <a:pt x="2277" y="462"/>
                    <a:pt x="2268" y="453"/>
                  </a:cubicBezTo>
                  <a:cubicBezTo>
                    <a:pt x="2213" y="396"/>
                    <a:pt x="2213" y="396"/>
                    <a:pt x="2213" y="396"/>
                  </a:cubicBezTo>
                  <a:cubicBezTo>
                    <a:pt x="2204" y="386"/>
                    <a:pt x="2188" y="386"/>
                    <a:pt x="2178" y="395"/>
                  </a:cubicBezTo>
                  <a:close/>
                  <a:moveTo>
                    <a:pt x="2296" y="580"/>
                  </a:moveTo>
                  <a:cubicBezTo>
                    <a:pt x="2283" y="581"/>
                    <a:pt x="2273" y="593"/>
                    <a:pt x="2274" y="607"/>
                  </a:cubicBezTo>
                  <a:cubicBezTo>
                    <a:pt x="2283" y="686"/>
                    <a:pt x="2283" y="686"/>
                    <a:pt x="2283" y="686"/>
                  </a:cubicBezTo>
                  <a:cubicBezTo>
                    <a:pt x="2284" y="699"/>
                    <a:pt x="2296" y="709"/>
                    <a:pt x="2310" y="707"/>
                  </a:cubicBezTo>
                  <a:cubicBezTo>
                    <a:pt x="2310" y="707"/>
                    <a:pt x="2310" y="707"/>
                    <a:pt x="2310" y="707"/>
                  </a:cubicBezTo>
                  <a:cubicBezTo>
                    <a:pt x="2323" y="706"/>
                    <a:pt x="2333" y="694"/>
                    <a:pt x="2331" y="681"/>
                  </a:cubicBezTo>
                  <a:cubicBezTo>
                    <a:pt x="2323" y="602"/>
                    <a:pt x="2323" y="602"/>
                    <a:pt x="2323" y="602"/>
                  </a:cubicBezTo>
                  <a:cubicBezTo>
                    <a:pt x="2322" y="588"/>
                    <a:pt x="2310" y="579"/>
                    <a:pt x="2296" y="580"/>
                  </a:cubicBezTo>
                  <a:close/>
                  <a:moveTo>
                    <a:pt x="2268" y="784"/>
                  </a:moveTo>
                  <a:cubicBezTo>
                    <a:pt x="2257" y="792"/>
                    <a:pt x="2256" y="807"/>
                    <a:pt x="2264" y="818"/>
                  </a:cubicBezTo>
                  <a:cubicBezTo>
                    <a:pt x="2315" y="879"/>
                    <a:pt x="2315" y="879"/>
                    <a:pt x="2315" y="879"/>
                  </a:cubicBezTo>
                  <a:cubicBezTo>
                    <a:pt x="2323" y="890"/>
                    <a:pt x="2338" y="891"/>
                    <a:pt x="2349" y="883"/>
                  </a:cubicBezTo>
                  <a:cubicBezTo>
                    <a:pt x="2349" y="883"/>
                    <a:pt x="2349" y="883"/>
                    <a:pt x="2349" y="883"/>
                  </a:cubicBezTo>
                  <a:cubicBezTo>
                    <a:pt x="2359" y="874"/>
                    <a:pt x="2361" y="859"/>
                    <a:pt x="2352" y="848"/>
                  </a:cubicBezTo>
                  <a:cubicBezTo>
                    <a:pt x="2302" y="787"/>
                    <a:pt x="2302" y="787"/>
                    <a:pt x="2302" y="787"/>
                  </a:cubicBezTo>
                  <a:cubicBezTo>
                    <a:pt x="2293" y="777"/>
                    <a:pt x="2278" y="775"/>
                    <a:pt x="2268" y="784"/>
                  </a:cubicBezTo>
                  <a:close/>
                  <a:moveTo>
                    <a:pt x="2386" y="975"/>
                  </a:moveTo>
                  <a:cubicBezTo>
                    <a:pt x="2373" y="976"/>
                    <a:pt x="2363" y="988"/>
                    <a:pt x="2365" y="1002"/>
                  </a:cubicBezTo>
                  <a:cubicBezTo>
                    <a:pt x="2374" y="1081"/>
                    <a:pt x="2374" y="1081"/>
                    <a:pt x="2374" y="1081"/>
                  </a:cubicBezTo>
                  <a:cubicBezTo>
                    <a:pt x="2375" y="1094"/>
                    <a:pt x="2387" y="1104"/>
                    <a:pt x="2401" y="1102"/>
                  </a:cubicBezTo>
                  <a:cubicBezTo>
                    <a:pt x="2401" y="1102"/>
                    <a:pt x="2401" y="1102"/>
                    <a:pt x="2401" y="1102"/>
                  </a:cubicBezTo>
                  <a:cubicBezTo>
                    <a:pt x="2414" y="1101"/>
                    <a:pt x="2424" y="1088"/>
                    <a:pt x="2422" y="1075"/>
                  </a:cubicBezTo>
                  <a:cubicBezTo>
                    <a:pt x="2413" y="996"/>
                    <a:pt x="2413" y="996"/>
                    <a:pt x="2413" y="996"/>
                  </a:cubicBezTo>
                  <a:cubicBezTo>
                    <a:pt x="2412" y="983"/>
                    <a:pt x="2400" y="973"/>
                    <a:pt x="2386" y="975"/>
                  </a:cubicBezTo>
                  <a:close/>
                  <a:moveTo>
                    <a:pt x="2384" y="1177"/>
                  </a:moveTo>
                  <a:cubicBezTo>
                    <a:pt x="2371" y="1173"/>
                    <a:pt x="2357" y="1180"/>
                    <a:pt x="2353" y="1193"/>
                  </a:cubicBezTo>
                  <a:cubicBezTo>
                    <a:pt x="2329" y="1269"/>
                    <a:pt x="2329" y="1269"/>
                    <a:pt x="2329" y="1269"/>
                  </a:cubicBezTo>
                  <a:cubicBezTo>
                    <a:pt x="2325" y="1282"/>
                    <a:pt x="2332" y="1295"/>
                    <a:pt x="2345" y="1299"/>
                  </a:cubicBezTo>
                  <a:cubicBezTo>
                    <a:pt x="2345" y="1299"/>
                    <a:pt x="2345" y="1299"/>
                    <a:pt x="2345" y="1299"/>
                  </a:cubicBezTo>
                  <a:cubicBezTo>
                    <a:pt x="2358" y="1304"/>
                    <a:pt x="2371" y="1296"/>
                    <a:pt x="2375" y="1284"/>
                  </a:cubicBezTo>
                  <a:cubicBezTo>
                    <a:pt x="2400" y="1208"/>
                    <a:pt x="2400" y="1208"/>
                    <a:pt x="2400" y="1208"/>
                  </a:cubicBezTo>
                  <a:cubicBezTo>
                    <a:pt x="2404" y="1195"/>
                    <a:pt x="2397" y="1182"/>
                    <a:pt x="2384" y="1177"/>
                  </a:cubicBezTo>
                  <a:close/>
                  <a:moveTo>
                    <a:pt x="2304" y="1365"/>
                  </a:moveTo>
                  <a:cubicBezTo>
                    <a:pt x="2295" y="1356"/>
                    <a:pt x="2280" y="1355"/>
                    <a:pt x="2270" y="1364"/>
                  </a:cubicBezTo>
                  <a:cubicBezTo>
                    <a:pt x="2212" y="1418"/>
                    <a:pt x="2212" y="1418"/>
                    <a:pt x="2212" y="1418"/>
                  </a:cubicBezTo>
                  <a:cubicBezTo>
                    <a:pt x="2202" y="1428"/>
                    <a:pt x="2202" y="1443"/>
                    <a:pt x="2211" y="1453"/>
                  </a:cubicBezTo>
                  <a:cubicBezTo>
                    <a:pt x="2211" y="1453"/>
                    <a:pt x="2211" y="1453"/>
                    <a:pt x="2211" y="1453"/>
                  </a:cubicBezTo>
                  <a:cubicBezTo>
                    <a:pt x="2220" y="1463"/>
                    <a:pt x="2235" y="1463"/>
                    <a:pt x="2245" y="1454"/>
                  </a:cubicBezTo>
                  <a:cubicBezTo>
                    <a:pt x="2303" y="1400"/>
                    <a:pt x="2303" y="1400"/>
                    <a:pt x="2303" y="1400"/>
                  </a:cubicBezTo>
                  <a:cubicBezTo>
                    <a:pt x="2313" y="1391"/>
                    <a:pt x="2314" y="1375"/>
                    <a:pt x="2304" y="1365"/>
                  </a:cubicBezTo>
                  <a:close/>
                  <a:moveTo>
                    <a:pt x="2151" y="1472"/>
                  </a:moveTo>
                  <a:cubicBezTo>
                    <a:pt x="2152" y="1458"/>
                    <a:pt x="2141" y="1447"/>
                    <a:pt x="2128" y="1446"/>
                  </a:cubicBezTo>
                  <a:cubicBezTo>
                    <a:pt x="2049" y="1441"/>
                    <a:pt x="2049" y="1441"/>
                    <a:pt x="2049" y="1441"/>
                  </a:cubicBezTo>
                  <a:cubicBezTo>
                    <a:pt x="2035" y="1440"/>
                    <a:pt x="2024" y="1450"/>
                    <a:pt x="2023" y="1464"/>
                  </a:cubicBezTo>
                  <a:cubicBezTo>
                    <a:pt x="2023" y="1464"/>
                    <a:pt x="2023" y="1464"/>
                    <a:pt x="2023" y="1464"/>
                  </a:cubicBezTo>
                  <a:cubicBezTo>
                    <a:pt x="2022" y="1477"/>
                    <a:pt x="2032" y="1489"/>
                    <a:pt x="2046" y="1490"/>
                  </a:cubicBezTo>
                  <a:cubicBezTo>
                    <a:pt x="2125" y="1494"/>
                    <a:pt x="2125" y="1494"/>
                    <a:pt x="2125" y="1494"/>
                  </a:cubicBezTo>
                  <a:cubicBezTo>
                    <a:pt x="2139" y="1495"/>
                    <a:pt x="2150" y="1485"/>
                    <a:pt x="2151" y="1472"/>
                  </a:cubicBezTo>
                  <a:close/>
                  <a:moveTo>
                    <a:pt x="1935" y="1391"/>
                  </a:moveTo>
                  <a:cubicBezTo>
                    <a:pt x="1922" y="1389"/>
                    <a:pt x="1909" y="1398"/>
                    <a:pt x="1907" y="1411"/>
                  </a:cubicBezTo>
                  <a:cubicBezTo>
                    <a:pt x="1893" y="1489"/>
                    <a:pt x="1893" y="1489"/>
                    <a:pt x="1893" y="1489"/>
                  </a:cubicBezTo>
                  <a:cubicBezTo>
                    <a:pt x="1891" y="1503"/>
                    <a:pt x="1900" y="1515"/>
                    <a:pt x="1913" y="1518"/>
                  </a:cubicBezTo>
                  <a:cubicBezTo>
                    <a:pt x="1913" y="1518"/>
                    <a:pt x="1913" y="1518"/>
                    <a:pt x="1913" y="1518"/>
                  </a:cubicBezTo>
                  <a:cubicBezTo>
                    <a:pt x="1926" y="1520"/>
                    <a:pt x="1939" y="1511"/>
                    <a:pt x="1941" y="1498"/>
                  </a:cubicBezTo>
                  <a:cubicBezTo>
                    <a:pt x="1955" y="1420"/>
                    <a:pt x="1955" y="1420"/>
                    <a:pt x="1955" y="1420"/>
                  </a:cubicBezTo>
                  <a:cubicBezTo>
                    <a:pt x="1957" y="1406"/>
                    <a:pt x="1949" y="1394"/>
                    <a:pt x="1935" y="1391"/>
                  </a:cubicBezTo>
                  <a:close/>
                  <a:moveTo>
                    <a:pt x="1898" y="1575"/>
                  </a:moveTo>
                  <a:cubicBezTo>
                    <a:pt x="1886" y="1569"/>
                    <a:pt x="1871" y="1573"/>
                    <a:pt x="1865" y="1585"/>
                  </a:cubicBezTo>
                  <a:cubicBezTo>
                    <a:pt x="1830" y="1656"/>
                    <a:pt x="1830" y="1656"/>
                    <a:pt x="1830" y="1656"/>
                  </a:cubicBezTo>
                  <a:cubicBezTo>
                    <a:pt x="1824" y="1668"/>
                    <a:pt x="1828" y="1683"/>
                    <a:pt x="1840" y="1689"/>
                  </a:cubicBezTo>
                  <a:cubicBezTo>
                    <a:pt x="1840" y="1689"/>
                    <a:pt x="1840" y="1689"/>
                    <a:pt x="1840" y="1689"/>
                  </a:cubicBezTo>
                  <a:cubicBezTo>
                    <a:pt x="1852" y="1695"/>
                    <a:pt x="1867" y="1690"/>
                    <a:pt x="1873" y="1678"/>
                  </a:cubicBezTo>
                  <a:cubicBezTo>
                    <a:pt x="1909" y="1607"/>
                    <a:pt x="1909" y="1607"/>
                    <a:pt x="1909" y="1607"/>
                  </a:cubicBezTo>
                  <a:cubicBezTo>
                    <a:pt x="1915" y="1595"/>
                    <a:pt x="1910" y="1581"/>
                    <a:pt x="1898" y="1575"/>
                  </a:cubicBezTo>
                  <a:close/>
                  <a:moveTo>
                    <a:pt x="1789" y="1730"/>
                  </a:moveTo>
                  <a:cubicBezTo>
                    <a:pt x="1785" y="1717"/>
                    <a:pt x="1772" y="1709"/>
                    <a:pt x="1759" y="1712"/>
                  </a:cubicBezTo>
                  <a:cubicBezTo>
                    <a:pt x="1682" y="1732"/>
                    <a:pt x="1682" y="1732"/>
                    <a:pt x="1682" y="1732"/>
                  </a:cubicBezTo>
                  <a:cubicBezTo>
                    <a:pt x="1669" y="1736"/>
                    <a:pt x="1662" y="1749"/>
                    <a:pt x="1665" y="1762"/>
                  </a:cubicBezTo>
                  <a:cubicBezTo>
                    <a:pt x="1665" y="1762"/>
                    <a:pt x="1665" y="1762"/>
                    <a:pt x="1665" y="1762"/>
                  </a:cubicBezTo>
                  <a:cubicBezTo>
                    <a:pt x="1668" y="1775"/>
                    <a:pt x="1682" y="1783"/>
                    <a:pt x="1695" y="1780"/>
                  </a:cubicBezTo>
                  <a:cubicBezTo>
                    <a:pt x="1771" y="1759"/>
                    <a:pt x="1771" y="1759"/>
                    <a:pt x="1771" y="1759"/>
                  </a:cubicBezTo>
                  <a:cubicBezTo>
                    <a:pt x="1784" y="1756"/>
                    <a:pt x="1792" y="1743"/>
                    <a:pt x="1789" y="1730"/>
                  </a:cubicBezTo>
                  <a:close/>
                  <a:moveTo>
                    <a:pt x="1605" y="1749"/>
                  </a:moveTo>
                  <a:cubicBezTo>
                    <a:pt x="1612" y="1738"/>
                    <a:pt x="1610" y="1722"/>
                    <a:pt x="1599" y="1715"/>
                  </a:cubicBezTo>
                  <a:cubicBezTo>
                    <a:pt x="1534" y="1669"/>
                    <a:pt x="1534" y="1669"/>
                    <a:pt x="1534" y="1669"/>
                  </a:cubicBezTo>
                  <a:cubicBezTo>
                    <a:pt x="1523" y="1661"/>
                    <a:pt x="1508" y="1664"/>
                    <a:pt x="1500" y="1675"/>
                  </a:cubicBezTo>
                  <a:cubicBezTo>
                    <a:pt x="1500" y="1675"/>
                    <a:pt x="1500" y="1675"/>
                    <a:pt x="1500" y="1675"/>
                  </a:cubicBezTo>
                  <a:cubicBezTo>
                    <a:pt x="1492" y="1686"/>
                    <a:pt x="1495" y="1701"/>
                    <a:pt x="1506" y="1709"/>
                  </a:cubicBezTo>
                  <a:cubicBezTo>
                    <a:pt x="1571" y="1754"/>
                    <a:pt x="1571" y="1754"/>
                    <a:pt x="1571" y="1754"/>
                  </a:cubicBezTo>
                  <a:cubicBezTo>
                    <a:pt x="1582" y="1762"/>
                    <a:pt x="1597" y="1760"/>
                    <a:pt x="1605" y="1749"/>
                  </a:cubicBezTo>
                  <a:close/>
                  <a:moveTo>
                    <a:pt x="1451" y="1633"/>
                  </a:moveTo>
                  <a:cubicBezTo>
                    <a:pt x="1459" y="1622"/>
                    <a:pt x="1456" y="1607"/>
                    <a:pt x="1445" y="1599"/>
                  </a:cubicBezTo>
                  <a:cubicBezTo>
                    <a:pt x="1381" y="1553"/>
                    <a:pt x="1381" y="1553"/>
                    <a:pt x="1381" y="1553"/>
                  </a:cubicBezTo>
                  <a:cubicBezTo>
                    <a:pt x="1370" y="1545"/>
                    <a:pt x="1354" y="1548"/>
                    <a:pt x="1347" y="1559"/>
                  </a:cubicBezTo>
                  <a:cubicBezTo>
                    <a:pt x="1347" y="1559"/>
                    <a:pt x="1347" y="1559"/>
                    <a:pt x="1347" y="1559"/>
                  </a:cubicBezTo>
                  <a:cubicBezTo>
                    <a:pt x="1339" y="1570"/>
                    <a:pt x="1341" y="1585"/>
                    <a:pt x="1352" y="1593"/>
                  </a:cubicBezTo>
                  <a:cubicBezTo>
                    <a:pt x="1417" y="1639"/>
                    <a:pt x="1417" y="1639"/>
                    <a:pt x="1417" y="1639"/>
                  </a:cubicBezTo>
                  <a:cubicBezTo>
                    <a:pt x="1428" y="1646"/>
                    <a:pt x="1443" y="1644"/>
                    <a:pt x="1451" y="1633"/>
                  </a:cubicBezTo>
                  <a:close/>
                  <a:moveTo>
                    <a:pt x="1332" y="1649"/>
                  </a:moveTo>
                  <a:cubicBezTo>
                    <a:pt x="1323" y="1639"/>
                    <a:pt x="1307" y="1638"/>
                    <a:pt x="1297" y="1647"/>
                  </a:cubicBezTo>
                  <a:cubicBezTo>
                    <a:pt x="1238" y="1700"/>
                    <a:pt x="1238" y="1700"/>
                    <a:pt x="1238" y="1700"/>
                  </a:cubicBezTo>
                  <a:cubicBezTo>
                    <a:pt x="1228" y="1709"/>
                    <a:pt x="1228" y="1725"/>
                    <a:pt x="1237" y="1735"/>
                  </a:cubicBezTo>
                  <a:cubicBezTo>
                    <a:pt x="1237" y="1735"/>
                    <a:pt x="1237" y="1735"/>
                    <a:pt x="1237" y="1735"/>
                  </a:cubicBezTo>
                  <a:cubicBezTo>
                    <a:pt x="1246" y="1745"/>
                    <a:pt x="1261" y="1745"/>
                    <a:pt x="1271" y="1736"/>
                  </a:cubicBezTo>
                  <a:cubicBezTo>
                    <a:pt x="1330" y="1683"/>
                    <a:pt x="1330" y="1683"/>
                    <a:pt x="1330" y="1683"/>
                  </a:cubicBezTo>
                  <a:cubicBezTo>
                    <a:pt x="1340" y="1674"/>
                    <a:pt x="1341" y="1659"/>
                    <a:pt x="1332" y="1649"/>
                  </a:cubicBezTo>
                  <a:close/>
                  <a:moveTo>
                    <a:pt x="1143" y="1769"/>
                  </a:moveTo>
                  <a:cubicBezTo>
                    <a:pt x="1143" y="1756"/>
                    <a:pt x="1133" y="1744"/>
                    <a:pt x="1119" y="1744"/>
                  </a:cubicBezTo>
                  <a:cubicBezTo>
                    <a:pt x="1040" y="1741"/>
                    <a:pt x="1040" y="1741"/>
                    <a:pt x="1040" y="1741"/>
                  </a:cubicBezTo>
                  <a:cubicBezTo>
                    <a:pt x="1027" y="1740"/>
                    <a:pt x="1015" y="1750"/>
                    <a:pt x="1015" y="1764"/>
                  </a:cubicBezTo>
                  <a:cubicBezTo>
                    <a:pt x="1015" y="1764"/>
                    <a:pt x="1015" y="1764"/>
                    <a:pt x="1015" y="1764"/>
                  </a:cubicBezTo>
                  <a:cubicBezTo>
                    <a:pt x="1014" y="1777"/>
                    <a:pt x="1025" y="1789"/>
                    <a:pt x="1038" y="1789"/>
                  </a:cubicBezTo>
                  <a:cubicBezTo>
                    <a:pt x="1117" y="1792"/>
                    <a:pt x="1117" y="1792"/>
                    <a:pt x="1117" y="1792"/>
                  </a:cubicBezTo>
                  <a:cubicBezTo>
                    <a:pt x="1131" y="1793"/>
                    <a:pt x="1142" y="1782"/>
                    <a:pt x="1143" y="1769"/>
                  </a:cubicBezTo>
                  <a:close/>
                  <a:moveTo>
                    <a:pt x="937" y="1770"/>
                  </a:moveTo>
                  <a:cubicBezTo>
                    <a:pt x="943" y="1758"/>
                    <a:pt x="940" y="1743"/>
                    <a:pt x="928" y="1736"/>
                  </a:cubicBezTo>
                  <a:cubicBezTo>
                    <a:pt x="860" y="1696"/>
                    <a:pt x="860" y="1696"/>
                    <a:pt x="860" y="1696"/>
                  </a:cubicBezTo>
                  <a:cubicBezTo>
                    <a:pt x="848" y="1689"/>
                    <a:pt x="833" y="1693"/>
                    <a:pt x="826" y="1705"/>
                  </a:cubicBezTo>
                  <a:cubicBezTo>
                    <a:pt x="826" y="1705"/>
                    <a:pt x="826" y="1705"/>
                    <a:pt x="826" y="1705"/>
                  </a:cubicBezTo>
                  <a:cubicBezTo>
                    <a:pt x="819" y="1716"/>
                    <a:pt x="823" y="1731"/>
                    <a:pt x="835" y="1738"/>
                  </a:cubicBezTo>
                  <a:cubicBezTo>
                    <a:pt x="903" y="1778"/>
                    <a:pt x="903" y="1778"/>
                    <a:pt x="903" y="1778"/>
                  </a:cubicBezTo>
                  <a:cubicBezTo>
                    <a:pt x="915" y="1785"/>
                    <a:pt x="930" y="1781"/>
                    <a:pt x="937" y="1770"/>
                  </a:cubicBezTo>
                  <a:close/>
                  <a:moveTo>
                    <a:pt x="791" y="1662"/>
                  </a:moveTo>
                  <a:cubicBezTo>
                    <a:pt x="802" y="1653"/>
                    <a:pt x="803" y="1638"/>
                    <a:pt x="795" y="1627"/>
                  </a:cubicBezTo>
                  <a:cubicBezTo>
                    <a:pt x="745" y="1566"/>
                    <a:pt x="745" y="1566"/>
                    <a:pt x="745" y="1566"/>
                  </a:cubicBezTo>
                  <a:cubicBezTo>
                    <a:pt x="736" y="1555"/>
                    <a:pt x="721" y="1554"/>
                    <a:pt x="710" y="1562"/>
                  </a:cubicBezTo>
                  <a:cubicBezTo>
                    <a:pt x="710" y="1562"/>
                    <a:pt x="710" y="1562"/>
                    <a:pt x="710" y="1562"/>
                  </a:cubicBezTo>
                  <a:cubicBezTo>
                    <a:pt x="700" y="1570"/>
                    <a:pt x="698" y="1586"/>
                    <a:pt x="707" y="1596"/>
                  </a:cubicBezTo>
                  <a:cubicBezTo>
                    <a:pt x="757" y="1658"/>
                    <a:pt x="757" y="1658"/>
                    <a:pt x="757" y="1658"/>
                  </a:cubicBezTo>
                  <a:cubicBezTo>
                    <a:pt x="765" y="1668"/>
                    <a:pt x="781" y="1670"/>
                    <a:pt x="791" y="1662"/>
                  </a:cubicBezTo>
                  <a:close/>
                  <a:moveTo>
                    <a:pt x="642" y="1575"/>
                  </a:moveTo>
                  <a:cubicBezTo>
                    <a:pt x="633" y="1565"/>
                    <a:pt x="617" y="1564"/>
                    <a:pt x="607" y="1573"/>
                  </a:cubicBezTo>
                  <a:cubicBezTo>
                    <a:pt x="548" y="1625"/>
                    <a:pt x="548" y="1625"/>
                    <a:pt x="548" y="1625"/>
                  </a:cubicBezTo>
                  <a:cubicBezTo>
                    <a:pt x="537" y="1634"/>
                    <a:pt x="536" y="1649"/>
                    <a:pt x="545" y="1659"/>
                  </a:cubicBezTo>
                  <a:cubicBezTo>
                    <a:pt x="545" y="1659"/>
                    <a:pt x="545" y="1659"/>
                    <a:pt x="545" y="1659"/>
                  </a:cubicBezTo>
                  <a:cubicBezTo>
                    <a:pt x="554" y="1669"/>
                    <a:pt x="570" y="1670"/>
                    <a:pt x="580" y="1662"/>
                  </a:cubicBezTo>
                  <a:cubicBezTo>
                    <a:pt x="639" y="1609"/>
                    <a:pt x="639" y="1609"/>
                    <a:pt x="639" y="1609"/>
                  </a:cubicBezTo>
                  <a:cubicBezTo>
                    <a:pt x="649" y="1600"/>
                    <a:pt x="650" y="1585"/>
                    <a:pt x="642" y="1575"/>
                  </a:cubicBezTo>
                  <a:close/>
                  <a:moveTo>
                    <a:pt x="486" y="1679"/>
                  </a:moveTo>
                  <a:cubicBezTo>
                    <a:pt x="488" y="1666"/>
                    <a:pt x="479" y="1653"/>
                    <a:pt x="466" y="1651"/>
                  </a:cubicBezTo>
                  <a:cubicBezTo>
                    <a:pt x="388" y="1637"/>
                    <a:pt x="388" y="1637"/>
                    <a:pt x="388" y="1637"/>
                  </a:cubicBezTo>
                  <a:cubicBezTo>
                    <a:pt x="375" y="1634"/>
                    <a:pt x="362" y="1643"/>
                    <a:pt x="360" y="1656"/>
                  </a:cubicBezTo>
                  <a:cubicBezTo>
                    <a:pt x="360" y="1656"/>
                    <a:pt x="360" y="1656"/>
                    <a:pt x="360" y="1656"/>
                  </a:cubicBezTo>
                  <a:cubicBezTo>
                    <a:pt x="357" y="1670"/>
                    <a:pt x="366" y="1682"/>
                    <a:pt x="379" y="1685"/>
                  </a:cubicBezTo>
                  <a:cubicBezTo>
                    <a:pt x="457" y="1699"/>
                    <a:pt x="457" y="1699"/>
                    <a:pt x="457" y="1699"/>
                  </a:cubicBezTo>
                  <a:cubicBezTo>
                    <a:pt x="471" y="1701"/>
                    <a:pt x="483" y="1692"/>
                    <a:pt x="486" y="1679"/>
                  </a:cubicBezTo>
                  <a:close/>
                  <a:moveTo>
                    <a:pt x="296" y="1618"/>
                  </a:moveTo>
                  <a:cubicBezTo>
                    <a:pt x="306" y="1609"/>
                    <a:pt x="306" y="1594"/>
                    <a:pt x="297" y="1584"/>
                  </a:cubicBezTo>
                  <a:cubicBezTo>
                    <a:pt x="243" y="1526"/>
                    <a:pt x="243" y="1526"/>
                    <a:pt x="243" y="1526"/>
                  </a:cubicBezTo>
                  <a:cubicBezTo>
                    <a:pt x="233" y="1516"/>
                    <a:pt x="218" y="1516"/>
                    <a:pt x="208" y="1525"/>
                  </a:cubicBezTo>
                  <a:cubicBezTo>
                    <a:pt x="208" y="1525"/>
                    <a:pt x="208" y="1525"/>
                    <a:pt x="208" y="1525"/>
                  </a:cubicBezTo>
                  <a:cubicBezTo>
                    <a:pt x="198" y="1534"/>
                    <a:pt x="198" y="1550"/>
                    <a:pt x="207" y="1560"/>
                  </a:cubicBezTo>
                  <a:cubicBezTo>
                    <a:pt x="262" y="1617"/>
                    <a:pt x="262" y="1617"/>
                    <a:pt x="262" y="1617"/>
                  </a:cubicBezTo>
                  <a:cubicBezTo>
                    <a:pt x="271" y="1627"/>
                    <a:pt x="286" y="1628"/>
                    <a:pt x="296" y="161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2" name="Freeform 34"/>
            <p:cNvSpPr>
              <a:spLocks noEditPoints="1"/>
            </p:cNvSpPr>
            <p:nvPr/>
          </p:nvSpPr>
          <p:spPr bwMode="auto">
            <a:xfrm>
              <a:off x="4582" y="-108"/>
              <a:ext cx="358" cy="1509"/>
            </a:xfrm>
            <a:custGeom>
              <a:avLst/>
              <a:gdLst>
                <a:gd name="T0" fmla="*/ 1081 w 1135"/>
                <a:gd name="T1" fmla="*/ 4412 h 4786"/>
                <a:gd name="T2" fmla="*/ 1006 w 1135"/>
                <a:gd name="T3" fmla="*/ 4388 h 4786"/>
                <a:gd name="T4" fmla="*/ 552 w 1135"/>
                <a:gd name="T5" fmla="*/ 4716 h 4786"/>
                <a:gd name="T6" fmla="*/ 552 w 1135"/>
                <a:gd name="T7" fmla="*/ 0 h 4786"/>
                <a:gd name="T8" fmla="*/ 525 w 1135"/>
                <a:gd name="T9" fmla="*/ 0 h 4786"/>
                <a:gd name="T10" fmla="*/ 530 w 1135"/>
                <a:gd name="T11" fmla="*/ 4707 h 4786"/>
                <a:gd name="T12" fmla="*/ 182 w 1135"/>
                <a:gd name="T13" fmla="*/ 4298 h 4786"/>
                <a:gd name="T14" fmla="*/ 82 w 1135"/>
                <a:gd name="T15" fmla="*/ 4329 h 4786"/>
                <a:gd name="T16" fmla="*/ 5 w 1135"/>
                <a:gd name="T17" fmla="*/ 4454 h 4786"/>
                <a:gd name="T18" fmla="*/ 518 w 1135"/>
                <a:gd name="T19" fmla="*/ 4748 h 4786"/>
                <a:gd name="T20" fmla="*/ 568 w 1135"/>
                <a:gd name="T21" fmla="*/ 4761 h 4786"/>
                <a:gd name="T22" fmla="*/ 1113 w 1135"/>
                <a:gd name="T23" fmla="*/ 4565 h 4786"/>
                <a:gd name="T24" fmla="*/ 1081 w 1135"/>
                <a:gd name="T25" fmla="*/ 4412 h 4786"/>
                <a:gd name="T26" fmla="*/ 15 w 1135"/>
                <a:gd name="T27" fmla="*/ 4440 h 4786"/>
                <a:gd name="T28" fmla="*/ 85 w 1135"/>
                <a:gd name="T29" fmla="*/ 4331 h 4786"/>
                <a:gd name="T30" fmla="*/ 177 w 1135"/>
                <a:gd name="T31" fmla="*/ 4302 h 4786"/>
                <a:gd name="T32" fmla="*/ 532 w 1135"/>
                <a:gd name="T33" fmla="*/ 4731 h 4786"/>
                <a:gd name="T34" fmla="*/ 15 w 1135"/>
                <a:gd name="T35" fmla="*/ 4440 h 4786"/>
                <a:gd name="T36" fmla="*/ 1106 w 1135"/>
                <a:gd name="T37" fmla="*/ 4550 h 4786"/>
                <a:gd name="T38" fmla="*/ 551 w 1135"/>
                <a:gd name="T39" fmla="*/ 4734 h 4786"/>
                <a:gd name="T40" fmla="*/ 1004 w 1135"/>
                <a:gd name="T41" fmla="*/ 4391 h 4786"/>
                <a:gd name="T42" fmla="*/ 1077 w 1135"/>
                <a:gd name="T43" fmla="*/ 4412 h 4786"/>
                <a:gd name="T44" fmla="*/ 1106 w 1135"/>
                <a:gd name="T45" fmla="*/ 4550 h 4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4786">
                  <a:moveTo>
                    <a:pt x="1081" y="4412"/>
                  </a:moveTo>
                  <a:cubicBezTo>
                    <a:pt x="1062" y="4394"/>
                    <a:pt x="1031" y="4390"/>
                    <a:pt x="1006" y="4388"/>
                  </a:cubicBezTo>
                  <a:cubicBezTo>
                    <a:pt x="867" y="4376"/>
                    <a:pt x="601" y="4640"/>
                    <a:pt x="552" y="4716"/>
                  </a:cubicBezTo>
                  <a:cubicBezTo>
                    <a:pt x="552" y="0"/>
                    <a:pt x="552" y="0"/>
                    <a:pt x="552" y="0"/>
                  </a:cubicBezTo>
                  <a:cubicBezTo>
                    <a:pt x="525" y="0"/>
                    <a:pt x="525" y="0"/>
                    <a:pt x="525" y="0"/>
                  </a:cubicBezTo>
                  <a:cubicBezTo>
                    <a:pt x="530" y="4707"/>
                    <a:pt x="530" y="4707"/>
                    <a:pt x="530" y="4707"/>
                  </a:cubicBezTo>
                  <a:cubicBezTo>
                    <a:pt x="468" y="4581"/>
                    <a:pt x="395" y="4298"/>
                    <a:pt x="182" y="4298"/>
                  </a:cubicBezTo>
                  <a:cubicBezTo>
                    <a:pt x="147" y="4298"/>
                    <a:pt x="113" y="4309"/>
                    <a:pt x="82" y="4329"/>
                  </a:cubicBezTo>
                  <a:cubicBezTo>
                    <a:pt x="26" y="4367"/>
                    <a:pt x="0" y="4409"/>
                    <a:pt x="5" y="4454"/>
                  </a:cubicBezTo>
                  <a:cubicBezTo>
                    <a:pt x="22" y="4597"/>
                    <a:pt x="318" y="4698"/>
                    <a:pt x="518" y="4748"/>
                  </a:cubicBezTo>
                  <a:cubicBezTo>
                    <a:pt x="516" y="4749"/>
                    <a:pt x="545" y="4756"/>
                    <a:pt x="568" y="4761"/>
                  </a:cubicBezTo>
                  <a:cubicBezTo>
                    <a:pt x="799" y="4786"/>
                    <a:pt x="1080" y="4649"/>
                    <a:pt x="1113" y="4565"/>
                  </a:cubicBezTo>
                  <a:cubicBezTo>
                    <a:pt x="1135" y="4509"/>
                    <a:pt x="1124" y="4452"/>
                    <a:pt x="1081" y="4412"/>
                  </a:cubicBezTo>
                  <a:close/>
                  <a:moveTo>
                    <a:pt x="15" y="4440"/>
                  </a:moveTo>
                  <a:cubicBezTo>
                    <a:pt x="10" y="4402"/>
                    <a:pt x="34" y="4365"/>
                    <a:pt x="85" y="4331"/>
                  </a:cubicBezTo>
                  <a:cubicBezTo>
                    <a:pt x="114" y="4312"/>
                    <a:pt x="145" y="4302"/>
                    <a:pt x="177" y="4302"/>
                  </a:cubicBezTo>
                  <a:cubicBezTo>
                    <a:pt x="393" y="4302"/>
                    <a:pt x="482" y="4629"/>
                    <a:pt x="532" y="4731"/>
                  </a:cubicBezTo>
                  <a:cubicBezTo>
                    <a:pt x="431" y="4721"/>
                    <a:pt x="33" y="4598"/>
                    <a:pt x="15" y="4440"/>
                  </a:cubicBezTo>
                  <a:close/>
                  <a:moveTo>
                    <a:pt x="1106" y="4550"/>
                  </a:moveTo>
                  <a:cubicBezTo>
                    <a:pt x="1073" y="4635"/>
                    <a:pt x="790" y="4772"/>
                    <a:pt x="551" y="4734"/>
                  </a:cubicBezTo>
                  <a:cubicBezTo>
                    <a:pt x="594" y="4667"/>
                    <a:pt x="868" y="4381"/>
                    <a:pt x="1004" y="4391"/>
                  </a:cubicBezTo>
                  <a:cubicBezTo>
                    <a:pt x="1026" y="4393"/>
                    <a:pt x="1060" y="4396"/>
                    <a:pt x="1077" y="4412"/>
                  </a:cubicBezTo>
                  <a:cubicBezTo>
                    <a:pt x="1116" y="4449"/>
                    <a:pt x="1127" y="4498"/>
                    <a:pt x="1106" y="455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 name="Oval 35"/>
            <p:cNvSpPr>
              <a:spLocks noChangeArrowheads="1"/>
            </p:cNvSpPr>
            <p:nvPr/>
          </p:nvSpPr>
          <p:spPr bwMode="auto">
            <a:xfrm>
              <a:off x="4746" y="1391"/>
              <a:ext cx="13" cy="14"/>
            </a:xfrm>
            <a:prstGeom prst="ellipse">
              <a:avLst/>
            </a:prstGeom>
            <a:solidFill>
              <a:srgbClr val="203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4" name="Freeform 36"/>
            <p:cNvSpPr>
              <a:spLocks noEditPoints="1"/>
            </p:cNvSpPr>
            <p:nvPr/>
          </p:nvSpPr>
          <p:spPr bwMode="auto">
            <a:xfrm>
              <a:off x="4512" y="1461"/>
              <a:ext cx="506" cy="413"/>
            </a:xfrm>
            <a:custGeom>
              <a:avLst/>
              <a:gdLst>
                <a:gd name="T0" fmla="*/ 317 w 1603"/>
                <a:gd name="T1" fmla="*/ 103 h 1309"/>
                <a:gd name="T2" fmla="*/ 311 w 1603"/>
                <a:gd name="T3" fmla="*/ 861 h 1309"/>
                <a:gd name="T4" fmla="*/ 420 w 1603"/>
                <a:gd name="T5" fmla="*/ 861 h 1309"/>
                <a:gd name="T6" fmla="*/ 593 w 1603"/>
                <a:gd name="T7" fmla="*/ 804 h 1309"/>
                <a:gd name="T8" fmla="*/ 511 w 1603"/>
                <a:gd name="T9" fmla="*/ 727 h 1309"/>
                <a:gd name="T10" fmla="*/ 466 w 1603"/>
                <a:gd name="T11" fmla="*/ 804 h 1309"/>
                <a:gd name="T12" fmla="*/ 466 w 1603"/>
                <a:gd name="T13" fmla="*/ 804 h 1309"/>
                <a:gd name="T14" fmla="*/ 484 w 1603"/>
                <a:gd name="T15" fmla="*/ 650 h 1309"/>
                <a:gd name="T16" fmla="*/ 302 w 1603"/>
                <a:gd name="T17" fmla="*/ 643 h 1309"/>
                <a:gd name="T18" fmla="*/ 402 w 1603"/>
                <a:gd name="T19" fmla="*/ 678 h 1309"/>
                <a:gd name="T20" fmla="*/ 511 w 1603"/>
                <a:gd name="T21" fmla="*/ 636 h 1309"/>
                <a:gd name="T22" fmla="*/ 675 w 1603"/>
                <a:gd name="T23" fmla="*/ 636 h 1309"/>
                <a:gd name="T24" fmla="*/ 657 w 1603"/>
                <a:gd name="T25" fmla="*/ 460 h 1309"/>
                <a:gd name="T26" fmla="*/ 502 w 1603"/>
                <a:gd name="T27" fmla="*/ 228 h 1309"/>
                <a:gd name="T28" fmla="*/ 712 w 1603"/>
                <a:gd name="T29" fmla="*/ 122 h 1309"/>
                <a:gd name="T30" fmla="*/ 766 w 1603"/>
                <a:gd name="T31" fmla="*/ 115 h 1309"/>
                <a:gd name="T32" fmla="*/ 575 w 1603"/>
                <a:gd name="T33" fmla="*/ 108 h 1309"/>
                <a:gd name="T34" fmla="*/ 611 w 1603"/>
                <a:gd name="T35" fmla="*/ 115 h 1309"/>
                <a:gd name="T36" fmla="*/ 684 w 1603"/>
                <a:gd name="T37" fmla="*/ 45 h 1309"/>
                <a:gd name="T38" fmla="*/ 1411 w 1603"/>
                <a:gd name="T39" fmla="*/ 518 h 1309"/>
                <a:gd name="T40" fmla="*/ 1275 w 1603"/>
                <a:gd name="T41" fmla="*/ 469 h 1309"/>
                <a:gd name="T42" fmla="*/ 1307 w 1603"/>
                <a:gd name="T43" fmla="*/ 829 h 1309"/>
                <a:gd name="T44" fmla="*/ 688 w 1603"/>
                <a:gd name="T45" fmla="*/ 1302 h 1309"/>
                <a:gd name="T46" fmla="*/ 688 w 1603"/>
                <a:gd name="T47" fmla="*/ 1302 h 1309"/>
                <a:gd name="T48" fmla="*/ 1370 w 1603"/>
                <a:gd name="T49" fmla="*/ 801 h 1309"/>
                <a:gd name="T50" fmla="*/ 1261 w 1603"/>
                <a:gd name="T51" fmla="*/ 723 h 1309"/>
                <a:gd name="T52" fmla="*/ 117 w 1603"/>
                <a:gd name="T53" fmla="*/ 1044 h 1309"/>
                <a:gd name="T54" fmla="*/ 138 w 1603"/>
                <a:gd name="T55" fmla="*/ 1274 h 1309"/>
                <a:gd name="T56" fmla="*/ 338 w 1603"/>
                <a:gd name="T57" fmla="*/ 1302 h 1309"/>
                <a:gd name="T58" fmla="*/ 1 w 1603"/>
                <a:gd name="T59" fmla="*/ 1246 h 1309"/>
                <a:gd name="T60" fmla="*/ 47 w 1603"/>
                <a:gd name="T61" fmla="*/ 1218 h 1309"/>
                <a:gd name="T62" fmla="*/ 154 w 1603"/>
                <a:gd name="T63" fmla="*/ 995 h 1309"/>
                <a:gd name="T64" fmla="*/ 620 w 1603"/>
                <a:gd name="T65" fmla="*/ 1169 h 1309"/>
                <a:gd name="T66" fmla="*/ 620 w 1603"/>
                <a:gd name="T67" fmla="*/ 1169 h 1309"/>
                <a:gd name="T68" fmla="*/ 338 w 1603"/>
                <a:gd name="T69" fmla="*/ 1148 h 1309"/>
                <a:gd name="T70" fmla="*/ 81 w 1603"/>
                <a:gd name="T71" fmla="*/ 876 h 1309"/>
                <a:gd name="T72" fmla="*/ 1303 w 1603"/>
                <a:gd name="T73" fmla="*/ 1079 h 1309"/>
                <a:gd name="T74" fmla="*/ 1285 w 1603"/>
                <a:gd name="T75" fmla="*/ 1072 h 1309"/>
                <a:gd name="T76" fmla="*/ 1098 w 1603"/>
                <a:gd name="T77" fmla="*/ 1078 h 1309"/>
                <a:gd name="T78" fmla="*/ 1135 w 1603"/>
                <a:gd name="T79" fmla="*/ 1078 h 1309"/>
                <a:gd name="T80" fmla="*/ 1085 w 1603"/>
                <a:gd name="T81" fmla="*/ 889 h 1309"/>
                <a:gd name="T82" fmla="*/ 1094 w 1603"/>
                <a:gd name="T83" fmla="*/ 777 h 1309"/>
                <a:gd name="T84" fmla="*/ 994 w 1603"/>
                <a:gd name="T85" fmla="*/ 756 h 1309"/>
                <a:gd name="T86" fmla="*/ 1212 w 1603"/>
                <a:gd name="T87" fmla="*/ 685 h 1309"/>
                <a:gd name="T88" fmla="*/ 1212 w 1603"/>
                <a:gd name="T89" fmla="*/ 685 h 1309"/>
                <a:gd name="T90" fmla="*/ 994 w 1603"/>
                <a:gd name="T91" fmla="*/ 517 h 1309"/>
                <a:gd name="T92" fmla="*/ 994 w 1603"/>
                <a:gd name="T93" fmla="*/ 805 h 1309"/>
                <a:gd name="T94" fmla="*/ 994 w 1603"/>
                <a:gd name="T95" fmla="*/ 805 h 1309"/>
                <a:gd name="T96" fmla="*/ 1603 w 1603"/>
                <a:gd name="T97" fmla="*/ 875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3" h="1309">
                  <a:moveTo>
                    <a:pt x="317" y="103"/>
                  </a:moveTo>
                  <a:cubicBezTo>
                    <a:pt x="345" y="102"/>
                    <a:pt x="321" y="142"/>
                    <a:pt x="362" y="131"/>
                  </a:cubicBezTo>
                  <a:cubicBezTo>
                    <a:pt x="360" y="116"/>
                    <a:pt x="336" y="82"/>
                    <a:pt x="317" y="103"/>
                  </a:cubicBezTo>
                  <a:close/>
                  <a:moveTo>
                    <a:pt x="384" y="889"/>
                  </a:moveTo>
                  <a:cubicBezTo>
                    <a:pt x="314" y="908"/>
                    <a:pt x="271" y="841"/>
                    <a:pt x="329" y="826"/>
                  </a:cubicBezTo>
                  <a:cubicBezTo>
                    <a:pt x="337" y="848"/>
                    <a:pt x="315" y="847"/>
                    <a:pt x="311" y="861"/>
                  </a:cubicBezTo>
                  <a:cubicBezTo>
                    <a:pt x="349" y="857"/>
                    <a:pt x="354" y="828"/>
                    <a:pt x="411" y="840"/>
                  </a:cubicBezTo>
                  <a:cubicBezTo>
                    <a:pt x="411" y="846"/>
                    <a:pt x="400" y="845"/>
                    <a:pt x="393" y="847"/>
                  </a:cubicBezTo>
                  <a:cubicBezTo>
                    <a:pt x="400" y="853"/>
                    <a:pt x="410" y="857"/>
                    <a:pt x="420" y="861"/>
                  </a:cubicBezTo>
                  <a:cubicBezTo>
                    <a:pt x="412" y="880"/>
                    <a:pt x="392" y="851"/>
                    <a:pt x="366" y="861"/>
                  </a:cubicBezTo>
                  <a:cubicBezTo>
                    <a:pt x="355" y="883"/>
                    <a:pt x="395" y="866"/>
                    <a:pt x="384" y="889"/>
                  </a:cubicBezTo>
                  <a:close/>
                  <a:moveTo>
                    <a:pt x="593" y="804"/>
                  </a:moveTo>
                  <a:cubicBezTo>
                    <a:pt x="586" y="815"/>
                    <a:pt x="564" y="815"/>
                    <a:pt x="548" y="818"/>
                  </a:cubicBezTo>
                  <a:cubicBezTo>
                    <a:pt x="523" y="798"/>
                    <a:pt x="499" y="776"/>
                    <a:pt x="484" y="748"/>
                  </a:cubicBezTo>
                  <a:cubicBezTo>
                    <a:pt x="508" y="752"/>
                    <a:pt x="517" y="745"/>
                    <a:pt x="511" y="727"/>
                  </a:cubicBezTo>
                  <a:cubicBezTo>
                    <a:pt x="521" y="729"/>
                    <a:pt x="518" y="741"/>
                    <a:pt x="530" y="741"/>
                  </a:cubicBezTo>
                  <a:cubicBezTo>
                    <a:pt x="484" y="767"/>
                    <a:pt x="554" y="800"/>
                    <a:pt x="593" y="804"/>
                  </a:cubicBezTo>
                  <a:close/>
                  <a:moveTo>
                    <a:pt x="466" y="804"/>
                  </a:moveTo>
                  <a:cubicBezTo>
                    <a:pt x="462" y="807"/>
                    <a:pt x="379" y="811"/>
                    <a:pt x="384" y="783"/>
                  </a:cubicBezTo>
                  <a:cubicBezTo>
                    <a:pt x="422" y="781"/>
                    <a:pt x="419" y="793"/>
                    <a:pt x="448" y="783"/>
                  </a:cubicBezTo>
                  <a:cubicBezTo>
                    <a:pt x="447" y="795"/>
                    <a:pt x="454" y="802"/>
                    <a:pt x="466" y="804"/>
                  </a:cubicBezTo>
                  <a:close/>
                  <a:moveTo>
                    <a:pt x="466" y="678"/>
                  </a:moveTo>
                  <a:cubicBezTo>
                    <a:pt x="457" y="678"/>
                    <a:pt x="448" y="678"/>
                    <a:pt x="439" y="678"/>
                  </a:cubicBezTo>
                  <a:cubicBezTo>
                    <a:pt x="437" y="656"/>
                    <a:pt x="462" y="654"/>
                    <a:pt x="484" y="650"/>
                  </a:cubicBezTo>
                  <a:cubicBezTo>
                    <a:pt x="484" y="664"/>
                    <a:pt x="459" y="659"/>
                    <a:pt x="466" y="678"/>
                  </a:cubicBezTo>
                  <a:close/>
                  <a:moveTo>
                    <a:pt x="402" y="678"/>
                  </a:moveTo>
                  <a:cubicBezTo>
                    <a:pt x="349" y="682"/>
                    <a:pt x="367" y="630"/>
                    <a:pt x="302" y="643"/>
                  </a:cubicBezTo>
                  <a:cubicBezTo>
                    <a:pt x="332" y="628"/>
                    <a:pt x="354" y="607"/>
                    <a:pt x="393" y="601"/>
                  </a:cubicBezTo>
                  <a:cubicBezTo>
                    <a:pt x="401" y="629"/>
                    <a:pt x="436" y="617"/>
                    <a:pt x="466" y="615"/>
                  </a:cubicBezTo>
                  <a:cubicBezTo>
                    <a:pt x="443" y="634"/>
                    <a:pt x="428" y="660"/>
                    <a:pt x="402" y="678"/>
                  </a:cubicBezTo>
                  <a:close/>
                  <a:moveTo>
                    <a:pt x="511" y="636"/>
                  </a:moveTo>
                  <a:cubicBezTo>
                    <a:pt x="512" y="614"/>
                    <a:pt x="571" y="619"/>
                    <a:pt x="584" y="629"/>
                  </a:cubicBezTo>
                  <a:cubicBezTo>
                    <a:pt x="571" y="660"/>
                    <a:pt x="543" y="643"/>
                    <a:pt x="511" y="636"/>
                  </a:cubicBezTo>
                  <a:close/>
                  <a:moveTo>
                    <a:pt x="675" y="636"/>
                  </a:moveTo>
                  <a:cubicBezTo>
                    <a:pt x="632" y="631"/>
                    <a:pt x="678" y="591"/>
                    <a:pt x="702" y="593"/>
                  </a:cubicBezTo>
                  <a:cubicBezTo>
                    <a:pt x="706" y="617"/>
                    <a:pt x="662" y="605"/>
                    <a:pt x="675" y="636"/>
                  </a:cubicBezTo>
                  <a:close/>
                  <a:moveTo>
                    <a:pt x="657" y="460"/>
                  </a:moveTo>
                  <a:cubicBezTo>
                    <a:pt x="648" y="471"/>
                    <a:pt x="596" y="456"/>
                    <a:pt x="593" y="439"/>
                  </a:cubicBezTo>
                  <a:cubicBezTo>
                    <a:pt x="635" y="445"/>
                    <a:pt x="636" y="446"/>
                    <a:pt x="657" y="460"/>
                  </a:cubicBezTo>
                  <a:close/>
                  <a:moveTo>
                    <a:pt x="457" y="242"/>
                  </a:moveTo>
                  <a:cubicBezTo>
                    <a:pt x="458" y="229"/>
                    <a:pt x="487" y="237"/>
                    <a:pt x="484" y="221"/>
                  </a:cubicBezTo>
                  <a:cubicBezTo>
                    <a:pt x="491" y="222"/>
                    <a:pt x="493" y="228"/>
                    <a:pt x="502" y="228"/>
                  </a:cubicBezTo>
                  <a:cubicBezTo>
                    <a:pt x="502" y="233"/>
                    <a:pt x="502" y="237"/>
                    <a:pt x="502" y="242"/>
                  </a:cubicBezTo>
                  <a:cubicBezTo>
                    <a:pt x="485" y="255"/>
                    <a:pt x="486" y="238"/>
                    <a:pt x="457" y="242"/>
                  </a:cubicBezTo>
                  <a:close/>
                  <a:moveTo>
                    <a:pt x="712" y="122"/>
                  </a:moveTo>
                  <a:cubicBezTo>
                    <a:pt x="704" y="119"/>
                    <a:pt x="697" y="115"/>
                    <a:pt x="684" y="115"/>
                  </a:cubicBezTo>
                  <a:cubicBezTo>
                    <a:pt x="680" y="93"/>
                    <a:pt x="729" y="113"/>
                    <a:pt x="721" y="87"/>
                  </a:cubicBezTo>
                  <a:cubicBezTo>
                    <a:pt x="750" y="85"/>
                    <a:pt x="764" y="96"/>
                    <a:pt x="766" y="115"/>
                  </a:cubicBezTo>
                  <a:cubicBezTo>
                    <a:pt x="754" y="103"/>
                    <a:pt x="708" y="90"/>
                    <a:pt x="712" y="122"/>
                  </a:cubicBezTo>
                  <a:close/>
                  <a:moveTo>
                    <a:pt x="611" y="115"/>
                  </a:moveTo>
                  <a:cubicBezTo>
                    <a:pt x="592" y="118"/>
                    <a:pt x="587" y="111"/>
                    <a:pt x="575" y="108"/>
                  </a:cubicBezTo>
                  <a:cubicBezTo>
                    <a:pt x="576" y="77"/>
                    <a:pt x="639" y="86"/>
                    <a:pt x="611" y="52"/>
                  </a:cubicBezTo>
                  <a:cubicBezTo>
                    <a:pt x="624" y="53"/>
                    <a:pt x="637" y="53"/>
                    <a:pt x="639" y="45"/>
                  </a:cubicBezTo>
                  <a:cubicBezTo>
                    <a:pt x="659" y="63"/>
                    <a:pt x="622" y="97"/>
                    <a:pt x="611" y="115"/>
                  </a:cubicBezTo>
                  <a:close/>
                  <a:moveTo>
                    <a:pt x="766" y="10"/>
                  </a:moveTo>
                  <a:cubicBezTo>
                    <a:pt x="749" y="23"/>
                    <a:pt x="749" y="15"/>
                    <a:pt x="757" y="38"/>
                  </a:cubicBezTo>
                  <a:cubicBezTo>
                    <a:pt x="727" y="36"/>
                    <a:pt x="700" y="23"/>
                    <a:pt x="684" y="45"/>
                  </a:cubicBezTo>
                  <a:cubicBezTo>
                    <a:pt x="670" y="29"/>
                    <a:pt x="676" y="7"/>
                    <a:pt x="639" y="24"/>
                  </a:cubicBezTo>
                  <a:cubicBezTo>
                    <a:pt x="663" y="0"/>
                    <a:pt x="708" y="17"/>
                    <a:pt x="766" y="10"/>
                  </a:cubicBezTo>
                  <a:close/>
                  <a:moveTo>
                    <a:pt x="1411" y="518"/>
                  </a:moveTo>
                  <a:cubicBezTo>
                    <a:pt x="1387" y="518"/>
                    <a:pt x="1363" y="518"/>
                    <a:pt x="1338" y="518"/>
                  </a:cubicBezTo>
                  <a:cubicBezTo>
                    <a:pt x="1340" y="493"/>
                    <a:pt x="1413" y="488"/>
                    <a:pt x="1411" y="518"/>
                  </a:cubicBezTo>
                  <a:close/>
                  <a:moveTo>
                    <a:pt x="1275" y="469"/>
                  </a:moveTo>
                  <a:cubicBezTo>
                    <a:pt x="1256" y="458"/>
                    <a:pt x="1211" y="444"/>
                    <a:pt x="1229" y="426"/>
                  </a:cubicBezTo>
                  <a:cubicBezTo>
                    <a:pt x="1251" y="435"/>
                    <a:pt x="1278" y="441"/>
                    <a:pt x="1275" y="469"/>
                  </a:cubicBezTo>
                  <a:close/>
                  <a:moveTo>
                    <a:pt x="1307" y="829"/>
                  </a:moveTo>
                  <a:cubicBezTo>
                    <a:pt x="1338" y="832"/>
                    <a:pt x="1318" y="848"/>
                    <a:pt x="1352" y="836"/>
                  </a:cubicBezTo>
                  <a:cubicBezTo>
                    <a:pt x="1358" y="876"/>
                    <a:pt x="1275" y="848"/>
                    <a:pt x="1307" y="829"/>
                  </a:cubicBezTo>
                  <a:close/>
                  <a:moveTo>
                    <a:pt x="688" y="1302"/>
                  </a:moveTo>
                  <a:cubicBezTo>
                    <a:pt x="679" y="1302"/>
                    <a:pt x="670" y="1302"/>
                    <a:pt x="661" y="1302"/>
                  </a:cubicBezTo>
                  <a:cubicBezTo>
                    <a:pt x="673" y="1280"/>
                    <a:pt x="664" y="1278"/>
                    <a:pt x="634" y="1274"/>
                  </a:cubicBezTo>
                  <a:cubicBezTo>
                    <a:pt x="651" y="1240"/>
                    <a:pt x="684" y="1282"/>
                    <a:pt x="688" y="1302"/>
                  </a:cubicBezTo>
                  <a:close/>
                  <a:moveTo>
                    <a:pt x="1370" y="801"/>
                  </a:moveTo>
                  <a:cubicBezTo>
                    <a:pt x="1398" y="796"/>
                    <a:pt x="1403" y="808"/>
                    <a:pt x="1425" y="808"/>
                  </a:cubicBezTo>
                  <a:cubicBezTo>
                    <a:pt x="1425" y="829"/>
                    <a:pt x="1360" y="828"/>
                    <a:pt x="1370" y="801"/>
                  </a:cubicBezTo>
                  <a:close/>
                  <a:moveTo>
                    <a:pt x="1261" y="723"/>
                  </a:moveTo>
                  <a:cubicBezTo>
                    <a:pt x="1240" y="724"/>
                    <a:pt x="1234" y="711"/>
                    <a:pt x="1207" y="716"/>
                  </a:cubicBezTo>
                  <a:cubicBezTo>
                    <a:pt x="1207" y="695"/>
                    <a:pt x="1271" y="696"/>
                    <a:pt x="1261" y="723"/>
                  </a:cubicBezTo>
                  <a:close/>
                  <a:moveTo>
                    <a:pt x="117" y="1087"/>
                  </a:moveTo>
                  <a:cubicBezTo>
                    <a:pt x="95" y="1071"/>
                    <a:pt x="61" y="1065"/>
                    <a:pt x="54" y="1037"/>
                  </a:cubicBezTo>
                  <a:cubicBezTo>
                    <a:pt x="89" y="1033"/>
                    <a:pt x="91" y="1032"/>
                    <a:pt x="117" y="1044"/>
                  </a:cubicBezTo>
                  <a:cubicBezTo>
                    <a:pt x="117" y="1058"/>
                    <a:pt x="117" y="1072"/>
                    <a:pt x="117" y="1087"/>
                  </a:cubicBezTo>
                  <a:close/>
                  <a:moveTo>
                    <a:pt x="192" y="1309"/>
                  </a:moveTo>
                  <a:cubicBezTo>
                    <a:pt x="172" y="1299"/>
                    <a:pt x="144" y="1295"/>
                    <a:pt x="138" y="1274"/>
                  </a:cubicBezTo>
                  <a:cubicBezTo>
                    <a:pt x="169" y="1263"/>
                    <a:pt x="177" y="1304"/>
                    <a:pt x="192" y="1281"/>
                  </a:cubicBezTo>
                  <a:cubicBezTo>
                    <a:pt x="220" y="1286"/>
                    <a:pt x="184" y="1296"/>
                    <a:pt x="192" y="1309"/>
                  </a:cubicBezTo>
                  <a:close/>
                  <a:moveTo>
                    <a:pt x="338" y="1302"/>
                  </a:moveTo>
                  <a:cubicBezTo>
                    <a:pt x="364" y="1273"/>
                    <a:pt x="400" y="1252"/>
                    <a:pt x="447" y="1239"/>
                  </a:cubicBezTo>
                  <a:cubicBezTo>
                    <a:pt x="411" y="1260"/>
                    <a:pt x="403" y="1303"/>
                    <a:pt x="338" y="1302"/>
                  </a:cubicBezTo>
                  <a:close/>
                  <a:moveTo>
                    <a:pt x="1" y="1246"/>
                  </a:moveTo>
                  <a:cubicBezTo>
                    <a:pt x="0" y="1240"/>
                    <a:pt x="5" y="1239"/>
                    <a:pt x="10" y="1239"/>
                  </a:cubicBezTo>
                  <a:cubicBezTo>
                    <a:pt x="21" y="1238"/>
                    <a:pt x="18" y="1226"/>
                    <a:pt x="20" y="1218"/>
                  </a:cubicBezTo>
                  <a:cubicBezTo>
                    <a:pt x="35" y="1216"/>
                    <a:pt x="43" y="1230"/>
                    <a:pt x="47" y="1218"/>
                  </a:cubicBezTo>
                  <a:cubicBezTo>
                    <a:pt x="69" y="1229"/>
                    <a:pt x="24" y="1246"/>
                    <a:pt x="1" y="1246"/>
                  </a:cubicBezTo>
                  <a:close/>
                  <a:moveTo>
                    <a:pt x="163" y="1009"/>
                  </a:moveTo>
                  <a:cubicBezTo>
                    <a:pt x="164" y="1001"/>
                    <a:pt x="161" y="997"/>
                    <a:pt x="154" y="995"/>
                  </a:cubicBezTo>
                  <a:cubicBezTo>
                    <a:pt x="160" y="979"/>
                    <a:pt x="205" y="992"/>
                    <a:pt x="226" y="988"/>
                  </a:cubicBezTo>
                  <a:cubicBezTo>
                    <a:pt x="211" y="1000"/>
                    <a:pt x="193" y="1009"/>
                    <a:pt x="163" y="1009"/>
                  </a:cubicBezTo>
                  <a:close/>
                  <a:moveTo>
                    <a:pt x="620" y="1169"/>
                  </a:moveTo>
                  <a:cubicBezTo>
                    <a:pt x="574" y="1181"/>
                    <a:pt x="599" y="1138"/>
                    <a:pt x="565" y="1140"/>
                  </a:cubicBezTo>
                  <a:cubicBezTo>
                    <a:pt x="567" y="1120"/>
                    <a:pt x="603" y="1128"/>
                    <a:pt x="629" y="1126"/>
                  </a:cubicBezTo>
                  <a:cubicBezTo>
                    <a:pt x="630" y="1144"/>
                    <a:pt x="630" y="1160"/>
                    <a:pt x="620" y="1169"/>
                  </a:cubicBezTo>
                  <a:close/>
                  <a:moveTo>
                    <a:pt x="338" y="1148"/>
                  </a:moveTo>
                  <a:cubicBezTo>
                    <a:pt x="332" y="1120"/>
                    <a:pt x="388" y="1139"/>
                    <a:pt x="411" y="1133"/>
                  </a:cubicBezTo>
                  <a:cubicBezTo>
                    <a:pt x="413" y="1154"/>
                    <a:pt x="352" y="1162"/>
                    <a:pt x="338" y="1148"/>
                  </a:cubicBezTo>
                  <a:close/>
                  <a:moveTo>
                    <a:pt x="81" y="876"/>
                  </a:moveTo>
                  <a:cubicBezTo>
                    <a:pt x="54" y="889"/>
                    <a:pt x="102" y="832"/>
                    <a:pt x="126" y="862"/>
                  </a:cubicBezTo>
                  <a:cubicBezTo>
                    <a:pt x="131" y="881"/>
                    <a:pt x="77" y="856"/>
                    <a:pt x="81" y="876"/>
                  </a:cubicBezTo>
                  <a:close/>
                  <a:moveTo>
                    <a:pt x="1239" y="1156"/>
                  </a:moveTo>
                  <a:cubicBezTo>
                    <a:pt x="1207" y="1156"/>
                    <a:pt x="1187" y="1146"/>
                    <a:pt x="1157" y="1142"/>
                  </a:cubicBezTo>
                  <a:moveTo>
                    <a:pt x="1303" y="1079"/>
                  </a:moveTo>
                  <a:cubicBezTo>
                    <a:pt x="1324" y="1077"/>
                    <a:pt x="1338" y="1080"/>
                    <a:pt x="1348" y="1086"/>
                  </a:cubicBezTo>
                  <a:cubicBezTo>
                    <a:pt x="1347" y="1108"/>
                    <a:pt x="1299" y="1101"/>
                    <a:pt x="1303" y="1079"/>
                  </a:cubicBezTo>
                  <a:close/>
                  <a:moveTo>
                    <a:pt x="1285" y="1072"/>
                  </a:moveTo>
                  <a:cubicBezTo>
                    <a:pt x="1248" y="1063"/>
                    <a:pt x="1223" y="1045"/>
                    <a:pt x="1194" y="1030"/>
                  </a:cubicBezTo>
                  <a:moveTo>
                    <a:pt x="1135" y="1078"/>
                  </a:moveTo>
                  <a:cubicBezTo>
                    <a:pt x="1122" y="1078"/>
                    <a:pt x="1110" y="1078"/>
                    <a:pt x="1098" y="1078"/>
                  </a:cubicBezTo>
                  <a:cubicBezTo>
                    <a:pt x="1098" y="1071"/>
                    <a:pt x="1109" y="1072"/>
                    <a:pt x="1116" y="1071"/>
                  </a:cubicBezTo>
                  <a:cubicBezTo>
                    <a:pt x="1103" y="1061"/>
                    <a:pt x="1109" y="1049"/>
                    <a:pt x="1135" y="1050"/>
                  </a:cubicBezTo>
                  <a:cubicBezTo>
                    <a:pt x="1135" y="1059"/>
                    <a:pt x="1135" y="1069"/>
                    <a:pt x="1135" y="1078"/>
                  </a:cubicBezTo>
                  <a:close/>
                  <a:moveTo>
                    <a:pt x="1112" y="917"/>
                  </a:moveTo>
                  <a:cubicBezTo>
                    <a:pt x="1110" y="926"/>
                    <a:pt x="1095" y="923"/>
                    <a:pt x="1085" y="925"/>
                  </a:cubicBezTo>
                  <a:cubicBezTo>
                    <a:pt x="1091" y="903"/>
                    <a:pt x="1091" y="911"/>
                    <a:pt x="1085" y="889"/>
                  </a:cubicBezTo>
                  <a:cubicBezTo>
                    <a:pt x="1122" y="887"/>
                    <a:pt x="1097" y="917"/>
                    <a:pt x="1112" y="917"/>
                  </a:cubicBezTo>
                  <a:close/>
                  <a:moveTo>
                    <a:pt x="1148" y="784"/>
                  </a:moveTo>
                  <a:cubicBezTo>
                    <a:pt x="1120" y="789"/>
                    <a:pt x="1121" y="772"/>
                    <a:pt x="1094" y="777"/>
                  </a:cubicBezTo>
                  <a:cubicBezTo>
                    <a:pt x="1093" y="753"/>
                    <a:pt x="1149" y="773"/>
                    <a:pt x="1148" y="749"/>
                  </a:cubicBezTo>
                  <a:cubicBezTo>
                    <a:pt x="1185" y="758"/>
                    <a:pt x="1146" y="763"/>
                    <a:pt x="1148" y="784"/>
                  </a:cubicBezTo>
                  <a:close/>
                  <a:moveTo>
                    <a:pt x="994" y="756"/>
                  </a:moveTo>
                  <a:cubicBezTo>
                    <a:pt x="950" y="753"/>
                    <a:pt x="973" y="710"/>
                    <a:pt x="1012" y="714"/>
                  </a:cubicBezTo>
                  <a:cubicBezTo>
                    <a:pt x="1016" y="736"/>
                    <a:pt x="999" y="741"/>
                    <a:pt x="994" y="756"/>
                  </a:cubicBezTo>
                  <a:close/>
                  <a:moveTo>
                    <a:pt x="1212" y="685"/>
                  </a:moveTo>
                  <a:cubicBezTo>
                    <a:pt x="1217" y="671"/>
                    <a:pt x="1231" y="663"/>
                    <a:pt x="1239" y="650"/>
                  </a:cubicBezTo>
                  <a:cubicBezTo>
                    <a:pt x="1250" y="656"/>
                    <a:pt x="1264" y="660"/>
                    <a:pt x="1285" y="657"/>
                  </a:cubicBezTo>
                  <a:cubicBezTo>
                    <a:pt x="1267" y="681"/>
                    <a:pt x="1255" y="698"/>
                    <a:pt x="1212" y="685"/>
                  </a:cubicBezTo>
                  <a:close/>
                  <a:moveTo>
                    <a:pt x="994" y="517"/>
                  </a:moveTo>
                  <a:cubicBezTo>
                    <a:pt x="975" y="512"/>
                    <a:pt x="956" y="496"/>
                    <a:pt x="975" y="482"/>
                  </a:cubicBezTo>
                  <a:cubicBezTo>
                    <a:pt x="1012" y="481"/>
                    <a:pt x="999" y="500"/>
                    <a:pt x="994" y="517"/>
                  </a:cubicBezTo>
                  <a:close/>
                  <a:moveTo>
                    <a:pt x="1294" y="1142"/>
                  </a:moveTo>
                  <a:cubicBezTo>
                    <a:pt x="1270" y="1138"/>
                    <a:pt x="1250" y="1129"/>
                    <a:pt x="1230" y="1121"/>
                  </a:cubicBezTo>
                  <a:moveTo>
                    <a:pt x="994" y="805"/>
                  </a:moveTo>
                  <a:cubicBezTo>
                    <a:pt x="974" y="820"/>
                    <a:pt x="998" y="825"/>
                    <a:pt x="994" y="847"/>
                  </a:cubicBezTo>
                  <a:cubicBezTo>
                    <a:pt x="950" y="840"/>
                    <a:pt x="952" y="831"/>
                    <a:pt x="903" y="840"/>
                  </a:cubicBezTo>
                  <a:cubicBezTo>
                    <a:pt x="905" y="781"/>
                    <a:pt x="925" y="787"/>
                    <a:pt x="994" y="805"/>
                  </a:cubicBezTo>
                  <a:close/>
                  <a:moveTo>
                    <a:pt x="1603" y="875"/>
                  </a:moveTo>
                  <a:cubicBezTo>
                    <a:pt x="1592" y="904"/>
                    <a:pt x="1531" y="883"/>
                    <a:pt x="1503" y="882"/>
                  </a:cubicBezTo>
                  <a:cubicBezTo>
                    <a:pt x="1515" y="842"/>
                    <a:pt x="1576" y="856"/>
                    <a:pt x="1603" y="875"/>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518" name="tree"/>
          <p:cNvGrpSpPr>
            <a:grpSpLocks noChangeAspect="1"/>
          </p:cNvGrpSpPr>
          <p:nvPr/>
        </p:nvGrpSpPr>
        <p:grpSpPr bwMode="auto">
          <a:xfrm>
            <a:off x="7918684" y="3314700"/>
            <a:ext cx="1295931" cy="1548235"/>
            <a:chOff x="1524" y="0"/>
            <a:chExt cx="2712" cy="3240"/>
          </a:xfrm>
        </p:grpSpPr>
        <p:sp>
          <p:nvSpPr>
            <p:cNvPr id="519" name="AutoShape 38"/>
            <p:cNvSpPr>
              <a:spLocks noChangeAspect="1" noChangeArrowheads="1" noTextEdit="1"/>
            </p:cNvSpPr>
            <p:nvPr/>
          </p:nvSpPr>
          <p:spPr bwMode="auto">
            <a:xfrm>
              <a:off x="1524" y="0"/>
              <a:ext cx="2712"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20" name="Freeform 40"/>
            <p:cNvSpPr>
              <a:spLocks noEditPoints="1"/>
            </p:cNvSpPr>
            <p:nvPr/>
          </p:nvSpPr>
          <p:spPr bwMode="auto">
            <a:xfrm>
              <a:off x="1481" y="-1"/>
              <a:ext cx="2778" cy="3251"/>
            </a:xfrm>
            <a:custGeom>
              <a:avLst/>
              <a:gdLst>
                <a:gd name="T0" fmla="*/ 966 w 2843"/>
                <a:gd name="T1" fmla="*/ 1075 h 3326"/>
                <a:gd name="T2" fmla="*/ 1416 w 2843"/>
                <a:gd name="T3" fmla="*/ 129 h 3326"/>
                <a:gd name="T4" fmla="*/ 1828 w 2843"/>
                <a:gd name="T5" fmla="*/ 1062 h 3326"/>
                <a:gd name="T6" fmla="*/ 1618 w 2843"/>
                <a:gd name="T7" fmla="*/ 1068 h 3326"/>
                <a:gd name="T8" fmla="*/ 2110 w 2843"/>
                <a:gd name="T9" fmla="*/ 1539 h 3326"/>
                <a:gd name="T10" fmla="*/ 1730 w 2843"/>
                <a:gd name="T11" fmla="*/ 1626 h 3326"/>
                <a:gd name="T12" fmla="*/ 2405 w 2843"/>
                <a:gd name="T13" fmla="*/ 2053 h 3326"/>
                <a:gd name="T14" fmla="*/ 1955 w 2843"/>
                <a:gd name="T15" fmla="*/ 2187 h 3326"/>
                <a:gd name="T16" fmla="*/ 2642 w 2843"/>
                <a:gd name="T17" fmla="*/ 2549 h 3326"/>
                <a:gd name="T18" fmla="*/ 1602 w 2843"/>
                <a:gd name="T19" fmla="*/ 2688 h 3326"/>
                <a:gd name="T20" fmla="*/ 1652 w 2843"/>
                <a:gd name="T21" fmla="*/ 3188 h 3326"/>
                <a:gd name="T22" fmla="*/ 1268 w 2843"/>
                <a:gd name="T23" fmla="*/ 3179 h 3326"/>
                <a:gd name="T24" fmla="*/ 1327 w 2843"/>
                <a:gd name="T25" fmla="*/ 2683 h 3326"/>
                <a:gd name="T26" fmla="*/ 179 w 2843"/>
                <a:gd name="T27" fmla="*/ 2497 h 3326"/>
                <a:gd name="T28" fmla="*/ 215 w 2843"/>
                <a:gd name="T29" fmla="*/ 2481 h 3326"/>
                <a:gd name="T30" fmla="*/ 943 w 2843"/>
                <a:gd name="T31" fmla="*/ 2162 h 3326"/>
                <a:gd name="T32" fmla="*/ 510 w 2843"/>
                <a:gd name="T33" fmla="*/ 1971 h 3326"/>
                <a:gd name="T34" fmla="*/ 544 w 2843"/>
                <a:gd name="T35" fmla="*/ 1972 h 3326"/>
                <a:gd name="T36" fmla="*/ 1104 w 2843"/>
                <a:gd name="T37" fmla="*/ 1629 h 3326"/>
                <a:gd name="T38" fmla="*/ 765 w 2843"/>
                <a:gd name="T39" fmla="*/ 1471 h 3326"/>
                <a:gd name="T40" fmla="*/ 1115 w 2843"/>
                <a:gd name="T41" fmla="*/ 1108 h 3326"/>
                <a:gd name="T42" fmla="*/ 1178 w 2843"/>
                <a:gd name="T43" fmla="*/ 495 h 3326"/>
                <a:gd name="T44" fmla="*/ 850 w 2843"/>
                <a:gd name="T45" fmla="*/ 1100 h 3326"/>
                <a:gd name="T46" fmla="*/ 694 w 2843"/>
                <a:gd name="T47" fmla="*/ 1397 h 3326"/>
                <a:gd name="T48" fmla="*/ 948 w 2843"/>
                <a:gd name="T49" fmla="*/ 1705 h 3326"/>
                <a:gd name="T50" fmla="*/ 359 w 2843"/>
                <a:gd name="T51" fmla="*/ 2026 h 3326"/>
                <a:gd name="T52" fmla="*/ 221 w 2843"/>
                <a:gd name="T53" fmla="*/ 2389 h 3326"/>
                <a:gd name="T54" fmla="*/ 153 w 2843"/>
                <a:gd name="T55" fmla="*/ 2387 h 3326"/>
                <a:gd name="T56" fmla="*/ 931 w 2843"/>
                <a:gd name="T57" fmla="*/ 2853 h 3326"/>
                <a:gd name="T58" fmla="*/ 1123 w 2843"/>
                <a:gd name="T59" fmla="*/ 3193 h 3326"/>
                <a:gd name="T60" fmla="*/ 1527 w 2843"/>
                <a:gd name="T61" fmla="*/ 3313 h 3326"/>
                <a:gd name="T62" fmla="*/ 1721 w 2843"/>
                <a:gd name="T63" fmla="*/ 2827 h 3326"/>
                <a:gd name="T64" fmla="*/ 2774 w 2843"/>
                <a:gd name="T65" fmla="*/ 2605 h 3326"/>
                <a:gd name="T66" fmla="*/ 2178 w 2843"/>
                <a:gd name="T67" fmla="*/ 2246 h 3326"/>
                <a:gd name="T68" fmla="*/ 2520 w 2843"/>
                <a:gd name="T69" fmla="*/ 1935 h 3326"/>
                <a:gd name="T70" fmla="*/ 2229 w 2843"/>
                <a:gd name="T71" fmla="*/ 1579 h 3326"/>
                <a:gd name="T72" fmla="*/ 1803 w 2843"/>
                <a:gd name="T73" fmla="*/ 1154 h 3326"/>
                <a:gd name="T74" fmla="*/ 1691 w 2843"/>
                <a:gd name="T75" fmla="*/ 516 h 3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3" h="3326">
                  <a:moveTo>
                    <a:pt x="1115" y="1108"/>
                  </a:moveTo>
                  <a:cubicBezTo>
                    <a:pt x="1061" y="1108"/>
                    <a:pt x="1012" y="1096"/>
                    <a:pt x="966" y="1075"/>
                  </a:cubicBezTo>
                  <a:cubicBezTo>
                    <a:pt x="931" y="1059"/>
                    <a:pt x="961" y="1043"/>
                    <a:pt x="984" y="1025"/>
                  </a:cubicBezTo>
                  <a:cubicBezTo>
                    <a:pt x="1146" y="896"/>
                    <a:pt x="1345" y="657"/>
                    <a:pt x="1416" y="129"/>
                  </a:cubicBezTo>
                  <a:cubicBezTo>
                    <a:pt x="1427" y="237"/>
                    <a:pt x="1607" y="821"/>
                    <a:pt x="1837" y="978"/>
                  </a:cubicBezTo>
                  <a:cubicBezTo>
                    <a:pt x="1904" y="1027"/>
                    <a:pt x="1918" y="1039"/>
                    <a:pt x="1828" y="1062"/>
                  </a:cubicBezTo>
                  <a:cubicBezTo>
                    <a:pt x="1781" y="1073"/>
                    <a:pt x="1743" y="1078"/>
                    <a:pt x="1708" y="1078"/>
                  </a:cubicBezTo>
                  <a:cubicBezTo>
                    <a:pt x="1677" y="1078"/>
                    <a:pt x="1648" y="1074"/>
                    <a:pt x="1618" y="1068"/>
                  </a:cubicBezTo>
                  <a:cubicBezTo>
                    <a:pt x="1689" y="1262"/>
                    <a:pt x="1898" y="1439"/>
                    <a:pt x="2135" y="1489"/>
                  </a:cubicBezTo>
                  <a:cubicBezTo>
                    <a:pt x="2175" y="1500"/>
                    <a:pt x="2148" y="1516"/>
                    <a:pt x="2110" y="1539"/>
                  </a:cubicBezTo>
                  <a:cubicBezTo>
                    <a:pt x="2069" y="1563"/>
                    <a:pt x="1912" y="1629"/>
                    <a:pt x="1779" y="1629"/>
                  </a:cubicBezTo>
                  <a:cubicBezTo>
                    <a:pt x="1762" y="1629"/>
                    <a:pt x="1746" y="1628"/>
                    <a:pt x="1730" y="1626"/>
                  </a:cubicBezTo>
                  <a:cubicBezTo>
                    <a:pt x="1873" y="1864"/>
                    <a:pt x="2179" y="1995"/>
                    <a:pt x="2380" y="2012"/>
                  </a:cubicBezTo>
                  <a:cubicBezTo>
                    <a:pt x="2432" y="2017"/>
                    <a:pt x="2430" y="2035"/>
                    <a:pt x="2405" y="2053"/>
                  </a:cubicBezTo>
                  <a:cubicBezTo>
                    <a:pt x="2382" y="2070"/>
                    <a:pt x="2219" y="2190"/>
                    <a:pt x="2011" y="2190"/>
                  </a:cubicBezTo>
                  <a:cubicBezTo>
                    <a:pt x="1993" y="2190"/>
                    <a:pt x="1974" y="2189"/>
                    <a:pt x="1955" y="2187"/>
                  </a:cubicBezTo>
                  <a:cubicBezTo>
                    <a:pt x="2059" y="2408"/>
                    <a:pt x="2412" y="2512"/>
                    <a:pt x="2637" y="2512"/>
                  </a:cubicBezTo>
                  <a:cubicBezTo>
                    <a:pt x="2674" y="2512"/>
                    <a:pt x="2666" y="2525"/>
                    <a:pt x="2642" y="2549"/>
                  </a:cubicBezTo>
                  <a:cubicBezTo>
                    <a:pt x="2522" y="2662"/>
                    <a:pt x="2228" y="2763"/>
                    <a:pt x="1954" y="2763"/>
                  </a:cubicBezTo>
                  <a:cubicBezTo>
                    <a:pt x="1825" y="2763"/>
                    <a:pt x="1702" y="2741"/>
                    <a:pt x="1602" y="2688"/>
                  </a:cubicBezTo>
                  <a:cubicBezTo>
                    <a:pt x="1602" y="2688"/>
                    <a:pt x="1685" y="3057"/>
                    <a:pt x="1734" y="3165"/>
                  </a:cubicBezTo>
                  <a:cubicBezTo>
                    <a:pt x="1744" y="3186"/>
                    <a:pt x="1684" y="3188"/>
                    <a:pt x="1652" y="3188"/>
                  </a:cubicBezTo>
                  <a:cubicBezTo>
                    <a:pt x="1647" y="3188"/>
                    <a:pt x="1642" y="3188"/>
                    <a:pt x="1639" y="3188"/>
                  </a:cubicBezTo>
                  <a:cubicBezTo>
                    <a:pt x="1582" y="3188"/>
                    <a:pt x="1302" y="3179"/>
                    <a:pt x="1268" y="3179"/>
                  </a:cubicBezTo>
                  <a:cubicBezTo>
                    <a:pt x="1234" y="3179"/>
                    <a:pt x="1216" y="3158"/>
                    <a:pt x="1239" y="3126"/>
                  </a:cubicBezTo>
                  <a:cubicBezTo>
                    <a:pt x="1261" y="3095"/>
                    <a:pt x="1339" y="2767"/>
                    <a:pt x="1327" y="2683"/>
                  </a:cubicBezTo>
                  <a:cubicBezTo>
                    <a:pt x="1214" y="2731"/>
                    <a:pt x="1078" y="2752"/>
                    <a:pt x="939" y="2752"/>
                  </a:cubicBezTo>
                  <a:cubicBezTo>
                    <a:pt x="639" y="2752"/>
                    <a:pt x="322" y="2652"/>
                    <a:pt x="179" y="2497"/>
                  </a:cubicBezTo>
                  <a:cubicBezTo>
                    <a:pt x="166" y="2481"/>
                    <a:pt x="171" y="2477"/>
                    <a:pt x="182" y="2477"/>
                  </a:cubicBezTo>
                  <a:cubicBezTo>
                    <a:pt x="191" y="2477"/>
                    <a:pt x="203" y="2479"/>
                    <a:pt x="215" y="2481"/>
                  </a:cubicBezTo>
                  <a:cubicBezTo>
                    <a:pt x="238" y="2483"/>
                    <a:pt x="261" y="2484"/>
                    <a:pt x="283" y="2484"/>
                  </a:cubicBezTo>
                  <a:cubicBezTo>
                    <a:pt x="579" y="2484"/>
                    <a:pt x="882" y="2289"/>
                    <a:pt x="943" y="2162"/>
                  </a:cubicBezTo>
                  <a:cubicBezTo>
                    <a:pt x="720" y="2149"/>
                    <a:pt x="574" y="2080"/>
                    <a:pt x="486" y="2003"/>
                  </a:cubicBezTo>
                  <a:cubicBezTo>
                    <a:pt x="463" y="1984"/>
                    <a:pt x="469" y="1971"/>
                    <a:pt x="510" y="1971"/>
                  </a:cubicBezTo>
                  <a:cubicBezTo>
                    <a:pt x="514" y="1971"/>
                    <a:pt x="518" y="1971"/>
                    <a:pt x="522" y="1971"/>
                  </a:cubicBezTo>
                  <a:cubicBezTo>
                    <a:pt x="530" y="1972"/>
                    <a:pt x="537" y="1972"/>
                    <a:pt x="544" y="1972"/>
                  </a:cubicBezTo>
                  <a:cubicBezTo>
                    <a:pt x="796" y="1972"/>
                    <a:pt x="1115" y="1754"/>
                    <a:pt x="1161" y="1626"/>
                  </a:cubicBezTo>
                  <a:cubicBezTo>
                    <a:pt x="1142" y="1628"/>
                    <a:pt x="1123" y="1629"/>
                    <a:pt x="1104" y="1629"/>
                  </a:cubicBezTo>
                  <a:cubicBezTo>
                    <a:pt x="950" y="1629"/>
                    <a:pt x="802" y="1554"/>
                    <a:pt x="727" y="1512"/>
                  </a:cubicBezTo>
                  <a:cubicBezTo>
                    <a:pt x="690" y="1491"/>
                    <a:pt x="728" y="1471"/>
                    <a:pt x="765" y="1471"/>
                  </a:cubicBezTo>
                  <a:cubicBezTo>
                    <a:pt x="822" y="1471"/>
                    <a:pt x="1200" y="1296"/>
                    <a:pt x="1223" y="1093"/>
                  </a:cubicBezTo>
                  <a:cubicBezTo>
                    <a:pt x="1185" y="1103"/>
                    <a:pt x="1149" y="1108"/>
                    <a:pt x="1115" y="1108"/>
                  </a:cubicBezTo>
                  <a:moveTo>
                    <a:pt x="1420" y="0"/>
                  </a:moveTo>
                  <a:cubicBezTo>
                    <a:pt x="1298" y="0"/>
                    <a:pt x="1285" y="260"/>
                    <a:pt x="1178" y="495"/>
                  </a:cubicBezTo>
                  <a:cubicBezTo>
                    <a:pt x="1073" y="725"/>
                    <a:pt x="928" y="914"/>
                    <a:pt x="891" y="936"/>
                  </a:cubicBezTo>
                  <a:cubicBezTo>
                    <a:pt x="817" y="982"/>
                    <a:pt x="816" y="1054"/>
                    <a:pt x="850" y="1100"/>
                  </a:cubicBezTo>
                  <a:cubicBezTo>
                    <a:pt x="889" y="1151"/>
                    <a:pt x="965" y="1177"/>
                    <a:pt x="1054" y="1195"/>
                  </a:cubicBezTo>
                  <a:cubicBezTo>
                    <a:pt x="975" y="1296"/>
                    <a:pt x="792" y="1392"/>
                    <a:pt x="694" y="1397"/>
                  </a:cubicBezTo>
                  <a:cubicBezTo>
                    <a:pt x="578" y="1402"/>
                    <a:pt x="549" y="1500"/>
                    <a:pt x="621" y="1553"/>
                  </a:cubicBezTo>
                  <a:cubicBezTo>
                    <a:pt x="669" y="1589"/>
                    <a:pt x="781" y="1652"/>
                    <a:pt x="948" y="1705"/>
                  </a:cubicBezTo>
                  <a:cubicBezTo>
                    <a:pt x="858" y="1807"/>
                    <a:pt x="590" y="1866"/>
                    <a:pt x="492" y="1870"/>
                  </a:cubicBezTo>
                  <a:cubicBezTo>
                    <a:pt x="404" y="1873"/>
                    <a:pt x="289" y="1918"/>
                    <a:pt x="359" y="2026"/>
                  </a:cubicBezTo>
                  <a:cubicBezTo>
                    <a:pt x="430" y="2136"/>
                    <a:pt x="597" y="2191"/>
                    <a:pt x="709" y="2222"/>
                  </a:cubicBezTo>
                  <a:cubicBezTo>
                    <a:pt x="576" y="2353"/>
                    <a:pt x="372" y="2389"/>
                    <a:pt x="221" y="2389"/>
                  </a:cubicBezTo>
                  <a:cubicBezTo>
                    <a:pt x="201" y="2389"/>
                    <a:pt x="182" y="2388"/>
                    <a:pt x="164" y="2387"/>
                  </a:cubicBezTo>
                  <a:cubicBezTo>
                    <a:pt x="160" y="2387"/>
                    <a:pt x="156" y="2387"/>
                    <a:pt x="153" y="2387"/>
                  </a:cubicBezTo>
                  <a:cubicBezTo>
                    <a:pt x="46" y="2387"/>
                    <a:pt x="0" y="2489"/>
                    <a:pt x="104" y="2593"/>
                  </a:cubicBezTo>
                  <a:cubicBezTo>
                    <a:pt x="248" y="2737"/>
                    <a:pt x="605" y="2853"/>
                    <a:pt x="931" y="2853"/>
                  </a:cubicBezTo>
                  <a:cubicBezTo>
                    <a:pt x="1034" y="2853"/>
                    <a:pt x="1134" y="2841"/>
                    <a:pt x="1224" y="2815"/>
                  </a:cubicBezTo>
                  <a:cubicBezTo>
                    <a:pt x="1221" y="2942"/>
                    <a:pt x="1152" y="3050"/>
                    <a:pt x="1123" y="3193"/>
                  </a:cubicBezTo>
                  <a:cubicBezTo>
                    <a:pt x="1102" y="3300"/>
                    <a:pt x="1287" y="3315"/>
                    <a:pt x="1420" y="3315"/>
                  </a:cubicBezTo>
                  <a:cubicBezTo>
                    <a:pt x="1465" y="3315"/>
                    <a:pt x="1505" y="3314"/>
                    <a:pt x="1527" y="3313"/>
                  </a:cubicBezTo>
                  <a:cubicBezTo>
                    <a:pt x="1626" y="3311"/>
                    <a:pt x="1849" y="3326"/>
                    <a:pt x="1831" y="3222"/>
                  </a:cubicBezTo>
                  <a:cubicBezTo>
                    <a:pt x="1810" y="3095"/>
                    <a:pt x="1779" y="2933"/>
                    <a:pt x="1721" y="2827"/>
                  </a:cubicBezTo>
                  <a:cubicBezTo>
                    <a:pt x="1808" y="2860"/>
                    <a:pt x="1904" y="2874"/>
                    <a:pt x="2001" y="2874"/>
                  </a:cubicBezTo>
                  <a:cubicBezTo>
                    <a:pt x="2313" y="2874"/>
                    <a:pt x="2645" y="2732"/>
                    <a:pt x="2774" y="2605"/>
                  </a:cubicBezTo>
                  <a:cubicBezTo>
                    <a:pt x="2837" y="2542"/>
                    <a:pt x="2843" y="2440"/>
                    <a:pt x="2736" y="2421"/>
                  </a:cubicBezTo>
                  <a:cubicBezTo>
                    <a:pt x="2649" y="2405"/>
                    <a:pt x="2401" y="2454"/>
                    <a:pt x="2178" y="2246"/>
                  </a:cubicBezTo>
                  <a:cubicBezTo>
                    <a:pt x="2319" y="2227"/>
                    <a:pt x="2458" y="2159"/>
                    <a:pt x="2519" y="2125"/>
                  </a:cubicBezTo>
                  <a:cubicBezTo>
                    <a:pt x="2610" y="2075"/>
                    <a:pt x="2595" y="1956"/>
                    <a:pt x="2520" y="1935"/>
                  </a:cubicBezTo>
                  <a:cubicBezTo>
                    <a:pt x="2357" y="1888"/>
                    <a:pt x="2095" y="1889"/>
                    <a:pt x="1937" y="1700"/>
                  </a:cubicBezTo>
                  <a:cubicBezTo>
                    <a:pt x="1999" y="1695"/>
                    <a:pt x="2133" y="1632"/>
                    <a:pt x="2229" y="1579"/>
                  </a:cubicBezTo>
                  <a:cubicBezTo>
                    <a:pt x="2324" y="1527"/>
                    <a:pt x="2304" y="1454"/>
                    <a:pt x="2226" y="1420"/>
                  </a:cubicBezTo>
                  <a:cubicBezTo>
                    <a:pt x="2133" y="1379"/>
                    <a:pt x="1915" y="1360"/>
                    <a:pt x="1803" y="1154"/>
                  </a:cubicBezTo>
                  <a:cubicBezTo>
                    <a:pt x="1884" y="1150"/>
                    <a:pt x="2106" y="1067"/>
                    <a:pt x="1973" y="950"/>
                  </a:cubicBezTo>
                  <a:cubicBezTo>
                    <a:pt x="1844" y="837"/>
                    <a:pt x="1772" y="677"/>
                    <a:pt x="1691" y="516"/>
                  </a:cubicBezTo>
                  <a:cubicBezTo>
                    <a:pt x="1534" y="205"/>
                    <a:pt x="1549" y="0"/>
                    <a:pt x="1420" y="0"/>
                  </a:cubicBezTo>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21" name="Freeform 41"/>
            <p:cNvSpPr/>
            <p:nvPr/>
          </p:nvSpPr>
          <p:spPr bwMode="auto">
            <a:xfrm>
              <a:off x="1643" y="125"/>
              <a:ext cx="2451" cy="2990"/>
            </a:xfrm>
            <a:custGeom>
              <a:avLst/>
              <a:gdLst>
                <a:gd name="T0" fmla="*/ 1250 w 2508"/>
                <a:gd name="T1" fmla="*/ 0 h 3059"/>
                <a:gd name="T2" fmla="*/ 818 w 2508"/>
                <a:gd name="T3" fmla="*/ 896 h 3059"/>
                <a:gd name="T4" fmla="*/ 800 w 2508"/>
                <a:gd name="T5" fmla="*/ 946 h 3059"/>
                <a:gd name="T6" fmla="*/ 949 w 2508"/>
                <a:gd name="T7" fmla="*/ 979 h 3059"/>
                <a:gd name="T8" fmla="*/ 1057 w 2508"/>
                <a:gd name="T9" fmla="*/ 964 h 3059"/>
                <a:gd name="T10" fmla="*/ 599 w 2508"/>
                <a:gd name="T11" fmla="*/ 1342 h 3059"/>
                <a:gd name="T12" fmla="*/ 561 w 2508"/>
                <a:gd name="T13" fmla="*/ 1383 h 3059"/>
                <a:gd name="T14" fmla="*/ 938 w 2508"/>
                <a:gd name="T15" fmla="*/ 1500 h 3059"/>
                <a:gd name="T16" fmla="*/ 995 w 2508"/>
                <a:gd name="T17" fmla="*/ 1497 h 3059"/>
                <a:gd name="T18" fmla="*/ 378 w 2508"/>
                <a:gd name="T19" fmla="*/ 1843 h 3059"/>
                <a:gd name="T20" fmla="*/ 356 w 2508"/>
                <a:gd name="T21" fmla="*/ 1842 h 3059"/>
                <a:gd name="T22" fmla="*/ 344 w 2508"/>
                <a:gd name="T23" fmla="*/ 1842 h 3059"/>
                <a:gd name="T24" fmla="*/ 320 w 2508"/>
                <a:gd name="T25" fmla="*/ 1874 h 3059"/>
                <a:gd name="T26" fmla="*/ 777 w 2508"/>
                <a:gd name="T27" fmla="*/ 2033 h 3059"/>
                <a:gd name="T28" fmla="*/ 117 w 2508"/>
                <a:gd name="T29" fmla="*/ 2355 h 3059"/>
                <a:gd name="T30" fmla="*/ 49 w 2508"/>
                <a:gd name="T31" fmla="*/ 2352 h 3059"/>
                <a:gd name="T32" fmla="*/ 16 w 2508"/>
                <a:gd name="T33" fmla="*/ 2348 h 3059"/>
                <a:gd name="T34" fmla="*/ 13 w 2508"/>
                <a:gd name="T35" fmla="*/ 2368 h 3059"/>
                <a:gd name="T36" fmla="*/ 773 w 2508"/>
                <a:gd name="T37" fmla="*/ 2623 h 3059"/>
                <a:gd name="T38" fmla="*/ 1161 w 2508"/>
                <a:gd name="T39" fmla="*/ 2554 h 3059"/>
                <a:gd name="T40" fmla="*/ 1073 w 2508"/>
                <a:gd name="T41" fmla="*/ 2997 h 3059"/>
                <a:gd name="T42" fmla="*/ 1102 w 2508"/>
                <a:gd name="T43" fmla="*/ 3050 h 3059"/>
                <a:gd name="T44" fmla="*/ 1473 w 2508"/>
                <a:gd name="T45" fmla="*/ 3059 h 3059"/>
                <a:gd name="T46" fmla="*/ 1486 w 2508"/>
                <a:gd name="T47" fmla="*/ 3059 h 3059"/>
                <a:gd name="T48" fmla="*/ 1568 w 2508"/>
                <a:gd name="T49" fmla="*/ 3036 h 3059"/>
                <a:gd name="T50" fmla="*/ 1436 w 2508"/>
                <a:gd name="T51" fmla="*/ 2559 h 3059"/>
                <a:gd name="T52" fmla="*/ 1788 w 2508"/>
                <a:gd name="T53" fmla="*/ 2634 h 3059"/>
                <a:gd name="T54" fmla="*/ 2476 w 2508"/>
                <a:gd name="T55" fmla="*/ 2420 h 3059"/>
                <a:gd name="T56" fmla="*/ 2471 w 2508"/>
                <a:gd name="T57" fmla="*/ 2383 h 3059"/>
                <a:gd name="T58" fmla="*/ 1789 w 2508"/>
                <a:gd name="T59" fmla="*/ 2058 h 3059"/>
                <a:gd name="T60" fmla="*/ 1845 w 2508"/>
                <a:gd name="T61" fmla="*/ 2061 h 3059"/>
                <a:gd name="T62" fmla="*/ 2239 w 2508"/>
                <a:gd name="T63" fmla="*/ 1924 h 3059"/>
                <a:gd name="T64" fmla="*/ 2214 w 2508"/>
                <a:gd name="T65" fmla="*/ 1883 h 3059"/>
                <a:gd name="T66" fmla="*/ 1564 w 2508"/>
                <a:gd name="T67" fmla="*/ 1497 h 3059"/>
                <a:gd name="T68" fmla="*/ 1613 w 2508"/>
                <a:gd name="T69" fmla="*/ 1500 h 3059"/>
                <a:gd name="T70" fmla="*/ 1944 w 2508"/>
                <a:gd name="T71" fmla="*/ 1410 h 3059"/>
                <a:gd name="T72" fmla="*/ 1969 w 2508"/>
                <a:gd name="T73" fmla="*/ 1360 h 3059"/>
                <a:gd name="T74" fmla="*/ 1452 w 2508"/>
                <a:gd name="T75" fmla="*/ 939 h 3059"/>
                <a:gd name="T76" fmla="*/ 1542 w 2508"/>
                <a:gd name="T77" fmla="*/ 949 h 3059"/>
                <a:gd name="T78" fmla="*/ 1662 w 2508"/>
                <a:gd name="T79" fmla="*/ 933 h 3059"/>
                <a:gd name="T80" fmla="*/ 1671 w 2508"/>
                <a:gd name="T81" fmla="*/ 849 h 3059"/>
                <a:gd name="T82" fmla="*/ 1250 w 2508"/>
                <a:gd name="T83" fmla="*/ 0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08" h="3059">
                  <a:moveTo>
                    <a:pt x="1250" y="0"/>
                  </a:moveTo>
                  <a:cubicBezTo>
                    <a:pt x="1179" y="528"/>
                    <a:pt x="980" y="767"/>
                    <a:pt x="818" y="896"/>
                  </a:cubicBezTo>
                  <a:cubicBezTo>
                    <a:pt x="795" y="914"/>
                    <a:pt x="765" y="930"/>
                    <a:pt x="800" y="946"/>
                  </a:cubicBezTo>
                  <a:cubicBezTo>
                    <a:pt x="846" y="967"/>
                    <a:pt x="895" y="979"/>
                    <a:pt x="949" y="979"/>
                  </a:cubicBezTo>
                  <a:cubicBezTo>
                    <a:pt x="983" y="979"/>
                    <a:pt x="1019" y="974"/>
                    <a:pt x="1057" y="964"/>
                  </a:cubicBezTo>
                  <a:cubicBezTo>
                    <a:pt x="1034" y="1167"/>
                    <a:pt x="656" y="1342"/>
                    <a:pt x="599" y="1342"/>
                  </a:cubicBezTo>
                  <a:cubicBezTo>
                    <a:pt x="562" y="1342"/>
                    <a:pt x="524" y="1362"/>
                    <a:pt x="561" y="1383"/>
                  </a:cubicBezTo>
                  <a:cubicBezTo>
                    <a:pt x="636" y="1425"/>
                    <a:pt x="784" y="1500"/>
                    <a:pt x="938" y="1500"/>
                  </a:cubicBezTo>
                  <a:cubicBezTo>
                    <a:pt x="957" y="1500"/>
                    <a:pt x="976" y="1499"/>
                    <a:pt x="995" y="1497"/>
                  </a:cubicBezTo>
                  <a:cubicBezTo>
                    <a:pt x="949" y="1625"/>
                    <a:pt x="630" y="1843"/>
                    <a:pt x="378" y="1843"/>
                  </a:cubicBezTo>
                  <a:cubicBezTo>
                    <a:pt x="371" y="1843"/>
                    <a:pt x="364" y="1843"/>
                    <a:pt x="356" y="1842"/>
                  </a:cubicBezTo>
                  <a:cubicBezTo>
                    <a:pt x="352" y="1842"/>
                    <a:pt x="348" y="1842"/>
                    <a:pt x="344" y="1842"/>
                  </a:cubicBezTo>
                  <a:cubicBezTo>
                    <a:pt x="303" y="1842"/>
                    <a:pt x="297" y="1855"/>
                    <a:pt x="320" y="1874"/>
                  </a:cubicBezTo>
                  <a:cubicBezTo>
                    <a:pt x="408" y="1951"/>
                    <a:pt x="554" y="2020"/>
                    <a:pt x="777" y="2033"/>
                  </a:cubicBezTo>
                  <a:cubicBezTo>
                    <a:pt x="716" y="2160"/>
                    <a:pt x="413" y="2355"/>
                    <a:pt x="117" y="2355"/>
                  </a:cubicBezTo>
                  <a:cubicBezTo>
                    <a:pt x="95" y="2355"/>
                    <a:pt x="72" y="2354"/>
                    <a:pt x="49" y="2352"/>
                  </a:cubicBezTo>
                  <a:cubicBezTo>
                    <a:pt x="37" y="2350"/>
                    <a:pt x="25" y="2348"/>
                    <a:pt x="16" y="2348"/>
                  </a:cubicBezTo>
                  <a:cubicBezTo>
                    <a:pt x="5" y="2348"/>
                    <a:pt x="0" y="2352"/>
                    <a:pt x="13" y="2368"/>
                  </a:cubicBezTo>
                  <a:cubicBezTo>
                    <a:pt x="156" y="2523"/>
                    <a:pt x="473" y="2623"/>
                    <a:pt x="773" y="2623"/>
                  </a:cubicBezTo>
                  <a:cubicBezTo>
                    <a:pt x="912" y="2623"/>
                    <a:pt x="1048" y="2602"/>
                    <a:pt x="1161" y="2554"/>
                  </a:cubicBezTo>
                  <a:cubicBezTo>
                    <a:pt x="1173" y="2638"/>
                    <a:pt x="1095" y="2966"/>
                    <a:pt x="1073" y="2997"/>
                  </a:cubicBezTo>
                  <a:cubicBezTo>
                    <a:pt x="1050" y="3029"/>
                    <a:pt x="1068" y="3050"/>
                    <a:pt x="1102" y="3050"/>
                  </a:cubicBezTo>
                  <a:cubicBezTo>
                    <a:pt x="1136" y="3050"/>
                    <a:pt x="1416" y="3059"/>
                    <a:pt x="1473" y="3059"/>
                  </a:cubicBezTo>
                  <a:cubicBezTo>
                    <a:pt x="1476" y="3059"/>
                    <a:pt x="1481" y="3059"/>
                    <a:pt x="1486" y="3059"/>
                  </a:cubicBezTo>
                  <a:cubicBezTo>
                    <a:pt x="1518" y="3059"/>
                    <a:pt x="1578" y="3057"/>
                    <a:pt x="1568" y="3036"/>
                  </a:cubicBezTo>
                  <a:cubicBezTo>
                    <a:pt x="1519" y="2928"/>
                    <a:pt x="1436" y="2559"/>
                    <a:pt x="1436" y="2559"/>
                  </a:cubicBezTo>
                  <a:cubicBezTo>
                    <a:pt x="1536" y="2612"/>
                    <a:pt x="1659" y="2634"/>
                    <a:pt x="1788" y="2634"/>
                  </a:cubicBezTo>
                  <a:cubicBezTo>
                    <a:pt x="2062" y="2634"/>
                    <a:pt x="2356" y="2533"/>
                    <a:pt x="2476" y="2420"/>
                  </a:cubicBezTo>
                  <a:cubicBezTo>
                    <a:pt x="2500" y="2396"/>
                    <a:pt x="2508" y="2383"/>
                    <a:pt x="2471" y="2383"/>
                  </a:cubicBezTo>
                  <a:cubicBezTo>
                    <a:pt x="2246" y="2383"/>
                    <a:pt x="1893" y="2279"/>
                    <a:pt x="1789" y="2058"/>
                  </a:cubicBezTo>
                  <a:cubicBezTo>
                    <a:pt x="1808" y="2060"/>
                    <a:pt x="1827" y="2061"/>
                    <a:pt x="1845" y="2061"/>
                  </a:cubicBezTo>
                  <a:cubicBezTo>
                    <a:pt x="2053" y="2061"/>
                    <a:pt x="2216" y="1941"/>
                    <a:pt x="2239" y="1924"/>
                  </a:cubicBezTo>
                  <a:cubicBezTo>
                    <a:pt x="2264" y="1906"/>
                    <a:pt x="2266" y="1888"/>
                    <a:pt x="2214" y="1883"/>
                  </a:cubicBezTo>
                  <a:cubicBezTo>
                    <a:pt x="2013" y="1866"/>
                    <a:pt x="1707" y="1735"/>
                    <a:pt x="1564" y="1497"/>
                  </a:cubicBezTo>
                  <a:cubicBezTo>
                    <a:pt x="1580" y="1499"/>
                    <a:pt x="1596" y="1500"/>
                    <a:pt x="1613" y="1500"/>
                  </a:cubicBezTo>
                  <a:cubicBezTo>
                    <a:pt x="1746" y="1500"/>
                    <a:pt x="1903" y="1434"/>
                    <a:pt x="1944" y="1410"/>
                  </a:cubicBezTo>
                  <a:cubicBezTo>
                    <a:pt x="1982" y="1387"/>
                    <a:pt x="2009" y="1371"/>
                    <a:pt x="1969" y="1360"/>
                  </a:cubicBezTo>
                  <a:cubicBezTo>
                    <a:pt x="1732" y="1310"/>
                    <a:pt x="1523" y="1133"/>
                    <a:pt x="1452" y="939"/>
                  </a:cubicBezTo>
                  <a:cubicBezTo>
                    <a:pt x="1482" y="945"/>
                    <a:pt x="1511" y="949"/>
                    <a:pt x="1542" y="949"/>
                  </a:cubicBezTo>
                  <a:cubicBezTo>
                    <a:pt x="1577" y="949"/>
                    <a:pt x="1615" y="944"/>
                    <a:pt x="1662" y="933"/>
                  </a:cubicBezTo>
                  <a:cubicBezTo>
                    <a:pt x="1752" y="910"/>
                    <a:pt x="1738" y="898"/>
                    <a:pt x="1671" y="849"/>
                  </a:cubicBezTo>
                  <a:cubicBezTo>
                    <a:pt x="1441" y="692"/>
                    <a:pt x="1261" y="108"/>
                    <a:pt x="1250" y="0"/>
                  </a:cubicBezTo>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22" name="Freeform 42"/>
            <p:cNvSpPr>
              <a:spLocks noEditPoints="1"/>
            </p:cNvSpPr>
            <p:nvPr/>
          </p:nvSpPr>
          <p:spPr bwMode="auto">
            <a:xfrm>
              <a:off x="2232" y="333"/>
              <a:ext cx="1408" cy="2330"/>
            </a:xfrm>
            <a:custGeom>
              <a:avLst/>
              <a:gdLst>
                <a:gd name="T0" fmla="*/ 103 w 1441"/>
                <a:gd name="T1" fmla="*/ 2067 h 2384"/>
                <a:gd name="T2" fmla="*/ 826 w 1441"/>
                <a:gd name="T3" fmla="*/ 2055 h 2384"/>
                <a:gd name="T4" fmla="*/ 861 w 1441"/>
                <a:gd name="T5" fmla="*/ 1964 h 2384"/>
                <a:gd name="T6" fmla="*/ 818 w 1441"/>
                <a:gd name="T7" fmla="*/ 1836 h 2384"/>
                <a:gd name="T8" fmla="*/ 804 w 1441"/>
                <a:gd name="T9" fmla="*/ 1791 h 2384"/>
                <a:gd name="T10" fmla="*/ 804 w 1441"/>
                <a:gd name="T11" fmla="*/ 1918 h 2384"/>
                <a:gd name="T12" fmla="*/ 678 w 1441"/>
                <a:gd name="T13" fmla="*/ 1918 h 2384"/>
                <a:gd name="T14" fmla="*/ 615 w 1441"/>
                <a:gd name="T15" fmla="*/ 1918 h 2384"/>
                <a:gd name="T16" fmla="*/ 636 w 1441"/>
                <a:gd name="T17" fmla="*/ 1873 h 2384"/>
                <a:gd name="T18" fmla="*/ 460 w 1441"/>
                <a:gd name="T19" fmla="*/ 1727 h 2384"/>
                <a:gd name="T20" fmla="*/ 221 w 1441"/>
                <a:gd name="T21" fmla="*/ 1900 h 2384"/>
                <a:gd name="T22" fmla="*/ 122 w 1441"/>
                <a:gd name="T23" fmla="*/ 1672 h 2384"/>
                <a:gd name="T24" fmla="*/ 122 w 1441"/>
                <a:gd name="T25" fmla="*/ 1672 h 2384"/>
                <a:gd name="T26" fmla="*/ 45 w 1441"/>
                <a:gd name="T27" fmla="*/ 1745 h 2384"/>
                <a:gd name="T28" fmla="*/ 45 w 1441"/>
                <a:gd name="T29" fmla="*/ 1700 h 2384"/>
                <a:gd name="T30" fmla="*/ 518 w 1441"/>
                <a:gd name="T31" fmla="*/ 1046 h 2384"/>
                <a:gd name="T32" fmla="*/ 138 w 1441"/>
                <a:gd name="T33" fmla="*/ 2258 h 2384"/>
                <a:gd name="T34" fmla="*/ 426 w 1441"/>
                <a:gd name="T35" fmla="*/ 1155 h 2384"/>
                <a:gd name="T36" fmla="*/ 82 w 1441"/>
                <a:gd name="T37" fmla="*/ 2331 h 2384"/>
                <a:gd name="T38" fmla="*/ 829 w 1441"/>
                <a:gd name="T39" fmla="*/ 1077 h 2384"/>
                <a:gd name="T40" fmla="*/ 1302 w 1441"/>
                <a:gd name="T41" fmla="*/ 1696 h 2384"/>
                <a:gd name="T42" fmla="*/ 723 w 1441"/>
                <a:gd name="T43" fmla="*/ 1123 h 2384"/>
                <a:gd name="T44" fmla="*/ 1037 w 1441"/>
                <a:gd name="T45" fmla="*/ 2330 h 2384"/>
                <a:gd name="T46" fmla="*/ 1274 w 1441"/>
                <a:gd name="T47" fmla="*/ 2246 h 2384"/>
                <a:gd name="T48" fmla="*/ 1239 w 1441"/>
                <a:gd name="T49" fmla="*/ 1937 h 2384"/>
                <a:gd name="T50" fmla="*/ 1190 w 1441"/>
                <a:gd name="T51" fmla="*/ 2292 h 2384"/>
                <a:gd name="T52" fmla="*/ 1246 w 1441"/>
                <a:gd name="T53" fmla="*/ 2146 h 2384"/>
                <a:gd name="T54" fmla="*/ 1239 w 1441"/>
                <a:gd name="T55" fmla="*/ 2374 h 2384"/>
                <a:gd name="T56" fmla="*/ 1009 w 1441"/>
                <a:gd name="T57" fmla="*/ 2221 h 2384"/>
                <a:gd name="T58" fmla="*/ 1169 w 1441"/>
                <a:gd name="T59" fmla="*/ 1764 h 2384"/>
                <a:gd name="T60" fmla="*/ 1148 w 1441"/>
                <a:gd name="T61" fmla="*/ 2046 h 2384"/>
                <a:gd name="T62" fmla="*/ 862 w 1441"/>
                <a:gd name="T63" fmla="*/ 2258 h 2384"/>
                <a:gd name="T64" fmla="*/ 1441 w 1441"/>
                <a:gd name="T65" fmla="*/ 2191 h 2384"/>
                <a:gd name="T66" fmla="*/ 1156 w 1441"/>
                <a:gd name="T67" fmla="*/ 1145 h 2384"/>
                <a:gd name="T68" fmla="*/ 1079 w 1441"/>
                <a:gd name="T69" fmla="*/ 1081 h 2384"/>
                <a:gd name="T70" fmla="*/ 1078 w 1441"/>
                <a:gd name="T71" fmla="*/ 1286 h 2384"/>
                <a:gd name="T72" fmla="*/ 967 w 1441"/>
                <a:gd name="T73" fmla="*/ 699 h 2384"/>
                <a:gd name="T74" fmla="*/ 917 w 1441"/>
                <a:gd name="T75" fmla="*/ 1272 h 2384"/>
                <a:gd name="T76" fmla="*/ 784 w 1441"/>
                <a:gd name="T77" fmla="*/ 1236 h 2384"/>
                <a:gd name="T78" fmla="*/ 756 w 1441"/>
                <a:gd name="T79" fmla="*/ 1390 h 2384"/>
                <a:gd name="T80" fmla="*/ 699 w 1441"/>
                <a:gd name="T81" fmla="*/ 699 h 2384"/>
                <a:gd name="T82" fmla="*/ 685 w 1441"/>
                <a:gd name="T83" fmla="*/ 745 h 2384"/>
                <a:gd name="T84" fmla="*/ 664 w 1441"/>
                <a:gd name="T85" fmla="*/ 754 h 2384"/>
                <a:gd name="T86" fmla="*/ 657 w 1441"/>
                <a:gd name="T87" fmla="*/ 1099 h 2384"/>
                <a:gd name="T88" fmla="*/ 517 w 1441"/>
                <a:gd name="T89" fmla="*/ 1390 h 2384"/>
                <a:gd name="T90" fmla="*/ 776 w 1441"/>
                <a:gd name="T91" fmla="*/ 514 h 2384"/>
                <a:gd name="T92" fmla="*/ 847 w 1441"/>
                <a:gd name="T93" fmla="*/ 1390 h 2384"/>
                <a:gd name="T94" fmla="*/ 376 w 1441"/>
                <a:gd name="T95" fmla="*/ 645 h 2384"/>
                <a:gd name="T96" fmla="*/ 376 w 1441"/>
                <a:gd name="T97" fmla="*/ 690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1" h="2384">
                  <a:moveTo>
                    <a:pt x="647" y="91"/>
                  </a:moveTo>
                  <a:cubicBezTo>
                    <a:pt x="674" y="69"/>
                    <a:pt x="627" y="2"/>
                    <a:pt x="661" y="0"/>
                  </a:cubicBezTo>
                  <a:cubicBezTo>
                    <a:pt x="668" y="25"/>
                    <a:pt x="679" y="90"/>
                    <a:pt x="647" y="91"/>
                  </a:cubicBezTo>
                  <a:close/>
                  <a:moveTo>
                    <a:pt x="103" y="2067"/>
                  </a:moveTo>
                  <a:cubicBezTo>
                    <a:pt x="102" y="2039"/>
                    <a:pt x="142" y="2063"/>
                    <a:pt x="131" y="2022"/>
                  </a:cubicBezTo>
                  <a:cubicBezTo>
                    <a:pt x="116" y="2024"/>
                    <a:pt x="82" y="2048"/>
                    <a:pt x="103" y="2067"/>
                  </a:cubicBezTo>
                  <a:close/>
                  <a:moveTo>
                    <a:pt x="889" y="2000"/>
                  </a:moveTo>
                  <a:cubicBezTo>
                    <a:pt x="908" y="2070"/>
                    <a:pt x="841" y="2113"/>
                    <a:pt x="826" y="2055"/>
                  </a:cubicBezTo>
                  <a:cubicBezTo>
                    <a:pt x="848" y="2047"/>
                    <a:pt x="847" y="2069"/>
                    <a:pt x="861" y="2073"/>
                  </a:cubicBezTo>
                  <a:cubicBezTo>
                    <a:pt x="857" y="2035"/>
                    <a:pt x="828" y="2030"/>
                    <a:pt x="840" y="1973"/>
                  </a:cubicBezTo>
                  <a:cubicBezTo>
                    <a:pt x="846" y="1973"/>
                    <a:pt x="845" y="1984"/>
                    <a:pt x="847" y="1991"/>
                  </a:cubicBezTo>
                  <a:cubicBezTo>
                    <a:pt x="853" y="1984"/>
                    <a:pt x="857" y="1974"/>
                    <a:pt x="861" y="1964"/>
                  </a:cubicBezTo>
                  <a:cubicBezTo>
                    <a:pt x="880" y="1972"/>
                    <a:pt x="851" y="1992"/>
                    <a:pt x="861" y="2018"/>
                  </a:cubicBezTo>
                  <a:cubicBezTo>
                    <a:pt x="883" y="2029"/>
                    <a:pt x="866" y="1989"/>
                    <a:pt x="889" y="2000"/>
                  </a:cubicBezTo>
                  <a:close/>
                  <a:moveTo>
                    <a:pt x="804" y="1791"/>
                  </a:moveTo>
                  <a:cubicBezTo>
                    <a:pt x="815" y="1798"/>
                    <a:pt x="815" y="1820"/>
                    <a:pt x="818" y="1836"/>
                  </a:cubicBezTo>
                  <a:cubicBezTo>
                    <a:pt x="798" y="1861"/>
                    <a:pt x="776" y="1885"/>
                    <a:pt x="748" y="1900"/>
                  </a:cubicBezTo>
                  <a:cubicBezTo>
                    <a:pt x="752" y="1876"/>
                    <a:pt x="745" y="1867"/>
                    <a:pt x="727" y="1873"/>
                  </a:cubicBezTo>
                  <a:cubicBezTo>
                    <a:pt x="729" y="1863"/>
                    <a:pt x="741" y="1866"/>
                    <a:pt x="741" y="1854"/>
                  </a:cubicBezTo>
                  <a:cubicBezTo>
                    <a:pt x="767" y="1900"/>
                    <a:pt x="800" y="1830"/>
                    <a:pt x="804" y="1791"/>
                  </a:cubicBezTo>
                  <a:close/>
                  <a:moveTo>
                    <a:pt x="804" y="1918"/>
                  </a:moveTo>
                  <a:cubicBezTo>
                    <a:pt x="807" y="1922"/>
                    <a:pt x="811" y="2005"/>
                    <a:pt x="783" y="2000"/>
                  </a:cubicBezTo>
                  <a:cubicBezTo>
                    <a:pt x="781" y="1962"/>
                    <a:pt x="793" y="1965"/>
                    <a:pt x="783" y="1936"/>
                  </a:cubicBezTo>
                  <a:cubicBezTo>
                    <a:pt x="795" y="1937"/>
                    <a:pt x="802" y="1930"/>
                    <a:pt x="804" y="1918"/>
                  </a:cubicBezTo>
                  <a:close/>
                  <a:moveTo>
                    <a:pt x="678" y="1918"/>
                  </a:moveTo>
                  <a:cubicBezTo>
                    <a:pt x="678" y="1927"/>
                    <a:pt x="678" y="1936"/>
                    <a:pt x="678" y="1945"/>
                  </a:cubicBezTo>
                  <a:cubicBezTo>
                    <a:pt x="656" y="1947"/>
                    <a:pt x="654" y="1922"/>
                    <a:pt x="650" y="1900"/>
                  </a:cubicBezTo>
                  <a:cubicBezTo>
                    <a:pt x="664" y="1900"/>
                    <a:pt x="659" y="1925"/>
                    <a:pt x="678" y="1918"/>
                  </a:cubicBezTo>
                  <a:close/>
                  <a:moveTo>
                    <a:pt x="678" y="1982"/>
                  </a:moveTo>
                  <a:cubicBezTo>
                    <a:pt x="682" y="2035"/>
                    <a:pt x="630" y="2017"/>
                    <a:pt x="643" y="2082"/>
                  </a:cubicBezTo>
                  <a:cubicBezTo>
                    <a:pt x="628" y="2052"/>
                    <a:pt x="607" y="2030"/>
                    <a:pt x="601" y="1991"/>
                  </a:cubicBezTo>
                  <a:cubicBezTo>
                    <a:pt x="629" y="1983"/>
                    <a:pt x="617" y="1948"/>
                    <a:pt x="615" y="1918"/>
                  </a:cubicBezTo>
                  <a:cubicBezTo>
                    <a:pt x="634" y="1941"/>
                    <a:pt x="660" y="1956"/>
                    <a:pt x="678" y="1982"/>
                  </a:cubicBezTo>
                  <a:close/>
                  <a:moveTo>
                    <a:pt x="636" y="1873"/>
                  </a:moveTo>
                  <a:cubicBezTo>
                    <a:pt x="614" y="1872"/>
                    <a:pt x="619" y="1813"/>
                    <a:pt x="629" y="1800"/>
                  </a:cubicBezTo>
                  <a:cubicBezTo>
                    <a:pt x="660" y="1813"/>
                    <a:pt x="643" y="1841"/>
                    <a:pt x="636" y="1873"/>
                  </a:cubicBezTo>
                  <a:close/>
                  <a:moveTo>
                    <a:pt x="636" y="1709"/>
                  </a:moveTo>
                  <a:cubicBezTo>
                    <a:pt x="631" y="1752"/>
                    <a:pt x="591" y="1706"/>
                    <a:pt x="593" y="1682"/>
                  </a:cubicBezTo>
                  <a:cubicBezTo>
                    <a:pt x="617" y="1678"/>
                    <a:pt x="605" y="1722"/>
                    <a:pt x="636" y="1709"/>
                  </a:cubicBezTo>
                  <a:close/>
                  <a:moveTo>
                    <a:pt x="460" y="1727"/>
                  </a:moveTo>
                  <a:cubicBezTo>
                    <a:pt x="471" y="1736"/>
                    <a:pt x="456" y="1788"/>
                    <a:pt x="439" y="1791"/>
                  </a:cubicBezTo>
                  <a:cubicBezTo>
                    <a:pt x="445" y="1749"/>
                    <a:pt x="446" y="1748"/>
                    <a:pt x="460" y="1727"/>
                  </a:cubicBezTo>
                  <a:close/>
                  <a:moveTo>
                    <a:pt x="242" y="1927"/>
                  </a:moveTo>
                  <a:cubicBezTo>
                    <a:pt x="229" y="1926"/>
                    <a:pt x="237" y="1897"/>
                    <a:pt x="221" y="1900"/>
                  </a:cubicBezTo>
                  <a:cubicBezTo>
                    <a:pt x="222" y="1893"/>
                    <a:pt x="228" y="1891"/>
                    <a:pt x="228" y="1882"/>
                  </a:cubicBezTo>
                  <a:cubicBezTo>
                    <a:pt x="233" y="1882"/>
                    <a:pt x="237" y="1882"/>
                    <a:pt x="242" y="1882"/>
                  </a:cubicBezTo>
                  <a:cubicBezTo>
                    <a:pt x="255" y="1899"/>
                    <a:pt x="238" y="1898"/>
                    <a:pt x="242" y="1927"/>
                  </a:cubicBezTo>
                  <a:close/>
                  <a:moveTo>
                    <a:pt x="122" y="1672"/>
                  </a:moveTo>
                  <a:cubicBezTo>
                    <a:pt x="119" y="1680"/>
                    <a:pt x="115" y="1687"/>
                    <a:pt x="115" y="1700"/>
                  </a:cubicBezTo>
                  <a:cubicBezTo>
                    <a:pt x="93" y="1704"/>
                    <a:pt x="113" y="1655"/>
                    <a:pt x="87" y="1663"/>
                  </a:cubicBezTo>
                  <a:cubicBezTo>
                    <a:pt x="85" y="1634"/>
                    <a:pt x="96" y="1620"/>
                    <a:pt x="115" y="1618"/>
                  </a:cubicBezTo>
                  <a:cubicBezTo>
                    <a:pt x="103" y="1630"/>
                    <a:pt x="90" y="1676"/>
                    <a:pt x="122" y="1672"/>
                  </a:cubicBezTo>
                  <a:close/>
                  <a:moveTo>
                    <a:pt x="115" y="1773"/>
                  </a:moveTo>
                  <a:cubicBezTo>
                    <a:pt x="118" y="1792"/>
                    <a:pt x="111" y="1797"/>
                    <a:pt x="108" y="1809"/>
                  </a:cubicBezTo>
                  <a:cubicBezTo>
                    <a:pt x="77" y="1808"/>
                    <a:pt x="86" y="1745"/>
                    <a:pt x="52" y="1773"/>
                  </a:cubicBezTo>
                  <a:cubicBezTo>
                    <a:pt x="53" y="1760"/>
                    <a:pt x="53" y="1747"/>
                    <a:pt x="45" y="1745"/>
                  </a:cubicBezTo>
                  <a:cubicBezTo>
                    <a:pt x="63" y="1725"/>
                    <a:pt x="97" y="1762"/>
                    <a:pt x="115" y="1773"/>
                  </a:cubicBezTo>
                  <a:close/>
                  <a:moveTo>
                    <a:pt x="10" y="1618"/>
                  </a:moveTo>
                  <a:cubicBezTo>
                    <a:pt x="23" y="1635"/>
                    <a:pt x="15" y="1635"/>
                    <a:pt x="38" y="1627"/>
                  </a:cubicBezTo>
                  <a:cubicBezTo>
                    <a:pt x="36" y="1657"/>
                    <a:pt x="23" y="1684"/>
                    <a:pt x="45" y="1700"/>
                  </a:cubicBezTo>
                  <a:cubicBezTo>
                    <a:pt x="29" y="1714"/>
                    <a:pt x="7" y="1708"/>
                    <a:pt x="24" y="1745"/>
                  </a:cubicBezTo>
                  <a:cubicBezTo>
                    <a:pt x="0" y="1721"/>
                    <a:pt x="17" y="1676"/>
                    <a:pt x="10" y="1618"/>
                  </a:cubicBezTo>
                  <a:close/>
                  <a:moveTo>
                    <a:pt x="518" y="973"/>
                  </a:moveTo>
                  <a:cubicBezTo>
                    <a:pt x="518" y="997"/>
                    <a:pt x="518" y="1021"/>
                    <a:pt x="518" y="1046"/>
                  </a:cubicBezTo>
                  <a:cubicBezTo>
                    <a:pt x="493" y="1044"/>
                    <a:pt x="488" y="971"/>
                    <a:pt x="518" y="973"/>
                  </a:cubicBezTo>
                  <a:close/>
                  <a:moveTo>
                    <a:pt x="181" y="2322"/>
                  </a:moveTo>
                  <a:cubicBezTo>
                    <a:pt x="173" y="2318"/>
                    <a:pt x="163" y="2257"/>
                    <a:pt x="159" y="2304"/>
                  </a:cubicBezTo>
                  <a:cubicBezTo>
                    <a:pt x="146" y="2298"/>
                    <a:pt x="141" y="2280"/>
                    <a:pt x="138" y="2258"/>
                  </a:cubicBezTo>
                  <a:cubicBezTo>
                    <a:pt x="160" y="2265"/>
                    <a:pt x="164" y="2249"/>
                    <a:pt x="181" y="2249"/>
                  </a:cubicBezTo>
                  <a:cubicBezTo>
                    <a:pt x="183" y="2268"/>
                    <a:pt x="189" y="2300"/>
                    <a:pt x="181" y="2322"/>
                  </a:cubicBezTo>
                  <a:close/>
                  <a:moveTo>
                    <a:pt x="469" y="1109"/>
                  </a:moveTo>
                  <a:cubicBezTo>
                    <a:pt x="458" y="1128"/>
                    <a:pt x="444" y="1173"/>
                    <a:pt x="426" y="1155"/>
                  </a:cubicBezTo>
                  <a:cubicBezTo>
                    <a:pt x="435" y="1133"/>
                    <a:pt x="441" y="1106"/>
                    <a:pt x="469" y="1109"/>
                  </a:cubicBezTo>
                  <a:close/>
                  <a:moveTo>
                    <a:pt x="117" y="2286"/>
                  </a:moveTo>
                  <a:cubicBezTo>
                    <a:pt x="117" y="2298"/>
                    <a:pt x="117" y="2310"/>
                    <a:pt x="117" y="2322"/>
                  </a:cubicBezTo>
                  <a:cubicBezTo>
                    <a:pt x="97" y="2314"/>
                    <a:pt x="99" y="2335"/>
                    <a:pt x="82" y="2331"/>
                  </a:cubicBezTo>
                  <a:cubicBezTo>
                    <a:pt x="94" y="2294"/>
                    <a:pt x="84" y="2273"/>
                    <a:pt x="117" y="2286"/>
                  </a:cubicBezTo>
                  <a:close/>
                  <a:moveTo>
                    <a:pt x="829" y="1077"/>
                  </a:moveTo>
                  <a:cubicBezTo>
                    <a:pt x="832" y="1046"/>
                    <a:pt x="848" y="1066"/>
                    <a:pt x="836" y="1032"/>
                  </a:cubicBezTo>
                  <a:cubicBezTo>
                    <a:pt x="876" y="1026"/>
                    <a:pt x="848" y="1109"/>
                    <a:pt x="829" y="1077"/>
                  </a:cubicBezTo>
                  <a:close/>
                  <a:moveTo>
                    <a:pt x="1302" y="1696"/>
                  </a:moveTo>
                  <a:cubicBezTo>
                    <a:pt x="1302" y="1705"/>
                    <a:pt x="1302" y="1714"/>
                    <a:pt x="1302" y="1723"/>
                  </a:cubicBezTo>
                  <a:cubicBezTo>
                    <a:pt x="1280" y="1711"/>
                    <a:pt x="1278" y="1720"/>
                    <a:pt x="1274" y="1750"/>
                  </a:cubicBezTo>
                  <a:cubicBezTo>
                    <a:pt x="1240" y="1733"/>
                    <a:pt x="1282" y="1700"/>
                    <a:pt x="1302" y="1696"/>
                  </a:cubicBezTo>
                  <a:close/>
                  <a:moveTo>
                    <a:pt x="801" y="1014"/>
                  </a:moveTo>
                  <a:cubicBezTo>
                    <a:pt x="796" y="986"/>
                    <a:pt x="808" y="981"/>
                    <a:pt x="808" y="959"/>
                  </a:cubicBezTo>
                  <a:cubicBezTo>
                    <a:pt x="829" y="959"/>
                    <a:pt x="828" y="1024"/>
                    <a:pt x="801" y="1014"/>
                  </a:cubicBezTo>
                  <a:close/>
                  <a:moveTo>
                    <a:pt x="723" y="1123"/>
                  </a:moveTo>
                  <a:cubicBezTo>
                    <a:pt x="724" y="1144"/>
                    <a:pt x="711" y="1150"/>
                    <a:pt x="716" y="1177"/>
                  </a:cubicBezTo>
                  <a:cubicBezTo>
                    <a:pt x="695" y="1177"/>
                    <a:pt x="696" y="1113"/>
                    <a:pt x="723" y="1123"/>
                  </a:cubicBezTo>
                  <a:close/>
                  <a:moveTo>
                    <a:pt x="1087" y="2267"/>
                  </a:moveTo>
                  <a:cubicBezTo>
                    <a:pt x="1071" y="2289"/>
                    <a:pt x="1065" y="2323"/>
                    <a:pt x="1037" y="2330"/>
                  </a:cubicBezTo>
                  <a:cubicBezTo>
                    <a:pt x="1033" y="2295"/>
                    <a:pt x="1032" y="2293"/>
                    <a:pt x="1044" y="2267"/>
                  </a:cubicBezTo>
                  <a:cubicBezTo>
                    <a:pt x="1058" y="2267"/>
                    <a:pt x="1072" y="2267"/>
                    <a:pt x="1087" y="2267"/>
                  </a:cubicBezTo>
                  <a:close/>
                  <a:moveTo>
                    <a:pt x="1309" y="2192"/>
                  </a:moveTo>
                  <a:cubicBezTo>
                    <a:pt x="1299" y="2212"/>
                    <a:pt x="1295" y="2240"/>
                    <a:pt x="1274" y="2246"/>
                  </a:cubicBezTo>
                  <a:cubicBezTo>
                    <a:pt x="1263" y="2215"/>
                    <a:pt x="1304" y="2207"/>
                    <a:pt x="1281" y="2192"/>
                  </a:cubicBezTo>
                  <a:cubicBezTo>
                    <a:pt x="1286" y="2164"/>
                    <a:pt x="1296" y="2200"/>
                    <a:pt x="1309" y="2192"/>
                  </a:cubicBezTo>
                  <a:close/>
                  <a:moveTo>
                    <a:pt x="1302" y="2046"/>
                  </a:moveTo>
                  <a:cubicBezTo>
                    <a:pt x="1273" y="2020"/>
                    <a:pt x="1252" y="1984"/>
                    <a:pt x="1239" y="1937"/>
                  </a:cubicBezTo>
                  <a:cubicBezTo>
                    <a:pt x="1260" y="1973"/>
                    <a:pt x="1303" y="1981"/>
                    <a:pt x="1302" y="2046"/>
                  </a:cubicBezTo>
                  <a:close/>
                  <a:moveTo>
                    <a:pt x="1281" y="2110"/>
                  </a:moveTo>
                  <a:cubicBezTo>
                    <a:pt x="1280" y="2205"/>
                    <a:pt x="1254" y="2213"/>
                    <a:pt x="1232" y="2283"/>
                  </a:cubicBezTo>
                  <a:cubicBezTo>
                    <a:pt x="1214" y="2258"/>
                    <a:pt x="1211" y="2294"/>
                    <a:pt x="1190" y="2292"/>
                  </a:cubicBezTo>
                  <a:cubicBezTo>
                    <a:pt x="1204" y="2268"/>
                    <a:pt x="1200" y="2220"/>
                    <a:pt x="1218" y="2201"/>
                  </a:cubicBezTo>
                  <a:cubicBezTo>
                    <a:pt x="1217" y="2190"/>
                    <a:pt x="1205" y="2193"/>
                    <a:pt x="1197" y="2192"/>
                  </a:cubicBezTo>
                  <a:cubicBezTo>
                    <a:pt x="1201" y="2155"/>
                    <a:pt x="1217" y="2133"/>
                    <a:pt x="1218" y="2092"/>
                  </a:cubicBezTo>
                  <a:cubicBezTo>
                    <a:pt x="1230" y="2106"/>
                    <a:pt x="1238" y="2126"/>
                    <a:pt x="1246" y="2146"/>
                  </a:cubicBezTo>
                  <a:cubicBezTo>
                    <a:pt x="1275" y="2120"/>
                    <a:pt x="1224" y="2093"/>
                    <a:pt x="1246" y="2073"/>
                  </a:cubicBezTo>
                  <a:cubicBezTo>
                    <a:pt x="1272" y="2066"/>
                    <a:pt x="1251" y="2122"/>
                    <a:pt x="1281" y="2110"/>
                  </a:cubicBezTo>
                  <a:close/>
                  <a:moveTo>
                    <a:pt x="1246" y="2383"/>
                  </a:moveTo>
                  <a:cubicBezTo>
                    <a:pt x="1240" y="2384"/>
                    <a:pt x="1239" y="2379"/>
                    <a:pt x="1239" y="2374"/>
                  </a:cubicBezTo>
                  <a:cubicBezTo>
                    <a:pt x="1238" y="2363"/>
                    <a:pt x="1226" y="2366"/>
                    <a:pt x="1218" y="2364"/>
                  </a:cubicBezTo>
                  <a:cubicBezTo>
                    <a:pt x="1216" y="2349"/>
                    <a:pt x="1230" y="2341"/>
                    <a:pt x="1218" y="2337"/>
                  </a:cubicBezTo>
                  <a:cubicBezTo>
                    <a:pt x="1229" y="2315"/>
                    <a:pt x="1246" y="2360"/>
                    <a:pt x="1246" y="2383"/>
                  </a:cubicBezTo>
                  <a:close/>
                  <a:moveTo>
                    <a:pt x="1009" y="2221"/>
                  </a:moveTo>
                  <a:cubicBezTo>
                    <a:pt x="1001" y="2220"/>
                    <a:pt x="997" y="2223"/>
                    <a:pt x="995" y="2230"/>
                  </a:cubicBezTo>
                  <a:cubicBezTo>
                    <a:pt x="979" y="2224"/>
                    <a:pt x="992" y="2179"/>
                    <a:pt x="988" y="2158"/>
                  </a:cubicBezTo>
                  <a:cubicBezTo>
                    <a:pt x="1000" y="2173"/>
                    <a:pt x="1009" y="2191"/>
                    <a:pt x="1009" y="2221"/>
                  </a:cubicBezTo>
                  <a:close/>
                  <a:moveTo>
                    <a:pt x="1169" y="1764"/>
                  </a:moveTo>
                  <a:cubicBezTo>
                    <a:pt x="1181" y="1810"/>
                    <a:pt x="1138" y="1785"/>
                    <a:pt x="1140" y="1819"/>
                  </a:cubicBezTo>
                  <a:cubicBezTo>
                    <a:pt x="1120" y="1817"/>
                    <a:pt x="1128" y="1781"/>
                    <a:pt x="1126" y="1755"/>
                  </a:cubicBezTo>
                  <a:cubicBezTo>
                    <a:pt x="1144" y="1754"/>
                    <a:pt x="1160" y="1754"/>
                    <a:pt x="1169" y="1764"/>
                  </a:cubicBezTo>
                  <a:close/>
                  <a:moveTo>
                    <a:pt x="1148" y="2046"/>
                  </a:moveTo>
                  <a:cubicBezTo>
                    <a:pt x="1120" y="2052"/>
                    <a:pt x="1139" y="1996"/>
                    <a:pt x="1133" y="1973"/>
                  </a:cubicBezTo>
                  <a:cubicBezTo>
                    <a:pt x="1154" y="1971"/>
                    <a:pt x="1162" y="2032"/>
                    <a:pt x="1148" y="2046"/>
                  </a:cubicBezTo>
                  <a:close/>
                  <a:moveTo>
                    <a:pt x="876" y="2303"/>
                  </a:moveTo>
                  <a:cubicBezTo>
                    <a:pt x="889" y="2330"/>
                    <a:pt x="832" y="2282"/>
                    <a:pt x="862" y="2258"/>
                  </a:cubicBezTo>
                  <a:cubicBezTo>
                    <a:pt x="881" y="2253"/>
                    <a:pt x="856" y="2307"/>
                    <a:pt x="876" y="2303"/>
                  </a:cubicBezTo>
                  <a:close/>
                  <a:moveTo>
                    <a:pt x="1441" y="2191"/>
                  </a:moveTo>
                  <a:cubicBezTo>
                    <a:pt x="1441" y="2215"/>
                    <a:pt x="1441" y="2239"/>
                    <a:pt x="1441" y="2264"/>
                  </a:cubicBezTo>
                  <a:cubicBezTo>
                    <a:pt x="1422" y="2259"/>
                    <a:pt x="1403" y="2189"/>
                    <a:pt x="1441" y="2191"/>
                  </a:cubicBezTo>
                  <a:close/>
                  <a:moveTo>
                    <a:pt x="632" y="416"/>
                  </a:moveTo>
                  <a:cubicBezTo>
                    <a:pt x="665" y="431"/>
                    <a:pt x="630" y="458"/>
                    <a:pt x="625" y="479"/>
                  </a:cubicBezTo>
                  <a:cubicBezTo>
                    <a:pt x="594" y="466"/>
                    <a:pt x="629" y="438"/>
                    <a:pt x="632" y="416"/>
                  </a:cubicBezTo>
                  <a:close/>
                  <a:moveTo>
                    <a:pt x="1156" y="1145"/>
                  </a:moveTo>
                  <a:cubicBezTo>
                    <a:pt x="1156" y="1177"/>
                    <a:pt x="1146" y="1197"/>
                    <a:pt x="1142" y="1227"/>
                  </a:cubicBezTo>
                  <a:moveTo>
                    <a:pt x="1079" y="1081"/>
                  </a:moveTo>
                  <a:cubicBezTo>
                    <a:pt x="1077" y="1060"/>
                    <a:pt x="1080" y="1046"/>
                    <a:pt x="1086" y="1036"/>
                  </a:cubicBezTo>
                  <a:cubicBezTo>
                    <a:pt x="1108" y="1037"/>
                    <a:pt x="1101" y="1085"/>
                    <a:pt x="1079" y="1081"/>
                  </a:cubicBezTo>
                  <a:close/>
                  <a:moveTo>
                    <a:pt x="1072" y="1099"/>
                  </a:moveTo>
                  <a:cubicBezTo>
                    <a:pt x="1063" y="1136"/>
                    <a:pt x="1045" y="1161"/>
                    <a:pt x="1030" y="1190"/>
                  </a:cubicBezTo>
                  <a:moveTo>
                    <a:pt x="1078" y="1249"/>
                  </a:moveTo>
                  <a:cubicBezTo>
                    <a:pt x="1078" y="1262"/>
                    <a:pt x="1078" y="1274"/>
                    <a:pt x="1078" y="1286"/>
                  </a:cubicBezTo>
                  <a:cubicBezTo>
                    <a:pt x="1071" y="1286"/>
                    <a:pt x="1072" y="1275"/>
                    <a:pt x="1071" y="1268"/>
                  </a:cubicBezTo>
                  <a:cubicBezTo>
                    <a:pt x="1061" y="1281"/>
                    <a:pt x="1049" y="1275"/>
                    <a:pt x="1050" y="1249"/>
                  </a:cubicBezTo>
                  <a:cubicBezTo>
                    <a:pt x="1059" y="1249"/>
                    <a:pt x="1069" y="1249"/>
                    <a:pt x="1078" y="1249"/>
                  </a:cubicBezTo>
                  <a:close/>
                  <a:moveTo>
                    <a:pt x="967" y="699"/>
                  </a:moveTo>
                  <a:cubicBezTo>
                    <a:pt x="947" y="701"/>
                    <a:pt x="953" y="668"/>
                    <a:pt x="925" y="681"/>
                  </a:cubicBezTo>
                  <a:cubicBezTo>
                    <a:pt x="924" y="665"/>
                    <a:pt x="933" y="662"/>
                    <a:pt x="932" y="645"/>
                  </a:cubicBezTo>
                  <a:cubicBezTo>
                    <a:pt x="952" y="652"/>
                    <a:pt x="972" y="659"/>
                    <a:pt x="967" y="699"/>
                  </a:cubicBezTo>
                  <a:close/>
                  <a:moveTo>
                    <a:pt x="917" y="1272"/>
                  </a:moveTo>
                  <a:cubicBezTo>
                    <a:pt x="926" y="1274"/>
                    <a:pt x="923" y="1289"/>
                    <a:pt x="925" y="1299"/>
                  </a:cubicBezTo>
                  <a:cubicBezTo>
                    <a:pt x="903" y="1293"/>
                    <a:pt x="911" y="1293"/>
                    <a:pt x="889" y="1299"/>
                  </a:cubicBezTo>
                  <a:cubicBezTo>
                    <a:pt x="887" y="1262"/>
                    <a:pt x="917" y="1287"/>
                    <a:pt x="917" y="1272"/>
                  </a:cubicBezTo>
                  <a:close/>
                  <a:moveTo>
                    <a:pt x="784" y="1236"/>
                  </a:moveTo>
                  <a:cubicBezTo>
                    <a:pt x="789" y="1264"/>
                    <a:pt x="772" y="1263"/>
                    <a:pt x="777" y="1290"/>
                  </a:cubicBezTo>
                  <a:cubicBezTo>
                    <a:pt x="753" y="1291"/>
                    <a:pt x="773" y="1235"/>
                    <a:pt x="749" y="1236"/>
                  </a:cubicBezTo>
                  <a:cubicBezTo>
                    <a:pt x="758" y="1199"/>
                    <a:pt x="763" y="1238"/>
                    <a:pt x="784" y="1236"/>
                  </a:cubicBezTo>
                  <a:close/>
                  <a:moveTo>
                    <a:pt x="756" y="1390"/>
                  </a:moveTo>
                  <a:cubicBezTo>
                    <a:pt x="753" y="1434"/>
                    <a:pt x="710" y="1411"/>
                    <a:pt x="714" y="1372"/>
                  </a:cubicBezTo>
                  <a:cubicBezTo>
                    <a:pt x="736" y="1368"/>
                    <a:pt x="741" y="1385"/>
                    <a:pt x="756" y="1390"/>
                  </a:cubicBezTo>
                  <a:close/>
                  <a:moveTo>
                    <a:pt x="749" y="717"/>
                  </a:moveTo>
                  <a:cubicBezTo>
                    <a:pt x="727" y="718"/>
                    <a:pt x="729" y="689"/>
                    <a:pt x="699" y="699"/>
                  </a:cubicBezTo>
                  <a:cubicBezTo>
                    <a:pt x="701" y="670"/>
                    <a:pt x="687" y="661"/>
                    <a:pt x="692" y="626"/>
                  </a:cubicBezTo>
                  <a:cubicBezTo>
                    <a:pt x="719" y="646"/>
                    <a:pt x="742" y="671"/>
                    <a:pt x="749" y="717"/>
                  </a:cubicBezTo>
                  <a:close/>
                  <a:moveTo>
                    <a:pt x="685" y="781"/>
                  </a:moveTo>
                  <a:cubicBezTo>
                    <a:pt x="704" y="779"/>
                    <a:pt x="676" y="765"/>
                    <a:pt x="685" y="745"/>
                  </a:cubicBezTo>
                  <a:cubicBezTo>
                    <a:pt x="717" y="743"/>
                    <a:pt x="715" y="786"/>
                    <a:pt x="714" y="826"/>
                  </a:cubicBezTo>
                  <a:cubicBezTo>
                    <a:pt x="678" y="808"/>
                    <a:pt x="698" y="875"/>
                    <a:pt x="664" y="881"/>
                  </a:cubicBezTo>
                  <a:cubicBezTo>
                    <a:pt x="664" y="867"/>
                    <a:pt x="668" y="846"/>
                    <a:pt x="657" y="845"/>
                  </a:cubicBezTo>
                  <a:cubicBezTo>
                    <a:pt x="692" y="827"/>
                    <a:pt x="653" y="768"/>
                    <a:pt x="664" y="754"/>
                  </a:cubicBezTo>
                  <a:cubicBezTo>
                    <a:pt x="683" y="747"/>
                    <a:pt x="678" y="773"/>
                    <a:pt x="685" y="781"/>
                  </a:cubicBezTo>
                  <a:close/>
                  <a:moveTo>
                    <a:pt x="685" y="1172"/>
                  </a:moveTo>
                  <a:cubicBezTo>
                    <a:pt x="671" y="1167"/>
                    <a:pt x="663" y="1153"/>
                    <a:pt x="650" y="1145"/>
                  </a:cubicBezTo>
                  <a:cubicBezTo>
                    <a:pt x="656" y="1134"/>
                    <a:pt x="660" y="1120"/>
                    <a:pt x="657" y="1099"/>
                  </a:cubicBezTo>
                  <a:cubicBezTo>
                    <a:pt x="681" y="1117"/>
                    <a:pt x="698" y="1129"/>
                    <a:pt x="685" y="1172"/>
                  </a:cubicBezTo>
                  <a:close/>
                  <a:moveTo>
                    <a:pt x="517" y="1390"/>
                  </a:moveTo>
                  <a:cubicBezTo>
                    <a:pt x="512" y="1409"/>
                    <a:pt x="496" y="1428"/>
                    <a:pt x="482" y="1409"/>
                  </a:cubicBezTo>
                  <a:cubicBezTo>
                    <a:pt x="481" y="1372"/>
                    <a:pt x="500" y="1385"/>
                    <a:pt x="517" y="1390"/>
                  </a:cubicBezTo>
                  <a:close/>
                  <a:moveTo>
                    <a:pt x="776" y="514"/>
                  </a:moveTo>
                  <a:cubicBezTo>
                    <a:pt x="764" y="542"/>
                    <a:pt x="745" y="559"/>
                    <a:pt x="719" y="569"/>
                  </a:cubicBezTo>
                  <a:cubicBezTo>
                    <a:pt x="722" y="547"/>
                    <a:pt x="706" y="549"/>
                    <a:pt x="712" y="523"/>
                  </a:cubicBezTo>
                  <a:cubicBezTo>
                    <a:pt x="747" y="549"/>
                    <a:pt x="747" y="489"/>
                    <a:pt x="776" y="514"/>
                  </a:cubicBezTo>
                  <a:close/>
                  <a:moveTo>
                    <a:pt x="1142" y="1090"/>
                  </a:moveTo>
                  <a:cubicBezTo>
                    <a:pt x="1138" y="1114"/>
                    <a:pt x="1129" y="1134"/>
                    <a:pt x="1121" y="1154"/>
                  </a:cubicBezTo>
                  <a:moveTo>
                    <a:pt x="805" y="1390"/>
                  </a:moveTo>
                  <a:cubicBezTo>
                    <a:pt x="820" y="1410"/>
                    <a:pt x="825" y="1386"/>
                    <a:pt x="847" y="1390"/>
                  </a:cubicBezTo>
                  <a:cubicBezTo>
                    <a:pt x="840" y="1434"/>
                    <a:pt x="831" y="1432"/>
                    <a:pt x="840" y="1481"/>
                  </a:cubicBezTo>
                  <a:cubicBezTo>
                    <a:pt x="781" y="1479"/>
                    <a:pt x="787" y="1459"/>
                    <a:pt x="805" y="1390"/>
                  </a:cubicBezTo>
                  <a:close/>
                  <a:moveTo>
                    <a:pt x="376" y="690"/>
                  </a:moveTo>
                  <a:cubicBezTo>
                    <a:pt x="376" y="675"/>
                    <a:pt x="376" y="660"/>
                    <a:pt x="376" y="645"/>
                  </a:cubicBezTo>
                  <a:cubicBezTo>
                    <a:pt x="359" y="642"/>
                    <a:pt x="339" y="681"/>
                    <a:pt x="348" y="681"/>
                  </a:cubicBezTo>
                  <a:cubicBezTo>
                    <a:pt x="346" y="704"/>
                    <a:pt x="336" y="668"/>
                    <a:pt x="320" y="681"/>
                  </a:cubicBezTo>
                  <a:cubicBezTo>
                    <a:pt x="334" y="642"/>
                    <a:pt x="348" y="602"/>
                    <a:pt x="383" y="590"/>
                  </a:cubicBezTo>
                  <a:cubicBezTo>
                    <a:pt x="358" y="631"/>
                    <a:pt x="415" y="667"/>
                    <a:pt x="376" y="690"/>
                  </a:cubicBezTo>
                  <a:close/>
                  <a:moveTo>
                    <a:pt x="875" y="781"/>
                  </a:moveTo>
                  <a:cubicBezTo>
                    <a:pt x="904" y="792"/>
                    <a:pt x="883" y="853"/>
                    <a:pt x="882" y="881"/>
                  </a:cubicBezTo>
                  <a:cubicBezTo>
                    <a:pt x="842" y="869"/>
                    <a:pt x="856" y="808"/>
                    <a:pt x="875" y="781"/>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23" name="Freeform 43"/>
            <p:cNvSpPr>
              <a:spLocks noEditPoints="1"/>
            </p:cNvSpPr>
            <p:nvPr/>
          </p:nvSpPr>
          <p:spPr bwMode="auto">
            <a:xfrm>
              <a:off x="1614" y="67"/>
              <a:ext cx="2527" cy="3113"/>
            </a:xfrm>
            <a:custGeom>
              <a:avLst/>
              <a:gdLst>
                <a:gd name="T0" fmla="*/ 596 w 2586"/>
                <a:gd name="T1" fmla="*/ 1479 h 3185"/>
                <a:gd name="T2" fmla="*/ 524 w 2586"/>
                <a:gd name="T3" fmla="*/ 1455 h 3185"/>
                <a:gd name="T4" fmla="*/ 834 w 2586"/>
                <a:gd name="T5" fmla="*/ 1040 h 3185"/>
                <a:gd name="T6" fmla="*/ 882 w 2586"/>
                <a:gd name="T7" fmla="*/ 1091 h 3185"/>
                <a:gd name="T8" fmla="*/ 759 w 2586"/>
                <a:gd name="T9" fmla="*/ 1755 h 3185"/>
                <a:gd name="T10" fmla="*/ 520 w 2586"/>
                <a:gd name="T11" fmla="*/ 1839 h 3185"/>
                <a:gd name="T12" fmla="*/ 465 w 2586"/>
                <a:gd name="T13" fmla="*/ 1852 h 3185"/>
                <a:gd name="T14" fmla="*/ 982 w 2586"/>
                <a:gd name="T15" fmla="*/ 726 h 3185"/>
                <a:gd name="T16" fmla="*/ 945 w 2586"/>
                <a:gd name="T17" fmla="*/ 833 h 3185"/>
                <a:gd name="T18" fmla="*/ 1133 w 2586"/>
                <a:gd name="T19" fmla="*/ 419 h 3185"/>
                <a:gd name="T20" fmla="*/ 787 w 2586"/>
                <a:gd name="T21" fmla="*/ 966 h 3185"/>
                <a:gd name="T22" fmla="*/ 305 w 2586"/>
                <a:gd name="T23" fmla="*/ 1952 h 3185"/>
                <a:gd name="T24" fmla="*/ 453 w 2586"/>
                <a:gd name="T25" fmla="*/ 2053 h 3185"/>
                <a:gd name="T26" fmla="*/ 670 w 2586"/>
                <a:gd name="T27" fmla="*/ 2131 h 3185"/>
                <a:gd name="T28" fmla="*/ 488 w 2586"/>
                <a:gd name="T29" fmla="*/ 2273 h 3185"/>
                <a:gd name="T30" fmla="*/ 420 w 2586"/>
                <a:gd name="T31" fmla="*/ 2347 h 3185"/>
                <a:gd name="T32" fmla="*/ 126 w 2586"/>
                <a:gd name="T33" fmla="*/ 2359 h 3185"/>
                <a:gd name="T34" fmla="*/ 7 w 2586"/>
                <a:gd name="T35" fmla="*/ 2465 h 3185"/>
                <a:gd name="T36" fmla="*/ 329 w 2586"/>
                <a:gd name="T37" fmla="*/ 2650 h 3185"/>
                <a:gd name="T38" fmla="*/ 383 w 2586"/>
                <a:gd name="T39" fmla="*/ 2666 h 3185"/>
                <a:gd name="T40" fmla="*/ 622 w 2586"/>
                <a:gd name="T41" fmla="*/ 2717 h 3185"/>
                <a:gd name="T42" fmla="*/ 866 w 2586"/>
                <a:gd name="T43" fmla="*/ 2711 h 3185"/>
                <a:gd name="T44" fmla="*/ 1089 w 2586"/>
                <a:gd name="T45" fmla="*/ 2712 h 3185"/>
                <a:gd name="T46" fmla="*/ 1100 w 2586"/>
                <a:gd name="T47" fmla="*/ 2858 h 3185"/>
                <a:gd name="T48" fmla="*/ 1084 w 2586"/>
                <a:gd name="T49" fmla="*/ 3059 h 3185"/>
                <a:gd name="T50" fmla="*/ 1179 w 2586"/>
                <a:gd name="T51" fmla="*/ 3163 h 3185"/>
                <a:gd name="T52" fmla="*/ 1407 w 2586"/>
                <a:gd name="T53" fmla="*/ 3167 h 3185"/>
                <a:gd name="T54" fmla="*/ 1045 w 2586"/>
                <a:gd name="T55" fmla="*/ 1074 h 3185"/>
                <a:gd name="T56" fmla="*/ 745 w 2586"/>
                <a:gd name="T57" fmla="*/ 1295 h 3185"/>
                <a:gd name="T58" fmla="*/ 674 w 2586"/>
                <a:gd name="T59" fmla="*/ 1365 h 3185"/>
                <a:gd name="T60" fmla="*/ 1972 w 2586"/>
                <a:gd name="T61" fmla="*/ 1539 h 3185"/>
                <a:gd name="T62" fmla="*/ 2054 w 2586"/>
                <a:gd name="T63" fmla="*/ 1398 h 3185"/>
                <a:gd name="T64" fmla="*/ 1727 w 2586"/>
                <a:gd name="T65" fmla="*/ 1034 h 3185"/>
                <a:gd name="T66" fmla="*/ 1691 w 2586"/>
                <a:gd name="T67" fmla="*/ 1038 h 3185"/>
                <a:gd name="T68" fmla="*/ 1757 w 2586"/>
                <a:gd name="T69" fmla="*/ 1674 h 3185"/>
                <a:gd name="T70" fmla="*/ 2076 w 2586"/>
                <a:gd name="T71" fmla="*/ 1882 h 3185"/>
                <a:gd name="T72" fmla="*/ 2172 w 2586"/>
                <a:gd name="T73" fmla="*/ 1872 h 3185"/>
                <a:gd name="T74" fmla="*/ 1549 w 2586"/>
                <a:gd name="T75" fmla="*/ 691 h 3185"/>
                <a:gd name="T76" fmla="*/ 1699 w 2586"/>
                <a:gd name="T77" fmla="*/ 820 h 3185"/>
                <a:gd name="T78" fmla="*/ 1286 w 2586"/>
                <a:gd name="T79" fmla="*/ 7 h 3185"/>
                <a:gd name="T80" fmla="*/ 1358 w 2586"/>
                <a:gd name="T81" fmla="*/ 143 h 3185"/>
                <a:gd name="T82" fmla="*/ 1330 w 2586"/>
                <a:gd name="T83" fmla="*/ 100 h 3185"/>
                <a:gd name="T84" fmla="*/ 1452 w 2586"/>
                <a:gd name="T85" fmla="*/ 487 h 3185"/>
                <a:gd name="T86" fmla="*/ 1751 w 2586"/>
                <a:gd name="T87" fmla="*/ 874 h 3185"/>
                <a:gd name="T88" fmla="*/ 2342 w 2586"/>
                <a:gd name="T89" fmla="*/ 2009 h 3185"/>
                <a:gd name="T90" fmla="*/ 2117 w 2586"/>
                <a:gd name="T91" fmla="*/ 2095 h 3185"/>
                <a:gd name="T92" fmla="*/ 1977 w 2586"/>
                <a:gd name="T93" fmla="*/ 2237 h 3185"/>
                <a:gd name="T94" fmla="*/ 2180 w 2586"/>
                <a:gd name="T95" fmla="*/ 2346 h 3185"/>
                <a:gd name="T96" fmla="*/ 2230 w 2586"/>
                <a:gd name="T97" fmla="*/ 2371 h 3185"/>
                <a:gd name="T98" fmla="*/ 2500 w 2586"/>
                <a:gd name="T99" fmla="*/ 2554 h 3185"/>
                <a:gd name="T100" fmla="*/ 2532 w 2586"/>
                <a:gd name="T101" fmla="*/ 2489 h 3185"/>
                <a:gd name="T102" fmla="*/ 2157 w 2586"/>
                <a:gd name="T103" fmla="*/ 2709 h 3185"/>
                <a:gd name="T104" fmla="*/ 2056 w 2586"/>
                <a:gd name="T105" fmla="*/ 2692 h 3185"/>
                <a:gd name="T106" fmla="*/ 1664 w 2586"/>
                <a:gd name="T107" fmla="*/ 2726 h 3185"/>
                <a:gd name="T108" fmla="*/ 1600 w 2586"/>
                <a:gd name="T109" fmla="*/ 2708 h 3185"/>
                <a:gd name="T110" fmla="*/ 1545 w 2586"/>
                <a:gd name="T111" fmla="*/ 2751 h 3185"/>
                <a:gd name="T112" fmla="*/ 1608 w 2586"/>
                <a:gd name="T113" fmla="*/ 3104 h 3185"/>
                <a:gd name="T114" fmla="*/ 1548 w 2586"/>
                <a:gd name="T115" fmla="*/ 3182 h 3185"/>
                <a:gd name="T116" fmla="*/ 1672 w 2586"/>
                <a:gd name="T117" fmla="*/ 1225 h 3185"/>
                <a:gd name="T118" fmla="*/ 1855 w 2586"/>
                <a:gd name="T119" fmla="*/ 1296 h 3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6" h="3185">
                  <a:moveTo>
                    <a:pt x="786" y="1581"/>
                  </a:moveTo>
                  <a:cubicBezTo>
                    <a:pt x="783" y="1590"/>
                    <a:pt x="772" y="1594"/>
                    <a:pt x="763" y="1590"/>
                  </a:cubicBezTo>
                  <a:cubicBezTo>
                    <a:pt x="710" y="1568"/>
                    <a:pt x="710" y="1568"/>
                    <a:pt x="710" y="1568"/>
                  </a:cubicBezTo>
                  <a:cubicBezTo>
                    <a:pt x="701" y="1564"/>
                    <a:pt x="697" y="1553"/>
                    <a:pt x="701" y="1544"/>
                  </a:cubicBezTo>
                  <a:cubicBezTo>
                    <a:pt x="705" y="1535"/>
                    <a:pt x="715" y="1531"/>
                    <a:pt x="724" y="1535"/>
                  </a:cubicBezTo>
                  <a:cubicBezTo>
                    <a:pt x="777" y="1558"/>
                    <a:pt x="777" y="1558"/>
                    <a:pt x="777" y="1558"/>
                  </a:cubicBezTo>
                  <a:cubicBezTo>
                    <a:pt x="786" y="1562"/>
                    <a:pt x="790" y="1572"/>
                    <a:pt x="786" y="1581"/>
                  </a:cubicBezTo>
                  <a:close/>
                  <a:moveTo>
                    <a:pt x="659" y="1525"/>
                  </a:moveTo>
                  <a:cubicBezTo>
                    <a:pt x="662" y="1516"/>
                    <a:pt x="658" y="1506"/>
                    <a:pt x="649" y="1502"/>
                  </a:cubicBezTo>
                  <a:cubicBezTo>
                    <a:pt x="596" y="1479"/>
                    <a:pt x="596" y="1479"/>
                    <a:pt x="596" y="1479"/>
                  </a:cubicBezTo>
                  <a:cubicBezTo>
                    <a:pt x="587" y="1476"/>
                    <a:pt x="577" y="1480"/>
                    <a:pt x="573" y="1489"/>
                  </a:cubicBezTo>
                  <a:cubicBezTo>
                    <a:pt x="569" y="1498"/>
                    <a:pt x="573" y="1508"/>
                    <a:pt x="582" y="1512"/>
                  </a:cubicBezTo>
                  <a:cubicBezTo>
                    <a:pt x="635" y="1535"/>
                    <a:pt x="635" y="1535"/>
                    <a:pt x="635" y="1535"/>
                  </a:cubicBezTo>
                  <a:cubicBezTo>
                    <a:pt x="644" y="1538"/>
                    <a:pt x="655" y="1534"/>
                    <a:pt x="659" y="1525"/>
                  </a:cubicBezTo>
                  <a:close/>
                  <a:moveTo>
                    <a:pt x="544" y="1471"/>
                  </a:moveTo>
                  <a:cubicBezTo>
                    <a:pt x="554" y="1469"/>
                    <a:pt x="561" y="1461"/>
                    <a:pt x="559" y="1451"/>
                  </a:cubicBezTo>
                  <a:cubicBezTo>
                    <a:pt x="553" y="1394"/>
                    <a:pt x="553" y="1394"/>
                    <a:pt x="553" y="1394"/>
                  </a:cubicBezTo>
                  <a:cubicBezTo>
                    <a:pt x="552" y="1384"/>
                    <a:pt x="543" y="1377"/>
                    <a:pt x="533" y="1378"/>
                  </a:cubicBezTo>
                  <a:cubicBezTo>
                    <a:pt x="524" y="1379"/>
                    <a:pt x="517" y="1388"/>
                    <a:pt x="518" y="1398"/>
                  </a:cubicBezTo>
                  <a:cubicBezTo>
                    <a:pt x="524" y="1455"/>
                    <a:pt x="524" y="1455"/>
                    <a:pt x="524" y="1455"/>
                  </a:cubicBezTo>
                  <a:cubicBezTo>
                    <a:pt x="525" y="1465"/>
                    <a:pt x="534" y="1472"/>
                    <a:pt x="544" y="1471"/>
                  </a:cubicBezTo>
                  <a:close/>
                  <a:moveTo>
                    <a:pt x="923" y="1609"/>
                  </a:moveTo>
                  <a:cubicBezTo>
                    <a:pt x="925" y="1600"/>
                    <a:pt x="920" y="1590"/>
                    <a:pt x="911" y="1587"/>
                  </a:cubicBezTo>
                  <a:cubicBezTo>
                    <a:pt x="855" y="1572"/>
                    <a:pt x="855" y="1572"/>
                    <a:pt x="855" y="1572"/>
                  </a:cubicBezTo>
                  <a:cubicBezTo>
                    <a:pt x="846" y="1569"/>
                    <a:pt x="836" y="1574"/>
                    <a:pt x="833" y="1584"/>
                  </a:cubicBezTo>
                  <a:cubicBezTo>
                    <a:pt x="831" y="1593"/>
                    <a:pt x="836" y="1603"/>
                    <a:pt x="846" y="1606"/>
                  </a:cubicBezTo>
                  <a:cubicBezTo>
                    <a:pt x="901" y="1621"/>
                    <a:pt x="901" y="1621"/>
                    <a:pt x="901" y="1621"/>
                  </a:cubicBezTo>
                  <a:cubicBezTo>
                    <a:pt x="910" y="1624"/>
                    <a:pt x="920" y="1618"/>
                    <a:pt x="923" y="1609"/>
                  </a:cubicBezTo>
                  <a:close/>
                  <a:moveTo>
                    <a:pt x="838" y="1064"/>
                  </a:moveTo>
                  <a:cubicBezTo>
                    <a:pt x="844" y="1057"/>
                    <a:pt x="842" y="1046"/>
                    <a:pt x="834" y="1040"/>
                  </a:cubicBezTo>
                  <a:cubicBezTo>
                    <a:pt x="788" y="1006"/>
                    <a:pt x="788" y="1006"/>
                    <a:pt x="788" y="1006"/>
                  </a:cubicBezTo>
                  <a:cubicBezTo>
                    <a:pt x="780" y="1000"/>
                    <a:pt x="769" y="1002"/>
                    <a:pt x="763" y="1010"/>
                  </a:cubicBezTo>
                  <a:cubicBezTo>
                    <a:pt x="758" y="1018"/>
                    <a:pt x="759" y="1029"/>
                    <a:pt x="767" y="1034"/>
                  </a:cubicBezTo>
                  <a:cubicBezTo>
                    <a:pt x="814" y="1068"/>
                    <a:pt x="814" y="1068"/>
                    <a:pt x="814" y="1068"/>
                  </a:cubicBezTo>
                  <a:cubicBezTo>
                    <a:pt x="822" y="1074"/>
                    <a:pt x="833" y="1072"/>
                    <a:pt x="838" y="1064"/>
                  </a:cubicBezTo>
                  <a:close/>
                  <a:moveTo>
                    <a:pt x="959" y="1095"/>
                  </a:moveTo>
                  <a:cubicBezTo>
                    <a:pt x="962" y="1085"/>
                    <a:pt x="956" y="1075"/>
                    <a:pt x="947" y="1073"/>
                  </a:cubicBezTo>
                  <a:cubicBezTo>
                    <a:pt x="891" y="1057"/>
                    <a:pt x="891" y="1057"/>
                    <a:pt x="891" y="1057"/>
                  </a:cubicBezTo>
                  <a:cubicBezTo>
                    <a:pt x="882" y="1055"/>
                    <a:pt x="872" y="1060"/>
                    <a:pt x="870" y="1069"/>
                  </a:cubicBezTo>
                  <a:cubicBezTo>
                    <a:pt x="867" y="1079"/>
                    <a:pt x="872" y="1089"/>
                    <a:pt x="882" y="1091"/>
                  </a:cubicBezTo>
                  <a:cubicBezTo>
                    <a:pt x="937" y="1107"/>
                    <a:pt x="937" y="1107"/>
                    <a:pt x="937" y="1107"/>
                  </a:cubicBezTo>
                  <a:cubicBezTo>
                    <a:pt x="947" y="1109"/>
                    <a:pt x="956" y="1104"/>
                    <a:pt x="959" y="1095"/>
                  </a:cubicBezTo>
                  <a:close/>
                  <a:moveTo>
                    <a:pt x="876" y="1671"/>
                  </a:moveTo>
                  <a:cubicBezTo>
                    <a:pt x="871" y="1663"/>
                    <a:pt x="860" y="1661"/>
                    <a:pt x="852" y="1666"/>
                  </a:cubicBezTo>
                  <a:cubicBezTo>
                    <a:pt x="803" y="1697"/>
                    <a:pt x="803" y="1697"/>
                    <a:pt x="803" y="1697"/>
                  </a:cubicBezTo>
                  <a:cubicBezTo>
                    <a:pt x="795" y="1702"/>
                    <a:pt x="793" y="1713"/>
                    <a:pt x="798" y="1722"/>
                  </a:cubicBezTo>
                  <a:cubicBezTo>
                    <a:pt x="803" y="1730"/>
                    <a:pt x="814" y="1732"/>
                    <a:pt x="822" y="1727"/>
                  </a:cubicBezTo>
                  <a:cubicBezTo>
                    <a:pt x="871" y="1696"/>
                    <a:pt x="871" y="1696"/>
                    <a:pt x="871" y="1696"/>
                  </a:cubicBezTo>
                  <a:cubicBezTo>
                    <a:pt x="879" y="1691"/>
                    <a:pt x="882" y="1680"/>
                    <a:pt x="876" y="1671"/>
                  </a:cubicBezTo>
                  <a:close/>
                  <a:moveTo>
                    <a:pt x="759" y="1755"/>
                  </a:moveTo>
                  <a:cubicBezTo>
                    <a:pt x="755" y="1746"/>
                    <a:pt x="745" y="1741"/>
                    <a:pt x="736" y="1745"/>
                  </a:cubicBezTo>
                  <a:cubicBezTo>
                    <a:pt x="683" y="1767"/>
                    <a:pt x="683" y="1767"/>
                    <a:pt x="683" y="1767"/>
                  </a:cubicBezTo>
                  <a:cubicBezTo>
                    <a:pt x="674" y="1771"/>
                    <a:pt x="669" y="1781"/>
                    <a:pt x="673" y="1790"/>
                  </a:cubicBezTo>
                  <a:cubicBezTo>
                    <a:pt x="677" y="1799"/>
                    <a:pt x="687" y="1803"/>
                    <a:pt x="696" y="1800"/>
                  </a:cubicBezTo>
                  <a:cubicBezTo>
                    <a:pt x="749" y="1778"/>
                    <a:pt x="749" y="1778"/>
                    <a:pt x="749" y="1778"/>
                  </a:cubicBezTo>
                  <a:cubicBezTo>
                    <a:pt x="758" y="1774"/>
                    <a:pt x="763" y="1764"/>
                    <a:pt x="759" y="1755"/>
                  </a:cubicBezTo>
                  <a:close/>
                  <a:moveTo>
                    <a:pt x="611" y="1820"/>
                  </a:moveTo>
                  <a:cubicBezTo>
                    <a:pt x="609" y="1811"/>
                    <a:pt x="600" y="1805"/>
                    <a:pt x="590" y="1807"/>
                  </a:cubicBezTo>
                  <a:cubicBezTo>
                    <a:pt x="534" y="1819"/>
                    <a:pt x="534" y="1819"/>
                    <a:pt x="534" y="1819"/>
                  </a:cubicBezTo>
                  <a:cubicBezTo>
                    <a:pt x="524" y="1821"/>
                    <a:pt x="518" y="1830"/>
                    <a:pt x="520" y="1839"/>
                  </a:cubicBezTo>
                  <a:cubicBezTo>
                    <a:pt x="522" y="1849"/>
                    <a:pt x="532" y="1855"/>
                    <a:pt x="541" y="1853"/>
                  </a:cubicBezTo>
                  <a:cubicBezTo>
                    <a:pt x="598" y="1841"/>
                    <a:pt x="598" y="1841"/>
                    <a:pt x="598" y="1841"/>
                  </a:cubicBezTo>
                  <a:cubicBezTo>
                    <a:pt x="607" y="1839"/>
                    <a:pt x="613" y="1830"/>
                    <a:pt x="611" y="1820"/>
                  </a:cubicBezTo>
                  <a:close/>
                  <a:moveTo>
                    <a:pt x="465" y="1852"/>
                  </a:moveTo>
                  <a:cubicBezTo>
                    <a:pt x="465" y="1842"/>
                    <a:pt x="456" y="1834"/>
                    <a:pt x="447" y="1835"/>
                  </a:cubicBezTo>
                  <a:cubicBezTo>
                    <a:pt x="389" y="1838"/>
                    <a:pt x="389" y="1838"/>
                    <a:pt x="389" y="1838"/>
                  </a:cubicBezTo>
                  <a:cubicBezTo>
                    <a:pt x="379" y="1839"/>
                    <a:pt x="372" y="1847"/>
                    <a:pt x="372" y="1857"/>
                  </a:cubicBezTo>
                  <a:cubicBezTo>
                    <a:pt x="373" y="1867"/>
                    <a:pt x="381" y="1874"/>
                    <a:pt x="391" y="1873"/>
                  </a:cubicBezTo>
                  <a:cubicBezTo>
                    <a:pt x="448" y="1870"/>
                    <a:pt x="448" y="1870"/>
                    <a:pt x="448" y="1870"/>
                  </a:cubicBezTo>
                  <a:cubicBezTo>
                    <a:pt x="458" y="1870"/>
                    <a:pt x="466" y="1861"/>
                    <a:pt x="465" y="1852"/>
                  </a:cubicBezTo>
                  <a:close/>
                  <a:moveTo>
                    <a:pt x="1103" y="547"/>
                  </a:moveTo>
                  <a:cubicBezTo>
                    <a:pt x="1094" y="543"/>
                    <a:pt x="1083" y="546"/>
                    <a:pt x="1079" y="555"/>
                  </a:cubicBezTo>
                  <a:cubicBezTo>
                    <a:pt x="1052" y="605"/>
                    <a:pt x="1052" y="605"/>
                    <a:pt x="1052" y="605"/>
                  </a:cubicBezTo>
                  <a:cubicBezTo>
                    <a:pt x="1048" y="614"/>
                    <a:pt x="1051" y="625"/>
                    <a:pt x="1059" y="629"/>
                  </a:cubicBezTo>
                  <a:cubicBezTo>
                    <a:pt x="1068" y="634"/>
                    <a:pt x="1079" y="631"/>
                    <a:pt x="1083" y="622"/>
                  </a:cubicBezTo>
                  <a:cubicBezTo>
                    <a:pt x="1110" y="571"/>
                    <a:pt x="1110" y="571"/>
                    <a:pt x="1110" y="571"/>
                  </a:cubicBezTo>
                  <a:cubicBezTo>
                    <a:pt x="1115" y="562"/>
                    <a:pt x="1111" y="552"/>
                    <a:pt x="1103" y="547"/>
                  </a:cubicBezTo>
                  <a:close/>
                  <a:moveTo>
                    <a:pt x="1042" y="678"/>
                  </a:moveTo>
                  <a:cubicBezTo>
                    <a:pt x="1034" y="672"/>
                    <a:pt x="1023" y="673"/>
                    <a:pt x="1017" y="681"/>
                  </a:cubicBezTo>
                  <a:cubicBezTo>
                    <a:pt x="982" y="726"/>
                    <a:pt x="982" y="726"/>
                    <a:pt x="982" y="726"/>
                  </a:cubicBezTo>
                  <a:cubicBezTo>
                    <a:pt x="976" y="734"/>
                    <a:pt x="977" y="745"/>
                    <a:pt x="985" y="751"/>
                  </a:cubicBezTo>
                  <a:cubicBezTo>
                    <a:pt x="992" y="757"/>
                    <a:pt x="1003" y="755"/>
                    <a:pt x="1009" y="748"/>
                  </a:cubicBezTo>
                  <a:cubicBezTo>
                    <a:pt x="1045" y="702"/>
                    <a:pt x="1045" y="702"/>
                    <a:pt x="1045" y="702"/>
                  </a:cubicBezTo>
                  <a:cubicBezTo>
                    <a:pt x="1051" y="695"/>
                    <a:pt x="1049" y="684"/>
                    <a:pt x="1042" y="678"/>
                  </a:cubicBezTo>
                  <a:close/>
                  <a:moveTo>
                    <a:pt x="946" y="808"/>
                  </a:moveTo>
                  <a:cubicBezTo>
                    <a:pt x="940" y="800"/>
                    <a:pt x="928" y="800"/>
                    <a:pt x="921" y="806"/>
                  </a:cubicBezTo>
                  <a:cubicBezTo>
                    <a:pt x="878" y="844"/>
                    <a:pt x="878" y="844"/>
                    <a:pt x="878" y="844"/>
                  </a:cubicBezTo>
                  <a:cubicBezTo>
                    <a:pt x="871" y="851"/>
                    <a:pt x="870" y="862"/>
                    <a:pt x="876" y="869"/>
                  </a:cubicBezTo>
                  <a:cubicBezTo>
                    <a:pt x="883" y="877"/>
                    <a:pt x="894" y="877"/>
                    <a:pt x="901" y="871"/>
                  </a:cubicBezTo>
                  <a:cubicBezTo>
                    <a:pt x="945" y="833"/>
                    <a:pt x="945" y="833"/>
                    <a:pt x="945" y="833"/>
                  </a:cubicBezTo>
                  <a:cubicBezTo>
                    <a:pt x="952" y="826"/>
                    <a:pt x="953" y="815"/>
                    <a:pt x="946" y="808"/>
                  </a:cubicBezTo>
                  <a:close/>
                  <a:moveTo>
                    <a:pt x="1208" y="261"/>
                  </a:moveTo>
                  <a:cubicBezTo>
                    <a:pt x="1199" y="258"/>
                    <a:pt x="1189" y="262"/>
                    <a:pt x="1185" y="271"/>
                  </a:cubicBezTo>
                  <a:cubicBezTo>
                    <a:pt x="1164" y="325"/>
                    <a:pt x="1164" y="325"/>
                    <a:pt x="1164" y="325"/>
                  </a:cubicBezTo>
                  <a:cubicBezTo>
                    <a:pt x="1161" y="334"/>
                    <a:pt x="1165" y="344"/>
                    <a:pt x="1174" y="348"/>
                  </a:cubicBezTo>
                  <a:cubicBezTo>
                    <a:pt x="1183" y="351"/>
                    <a:pt x="1194" y="347"/>
                    <a:pt x="1197" y="338"/>
                  </a:cubicBezTo>
                  <a:cubicBezTo>
                    <a:pt x="1218" y="284"/>
                    <a:pt x="1218" y="284"/>
                    <a:pt x="1218" y="284"/>
                  </a:cubicBezTo>
                  <a:cubicBezTo>
                    <a:pt x="1222" y="275"/>
                    <a:pt x="1217" y="265"/>
                    <a:pt x="1208" y="261"/>
                  </a:cubicBezTo>
                  <a:close/>
                  <a:moveTo>
                    <a:pt x="1156" y="409"/>
                  </a:moveTo>
                  <a:cubicBezTo>
                    <a:pt x="1147" y="406"/>
                    <a:pt x="1137" y="410"/>
                    <a:pt x="1133" y="419"/>
                  </a:cubicBezTo>
                  <a:cubicBezTo>
                    <a:pt x="1112" y="473"/>
                    <a:pt x="1112" y="473"/>
                    <a:pt x="1112" y="473"/>
                  </a:cubicBezTo>
                  <a:cubicBezTo>
                    <a:pt x="1108" y="482"/>
                    <a:pt x="1113" y="492"/>
                    <a:pt x="1122" y="496"/>
                  </a:cubicBezTo>
                  <a:cubicBezTo>
                    <a:pt x="1131" y="499"/>
                    <a:pt x="1141" y="495"/>
                    <a:pt x="1145" y="486"/>
                  </a:cubicBezTo>
                  <a:cubicBezTo>
                    <a:pt x="1166" y="432"/>
                    <a:pt x="1166" y="432"/>
                    <a:pt x="1166" y="432"/>
                  </a:cubicBezTo>
                  <a:cubicBezTo>
                    <a:pt x="1169" y="423"/>
                    <a:pt x="1165" y="413"/>
                    <a:pt x="1156" y="409"/>
                  </a:cubicBezTo>
                  <a:close/>
                  <a:moveTo>
                    <a:pt x="841" y="910"/>
                  </a:moveTo>
                  <a:cubicBezTo>
                    <a:pt x="836" y="902"/>
                    <a:pt x="825" y="900"/>
                    <a:pt x="817" y="905"/>
                  </a:cubicBezTo>
                  <a:cubicBezTo>
                    <a:pt x="768" y="936"/>
                    <a:pt x="768" y="936"/>
                    <a:pt x="768" y="936"/>
                  </a:cubicBezTo>
                  <a:cubicBezTo>
                    <a:pt x="760" y="942"/>
                    <a:pt x="758" y="953"/>
                    <a:pt x="763" y="961"/>
                  </a:cubicBezTo>
                  <a:cubicBezTo>
                    <a:pt x="768" y="969"/>
                    <a:pt x="779" y="971"/>
                    <a:pt x="787" y="966"/>
                  </a:cubicBezTo>
                  <a:cubicBezTo>
                    <a:pt x="836" y="935"/>
                    <a:pt x="836" y="935"/>
                    <a:pt x="836" y="935"/>
                  </a:cubicBezTo>
                  <a:cubicBezTo>
                    <a:pt x="844" y="929"/>
                    <a:pt x="846" y="919"/>
                    <a:pt x="841" y="910"/>
                  </a:cubicBezTo>
                  <a:close/>
                  <a:moveTo>
                    <a:pt x="399" y="2028"/>
                  </a:moveTo>
                  <a:cubicBezTo>
                    <a:pt x="405" y="2020"/>
                    <a:pt x="405" y="2009"/>
                    <a:pt x="397" y="2003"/>
                  </a:cubicBezTo>
                  <a:cubicBezTo>
                    <a:pt x="354" y="1964"/>
                    <a:pt x="354" y="1964"/>
                    <a:pt x="354" y="1964"/>
                  </a:cubicBezTo>
                  <a:cubicBezTo>
                    <a:pt x="347" y="1958"/>
                    <a:pt x="336" y="1958"/>
                    <a:pt x="330" y="1966"/>
                  </a:cubicBezTo>
                  <a:cubicBezTo>
                    <a:pt x="323" y="1973"/>
                    <a:pt x="324" y="1984"/>
                    <a:pt x="331" y="1991"/>
                  </a:cubicBezTo>
                  <a:cubicBezTo>
                    <a:pt x="374" y="2029"/>
                    <a:pt x="374" y="2029"/>
                    <a:pt x="374" y="2029"/>
                  </a:cubicBezTo>
                  <a:cubicBezTo>
                    <a:pt x="381" y="2036"/>
                    <a:pt x="392" y="2035"/>
                    <a:pt x="399" y="2028"/>
                  </a:cubicBezTo>
                  <a:close/>
                  <a:moveTo>
                    <a:pt x="305" y="1952"/>
                  </a:moveTo>
                  <a:cubicBezTo>
                    <a:pt x="315" y="1951"/>
                    <a:pt x="322" y="1943"/>
                    <a:pt x="322" y="1933"/>
                  </a:cubicBezTo>
                  <a:cubicBezTo>
                    <a:pt x="318" y="1876"/>
                    <a:pt x="318" y="1876"/>
                    <a:pt x="318" y="1876"/>
                  </a:cubicBezTo>
                  <a:cubicBezTo>
                    <a:pt x="318" y="1866"/>
                    <a:pt x="309" y="1859"/>
                    <a:pt x="300" y="1859"/>
                  </a:cubicBezTo>
                  <a:cubicBezTo>
                    <a:pt x="290" y="1860"/>
                    <a:pt x="282" y="1868"/>
                    <a:pt x="283" y="1878"/>
                  </a:cubicBezTo>
                  <a:cubicBezTo>
                    <a:pt x="286" y="1935"/>
                    <a:pt x="286" y="1935"/>
                    <a:pt x="286" y="1935"/>
                  </a:cubicBezTo>
                  <a:cubicBezTo>
                    <a:pt x="287" y="1945"/>
                    <a:pt x="295" y="1952"/>
                    <a:pt x="305" y="1952"/>
                  </a:cubicBezTo>
                  <a:close/>
                  <a:moveTo>
                    <a:pt x="539" y="2089"/>
                  </a:moveTo>
                  <a:cubicBezTo>
                    <a:pt x="543" y="2080"/>
                    <a:pt x="538" y="2070"/>
                    <a:pt x="530" y="2066"/>
                  </a:cubicBezTo>
                  <a:cubicBezTo>
                    <a:pt x="477" y="2043"/>
                    <a:pt x="477" y="2043"/>
                    <a:pt x="477" y="2043"/>
                  </a:cubicBezTo>
                  <a:cubicBezTo>
                    <a:pt x="468" y="2040"/>
                    <a:pt x="457" y="2044"/>
                    <a:pt x="453" y="2053"/>
                  </a:cubicBezTo>
                  <a:cubicBezTo>
                    <a:pt x="450" y="2062"/>
                    <a:pt x="454" y="2072"/>
                    <a:pt x="463" y="2076"/>
                  </a:cubicBezTo>
                  <a:cubicBezTo>
                    <a:pt x="516" y="2099"/>
                    <a:pt x="516" y="2099"/>
                    <a:pt x="516" y="2099"/>
                  </a:cubicBezTo>
                  <a:cubicBezTo>
                    <a:pt x="524" y="2102"/>
                    <a:pt x="535" y="2098"/>
                    <a:pt x="539" y="2089"/>
                  </a:cubicBezTo>
                  <a:close/>
                  <a:moveTo>
                    <a:pt x="670" y="2131"/>
                  </a:moveTo>
                  <a:cubicBezTo>
                    <a:pt x="672" y="2122"/>
                    <a:pt x="667" y="2112"/>
                    <a:pt x="658" y="2109"/>
                  </a:cubicBezTo>
                  <a:cubicBezTo>
                    <a:pt x="602" y="2093"/>
                    <a:pt x="602" y="2093"/>
                    <a:pt x="602" y="2093"/>
                  </a:cubicBezTo>
                  <a:cubicBezTo>
                    <a:pt x="593" y="2090"/>
                    <a:pt x="583" y="2096"/>
                    <a:pt x="580" y="2105"/>
                  </a:cubicBezTo>
                  <a:cubicBezTo>
                    <a:pt x="578" y="2114"/>
                    <a:pt x="583" y="2124"/>
                    <a:pt x="592" y="2127"/>
                  </a:cubicBezTo>
                  <a:cubicBezTo>
                    <a:pt x="648" y="2143"/>
                    <a:pt x="648" y="2143"/>
                    <a:pt x="648" y="2143"/>
                  </a:cubicBezTo>
                  <a:cubicBezTo>
                    <a:pt x="657" y="2146"/>
                    <a:pt x="667" y="2140"/>
                    <a:pt x="670" y="2131"/>
                  </a:cubicBezTo>
                  <a:close/>
                  <a:moveTo>
                    <a:pt x="678" y="2178"/>
                  </a:moveTo>
                  <a:cubicBezTo>
                    <a:pt x="672" y="2170"/>
                    <a:pt x="662" y="2167"/>
                    <a:pt x="653" y="2172"/>
                  </a:cubicBezTo>
                  <a:cubicBezTo>
                    <a:pt x="605" y="2204"/>
                    <a:pt x="605" y="2204"/>
                    <a:pt x="605" y="2204"/>
                  </a:cubicBezTo>
                  <a:cubicBezTo>
                    <a:pt x="597" y="2209"/>
                    <a:pt x="594" y="2220"/>
                    <a:pt x="599" y="2228"/>
                  </a:cubicBezTo>
                  <a:cubicBezTo>
                    <a:pt x="605" y="2236"/>
                    <a:pt x="616" y="2239"/>
                    <a:pt x="624" y="2233"/>
                  </a:cubicBezTo>
                  <a:cubicBezTo>
                    <a:pt x="672" y="2202"/>
                    <a:pt x="672" y="2202"/>
                    <a:pt x="672" y="2202"/>
                  </a:cubicBezTo>
                  <a:cubicBezTo>
                    <a:pt x="681" y="2197"/>
                    <a:pt x="683" y="2186"/>
                    <a:pt x="678" y="2178"/>
                  </a:cubicBezTo>
                  <a:close/>
                  <a:moveTo>
                    <a:pt x="563" y="2254"/>
                  </a:moveTo>
                  <a:cubicBezTo>
                    <a:pt x="559" y="2246"/>
                    <a:pt x="548" y="2242"/>
                    <a:pt x="539" y="2247"/>
                  </a:cubicBezTo>
                  <a:cubicBezTo>
                    <a:pt x="488" y="2273"/>
                    <a:pt x="488" y="2273"/>
                    <a:pt x="488" y="2273"/>
                  </a:cubicBezTo>
                  <a:cubicBezTo>
                    <a:pt x="480" y="2278"/>
                    <a:pt x="476" y="2288"/>
                    <a:pt x="481" y="2297"/>
                  </a:cubicBezTo>
                  <a:cubicBezTo>
                    <a:pt x="485" y="2306"/>
                    <a:pt x="496" y="2309"/>
                    <a:pt x="504" y="2305"/>
                  </a:cubicBezTo>
                  <a:cubicBezTo>
                    <a:pt x="556" y="2278"/>
                    <a:pt x="556" y="2278"/>
                    <a:pt x="556" y="2278"/>
                  </a:cubicBezTo>
                  <a:cubicBezTo>
                    <a:pt x="564" y="2274"/>
                    <a:pt x="568" y="2263"/>
                    <a:pt x="563" y="2254"/>
                  </a:cubicBezTo>
                  <a:close/>
                  <a:moveTo>
                    <a:pt x="432" y="2325"/>
                  </a:moveTo>
                  <a:cubicBezTo>
                    <a:pt x="429" y="2315"/>
                    <a:pt x="419" y="2310"/>
                    <a:pt x="410" y="2313"/>
                  </a:cubicBezTo>
                  <a:cubicBezTo>
                    <a:pt x="354" y="2329"/>
                    <a:pt x="354" y="2329"/>
                    <a:pt x="354" y="2329"/>
                  </a:cubicBezTo>
                  <a:cubicBezTo>
                    <a:pt x="345" y="2332"/>
                    <a:pt x="340" y="2341"/>
                    <a:pt x="342" y="2351"/>
                  </a:cubicBezTo>
                  <a:cubicBezTo>
                    <a:pt x="345" y="2360"/>
                    <a:pt x="355" y="2366"/>
                    <a:pt x="364" y="2363"/>
                  </a:cubicBezTo>
                  <a:cubicBezTo>
                    <a:pt x="420" y="2347"/>
                    <a:pt x="420" y="2347"/>
                    <a:pt x="420" y="2347"/>
                  </a:cubicBezTo>
                  <a:cubicBezTo>
                    <a:pt x="429" y="2344"/>
                    <a:pt x="434" y="2334"/>
                    <a:pt x="432" y="2325"/>
                  </a:cubicBezTo>
                  <a:close/>
                  <a:moveTo>
                    <a:pt x="289" y="2362"/>
                  </a:moveTo>
                  <a:cubicBezTo>
                    <a:pt x="288" y="2352"/>
                    <a:pt x="279" y="2346"/>
                    <a:pt x="269" y="2347"/>
                  </a:cubicBezTo>
                  <a:cubicBezTo>
                    <a:pt x="212" y="2354"/>
                    <a:pt x="212" y="2354"/>
                    <a:pt x="212" y="2354"/>
                  </a:cubicBezTo>
                  <a:cubicBezTo>
                    <a:pt x="202" y="2356"/>
                    <a:pt x="196" y="2364"/>
                    <a:pt x="197" y="2374"/>
                  </a:cubicBezTo>
                  <a:cubicBezTo>
                    <a:pt x="198" y="2384"/>
                    <a:pt x="207" y="2391"/>
                    <a:pt x="217" y="2389"/>
                  </a:cubicBezTo>
                  <a:cubicBezTo>
                    <a:pt x="274" y="2382"/>
                    <a:pt x="274" y="2382"/>
                    <a:pt x="274" y="2382"/>
                  </a:cubicBezTo>
                  <a:cubicBezTo>
                    <a:pt x="283" y="2381"/>
                    <a:pt x="290" y="2372"/>
                    <a:pt x="289" y="2362"/>
                  </a:cubicBezTo>
                  <a:close/>
                  <a:moveTo>
                    <a:pt x="143" y="2377"/>
                  </a:moveTo>
                  <a:cubicBezTo>
                    <a:pt x="144" y="2367"/>
                    <a:pt x="136" y="2359"/>
                    <a:pt x="126" y="2359"/>
                  </a:cubicBezTo>
                  <a:cubicBezTo>
                    <a:pt x="69" y="2357"/>
                    <a:pt x="69" y="2357"/>
                    <a:pt x="69" y="2357"/>
                  </a:cubicBezTo>
                  <a:cubicBezTo>
                    <a:pt x="59" y="2357"/>
                    <a:pt x="51" y="2364"/>
                    <a:pt x="50" y="2374"/>
                  </a:cubicBezTo>
                  <a:cubicBezTo>
                    <a:pt x="50" y="2384"/>
                    <a:pt x="58" y="2392"/>
                    <a:pt x="68" y="2392"/>
                  </a:cubicBezTo>
                  <a:cubicBezTo>
                    <a:pt x="125" y="2394"/>
                    <a:pt x="125" y="2394"/>
                    <a:pt x="125" y="2394"/>
                  </a:cubicBezTo>
                  <a:cubicBezTo>
                    <a:pt x="135" y="2394"/>
                    <a:pt x="143" y="2387"/>
                    <a:pt x="143" y="2377"/>
                  </a:cubicBezTo>
                  <a:close/>
                  <a:moveTo>
                    <a:pt x="71" y="2508"/>
                  </a:moveTo>
                  <a:cubicBezTo>
                    <a:pt x="78" y="2501"/>
                    <a:pt x="79" y="2490"/>
                    <a:pt x="72" y="2483"/>
                  </a:cubicBezTo>
                  <a:cubicBezTo>
                    <a:pt x="33" y="2441"/>
                    <a:pt x="33" y="2441"/>
                    <a:pt x="33" y="2441"/>
                  </a:cubicBezTo>
                  <a:cubicBezTo>
                    <a:pt x="26" y="2434"/>
                    <a:pt x="15" y="2434"/>
                    <a:pt x="8" y="2440"/>
                  </a:cubicBezTo>
                  <a:cubicBezTo>
                    <a:pt x="1" y="2447"/>
                    <a:pt x="0" y="2458"/>
                    <a:pt x="7" y="2465"/>
                  </a:cubicBezTo>
                  <a:cubicBezTo>
                    <a:pt x="46" y="2507"/>
                    <a:pt x="46" y="2507"/>
                    <a:pt x="46" y="2507"/>
                  </a:cubicBezTo>
                  <a:cubicBezTo>
                    <a:pt x="53" y="2514"/>
                    <a:pt x="64" y="2514"/>
                    <a:pt x="71" y="2508"/>
                  </a:cubicBezTo>
                  <a:close/>
                  <a:moveTo>
                    <a:pt x="196" y="2588"/>
                  </a:moveTo>
                  <a:cubicBezTo>
                    <a:pt x="201" y="2580"/>
                    <a:pt x="199" y="2569"/>
                    <a:pt x="191" y="2563"/>
                  </a:cubicBezTo>
                  <a:cubicBezTo>
                    <a:pt x="143" y="2531"/>
                    <a:pt x="143" y="2531"/>
                    <a:pt x="143" y="2531"/>
                  </a:cubicBezTo>
                  <a:cubicBezTo>
                    <a:pt x="135" y="2525"/>
                    <a:pt x="124" y="2527"/>
                    <a:pt x="119" y="2535"/>
                  </a:cubicBezTo>
                  <a:cubicBezTo>
                    <a:pt x="113" y="2544"/>
                    <a:pt x="115" y="2555"/>
                    <a:pt x="123" y="2560"/>
                  </a:cubicBezTo>
                  <a:cubicBezTo>
                    <a:pt x="171" y="2593"/>
                    <a:pt x="171" y="2593"/>
                    <a:pt x="171" y="2593"/>
                  </a:cubicBezTo>
                  <a:cubicBezTo>
                    <a:pt x="179" y="2598"/>
                    <a:pt x="190" y="2596"/>
                    <a:pt x="196" y="2588"/>
                  </a:cubicBezTo>
                  <a:close/>
                  <a:moveTo>
                    <a:pt x="329" y="2650"/>
                  </a:moveTo>
                  <a:cubicBezTo>
                    <a:pt x="332" y="2641"/>
                    <a:pt x="328" y="2631"/>
                    <a:pt x="318" y="2628"/>
                  </a:cubicBezTo>
                  <a:cubicBezTo>
                    <a:pt x="264" y="2609"/>
                    <a:pt x="264" y="2609"/>
                    <a:pt x="264" y="2609"/>
                  </a:cubicBezTo>
                  <a:cubicBezTo>
                    <a:pt x="255" y="2606"/>
                    <a:pt x="245" y="2611"/>
                    <a:pt x="241" y="2620"/>
                  </a:cubicBezTo>
                  <a:cubicBezTo>
                    <a:pt x="238" y="2629"/>
                    <a:pt x="243" y="2639"/>
                    <a:pt x="252" y="2642"/>
                  </a:cubicBezTo>
                  <a:cubicBezTo>
                    <a:pt x="307" y="2661"/>
                    <a:pt x="307" y="2661"/>
                    <a:pt x="307" y="2661"/>
                  </a:cubicBezTo>
                  <a:cubicBezTo>
                    <a:pt x="316" y="2664"/>
                    <a:pt x="326" y="2659"/>
                    <a:pt x="329" y="2650"/>
                  </a:cubicBezTo>
                  <a:close/>
                  <a:moveTo>
                    <a:pt x="472" y="2692"/>
                  </a:moveTo>
                  <a:cubicBezTo>
                    <a:pt x="475" y="2683"/>
                    <a:pt x="470" y="2673"/>
                    <a:pt x="461" y="2670"/>
                  </a:cubicBezTo>
                  <a:cubicBezTo>
                    <a:pt x="405" y="2654"/>
                    <a:pt x="405" y="2654"/>
                    <a:pt x="405" y="2654"/>
                  </a:cubicBezTo>
                  <a:cubicBezTo>
                    <a:pt x="396" y="2651"/>
                    <a:pt x="386" y="2656"/>
                    <a:pt x="383" y="2666"/>
                  </a:cubicBezTo>
                  <a:cubicBezTo>
                    <a:pt x="381" y="2675"/>
                    <a:pt x="386" y="2685"/>
                    <a:pt x="395" y="2688"/>
                  </a:cubicBezTo>
                  <a:cubicBezTo>
                    <a:pt x="450" y="2704"/>
                    <a:pt x="450" y="2704"/>
                    <a:pt x="450" y="2704"/>
                  </a:cubicBezTo>
                  <a:cubicBezTo>
                    <a:pt x="460" y="2707"/>
                    <a:pt x="470" y="2702"/>
                    <a:pt x="472" y="2692"/>
                  </a:cubicBezTo>
                  <a:close/>
                  <a:moveTo>
                    <a:pt x="622" y="2717"/>
                  </a:moveTo>
                  <a:cubicBezTo>
                    <a:pt x="624" y="2707"/>
                    <a:pt x="617" y="2698"/>
                    <a:pt x="608" y="2696"/>
                  </a:cubicBezTo>
                  <a:cubicBezTo>
                    <a:pt x="551" y="2687"/>
                    <a:pt x="551" y="2687"/>
                    <a:pt x="551" y="2687"/>
                  </a:cubicBezTo>
                  <a:cubicBezTo>
                    <a:pt x="541" y="2686"/>
                    <a:pt x="532" y="2692"/>
                    <a:pt x="531" y="2702"/>
                  </a:cubicBezTo>
                  <a:cubicBezTo>
                    <a:pt x="529" y="2712"/>
                    <a:pt x="536" y="2721"/>
                    <a:pt x="545" y="2722"/>
                  </a:cubicBezTo>
                  <a:cubicBezTo>
                    <a:pt x="602" y="2731"/>
                    <a:pt x="602" y="2731"/>
                    <a:pt x="602" y="2731"/>
                  </a:cubicBezTo>
                  <a:cubicBezTo>
                    <a:pt x="612" y="2733"/>
                    <a:pt x="621" y="2726"/>
                    <a:pt x="622" y="2717"/>
                  </a:cubicBezTo>
                  <a:close/>
                  <a:moveTo>
                    <a:pt x="781" y="2730"/>
                  </a:moveTo>
                  <a:cubicBezTo>
                    <a:pt x="781" y="2720"/>
                    <a:pt x="773" y="2712"/>
                    <a:pt x="763" y="2712"/>
                  </a:cubicBezTo>
                  <a:cubicBezTo>
                    <a:pt x="706" y="2711"/>
                    <a:pt x="706" y="2711"/>
                    <a:pt x="706" y="2711"/>
                  </a:cubicBezTo>
                  <a:cubicBezTo>
                    <a:pt x="696" y="2710"/>
                    <a:pt x="688" y="2718"/>
                    <a:pt x="688" y="2728"/>
                  </a:cubicBezTo>
                  <a:cubicBezTo>
                    <a:pt x="687" y="2738"/>
                    <a:pt x="695" y="2746"/>
                    <a:pt x="705" y="2746"/>
                  </a:cubicBezTo>
                  <a:cubicBezTo>
                    <a:pt x="762" y="2747"/>
                    <a:pt x="762" y="2747"/>
                    <a:pt x="762" y="2747"/>
                  </a:cubicBezTo>
                  <a:cubicBezTo>
                    <a:pt x="772" y="2747"/>
                    <a:pt x="780" y="2740"/>
                    <a:pt x="781" y="2730"/>
                  </a:cubicBezTo>
                  <a:close/>
                  <a:moveTo>
                    <a:pt x="943" y="2721"/>
                  </a:moveTo>
                  <a:cubicBezTo>
                    <a:pt x="942" y="2712"/>
                    <a:pt x="933" y="2705"/>
                    <a:pt x="923" y="2706"/>
                  </a:cubicBezTo>
                  <a:cubicBezTo>
                    <a:pt x="866" y="2711"/>
                    <a:pt x="866" y="2711"/>
                    <a:pt x="866" y="2711"/>
                  </a:cubicBezTo>
                  <a:cubicBezTo>
                    <a:pt x="856" y="2712"/>
                    <a:pt x="849" y="2721"/>
                    <a:pt x="850" y="2730"/>
                  </a:cubicBezTo>
                  <a:cubicBezTo>
                    <a:pt x="851" y="2740"/>
                    <a:pt x="860" y="2747"/>
                    <a:pt x="869" y="2746"/>
                  </a:cubicBezTo>
                  <a:cubicBezTo>
                    <a:pt x="927" y="2741"/>
                    <a:pt x="927" y="2741"/>
                    <a:pt x="927" y="2741"/>
                  </a:cubicBezTo>
                  <a:cubicBezTo>
                    <a:pt x="936" y="2740"/>
                    <a:pt x="944" y="2731"/>
                    <a:pt x="943" y="2721"/>
                  </a:cubicBezTo>
                  <a:close/>
                  <a:moveTo>
                    <a:pt x="1102" y="2691"/>
                  </a:moveTo>
                  <a:cubicBezTo>
                    <a:pt x="1100" y="2681"/>
                    <a:pt x="1090" y="2675"/>
                    <a:pt x="1081" y="2678"/>
                  </a:cubicBezTo>
                  <a:cubicBezTo>
                    <a:pt x="1025" y="2691"/>
                    <a:pt x="1025" y="2691"/>
                    <a:pt x="1025" y="2691"/>
                  </a:cubicBezTo>
                  <a:cubicBezTo>
                    <a:pt x="1015" y="2694"/>
                    <a:pt x="1010" y="2703"/>
                    <a:pt x="1012" y="2713"/>
                  </a:cubicBezTo>
                  <a:cubicBezTo>
                    <a:pt x="1014" y="2722"/>
                    <a:pt x="1024" y="2728"/>
                    <a:pt x="1033" y="2726"/>
                  </a:cubicBezTo>
                  <a:cubicBezTo>
                    <a:pt x="1089" y="2712"/>
                    <a:pt x="1089" y="2712"/>
                    <a:pt x="1089" y="2712"/>
                  </a:cubicBezTo>
                  <a:cubicBezTo>
                    <a:pt x="1099" y="2710"/>
                    <a:pt x="1104" y="2700"/>
                    <a:pt x="1102" y="2691"/>
                  </a:cubicBezTo>
                  <a:close/>
                  <a:moveTo>
                    <a:pt x="1147" y="2706"/>
                  </a:moveTo>
                  <a:cubicBezTo>
                    <a:pt x="1137" y="2704"/>
                    <a:pt x="1128" y="2710"/>
                    <a:pt x="1126" y="2720"/>
                  </a:cubicBezTo>
                  <a:cubicBezTo>
                    <a:pt x="1114" y="2776"/>
                    <a:pt x="1114" y="2776"/>
                    <a:pt x="1114" y="2776"/>
                  </a:cubicBezTo>
                  <a:cubicBezTo>
                    <a:pt x="1112" y="2786"/>
                    <a:pt x="1118" y="2795"/>
                    <a:pt x="1128" y="2797"/>
                  </a:cubicBezTo>
                  <a:cubicBezTo>
                    <a:pt x="1137" y="2799"/>
                    <a:pt x="1147" y="2793"/>
                    <a:pt x="1149" y="2784"/>
                  </a:cubicBezTo>
                  <a:cubicBezTo>
                    <a:pt x="1161" y="2727"/>
                    <a:pt x="1161" y="2727"/>
                    <a:pt x="1161" y="2727"/>
                  </a:cubicBezTo>
                  <a:cubicBezTo>
                    <a:pt x="1163" y="2718"/>
                    <a:pt x="1157" y="2708"/>
                    <a:pt x="1147" y="2706"/>
                  </a:cubicBezTo>
                  <a:close/>
                  <a:moveTo>
                    <a:pt x="1121" y="2844"/>
                  </a:moveTo>
                  <a:cubicBezTo>
                    <a:pt x="1112" y="2842"/>
                    <a:pt x="1102" y="2848"/>
                    <a:pt x="1100" y="2858"/>
                  </a:cubicBezTo>
                  <a:cubicBezTo>
                    <a:pt x="1088" y="2914"/>
                    <a:pt x="1088" y="2914"/>
                    <a:pt x="1088" y="2914"/>
                  </a:cubicBezTo>
                  <a:cubicBezTo>
                    <a:pt x="1086" y="2924"/>
                    <a:pt x="1092" y="2933"/>
                    <a:pt x="1102" y="2935"/>
                  </a:cubicBezTo>
                  <a:cubicBezTo>
                    <a:pt x="1112" y="2937"/>
                    <a:pt x="1121" y="2931"/>
                    <a:pt x="1123" y="2922"/>
                  </a:cubicBezTo>
                  <a:cubicBezTo>
                    <a:pt x="1135" y="2865"/>
                    <a:pt x="1135" y="2865"/>
                    <a:pt x="1135" y="2865"/>
                  </a:cubicBezTo>
                  <a:cubicBezTo>
                    <a:pt x="1137" y="2856"/>
                    <a:pt x="1131" y="2846"/>
                    <a:pt x="1121" y="2844"/>
                  </a:cubicBezTo>
                  <a:close/>
                  <a:moveTo>
                    <a:pt x="1082" y="2982"/>
                  </a:moveTo>
                  <a:cubicBezTo>
                    <a:pt x="1072" y="2980"/>
                    <a:pt x="1063" y="2986"/>
                    <a:pt x="1061" y="2996"/>
                  </a:cubicBezTo>
                  <a:cubicBezTo>
                    <a:pt x="1049" y="3052"/>
                    <a:pt x="1049" y="3052"/>
                    <a:pt x="1049" y="3052"/>
                  </a:cubicBezTo>
                  <a:cubicBezTo>
                    <a:pt x="1047" y="3062"/>
                    <a:pt x="1053" y="3071"/>
                    <a:pt x="1063" y="3073"/>
                  </a:cubicBezTo>
                  <a:cubicBezTo>
                    <a:pt x="1072" y="3075"/>
                    <a:pt x="1082" y="3069"/>
                    <a:pt x="1084" y="3059"/>
                  </a:cubicBezTo>
                  <a:cubicBezTo>
                    <a:pt x="1095" y="3003"/>
                    <a:pt x="1095" y="3003"/>
                    <a:pt x="1095" y="3003"/>
                  </a:cubicBezTo>
                  <a:cubicBezTo>
                    <a:pt x="1097" y="2994"/>
                    <a:pt x="1091" y="2984"/>
                    <a:pt x="1082" y="2982"/>
                  </a:cubicBezTo>
                  <a:close/>
                  <a:moveTo>
                    <a:pt x="1049" y="3118"/>
                  </a:moveTo>
                  <a:cubicBezTo>
                    <a:pt x="1044" y="3126"/>
                    <a:pt x="1047" y="3137"/>
                    <a:pt x="1055" y="3142"/>
                  </a:cubicBezTo>
                  <a:cubicBezTo>
                    <a:pt x="1105" y="3171"/>
                    <a:pt x="1105" y="3171"/>
                    <a:pt x="1105" y="3171"/>
                  </a:cubicBezTo>
                  <a:cubicBezTo>
                    <a:pt x="1113" y="3176"/>
                    <a:pt x="1124" y="3173"/>
                    <a:pt x="1129" y="3165"/>
                  </a:cubicBezTo>
                  <a:cubicBezTo>
                    <a:pt x="1134" y="3156"/>
                    <a:pt x="1131" y="3145"/>
                    <a:pt x="1123" y="3141"/>
                  </a:cubicBezTo>
                  <a:cubicBezTo>
                    <a:pt x="1073" y="3112"/>
                    <a:pt x="1073" y="3112"/>
                    <a:pt x="1073" y="3112"/>
                  </a:cubicBezTo>
                  <a:cubicBezTo>
                    <a:pt x="1064" y="3107"/>
                    <a:pt x="1054" y="3110"/>
                    <a:pt x="1049" y="3118"/>
                  </a:cubicBezTo>
                  <a:close/>
                  <a:moveTo>
                    <a:pt x="1179" y="3163"/>
                  </a:moveTo>
                  <a:cubicBezTo>
                    <a:pt x="1179" y="3172"/>
                    <a:pt x="1186" y="3180"/>
                    <a:pt x="1196" y="3181"/>
                  </a:cubicBezTo>
                  <a:cubicBezTo>
                    <a:pt x="1254" y="3183"/>
                    <a:pt x="1254" y="3183"/>
                    <a:pt x="1254" y="3183"/>
                  </a:cubicBezTo>
                  <a:cubicBezTo>
                    <a:pt x="1263" y="3183"/>
                    <a:pt x="1271" y="3175"/>
                    <a:pt x="1272" y="3166"/>
                  </a:cubicBezTo>
                  <a:cubicBezTo>
                    <a:pt x="1272" y="3156"/>
                    <a:pt x="1264" y="3148"/>
                    <a:pt x="1255" y="3147"/>
                  </a:cubicBezTo>
                  <a:cubicBezTo>
                    <a:pt x="1197" y="3145"/>
                    <a:pt x="1197" y="3145"/>
                    <a:pt x="1197" y="3145"/>
                  </a:cubicBezTo>
                  <a:cubicBezTo>
                    <a:pt x="1187" y="3145"/>
                    <a:pt x="1179" y="3153"/>
                    <a:pt x="1179" y="3163"/>
                  </a:cubicBezTo>
                  <a:close/>
                  <a:moveTo>
                    <a:pt x="1314" y="3164"/>
                  </a:moveTo>
                  <a:cubicBezTo>
                    <a:pt x="1314" y="3174"/>
                    <a:pt x="1321" y="3182"/>
                    <a:pt x="1331" y="3182"/>
                  </a:cubicBezTo>
                  <a:cubicBezTo>
                    <a:pt x="1388" y="3184"/>
                    <a:pt x="1388" y="3184"/>
                    <a:pt x="1388" y="3184"/>
                  </a:cubicBezTo>
                  <a:cubicBezTo>
                    <a:pt x="1398" y="3185"/>
                    <a:pt x="1406" y="3177"/>
                    <a:pt x="1407" y="3167"/>
                  </a:cubicBezTo>
                  <a:cubicBezTo>
                    <a:pt x="1407" y="3157"/>
                    <a:pt x="1399" y="3149"/>
                    <a:pt x="1390" y="3149"/>
                  </a:cubicBezTo>
                  <a:cubicBezTo>
                    <a:pt x="1332" y="3147"/>
                    <a:pt x="1332" y="3147"/>
                    <a:pt x="1332" y="3147"/>
                  </a:cubicBezTo>
                  <a:cubicBezTo>
                    <a:pt x="1322" y="3147"/>
                    <a:pt x="1314" y="3154"/>
                    <a:pt x="1314" y="3164"/>
                  </a:cubicBezTo>
                  <a:close/>
                  <a:moveTo>
                    <a:pt x="1045" y="1074"/>
                  </a:moveTo>
                  <a:cubicBezTo>
                    <a:pt x="1038" y="1067"/>
                    <a:pt x="1027" y="1067"/>
                    <a:pt x="1020" y="1074"/>
                  </a:cubicBezTo>
                  <a:cubicBezTo>
                    <a:pt x="980" y="1116"/>
                    <a:pt x="980" y="1116"/>
                    <a:pt x="980" y="1116"/>
                  </a:cubicBezTo>
                  <a:cubicBezTo>
                    <a:pt x="973" y="1123"/>
                    <a:pt x="973" y="1134"/>
                    <a:pt x="980" y="1141"/>
                  </a:cubicBezTo>
                  <a:cubicBezTo>
                    <a:pt x="987" y="1147"/>
                    <a:pt x="998" y="1147"/>
                    <a:pt x="1005" y="1140"/>
                  </a:cubicBezTo>
                  <a:cubicBezTo>
                    <a:pt x="1045" y="1099"/>
                    <a:pt x="1045" y="1099"/>
                    <a:pt x="1045" y="1099"/>
                  </a:cubicBezTo>
                  <a:cubicBezTo>
                    <a:pt x="1052" y="1092"/>
                    <a:pt x="1052" y="1081"/>
                    <a:pt x="1045" y="1074"/>
                  </a:cubicBezTo>
                  <a:close/>
                  <a:moveTo>
                    <a:pt x="949" y="1182"/>
                  </a:moveTo>
                  <a:cubicBezTo>
                    <a:pt x="944" y="1174"/>
                    <a:pt x="933" y="1172"/>
                    <a:pt x="925" y="1178"/>
                  </a:cubicBezTo>
                  <a:cubicBezTo>
                    <a:pt x="878" y="1211"/>
                    <a:pt x="878" y="1211"/>
                    <a:pt x="878" y="1211"/>
                  </a:cubicBezTo>
                  <a:cubicBezTo>
                    <a:pt x="870" y="1217"/>
                    <a:pt x="868" y="1228"/>
                    <a:pt x="874" y="1236"/>
                  </a:cubicBezTo>
                  <a:cubicBezTo>
                    <a:pt x="879" y="1244"/>
                    <a:pt x="890" y="1245"/>
                    <a:pt x="898" y="1240"/>
                  </a:cubicBezTo>
                  <a:cubicBezTo>
                    <a:pt x="945" y="1206"/>
                    <a:pt x="945" y="1206"/>
                    <a:pt x="945" y="1206"/>
                  </a:cubicBezTo>
                  <a:cubicBezTo>
                    <a:pt x="953" y="1201"/>
                    <a:pt x="955" y="1190"/>
                    <a:pt x="949" y="1182"/>
                  </a:cubicBezTo>
                  <a:close/>
                  <a:moveTo>
                    <a:pt x="821" y="1279"/>
                  </a:moveTo>
                  <a:cubicBezTo>
                    <a:pt x="816" y="1271"/>
                    <a:pt x="806" y="1267"/>
                    <a:pt x="797" y="1271"/>
                  </a:cubicBezTo>
                  <a:cubicBezTo>
                    <a:pt x="745" y="1295"/>
                    <a:pt x="745" y="1295"/>
                    <a:pt x="745" y="1295"/>
                  </a:cubicBezTo>
                  <a:cubicBezTo>
                    <a:pt x="736" y="1299"/>
                    <a:pt x="732" y="1310"/>
                    <a:pt x="736" y="1319"/>
                  </a:cubicBezTo>
                  <a:cubicBezTo>
                    <a:pt x="741" y="1328"/>
                    <a:pt x="751" y="1331"/>
                    <a:pt x="760" y="1327"/>
                  </a:cubicBezTo>
                  <a:cubicBezTo>
                    <a:pt x="812" y="1303"/>
                    <a:pt x="812" y="1303"/>
                    <a:pt x="812" y="1303"/>
                  </a:cubicBezTo>
                  <a:cubicBezTo>
                    <a:pt x="821" y="1299"/>
                    <a:pt x="825" y="1288"/>
                    <a:pt x="821" y="1279"/>
                  </a:cubicBezTo>
                  <a:close/>
                  <a:moveTo>
                    <a:pt x="685" y="1343"/>
                  </a:moveTo>
                  <a:cubicBezTo>
                    <a:pt x="683" y="1334"/>
                    <a:pt x="673" y="1328"/>
                    <a:pt x="664" y="1331"/>
                  </a:cubicBezTo>
                  <a:cubicBezTo>
                    <a:pt x="608" y="1347"/>
                    <a:pt x="608" y="1347"/>
                    <a:pt x="608" y="1347"/>
                  </a:cubicBezTo>
                  <a:cubicBezTo>
                    <a:pt x="599" y="1350"/>
                    <a:pt x="594" y="1360"/>
                    <a:pt x="596" y="1369"/>
                  </a:cubicBezTo>
                  <a:cubicBezTo>
                    <a:pt x="599" y="1379"/>
                    <a:pt x="609" y="1384"/>
                    <a:pt x="618" y="1381"/>
                  </a:cubicBezTo>
                  <a:cubicBezTo>
                    <a:pt x="674" y="1365"/>
                    <a:pt x="674" y="1365"/>
                    <a:pt x="674" y="1365"/>
                  </a:cubicBezTo>
                  <a:cubicBezTo>
                    <a:pt x="683" y="1362"/>
                    <a:pt x="688" y="1352"/>
                    <a:pt x="685" y="1343"/>
                  </a:cubicBezTo>
                  <a:close/>
                  <a:moveTo>
                    <a:pt x="1820" y="1586"/>
                  </a:moveTo>
                  <a:cubicBezTo>
                    <a:pt x="1824" y="1595"/>
                    <a:pt x="1835" y="1599"/>
                    <a:pt x="1844" y="1595"/>
                  </a:cubicBezTo>
                  <a:cubicBezTo>
                    <a:pt x="1897" y="1572"/>
                    <a:pt x="1897" y="1572"/>
                    <a:pt x="1897" y="1572"/>
                  </a:cubicBezTo>
                  <a:cubicBezTo>
                    <a:pt x="1905" y="1568"/>
                    <a:pt x="1910" y="1558"/>
                    <a:pt x="1906" y="1549"/>
                  </a:cubicBezTo>
                  <a:cubicBezTo>
                    <a:pt x="1902" y="1540"/>
                    <a:pt x="1892" y="1536"/>
                    <a:pt x="1883" y="1540"/>
                  </a:cubicBezTo>
                  <a:cubicBezTo>
                    <a:pt x="1830" y="1562"/>
                    <a:pt x="1830" y="1562"/>
                    <a:pt x="1830" y="1562"/>
                  </a:cubicBezTo>
                  <a:cubicBezTo>
                    <a:pt x="1821" y="1566"/>
                    <a:pt x="1817" y="1577"/>
                    <a:pt x="1820" y="1586"/>
                  </a:cubicBezTo>
                  <a:close/>
                  <a:moveTo>
                    <a:pt x="1948" y="1530"/>
                  </a:moveTo>
                  <a:cubicBezTo>
                    <a:pt x="1952" y="1539"/>
                    <a:pt x="1963" y="1543"/>
                    <a:pt x="1972" y="1539"/>
                  </a:cubicBezTo>
                  <a:cubicBezTo>
                    <a:pt x="2024" y="1516"/>
                    <a:pt x="2024" y="1516"/>
                    <a:pt x="2024" y="1516"/>
                  </a:cubicBezTo>
                  <a:cubicBezTo>
                    <a:pt x="2033" y="1512"/>
                    <a:pt x="2038" y="1502"/>
                    <a:pt x="2034" y="1493"/>
                  </a:cubicBezTo>
                  <a:cubicBezTo>
                    <a:pt x="2030" y="1484"/>
                    <a:pt x="2019" y="1480"/>
                    <a:pt x="2010" y="1484"/>
                  </a:cubicBezTo>
                  <a:cubicBezTo>
                    <a:pt x="1958" y="1507"/>
                    <a:pt x="1958" y="1507"/>
                    <a:pt x="1958" y="1507"/>
                  </a:cubicBezTo>
                  <a:cubicBezTo>
                    <a:pt x="1949" y="1511"/>
                    <a:pt x="1944" y="1521"/>
                    <a:pt x="1948" y="1530"/>
                  </a:cubicBezTo>
                  <a:close/>
                  <a:moveTo>
                    <a:pt x="2063" y="1475"/>
                  </a:moveTo>
                  <a:cubicBezTo>
                    <a:pt x="2073" y="1476"/>
                    <a:pt x="2081" y="1469"/>
                    <a:pt x="2083" y="1460"/>
                  </a:cubicBezTo>
                  <a:cubicBezTo>
                    <a:pt x="2089" y="1402"/>
                    <a:pt x="2089" y="1402"/>
                    <a:pt x="2089" y="1402"/>
                  </a:cubicBezTo>
                  <a:cubicBezTo>
                    <a:pt x="2090" y="1393"/>
                    <a:pt x="2083" y="1384"/>
                    <a:pt x="2074" y="1383"/>
                  </a:cubicBezTo>
                  <a:cubicBezTo>
                    <a:pt x="2064" y="1382"/>
                    <a:pt x="2055" y="1389"/>
                    <a:pt x="2054" y="1398"/>
                  </a:cubicBezTo>
                  <a:cubicBezTo>
                    <a:pt x="2047" y="1455"/>
                    <a:pt x="2047" y="1455"/>
                    <a:pt x="2047" y="1455"/>
                  </a:cubicBezTo>
                  <a:cubicBezTo>
                    <a:pt x="2046" y="1465"/>
                    <a:pt x="2053" y="1474"/>
                    <a:pt x="2063" y="1475"/>
                  </a:cubicBezTo>
                  <a:close/>
                  <a:moveTo>
                    <a:pt x="1684" y="1614"/>
                  </a:moveTo>
                  <a:cubicBezTo>
                    <a:pt x="1687" y="1623"/>
                    <a:pt x="1696" y="1628"/>
                    <a:pt x="1706" y="1626"/>
                  </a:cubicBezTo>
                  <a:cubicBezTo>
                    <a:pt x="1761" y="1610"/>
                    <a:pt x="1761" y="1610"/>
                    <a:pt x="1761" y="1610"/>
                  </a:cubicBezTo>
                  <a:cubicBezTo>
                    <a:pt x="1771" y="1607"/>
                    <a:pt x="1776" y="1598"/>
                    <a:pt x="1773" y="1588"/>
                  </a:cubicBezTo>
                  <a:cubicBezTo>
                    <a:pt x="1771" y="1579"/>
                    <a:pt x="1761" y="1573"/>
                    <a:pt x="1752" y="1576"/>
                  </a:cubicBezTo>
                  <a:cubicBezTo>
                    <a:pt x="1696" y="1592"/>
                    <a:pt x="1696" y="1592"/>
                    <a:pt x="1696" y="1592"/>
                  </a:cubicBezTo>
                  <a:cubicBezTo>
                    <a:pt x="1687" y="1594"/>
                    <a:pt x="1681" y="1604"/>
                    <a:pt x="1684" y="1614"/>
                  </a:cubicBezTo>
                  <a:close/>
                  <a:moveTo>
                    <a:pt x="1727" y="1034"/>
                  </a:moveTo>
                  <a:cubicBezTo>
                    <a:pt x="1733" y="1042"/>
                    <a:pt x="1744" y="1044"/>
                    <a:pt x="1752" y="1038"/>
                  </a:cubicBezTo>
                  <a:cubicBezTo>
                    <a:pt x="1799" y="1004"/>
                    <a:pt x="1799" y="1004"/>
                    <a:pt x="1799" y="1004"/>
                  </a:cubicBezTo>
                  <a:cubicBezTo>
                    <a:pt x="1806" y="998"/>
                    <a:pt x="1808" y="987"/>
                    <a:pt x="1802" y="979"/>
                  </a:cubicBezTo>
                  <a:cubicBezTo>
                    <a:pt x="1797" y="972"/>
                    <a:pt x="1786" y="970"/>
                    <a:pt x="1778" y="976"/>
                  </a:cubicBezTo>
                  <a:cubicBezTo>
                    <a:pt x="1731" y="1010"/>
                    <a:pt x="1731" y="1010"/>
                    <a:pt x="1731" y="1010"/>
                  </a:cubicBezTo>
                  <a:cubicBezTo>
                    <a:pt x="1723" y="1015"/>
                    <a:pt x="1722" y="1026"/>
                    <a:pt x="1727" y="1034"/>
                  </a:cubicBezTo>
                  <a:close/>
                  <a:moveTo>
                    <a:pt x="1599" y="1052"/>
                  </a:moveTo>
                  <a:cubicBezTo>
                    <a:pt x="1600" y="1062"/>
                    <a:pt x="1610" y="1069"/>
                    <a:pt x="1619" y="1067"/>
                  </a:cubicBezTo>
                  <a:cubicBezTo>
                    <a:pt x="1676" y="1058"/>
                    <a:pt x="1676" y="1058"/>
                    <a:pt x="1676" y="1058"/>
                  </a:cubicBezTo>
                  <a:cubicBezTo>
                    <a:pt x="1686" y="1057"/>
                    <a:pt x="1692" y="1048"/>
                    <a:pt x="1691" y="1038"/>
                  </a:cubicBezTo>
                  <a:cubicBezTo>
                    <a:pt x="1689" y="1028"/>
                    <a:pt x="1680" y="1022"/>
                    <a:pt x="1670" y="1023"/>
                  </a:cubicBezTo>
                  <a:cubicBezTo>
                    <a:pt x="1614" y="1032"/>
                    <a:pt x="1614" y="1032"/>
                    <a:pt x="1614" y="1032"/>
                  </a:cubicBezTo>
                  <a:cubicBezTo>
                    <a:pt x="1604" y="1034"/>
                    <a:pt x="1597" y="1043"/>
                    <a:pt x="1599" y="1052"/>
                  </a:cubicBezTo>
                  <a:close/>
                  <a:moveTo>
                    <a:pt x="1757" y="1674"/>
                  </a:moveTo>
                  <a:cubicBezTo>
                    <a:pt x="1752" y="1681"/>
                    <a:pt x="1753" y="1692"/>
                    <a:pt x="1761" y="1698"/>
                  </a:cubicBezTo>
                  <a:cubicBezTo>
                    <a:pt x="1807" y="1733"/>
                    <a:pt x="1807" y="1733"/>
                    <a:pt x="1807" y="1733"/>
                  </a:cubicBezTo>
                  <a:cubicBezTo>
                    <a:pt x="1814" y="1739"/>
                    <a:pt x="1825" y="1738"/>
                    <a:pt x="1831" y="1730"/>
                  </a:cubicBezTo>
                  <a:cubicBezTo>
                    <a:pt x="1837" y="1722"/>
                    <a:pt x="1836" y="1711"/>
                    <a:pt x="1828" y="1705"/>
                  </a:cubicBezTo>
                  <a:cubicBezTo>
                    <a:pt x="1782" y="1670"/>
                    <a:pt x="1782" y="1670"/>
                    <a:pt x="1782" y="1670"/>
                  </a:cubicBezTo>
                  <a:cubicBezTo>
                    <a:pt x="1774" y="1664"/>
                    <a:pt x="1763" y="1666"/>
                    <a:pt x="1757" y="1674"/>
                  </a:cubicBezTo>
                  <a:close/>
                  <a:moveTo>
                    <a:pt x="1868" y="1766"/>
                  </a:moveTo>
                  <a:cubicBezTo>
                    <a:pt x="1863" y="1775"/>
                    <a:pt x="1867" y="1786"/>
                    <a:pt x="1875" y="1790"/>
                  </a:cubicBezTo>
                  <a:cubicBezTo>
                    <a:pt x="1927" y="1816"/>
                    <a:pt x="1927" y="1816"/>
                    <a:pt x="1927" y="1816"/>
                  </a:cubicBezTo>
                  <a:cubicBezTo>
                    <a:pt x="1935" y="1821"/>
                    <a:pt x="1946" y="1817"/>
                    <a:pt x="1950" y="1809"/>
                  </a:cubicBezTo>
                  <a:cubicBezTo>
                    <a:pt x="1955" y="1800"/>
                    <a:pt x="1951" y="1789"/>
                    <a:pt x="1943" y="1785"/>
                  </a:cubicBezTo>
                  <a:cubicBezTo>
                    <a:pt x="1891" y="1759"/>
                    <a:pt x="1891" y="1759"/>
                    <a:pt x="1891" y="1759"/>
                  </a:cubicBezTo>
                  <a:cubicBezTo>
                    <a:pt x="1883" y="1754"/>
                    <a:pt x="1872" y="1758"/>
                    <a:pt x="1868" y="1766"/>
                  </a:cubicBezTo>
                  <a:close/>
                  <a:moveTo>
                    <a:pt x="2009" y="1844"/>
                  </a:moveTo>
                  <a:cubicBezTo>
                    <a:pt x="2006" y="1853"/>
                    <a:pt x="2012" y="1863"/>
                    <a:pt x="2021" y="1866"/>
                  </a:cubicBezTo>
                  <a:cubicBezTo>
                    <a:pt x="2076" y="1882"/>
                    <a:pt x="2076" y="1882"/>
                    <a:pt x="2076" y="1882"/>
                  </a:cubicBezTo>
                  <a:cubicBezTo>
                    <a:pt x="2086" y="1885"/>
                    <a:pt x="2095" y="1880"/>
                    <a:pt x="2098" y="1870"/>
                  </a:cubicBezTo>
                  <a:cubicBezTo>
                    <a:pt x="2101" y="1861"/>
                    <a:pt x="2096" y="1851"/>
                    <a:pt x="2086" y="1848"/>
                  </a:cubicBezTo>
                  <a:cubicBezTo>
                    <a:pt x="2031" y="1832"/>
                    <a:pt x="2031" y="1832"/>
                    <a:pt x="2031" y="1832"/>
                  </a:cubicBezTo>
                  <a:cubicBezTo>
                    <a:pt x="2022" y="1829"/>
                    <a:pt x="2012" y="1835"/>
                    <a:pt x="2009" y="1844"/>
                  </a:cubicBezTo>
                  <a:close/>
                  <a:moveTo>
                    <a:pt x="2152" y="1887"/>
                  </a:moveTo>
                  <a:cubicBezTo>
                    <a:pt x="2151" y="1897"/>
                    <a:pt x="2158" y="1906"/>
                    <a:pt x="2167" y="1907"/>
                  </a:cubicBezTo>
                  <a:cubicBezTo>
                    <a:pt x="2224" y="1915"/>
                    <a:pt x="2224" y="1915"/>
                    <a:pt x="2224" y="1915"/>
                  </a:cubicBezTo>
                  <a:cubicBezTo>
                    <a:pt x="2234" y="1916"/>
                    <a:pt x="2243" y="1910"/>
                    <a:pt x="2244" y="1900"/>
                  </a:cubicBezTo>
                  <a:cubicBezTo>
                    <a:pt x="2246" y="1890"/>
                    <a:pt x="2239" y="1881"/>
                    <a:pt x="2229" y="1880"/>
                  </a:cubicBezTo>
                  <a:cubicBezTo>
                    <a:pt x="2172" y="1872"/>
                    <a:pt x="2172" y="1872"/>
                    <a:pt x="2172" y="1872"/>
                  </a:cubicBezTo>
                  <a:cubicBezTo>
                    <a:pt x="2163" y="1871"/>
                    <a:pt x="2154" y="1877"/>
                    <a:pt x="2152" y="1887"/>
                  </a:cubicBezTo>
                  <a:close/>
                  <a:moveTo>
                    <a:pt x="1491" y="539"/>
                  </a:moveTo>
                  <a:cubicBezTo>
                    <a:pt x="1482" y="543"/>
                    <a:pt x="1479" y="554"/>
                    <a:pt x="1484" y="562"/>
                  </a:cubicBezTo>
                  <a:cubicBezTo>
                    <a:pt x="1510" y="613"/>
                    <a:pt x="1510" y="613"/>
                    <a:pt x="1510" y="613"/>
                  </a:cubicBezTo>
                  <a:cubicBezTo>
                    <a:pt x="1515" y="622"/>
                    <a:pt x="1526" y="625"/>
                    <a:pt x="1534" y="621"/>
                  </a:cubicBezTo>
                  <a:cubicBezTo>
                    <a:pt x="1543" y="616"/>
                    <a:pt x="1546" y="606"/>
                    <a:pt x="1542" y="597"/>
                  </a:cubicBezTo>
                  <a:cubicBezTo>
                    <a:pt x="1515" y="546"/>
                    <a:pt x="1515" y="546"/>
                    <a:pt x="1515" y="546"/>
                  </a:cubicBezTo>
                  <a:cubicBezTo>
                    <a:pt x="1510" y="537"/>
                    <a:pt x="1500" y="534"/>
                    <a:pt x="1491" y="539"/>
                  </a:cubicBezTo>
                  <a:close/>
                  <a:moveTo>
                    <a:pt x="1552" y="666"/>
                  </a:moveTo>
                  <a:cubicBezTo>
                    <a:pt x="1544" y="672"/>
                    <a:pt x="1543" y="683"/>
                    <a:pt x="1549" y="691"/>
                  </a:cubicBezTo>
                  <a:cubicBezTo>
                    <a:pt x="1584" y="736"/>
                    <a:pt x="1584" y="736"/>
                    <a:pt x="1584" y="736"/>
                  </a:cubicBezTo>
                  <a:cubicBezTo>
                    <a:pt x="1590" y="744"/>
                    <a:pt x="1601" y="745"/>
                    <a:pt x="1609" y="739"/>
                  </a:cubicBezTo>
                  <a:cubicBezTo>
                    <a:pt x="1617" y="733"/>
                    <a:pt x="1618" y="722"/>
                    <a:pt x="1612" y="714"/>
                  </a:cubicBezTo>
                  <a:cubicBezTo>
                    <a:pt x="1577" y="669"/>
                    <a:pt x="1577" y="669"/>
                    <a:pt x="1577" y="669"/>
                  </a:cubicBezTo>
                  <a:cubicBezTo>
                    <a:pt x="1571" y="661"/>
                    <a:pt x="1560" y="660"/>
                    <a:pt x="1552" y="666"/>
                  </a:cubicBezTo>
                  <a:close/>
                  <a:moveTo>
                    <a:pt x="1631" y="783"/>
                  </a:moveTo>
                  <a:cubicBezTo>
                    <a:pt x="1625" y="790"/>
                    <a:pt x="1626" y="801"/>
                    <a:pt x="1633" y="808"/>
                  </a:cubicBezTo>
                  <a:cubicBezTo>
                    <a:pt x="1676" y="846"/>
                    <a:pt x="1676" y="846"/>
                    <a:pt x="1676" y="846"/>
                  </a:cubicBezTo>
                  <a:cubicBezTo>
                    <a:pt x="1683" y="853"/>
                    <a:pt x="1694" y="852"/>
                    <a:pt x="1701" y="845"/>
                  </a:cubicBezTo>
                  <a:cubicBezTo>
                    <a:pt x="1707" y="837"/>
                    <a:pt x="1707" y="826"/>
                    <a:pt x="1699" y="820"/>
                  </a:cubicBezTo>
                  <a:cubicBezTo>
                    <a:pt x="1656" y="781"/>
                    <a:pt x="1656" y="781"/>
                    <a:pt x="1656" y="781"/>
                  </a:cubicBezTo>
                  <a:cubicBezTo>
                    <a:pt x="1649" y="775"/>
                    <a:pt x="1638" y="776"/>
                    <a:pt x="1631" y="783"/>
                  </a:cubicBezTo>
                  <a:close/>
                  <a:moveTo>
                    <a:pt x="1229" y="119"/>
                  </a:moveTo>
                  <a:cubicBezTo>
                    <a:pt x="1220" y="117"/>
                    <a:pt x="1211" y="123"/>
                    <a:pt x="1209" y="133"/>
                  </a:cubicBezTo>
                  <a:cubicBezTo>
                    <a:pt x="1198" y="189"/>
                    <a:pt x="1198" y="189"/>
                    <a:pt x="1198" y="189"/>
                  </a:cubicBezTo>
                  <a:cubicBezTo>
                    <a:pt x="1196" y="199"/>
                    <a:pt x="1202" y="208"/>
                    <a:pt x="1211" y="210"/>
                  </a:cubicBezTo>
                  <a:cubicBezTo>
                    <a:pt x="1221" y="212"/>
                    <a:pt x="1230" y="206"/>
                    <a:pt x="1232" y="196"/>
                  </a:cubicBezTo>
                  <a:cubicBezTo>
                    <a:pt x="1243" y="139"/>
                    <a:pt x="1243" y="139"/>
                    <a:pt x="1243" y="139"/>
                  </a:cubicBezTo>
                  <a:cubicBezTo>
                    <a:pt x="1245" y="130"/>
                    <a:pt x="1239" y="121"/>
                    <a:pt x="1229" y="119"/>
                  </a:cubicBezTo>
                  <a:close/>
                  <a:moveTo>
                    <a:pt x="1286" y="7"/>
                  </a:moveTo>
                  <a:cubicBezTo>
                    <a:pt x="1293" y="14"/>
                    <a:pt x="1294" y="25"/>
                    <a:pt x="1287" y="32"/>
                  </a:cubicBezTo>
                  <a:cubicBezTo>
                    <a:pt x="1248" y="74"/>
                    <a:pt x="1248" y="74"/>
                    <a:pt x="1248" y="74"/>
                  </a:cubicBezTo>
                  <a:cubicBezTo>
                    <a:pt x="1241" y="81"/>
                    <a:pt x="1230" y="82"/>
                    <a:pt x="1223" y="75"/>
                  </a:cubicBezTo>
                  <a:cubicBezTo>
                    <a:pt x="1215" y="68"/>
                    <a:pt x="1215" y="57"/>
                    <a:pt x="1222" y="50"/>
                  </a:cubicBezTo>
                  <a:cubicBezTo>
                    <a:pt x="1261" y="8"/>
                    <a:pt x="1261" y="8"/>
                    <a:pt x="1261" y="8"/>
                  </a:cubicBezTo>
                  <a:cubicBezTo>
                    <a:pt x="1268" y="1"/>
                    <a:pt x="1279" y="0"/>
                    <a:pt x="1286" y="7"/>
                  </a:cubicBezTo>
                  <a:close/>
                  <a:moveTo>
                    <a:pt x="1376" y="234"/>
                  </a:moveTo>
                  <a:cubicBezTo>
                    <a:pt x="1366" y="236"/>
                    <a:pt x="1357" y="230"/>
                    <a:pt x="1355" y="220"/>
                  </a:cubicBezTo>
                  <a:cubicBezTo>
                    <a:pt x="1344" y="164"/>
                    <a:pt x="1344" y="164"/>
                    <a:pt x="1344" y="164"/>
                  </a:cubicBezTo>
                  <a:cubicBezTo>
                    <a:pt x="1342" y="154"/>
                    <a:pt x="1348" y="145"/>
                    <a:pt x="1358" y="143"/>
                  </a:cubicBezTo>
                  <a:cubicBezTo>
                    <a:pt x="1367" y="141"/>
                    <a:pt x="1377" y="147"/>
                    <a:pt x="1379" y="157"/>
                  </a:cubicBezTo>
                  <a:cubicBezTo>
                    <a:pt x="1390" y="213"/>
                    <a:pt x="1390" y="213"/>
                    <a:pt x="1390" y="213"/>
                  </a:cubicBezTo>
                  <a:cubicBezTo>
                    <a:pt x="1392" y="223"/>
                    <a:pt x="1385" y="232"/>
                    <a:pt x="1376" y="234"/>
                  </a:cubicBezTo>
                  <a:close/>
                  <a:moveTo>
                    <a:pt x="1330" y="100"/>
                  </a:moveTo>
                  <a:cubicBezTo>
                    <a:pt x="1305" y="48"/>
                    <a:pt x="1305" y="48"/>
                    <a:pt x="1305" y="48"/>
                  </a:cubicBezTo>
                  <a:cubicBezTo>
                    <a:pt x="1301" y="39"/>
                    <a:pt x="1304" y="29"/>
                    <a:pt x="1313" y="25"/>
                  </a:cubicBezTo>
                  <a:cubicBezTo>
                    <a:pt x="1322" y="20"/>
                    <a:pt x="1332" y="24"/>
                    <a:pt x="1337" y="33"/>
                  </a:cubicBezTo>
                  <a:cubicBezTo>
                    <a:pt x="1361" y="85"/>
                    <a:pt x="1361" y="85"/>
                    <a:pt x="1361" y="85"/>
                  </a:cubicBezTo>
                  <a:cubicBezTo>
                    <a:pt x="1366" y="94"/>
                    <a:pt x="1362" y="104"/>
                    <a:pt x="1353" y="108"/>
                  </a:cubicBezTo>
                  <a:cubicBezTo>
                    <a:pt x="1344" y="113"/>
                    <a:pt x="1334" y="109"/>
                    <a:pt x="1330" y="100"/>
                  </a:cubicBezTo>
                  <a:close/>
                  <a:moveTo>
                    <a:pt x="1392" y="272"/>
                  </a:moveTo>
                  <a:cubicBezTo>
                    <a:pt x="1383" y="276"/>
                    <a:pt x="1379" y="286"/>
                    <a:pt x="1382" y="295"/>
                  </a:cubicBezTo>
                  <a:cubicBezTo>
                    <a:pt x="1403" y="349"/>
                    <a:pt x="1403" y="349"/>
                    <a:pt x="1403" y="349"/>
                  </a:cubicBezTo>
                  <a:cubicBezTo>
                    <a:pt x="1407" y="358"/>
                    <a:pt x="1417" y="362"/>
                    <a:pt x="1426" y="359"/>
                  </a:cubicBezTo>
                  <a:cubicBezTo>
                    <a:pt x="1435" y="355"/>
                    <a:pt x="1440" y="345"/>
                    <a:pt x="1436" y="336"/>
                  </a:cubicBezTo>
                  <a:cubicBezTo>
                    <a:pt x="1415" y="282"/>
                    <a:pt x="1415" y="282"/>
                    <a:pt x="1415" y="282"/>
                  </a:cubicBezTo>
                  <a:cubicBezTo>
                    <a:pt x="1411" y="273"/>
                    <a:pt x="1401" y="269"/>
                    <a:pt x="1392" y="272"/>
                  </a:cubicBezTo>
                  <a:close/>
                  <a:moveTo>
                    <a:pt x="1441" y="411"/>
                  </a:moveTo>
                  <a:cubicBezTo>
                    <a:pt x="1432" y="414"/>
                    <a:pt x="1428" y="424"/>
                    <a:pt x="1431" y="434"/>
                  </a:cubicBezTo>
                  <a:cubicBezTo>
                    <a:pt x="1452" y="487"/>
                    <a:pt x="1452" y="487"/>
                    <a:pt x="1452" y="487"/>
                  </a:cubicBezTo>
                  <a:cubicBezTo>
                    <a:pt x="1456" y="496"/>
                    <a:pt x="1466" y="501"/>
                    <a:pt x="1475" y="497"/>
                  </a:cubicBezTo>
                  <a:cubicBezTo>
                    <a:pt x="1484" y="493"/>
                    <a:pt x="1489" y="483"/>
                    <a:pt x="1485" y="474"/>
                  </a:cubicBezTo>
                  <a:cubicBezTo>
                    <a:pt x="1464" y="421"/>
                    <a:pt x="1464" y="421"/>
                    <a:pt x="1464" y="421"/>
                  </a:cubicBezTo>
                  <a:cubicBezTo>
                    <a:pt x="1460" y="411"/>
                    <a:pt x="1450" y="407"/>
                    <a:pt x="1441" y="411"/>
                  </a:cubicBezTo>
                  <a:close/>
                  <a:moveTo>
                    <a:pt x="1727" y="879"/>
                  </a:moveTo>
                  <a:cubicBezTo>
                    <a:pt x="1721" y="887"/>
                    <a:pt x="1724" y="898"/>
                    <a:pt x="1732" y="904"/>
                  </a:cubicBezTo>
                  <a:cubicBezTo>
                    <a:pt x="1780" y="935"/>
                    <a:pt x="1780" y="935"/>
                    <a:pt x="1780" y="935"/>
                  </a:cubicBezTo>
                  <a:cubicBezTo>
                    <a:pt x="1788" y="940"/>
                    <a:pt x="1799" y="938"/>
                    <a:pt x="1805" y="930"/>
                  </a:cubicBezTo>
                  <a:cubicBezTo>
                    <a:pt x="1810" y="921"/>
                    <a:pt x="1807" y="910"/>
                    <a:pt x="1799" y="905"/>
                  </a:cubicBezTo>
                  <a:cubicBezTo>
                    <a:pt x="1751" y="874"/>
                    <a:pt x="1751" y="874"/>
                    <a:pt x="1751" y="874"/>
                  </a:cubicBezTo>
                  <a:cubicBezTo>
                    <a:pt x="1743" y="869"/>
                    <a:pt x="1732" y="871"/>
                    <a:pt x="1727" y="879"/>
                  </a:cubicBezTo>
                  <a:close/>
                  <a:moveTo>
                    <a:pt x="2195" y="2085"/>
                  </a:moveTo>
                  <a:cubicBezTo>
                    <a:pt x="2201" y="2093"/>
                    <a:pt x="2212" y="2095"/>
                    <a:pt x="2220" y="2089"/>
                  </a:cubicBezTo>
                  <a:cubicBezTo>
                    <a:pt x="2266" y="2054"/>
                    <a:pt x="2266" y="2054"/>
                    <a:pt x="2266" y="2054"/>
                  </a:cubicBezTo>
                  <a:cubicBezTo>
                    <a:pt x="2274" y="2048"/>
                    <a:pt x="2275" y="2037"/>
                    <a:pt x="2270" y="2029"/>
                  </a:cubicBezTo>
                  <a:cubicBezTo>
                    <a:pt x="2264" y="2021"/>
                    <a:pt x="2253" y="2020"/>
                    <a:pt x="2245" y="2026"/>
                  </a:cubicBezTo>
                  <a:cubicBezTo>
                    <a:pt x="2199" y="2061"/>
                    <a:pt x="2199" y="2061"/>
                    <a:pt x="2199" y="2061"/>
                  </a:cubicBezTo>
                  <a:cubicBezTo>
                    <a:pt x="2191" y="2066"/>
                    <a:pt x="2190" y="2078"/>
                    <a:pt x="2195" y="2085"/>
                  </a:cubicBezTo>
                  <a:close/>
                  <a:moveTo>
                    <a:pt x="2324" y="2026"/>
                  </a:moveTo>
                  <a:cubicBezTo>
                    <a:pt x="2334" y="2026"/>
                    <a:pt x="2342" y="2019"/>
                    <a:pt x="2342" y="2009"/>
                  </a:cubicBezTo>
                  <a:cubicBezTo>
                    <a:pt x="2346" y="1952"/>
                    <a:pt x="2346" y="1952"/>
                    <a:pt x="2346" y="1952"/>
                  </a:cubicBezTo>
                  <a:cubicBezTo>
                    <a:pt x="2346" y="1942"/>
                    <a:pt x="2339" y="1934"/>
                    <a:pt x="2329" y="1933"/>
                  </a:cubicBezTo>
                  <a:cubicBezTo>
                    <a:pt x="2319" y="1933"/>
                    <a:pt x="2311" y="1940"/>
                    <a:pt x="2311" y="1950"/>
                  </a:cubicBezTo>
                  <a:cubicBezTo>
                    <a:pt x="2307" y="2007"/>
                    <a:pt x="2307" y="2007"/>
                    <a:pt x="2307" y="2007"/>
                  </a:cubicBezTo>
                  <a:cubicBezTo>
                    <a:pt x="2307" y="2017"/>
                    <a:pt x="2314" y="2025"/>
                    <a:pt x="2324" y="2026"/>
                  </a:cubicBezTo>
                  <a:close/>
                  <a:moveTo>
                    <a:pt x="2051" y="2135"/>
                  </a:moveTo>
                  <a:cubicBezTo>
                    <a:pt x="2054" y="2145"/>
                    <a:pt x="2064" y="2150"/>
                    <a:pt x="2073" y="2147"/>
                  </a:cubicBezTo>
                  <a:cubicBezTo>
                    <a:pt x="2128" y="2128"/>
                    <a:pt x="2128" y="2128"/>
                    <a:pt x="2128" y="2128"/>
                  </a:cubicBezTo>
                  <a:cubicBezTo>
                    <a:pt x="2137" y="2125"/>
                    <a:pt x="2142" y="2115"/>
                    <a:pt x="2139" y="2106"/>
                  </a:cubicBezTo>
                  <a:cubicBezTo>
                    <a:pt x="2136" y="2097"/>
                    <a:pt x="2126" y="2092"/>
                    <a:pt x="2117" y="2095"/>
                  </a:cubicBezTo>
                  <a:cubicBezTo>
                    <a:pt x="2062" y="2113"/>
                    <a:pt x="2062" y="2113"/>
                    <a:pt x="2062" y="2113"/>
                  </a:cubicBezTo>
                  <a:cubicBezTo>
                    <a:pt x="2053" y="2116"/>
                    <a:pt x="2048" y="2126"/>
                    <a:pt x="2051" y="2135"/>
                  </a:cubicBezTo>
                  <a:close/>
                  <a:moveTo>
                    <a:pt x="1917" y="2166"/>
                  </a:moveTo>
                  <a:cubicBezTo>
                    <a:pt x="1919" y="2176"/>
                    <a:pt x="1929" y="2182"/>
                    <a:pt x="1938" y="2180"/>
                  </a:cubicBezTo>
                  <a:cubicBezTo>
                    <a:pt x="1995" y="2168"/>
                    <a:pt x="1995" y="2168"/>
                    <a:pt x="1995" y="2168"/>
                  </a:cubicBezTo>
                  <a:cubicBezTo>
                    <a:pt x="2004" y="2166"/>
                    <a:pt x="2010" y="2157"/>
                    <a:pt x="2008" y="2148"/>
                  </a:cubicBezTo>
                  <a:cubicBezTo>
                    <a:pt x="2006" y="2138"/>
                    <a:pt x="1997" y="2132"/>
                    <a:pt x="1987" y="2134"/>
                  </a:cubicBezTo>
                  <a:cubicBezTo>
                    <a:pt x="1931" y="2146"/>
                    <a:pt x="1931" y="2146"/>
                    <a:pt x="1931" y="2146"/>
                  </a:cubicBezTo>
                  <a:cubicBezTo>
                    <a:pt x="1921" y="2148"/>
                    <a:pt x="1915" y="2157"/>
                    <a:pt x="1917" y="2166"/>
                  </a:cubicBezTo>
                  <a:close/>
                  <a:moveTo>
                    <a:pt x="1977" y="2237"/>
                  </a:moveTo>
                  <a:cubicBezTo>
                    <a:pt x="1972" y="2245"/>
                    <a:pt x="1975" y="2256"/>
                    <a:pt x="1984" y="2261"/>
                  </a:cubicBezTo>
                  <a:cubicBezTo>
                    <a:pt x="2034" y="2289"/>
                    <a:pt x="2034" y="2289"/>
                    <a:pt x="2034" y="2289"/>
                  </a:cubicBezTo>
                  <a:cubicBezTo>
                    <a:pt x="2042" y="2294"/>
                    <a:pt x="2053" y="2291"/>
                    <a:pt x="2058" y="2283"/>
                  </a:cubicBezTo>
                  <a:cubicBezTo>
                    <a:pt x="2063" y="2274"/>
                    <a:pt x="2060" y="2264"/>
                    <a:pt x="2051" y="2259"/>
                  </a:cubicBezTo>
                  <a:cubicBezTo>
                    <a:pt x="2001" y="2230"/>
                    <a:pt x="2001" y="2230"/>
                    <a:pt x="2001" y="2230"/>
                  </a:cubicBezTo>
                  <a:cubicBezTo>
                    <a:pt x="1993" y="2225"/>
                    <a:pt x="1982" y="2228"/>
                    <a:pt x="1977" y="2237"/>
                  </a:cubicBezTo>
                  <a:close/>
                  <a:moveTo>
                    <a:pt x="2095" y="2308"/>
                  </a:moveTo>
                  <a:cubicBezTo>
                    <a:pt x="2091" y="2316"/>
                    <a:pt x="2095" y="2327"/>
                    <a:pt x="2104" y="2331"/>
                  </a:cubicBezTo>
                  <a:cubicBezTo>
                    <a:pt x="2157" y="2355"/>
                    <a:pt x="2157" y="2355"/>
                    <a:pt x="2157" y="2355"/>
                  </a:cubicBezTo>
                  <a:cubicBezTo>
                    <a:pt x="2165" y="2359"/>
                    <a:pt x="2176" y="2355"/>
                    <a:pt x="2180" y="2346"/>
                  </a:cubicBezTo>
                  <a:cubicBezTo>
                    <a:pt x="2184" y="2337"/>
                    <a:pt x="2180" y="2327"/>
                    <a:pt x="2171" y="2323"/>
                  </a:cubicBezTo>
                  <a:cubicBezTo>
                    <a:pt x="2119" y="2299"/>
                    <a:pt x="2119" y="2299"/>
                    <a:pt x="2119" y="2299"/>
                  </a:cubicBezTo>
                  <a:cubicBezTo>
                    <a:pt x="2110" y="2295"/>
                    <a:pt x="2099" y="2299"/>
                    <a:pt x="2095" y="2308"/>
                  </a:cubicBezTo>
                  <a:close/>
                  <a:moveTo>
                    <a:pt x="2230" y="2371"/>
                  </a:moveTo>
                  <a:cubicBezTo>
                    <a:pt x="2228" y="2381"/>
                    <a:pt x="2234" y="2390"/>
                    <a:pt x="2243" y="2393"/>
                  </a:cubicBezTo>
                  <a:cubicBezTo>
                    <a:pt x="2299" y="2406"/>
                    <a:pt x="2299" y="2406"/>
                    <a:pt x="2299" y="2406"/>
                  </a:cubicBezTo>
                  <a:cubicBezTo>
                    <a:pt x="2309" y="2408"/>
                    <a:pt x="2318" y="2403"/>
                    <a:pt x="2321" y="2393"/>
                  </a:cubicBezTo>
                  <a:cubicBezTo>
                    <a:pt x="2323" y="2384"/>
                    <a:pt x="2317" y="2374"/>
                    <a:pt x="2308" y="2372"/>
                  </a:cubicBezTo>
                  <a:cubicBezTo>
                    <a:pt x="2252" y="2358"/>
                    <a:pt x="2252" y="2358"/>
                    <a:pt x="2252" y="2358"/>
                  </a:cubicBezTo>
                  <a:cubicBezTo>
                    <a:pt x="2242" y="2356"/>
                    <a:pt x="2233" y="2362"/>
                    <a:pt x="2230" y="2371"/>
                  </a:cubicBezTo>
                  <a:close/>
                  <a:moveTo>
                    <a:pt x="2375" y="2402"/>
                  </a:moveTo>
                  <a:cubicBezTo>
                    <a:pt x="2374" y="2411"/>
                    <a:pt x="2381" y="2420"/>
                    <a:pt x="2391" y="2421"/>
                  </a:cubicBezTo>
                  <a:cubicBezTo>
                    <a:pt x="2448" y="2425"/>
                    <a:pt x="2448" y="2425"/>
                    <a:pt x="2448" y="2425"/>
                  </a:cubicBezTo>
                  <a:cubicBezTo>
                    <a:pt x="2458" y="2426"/>
                    <a:pt x="2466" y="2419"/>
                    <a:pt x="2467" y="2409"/>
                  </a:cubicBezTo>
                  <a:cubicBezTo>
                    <a:pt x="2468" y="2399"/>
                    <a:pt x="2461" y="2391"/>
                    <a:pt x="2451" y="2390"/>
                  </a:cubicBezTo>
                  <a:cubicBezTo>
                    <a:pt x="2394" y="2386"/>
                    <a:pt x="2394" y="2386"/>
                    <a:pt x="2394" y="2386"/>
                  </a:cubicBezTo>
                  <a:cubicBezTo>
                    <a:pt x="2384" y="2385"/>
                    <a:pt x="2375" y="2392"/>
                    <a:pt x="2375" y="2402"/>
                  </a:cubicBezTo>
                  <a:close/>
                  <a:moveTo>
                    <a:pt x="2428" y="2582"/>
                  </a:moveTo>
                  <a:cubicBezTo>
                    <a:pt x="2434" y="2590"/>
                    <a:pt x="2445" y="2592"/>
                    <a:pt x="2453" y="2587"/>
                  </a:cubicBezTo>
                  <a:cubicBezTo>
                    <a:pt x="2500" y="2554"/>
                    <a:pt x="2500" y="2554"/>
                    <a:pt x="2500" y="2554"/>
                  </a:cubicBezTo>
                  <a:cubicBezTo>
                    <a:pt x="2508" y="2549"/>
                    <a:pt x="2510" y="2538"/>
                    <a:pt x="2505" y="2530"/>
                  </a:cubicBezTo>
                  <a:cubicBezTo>
                    <a:pt x="2499" y="2522"/>
                    <a:pt x="2488" y="2520"/>
                    <a:pt x="2480" y="2525"/>
                  </a:cubicBezTo>
                  <a:cubicBezTo>
                    <a:pt x="2433" y="2558"/>
                    <a:pt x="2433" y="2558"/>
                    <a:pt x="2433" y="2558"/>
                  </a:cubicBezTo>
                  <a:cubicBezTo>
                    <a:pt x="2425" y="2563"/>
                    <a:pt x="2423" y="2574"/>
                    <a:pt x="2428" y="2582"/>
                  </a:cubicBezTo>
                  <a:close/>
                  <a:moveTo>
                    <a:pt x="2543" y="2511"/>
                  </a:moveTo>
                  <a:cubicBezTo>
                    <a:pt x="2553" y="2514"/>
                    <a:pt x="2563" y="2509"/>
                    <a:pt x="2566" y="2499"/>
                  </a:cubicBezTo>
                  <a:cubicBezTo>
                    <a:pt x="2583" y="2444"/>
                    <a:pt x="2583" y="2444"/>
                    <a:pt x="2583" y="2444"/>
                  </a:cubicBezTo>
                  <a:cubicBezTo>
                    <a:pt x="2586" y="2435"/>
                    <a:pt x="2581" y="2425"/>
                    <a:pt x="2572" y="2422"/>
                  </a:cubicBezTo>
                  <a:cubicBezTo>
                    <a:pt x="2562" y="2419"/>
                    <a:pt x="2552" y="2424"/>
                    <a:pt x="2549" y="2434"/>
                  </a:cubicBezTo>
                  <a:cubicBezTo>
                    <a:pt x="2532" y="2489"/>
                    <a:pt x="2532" y="2489"/>
                    <a:pt x="2532" y="2489"/>
                  </a:cubicBezTo>
                  <a:cubicBezTo>
                    <a:pt x="2529" y="2498"/>
                    <a:pt x="2534" y="2508"/>
                    <a:pt x="2543" y="2511"/>
                  </a:cubicBezTo>
                  <a:close/>
                  <a:moveTo>
                    <a:pt x="2278" y="2655"/>
                  </a:moveTo>
                  <a:cubicBezTo>
                    <a:pt x="2281" y="2664"/>
                    <a:pt x="2291" y="2669"/>
                    <a:pt x="2300" y="2666"/>
                  </a:cubicBezTo>
                  <a:cubicBezTo>
                    <a:pt x="2355" y="2647"/>
                    <a:pt x="2355" y="2647"/>
                    <a:pt x="2355" y="2647"/>
                  </a:cubicBezTo>
                  <a:cubicBezTo>
                    <a:pt x="2364" y="2644"/>
                    <a:pt x="2369" y="2633"/>
                    <a:pt x="2365" y="2624"/>
                  </a:cubicBezTo>
                  <a:cubicBezTo>
                    <a:pt x="2362" y="2615"/>
                    <a:pt x="2352" y="2610"/>
                    <a:pt x="2343" y="2613"/>
                  </a:cubicBezTo>
                  <a:cubicBezTo>
                    <a:pt x="2289" y="2632"/>
                    <a:pt x="2289" y="2632"/>
                    <a:pt x="2289" y="2632"/>
                  </a:cubicBezTo>
                  <a:cubicBezTo>
                    <a:pt x="2279" y="2635"/>
                    <a:pt x="2274" y="2645"/>
                    <a:pt x="2278" y="2655"/>
                  </a:cubicBezTo>
                  <a:close/>
                  <a:moveTo>
                    <a:pt x="2135" y="2697"/>
                  </a:moveTo>
                  <a:cubicBezTo>
                    <a:pt x="2137" y="2706"/>
                    <a:pt x="2147" y="2711"/>
                    <a:pt x="2157" y="2709"/>
                  </a:cubicBezTo>
                  <a:cubicBezTo>
                    <a:pt x="2212" y="2692"/>
                    <a:pt x="2212" y="2692"/>
                    <a:pt x="2212" y="2692"/>
                  </a:cubicBezTo>
                  <a:cubicBezTo>
                    <a:pt x="2221" y="2689"/>
                    <a:pt x="2226" y="2679"/>
                    <a:pt x="2223" y="2670"/>
                  </a:cubicBezTo>
                  <a:cubicBezTo>
                    <a:pt x="2221" y="2661"/>
                    <a:pt x="2211" y="2655"/>
                    <a:pt x="2201" y="2658"/>
                  </a:cubicBezTo>
                  <a:cubicBezTo>
                    <a:pt x="2146" y="2675"/>
                    <a:pt x="2146" y="2675"/>
                    <a:pt x="2146" y="2675"/>
                  </a:cubicBezTo>
                  <a:cubicBezTo>
                    <a:pt x="2137" y="2678"/>
                    <a:pt x="2132" y="2688"/>
                    <a:pt x="2135" y="2697"/>
                  </a:cubicBezTo>
                  <a:close/>
                  <a:moveTo>
                    <a:pt x="1985" y="2721"/>
                  </a:moveTo>
                  <a:cubicBezTo>
                    <a:pt x="1986" y="2731"/>
                    <a:pt x="1995" y="2737"/>
                    <a:pt x="2005" y="2736"/>
                  </a:cubicBezTo>
                  <a:cubicBezTo>
                    <a:pt x="2062" y="2727"/>
                    <a:pt x="2062" y="2727"/>
                    <a:pt x="2062" y="2727"/>
                  </a:cubicBezTo>
                  <a:cubicBezTo>
                    <a:pt x="2071" y="2725"/>
                    <a:pt x="2078" y="2716"/>
                    <a:pt x="2076" y="2706"/>
                  </a:cubicBezTo>
                  <a:cubicBezTo>
                    <a:pt x="2075" y="2697"/>
                    <a:pt x="2066" y="2690"/>
                    <a:pt x="2056" y="2692"/>
                  </a:cubicBezTo>
                  <a:cubicBezTo>
                    <a:pt x="1999" y="2701"/>
                    <a:pt x="1999" y="2701"/>
                    <a:pt x="1999" y="2701"/>
                  </a:cubicBezTo>
                  <a:cubicBezTo>
                    <a:pt x="1990" y="2702"/>
                    <a:pt x="1983" y="2711"/>
                    <a:pt x="1985" y="2721"/>
                  </a:cubicBezTo>
                  <a:close/>
                  <a:moveTo>
                    <a:pt x="1826" y="2735"/>
                  </a:moveTo>
                  <a:cubicBezTo>
                    <a:pt x="1827" y="2744"/>
                    <a:pt x="1835" y="2752"/>
                    <a:pt x="1844" y="2752"/>
                  </a:cubicBezTo>
                  <a:cubicBezTo>
                    <a:pt x="1902" y="2750"/>
                    <a:pt x="1902" y="2750"/>
                    <a:pt x="1902" y="2750"/>
                  </a:cubicBezTo>
                  <a:cubicBezTo>
                    <a:pt x="1912" y="2750"/>
                    <a:pt x="1919" y="2742"/>
                    <a:pt x="1919" y="2732"/>
                  </a:cubicBezTo>
                  <a:cubicBezTo>
                    <a:pt x="1919" y="2723"/>
                    <a:pt x="1911" y="2715"/>
                    <a:pt x="1901" y="2715"/>
                  </a:cubicBezTo>
                  <a:cubicBezTo>
                    <a:pt x="1844" y="2716"/>
                    <a:pt x="1844" y="2716"/>
                    <a:pt x="1844" y="2716"/>
                  </a:cubicBezTo>
                  <a:cubicBezTo>
                    <a:pt x="1834" y="2717"/>
                    <a:pt x="1826" y="2725"/>
                    <a:pt x="1826" y="2735"/>
                  </a:cubicBezTo>
                  <a:close/>
                  <a:moveTo>
                    <a:pt x="1664" y="2726"/>
                  </a:moveTo>
                  <a:cubicBezTo>
                    <a:pt x="1663" y="2736"/>
                    <a:pt x="1670" y="2744"/>
                    <a:pt x="1680" y="2745"/>
                  </a:cubicBezTo>
                  <a:cubicBezTo>
                    <a:pt x="1737" y="2751"/>
                    <a:pt x="1737" y="2751"/>
                    <a:pt x="1737" y="2751"/>
                  </a:cubicBezTo>
                  <a:cubicBezTo>
                    <a:pt x="1747" y="2752"/>
                    <a:pt x="1756" y="2745"/>
                    <a:pt x="1757" y="2735"/>
                  </a:cubicBezTo>
                  <a:cubicBezTo>
                    <a:pt x="1758" y="2725"/>
                    <a:pt x="1751" y="2717"/>
                    <a:pt x="1741" y="2716"/>
                  </a:cubicBezTo>
                  <a:cubicBezTo>
                    <a:pt x="1684" y="2710"/>
                    <a:pt x="1684" y="2710"/>
                    <a:pt x="1684" y="2710"/>
                  </a:cubicBezTo>
                  <a:cubicBezTo>
                    <a:pt x="1674" y="2709"/>
                    <a:pt x="1665" y="2716"/>
                    <a:pt x="1664" y="2726"/>
                  </a:cubicBezTo>
                  <a:close/>
                  <a:moveTo>
                    <a:pt x="1510" y="2686"/>
                  </a:moveTo>
                  <a:cubicBezTo>
                    <a:pt x="1508" y="2695"/>
                    <a:pt x="1513" y="2705"/>
                    <a:pt x="1523" y="2707"/>
                  </a:cubicBezTo>
                  <a:cubicBezTo>
                    <a:pt x="1579" y="2721"/>
                    <a:pt x="1579" y="2721"/>
                    <a:pt x="1579" y="2721"/>
                  </a:cubicBezTo>
                  <a:cubicBezTo>
                    <a:pt x="1588" y="2723"/>
                    <a:pt x="1598" y="2717"/>
                    <a:pt x="1600" y="2708"/>
                  </a:cubicBezTo>
                  <a:cubicBezTo>
                    <a:pt x="1602" y="2698"/>
                    <a:pt x="1597" y="2688"/>
                    <a:pt x="1587" y="2686"/>
                  </a:cubicBezTo>
                  <a:cubicBezTo>
                    <a:pt x="1531" y="2673"/>
                    <a:pt x="1531" y="2673"/>
                    <a:pt x="1531" y="2673"/>
                  </a:cubicBezTo>
                  <a:cubicBezTo>
                    <a:pt x="1522" y="2670"/>
                    <a:pt x="1512" y="2676"/>
                    <a:pt x="1510" y="2686"/>
                  </a:cubicBezTo>
                  <a:close/>
                  <a:moveTo>
                    <a:pt x="1545" y="2751"/>
                  </a:moveTo>
                  <a:cubicBezTo>
                    <a:pt x="1535" y="2753"/>
                    <a:pt x="1529" y="2762"/>
                    <a:pt x="1531" y="2772"/>
                  </a:cubicBezTo>
                  <a:cubicBezTo>
                    <a:pt x="1543" y="2828"/>
                    <a:pt x="1543" y="2828"/>
                    <a:pt x="1543" y="2828"/>
                  </a:cubicBezTo>
                  <a:cubicBezTo>
                    <a:pt x="1545" y="2837"/>
                    <a:pt x="1554" y="2844"/>
                    <a:pt x="1564" y="2842"/>
                  </a:cubicBezTo>
                  <a:cubicBezTo>
                    <a:pt x="1574" y="2840"/>
                    <a:pt x="1580" y="2830"/>
                    <a:pt x="1578" y="2821"/>
                  </a:cubicBezTo>
                  <a:cubicBezTo>
                    <a:pt x="1566" y="2764"/>
                    <a:pt x="1566" y="2764"/>
                    <a:pt x="1566" y="2764"/>
                  </a:cubicBezTo>
                  <a:cubicBezTo>
                    <a:pt x="1564" y="2755"/>
                    <a:pt x="1554" y="2749"/>
                    <a:pt x="1545" y="2751"/>
                  </a:cubicBezTo>
                  <a:close/>
                  <a:moveTo>
                    <a:pt x="1571" y="2889"/>
                  </a:moveTo>
                  <a:cubicBezTo>
                    <a:pt x="1561" y="2891"/>
                    <a:pt x="1555" y="2900"/>
                    <a:pt x="1557" y="2910"/>
                  </a:cubicBezTo>
                  <a:cubicBezTo>
                    <a:pt x="1569" y="2966"/>
                    <a:pt x="1569" y="2966"/>
                    <a:pt x="1569" y="2966"/>
                  </a:cubicBezTo>
                  <a:cubicBezTo>
                    <a:pt x="1571" y="2975"/>
                    <a:pt x="1580" y="2982"/>
                    <a:pt x="1590" y="2980"/>
                  </a:cubicBezTo>
                  <a:cubicBezTo>
                    <a:pt x="1599" y="2978"/>
                    <a:pt x="1605" y="2968"/>
                    <a:pt x="1603" y="2959"/>
                  </a:cubicBezTo>
                  <a:cubicBezTo>
                    <a:pt x="1592" y="2902"/>
                    <a:pt x="1592" y="2902"/>
                    <a:pt x="1592" y="2902"/>
                  </a:cubicBezTo>
                  <a:cubicBezTo>
                    <a:pt x="1590" y="2893"/>
                    <a:pt x="1580" y="2887"/>
                    <a:pt x="1571" y="2889"/>
                  </a:cubicBezTo>
                  <a:close/>
                  <a:moveTo>
                    <a:pt x="1610" y="3027"/>
                  </a:moveTo>
                  <a:cubicBezTo>
                    <a:pt x="1600" y="3029"/>
                    <a:pt x="1594" y="3038"/>
                    <a:pt x="1596" y="3048"/>
                  </a:cubicBezTo>
                  <a:cubicBezTo>
                    <a:pt x="1608" y="3104"/>
                    <a:pt x="1608" y="3104"/>
                    <a:pt x="1608" y="3104"/>
                  </a:cubicBezTo>
                  <a:cubicBezTo>
                    <a:pt x="1610" y="3113"/>
                    <a:pt x="1620" y="3120"/>
                    <a:pt x="1629" y="3117"/>
                  </a:cubicBezTo>
                  <a:cubicBezTo>
                    <a:pt x="1639" y="3115"/>
                    <a:pt x="1645" y="3106"/>
                    <a:pt x="1643" y="3097"/>
                  </a:cubicBezTo>
                  <a:cubicBezTo>
                    <a:pt x="1631" y="3040"/>
                    <a:pt x="1631" y="3040"/>
                    <a:pt x="1631" y="3040"/>
                  </a:cubicBezTo>
                  <a:cubicBezTo>
                    <a:pt x="1629" y="3031"/>
                    <a:pt x="1620" y="3025"/>
                    <a:pt x="1610" y="3027"/>
                  </a:cubicBezTo>
                  <a:close/>
                  <a:moveTo>
                    <a:pt x="1566" y="3165"/>
                  </a:moveTo>
                  <a:cubicBezTo>
                    <a:pt x="1566" y="3155"/>
                    <a:pt x="1559" y="3147"/>
                    <a:pt x="1549" y="3147"/>
                  </a:cubicBezTo>
                  <a:cubicBezTo>
                    <a:pt x="1491" y="3146"/>
                    <a:pt x="1491" y="3146"/>
                    <a:pt x="1491" y="3146"/>
                  </a:cubicBezTo>
                  <a:cubicBezTo>
                    <a:pt x="1482" y="3146"/>
                    <a:pt x="1473" y="3154"/>
                    <a:pt x="1473" y="3164"/>
                  </a:cubicBezTo>
                  <a:cubicBezTo>
                    <a:pt x="1473" y="3173"/>
                    <a:pt x="1481" y="3181"/>
                    <a:pt x="1491" y="3182"/>
                  </a:cubicBezTo>
                  <a:cubicBezTo>
                    <a:pt x="1548" y="3182"/>
                    <a:pt x="1548" y="3182"/>
                    <a:pt x="1548" y="3182"/>
                  </a:cubicBezTo>
                  <a:cubicBezTo>
                    <a:pt x="1558" y="3182"/>
                    <a:pt x="1566" y="3175"/>
                    <a:pt x="1566" y="3165"/>
                  </a:cubicBezTo>
                  <a:close/>
                  <a:moveTo>
                    <a:pt x="1576" y="1082"/>
                  </a:moveTo>
                  <a:cubicBezTo>
                    <a:pt x="1568" y="1088"/>
                    <a:pt x="1567" y="1099"/>
                    <a:pt x="1573" y="1106"/>
                  </a:cubicBezTo>
                  <a:cubicBezTo>
                    <a:pt x="1608" y="1152"/>
                    <a:pt x="1608" y="1152"/>
                    <a:pt x="1608" y="1152"/>
                  </a:cubicBezTo>
                  <a:cubicBezTo>
                    <a:pt x="1614" y="1160"/>
                    <a:pt x="1625" y="1161"/>
                    <a:pt x="1633" y="1155"/>
                  </a:cubicBezTo>
                  <a:cubicBezTo>
                    <a:pt x="1641" y="1149"/>
                    <a:pt x="1642" y="1138"/>
                    <a:pt x="1636" y="1130"/>
                  </a:cubicBezTo>
                  <a:cubicBezTo>
                    <a:pt x="1601" y="1085"/>
                    <a:pt x="1601" y="1085"/>
                    <a:pt x="1601" y="1085"/>
                  </a:cubicBezTo>
                  <a:cubicBezTo>
                    <a:pt x="1595" y="1077"/>
                    <a:pt x="1584" y="1076"/>
                    <a:pt x="1576" y="1082"/>
                  </a:cubicBezTo>
                  <a:close/>
                  <a:moveTo>
                    <a:pt x="1669" y="1201"/>
                  </a:moveTo>
                  <a:cubicBezTo>
                    <a:pt x="1663" y="1208"/>
                    <a:pt x="1664" y="1219"/>
                    <a:pt x="1672" y="1225"/>
                  </a:cubicBezTo>
                  <a:cubicBezTo>
                    <a:pt x="1717" y="1261"/>
                    <a:pt x="1717" y="1261"/>
                    <a:pt x="1717" y="1261"/>
                  </a:cubicBezTo>
                  <a:cubicBezTo>
                    <a:pt x="1724" y="1267"/>
                    <a:pt x="1735" y="1266"/>
                    <a:pt x="1741" y="1259"/>
                  </a:cubicBezTo>
                  <a:cubicBezTo>
                    <a:pt x="1748" y="1251"/>
                    <a:pt x="1746" y="1240"/>
                    <a:pt x="1739" y="1234"/>
                  </a:cubicBezTo>
                  <a:cubicBezTo>
                    <a:pt x="1694" y="1198"/>
                    <a:pt x="1694" y="1198"/>
                    <a:pt x="1694" y="1198"/>
                  </a:cubicBezTo>
                  <a:cubicBezTo>
                    <a:pt x="1686" y="1192"/>
                    <a:pt x="1675" y="1193"/>
                    <a:pt x="1669" y="1201"/>
                  </a:cubicBezTo>
                  <a:close/>
                  <a:moveTo>
                    <a:pt x="1780" y="1281"/>
                  </a:moveTo>
                  <a:cubicBezTo>
                    <a:pt x="1776" y="1289"/>
                    <a:pt x="1779" y="1300"/>
                    <a:pt x="1788" y="1304"/>
                  </a:cubicBezTo>
                  <a:cubicBezTo>
                    <a:pt x="1840" y="1328"/>
                    <a:pt x="1840" y="1328"/>
                    <a:pt x="1840" y="1328"/>
                  </a:cubicBezTo>
                  <a:cubicBezTo>
                    <a:pt x="1849" y="1333"/>
                    <a:pt x="1860" y="1329"/>
                    <a:pt x="1864" y="1320"/>
                  </a:cubicBezTo>
                  <a:cubicBezTo>
                    <a:pt x="1868" y="1311"/>
                    <a:pt x="1864" y="1301"/>
                    <a:pt x="1855" y="1296"/>
                  </a:cubicBezTo>
                  <a:cubicBezTo>
                    <a:pt x="1803" y="1272"/>
                    <a:pt x="1803" y="1272"/>
                    <a:pt x="1803" y="1272"/>
                  </a:cubicBezTo>
                  <a:cubicBezTo>
                    <a:pt x="1794" y="1268"/>
                    <a:pt x="1784" y="1272"/>
                    <a:pt x="1780" y="1281"/>
                  </a:cubicBezTo>
                  <a:close/>
                  <a:moveTo>
                    <a:pt x="1912" y="1348"/>
                  </a:moveTo>
                  <a:cubicBezTo>
                    <a:pt x="1909" y="1357"/>
                    <a:pt x="1914" y="1367"/>
                    <a:pt x="1924" y="1370"/>
                  </a:cubicBezTo>
                  <a:cubicBezTo>
                    <a:pt x="1979" y="1386"/>
                    <a:pt x="1979" y="1386"/>
                    <a:pt x="1979" y="1386"/>
                  </a:cubicBezTo>
                  <a:cubicBezTo>
                    <a:pt x="1988" y="1389"/>
                    <a:pt x="1998" y="1383"/>
                    <a:pt x="2001" y="1374"/>
                  </a:cubicBezTo>
                  <a:cubicBezTo>
                    <a:pt x="2003" y="1365"/>
                    <a:pt x="1998" y="1355"/>
                    <a:pt x="1989" y="1352"/>
                  </a:cubicBezTo>
                  <a:cubicBezTo>
                    <a:pt x="1934" y="1336"/>
                    <a:pt x="1934" y="1336"/>
                    <a:pt x="1934" y="1336"/>
                  </a:cubicBezTo>
                  <a:cubicBezTo>
                    <a:pt x="1924" y="1333"/>
                    <a:pt x="1914" y="1338"/>
                    <a:pt x="1912" y="134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512" name="tree"/>
          <p:cNvGrpSpPr>
            <a:grpSpLocks noChangeAspect="1"/>
          </p:cNvGrpSpPr>
          <p:nvPr/>
        </p:nvGrpSpPr>
        <p:grpSpPr bwMode="auto">
          <a:xfrm>
            <a:off x="3409643" y="2692400"/>
            <a:ext cx="1848583" cy="2208483"/>
            <a:chOff x="1524" y="0"/>
            <a:chExt cx="2712" cy="3240"/>
          </a:xfrm>
        </p:grpSpPr>
        <p:sp>
          <p:nvSpPr>
            <p:cNvPr id="513" name="AutoShape 38"/>
            <p:cNvSpPr>
              <a:spLocks noChangeAspect="1" noChangeArrowheads="1" noTextEdit="1"/>
            </p:cNvSpPr>
            <p:nvPr/>
          </p:nvSpPr>
          <p:spPr bwMode="auto">
            <a:xfrm>
              <a:off x="1524" y="0"/>
              <a:ext cx="2712"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14" name="Freeform 40"/>
            <p:cNvSpPr>
              <a:spLocks noEditPoints="1"/>
            </p:cNvSpPr>
            <p:nvPr/>
          </p:nvSpPr>
          <p:spPr bwMode="auto">
            <a:xfrm>
              <a:off x="1481" y="-1"/>
              <a:ext cx="2778" cy="3251"/>
            </a:xfrm>
            <a:custGeom>
              <a:avLst/>
              <a:gdLst>
                <a:gd name="T0" fmla="*/ 966 w 2843"/>
                <a:gd name="T1" fmla="*/ 1075 h 3326"/>
                <a:gd name="T2" fmla="*/ 1416 w 2843"/>
                <a:gd name="T3" fmla="*/ 129 h 3326"/>
                <a:gd name="T4" fmla="*/ 1828 w 2843"/>
                <a:gd name="T5" fmla="*/ 1062 h 3326"/>
                <a:gd name="T6" fmla="*/ 1618 w 2843"/>
                <a:gd name="T7" fmla="*/ 1068 h 3326"/>
                <a:gd name="T8" fmla="*/ 2110 w 2843"/>
                <a:gd name="T9" fmla="*/ 1539 h 3326"/>
                <a:gd name="T10" fmla="*/ 1730 w 2843"/>
                <a:gd name="T11" fmla="*/ 1626 h 3326"/>
                <a:gd name="T12" fmla="*/ 2405 w 2843"/>
                <a:gd name="T13" fmla="*/ 2053 h 3326"/>
                <a:gd name="T14" fmla="*/ 1955 w 2843"/>
                <a:gd name="T15" fmla="*/ 2187 h 3326"/>
                <a:gd name="T16" fmla="*/ 2642 w 2843"/>
                <a:gd name="T17" fmla="*/ 2549 h 3326"/>
                <a:gd name="T18" fmla="*/ 1602 w 2843"/>
                <a:gd name="T19" fmla="*/ 2688 h 3326"/>
                <a:gd name="T20" fmla="*/ 1652 w 2843"/>
                <a:gd name="T21" fmla="*/ 3188 h 3326"/>
                <a:gd name="T22" fmla="*/ 1268 w 2843"/>
                <a:gd name="T23" fmla="*/ 3179 h 3326"/>
                <a:gd name="T24" fmla="*/ 1327 w 2843"/>
                <a:gd name="T25" fmla="*/ 2683 h 3326"/>
                <a:gd name="T26" fmla="*/ 179 w 2843"/>
                <a:gd name="T27" fmla="*/ 2497 h 3326"/>
                <a:gd name="T28" fmla="*/ 215 w 2843"/>
                <a:gd name="T29" fmla="*/ 2481 h 3326"/>
                <a:gd name="T30" fmla="*/ 943 w 2843"/>
                <a:gd name="T31" fmla="*/ 2162 h 3326"/>
                <a:gd name="T32" fmla="*/ 510 w 2843"/>
                <a:gd name="T33" fmla="*/ 1971 h 3326"/>
                <a:gd name="T34" fmla="*/ 544 w 2843"/>
                <a:gd name="T35" fmla="*/ 1972 h 3326"/>
                <a:gd name="T36" fmla="*/ 1104 w 2843"/>
                <a:gd name="T37" fmla="*/ 1629 h 3326"/>
                <a:gd name="T38" fmla="*/ 765 w 2843"/>
                <a:gd name="T39" fmla="*/ 1471 h 3326"/>
                <a:gd name="T40" fmla="*/ 1115 w 2843"/>
                <a:gd name="T41" fmla="*/ 1108 h 3326"/>
                <a:gd name="T42" fmla="*/ 1178 w 2843"/>
                <a:gd name="T43" fmla="*/ 495 h 3326"/>
                <a:gd name="T44" fmla="*/ 850 w 2843"/>
                <a:gd name="T45" fmla="*/ 1100 h 3326"/>
                <a:gd name="T46" fmla="*/ 694 w 2843"/>
                <a:gd name="T47" fmla="*/ 1397 h 3326"/>
                <a:gd name="T48" fmla="*/ 948 w 2843"/>
                <a:gd name="T49" fmla="*/ 1705 h 3326"/>
                <a:gd name="T50" fmla="*/ 359 w 2843"/>
                <a:gd name="T51" fmla="*/ 2026 h 3326"/>
                <a:gd name="T52" fmla="*/ 221 w 2843"/>
                <a:gd name="T53" fmla="*/ 2389 h 3326"/>
                <a:gd name="T54" fmla="*/ 153 w 2843"/>
                <a:gd name="T55" fmla="*/ 2387 h 3326"/>
                <a:gd name="T56" fmla="*/ 931 w 2843"/>
                <a:gd name="T57" fmla="*/ 2853 h 3326"/>
                <a:gd name="T58" fmla="*/ 1123 w 2843"/>
                <a:gd name="T59" fmla="*/ 3193 h 3326"/>
                <a:gd name="T60" fmla="*/ 1527 w 2843"/>
                <a:gd name="T61" fmla="*/ 3313 h 3326"/>
                <a:gd name="T62" fmla="*/ 1721 w 2843"/>
                <a:gd name="T63" fmla="*/ 2827 h 3326"/>
                <a:gd name="T64" fmla="*/ 2774 w 2843"/>
                <a:gd name="T65" fmla="*/ 2605 h 3326"/>
                <a:gd name="T66" fmla="*/ 2178 w 2843"/>
                <a:gd name="T67" fmla="*/ 2246 h 3326"/>
                <a:gd name="T68" fmla="*/ 2520 w 2843"/>
                <a:gd name="T69" fmla="*/ 1935 h 3326"/>
                <a:gd name="T70" fmla="*/ 2229 w 2843"/>
                <a:gd name="T71" fmla="*/ 1579 h 3326"/>
                <a:gd name="T72" fmla="*/ 1803 w 2843"/>
                <a:gd name="T73" fmla="*/ 1154 h 3326"/>
                <a:gd name="T74" fmla="*/ 1691 w 2843"/>
                <a:gd name="T75" fmla="*/ 516 h 3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3" h="3326">
                  <a:moveTo>
                    <a:pt x="1115" y="1108"/>
                  </a:moveTo>
                  <a:cubicBezTo>
                    <a:pt x="1061" y="1108"/>
                    <a:pt x="1012" y="1096"/>
                    <a:pt x="966" y="1075"/>
                  </a:cubicBezTo>
                  <a:cubicBezTo>
                    <a:pt x="931" y="1059"/>
                    <a:pt x="961" y="1043"/>
                    <a:pt x="984" y="1025"/>
                  </a:cubicBezTo>
                  <a:cubicBezTo>
                    <a:pt x="1146" y="896"/>
                    <a:pt x="1345" y="657"/>
                    <a:pt x="1416" y="129"/>
                  </a:cubicBezTo>
                  <a:cubicBezTo>
                    <a:pt x="1427" y="237"/>
                    <a:pt x="1607" y="821"/>
                    <a:pt x="1837" y="978"/>
                  </a:cubicBezTo>
                  <a:cubicBezTo>
                    <a:pt x="1904" y="1027"/>
                    <a:pt x="1918" y="1039"/>
                    <a:pt x="1828" y="1062"/>
                  </a:cubicBezTo>
                  <a:cubicBezTo>
                    <a:pt x="1781" y="1073"/>
                    <a:pt x="1743" y="1078"/>
                    <a:pt x="1708" y="1078"/>
                  </a:cubicBezTo>
                  <a:cubicBezTo>
                    <a:pt x="1677" y="1078"/>
                    <a:pt x="1648" y="1074"/>
                    <a:pt x="1618" y="1068"/>
                  </a:cubicBezTo>
                  <a:cubicBezTo>
                    <a:pt x="1689" y="1262"/>
                    <a:pt x="1898" y="1439"/>
                    <a:pt x="2135" y="1489"/>
                  </a:cubicBezTo>
                  <a:cubicBezTo>
                    <a:pt x="2175" y="1500"/>
                    <a:pt x="2148" y="1516"/>
                    <a:pt x="2110" y="1539"/>
                  </a:cubicBezTo>
                  <a:cubicBezTo>
                    <a:pt x="2069" y="1563"/>
                    <a:pt x="1912" y="1629"/>
                    <a:pt x="1779" y="1629"/>
                  </a:cubicBezTo>
                  <a:cubicBezTo>
                    <a:pt x="1762" y="1629"/>
                    <a:pt x="1746" y="1628"/>
                    <a:pt x="1730" y="1626"/>
                  </a:cubicBezTo>
                  <a:cubicBezTo>
                    <a:pt x="1873" y="1864"/>
                    <a:pt x="2179" y="1995"/>
                    <a:pt x="2380" y="2012"/>
                  </a:cubicBezTo>
                  <a:cubicBezTo>
                    <a:pt x="2432" y="2017"/>
                    <a:pt x="2430" y="2035"/>
                    <a:pt x="2405" y="2053"/>
                  </a:cubicBezTo>
                  <a:cubicBezTo>
                    <a:pt x="2382" y="2070"/>
                    <a:pt x="2219" y="2190"/>
                    <a:pt x="2011" y="2190"/>
                  </a:cubicBezTo>
                  <a:cubicBezTo>
                    <a:pt x="1993" y="2190"/>
                    <a:pt x="1974" y="2189"/>
                    <a:pt x="1955" y="2187"/>
                  </a:cubicBezTo>
                  <a:cubicBezTo>
                    <a:pt x="2059" y="2408"/>
                    <a:pt x="2412" y="2512"/>
                    <a:pt x="2637" y="2512"/>
                  </a:cubicBezTo>
                  <a:cubicBezTo>
                    <a:pt x="2674" y="2512"/>
                    <a:pt x="2666" y="2525"/>
                    <a:pt x="2642" y="2549"/>
                  </a:cubicBezTo>
                  <a:cubicBezTo>
                    <a:pt x="2522" y="2662"/>
                    <a:pt x="2228" y="2763"/>
                    <a:pt x="1954" y="2763"/>
                  </a:cubicBezTo>
                  <a:cubicBezTo>
                    <a:pt x="1825" y="2763"/>
                    <a:pt x="1702" y="2741"/>
                    <a:pt x="1602" y="2688"/>
                  </a:cubicBezTo>
                  <a:cubicBezTo>
                    <a:pt x="1602" y="2688"/>
                    <a:pt x="1685" y="3057"/>
                    <a:pt x="1734" y="3165"/>
                  </a:cubicBezTo>
                  <a:cubicBezTo>
                    <a:pt x="1744" y="3186"/>
                    <a:pt x="1684" y="3188"/>
                    <a:pt x="1652" y="3188"/>
                  </a:cubicBezTo>
                  <a:cubicBezTo>
                    <a:pt x="1647" y="3188"/>
                    <a:pt x="1642" y="3188"/>
                    <a:pt x="1639" y="3188"/>
                  </a:cubicBezTo>
                  <a:cubicBezTo>
                    <a:pt x="1582" y="3188"/>
                    <a:pt x="1302" y="3179"/>
                    <a:pt x="1268" y="3179"/>
                  </a:cubicBezTo>
                  <a:cubicBezTo>
                    <a:pt x="1234" y="3179"/>
                    <a:pt x="1216" y="3158"/>
                    <a:pt x="1239" y="3126"/>
                  </a:cubicBezTo>
                  <a:cubicBezTo>
                    <a:pt x="1261" y="3095"/>
                    <a:pt x="1339" y="2767"/>
                    <a:pt x="1327" y="2683"/>
                  </a:cubicBezTo>
                  <a:cubicBezTo>
                    <a:pt x="1214" y="2731"/>
                    <a:pt x="1078" y="2752"/>
                    <a:pt x="939" y="2752"/>
                  </a:cubicBezTo>
                  <a:cubicBezTo>
                    <a:pt x="639" y="2752"/>
                    <a:pt x="322" y="2652"/>
                    <a:pt x="179" y="2497"/>
                  </a:cubicBezTo>
                  <a:cubicBezTo>
                    <a:pt x="166" y="2481"/>
                    <a:pt x="171" y="2477"/>
                    <a:pt x="182" y="2477"/>
                  </a:cubicBezTo>
                  <a:cubicBezTo>
                    <a:pt x="191" y="2477"/>
                    <a:pt x="203" y="2479"/>
                    <a:pt x="215" y="2481"/>
                  </a:cubicBezTo>
                  <a:cubicBezTo>
                    <a:pt x="238" y="2483"/>
                    <a:pt x="261" y="2484"/>
                    <a:pt x="283" y="2484"/>
                  </a:cubicBezTo>
                  <a:cubicBezTo>
                    <a:pt x="579" y="2484"/>
                    <a:pt x="882" y="2289"/>
                    <a:pt x="943" y="2162"/>
                  </a:cubicBezTo>
                  <a:cubicBezTo>
                    <a:pt x="720" y="2149"/>
                    <a:pt x="574" y="2080"/>
                    <a:pt x="486" y="2003"/>
                  </a:cubicBezTo>
                  <a:cubicBezTo>
                    <a:pt x="463" y="1984"/>
                    <a:pt x="469" y="1971"/>
                    <a:pt x="510" y="1971"/>
                  </a:cubicBezTo>
                  <a:cubicBezTo>
                    <a:pt x="514" y="1971"/>
                    <a:pt x="518" y="1971"/>
                    <a:pt x="522" y="1971"/>
                  </a:cubicBezTo>
                  <a:cubicBezTo>
                    <a:pt x="530" y="1972"/>
                    <a:pt x="537" y="1972"/>
                    <a:pt x="544" y="1972"/>
                  </a:cubicBezTo>
                  <a:cubicBezTo>
                    <a:pt x="796" y="1972"/>
                    <a:pt x="1115" y="1754"/>
                    <a:pt x="1161" y="1626"/>
                  </a:cubicBezTo>
                  <a:cubicBezTo>
                    <a:pt x="1142" y="1628"/>
                    <a:pt x="1123" y="1629"/>
                    <a:pt x="1104" y="1629"/>
                  </a:cubicBezTo>
                  <a:cubicBezTo>
                    <a:pt x="950" y="1629"/>
                    <a:pt x="802" y="1554"/>
                    <a:pt x="727" y="1512"/>
                  </a:cubicBezTo>
                  <a:cubicBezTo>
                    <a:pt x="690" y="1491"/>
                    <a:pt x="728" y="1471"/>
                    <a:pt x="765" y="1471"/>
                  </a:cubicBezTo>
                  <a:cubicBezTo>
                    <a:pt x="822" y="1471"/>
                    <a:pt x="1200" y="1296"/>
                    <a:pt x="1223" y="1093"/>
                  </a:cubicBezTo>
                  <a:cubicBezTo>
                    <a:pt x="1185" y="1103"/>
                    <a:pt x="1149" y="1108"/>
                    <a:pt x="1115" y="1108"/>
                  </a:cubicBezTo>
                  <a:moveTo>
                    <a:pt x="1420" y="0"/>
                  </a:moveTo>
                  <a:cubicBezTo>
                    <a:pt x="1298" y="0"/>
                    <a:pt x="1285" y="260"/>
                    <a:pt x="1178" y="495"/>
                  </a:cubicBezTo>
                  <a:cubicBezTo>
                    <a:pt x="1073" y="725"/>
                    <a:pt x="928" y="914"/>
                    <a:pt x="891" y="936"/>
                  </a:cubicBezTo>
                  <a:cubicBezTo>
                    <a:pt x="817" y="982"/>
                    <a:pt x="816" y="1054"/>
                    <a:pt x="850" y="1100"/>
                  </a:cubicBezTo>
                  <a:cubicBezTo>
                    <a:pt x="889" y="1151"/>
                    <a:pt x="965" y="1177"/>
                    <a:pt x="1054" y="1195"/>
                  </a:cubicBezTo>
                  <a:cubicBezTo>
                    <a:pt x="975" y="1296"/>
                    <a:pt x="792" y="1392"/>
                    <a:pt x="694" y="1397"/>
                  </a:cubicBezTo>
                  <a:cubicBezTo>
                    <a:pt x="578" y="1402"/>
                    <a:pt x="549" y="1500"/>
                    <a:pt x="621" y="1553"/>
                  </a:cubicBezTo>
                  <a:cubicBezTo>
                    <a:pt x="669" y="1589"/>
                    <a:pt x="781" y="1652"/>
                    <a:pt x="948" y="1705"/>
                  </a:cubicBezTo>
                  <a:cubicBezTo>
                    <a:pt x="858" y="1807"/>
                    <a:pt x="590" y="1866"/>
                    <a:pt x="492" y="1870"/>
                  </a:cubicBezTo>
                  <a:cubicBezTo>
                    <a:pt x="404" y="1873"/>
                    <a:pt x="289" y="1918"/>
                    <a:pt x="359" y="2026"/>
                  </a:cubicBezTo>
                  <a:cubicBezTo>
                    <a:pt x="430" y="2136"/>
                    <a:pt x="597" y="2191"/>
                    <a:pt x="709" y="2222"/>
                  </a:cubicBezTo>
                  <a:cubicBezTo>
                    <a:pt x="576" y="2353"/>
                    <a:pt x="372" y="2389"/>
                    <a:pt x="221" y="2389"/>
                  </a:cubicBezTo>
                  <a:cubicBezTo>
                    <a:pt x="201" y="2389"/>
                    <a:pt x="182" y="2388"/>
                    <a:pt x="164" y="2387"/>
                  </a:cubicBezTo>
                  <a:cubicBezTo>
                    <a:pt x="160" y="2387"/>
                    <a:pt x="156" y="2387"/>
                    <a:pt x="153" y="2387"/>
                  </a:cubicBezTo>
                  <a:cubicBezTo>
                    <a:pt x="46" y="2387"/>
                    <a:pt x="0" y="2489"/>
                    <a:pt x="104" y="2593"/>
                  </a:cubicBezTo>
                  <a:cubicBezTo>
                    <a:pt x="248" y="2737"/>
                    <a:pt x="605" y="2853"/>
                    <a:pt x="931" y="2853"/>
                  </a:cubicBezTo>
                  <a:cubicBezTo>
                    <a:pt x="1034" y="2853"/>
                    <a:pt x="1134" y="2841"/>
                    <a:pt x="1224" y="2815"/>
                  </a:cubicBezTo>
                  <a:cubicBezTo>
                    <a:pt x="1221" y="2942"/>
                    <a:pt x="1152" y="3050"/>
                    <a:pt x="1123" y="3193"/>
                  </a:cubicBezTo>
                  <a:cubicBezTo>
                    <a:pt x="1102" y="3300"/>
                    <a:pt x="1287" y="3315"/>
                    <a:pt x="1420" y="3315"/>
                  </a:cubicBezTo>
                  <a:cubicBezTo>
                    <a:pt x="1465" y="3315"/>
                    <a:pt x="1505" y="3314"/>
                    <a:pt x="1527" y="3313"/>
                  </a:cubicBezTo>
                  <a:cubicBezTo>
                    <a:pt x="1626" y="3311"/>
                    <a:pt x="1849" y="3326"/>
                    <a:pt x="1831" y="3222"/>
                  </a:cubicBezTo>
                  <a:cubicBezTo>
                    <a:pt x="1810" y="3095"/>
                    <a:pt x="1779" y="2933"/>
                    <a:pt x="1721" y="2827"/>
                  </a:cubicBezTo>
                  <a:cubicBezTo>
                    <a:pt x="1808" y="2860"/>
                    <a:pt x="1904" y="2874"/>
                    <a:pt x="2001" y="2874"/>
                  </a:cubicBezTo>
                  <a:cubicBezTo>
                    <a:pt x="2313" y="2874"/>
                    <a:pt x="2645" y="2732"/>
                    <a:pt x="2774" y="2605"/>
                  </a:cubicBezTo>
                  <a:cubicBezTo>
                    <a:pt x="2837" y="2542"/>
                    <a:pt x="2843" y="2440"/>
                    <a:pt x="2736" y="2421"/>
                  </a:cubicBezTo>
                  <a:cubicBezTo>
                    <a:pt x="2649" y="2405"/>
                    <a:pt x="2401" y="2454"/>
                    <a:pt x="2178" y="2246"/>
                  </a:cubicBezTo>
                  <a:cubicBezTo>
                    <a:pt x="2319" y="2227"/>
                    <a:pt x="2458" y="2159"/>
                    <a:pt x="2519" y="2125"/>
                  </a:cubicBezTo>
                  <a:cubicBezTo>
                    <a:pt x="2610" y="2075"/>
                    <a:pt x="2595" y="1956"/>
                    <a:pt x="2520" y="1935"/>
                  </a:cubicBezTo>
                  <a:cubicBezTo>
                    <a:pt x="2357" y="1888"/>
                    <a:pt x="2095" y="1889"/>
                    <a:pt x="1937" y="1700"/>
                  </a:cubicBezTo>
                  <a:cubicBezTo>
                    <a:pt x="1999" y="1695"/>
                    <a:pt x="2133" y="1632"/>
                    <a:pt x="2229" y="1579"/>
                  </a:cubicBezTo>
                  <a:cubicBezTo>
                    <a:pt x="2324" y="1527"/>
                    <a:pt x="2304" y="1454"/>
                    <a:pt x="2226" y="1420"/>
                  </a:cubicBezTo>
                  <a:cubicBezTo>
                    <a:pt x="2133" y="1379"/>
                    <a:pt x="1915" y="1360"/>
                    <a:pt x="1803" y="1154"/>
                  </a:cubicBezTo>
                  <a:cubicBezTo>
                    <a:pt x="1884" y="1150"/>
                    <a:pt x="2106" y="1067"/>
                    <a:pt x="1973" y="950"/>
                  </a:cubicBezTo>
                  <a:cubicBezTo>
                    <a:pt x="1844" y="837"/>
                    <a:pt x="1772" y="677"/>
                    <a:pt x="1691" y="516"/>
                  </a:cubicBezTo>
                  <a:cubicBezTo>
                    <a:pt x="1534" y="205"/>
                    <a:pt x="1549" y="0"/>
                    <a:pt x="1420" y="0"/>
                  </a:cubicBezTo>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15" name="Freeform 41"/>
            <p:cNvSpPr/>
            <p:nvPr/>
          </p:nvSpPr>
          <p:spPr bwMode="auto">
            <a:xfrm>
              <a:off x="1643" y="125"/>
              <a:ext cx="2451" cy="2990"/>
            </a:xfrm>
            <a:custGeom>
              <a:avLst/>
              <a:gdLst>
                <a:gd name="T0" fmla="*/ 1250 w 2508"/>
                <a:gd name="T1" fmla="*/ 0 h 3059"/>
                <a:gd name="T2" fmla="*/ 818 w 2508"/>
                <a:gd name="T3" fmla="*/ 896 h 3059"/>
                <a:gd name="T4" fmla="*/ 800 w 2508"/>
                <a:gd name="T5" fmla="*/ 946 h 3059"/>
                <a:gd name="T6" fmla="*/ 949 w 2508"/>
                <a:gd name="T7" fmla="*/ 979 h 3059"/>
                <a:gd name="T8" fmla="*/ 1057 w 2508"/>
                <a:gd name="T9" fmla="*/ 964 h 3059"/>
                <a:gd name="T10" fmla="*/ 599 w 2508"/>
                <a:gd name="T11" fmla="*/ 1342 h 3059"/>
                <a:gd name="T12" fmla="*/ 561 w 2508"/>
                <a:gd name="T13" fmla="*/ 1383 h 3059"/>
                <a:gd name="T14" fmla="*/ 938 w 2508"/>
                <a:gd name="T15" fmla="*/ 1500 h 3059"/>
                <a:gd name="T16" fmla="*/ 995 w 2508"/>
                <a:gd name="T17" fmla="*/ 1497 h 3059"/>
                <a:gd name="T18" fmla="*/ 378 w 2508"/>
                <a:gd name="T19" fmla="*/ 1843 h 3059"/>
                <a:gd name="T20" fmla="*/ 356 w 2508"/>
                <a:gd name="T21" fmla="*/ 1842 h 3059"/>
                <a:gd name="T22" fmla="*/ 344 w 2508"/>
                <a:gd name="T23" fmla="*/ 1842 h 3059"/>
                <a:gd name="T24" fmla="*/ 320 w 2508"/>
                <a:gd name="T25" fmla="*/ 1874 h 3059"/>
                <a:gd name="T26" fmla="*/ 777 w 2508"/>
                <a:gd name="T27" fmla="*/ 2033 h 3059"/>
                <a:gd name="T28" fmla="*/ 117 w 2508"/>
                <a:gd name="T29" fmla="*/ 2355 h 3059"/>
                <a:gd name="T30" fmla="*/ 49 w 2508"/>
                <a:gd name="T31" fmla="*/ 2352 h 3059"/>
                <a:gd name="T32" fmla="*/ 16 w 2508"/>
                <a:gd name="T33" fmla="*/ 2348 h 3059"/>
                <a:gd name="T34" fmla="*/ 13 w 2508"/>
                <a:gd name="T35" fmla="*/ 2368 h 3059"/>
                <a:gd name="T36" fmla="*/ 773 w 2508"/>
                <a:gd name="T37" fmla="*/ 2623 h 3059"/>
                <a:gd name="T38" fmla="*/ 1161 w 2508"/>
                <a:gd name="T39" fmla="*/ 2554 h 3059"/>
                <a:gd name="T40" fmla="*/ 1073 w 2508"/>
                <a:gd name="T41" fmla="*/ 2997 h 3059"/>
                <a:gd name="T42" fmla="*/ 1102 w 2508"/>
                <a:gd name="T43" fmla="*/ 3050 h 3059"/>
                <a:gd name="T44" fmla="*/ 1473 w 2508"/>
                <a:gd name="T45" fmla="*/ 3059 h 3059"/>
                <a:gd name="T46" fmla="*/ 1486 w 2508"/>
                <a:gd name="T47" fmla="*/ 3059 h 3059"/>
                <a:gd name="T48" fmla="*/ 1568 w 2508"/>
                <a:gd name="T49" fmla="*/ 3036 h 3059"/>
                <a:gd name="T50" fmla="*/ 1436 w 2508"/>
                <a:gd name="T51" fmla="*/ 2559 h 3059"/>
                <a:gd name="T52" fmla="*/ 1788 w 2508"/>
                <a:gd name="T53" fmla="*/ 2634 h 3059"/>
                <a:gd name="T54" fmla="*/ 2476 w 2508"/>
                <a:gd name="T55" fmla="*/ 2420 h 3059"/>
                <a:gd name="T56" fmla="*/ 2471 w 2508"/>
                <a:gd name="T57" fmla="*/ 2383 h 3059"/>
                <a:gd name="T58" fmla="*/ 1789 w 2508"/>
                <a:gd name="T59" fmla="*/ 2058 h 3059"/>
                <a:gd name="T60" fmla="*/ 1845 w 2508"/>
                <a:gd name="T61" fmla="*/ 2061 h 3059"/>
                <a:gd name="T62" fmla="*/ 2239 w 2508"/>
                <a:gd name="T63" fmla="*/ 1924 h 3059"/>
                <a:gd name="T64" fmla="*/ 2214 w 2508"/>
                <a:gd name="T65" fmla="*/ 1883 h 3059"/>
                <a:gd name="T66" fmla="*/ 1564 w 2508"/>
                <a:gd name="T67" fmla="*/ 1497 h 3059"/>
                <a:gd name="T68" fmla="*/ 1613 w 2508"/>
                <a:gd name="T69" fmla="*/ 1500 h 3059"/>
                <a:gd name="T70" fmla="*/ 1944 w 2508"/>
                <a:gd name="T71" fmla="*/ 1410 h 3059"/>
                <a:gd name="T72" fmla="*/ 1969 w 2508"/>
                <a:gd name="T73" fmla="*/ 1360 h 3059"/>
                <a:gd name="T74" fmla="*/ 1452 w 2508"/>
                <a:gd name="T75" fmla="*/ 939 h 3059"/>
                <a:gd name="T76" fmla="*/ 1542 w 2508"/>
                <a:gd name="T77" fmla="*/ 949 h 3059"/>
                <a:gd name="T78" fmla="*/ 1662 w 2508"/>
                <a:gd name="T79" fmla="*/ 933 h 3059"/>
                <a:gd name="T80" fmla="*/ 1671 w 2508"/>
                <a:gd name="T81" fmla="*/ 849 h 3059"/>
                <a:gd name="T82" fmla="*/ 1250 w 2508"/>
                <a:gd name="T83" fmla="*/ 0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08" h="3059">
                  <a:moveTo>
                    <a:pt x="1250" y="0"/>
                  </a:moveTo>
                  <a:cubicBezTo>
                    <a:pt x="1179" y="528"/>
                    <a:pt x="980" y="767"/>
                    <a:pt x="818" y="896"/>
                  </a:cubicBezTo>
                  <a:cubicBezTo>
                    <a:pt x="795" y="914"/>
                    <a:pt x="765" y="930"/>
                    <a:pt x="800" y="946"/>
                  </a:cubicBezTo>
                  <a:cubicBezTo>
                    <a:pt x="846" y="967"/>
                    <a:pt x="895" y="979"/>
                    <a:pt x="949" y="979"/>
                  </a:cubicBezTo>
                  <a:cubicBezTo>
                    <a:pt x="983" y="979"/>
                    <a:pt x="1019" y="974"/>
                    <a:pt x="1057" y="964"/>
                  </a:cubicBezTo>
                  <a:cubicBezTo>
                    <a:pt x="1034" y="1167"/>
                    <a:pt x="656" y="1342"/>
                    <a:pt x="599" y="1342"/>
                  </a:cubicBezTo>
                  <a:cubicBezTo>
                    <a:pt x="562" y="1342"/>
                    <a:pt x="524" y="1362"/>
                    <a:pt x="561" y="1383"/>
                  </a:cubicBezTo>
                  <a:cubicBezTo>
                    <a:pt x="636" y="1425"/>
                    <a:pt x="784" y="1500"/>
                    <a:pt x="938" y="1500"/>
                  </a:cubicBezTo>
                  <a:cubicBezTo>
                    <a:pt x="957" y="1500"/>
                    <a:pt x="976" y="1499"/>
                    <a:pt x="995" y="1497"/>
                  </a:cubicBezTo>
                  <a:cubicBezTo>
                    <a:pt x="949" y="1625"/>
                    <a:pt x="630" y="1843"/>
                    <a:pt x="378" y="1843"/>
                  </a:cubicBezTo>
                  <a:cubicBezTo>
                    <a:pt x="371" y="1843"/>
                    <a:pt x="364" y="1843"/>
                    <a:pt x="356" y="1842"/>
                  </a:cubicBezTo>
                  <a:cubicBezTo>
                    <a:pt x="352" y="1842"/>
                    <a:pt x="348" y="1842"/>
                    <a:pt x="344" y="1842"/>
                  </a:cubicBezTo>
                  <a:cubicBezTo>
                    <a:pt x="303" y="1842"/>
                    <a:pt x="297" y="1855"/>
                    <a:pt x="320" y="1874"/>
                  </a:cubicBezTo>
                  <a:cubicBezTo>
                    <a:pt x="408" y="1951"/>
                    <a:pt x="554" y="2020"/>
                    <a:pt x="777" y="2033"/>
                  </a:cubicBezTo>
                  <a:cubicBezTo>
                    <a:pt x="716" y="2160"/>
                    <a:pt x="413" y="2355"/>
                    <a:pt x="117" y="2355"/>
                  </a:cubicBezTo>
                  <a:cubicBezTo>
                    <a:pt x="95" y="2355"/>
                    <a:pt x="72" y="2354"/>
                    <a:pt x="49" y="2352"/>
                  </a:cubicBezTo>
                  <a:cubicBezTo>
                    <a:pt x="37" y="2350"/>
                    <a:pt x="25" y="2348"/>
                    <a:pt x="16" y="2348"/>
                  </a:cubicBezTo>
                  <a:cubicBezTo>
                    <a:pt x="5" y="2348"/>
                    <a:pt x="0" y="2352"/>
                    <a:pt x="13" y="2368"/>
                  </a:cubicBezTo>
                  <a:cubicBezTo>
                    <a:pt x="156" y="2523"/>
                    <a:pt x="473" y="2623"/>
                    <a:pt x="773" y="2623"/>
                  </a:cubicBezTo>
                  <a:cubicBezTo>
                    <a:pt x="912" y="2623"/>
                    <a:pt x="1048" y="2602"/>
                    <a:pt x="1161" y="2554"/>
                  </a:cubicBezTo>
                  <a:cubicBezTo>
                    <a:pt x="1173" y="2638"/>
                    <a:pt x="1095" y="2966"/>
                    <a:pt x="1073" y="2997"/>
                  </a:cubicBezTo>
                  <a:cubicBezTo>
                    <a:pt x="1050" y="3029"/>
                    <a:pt x="1068" y="3050"/>
                    <a:pt x="1102" y="3050"/>
                  </a:cubicBezTo>
                  <a:cubicBezTo>
                    <a:pt x="1136" y="3050"/>
                    <a:pt x="1416" y="3059"/>
                    <a:pt x="1473" y="3059"/>
                  </a:cubicBezTo>
                  <a:cubicBezTo>
                    <a:pt x="1476" y="3059"/>
                    <a:pt x="1481" y="3059"/>
                    <a:pt x="1486" y="3059"/>
                  </a:cubicBezTo>
                  <a:cubicBezTo>
                    <a:pt x="1518" y="3059"/>
                    <a:pt x="1578" y="3057"/>
                    <a:pt x="1568" y="3036"/>
                  </a:cubicBezTo>
                  <a:cubicBezTo>
                    <a:pt x="1519" y="2928"/>
                    <a:pt x="1436" y="2559"/>
                    <a:pt x="1436" y="2559"/>
                  </a:cubicBezTo>
                  <a:cubicBezTo>
                    <a:pt x="1536" y="2612"/>
                    <a:pt x="1659" y="2634"/>
                    <a:pt x="1788" y="2634"/>
                  </a:cubicBezTo>
                  <a:cubicBezTo>
                    <a:pt x="2062" y="2634"/>
                    <a:pt x="2356" y="2533"/>
                    <a:pt x="2476" y="2420"/>
                  </a:cubicBezTo>
                  <a:cubicBezTo>
                    <a:pt x="2500" y="2396"/>
                    <a:pt x="2508" y="2383"/>
                    <a:pt x="2471" y="2383"/>
                  </a:cubicBezTo>
                  <a:cubicBezTo>
                    <a:pt x="2246" y="2383"/>
                    <a:pt x="1893" y="2279"/>
                    <a:pt x="1789" y="2058"/>
                  </a:cubicBezTo>
                  <a:cubicBezTo>
                    <a:pt x="1808" y="2060"/>
                    <a:pt x="1827" y="2061"/>
                    <a:pt x="1845" y="2061"/>
                  </a:cubicBezTo>
                  <a:cubicBezTo>
                    <a:pt x="2053" y="2061"/>
                    <a:pt x="2216" y="1941"/>
                    <a:pt x="2239" y="1924"/>
                  </a:cubicBezTo>
                  <a:cubicBezTo>
                    <a:pt x="2264" y="1906"/>
                    <a:pt x="2266" y="1888"/>
                    <a:pt x="2214" y="1883"/>
                  </a:cubicBezTo>
                  <a:cubicBezTo>
                    <a:pt x="2013" y="1866"/>
                    <a:pt x="1707" y="1735"/>
                    <a:pt x="1564" y="1497"/>
                  </a:cubicBezTo>
                  <a:cubicBezTo>
                    <a:pt x="1580" y="1499"/>
                    <a:pt x="1596" y="1500"/>
                    <a:pt x="1613" y="1500"/>
                  </a:cubicBezTo>
                  <a:cubicBezTo>
                    <a:pt x="1746" y="1500"/>
                    <a:pt x="1903" y="1434"/>
                    <a:pt x="1944" y="1410"/>
                  </a:cubicBezTo>
                  <a:cubicBezTo>
                    <a:pt x="1982" y="1387"/>
                    <a:pt x="2009" y="1371"/>
                    <a:pt x="1969" y="1360"/>
                  </a:cubicBezTo>
                  <a:cubicBezTo>
                    <a:pt x="1732" y="1310"/>
                    <a:pt x="1523" y="1133"/>
                    <a:pt x="1452" y="939"/>
                  </a:cubicBezTo>
                  <a:cubicBezTo>
                    <a:pt x="1482" y="945"/>
                    <a:pt x="1511" y="949"/>
                    <a:pt x="1542" y="949"/>
                  </a:cubicBezTo>
                  <a:cubicBezTo>
                    <a:pt x="1577" y="949"/>
                    <a:pt x="1615" y="944"/>
                    <a:pt x="1662" y="933"/>
                  </a:cubicBezTo>
                  <a:cubicBezTo>
                    <a:pt x="1752" y="910"/>
                    <a:pt x="1738" y="898"/>
                    <a:pt x="1671" y="849"/>
                  </a:cubicBezTo>
                  <a:cubicBezTo>
                    <a:pt x="1441" y="692"/>
                    <a:pt x="1261" y="108"/>
                    <a:pt x="1250" y="0"/>
                  </a:cubicBezTo>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16" name="Freeform 42"/>
            <p:cNvSpPr>
              <a:spLocks noEditPoints="1"/>
            </p:cNvSpPr>
            <p:nvPr/>
          </p:nvSpPr>
          <p:spPr bwMode="auto">
            <a:xfrm>
              <a:off x="2232" y="333"/>
              <a:ext cx="1408" cy="2330"/>
            </a:xfrm>
            <a:custGeom>
              <a:avLst/>
              <a:gdLst>
                <a:gd name="T0" fmla="*/ 103 w 1441"/>
                <a:gd name="T1" fmla="*/ 2067 h 2384"/>
                <a:gd name="T2" fmla="*/ 826 w 1441"/>
                <a:gd name="T3" fmla="*/ 2055 h 2384"/>
                <a:gd name="T4" fmla="*/ 861 w 1441"/>
                <a:gd name="T5" fmla="*/ 1964 h 2384"/>
                <a:gd name="T6" fmla="*/ 818 w 1441"/>
                <a:gd name="T7" fmla="*/ 1836 h 2384"/>
                <a:gd name="T8" fmla="*/ 804 w 1441"/>
                <a:gd name="T9" fmla="*/ 1791 h 2384"/>
                <a:gd name="T10" fmla="*/ 804 w 1441"/>
                <a:gd name="T11" fmla="*/ 1918 h 2384"/>
                <a:gd name="T12" fmla="*/ 678 w 1441"/>
                <a:gd name="T13" fmla="*/ 1918 h 2384"/>
                <a:gd name="T14" fmla="*/ 615 w 1441"/>
                <a:gd name="T15" fmla="*/ 1918 h 2384"/>
                <a:gd name="T16" fmla="*/ 636 w 1441"/>
                <a:gd name="T17" fmla="*/ 1873 h 2384"/>
                <a:gd name="T18" fmla="*/ 460 w 1441"/>
                <a:gd name="T19" fmla="*/ 1727 h 2384"/>
                <a:gd name="T20" fmla="*/ 221 w 1441"/>
                <a:gd name="T21" fmla="*/ 1900 h 2384"/>
                <a:gd name="T22" fmla="*/ 122 w 1441"/>
                <a:gd name="T23" fmla="*/ 1672 h 2384"/>
                <a:gd name="T24" fmla="*/ 122 w 1441"/>
                <a:gd name="T25" fmla="*/ 1672 h 2384"/>
                <a:gd name="T26" fmla="*/ 45 w 1441"/>
                <a:gd name="T27" fmla="*/ 1745 h 2384"/>
                <a:gd name="T28" fmla="*/ 45 w 1441"/>
                <a:gd name="T29" fmla="*/ 1700 h 2384"/>
                <a:gd name="T30" fmla="*/ 518 w 1441"/>
                <a:gd name="T31" fmla="*/ 1046 h 2384"/>
                <a:gd name="T32" fmla="*/ 138 w 1441"/>
                <a:gd name="T33" fmla="*/ 2258 h 2384"/>
                <a:gd name="T34" fmla="*/ 426 w 1441"/>
                <a:gd name="T35" fmla="*/ 1155 h 2384"/>
                <a:gd name="T36" fmla="*/ 82 w 1441"/>
                <a:gd name="T37" fmla="*/ 2331 h 2384"/>
                <a:gd name="T38" fmla="*/ 829 w 1441"/>
                <a:gd name="T39" fmla="*/ 1077 h 2384"/>
                <a:gd name="T40" fmla="*/ 1302 w 1441"/>
                <a:gd name="T41" fmla="*/ 1696 h 2384"/>
                <a:gd name="T42" fmla="*/ 723 w 1441"/>
                <a:gd name="T43" fmla="*/ 1123 h 2384"/>
                <a:gd name="T44" fmla="*/ 1037 w 1441"/>
                <a:gd name="T45" fmla="*/ 2330 h 2384"/>
                <a:gd name="T46" fmla="*/ 1274 w 1441"/>
                <a:gd name="T47" fmla="*/ 2246 h 2384"/>
                <a:gd name="T48" fmla="*/ 1239 w 1441"/>
                <a:gd name="T49" fmla="*/ 1937 h 2384"/>
                <a:gd name="T50" fmla="*/ 1190 w 1441"/>
                <a:gd name="T51" fmla="*/ 2292 h 2384"/>
                <a:gd name="T52" fmla="*/ 1246 w 1441"/>
                <a:gd name="T53" fmla="*/ 2146 h 2384"/>
                <a:gd name="T54" fmla="*/ 1239 w 1441"/>
                <a:gd name="T55" fmla="*/ 2374 h 2384"/>
                <a:gd name="T56" fmla="*/ 1009 w 1441"/>
                <a:gd name="T57" fmla="*/ 2221 h 2384"/>
                <a:gd name="T58" fmla="*/ 1169 w 1441"/>
                <a:gd name="T59" fmla="*/ 1764 h 2384"/>
                <a:gd name="T60" fmla="*/ 1148 w 1441"/>
                <a:gd name="T61" fmla="*/ 2046 h 2384"/>
                <a:gd name="T62" fmla="*/ 862 w 1441"/>
                <a:gd name="T63" fmla="*/ 2258 h 2384"/>
                <a:gd name="T64" fmla="*/ 1441 w 1441"/>
                <a:gd name="T65" fmla="*/ 2191 h 2384"/>
                <a:gd name="T66" fmla="*/ 1156 w 1441"/>
                <a:gd name="T67" fmla="*/ 1145 h 2384"/>
                <a:gd name="T68" fmla="*/ 1079 w 1441"/>
                <a:gd name="T69" fmla="*/ 1081 h 2384"/>
                <a:gd name="T70" fmla="*/ 1078 w 1441"/>
                <a:gd name="T71" fmla="*/ 1286 h 2384"/>
                <a:gd name="T72" fmla="*/ 967 w 1441"/>
                <a:gd name="T73" fmla="*/ 699 h 2384"/>
                <a:gd name="T74" fmla="*/ 917 w 1441"/>
                <a:gd name="T75" fmla="*/ 1272 h 2384"/>
                <a:gd name="T76" fmla="*/ 784 w 1441"/>
                <a:gd name="T77" fmla="*/ 1236 h 2384"/>
                <a:gd name="T78" fmla="*/ 756 w 1441"/>
                <a:gd name="T79" fmla="*/ 1390 h 2384"/>
                <a:gd name="T80" fmla="*/ 699 w 1441"/>
                <a:gd name="T81" fmla="*/ 699 h 2384"/>
                <a:gd name="T82" fmla="*/ 685 w 1441"/>
                <a:gd name="T83" fmla="*/ 745 h 2384"/>
                <a:gd name="T84" fmla="*/ 664 w 1441"/>
                <a:gd name="T85" fmla="*/ 754 h 2384"/>
                <a:gd name="T86" fmla="*/ 657 w 1441"/>
                <a:gd name="T87" fmla="*/ 1099 h 2384"/>
                <a:gd name="T88" fmla="*/ 517 w 1441"/>
                <a:gd name="T89" fmla="*/ 1390 h 2384"/>
                <a:gd name="T90" fmla="*/ 776 w 1441"/>
                <a:gd name="T91" fmla="*/ 514 h 2384"/>
                <a:gd name="T92" fmla="*/ 847 w 1441"/>
                <a:gd name="T93" fmla="*/ 1390 h 2384"/>
                <a:gd name="T94" fmla="*/ 376 w 1441"/>
                <a:gd name="T95" fmla="*/ 645 h 2384"/>
                <a:gd name="T96" fmla="*/ 376 w 1441"/>
                <a:gd name="T97" fmla="*/ 690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1" h="2384">
                  <a:moveTo>
                    <a:pt x="647" y="91"/>
                  </a:moveTo>
                  <a:cubicBezTo>
                    <a:pt x="674" y="69"/>
                    <a:pt x="627" y="2"/>
                    <a:pt x="661" y="0"/>
                  </a:cubicBezTo>
                  <a:cubicBezTo>
                    <a:pt x="668" y="25"/>
                    <a:pt x="679" y="90"/>
                    <a:pt x="647" y="91"/>
                  </a:cubicBezTo>
                  <a:close/>
                  <a:moveTo>
                    <a:pt x="103" y="2067"/>
                  </a:moveTo>
                  <a:cubicBezTo>
                    <a:pt x="102" y="2039"/>
                    <a:pt x="142" y="2063"/>
                    <a:pt x="131" y="2022"/>
                  </a:cubicBezTo>
                  <a:cubicBezTo>
                    <a:pt x="116" y="2024"/>
                    <a:pt x="82" y="2048"/>
                    <a:pt x="103" y="2067"/>
                  </a:cubicBezTo>
                  <a:close/>
                  <a:moveTo>
                    <a:pt x="889" y="2000"/>
                  </a:moveTo>
                  <a:cubicBezTo>
                    <a:pt x="908" y="2070"/>
                    <a:pt x="841" y="2113"/>
                    <a:pt x="826" y="2055"/>
                  </a:cubicBezTo>
                  <a:cubicBezTo>
                    <a:pt x="848" y="2047"/>
                    <a:pt x="847" y="2069"/>
                    <a:pt x="861" y="2073"/>
                  </a:cubicBezTo>
                  <a:cubicBezTo>
                    <a:pt x="857" y="2035"/>
                    <a:pt x="828" y="2030"/>
                    <a:pt x="840" y="1973"/>
                  </a:cubicBezTo>
                  <a:cubicBezTo>
                    <a:pt x="846" y="1973"/>
                    <a:pt x="845" y="1984"/>
                    <a:pt x="847" y="1991"/>
                  </a:cubicBezTo>
                  <a:cubicBezTo>
                    <a:pt x="853" y="1984"/>
                    <a:pt x="857" y="1974"/>
                    <a:pt x="861" y="1964"/>
                  </a:cubicBezTo>
                  <a:cubicBezTo>
                    <a:pt x="880" y="1972"/>
                    <a:pt x="851" y="1992"/>
                    <a:pt x="861" y="2018"/>
                  </a:cubicBezTo>
                  <a:cubicBezTo>
                    <a:pt x="883" y="2029"/>
                    <a:pt x="866" y="1989"/>
                    <a:pt x="889" y="2000"/>
                  </a:cubicBezTo>
                  <a:close/>
                  <a:moveTo>
                    <a:pt x="804" y="1791"/>
                  </a:moveTo>
                  <a:cubicBezTo>
                    <a:pt x="815" y="1798"/>
                    <a:pt x="815" y="1820"/>
                    <a:pt x="818" y="1836"/>
                  </a:cubicBezTo>
                  <a:cubicBezTo>
                    <a:pt x="798" y="1861"/>
                    <a:pt x="776" y="1885"/>
                    <a:pt x="748" y="1900"/>
                  </a:cubicBezTo>
                  <a:cubicBezTo>
                    <a:pt x="752" y="1876"/>
                    <a:pt x="745" y="1867"/>
                    <a:pt x="727" y="1873"/>
                  </a:cubicBezTo>
                  <a:cubicBezTo>
                    <a:pt x="729" y="1863"/>
                    <a:pt x="741" y="1866"/>
                    <a:pt x="741" y="1854"/>
                  </a:cubicBezTo>
                  <a:cubicBezTo>
                    <a:pt x="767" y="1900"/>
                    <a:pt x="800" y="1830"/>
                    <a:pt x="804" y="1791"/>
                  </a:cubicBezTo>
                  <a:close/>
                  <a:moveTo>
                    <a:pt x="804" y="1918"/>
                  </a:moveTo>
                  <a:cubicBezTo>
                    <a:pt x="807" y="1922"/>
                    <a:pt x="811" y="2005"/>
                    <a:pt x="783" y="2000"/>
                  </a:cubicBezTo>
                  <a:cubicBezTo>
                    <a:pt x="781" y="1962"/>
                    <a:pt x="793" y="1965"/>
                    <a:pt x="783" y="1936"/>
                  </a:cubicBezTo>
                  <a:cubicBezTo>
                    <a:pt x="795" y="1937"/>
                    <a:pt x="802" y="1930"/>
                    <a:pt x="804" y="1918"/>
                  </a:cubicBezTo>
                  <a:close/>
                  <a:moveTo>
                    <a:pt x="678" y="1918"/>
                  </a:moveTo>
                  <a:cubicBezTo>
                    <a:pt x="678" y="1927"/>
                    <a:pt x="678" y="1936"/>
                    <a:pt x="678" y="1945"/>
                  </a:cubicBezTo>
                  <a:cubicBezTo>
                    <a:pt x="656" y="1947"/>
                    <a:pt x="654" y="1922"/>
                    <a:pt x="650" y="1900"/>
                  </a:cubicBezTo>
                  <a:cubicBezTo>
                    <a:pt x="664" y="1900"/>
                    <a:pt x="659" y="1925"/>
                    <a:pt x="678" y="1918"/>
                  </a:cubicBezTo>
                  <a:close/>
                  <a:moveTo>
                    <a:pt x="678" y="1982"/>
                  </a:moveTo>
                  <a:cubicBezTo>
                    <a:pt x="682" y="2035"/>
                    <a:pt x="630" y="2017"/>
                    <a:pt x="643" y="2082"/>
                  </a:cubicBezTo>
                  <a:cubicBezTo>
                    <a:pt x="628" y="2052"/>
                    <a:pt x="607" y="2030"/>
                    <a:pt x="601" y="1991"/>
                  </a:cubicBezTo>
                  <a:cubicBezTo>
                    <a:pt x="629" y="1983"/>
                    <a:pt x="617" y="1948"/>
                    <a:pt x="615" y="1918"/>
                  </a:cubicBezTo>
                  <a:cubicBezTo>
                    <a:pt x="634" y="1941"/>
                    <a:pt x="660" y="1956"/>
                    <a:pt x="678" y="1982"/>
                  </a:cubicBezTo>
                  <a:close/>
                  <a:moveTo>
                    <a:pt x="636" y="1873"/>
                  </a:moveTo>
                  <a:cubicBezTo>
                    <a:pt x="614" y="1872"/>
                    <a:pt x="619" y="1813"/>
                    <a:pt x="629" y="1800"/>
                  </a:cubicBezTo>
                  <a:cubicBezTo>
                    <a:pt x="660" y="1813"/>
                    <a:pt x="643" y="1841"/>
                    <a:pt x="636" y="1873"/>
                  </a:cubicBezTo>
                  <a:close/>
                  <a:moveTo>
                    <a:pt x="636" y="1709"/>
                  </a:moveTo>
                  <a:cubicBezTo>
                    <a:pt x="631" y="1752"/>
                    <a:pt x="591" y="1706"/>
                    <a:pt x="593" y="1682"/>
                  </a:cubicBezTo>
                  <a:cubicBezTo>
                    <a:pt x="617" y="1678"/>
                    <a:pt x="605" y="1722"/>
                    <a:pt x="636" y="1709"/>
                  </a:cubicBezTo>
                  <a:close/>
                  <a:moveTo>
                    <a:pt x="460" y="1727"/>
                  </a:moveTo>
                  <a:cubicBezTo>
                    <a:pt x="471" y="1736"/>
                    <a:pt x="456" y="1788"/>
                    <a:pt x="439" y="1791"/>
                  </a:cubicBezTo>
                  <a:cubicBezTo>
                    <a:pt x="445" y="1749"/>
                    <a:pt x="446" y="1748"/>
                    <a:pt x="460" y="1727"/>
                  </a:cubicBezTo>
                  <a:close/>
                  <a:moveTo>
                    <a:pt x="242" y="1927"/>
                  </a:moveTo>
                  <a:cubicBezTo>
                    <a:pt x="229" y="1926"/>
                    <a:pt x="237" y="1897"/>
                    <a:pt x="221" y="1900"/>
                  </a:cubicBezTo>
                  <a:cubicBezTo>
                    <a:pt x="222" y="1893"/>
                    <a:pt x="228" y="1891"/>
                    <a:pt x="228" y="1882"/>
                  </a:cubicBezTo>
                  <a:cubicBezTo>
                    <a:pt x="233" y="1882"/>
                    <a:pt x="237" y="1882"/>
                    <a:pt x="242" y="1882"/>
                  </a:cubicBezTo>
                  <a:cubicBezTo>
                    <a:pt x="255" y="1899"/>
                    <a:pt x="238" y="1898"/>
                    <a:pt x="242" y="1927"/>
                  </a:cubicBezTo>
                  <a:close/>
                  <a:moveTo>
                    <a:pt x="122" y="1672"/>
                  </a:moveTo>
                  <a:cubicBezTo>
                    <a:pt x="119" y="1680"/>
                    <a:pt x="115" y="1687"/>
                    <a:pt x="115" y="1700"/>
                  </a:cubicBezTo>
                  <a:cubicBezTo>
                    <a:pt x="93" y="1704"/>
                    <a:pt x="113" y="1655"/>
                    <a:pt x="87" y="1663"/>
                  </a:cubicBezTo>
                  <a:cubicBezTo>
                    <a:pt x="85" y="1634"/>
                    <a:pt x="96" y="1620"/>
                    <a:pt x="115" y="1618"/>
                  </a:cubicBezTo>
                  <a:cubicBezTo>
                    <a:pt x="103" y="1630"/>
                    <a:pt x="90" y="1676"/>
                    <a:pt x="122" y="1672"/>
                  </a:cubicBezTo>
                  <a:close/>
                  <a:moveTo>
                    <a:pt x="115" y="1773"/>
                  </a:moveTo>
                  <a:cubicBezTo>
                    <a:pt x="118" y="1792"/>
                    <a:pt x="111" y="1797"/>
                    <a:pt x="108" y="1809"/>
                  </a:cubicBezTo>
                  <a:cubicBezTo>
                    <a:pt x="77" y="1808"/>
                    <a:pt x="86" y="1745"/>
                    <a:pt x="52" y="1773"/>
                  </a:cubicBezTo>
                  <a:cubicBezTo>
                    <a:pt x="53" y="1760"/>
                    <a:pt x="53" y="1747"/>
                    <a:pt x="45" y="1745"/>
                  </a:cubicBezTo>
                  <a:cubicBezTo>
                    <a:pt x="63" y="1725"/>
                    <a:pt x="97" y="1762"/>
                    <a:pt x="115" y="1773"/>
                  </a:cubicBezTo>
                  <a:close/>
                  <a:moveTo>
                    <a:pt x="10" y="1618"/>
                  </a:moveTo>
                  <a:cubicBezTo>
                    <a:pt x="23" y="1635"/>
                    <a:pt x="15" y="1635"/>
                    <a:pt x="38" y="1627"/>
                  </a:cubicBezTo>
                  <a:cubicBezTo>
                    <a:pt x="36" y="1657"/>
                    <a:pt x="23" y="1684"/>
                    <a:pt x="45" y="1700"/>
                  </a:cubicBezTo>
                  <a:cubicBezTo>
                    <a:pt x="29" y="1714"/>
                    <a:pt x="7" y="1708"/>
                    <a:pt x="24" y="1745"/>
                  </a:cubicBezTo>
                  <a:cubicBezTo>
                    <a:pt x="0" y="1721"/>
                    <a:pt x="17" y="1676"/>
                    <a:pt x="10" y="1618"/>
                  </a:cubicBezTo>
                  <a:close/>
                  <a:moveTo>
                    <a:pt x="518" y="973"/>
                  </a:moveTo>
                  <a:cubicBezTo>
                    <a:pt x="518" y="997"/>
                    <a:pt x="518" y="1021"/>
                    <a:pt x="518" y="1046"/>
                  </a:cubicBezTo>
                  <a:cubicBezTo>
                    <a:pt x="493" y="1044"/>
                    <a:pt x="488" y="971"/>
                    <a:pt x="518" y="973"/>
                  </a:cubicBezTo>
                  <a:close/>
                  <a:moveTo>
                    <a:pt x="181" y="2322"/>
                  </a:moveTo>
                  <a:cubicBezTo>
                    <a:pt x="173" y="2318"/>
                    <a:pt x="163" y="2257"/>
                    <a:pt x="159" y="2304"/>
                  </a:cubicBezTo>
                  <a:cubicBezTo>
                    <a:pt x="146" y="2298"/>
                    <a:pt x="141" y="2280"/>
                    <a:pt x="138" y="2258"/>
                  </a:cubicBezTo>
                  <a:cubicBezTo>
                    <a:pt x="160" y="2265"/>
                    <a:pt x="164" y="2249"/>
                    <a:pt x="181" y="2249"/>
                  </a:cubicBezTo>
                  <a:cubicBezTo>
                    <a:pt x="183" y="2268"/>
                    <a:pt x="189" y="2300"/>
                    <a:pt x="181" y="2322"/>
                  </a:cubicBezTo>
                  <a:close/>
                  <a:moveTo>
                    <a:pt x="469" y="1109"/>
                  </a:moveTo>
                  <a:cubicBezTo>
                    <a:pt x="458" y="1128"/>
                    <a:pt x="444" y="1173"/>
                    <a:pt x="426" y="1155"/>
                  </a:cubicBezTo>
                  <a:cubicBezTo>
                    <a:pt x="435" y="1133"/>
                    <a:pt x="441" y="1106"/>
                    <a:pt x="469" y="1109"/>
                  </a:cubicBezTo>
                  <a:close/>
                  <a:moveTo>
                    <a:pt x="117" y="2286"/>
                  </a:moveTo>
                  <a:cubicBezTo>
                    <a:pt x="117" y="2298"/>
                    <a:pt x="117" y="2310"/>
                    <a:pt x="117" y="2322"/>
                  </a:cubicBezTo>
                  <a:cubicBezTo>
                    <a:pt x="97" y="2314"/>
                    <a:pt x="99" y="2335"/>
                    <a:pt x="82" y="2331"/>
                  </a:cubicBezTo>
                  <a:cubicBezTo>
                    <a:pt x="94" y="2294"/>
                    <a:pt x="84" y="2273"/>
                    <a:pt x="117" y="2286"/>
                  </a:cubicBezTo>
                  <a:close/>
                  <a:moveTo>
                    <a:pt x="829" y="1077"/>
                  </a:moveTo>
                  <a:cubicBezTo>
                    <a:pt x="832" y="1046"/>
                    <a:pt x="848" y="1066"/>
                    <a:pt x="836" y="1032"/>
                  </a:cubicBezTo>
                  <a:cubicBezTo>
                    <a:pt x="876" y="1026"/>
                    <a:pt x="848" y="1109"/>
                    <a:pt x="829" y="1077"/>
                  </a:cubicBezTo>
                  <a:close/>
                  <a:moveTo>
                    <a:pt x="1302" y="1696"/>
                  </a:moveTo>
                  <a:cubicBezTo>
                    <a:pt x="1302" y="1705"/>
                    <a:pt x="1302" y="1714"/>
                    <a:pt x="1302" y="1723"/>
                  </a:cubicBezTo>
                  <a:cubicBezTo>
                    <a:pt x="1280" y="1711"/>
                    <a:pt x="1278" y="1720"/>
                    <a:pt x="1274" y="1750"/>
                  </a:cubicBezTo>
                  <a:cubicBezTo>
                    <a:pt x="1240" y="1733"/>
                    <a:pt x="1282" y="1700"/>
                    <a:pt x="1302" y="1696"/>
                  </a:cubicBezTo>
                  <a:close/>
                  <a:moveTo>
                    <a:pt x="801" y="1014"/>
                  </a:moveTo>
                  <a:cubicBezTo>
                    <a:pt x="796" y="986"/>
                    <a:pt x="808" y="981"/>
                    <a:pt x="808" y="959"/>
                  </a:cubicBezTo>
                  <a:cubicBezTo>
                    <a:pt x="829" y="959"/>
                    <a:pt x="828" y="1024"/>
                    <a:pt x="801" y="1014"/>
                  </a:cubicBezTo>
                  <a:close/>
                  <a:moveTo>
                    <a:pt x="723" y="1123"/>
                  </a:moveTo>
                  <a:cubicBezTo>
                    <a:pt x="724" y="1144"/>
                    <a:pt x="711" y="1150"/>
                    <a:pt x="716" y="1177"/>
                  </a:cubicBezTo>
                  <a:cubicBezTo>
                    <a:pt x="695" y="1177"/>
                    <a:pt x="696" y="1113"/>
                    <a:pt x="723" y="1123"/>
                  </a:cubicBezTo>
                  <a:close/>
                  <a:moveTo>
                    <a:pt x="1087" y="2267"/>
                  </a:moveTo>
                  <a:cubicBezTo>
                    <a:pt x="1071" y="2289"/>
                    <a:pt x="1065" y="2323"/>
                    <a:pt x="1037" y="2330"/>
                  </a:cubicBezTo>
                  <a:cubicBezTo>
                    <a:pt x="1033" y="2295"/>
                    <a:pt x="1032" y="2293"/>
                    <a:pt x="1044" y="2267"/>
                  </a:cubicBezTo>
                  <a:cubicBezTo>
                    <a:pt x="1058" y="2267"/>
                    <a:pt x="1072" y="2267"/>
                    <a:pt x="1087" y="2267"/>
                  </a:cubicBezTo>
                  <a:close/>
                  <a:moveTo>
                    <a:pt x="1309" y="2192"/>
                  </a:moveTo>
                  <a:cubicBezTo>
                    <a:pt x="1299" y="2212"/>
                    <a:pt x="1295" y="2240"/>
                    <a:pt x="1274" y="2246"/>
                  </a:cubicBezTo>
                  <a:cubicBezTo>
                    <a:pt x="1263" y="2215"/>
                    <a:pt x="1304" y="2207"/>
                    <a:pt x="1281" y="2192"/>
                  </a:cubicBezTo>
                  <a:cubicBezTo>
                    <a:pt x="1286" y="2164"/>
                    <a:pt x="1296" y="2200"/>
                    <a:pt x="1309" y="2192"/>
                  </a:cubicBezTo>
                  <a:close/>
                  <a:moveTo>
                    <a:pt x="1302" y="2046"/>
                  </a:moveTo>
                  <a:cubicBezTo>
                    <a:pt x="1273" y="2020"/>
                    <a:pt x="1252" y="1984"/>
                    <a:pt x="1239" y="1937"/>
                  </a:cubicBezTo>
                  <a:cubicBezTo>
                    <a:pt x="1260" y="1973"/>
                    <a:pt x="1303" y="1981"/>
                    <a:pt x="1302" y="2046"/>
                  </a:cubicBezTo>
                  <a:close/>
                  <a:moveTo>
                    <a:pt x="1281" y="2110"/>
                  </a:moveTo>
                  <a:cubicBezTo>
                    <a:pt x="1280" y="2205"/>
                    <a:pt x="1254" y="2213"/>
                    <a:pt x="1232" y="2283"/>
                  </a:cubicBezTo>
                  <a:cubicBezTo>
                    <a:pt x="1214" y="2258"/>
                    <a:pt x="1211" y="2294"/>
                    <a:pt x="1190" y="2292"/>
                  </a:cubicBezTo>
                  <a:cubicBezTo>
                    <a:pt x="1204" y="2268"/>
                    <a:pt x="1200" y="2220"/>
                    <a:pt x="1218" y="2201"/>
                  </a:cubicBezTo>
                  <a:cubicBezTo>
                    <a:pt x="1217" y="2190"/>
                    <a:pt x="1205" y="2193"/>
                    <a:pt x="1197" y="2192"/>
                  </a:cubicBezTo>
                  <a:cubicBezTo>
                    <a:pt x="1201" y="2155"/>
                    <a:pt x="1217" y="2133"/>
                    <a:pt x="1218" y="2092"/>
                  </a:cubicBezTo>
                  <a:cubicBezTo>
                    <a:pt x="1230" y="2106"/>
                    <a:pt x="1238" y="2126"/>
                    <a:pt x="1246" y="2146"/>
                  </a:cubicBezTo>
                  <a:cubicBezTo>
                    <a:pt x="1275" y="2120"/>
                    <a:pt x="1224" y="2093"/>
                    <a:pt x="1246" y="2073"/>
                  </a:cubicBezTo>
                  <a:cubicBezTo>
                    <a:pt x="1272" y="2066"/>
                    <a:pt x="1251" y="2122"/>
                    <a:pt x="1281" y="2110"/>
                  </a:cubicBezTo>
                  <a:close/>
                  <a:moveTo>
                    <a:pt x="1246" y="2383"/>
                  </a:moveTo>
                  <a:cubicBezTo>
                    <a:pt x="1240" y="2384"/>
                    <a:pt x="1239" y="2379"/>
                    <a:pt x="1239" y="2374"/>
                  </a:cubicBezTo>
                  <a:cubicBezTo>
                    <a:pt x="1238" y="2363"/>
                    <a:pt x="1226" y="2366"/>
                    <a:pt x="1218" y="2364"/>
                  </a:cubicBezTo>
                  <a:cubicBezTo>
                    <a:pt x="1216" y="2349"/>
                    <a:pt x="1230" y="2341"/>
                    <a:pt x="1218" y="2337"/>
                  </a:cubicBezTo>
                  <a:cubicBezTo>
                    <a:pt x="1229" y="2315"/>
                    <a:pt x="1246" y="2360"/>
                    <a:pt x="1246" y="2383"/>
                  </a:cubicBezTo>
                  <a:close/>
                  <a:moveTo>
                    <a:pt x="1009" y="2221"/>
                  </a:moveTo>
                  <a:cubicBezTo>
                    <a:pt x="1001" y="2220"/>
                    <a:pt x="997" y="2223"/>
                    <a:pt x="995" y="2230"/>
                  </a:cubicBezTo>
                  <a:cubicBezTo>
                    <a:pt x="979" y="2224"/>
                    <a:pt x="992" y="2179"/>
                    <a:pt x="988" y="2158"/>
                  </a:cubicBezTo>
                  <a:cubicBezTo>
                    <a:pt x="1000" y="2173"/>
                    <a:pt x="1009" y="2191"/>
                    <a:pt x="1009" y="2221"/>
                  </a:cubicBezTo>
                  <a:close/>
                  <a:moveTo>
                    <a:pt x="1169" y="1764"/>
                  </a:moveTo>
                  <a:cubicBezTo>
                    <a:pt x="1181" y="1810"/>
                    <a:pt x="1138" y="1785"/>
                    <a:pt x="1140" y="1819"/>
                  </a:cubicBezTo>
                  <a:cubicBezTo>
                    <a:pt x="1120" y="1817"/>
                    <a:pt x="1128" y="1781"/>
                    <a:pt x="1126" y="1755"/>
                  </a:cubicBezTo>
                  <a:cubicBezTo>
                    <a:pt x="1144" y="1754"/>
                    <a:pt x="1160" y="1754"/>
                    <a:pt x="1169" y="1764"/>
                  </a:cubicBezTo>
                  <a:close/>
                  <a:moveTo>
                    <a:pt x="1148" y="2046"/>
                  </a:moveTo>
                  <a:cubicBezTo>
                    <a:pt x="1120" y="2052"/>
                    <a:pt x="1139" y="1996"/>
                    <a:pt x="1133" y="1973"/>
                  </a:cubicBezTo>
                  <a:cubicBezTo>
                    <a:pt x="1154" y="1971"/>
                    <a:pt x="1162" y="2032"/>
                    <a:pt x="1148" y="2046"/>
                  </a:cubicBezTo>
                  <a:close/>
                  <a:moveTo>
                    <a:pt x="876" y="2303"/>
                  </a:moveTo>
                  <a:cubicBezTo>
                    <a:pt x="889" y="2330"/>
                    <a:pt x="832" y="2282"/>
                    <a:pt x="862" y="2258"/>
                  </a:cubicBezTo>
                  <a:cubicBezTo>
                    <a:pt x="881" y="2253"/>
                    <a:pt x="856" y="2307"/>
                    <a:pt x="876" y="2303"/>
                  </a:cubicBezTo>
                  <a:close/>
                  <a:moveTo>
                    <a:pt x="1441" y="2191"/>
                  </a:moveTo>
                  <a:cubicBezTo>
                    <a:pt x="1441" y="2215"/>
                    <a:pt x="1441" y="2239"/>
                    <a:pt x="1441" y="2264"/>
                  </a:cubicBezTo>
                  <a:cubicBezTo>
                    <a:pt x="1422" y="2259"/>
                    <a:pt x="1403" y="2189"/>
                    <a:pt x="1441" y="2191"/>
                  </a:cubicBezTo>
                  <a:close/>
                  <a:moveTo>
                    <a:pt x="632" y="416"/>
                  </a:moveTo>
                  <a:cubicBezTo>
                    <a:pt x="665" y="431"/>
                    <a:pt x="630" y="458"/>
                    <a:pt x="625" y="479"/>
                  </a:cubicBezTo>
                  <a:cubicBezTo>
                    <a:pt x="594" y="466"/>
                    <a:pt x="629" y="438"/>
                    <a:pt x="632" y="416"/>
                  </a:cubicBezTo>
                  <a:close/>
                  <a:moveTo>
                    <a:pt x="1156" y="1145"/>
                  </a:moveTo>
                  <a:cubicBezTo>
                    <a:pt x="1156" y="1177"/>
                    <a:pt x="1146" y="1197"/>
                    <a:pt x="1142" y="1227"/>
                  </a:cubicBezTo>
                  <a:moveTo>
                    <a:pt x="1079" y="1081"/>
                  </a:moveTo>
                  <a:cubicBezTo>
                    <a:pt x="1077" y="1060"/>
                    <a:pt x="1080" y="1046"/>
                    <a:pt x="1086" y="1036"/>
                  </a:cubicBezTo>
                  <a:cubicBezTo>
                    <a:pt x="1108" y="1037"/>
                    <a:pt x="1101" y="1085"/>
                    <a:pt x="1079" y="1081"/>
                  </a:cubicBezTo>
                  <a:close/>
                  <a:moveTo>
                    <a:pt x="1072" y="1099"/>
                  </a:moveTo>
                  <a:cubicBezTo>
                    <a:pt x="1063" y="1136"/>
                    <a:pt x="1045" y="1161"/>
                    <a:pt x="1030" y="1190"/>
                  </a:cubicBezTo>
                  <a:moveTo>
                    <a:pt x="1078" y="1249"/>
                  </a:moveTo>
                  <a:cubicBezTo>
                    <a:pt x="1078" y="1262"/>
                    <a:pt x="1078" y="1274"/>
                    <a:pt x="1078" y="1286"/>
                  </a:cubicBezTo>
                  <a:cubicBezTo>
                    <a:pt x="1071" y="1286"/>
                    <a:pt x="1072" y="1275"/>
                    <a:pt x="1071" y="1268"/>
                  </a:cubicBezTo>
                  <a:cubicBezTo>
                    <a:pt x="1061" y="1281"/>
                    <a:pt x="1049" y="1275"/>
                    <a:pt x="1050" y="1249"/>
                  </a:cubicBezTo>
                  <a:cubicBezTo>
                    <a:pt x="1059" y="1249"/>
                    <a:pt x="1069" y="1249"/>
                    <a:pt x="1078" y="1249"/>
                  </a:cubicBezTo>
                  <a:close/>
                  <a:moveTo>
                    <a:pt x="967" y="699"/>
                  </a:moveTo>
                  <a:cubicBezTo>
                    <a:pt x="947" y="701"/>
                    <a:pt x="953" y="668"/>
                    <a:pt x="925" y="681"/>
                  </a:cubicBezTo>
                  <a:cubicBezTo>
                    <a:pt x="924" y="665"/>
                    <a:pt x="933" y="662"/>
                    <a:pt x="932" y="645"/>
                  </a:cubicBezTo>
                  <a:cubicBezTo>
                    <a:pt x="952" y="652"/>
                    <a:pt x="972" y="659"/>
                    <a:pt x="967" y="699"/>
                  </a:cubicBezTo>
                  <a:close/>
                  <a:moveTo>
                    <a:pt x="917" y="1272"/>
                  </a:moveTo>
                  <a:cubicBezTo>
                    <a:pt x="926" y="1274"/>
                    <a:pt x="923" y="1289"/>
                    <a:pt x="925" y="1299"/>
                  </a:cubicBezTo>
                  <a:cubicBezTo>
                    <a:pt x="903" y="1293"/>
                    <a:pt x="911" y="1293"/>
                    <a:pt x="889" y="1299"/>
                  </a:cubicBezTo>
                  <a:cubicBezTo>
                    <a:pt x="887" y="1262"/>
                    <a:pt x="917" y="1287"/>
                    <a:pt x="917" y="1272"/>
                  </a:cubicBezTo>
                  <a:close/>
                  <a:moveTo>
                    <a:pt x="784" y="1236"/>
                  </a:moveTo>
                  <a:cubicBezTo>
                    <a:pt x="789" y="1264"/>
                    <a:pt x="772" y="1263"/>
                    <a:pt x="777" y="1290"/>
                  </a:cubicBezTo>
                  <a:cubicBezTo>
                    <a:pt x="753" y="1291"/>
                    <a:pt x="773" y="1235"/>
                    <a:pt x="749" y="1236"/>
                  </a:cubicBezTo>
                  <a:cubicBezTo>
                    <a:pt x="758" y="1199"/>
                    <a:pt x="763" y="1238"/>
                    <a:pt x="784" y="1236"/>
                  </a:cubicBezTo>
                  <a:close/>
                  <a:moveTo>
                    <a:pt x="756" y="1390"/>
                  </a:moveTo>
                  <a:cubicBezTo>
                    <a:pt x="753" y="1434"/>
                    <a:pt x="710" y="1411"/>
                    <a:pt x="714" y="1372"/>
                  </a:cubicBezTo>
                  <a:cubicBezTo>
                    <a:pt x="736" y="1368"/>
                    <a:pt x="741" y="1385"/>
                    <a:pt x="756" y="1390"/>
                  </a:cubicBezTo>
                  <a:close/>
                  <a:moveTo>
                    <a:pt x="749" y="717"/>
                  </a:moveTo>
                  <a:cubicBezTo>
                    <a:pt x="727" y="718"/>
                    <a:pt x="729" y="689"/>
                    <a:pt x="699" y="699"/>
                  </a:cubicBezTo>
                  <a:cubicBezTo>
                    <a:pt x="701" y="670"/>
                    <a:pt x="687" y="661"/>
                    <a:pt x="692" y="626"/>
                  </a:cubicBezTo>
                  <a:cubicBezTo>
                    <a:pt x="719" y="646"/>
                    <a:pt x="742" y="671"/>
                    <a:pt x="749" y="717"/>
                  </a:cubicBezTo>
                  <a:close/>
                  <a:moveTo>
                    <a:pt x="685" y="781"/>
                  </a:moveTo>
                  <a:cubicBezTo>
                    <a:pt x="704" y="779"/>
                    <a:pt x="676" y="765"/>
                    <a:pt x="685" y="745"/>
                  </a:cubicBezTo>
                  <a:cubicBezTo>
                    <a:pt x="717" y="743"/>
                    <a:pt x="715" y="786"/>
                    <a:pt x="714" y="826"/>
                  </a:cubicBezTo>
                  <a:cubicBezTo>
                    <a:pt x="678" y="808"/>
                    <a:pt x="698" y="875"/>
                    <a:pt x="664" y="881"/>
                  </a:cubicBezTo>
                  <a:cubicBezTo>
                    <a:pt x="664" y="867"/>
                    <a:pt x="668" y="846"/>
                    <a:pt x="657" y="845"/>
                  </a:cubicBezTo>
                  <a:cubicBezTo>
                    <a:pt x="692" y="827"/>
                    <a:pt x="653" y="768"/>
                    <a:pt x="664" y="754"/>
                  </a:cubicBezTo>
                  <a:cubicBezTo>
                    <a:pt x="683" y="747"/>
                    <a:pt x="678" y="773"/>
                    <a:pt x="685" y="781"/>
                  </a:cubicBezTo>
                  <a:close/>
                  <a:moveTo>
                    <a:pt x="685" y="1172"/>
                  </a:moveTo>
                  <a:cubicBezTo>
                    <a:pt x="671" y="1167"/>
                    <a:pt x="663" y="1153"/>
                    <a:pt x="650" y="1145"/>
                  </a:cubicBezTo>
                  <a:cubicBezTo>
                    <a:pt x="656" y="1134"/>
                    <a:pt x="660" y="1120"/>
                    <a:pt x="657" y="1099"/>
                  </a:cubicBezTo>
                  <a:cubicBezTo>
                    <a:pt x="681" y="1117"/>
                    <a:pt x="698" y="1129"/>
                    <a:pt x="685" y="1172"/>
                  </a:cubicBezTo>
                  <a:close/>
                  <a:moveTo>
                    <a:pt x="517" y="1390"/>
                  </a:moveTo>
                  <a:cubicBezTo>
                    <a:pt x="512" y="1409"/>
                    <a:pt x="496" y="1428"/>
                    <a:pt x="482" y="1409"/>
                  </a:cubicBezTo>
                  <a:cubicBezTo>
                    <a:pt x="481" y="1372"/>
                    <a:pt x="500" y="1385"/>
                    <a:pt x="517" y="1390"/>
                  </a:cubicBezTo>
                  <a:close/>
                  <a:moveTo>
                    <a:pt x="776" y="514"/>
                  </a:moveTo>
                  <a:cubicBezTo>
                    <a:pt x="764" y="542"/>
                    <a:pt x="745" y="559"/>
                    <a:pt x="719" y="569"/>
                  </a:cubicBezTo>
                  <a:cubicBezTo>
                    <a:pt x="722" y="547"/>
                    <a:pt x="706" y="549"/>
                    <a:pt x="712" y="523"/>
                  </a:cubicBezTo>
                  <a:cubicBezTo>
                    <a:pt x="747" y="549"/>
                    <a:pt x="747" y="489"/>
                    <a:pt x="776" y="514"/>
                  </a:cubicBezTo>
                  <a:close/>
                  <a:moveTo>
                    <a:pt x="1142" y="1090"/>
                  </a:moveTo>
                  <a:cubicBezTo>
                    <a:pt x="1138" y="1114"/>
                    <a:pt x="1129" y="1134"/>
                    <a:pt x="1121" y="1154"/>
                  </a:cubicBezTo>
                  <a:moveTo>
                    <a:pt x="805" y="1390"/>
                  </a:moveTo>
                  <a:cubicBezTo>
                    <a:pt x="820" y="1410"/>
                    <a:pt x="825" y="1386"/>
                    <a:pt x="847" y="1390"/>
                  </a:cubicBezTo>
                  <a:cubicBezTo>
                    <a:pt x="840" y="1434"/>
                    <a:pt x="831" y="1432"/>
                    <a:pt x="840" y="1481"/>
                  </a:cubicBezTo>
                  <a:cubicBezTo>
                    <a:pt x="781" y="1479"/>
                    <a:pt x="787" y="1459"/>
                    <a:pt x="805" y="1390"/>
                  </a:cubicBezTo>
                  <a:close/>
                  <a:moveTo>
                    <a:pt x="376" y="690"/>
                  </a:moveTo>
                  <a:cubicBezTo>
                    <a:pt x="376" y="675"/>
                    <a:pt x="376" y="660"/>
                    <a:pt x="376" y="645"/>
                  </a:cubicBezTo>
                  <a:cubicBezTo>
                    <a:pt x="359" y="642"/>
                    <a:pt x="339" y="681"/>
                    <a:pt x="348" y="681"/>
                  </a:cubicBezTo>
                  <a:cubicBezTo>
                    <a:pt x="346" y="704"/>
                    <a:pt x="336" y="668"/>
                    <a:pt x="320" y="681"/>
                  </a:cubicBezTo>
                  <a:cubicBezTo>
                    <a:pt x="334" y="642"/>
                    <a:pt x="348" y="602"/>
                    <a:pt x="383" y="590"/>
                  </a:cubicBezTo>
                  <a:cubicBezTo>
                    <a:pt x="358" y="631"/>
                    <a:pt x="415" y="667"/>
                    <a:pt x="376" y="690"/>
                  </a:cubicBezTo>
                  <a:close/>
                  <a:moveTo>
                    <a:pt x="875" y="781"/>
                  </a:moveTo>
                  <a:cubicBezTo>
                    <a:pt x="904" y="792"/>
                    <a:pt x="883" y="853"/>
                    <a:pt x="882" y="881"/>
                  </a:cubicBezTo>
                  <a:cubicBezTo>
                    <a:pt x="842" y="869"/>
                    <a:pt x="856" y="808"/>
                    <a:pt x="875" y="781"/>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17" name="Freeform 43"/>
            <p:cNvSpPr>
              <a:spLocks noEditPoints="1"/>
            </p:cNvSpPr>
            <p:nvPr/>
          </p:nvSpPr>
          <p:spPr bwMode="auto">
            <a:xfrm>
              <a:off x="1614" y="67"/>
              <a:ext cx="2527" cy="3113"/>
            </a:xfrm>
            <a:custGeom>
              <a:avLst/>
              <a:gdLst>
                <a:gd name="T0" fmla="*/ 596 w 2586"/>
                <a:gd name="T1" fmla="*/ 1479 h 3185"/>
                <a:gd name="T2" fmla="*/ 524 w 2586"/>
                <a:gd name="T3" fmla="*/ 1455 h 3185"/>
                <a:gd name="T4" fmla="*/ 834 w 2586"/>
                <a:gd name="T5" fmla="*/ 1040 h 3185"/>
                <a:gd name="T6" fmla="*/ 882 w 2586"/>
                <a:gd name="T7" fmla="*/ 1091 h 3185"/>
                <a:gd name="T8" fmla="*/ 759 w 2586"/>
                <a:gd name="T9" fmla="*/ 1755 h 3185"/>
                <a:gd name="T10" fmla="*/ 520 w 2586"/>
                <a:gd name="T11" fmla="*/ 1839 h 3185"/>
                <a:gd name="T12" fmla="*/ 465 w 2586"/>
                <a:gd name="T13" fmla="*/ 1852 h 3185"/>
                <a:gd name="T14" fmla="*/ 982 w 2586"/>
                <a:gd name="T15" fmla="*/ 726 h 3185"/>
                <a:gd name="T16" fmla="*/ 945 w 2586"/>
                <a:gd name="T17" fmla="*/ 833 h 3185"/>
                <a:gd name="T18" fmla="*/ 1133 w 2586"/>
                <a:gd name="T19" fmla="*/ 419 h 3185"/>
                <a:gd name="T20" fmla="*/ 787 w 2586"/>
                <a:gd name="T21" fmla="*/ 966 h 3185"/>
                <a:gd name="T22" fmla="*/ 305 w 2586"/>
                <a:gd name="T23" fmla="*/ 1952 h 3185"/>
                <a:gd name="T24" fmla="*/ 453 w 2586"/>
                <a:gd name="T25" fmla="*/ 2053 h 3185"/>
                <a:gd name="T26" fmla="*/ 670 w 2586"/>
                <a:gd name="T27" fmla="*/ 2131 h 3185"/>
                <a:gd name="T28" fmla="*/ 488 w 2586"/>
                <a:gd name="T29" fmla="*/ 2273 h 3185"/>
                <a:gd name="T30" fmla="*/ 420 w 2586"/>
                <a:gd name="T31" fmla="*/ 2347 h 3185"/>
                <a:gd name="T32" fmla="*/ 126 w 2586"/>
                <a:gd name="T33" fmla="*/ 2359 h 3185"/>
                <a:gd name="T34" fmla="*/ 7 w 2586"/>
                <a:gd name="T35" fmla="*/ 2465 h 3185"/>
                <a:gd name="T36" fmla="*/ 329 w 2586"/>
                <a:gd name="T37" fmla="*/ 2650 h 3185"/>
                <a:gd name="T38" fmla="*/ 383 w 2586"/>
                <a:gd name="T39" fmla="*/ 2666 h 3185"/>
                <a:gd name="T40" fmla="*/ 622 w 2586"/>
                <a:gd name="T41" fmla="*/ 2717 h 3185"/>
                <a:gd name="T42" fmla="*/ 866 w 2586"/>
                <a:gd name="T43" fmla="*/ 2711 h 3185"/>
                <a:gd name="T44" fmla="*/ 1089 w 2586"/>
                <a:gd name="T45" fmla="*/ 2712 h 3185"/>
                <a:gd name="T46" fmla="*/ 1100 w 2586"/>
                <a:gd name="T47" fmla="*/ 2858 h 3185"/>
                <a:gd name="T48" fmla="*/ 1084 w 2586"/>
                <a:gd name="T49" fmla="*/ 3059 h 3185"/>
                <a:gd name="T50" fmla="*/ 1179 w 2586"/>
                <a:gd name="T51" fmla="*/ 3163 h 3185"/>
                <a:gd name="T52" fmla="*/ 1407 w 2586"/>
                <a:gd name="T53" fmla="*/ 3167 h 3185"/>
                <a:gd name="T54" fmla="*/ 1045 w 2586"/>
                <a:gd name="T55" fmla="*/ 1074 h 3185"/>
                <a:gd name="T56" fmla="*/ 745 w 2586"/>
                <a:gd name="T57" fmla="*/ 1295 h 3185"/>
                <a:gd name="T58" fmla="*/ 674 w 2586"/>
                <a:gd name="T59" fmla="*/ 1365 h 3185"/>
                <a:gd name="T60" fmla="*/ 1972 w 2586"/>
                <a:gd name="T61" fmla="*/ 1539 h 3185"/>
                <a:gd name="T62" fmla="*/ 2054 w 2586"/>
                <a:gd name="T63" fmla="*/ 1398 h 3185"/>
                <a:gd name="T64" fmla="*/ 1727 w 2586"/>
                <a:gd name="T65" fmla="*/ 1034 h 3185"/>
                <a:gd name="T66" fmla="*/ 1691 w 2586"/>
                <a:gd name="T67" fmla="*/ 1038 h 3185"/>
                <a:gd name="T68" fmla="*/ 1757 w 2586"/>
                <a:gd name="T69" fmla="*/ 1674 h 3185"/>
                <a:gd name="T70" fmla="*/ 2076 w 2586"/>
                <a:gd name="T71" fmla="*/ 1882 h 3185"/>
                <a:gd name="T72" fmla="*/ 2172 w 2586"/>
                <a:gd name="T73" fmla="*/ 1872 h 3185"/>
                <a:gd name="T74" fmla="*/ 1549 w 2586"/>
                <a:gd name="T75" fmla="*/ 691 h 3185"/>
                <a:gd name="T76" fmla="*/ 1699 w 2586"/>
                <a:gd name="T77" fmla="*/ 820 h 3185"/>
                <a:gd name="T78" fmla="*/ 1286 w 2586"/>
                <a:gd name="T79" fmla="*/ 7 h 3185"/>
                <a:gd name="T80" fmla="*/ 1358 w 2586"/>
                <a:gd name="T81" fmla="*/ 143 h 3185"/>
                <a:gd name="T82" fmla="*/ 1330 w 2586"/>
                <a:gd name="T83" fmla="*/ 100 h 3185"/>
                <a:gd name="T84" fmla="*/ 1452 w 2586"/>
                <a:gd name="T85" fmla="*/ 487 h 3185"/>
                <a:gd name="T86" fmla="*/ 1751 w 2586"/>
                <a:gd name="T87" fmla="*/ 874 h 3185"/>
                <a:gd name="T88" fmla="*/ 2342 w 2586"/>
                <a:gd name="T89" fmla="*/ 2009 h 3185"/>
                <a:gd name="T90" fmla="*/ 2117 w 2586"/>
                <a:gd name="T91" fmla="*/ 2095 h 3185"/>
                <a:gd name="T92" fmla="*/ 1977 w 2586"/>
                <a:gd name="T93" fmla="*/ 2237 h 3185"/>
                <a:gd name="T94" fmla="*/ 2180 w 2586"/>
                <a:gd name="T95" fmla="*/ 2346 h 3185"/>
                <a:gd name="T96" fmla="*/ 2230 w 2586"/>
                <a:gd name="T97" fmla="*/ 2371 h 3185"/>
                <a:gd name="T98" fmla="*/ 2500 w 2586"/>
                <a:gd name="T99" fmla="*/ 2554 h 3185"/>
                <a:gd name="T100" fmla="*/ 2532 w 2586"/>
                <a:gd name="T101" fmla="*/ 2489 h 3185"/>
                <a:gd name="T102" fmla="*/ 2157 w 2586"/>
                <a:gd name="T103" fmla="*/ 2709 h 3185"/>
                <a:gd name="T104" fmla="*/ 2056 w 2586"/>
                <a:gd name="T105" fmla="*/ 2692 h 3185"/>
                <a:gd name="T106" fmla="*/ 1664 w 2586"/>
                <a:gd name="T107" fmla="*/ 2726 h 3185"/>
                <a:gd name="T108" fmla="*/ 1600 w 2586"/>
                <a:gd name="T109" fmla="*/ 2708 h 3185"/>
                <a:gd name="T110" fmla="*/ 1545 w 2586"/>
                <a:gd name="T111" fmla="*/ 2751 h 3185"/>
                <a:gd name="T112" fmla="*/ 1608 w 2586"/>
                <a:gd name="T113" fmla="*/ 3104 h 3185"/>
                <a:gd name="T114" fmla="*/ 1548 w 2586"/>
                <a:gd name="T115" fmla="*/ 3182 h 3185"/>
                <a:gd name="T116" fmla="*/ 1672 w 2586"/>
                <a:gd name="T117" fmla="*/ 1225 h 3185"/>
                <a:gd name="T118" fmla="*/ 1855 w 2586"/>
                <a:gd name="T119" fmla="*/ 1296 h 3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6" h="3185">
                  <a:moveTo>
                    <a:pt x="786" y="1581"/>
                  </a:moveTo>
                  <a:cubicBezTo>
                    <a:pt x="783" y="1590"/>
                    <a:pt x="772" y="1594"/>
                    <a:pt x="763" y="1590"/>
                  </a:cubicBezTo>
                  <a:cubicBezTo>
                    <a:pt x="710" y="1568"/>
                    <a:pt x="710" y="1568"/>
                    <a:pt x="710" y="1568"/>
                  </a:cubicBezTo>
                  <a:cubicBezTo>
                    <a:pt x="701" y="1564"/>
                    <a:pt x="697" y="1553"/>
                    <a:pt x="701" y="1544"/>
                  </a:cubicBezTo>
                  <a:cubicBezTo>
                    <a:pt x="705" y="1535"/>
                    <a:pt x="715" y="1531"/>
                    <a:pt x="724" y="1535"/>
                  </a:cubicBezTo>
                  <a:cubicBezTo>
                    <a:pt x="777" y="1558"/>
                    <a:pt x="777" y="1558"/>
                    <a:pt x="777" y="1558"/>
                  </a:cubicBezTo>
                  <a:cubicBezTo>
                    <a:pt x="786" y="1562"/>
                    <a:pt x="790" y="1572"/>
                    <a:pt x="786" y="1581"/>
                  </a:cubicBezTo>
                  <a:close/>
                  <a:moveTo>
                    <a:pt x="659" y="1525"/>
                  </a:moveTo>
                  <a:cubicBezTo>
                    <a:pt x="662" y="1516"/>
                    <a:pt x="658" y="1506"/>
                    <a:pt x="649" y="1502"/>
                  </a:cubicBezTo>
                  <a:cubicBezTo>
                    <a:pt x="596" y="1479"/>
                    <a:pt x="596" y="1479"/>
                    <a:pt x="596" y="1479"/>
                  </a:cubicBezTo>
                  <a:cubicBezTo>
                    <a:pt x="587" y="1476"/>
                    <a:pt x="577" y="1480"/>
                    <a:pt x="573" y="1489"/>
                  </a:cubicBezTo>
                  <a:cubicBezTo>
                    <a:pt x="569" y="1498"/>
                    <a:pt x="573" y="1508"/>
                    <a:pt x="582" y="1512"/>
                  </a:cubicBezTo>
                  <a:cubicBezTo>
                    <a:pt x="635" y="1535"/>
                    <a:pt x="635" y="1535"/>
                    <a:pt x="635" y="1535"/>
                  </a:cubicBezTo>
                  <a:cubicBezTo>
                    <a:pt x="644" y="1538"/>
                    <a:pt x="655" y="1534"/>
                    <a:pt x="659" y="1525"/>
                  </a:cubicBezTo>
                  <a:close/>
                  <a:moveTo>
                    <a:pt x="544" y="1471"/>
                  </a:moveTo>
                  <a:cubicBezTo>
                    <a:pt x="554" y="1469"/>
                    <a:pt x="561" y="1461"/>
                    <a:pt x="559" y="1451"/>
                  </a:cubicBezTo>
                  <a:cubicBezTo>
                    <a:pt x="553" y="1394"/>
                    <a:pt x="553" y="1394"/>
                    <a:pt x="553" y="1394"/>
                  </a:cubicBezTo>
                  <a:cubicBezTo>
                    <a:pt x="552" y="1384"/>
                    <a:pt x="543" y="1377"/>
                    <a:pt x="533" y="1378"/>
                  </a:cubicBezTo>
                  <a:cubicBezTo>
                    <a:pt x="524" y="1379"/>
                    <a:pt x="517" y="1388"/>
                    <a:pt x="518" y="1398"/>
                  </a:cubicBezTo>
                  <a:cubicBezTo>
                    <a:pt x="524" y="1455"/>
                    <a:pt x="524" y="1455"/>
                    <a:pt x="524" y="1455"/>
                  </a:cubicBezTo>
                  <a:cubicBezTo>
                    <a:pt x="525" y="1465"/>
                    <a:pt x="534" y="1472"/>
                    <a:pt x="544" y="1471"/>
                  </a:cubicBezTo>
                  <a:close/>
                  <a:moveTo>
                    <a:pt x="923" y="1609"/>
                  </a:moveTo>
                  <a:cubicBezTo>
                    <a:pt x="925" y="1600"/>
                    <a:pt x="920" y="1590"/>
                    <a:pt x="911" y="1587"/>
                  </a:cubicBezTo>
                  <a:cubicBezTo>
                    <a:pt x="855" y="1572"/>
                    <a:pt x="855" y="1572"/>
                    <a:pt x="855" y="1572"/>
                  </a:cubicBezTo>
                  <a:cubicBezTo>
                    <a:pt x="846" y="1569"/>
                    <a:pt x="836" y="1574"/>
                    <a:pt x="833" y="1584"/>
                  </a:cubicBezTo>
                  <a:cubicBezTo>
                    <a:pt x="831" y="1593"/>
                    <a:pt x="836" y="1603"/>
                    <a:pt x="846" y="1606"/>
                  </a:cubicBezTo>
                  <a:cubicBezTo>
                    <a:pt x="901" y="1621"/>
                    <a:pt x="901" y="1621"/>
                    <a:pt x="901" y="1621"/>
                  </a:cubicBezTo>
                  <a:cubicBezTo>
                    <a:pt x="910" y="1624"/>
                    <a:pt x="920" y="1618"/>
                    <a:pt x="923" y="1609"/>
                  </a:cubicBezTo>
                  <a:close/>
                  <a:moveTo>
                    <a:pt x="838" y="1064"/>
                  </a:moveTo>
                  <a:cubicBezTo>
                    <a:pt x="844" y="1057"/>
                    <a:pt x="842" y="1046"/>
                    <a:pt x="834" y="1040"/>
                  </a:cubicBezTo>
                  <a:cubicBezTo>
                    <a:pt x="788" y="1006"/>
                    <a:pt x="788" y="1006"/>
                    <a:pt x="788" y="1006"/>
                  </a:cubicBezTo>
                  <a:cubicBezTo>
                    <a:pt x="780" y="1000"/>
                    <a:pt x="769" y="1002"/>
                    <a:pt x="763" y="1010"/>
                  </a:cubicBezTo>
                  <a:cubicBezTo>
                    <a:pt x="758" y="1018"/>
                    <a:pt x="759" y="1029"/>
                    <a:pt x="767" y="1034"/>
                  </a:cubicBezTo>
                  <a:cubicBezTo>
                    <a:pt x="814" y="1068"/>
                    <a:pt x="814" y="1068"/>
                    <a:pt x="814" y="1068"/>
                  </a:cubicBezTo>
                  <a:cubicBezTo>
                    <a:pt x="822" y="1074"/>
                    <a:pt x="833" y="1072"/>
                    <a:pt x="838" y="1064"/>
                  </a:cubicBezTo>
                  <a:close/>
                  <a:moveTo>
                    <a:pt x="959" y="1095"/>
                  </a:moveTo>
                  <a:cubicBezTo>
                    <a:pt x="962" y="1085"/>
                    <a:pt x="956" y="1075"/>
                    <a:pt x="947" y="1073"/>
                  </a:cubicBezTo>
                  <a:cubicBezTo>
                    <a:pt x="891" y="1057"/>
                    <a:pt x="891" y="1057"/>
                    <a:pt x="891" y="1057"/>
                  </a:cubicBezTo>
                  <a:cubicBezTo>
                    <a:pt x="882" y="1055"/>
                    <a:pt x="872" y="1060"/>
                    <a:pt x="870" y="1069"/>
                  </a:cubicBezTo>
                  <a:cubicBezTo>
                    <a:pt x="867" y="1079"/>
                    <a:pt x="872" y="1089"/>
                    <a:pt x="882" y="1091"/>
                  </a:cubicBezTo>
                  <a:cubicBezTo>
                    <a:pt x="937" y="1107"/>
                    <a:pt x="937" y="1107"/>
                    <a:pt x="937" y="1107"/>
                  </a:cubicBezTo>
                  <a:cubicBezTo>
                    <a:pt x="947" y="1109"/>
                    <a:pt x="956" y="1104"/>
                    <a:pt x="959" y="1095"/>
                  </a:cubicBezTo>
                  <a:close/>
                  <a:moveTo>
                    <a:pt x="876" y="1671"/>
                  </a:moveTo>
                  <a:cubicBezTo>
                    <a:pt x="871" y="1663"/>
                    <a:pt x="860" y="1661"/>
                    <a:pt x="852" y="1666"/>
                  </a:cubicBezTo>
                  <a:cubicBezTo>
                    <a:pt x="803" y="1697"/>
                    <a:pt x="803" y="1697"/>
                    <a:pt x="803" y="1697"/>
                  </a:cubicBezTo>
                  <a:cubicBezTo>
                    <a:pt x="795" y="1702"/>
                    <a:pt x="793" y="1713"/>
                    <a:pt x="798" y="1722"/>
                  </a:cubicBezTo>
                  <a:cubicBezTo>
                    <a:pt x="803" y="1730"/>
                    <a:pt x="814" y="1732"/>
                    <a:pt x="822" y="1727"/>
                  </a:cubicBezTo>
                  <a:cubicBezTo>
                    <a:pt x="871" y="1696"/>
                    <a:pt x="871" y="1696"/>
                    <a:pt x="871" y="1696"/>
                  </a:cubicBezTo>
                  <a:cubicBezTo>
                    <a:pt x="879" y="1691"/>
                    <a:pt x="882" y="1680"/>
                    <a:pt x="876" y="1671"/>
                  </a:cubicBezTo>
                  <a:close/>
                  <a:moveTo>
                    <a:pt x="759" y="1755"/>
                  </a:moveTo>
                  <a:cubicBezTo>
                    <a:pt x="755" y="1746"/>
                    <a:pt x="745" y="1741"/>
                    <a:pt x="736" y="1745"/>
                  </a:cubicBezTo>
                  <a:cubicBezTo>
                    <a:pt x="683" y="1767"/>
                    <a:pt x="683" y="1767"/>
                    <a:pt x="683" y="1767"/>
                  </a:cubicBezTo>
                  <a:cubicBezTo>
                    <a:pt x="674" y="1771"/>
                    <a:pt x="669" y="1781"/>
                    <a:pt x="673" y="1790"/>
                  </a:cubicBezTo>
                  <a:cubicBezTo>
                    <a:pt x="677" y="1799"/>
                    <a:pt x="687" y="1803"/>
                    <a:pt x="696" y="1800"/>
                  </a:cubicBezTo>
                  <a:cubicBezTo>
                    <a:pt x="749" y="1778"/>
                    <a:pt x="749" y="1778"/>
                    <a:pt x="749" y="1778"/>
                  </a:cubicBezTo>
                  <a:cubicBezTo>
                    <a:pt x="758" y="1774"/>
                    <a:pt x="763" y="1764"/>
                    <a:pt x="759" y="1755"/>
                  </a:cubicBezTo>
                  <a:close/>
                  <a:moveTo>
                    <a:pt x="611" y="1820"/>
                  </a:moveTo>
                  <a:cubicBezTo>
                    <a:pt x="609" y="1811"/>
                    <a:pt x="600" y="1805"/>
                    <a:pt x="590" y="1807"/>
                  </a:cubicBezTo>
                  <a:cubicBezTo>
                    <a:pt x="534" y="1819"/>
                    <a:pt x="534" y="1819"/>
                    <a:pt x="534" y="1819"/>
                  </a:cubicBezTo>
                  <a:cubicBezTo>
                    <a:pt x="524" y="1821"/>
                    <a:pt x="518" y="1830"/>
                    <a:pt x="520" y="1839"/>
                  </a:cubicBezTo>
                  <a:cubicBezTo>
                    <a:pt x="522" y="1849"/>
                    <a:pt x="532" y="1855"/>
                    <a:pt x="541" y="1853"/>
                  </a:cubicBezTo>
                  <a:cubicBezTo>
                    <a:pt x="598" y="1841"/>
                    <a:pt x="598" y="1841"/>
                    <a:pt x="598" y="1841"/>
                  </a:cubicBezTo>
                  <a:cubicBezTo>
                    <a:pt x="607" y="1839"/>
                    <a:pt x="613" y="1830"/>
                    <a:pt x="611" y="1820"/>
                  </a:cubicBezTo>
                  <a:close/>
                  <a:moveTo>
                    <a:pt x="465" y="1852"/>
                  </a:moveTo>
                  <a:cubicBezTo>
                    <a:pt x="465" y="1842"/>
                    <a:pt x="456" y="1834"/>
                    <a:pt x="447" y="1835"/>
                  </a:cubicBezTo>
                  <a:cubicBezTo>
                    <a:pt x="389" y="1838"/>
                    <a:pt x="389" y="1838"/>
                    <a:pt x="389" y="1838"/>
                  </a:cubicBezTo>
                  <a:cubicBezTo>
                    <a:pt x="379" y="1839"/>
                    <a:pt x="372" y="1847"/>
                    <a:pt x="372" y="1857"/>
                  </a:cubicBezTo>
                  <a:cubicBezTo>
                    <a:pt x="373" y="1867"/>
                    <a:pt x="381" y="1874"/>
                    <a:pt x="391" y="1873"/>
                  </a:cubicBezTo>
                  <a:cubicBezTo>
                    <a:pt x="448" y="1870"/>
                    <a:pt x="448" y="1870"/>
                    <a:pt x="448" y="1870"/>
                  </a:cubicBezTo>
                  <a:cubicBezTo>
                    <a:pt x="458" y="1870"/>
                    <a:pt x="466" y="1861"/>
                    <a:pt x="465" y="1852"/>
                  </a:cubicBezTo>
                  <a:close/>
                  <a:moveTo>
                    <a:pt x="1103" y="547"/>
                  </a:moveTo>
                  <a:cubicBezTo>
                    <a:pt x="1094" y="543"/>
                    <a:pt x="1083" y="546"/>
                    <a:pt x="1079" y="555"/>
                  </a:cubicBezTo>
                  <a:cubicBezTo>
                    <a:pt x="1052" y="605"/>
                    <a:pt x="1052" y="605"/>
                    <a:pt x="1052" y="605"/>
                  </a:cubicBezTo>
                  <a:cubicBezTo>
                    <a:pt x="1048" y="614"/>
                    <a:pt x="1051" y="625"/>
                    <a:pt x="1059" y="629"/>
                  </a:cubicBezTo>
                  <a:cubicBezTo>
                    <a:pt x="1068" y="634"/>
                    <a:pt x="1079" y="631"/>
                    <a:pt x="1083" y="622"/>
                  </a:cubicBezTo>
                  <a:cubicBezTo>
                    <a:pt x="1110" y="571"/>
                    <a:pt x="1110" y="571"/>
                    <a:pt x="1110" y="571"/>
                  </a:cubicBezTo>
                  <a:cubicBezTo>
                    <a:pt x="1115" y="562"/>
                    <a:pt x="1111" y="552"/>
                    <a:pt x="1103" y="547"/>
                  </a:cubicBezTo>
                  <a:close/>
                  <a:moveTo>
                    <a:pt x="1042" y="678"/>
                  </a:moveTo>
                  <a:cubicBezTo>
                    <a:pt x="1034" y="672"/>
                    <a:pt x="1023" y="673"/>
                    <a:pt x="1017" y="681"/>
                  </a:cubicBezTo>
                  <a:cubicBezTo>
                    <a:pt x="982" y="726"/>
                    <a:pt x="982" y="726"/>
                    <a:pt x="982" y="726"/>
                  </a:cubicBezTo>
                  <a:cubicBezTo>
                    <a:pt x="976" y="734"/>
                    <a:pt x="977" y="745"/>
                    <a:pt x="985" y="751"/>
                  </a:cubicBezTo>
                  <a:cubicBezTo>
                    <a:pt x="992" y="757"/>
                    <a:pt x="1003" y="755"/>
                    <a:pt x="1009" y="748"/>
                  </a:cubicBezTo>
                  <a:cubicBezTo>
                    <a:pt x="1045" y="702"/>
                    <a:pt x="1045" y="702"/>
                    <a:pt x="1045" y="702"/>
                  </a:cubicBezTo>
                  <a:cubicBezTo>
                    <a:pt x="1051" y="695"/>
                    <a:pt x="1049" y="684"/>
                    <a:pt x="1042" y="678"/>
                  </a:cubicBezTo>
                  <a:close/>
                  <a:moveTo>
                    <a:pt x="946" y="808"/>
                  </a:moveTo>
                  <a:cubicBezTo>
                    <a:pt x="940" y="800"/>
                    <a:pt x="928" y="800"/>
                    <a:pt x="921" y="806"/>
                  </a:cubicBezTo>
                  <a:cubicBezTo>
                    <a:pt x="878" y="844"/>
                    <a:pt x="878" y="844"/>
                    <a:pt x="878" y="844"/>
                  </a:cubicBezTo>
                  <a:cubicBezTo>
                    <a:pt x="871" y="851"/>
                    <a:pt x="870" y="862"/>
                    <a:pt x="876" y="869"/>
                  </a:cubicBezTo>
                  <a:cubicBezTo>
                    <a:pt x="883" y="877"/>
                    <a:pt x="894" y="877"/>
                    <a:pt x="901" y="871"/>
                  </a:cubicBezTo>
                  <a:cubicBezTo>
                    <a:pt x="945" y="833"/>
                    <a:pt x="945" y="833"/>
                    <a:pt x="945" y="833"/>
                  </a:cubicBezTo>
                  <a:cubicBezTo>
                    <a:pt x="952" y="826"/>
                    <a:pt x="953" y="815"/>
                    <a:pt x="946" y="808"/>
                  </a:cubicBezTo>
                  <a:close/>
                  <a:moveTo>
                    <a:pt x="1208" y="261"/>
                  </a:moveTo>
                  <a:cubicBezTo>
                    <a:pt x="1199" y="258"/>
                    <a:pt x="1189" y="262"/>
                    <a:pt x="1185" y="271"/>
                  </a:cubicBezTo>
                  <a:cubicBezTo>
                    <a:pt x="1164" y="325"/>
                    <a:pt x="1164" y="325"/>
                    <a:pt x="1164" y="325"/>
                  </a:cubicBezTo>
                  <a:cubicBezTo>
                    <a:pt x="1161" y="334"/>
                    <a:pt x="1165" y="344"/>
                    <a:pt x="1174" y="348"/>
                  </a:cubicBezTo>
                  <a:cubicBezTo>
                    <a:pt x="1183" y="351"/>
                    <a:pt x="1194" y="347"/>
                    <a:pt x="1197" y="338"/>
                  </a:cubicBezTo>
                  <a:cubicBezTo>
                    <a:pt x="1218" y="284"/>
                    <a:pt x="1218" y="284"/>
                    <a:pt x="1218" y="284"/>
                  </a:cubicBezTo>
                  <a:cubicBezTo>
                    <a:pt x="1222" y="275"/>
                    <a:pt x="1217" y="265"/>
                    <a:pt x="1208" y="261"/>
                  </a:cubicBezTo>
                  <a:close/>
                  <a:moveTo>
                    <a:pt x="1156" y="409"/>
                  </a:moveTo>
                  <a:cubicBezTo>
                    <a:pt x="1147" y="406"/>
                    <a:pt x="1137" y="410"/>
                    <a:pt x="1133" y="419"/>
                  </a:cubicBezTo>
                  <a:cubicBezTo>
                    <a:pt x="1112" y="473"/>
                    <a:pt x="1112" y="473"/>
                    <a:pt x="1112" y="473"/>
                  </a:cubicBezTo>
                  <a:cubicBezTo>
                    <a:pt x="1108" y="482"/>
                    <a:pt x="1113" y="492"/>
                    <a:pt x="1122" y="496"/>
                  </a:cubicBezTo>
                  <a:cubicBezTo>
                    <a:pt x="1131" y="499"/>
                    <a:pt x="1141" y="495"/>
                    <a:pt x="1145" y="486"/>
                  </a:cubicBezTo>
                  <a:cubicBezTo>
                    <a:pt x="1166" y="432"/>
                    <a:pt x="1166" y="432"/>
                    <a:pt x="1166" y="432"/>
                  </a:cubicBezTo>
                  <a:cubicBezTo>
                    <a:pt x="1169" y="423"/>
                    <a:pt x="1165" y="413"/>
                    <a:pt x="1156" y="409"/>
                  </a:cubicBezTo>
                  <a:close/>
                  <a:moveTo>
                    <a:pt x="841" y="910"/>
                  </a:moveTo>
                  <a:cubicBezTo>
                    <a:pt x="836" y="902"/>
                    <a:pt x="825" y="900"/>
                    <a:pt x="817" y="905"/>
                  </a:cubicBezTo>
                  <a:cubicBezTo>
                    <a:pt x="768" y="936"/>
                    <a:pt x="768" y="936"/>
                    <a:pt x="768" y="936"/>
                  </a:cubicBezTo>
                  <a:cubicBezTo>
                    <a:pt x="760" y="942"/>
                    <a:pt x="758" y="953"/>
                    <a:pt x="763" y="961"/>
                  </a:cubicBezTo>
                  <a:cubicBezTo>
                    <a:pt x="768" y="969"/>
                    <a:pt x="779" y="971"/>
                    <a:pt x="787" y="966"/>
                  </a:cubicBezTo>
                  <a:cubicBezTo>
                    <a:pt x="836" y="935"/>
                    <a:pt x="836" y="935"/>
                    <a:pt x="836" y="935"/>
                  </a:cubicBezTo>
                  <a:cubicBezTo>
                    <a:pt x="844" y="929"/>
                    <a:pt x="846" y="919"/>
                    <a:pt x="841" y="910"/>
                  </a:cubicBezTo>
                  <a:close/>
                  <a:moveTo>
                    <a:pt x="399" y="2028"/>
                  </a:moveTo>
                  <a:cubicBezTo>
                    <a:pt x="405" y="2020"/>
                    <a:pt x="405" y="2009"/>
                    <a:pt x="397" y="2003"/>
                  </a:cubicBezTo>
                  <a:cubicBezTo>
                    <a:pt x="354" y="1964"/>
                    <a:pt x="354" y="1964"/>
                    <a:pt x="354" y="1964"/>
                  </a:cubicBezTo>
                  <a:cubicBezTo>
                    <a:pt x="347" y="1958"/>
                    <a:pt x="336" y="1958"/>
                    <a:pt x="330" y="1966"/>
                  </a:cubicBezTo>
                  <a:cubicBezTo>
                    <a:pt x="323" y="1973"/>
                    <a:pt x="324" y="1984"/>
                    <a:pt x="331" y="1991"/>
                  </a:cubicBezTo>
                  <a:cubicBezTo>
                    <a:pt x="374" y="2029"/>
                    <a:pt x="374" y="2029"/>
                    <a:pt x="374" y="2029"/>
                  </a:cubicBezTo>
                  <a:cubicBezTo>
                    <a:pt x="381" y="2036"/>
                    <a:pt x="392" y="2035"/>
                    <a:pt x="399" y="2028"/>
                  </a:cubicBezTo>
                  <a:close/>
                  <a:moveTo>
                    <a:pt x="305" y="1952"/>
                  </a:moveTo>
                  <a:cubicBezTo>
                    <a:pt x="315" y="1951"/>
                    <a:pt x="322" y="1943"/>
                    <a:pt x="322" y="1933"/>
                  </a:cubicBezTo>
                  <a:cubicBezTo>
                    <a:pt x="318" y="1876"/>
                    <a:pt x="318" y="1876"/>
                    <a:pt x="318" y="1876"/>
                  </a:cubicBezTo>
                  <a:cubicBezTo>
                    <a:pt x="318" y="1866"/>
                    <a:pt x="309" y="1859"/>
                    <a:pt x="300" y="1859"/>
                  </a:cubicBezTo>
                  <a:cubicBezTo>
                    <a:pt x="290" y="1860"/>
                    <a:pt x="282" y="1868"/>
                    <a:pt x="283" y="1878"/>
                  </a:cubicBezTo>
                  <a:cubicBezTo>
                    <a:pt x="286" y="1935"/>
                    <a:pt x="286" y="1935"/>
                    <a:pt x="286" y="1935"/>
                  </a:cubicBezTo>
                  <a:cubicBezTo>
                    <a:pt x="287" y="1945"/>
                    <a:pt x="295" y="1952"/>
                    <a:pt x="305" y="1952"/>
                  </a:cubicBezTo>
                  <a:close/>
                  <a:moveTo>
                    <a:pt x="539" y="2089"/>
                  </a:moveTo>
                  <a:cubicBezTo>
                    <a:pt x="543" y="2080"/>
                    <a:pt x="538" y="2070"/>
                    <a:pt x="530" y="2066"/>
                  </a:cubicBezTo>
                  <a:cubicBezTo>
                    <a:pt x="477" y="2043"/>
                    <a:pt x="477" y="2043"/>
                    <a:pt x="477" y="2043"/>
                  </a:cubicBezTo>
                  <a:cubicBezTo>
                    <a:pt x="468" y="2040"/>
                    <a:pt x="457" y="2044"/>
                    <a:pt x="453" y="2053"/>
                  </a:cubicBezTo>
                  <a:cubicBezTo>
                    <a:pt x="450" y="2062"/>
                    <a:pt x="454" y="2072"/>
                    <a:pt x="463" y="2076"/>
                  </a:cubicBezTo>
                  <a:cubicBezTo>
                    <a:pt x="516" y="2099"/>
                    <a:pt x="516" y="2099"/>
                    <a:pt x="516" y="2099"/>
                  </a:cubicBezTo>
                  <a:cubicBezTo>
                    <a:pt x="524" y="2102"/>
                    <a:pt x="535" y="2098"/>
                    <a:pt x="539" y="2089"/>
                  </a:cubicBezTo>
                  <a:close/>
                  <a:moveTo>
                    <a:pt x="670" y="2131"/>
                  </a:moveTo>
                  <a:cubicBezTo>
                    <a:pt x="672" y="2122"/>
                    <a:pt x="667" y="2112"/>
                    <a:pt x="658" y="2109"/>
                  </a:cubicBezTo>
                  <a:cubicBezTo>
                    <a:pt x="602" y="2093"/>
                    <a:pt x="602" y="2093"/>
                    <a:pt x="602" y="2093"/>
                  </a:cubicBezTo>
                  <a:cubicBezTo>
                    <a:pt x="593" y="2090"/>
                    <a:pt x="583" y="2096"/>
                    <a:pt x="580" y="2105"/>
                  </a:cubicBezTo>
                  <a:cubicBezTo>
                    <a:pt x="578" y="2114"/>
                    <a:pt x="583" y="2124"/>
                    <a:pt x="592" y="2127"/>
                  </a:cubicBezTo>
                  <a:cubicBezTo>
                    <a:pt x="648" y="2143"/>
                    <a:pt x="648" y="2143"/>
                    <a:pt x="648" y="2143"/>
                  </a:cubicBezTo>
                  <a:cubicBezTo>
                    <a:pt x="657" y="2146"/>
                    <a:pt x="667" y="2140"/>
                    <a:pt x="670" y="2131"/>
                  </a:cubicBezTo>
                  <a:close/>
                  <a:moveTo>
                    <a:pt x="678" y="2178"/>
                  </a:moveTo>
                  <a:cubicBezTo>
                    <a:pt x="672" y="2170"/>
                    <a:pt x="662" y="2167"/>
                    <a:pt x="653" y="2172"/>
                  </a:cubicBezTo>
                  <a:cubicBezTo>
                    <a:pt x="605" y="2204"/>
                    <a:pt x="605" y="2204"/>
                    <a:pt x="605" y="2204"/>
                  </a:cubicBezTo>
                  <a:cubicBezTo>
                    <a:pt x="597" y="2209"/>
                    <a:pt x="594" y="2220"/>
                    <a:pt x="599" y="2228"/>
                  </a:cubicBezTo>
                  <a:cubicBezTo>
                    <a:pt x="605" y="2236"/>
                    <a:pt x="616" y="2239"/>
                    <a:pt x="624" y="2233"/>
                  </a:cubicBezTo>
                  <a:cubicBezTo>
                    <a:pt x="672" y="2202"/>
                    <a:pt x="672" y="2202"/>
                    <a:pt x="672" y="2202"/>
                  </a:cubicBezTo>
                  <a:cubicBezTo>
                    <a:pt x="681" y="2197"/>
                    <a:pt x="683" y="2186"/>
                    <a:pt x="678" y="2178"/>
                  </a:cubicBezTo>
                  <a:close/>
                  <a:moveTo>
                    <a:pt x="563" y="2254"/>
                  </a:moveTo>
                  <a:cubicBezTo>
                    <a:pt x="559" y="2246"/>
                    <a:pt x="548" y="2242"/>
                    <a:pt x="539" y="2247"/>
                  </a:cubicBezTo>
                  <a:cubicBezTo>
                    <a:pt x="488" y="2273"/>
                    <a:pt x="488" y="2273"/>
                    <a:pt x="488" y="2273"/>
                  </a:cubicBezTo>
                  <a:cubicBezTo>
                    <a:pt x="480" y="2278"/>
                    <a:pt x="476" y="2288"/>
                    <a:pt x="481" y="2297"/>
                  </a:cubicBezTo>
                  <a:cubicBezTo>
                    <a:pt x="485" y="2306"/>
                    <a:pt x="496" y="2309"/>
                    <a:pt x="504" y="2305"/>
                  </a:cubicBezTo>
                  <a:cubicBezTo>
                    <a:pt x="556" y="2278"/>
                    <a:pt x="556" y="2278"/>
                    <a:pt x="556" y="2278"/>
                  </a:cubicBezTo>
                  <a:cubicBezTo>
                    <a:pt x="564" y="2274"/>
                    <a:pt x="568" y="2263"/>
                    <a:pt x="563" y="2254"/>
                  </a:cubicBezTo>
                  <a:close/>
                  <a:moveTo>
                    <a:pt x="432" y="2325"/>
                  </a:moveTo>
                  <a:cubicBezTo>
                    <a:pt x="429" y="2315"/>
                    <a:pt x="419" y="2310"/>
                    <a:pt x="410" y="2313"/>
                  </a:cubicBezTo>
                  <a:cubicBezTo>
                    <a:pt x="354" y="2329"/>
                    <a:pt x="354" y="2329"/>
                    <a:pt x="354" y="2329"/>
                  </a:cubicBezTo>
                  <a:cubicBezTo>
                    <a:pt x="345" y="2332"/>
                    <a:pt x="340" y="2341"/>
                    <a:pt x="342" y="2351"/>
                  </a:cubicBezTo>
                  <a:cubicBezTo>
                    <a:pt x="345" y="2360"/>
                    <a:pt x="355" y="2366"/>
                    <a:pt x="364" y="2363"/>
                  </a:cubicBezTo>
                  <a:cubicBezTo>
                    <a:pt x="420" y="2347"/>
                    <a:pt x="420" y="2347"/>
                    <a:pt x="420" y="2347"/>
                  </a:cubicBezTo>
                  <a:cubicBezTo>
                    <a:pt x="429" y="2344"/>
                    <a:pt x="434" y="2334"/>
                    <a:pt x="432" y="2325"/>
                  </a:cubicBezTo>
                  <a:close/>
                  <a:moveTo>
                    <a:pt x="289" y="2362"/>
                  </a:moveTo>
                  <a:cubicBezTo>
                    <a:pt x="288" y="2352"/>
                    <a:pt x="279" y="2346"/>
                    <a:pt x="269" y="2347"/>
                  </a:cubicBezTo>
                  <a:cubicBezTo>
                    <a:pt x="212" y="2354"/>
                    <a:pt x="212" y="2354"/>
                    <a:pt x="212" y="2354"/>
                  </a:cubicBezTo>
                  <a:cubicBezTo>
                    <a:pt x="202" y="2356"/>
                    <a:pt x="196" y="2364"/>
                    <a:pt x="197" y="2374"/>
                  </a:cubicBezTo>
                  <a:cubicBezTo>
                    <a:pt x="198" y="2384"/>
                    <a:pt x="207" y="2391"/>
                    <a:pt x="217" y="2389"/>
                  </a:cubicBezTo>
                  <a:cubicBezTo>
                    <a:pt x="274" y="2382"/>
                    <a:pt x="274" y="2382"/>
                    <a:pt x="274" y="2382"/>
                  </a:cubicBezTo>
                  <a:cubicBezTo>
                    <a:pt x="283" y="2381"/>
                    <a:pt x="290" y="2372"/>
                    <a:pt x="289" y="2362"/>
                  </a:cubicBezTo>
                  <a:close/>
                  <a:moveTo>
                    <a:pt x="143" y="2377"/>
                  </a:moveTo>
                  <a:cubicBezTo>
                    <a:pt x="144" y="2367"/>
                    <a:pt x="136" y="2359"/>
                    <a:pt x="126" y="2359"/>
                  </a:cubicBezTo>
                  <a:cubicBezTo>
                    <a:pt x="69" y="2357"/>
                    <a:pt x="69" y="2357"/>
                    <a:pt x="69" y="2357"/>
                  </a:cubicBezTo>
                  <a:cubicBezTo>
                    <a:pt x="59" y="2357"/>
                    <a:pt x="51" y="2364"/>
                    <a:pt x="50" y="2374"/>
                  </a:cubicBezTo>
                  <a:cubicBezTo>
                    <a:pt x="50" y="2384"/>
                    <a:pt x="58" y="2392"/>
                    <a:pt x="68" y="2392"/>
                  </a:cubicBezTo>
                  <a:cubicBezTo>
                    <a:pt x="125" y="2394"/>
                    <a:pt x="125" y="2394"/>
                    <a:pt x="125" y="2394"/>
                  </a:cubicBezTo>
                  <a:cubicBezTo>
                    <a:pt x="135" y="2394"/>
                    <a:pt x="143" y="2387"/>
                    <a:pt x="143" y="2377"/>
                  </a:cubicBezTo>
                  <a:close/>
                  <a:moveTo>
                    <a:pt x="71" y="2508"/>
                  </a:moveTo>
                  <a:cubicBezTo>
                    <a:pt x="78" y="2501"/>
                    <a:pt x="79" y="2490"/>
                    <a:pt x="72" y="2483"/>
                  </a:cubicBezTo>
                  <a:cubicBezTo>
                    <a:pt x="33" y="2441"/>
                    <a:pt x="33" y="2441"/>
                    <a:pt x="33" y="2441"/>
                  </a:cubicBezTo>
                  <a:cubicBezTo>
                    <a:pt x="26" y="2434"/>
                    <a:pt x="15" y="2434"/>
                    <a:pt x="8" y="2440"/>
                  </a:cubicBezTo>
                  <a:cubicBezTo>
                    <a:pt x="1" y="2447"/>
                    <a:pt x="0" y="2458"/>
                    <a:pt x="7" y="2465"/>
                  </a:cubicBezTo>
                  <a:cubicBezTo>
                    <a:pt x="46" y="2507"/>
                    <a:pt x="46" y="2507"/>
                    <a:pt x="46" y="2507"/>
                  </a:cubicBezTo>
                  <a:cubicBezTo>
                    <a:pt x="53" y="2514"/>
                    <a:pt x="64" y="2514"/>
                    <a:pt x="71" y="2508"/>
                  </a:cubicBezTo>
                  <a:close/>
                  <a:moveTo>
                    <a:pt x="196" y="2588"/>
                  </a:moveTo>
                  <a:cubicBezTo>
                    <a:pt x="201" y="2580"/>
                    <a:pt x="199" y="2569"/>
                    <a:pt x="191" y="2563"/>
                  </a:cubicBezTo>
                  <a:cubicBezTo>
                    <a:pt x="143" y="2531"/>
                    <a:pt x="143" y="2531"/>
                    <a:pt x="143" y="2531"/>
                  </a:cubicBezTo>
                  <a:cubicBezTo>
                    <a:pt x="135" y="2525"/>
                    <a:pt x="124" y="2527"/>
                    <a:pt x="119" y="2535"/>
                  </a:cubicBezTo>
                  <a:cubicBezTo>
                    <a:pt x="113" y="2544"/>
                    <a:pt x="115" y="2555"/>
                    <a:pt x="123" y="2560"/>
                  </a:cubicBezTo>
                  <a:cubicBezTo>
                    <a:pt x="171" y="2593"/>
                    <a:pt x="171" y="2593"/>
                    <a:pt x="171" y="2593"/>
                  </a:cubicBezTo>
                  <a:cubicBezTo>
                    <a:pt x="179" y="2598"/>
                    <a:pt x="190" y="2596"/>
                    <a:pt x="196" y="2588"/>
                  </a:cubicBezTo>
                  <a:close/>
                  <a:moveTo>
                    <a:pt x="329" y="2650"/>
                  </a:moveTo>
                  <a:cubicBezTo>
                    <a:pt x="332" y="2641"/>
                    <a:pt x="328" y="2631"/>
                    <a:pt x="318" y="2628"/>
                  </a:cubicBezTo>
                  <a:cubicBezTo>
                    <a:pt x="264" y="2609"/>
                    <a:pt x="264" y="2609"/>
                    <a:pt x="264" y="2609"/>
                  </a:cubicBezTo>
                  <a:cubicBezTo>
                    <a:pt x="255" y="2606"/>
                    <a:pt x="245" y="2611"/>
                    <a:pt x="241" y="2620"/>
                  </a:cubicBezTo>
                  <a:cubicBezTo>
                    <a:pt x="238" y="2629"/>
                    <a:pt x="243" y="2639"/>
                    <a:pt x="252" y="2642"/>
                  </a:cubicBezTo>
                  <a:cubicBezTo>
                    <a:pt x="307" y="2661"/>
                    <a:pt x="307" y="2661"/>
                    <a:pt x="307" y="2661"/>
                  </a:cubicBezTo>
                  <a:cubicBezTo>
                    <a:pt x="316" y="2664"/>
                    <a:pt x="326" y="2659"/>
                    <a:pt x="329" y="2650"/>
                  </a:cubicBezTo>
                  <a:close/>
                  <a:moveTo>
                    <a:pt x="472" y="2692"/>
                  </a:moveTo>
                  <a:cubicBezTo>
                    <a:pt x="475" y="2683"/>
                    <a:pt x="470" y="2673"/>
                    <a:pt x="461" y="2670"/>
                  </a:cubicBezTo>
                  <a:cubicBezTo>
                    <a:pt x="405" y="2654"/>
                    <a:pt x="405" y="2654"/>
                    <a:pt x="405" y="2654"/>
                  </a:cubicBezTo>
                  <a:cubicBezTo>
                    <a:pt x="396" y="2651"/>
                    <a:pt x="386" y="2656"/>
                    <a:pt x="383" y="2666"/>
                  </a:cubicBezTo>
                  <a:cubicBezTo>
                    <a:pt x="381" y="2675"/>
                    <a:pt x="386" y="2685"/>
                    <a:pt x="395" y="2688"/>
                  </a:cubicBezTo>
                  <a:cubicBezTo>
                    <a:pt x="450" y="2704"/>
                    <a:pt x="450" y="2704"/>
                    <a:pt x="450" y="2704"/>
                  </a:cubicBezTo>
                  <a:cubicBezTo>
                    <a:pt x="460" y="2707"/>
                    <a:pt x="470" y="2702"/>
                    <a:pt x="472" y="2692"/>
                  </a:cubicBezTo>
                  <a:close/>
                  <a:moveTo>
                    <a:pt x="622" y="2717"/>
                  </a:moveTo>
                  <a:cubicBezTo>
                    <a:pt x="624" y="2707"/>
                    <a:pt x="617" y="2698"/>
                    <a:pt x="608" y="2696"/>
                  </a:cubicBezTo>
                  <a:cubicBezTo>
                    <a:pt x="551" y="2687"/>
                    <a:pt x="551" y="2687"/>
                    <a:pt x="551" y="2687"/>
                  </a:cubicBezTo>
                  <a:cubicBezTo>
                    <a:pt x="541" y="2686"/>
                    <a:pt x="532" y="2692"/>
                    <a:pt x="531" y="2702"/>
                  </a:cubicBezTo>
                  <a:cubicBezTo>
                    <a:pt x="529" y="2712"/>
                    <a:pt x="536" y="2721"/>
                    <a:pt x="545" y="2722"/>
                  </a:cubicBezTo>
                  <a:cubicBezTo>
                    <a:pt x="602" y="2731"/>
                    <a:pt x="602" y="2731"/>
                    <a:pt x="602" y="2731"/>
                  </a:cubicBezTo>
                  <a:cubicBezTo>
                    <a:pt x="612" y="2733"/>
                    <a:pt x="621" y="2726"/>
                    <a:pt x="622" y="2717"/>
                  </a:cubicBezTo>
                  <a:close/>
                  <a:moveTo>
                    <a:pt x="781" y="2730"/>
                  </a:moveTo>
                  <a:cubicBezTo>
                    <a:pt x="781" y="2720"/>
                    <a:pt x="773" y="2712"/>
                    <a:pt x="763" y="2712"/>
                  </a:cubicBezTo>
                  <a:cubicBezTo>
                    <a:pt x="706" y="2711"/>
                    <a:pt x="706" y="2711"/>
                    <a:pt x="706" y="2711"/>
                  </a:cubicBezTo>
                  <a:cubicBezTo>
                    <a:pt x="696" y="2710"/>
                    <a:pt x="688" y="2718"/>
                    <a:pt x="688" y="2728"/>
                  </a:cubicBezTo>
                  <a:cubicBezTo>
                    <a:pt x="687" y="2738"/>
                    <a:pt x="695" y="2746"/>
                    <a:pt x="705" y="2746"/>
                  </a:cubicBezTo>
                  <a:cubicBezTo>
                    <a:pt x="762" y="2747"/>
                    <a:pt x="762" y="2747"/>
                    <a:pt x="762" y="2747"/>
                  </a:cubicBezTo>
                  <a:cubicBezTo>
                    <a:pt x="772" y="2747"/>
                    <a:pt x="780" y="2740"/>
                    <a:pt x="781" y="2730"/>
                  </a:cubicBezTo>
                  <a:close/>
                  <a:moveTo>
                    <a:pt x="943" y="2721"/>
                  </a:moveTo>
                  <a:cubicBezTo>
                    <a:pt x="942" y="2712"/>
                    <a:pt x="933" y="2705"/>
                    <a:pt x="923" y="2706"/>
                  </a:cubicBezTo>
                  <a:cubicBezTo>
                    <a:pt x="866" y="2711"/>
                    <a:pt x="866" y="2711"/>
                    <a:pt x="866" y="2711"/>
                  </a:cubicBezTo>
                  <a:cubicBezTo>
                    <a:pt x="856" y="2712"/>
                    <a:pt x="849" y="2721"/>
                    <a:pt x="850" y="2730"/>
                  </a:cubicBezTo>
                  <a:cubicBezTo>
                    <a:pt x="851" y="2740"/>
                    <a:pt x="860" y="2747"/>
                    <a:pt x="869" y="2746"/>
                  </a:cubicBezTo>
                  <a:cubicBezTo>
                    <a:pt x="927" y="2741"/>
                    <a:pt x="927" y="2741"/>
                    <a:pt x="927" y="2741"/>
                  </a:cubicBezTo>
                  <a:cubicBezTo>
                    <a:pt x="936" y="2740"/>
                    <a:pt x="944" y="2731"/>
                    <a:pt x="943" y="2721"/>
                  </a:cubicBezTo>
                  <a:close/>
                  <a:moveTo>
                    <a:pt x="1102" y="2691"/>
                  </a:moveTo>
                  <a:cubicBezTo>
                    <a:pt x="1100" y="2681"/>
                    <a:pt x="1090" y="2675"/>
                    <a:pt x="1081" y="2678"/>
                  </a:cubicBezTo>
                  <a:cubicBezTo>
                    <a:pt x="1025" y="2691"/>
                    <a:pt x="1025" y="2691"/>
                    <a:pt x="1025" y="2691"/>
                  </a:cubicBezTo>
                  <a:cubicBezTo>
                    <a:pt x="1015" y="2694"/>
                    <a:pt x="1010" y="2703"/>
                    <a:pt x="1012" y="2713"/>
                  </a:cubicBezTo>
                  <a:cubicBezTo>
                    <a:pt x="1014" y="2722"/>
                    <a:pt x="1024" y="2728"/>
                    <a:pt x="1033" y="2726"/>
                  </a:cubicBezTo>
                  <a:cubicBezTo>
                    <a:pt x="1089" y="2712"/>
                    <a:pt x="1089" y="2712"/>
                    <a:pt x="1089" y="2712"/>
                  </a:cubicBezTo>
                  <a:cubicBezTo>
                    <a:pt x="1099" y="2710"/>
                    <a:pt x="1104" y="2700"/>
                    <a:pt x="1102" y="2691"/>
                  </a:cubicBezTo>
                  <a:close/>
                  <a:moveTo>
                    <a:pt x="1147" y="2706"/>
                  </a:moveTo>
                  <a:cubicBezTo>
                    <a:pt x="1137" y="2704"/>
                    <a:pt x="1128" y="2710"/>
                    <a:pt x="1126" y="2720"/>
                  </a:cubicBezTo>
                  <a:cubicBezTo>
                    <a:pt x="1114" y="2776"/>
                    <a:pt x="1114" y="2776"/>
                    <a:pt x="1114" y="2776"/>
                  </a:cubicBezTo>
                  <a:cubicBezTo>
                    <a:pt x="1112" y="2786"/>
                    <a:pt x="1118" y="2795"/>
                    <a:pt x="1128" y="2797"/>
                  </a:cubicBezTo>
                  <a:cubicBezTo>
                    <a:pt x="1137" y="2799"/>
                    <a:pt x="1147" y="2793"/>
                    <a:pt x="1149" y="2784"/>
                  </a:cubicBezTo>
                  <a:cubicBezTo>
                    <a:pt x="1161" y="2727"/>
                    <a:pt x="1161" y="2727"/>
                    <a:pt x="1161" y="2727"/>
                  </a:cubicBezTo>
                  <a:cubicBezTo>
                    <a:pt x="1163" y="2718"/>
                    <a:pt x="1157" y="2708"/>
                    <a:pt x="1147" y="2706"/>
                  </a:cubicBezTo>
                  <a:close/>
                  <a:moveTo>
                    <a:pt x="1121" y="2844"/>
                  </a:moveTo>
                  <a:cubicBezTo>
                    <a:pt x="1112" y="2842"/>
                    <a:pt x="1102" y="2848"/>
                    <a:pt x="1100" y="2858"/>
                  </a:cubicBezTo>
                  <a:cubicBezTo>
                    <a:pt x="1088" y="2914"/>
                    <a:pt x="1088" y="2914"/>
                    <a:pt x="1088" y="2914"/>
                  </a:cubicBezTo>
                  <a:cubicBezTo>
                    <a:pt x="1086" y="2924"/>
                    <a:pt x="1092" y="2933"/>
                    <a:pt x="1102" y="2935"/>
                  </a:cubicBezTo>
                  <a:cubicBezTo>
                    <a:pt x="1112" y="2937"/>
                    <a:pt x="1121" y="2931"/>
                    <a:pt x="1123" y="2922"/>
                  </a:cubicBezTo>
                  <a:cubicBezTo>
                    <a:pt x="1135" y="2865"/>
                    <a:pt x="1135" y="2865"/>
                    <a:pt x="1135" y="2865"/>
                  </a:cubicBezTo>
                  <a:cubicBezTo>
                    <a:pt x="1137" y="2856"/>
                    <a:pt x="1131" y="2846"/>
                    <a:pt x="1121" y="2844"/>
                  </a:cubicBezTo>
                  <a:close/>
                  <a:moveTo>
                    <a:pt x="1082" y="2982"/>
                  </a:moveTo>
                  <a:cubicBezTo>
                    <a:pt x="1072" y="2980"/>
                    <a:pt x="1063" y="2986"/>
                    <a:pt x="1061" y="2996"/>
                  </a:cubicBezTo>
                  <a:cubicBezTo>
                    <a:pt x="1049" y="3052"/>
                    <a:pt x="1049" y="3052"/>
                    <a:pt x="1049" y="3052"/>
                  </a:cubicBezTo>
                  <a:cubicBezTo>
                    <a:pt x="1047" y="3062"/>
                    <a:pt x="1053" y="3071"/>
                    <a:pt x="1063" y="3073"/>
                  </a:cubicBezTo>
                  <a:cubicBezTo>
                    <a:pt x="1072" y="3075"/>
                    <a:pt x="1082" y="3069"/>
                    <a:pt x="1084" y="3059"/>
                  </a:cubicBezTo>
                  <a:cubicBezTo>
                    <a:pt x="1095" y="3003"/>
                    <a:pt x="1095" y="3003"/>
                    <a:pt x="1095" y="3003"/>
                  </a:cubicBezTo>
                  <a:cubicBezTo>
                    <a:pt x="1097" y="2994"/>
                    <a:pt x="1091" y="2984"/>
                    <a:pt x="1082" y="2982"/>
                  </a:cubicBezTo>
                  <a:close/>
                  <a:moveTo>
                    <a:pt x="1049" y="3118"/>
                  </a:moveTo>
                  <a:cubicBezTo>
                    <a:pt x="1044" y="3126"/>
                    <a:pt x="1047" y="3137"/>
                    <a:pt x="1055" y="3142"/>
                  </a:cubicBezTo>
                  <a:cubicBezTo>
                    <a:pt x="1105" y="3171"/>
                    <a:pt x="1105" y="3171"/>
                    <a:pt x="1105" y="3171"/>
                  </a:cubicBezTo>
                  <a:cubicBezTo>
                    <a:pt x="1113" y="3176"/>
                    <a:pt x="1124" y="3173"/>
                    <a:pt x="1129" y="3165"/>
                  </a:cubicBezTo>
                  <a:cubicBezTo>
                    <a:pt x="1134" y="3156"/>
                    <a:pt x="1131" y="3145"/>
                    <a:pt x="1123" y="3141"/>
                  </a:cubicBezTo>
                  <a:cubicBezTo>
                    <a:pt x="1073" y="3112"/>
                    <a:pt x="1073" y="3112"/>
                    <a:pt x="1073" y="3112"/>
                  </a:cubicBezTo>
                  <a:cubicBezTo>
                    <a:pt x="1064" y="3107"/>
                    <a:pt x="1054" y="3110"/>
                    <a:pt x="1049" y="3118"/>
                  </a:cubicBezTo>
                  <a:close/>
                  <a:moveTo>
                    <a:pt x="1179" y="3163"/>
                  </a:moveTo>
                  <a:cubicBezTo>
                    <a:pt x="1179" y="3172"/>
                    <a:pt x="1186" y="3180"/>
                    <a:pt x="1196" y="3181"/>
                  </a:cubicBezTo>
                  <a:cubicBezTo>
                    <a:pt x="1254" y="3183"/>
                    <a:pt x="1254" y="3183"/>
                    <a:pt x="1254" y="3183"/>
                  </a:cubicBezTo>
                  <a:cubicBezTo>
                    <a:pt x="1263" y="3183"/>
                    <a:pt x="1271" y="3175"/>
                    <a:pt x="1272" y="3166"/>
                  </a:cubicBezTo>
                  <a:cubicBezTo>
                    <a:pt x="1272" y="3156"/>
                    <a:pt x="1264" y="3148"/>
                    <a:pt x="1255" y="3147"/>
                  </a:cubicBezTo>
                  <a:cubicBezTo>
                    <a:pt x="1197" y="3145"/>
                    <a:pt x="1197" y="3145"/>
                    <a:pt x="1197" y="3145"/>
                  </a:cubicBezTo>
                  <a:cubicBezTo>
                    <a:pt x="1187" y="3145"/>
                    <a:pt x="1179" y="3153"/>
                    <a:pt x="1179" y="3163"/>
                  </a:cubicBezTo>
                  <a:close/>
                  <a:moveTo>
                    <a:pt x="1314" y="3164"/>
                  </a:moveTo>
                  <a:cubicBezTo>
                    <a:pt x="1314" y="3174"/>
                    <a:pt x="1321" y="3182"/>
                    <a:pt x="1331" y="3182"/>
                  </a:cubicBezTo>
                  <a:cubicBezTo>
                    <a:pt x="1388" y="3184"/>
                    <a:pt x="1388" y="3184"/>
                    <a:pt x="1388" y="3184"/>
                  </a:cubicBezTo>
                  <a:cubicBezTo>
                    <a:pt x="1398" y="3185"/>
                    <a:pt x="1406" y="3177"/>
                    <a:pt x="1407" y="3167"/>
                  </a:cubicBezTo>
                  <a:cubicBezTo>
                    <a:pt x="1407" y="3157"/>
                    <a:pt x="1399" y="3149"/>
                    <a:pt x="1390" y="3149"/>
                  </a:cubicBezTo>
                  <a:cubicBezTo>
                    <a:pt x="1332" y="3147"/>
                    <a:pt x="1332" y="3147"/>
                    <a:pt x="1332" y="3147"/>
                  </a:cubicBezTo>
                  <a:cubicBezTo>
                    <a:pt x="1322" y="3147"/>
                    <a:pt x="1314" y="3154"/>
                    <a:pt x="1314" y="3164"/>
                  </a:cubicBezTo>
                  <a:close/>
                  <a:moveTo>
                    <a:pt x="1045" y="1074"/>
                  </a:moveTo>
                  <a:cubicBezTo>
                    <a:pt x="1038" y="1067"/>
                    <a:pt x="1027" y="1067"/>
                    <a:pt x="1020" y="1074"/>
                  </a:cubicBezTo>
                  <a:cubicBezTo>
                    <a:pt x="980" y="1116"/>
                    <a:pt x="980" y="1116"/>
                    <a:pt x="980" y="1116"/>
                  </a:cubicBezTo>
                  <a:cubicBezTo>
                    <a:pt x="973" y="1123"/>
                    <a:pt x="973" y="1134"/>
                    <a:pt x="980" y="1141"/>
                  </a:cubicBezTo>
                  <a:cubicBezTo>
                    <a:pt x="987" y="1147"/>
                    <a:pt x="998" y="1147"/>
                    <a:pt x="1005" y="1140"/>
                  </a:cubicBezTo>
                  <a:cubicBezTo>
                    <a:pt x="1045" y="1099"/>
                    <a:pt x="1045" y="1099"/>
                    <a:pt x="1045" y="1099"/>
                  </a:cubicBezTo>
                  <a:cubicBezTo>
                    <a:pt x="1052" y="1092"/>
                    <a:pt x="1052" y="1081"/>
                    <a:pt x="1045" y="1074"/>
                  </a:cubicBezTo>
                  <a:close/>
                  <a:moveTo>
                    <a:pt x="949" y="1182"/>
                  </a:moveTo>
                  <a:cubicBezTo>
                    <a:pt x="944" y="1174"/>
                    <a:pt x="933" y="1172"/>
                    <a:pt x="925" y="1178"/>
                  </a:cubicBezTo>
                  <a:cubicBezTo>
                    <a:pt x="878" y="1211"/>
                    <a:pt x="878" y="1211"/>
                    <a:pt x="878" y="1211"/>
                  </a:cubicBezTo>
                  <a:cubicBezTo>
                    <a:pt x="870" y="1217"/>
                    <a:pt x="868" y="1228"/>
                    <a:pt x="874" y="1236"/>
                  </a:cubicBezTo>
                  <a:cubicBezTo>
                    <a:pt x="879" y="1244"/>
                    <a:pt x="890" y="1245"/>
                    <a:pt x="898" y="1240"/>
                  </a:cubicBezTo>
                  <a:cubicBezTo>
                    <a:pt x="945" y="1206"/>
                    <a:pt x="945" y="1206"/>
                    <a:pt x="945" y="1206"/>
                  </a:cubicBezTo>
                  <a:cubicBezTo>
                    <a:pt x="953" y="1201"/>
                    <a:pt x="955" y="1190"/>
                    <a:pt x="949" y="1182"/>
                  </a:cubicBezTo>
                  <a:close/>
                  <a:moveTo>
                    <a:pt x="821" y="1279"/>
                  </a:moveTo>
                  <a:cubicBezTo>
                    <a:pt x="816" y="1271"/>
                    <a:pt x="806" y="1267"/>
                    <a:pt x="797" y="1271"/>
                  </a:cubicBezTo>
                  <a:cubicBezTo>
                    <a:pt x="745" y="1295"/>
                    <a:pt x="745" y="1295"/>
                    <a:pt x="745" y="1295"/>
                  </a:cubicBezTo>
                  <a:cubicBezTo>
                    <a:pt x="736" y="1299"/>
                    <a:pt x="732" y="1310"/>
                    <a:pt x="736" y="1319"/>
                  </a:cubicBezTo>
                  <a:cubicBezTo>
                    <a:pt x="741" y="1328"/>
                    <a:pt x="751" y="1331"/>
                    <a:pt x="760" y="1327"/>
                  </a:cubicBezTo>
                  <a:cubicBezTo>
                    <a:pt x="812" y="1303"/>
                    <a:pt x="812" y="1303"/>
                    <a:pt x="812" y="1303"/>
                  </a:cubicBezTo>
                  <a:cubicBezTo>
                    <a:pt x="821" y="1299"/>
                    <a:pt x="825" y="1288"/>
                    <a:pt x="821" y="1279"/>
                  </a:cubicBezTo>
                  <a:close/>
                  <a:moveTo>
                    <a:pt x="685" y="1343"/>
                  </a:moveTo>
                  <a:cubicBezTo>
                    <a:pt x="683" y="1334"/>
                    <a:pt x="673" y="1328"/>
                    <a:pt x="664" y="1331"/>
                  </a:cubicBezTo>
                  <a:cubicBezTo>
                    <a:pt x="608" y="1347"/>
                    <a:pt x="608" y="1347"/>
                    <a:pt x="608" y="1347"/>
                  </a:cubicBezTo>
                  <a:cubicBezTo>
                    <a:pt x="599" y="1350"/>
                    <a:pt x="594" y="1360"/>
                    <a:pt x="596" y="1369"/>
                  </a:cubicBezTo>
                  <a:cubicBezTo>
                    <a:pt x="599" y="1379"/>
                    <a:pt x="609" y="1384"/>
                    <a:pt x="618" y="1381"/>
                  </a:cubicBezTo>
                  <a:cubicBezTo>
                    <a:pt x="674" y="1365"/>
                    <a:pt x="674" y="1365"/>
                    <a:pt x="674" y="1365"/>
                  </a:cubicBezTo>
                  <a:cubicBezTo>
                    <a:pt x="683" y="1362"/>
                    <a:pt x="688" y="1352"/>
                    <a:pt x="685" y="1343"/>
                  </a:cubicBezTo>
                  <a:close/>
                  <a:moveTo>
                    <a:pt x="1820" y="1586"/>
                  </a:moveTo>
                  <a:cubicBezTo>
                    <a:pt x="1824" y="1595"/>
                    <a:pt x="1835" y="1599"/>
                    <a:pt x="1844" y="1595"/>
                  </a:cubicBezTo>
                  <a:cubicBezTo>
                    <a:pt x="1897" y="1572"/>
                    <a:pt x="1897" y="1572"/>
                    <a:pt x="1897" y="1572"/>
                  </a:cubicBezTo>
                  <a:cubicBezTo>
                    <a:pt x="1905" y="1568"/>
                    <a:pt x="1910" y="1558"/>
                    <a:pt x="1906" y="1549"/>
                  </a:cubicBezTo>
                  <a:cubicBezTo>
                    <a:pt x="1902" y="1540"/>
                    <a:pt x="1892" y="1536"/>
                    <a:pt x="1883" y="1540"/>
                  </a:cubicBezTo>
                  <a:cubicBezTo>
                    <a:pt x="1830" y="1562"/>
                    <a:pt x="1830" y="1562"/>
                    <a:pt x="1830" y="1562"/>
                  </a:cubicBezTo>
                  <a:cubicBezTo>
                    <a:pt x="1821" y="1566"/>
                    <a:pt x="1817" y="1577"/>
                    <a:pt x="1820" y="1586"/>
                  </a:cubicBezTo>
                  <a:close/>
                  <a:moveTo>
                    <a:pt x="1948" y="1530"/>
                  </a:moveTo>
                  <a:cubicBezTo>
                    <a:pt x="1952" y="1539"/>
                    <a:pt x="1963" y="1543"/>
                    <a:pt x="1972" y="1539"/>
                  </a:cubicBezTo>
                  <a:cubicBezTo>
                    <a:pt x="2024" y="1516"/>
                    <a:pt x="2024" y="1516"/>
                    <a:pt x="2024" y="1516"/>
                  </a:cubicBezTo>
                  <a:cubicBezTo>
                    <a:pt x="2033" y="1512"/>
                    <a:pt x="2038" y="1502"/>
                    <a:pt x="2034" y="1493"/>
                  </a:cubicBezTo>
                  <a:cubicBezTo>
                    <a:pt x="2030" y="1484"/>
                    <a:pt x="2019" y="1480"/>
                    <a:pt x="2010" y="1484"/>
                  </a:cubicBezTo>
                  <a:cubicBezTo>
                    <a:pt x="1958" y="1507"/>
                    <a:pt x="1958" y="1507"/>
                    <a:pt x="1958" y="1507"/>
                  </a:cubicBezTo>
                  <a:cubicBezTo>
                    <a:pt x="1949" y="1511"/>
                    <a:pt x="1944" y="1521"/>
                    <a:pt x="1948" y="1530"/>
                  </a:cubicBezTo>
                  <a:close/>
                  <a:moveTo>
                    <a:pt x="2063" y="1475"/>
                  </a:moveTo>
                  <a:cubicBezTo>
                    <a:pt x="2073" y="1476"/>
                    <a:pt x="2081" y="1469"/>
                    <a:pt x="2083" y="1460"/>
                  </a:cubicBezTo>
                  <a:cubicBezTo>
                    <a:pt x="2089" y="1402"/>
                    <a:pt x="2089" y="1402"/>
                    <a:pt x="2089" y="1402"/>
                  </a:cubicBezTo>
                  <a:cubicBezTo>
                    <a:pt x="2090" y="1393"/>
                    <a:pt x="2083" y="1384"/>
                    <a:pt x="2074" y="1383"/>
                  </a:cubicBezTo>
                  <a:cubicBezTo>
                    <a:pt x="2064" y="1382"/>
                    <a:pt x="2055" y="1389"/>
                    <a:pt x="2054" y="1398"/>
                  </a:cubicBezTo>
                  <a:cubicBezTo>
                    <a:pt x="2047" y="1455"/>
                    <a:pt x="2047" y="1455"/>
                    <a:pt x="2047" y="1455"/>
                  </a:cubicBezTo>
                  <a:cubicBezTo>
                    <a:pt x="2046" y="1465"/>
                    <a:pt x="2053" y="1474"/>
                    <a:pt x="2063" y="1475"/>
                  </a:cubicBezTo>
                  <a:close/>
                  <a:moveTo>
                    <a:pt x="1684" y="1614"/>
                  </a:moveTo>
                  <a:cubicBezTo>
                    <a:pt x="1687" y="1623"/>
                    <a:pt x="1696" y="1628"/>
                    <a:pt x="1706" y="1626"/>
                  </a:cubicBezTo>
                  <a:cubicBezTo>
                    <a:pt x="1761" y="1610"/>
                    <a:pt x="1761" y="1610"/>
                    <a:pt x="1761" y="1610"/>
                  </a:cubicBezTo>
                  <a:cubicBezTo>
                    <a:pt x="1771" y="1607"/>
                    <a:pt x="1776" y="1598"/>
                    <a:pt x="1773" y="1588"/>
                  </a:cubicBezTo>
                  <a:cubicBezTo>
                    <a:pt x="1771" y="1579"/>
                    <a:pt x="1761" y="1573"/>
                    <a:pt x="1752" y="1576"/>
                  </a:cubicBezTo>
                  <a:cubicBezTo>
                    <a:pt x="1696" y="1592"/>
                    <a:pt x="1696" y="1592"/>
                    <a:pt x="1696" y="1592"/>
                  </a:cubicBezTo>
                  <a:cubicBezTo>
                    <a:pt x="1687" y="1594"/>
                    <a:pt x="1681" y="1604"/>
                    <a:pt x="1684" y="1614"/>
                  </a:cubicBezTo>
                  <a:close/>
                  <a:moveTo>
                    <a:pt x="1727" y="1034"/>
                  </a:moveTo>
                  <a:cubicBezTo>
                    <a:pt x="1733" y="1042"/>
                    <a:pt x="1744" y="1044"/>
                    <a:pt x="1752" y="1038"/>
                  </a:cubicBezTo>
                  <a:cubicBezTo>
                    <a:pt x="1799" y="1004"/>
                    <a:pt x="1799" y="1004"/>
                    <a:pt x="1799" y="1004"/>
                  </a:cubicBezTo>
                  <a:cubicBezTo>
                    <a:pt x="1806" y="998"/>
                    <a:pt x="1808" y="987"/>
                    <a:pt x="1802" y="979"/>
                  </a:cubicBezTo>
                  <a:cubicBezTo>
                    <a:pt x="1797" y="972"/>
                    <a:pt x="1786" y="970"/>
                    <a:pt x="1778" y="976"/>
                  </a:cubicBezTo>
                  <a:cubicBezTo>
                    <a:pt x="1731" y="1010"/>
                    <a:pt x="1731" y="1010"/>
                    <a:pt x="1731" y="1010"/>
                  </a:cubicBezTo>
                  <a:cubicBezTo>
                    <a:pt x="1723" y="1015"/>
                    <a:pt x="1722" y="1026"/>
                    <a:pt x="1727" y="1034"/>
                  </a:cubicBezTo>
                  <a:close/>
                  <a:moveTo>
                    <a:pt x="1599" y="1052"/>
                  </a:moveTo>
                  <a:cubicBezTo>
                    <a:pt x="1600" y="1062"/>
                    <a:pt x="1610" y="1069"/>
                    <a:pt x="1619" y="1067"/>
                  </a:cubicBezTo>
                  <a:cubicBezTo>
                    <a:pt x="1676" y="1058"/>
                    <a:pt x="1676" y="1058"/>
                    <a:pt x="1676" y="1058"/>
                  </a:cubicBezTo>
                  <a:cubicBezTo>
                    <a:pt x="1686" y="1057"/>
                    <a:pt x="1692" y="1048"/>
                    <a:pt x="1691" y="1038"/>
                  </a:cubicBezTo>
                  <a:cubicBezTo>
                    <a:pt x="1689" y="1028"/>
                    <a:pt x="1680" y="1022"/>
                    <a:pt x="1670" y="1023"/>
                  </a:cubicBezTo>
                  <a:cubicBezTo>
                    <a:pt x="1614" y="1032"/>
                    <a:pt x="1614" y="1032"/>
                    <a:pt x="1614" y="1032"/>
                  </a:cubicBezTo>
                  <a:cubicBezTo>
                    <a:pt x="1604" y="1034"/>
                    <a:pt x="1597" y="1043"/>
                    <a:pt x="1599" y="1052"/>
                  </a:cubicBezTo>
                  <a:close/>
                  <a:moveTo>
                    <a:pt x="1757" y="1674"/>
                  </a:moveTo>
                  <a:cubicBezTo>
                    <a:pt x="1752" y="1681"/>
                    <a:pt x="1753" y="1692"/>
                    <a:pt x="1761" y="1698"/>
                  </a:cubicBezTo>
                  <a:cubicBezTo>
                    <a:pt x="1807" y="1733"/>
                    <a:pt x="1807" y="1733"/>
                    <a:pt x="1807" y="1733"/>
                  </a:cubicBezTo>
                  <a:cubicBezTo>
                    <a:pt x="1814" y="1739"/>
                    <a:pt x="1825" y="1738"/>
                    <a:pt x="1831" y="1730"/>
                  </a:cubicBezTo>
                  <a:cubicBezTo>
                    <a:pt x="1837" y="1722"/>
                    <a:pt x="1836" y="1711"/>
                    <a:pt x="1828" y="1705"/>
                  </a:cubicBezTo>
                  <a:cubicBezTo>
                    <a:pt x="1782" y="1670"/>
                    <a:pt x="1782" y="1670"/>
                    <a:pt x="1782" y="1670"/>
                  </a:cubicBezTo>
                  <a:cubicBezTo>
                    <a:pt x="1774" y="1664"/>
                    <a:pt x="1763" y="1666"/>
                    <a:pt x="1757" y="1674"/>
                  </a:cubicBezTo>
                  <a:close/>
                  <a:moveTo>
                    <a:pt x="1868" y="1766"/>
                  </a:moveTo>
                  <a:cubicBezTo>
                    <a:pt x="1863" y="1775"/>
                    <a:pt x="1867" y="1786"/>
                    <a:pt x="1875" y="1790"/>
                  </a:cubicBezTo>
                  <a:cubicBezTo>
                    <a:pt x="1927" y="1816"/>
                    <a:pt x="1927" y="1816"/>
                    <a:pt x="1927" y="1816"/>
                  </a:cubicBezTo>
                  <a:cubicBezTo>
                    <a:pt x="1935" y="1821"/>
                    <a:pt x="1946" y="1817"/>
                    <a:pt x="1950" y="1809"/>
                  </a:cubicBezTo>
                  <a:cubicBezTo>
                    <a:pt x="1955" y="1800"/>
                    <a:pt x="1951" y="1789"/>
                    <a:pt x="1943" y="1785"/>
                  </a:cubicBezTo>
                  <a:cubicBezTo>
                    <a:pt x="1891" y="1759"/>
                    <a:pt x="1891" y="1759"/>
                    <a:pt x="1891" y="1759"/>
                  </a:cubicBezTo>
                  <a:cubicBezTo>
                    <a:pt x="1883" y="1754"/>
                    <a:pt x="1872" y="1758"/>
                    <a:pt x="1868" y="1766"/>
                  </a:cubicBezTo>
                  <a:close/>
                  <a:moveTo>
                    <a:pt x="2009" y="1844"/>
                  </a:moveTo>
                  <a:cubicBezTo>
                    <a:pt x="2006" y="1853"/>
                    <a:pt x="2012" y="1863"/>
                    <a:pt x="2021" y="1866"/>
                  </a:cubicBezTo>
                  <a:cubicBezTo>
                    <a:pt x="2076" y="1882"/>
                    <a:pt x="2076" y="1882"/>
                    <a:pt x="2076" y="1882"/>
                  </a:cubicBezTo>
                  <a:cubicBezTo>
                    <a:pt x="2086" y="1885"/>
                    <a:pt x="2095" y="1880"/>
                    <a:pt x="2098" y="1870"/>
                  </a:cubicBezTo>
                  <a:cubicBezTo>
                    <a:pt x="2101" y="1861"/>
                    <a:pt x="2096" y="1851"/>
                    <a:pt x="2086" y="1848"/>
                  </a:cubicBezTo>
                  <a:cubicBezTo>
                    <a:pt x="2031" y="1832"/>
                    <a:pt x="2031" y="1832"/>
                    <a:pt x="2031" y="1832"/>
                  </a:cubicBezTo>
                  <a:cubicBezTo>
                    <a:pt x="2022" y="1829"/>
                    <a:pt x="2012" y="1835"/>
                    <a:pt x="2009" y="1844"/>
                  </a:cubicBezTo>
                  <a:close/>
                  <a:moveTo>
                    <a:pt x="2152" y="1887"/>
                  </a:moveTo>
                  <a:cubicBezTo>
                    <a:pt x="2151" y="1897"/>
                    <a:pt x="2158" y="1906"/>
                    <a:pt x="2167" y="1907"/>
                  </a:cubicBezTo>
                  <a:cubicBezTo>
                    <a:pt x="2224" y="1915"/>
                    <a:pt x="2224" y="1915"/>
                    <a:pt x="2224" y="1915"/>
                  </a:cubicBezTo>
                  <a:cubicBezTo>
                    <a:pt x="2234" y="1916"/>
                    <a:pt x="2243" y="1910"/>
                    <a:pt x="2244" y="1900"/>
                  </a:cubicBezTo>
                  <a:cubicBezTo>
                    <a:pt x="2246" y="1890"/>
                    <a:pt x="2239" y="1881"/>
                    <a:pt x="2229" y="1880"/>
                  </a:cubicBezTo>
                  <a:cubicBezTo>
                    <a:pt x="2172" y="1872"/>
                    <a:pt x="2172" y="1872"/>
                    <a:pt x="2172" y="1872"/>
                  </a:cubicBezTo>
                  <a:cubicBezTo>
                    <a:pt x="2163" y="1871"/>
                    <a:pt x="2154" y="1877"/>
                    <a:pt x="2152" y="1887"/>
                  </a:cubicBezTo>
                  <a:close/>
                  <a:moveTo>
                    <a:pt x="1491" y="539"/>
                  </a:moveTo>
                  <a:cubicBezTo>
                    <a:pt x="1482" y="543"/>
                    <a:pt x="1479" y="554"/>
                    <a:pt x="1484" y="562"/>
                  </a:cubicBezTo>
                  <a:cubicBezTo>
                    <a:pt x="1510" y="613"/>
                    <a:pt x="1510" y="613"/>
                    <a:pt x="1510" y="613"/>
                  </a:cubicBezTo>
                  <a:cubicBezTo>
                    <a:pt x="1515" y="622"/>
                    <a:pt x="1526" y="625"/>
                    <a:pt x="1534" y="621"/>
                  </a:cubicBezTo>
                  <a:cubicBezTo>
                    <a:pt x="1543" y="616"/>
                    <a:pt x="1546" y="606"/>
                    <a:pt x="1542" y="597"/>
                  </a:cubicBezTo>
                  <a:cubicBezTo>
                    <a:pt x="1515" y="546"/>
                    <a:pt x="1515" y="546"/>
                    <a:pt x="1515" y="546"/>
                  </a:cubicBezTo>
                  <a:cubicBezTo>
                    <a:pt x="1510" y="537"/>
                    <a:pt x="1500" y="534"/>
                    <a:pt x="1491" y="539"/>
                  </a:cubicBezTo>
                  <a:close/>
                  <a:moveTo>
                    <a:pt x="1552" y="666"/>
                  </a:moveTo>
                  <a:cubicBezTo>
                    <a:pt x="1544" y="672"/>
                    <a:pt x="1543" y="683"/>
                    <a:pt x="1549" y="691"/>
                  </a:cubicBezTo>
                  <a:cubicBezTo>
                    <a:pt x="1584" y="736"/>
                    <a:pt x="1584" y="736"/>
                    <a:pt x="1584" y="736"/>
                  </a:cubicBezTo>
                  <a:cubicBezTo>
                    <a:pt x="1590" y="744"/>
                    <a:pt x="1601" y="745"/>
                    <a:pt x="1609" y="739"/>
                  </a:cubicBezTo>
                  <a:cubicBezTo>
                    <a:pt x="1617" y="733"/>
                    <a:pt x="1618" y="722"/>
                    <a:pt x="1612" y="714"/>
                  </a:cubicBezTo>
                  <a:cubicBezTo>
                    <a:pt x="1577" y="669"/>
                    <a:pt x="1577" y="669"/>
                    <a:pt x="1577" y="669"/>
                  </a:cubicBezTo>
                  <a:cubicBezTo>
                    <a:pt x="1571" y="661"/>
                    <a:pt x="1560" y="660"/>
                    <a:pt x="1552" y="666"/>
                  </a:cubicBezTo>
                  <a:close/>
                  <a:moveTo>
                    <a:pt x="1631" y="783"/>
                  </a:moveTo>
                  <a:cubicBezTo>
                    <a:pt x="1625" y="790"/>
                    <a:pt x="1626" y="801"/>
                    <a:pt x="1633" y="808"/>
                  </a:cubicBezTo>
                  <a:cubicBezTo>
                    <a:pt x="1676" y="846"/>
                    <a:pt x="1676" y="846"/>
                    <a:pt x="1676" y="846"/>
                  </a:cubicBezTo>
                  <a:cubicBezTo>
                    <a:pt x="1683" y="853"/>
                    <a:pt x="1694" y="852"/>
                    <a:pt x="1701" y="845"/>
                  </a:cubicBezTo>
                  <a:cubicBezTo>
                    <a:pt x="1707" y="837"/>
                    <a:pt x="1707" y="826"/>
                    <a:pt x="1699" y="820"/>
                  </a:cubicBezTo>
                  <a:cubicBezTo>
                    <a:pt x="1656" y="781"/>
                    <a:pt x="1656" y="781"/>
                    <a:pt x="1656" y="781"/>
                  </a:cubicBezTo>
                  <a:cubicBezTo>
                    <a:pt x="1649" y="775"/>
                    <a:pt x="1638" y="776"/>
                    <a:pt x="1631" y="783"/>
                  </a:cubicBezTo>
                  <a:close/>
                  <a:moveTo>
                    <a:pt x="1229" y="119"/>
                  </a:moveTo>
                  <a:cubicBezTo>
                    <a:pt x="1220" y="117"/>
                    <a:pt x="1211" y="123"/>
                    <a:pt x="1209" y="133"/>
                  </a:cubicBezTo>
                  <a:cubicBezTo>
                    <a:pt x="1198" y="189"/>
                    <a:pt x="1198" y="189"/>
                    <a:pt x="1198" y="189"/>
                  </a:cubicBezTo>
                  <a:cubicBezTo>
                    <a:pt x="1196" y="199"/>
                    <a:pt x="1202" y="208"/>
                    <a:pt x="1211" y="210"/>
                  </a:cubicBezTo>
                  <a:cubicBezTo>
                    <a:pt x="1221" y="212"/>
                    <a:pt x="1230" y="206"/>
                    <a:pt x="1232" y="196"/>
                  </a:cubicBezTo>
                  <a:cubicBezTo>
                    <a:pt x="1243" y="139"/>
                    <a:pt x="1243" y="139"/>
                    <a:pt x="1243" y="139"/>
                  </a:cubicBezTo>
                  <a:cubicBezTo>
                    <a:pt x="1245" y="130"/>
                    <a:pt x="1239" y="121"/>
                    <a:pt x="1229" y="119"/>
                  </a:cubicBezTo>
                  <a:close/>
                  <a:moveTo>
                    <a:pt x="1286" y="7"/>
                  </a:moveTo>
                  <a:cubicBezTo>
                    <a:pt x="1293" y="14"/>
                    <a:pt x="1294" y="25"/>
                    <a:pt x="1287" y="32"/>
                  </a:cubicBezTo>
                  <a:cubicBezTo>
                    <a:pt x="1248" y="74"/>
                    <a:pt x="1248" y="74"/>
                    <a:pt x="1248" y="74"/>
                  </a:cubicBezTo>
                  <a:cubicBezTo>
                    <a:pt x="1241" y="81"/>
                    <a:pt x="1230" y="82"/>
                    <a:pt x="1223" y="75"/>
                  </a:cubicBezTo>
                  <a:cubicBezTo>
                    <a:pt x="1215" y="68"/>
                    <a:pt x="1215" y="57"/>
                    <a:pt x="1222" y="50"/>
                  </a:cubicBezTo>
                  <a:cubicBezTo>
                    <a:pt x="1261" y="8"/>
                    <a:pt x="1261" y="8"/>
                    <a:pt x="1261" y="8"/>
                  </a:cubicBezTo>
                  <a:cubicBezTo>
                    <a:pt x="1268" y="1"/>
                    <a:pt x="1279" y="0"/>
                    <a:pt x="1286" y="7"/>
                  </a:cubicBezTo>
                  <a:close/>
                  <a:moveTo>
                    <a:pt x="1376" y="234"/>
                  </a:moveTo>
                  <a:cubicBezTo>
                    <a:pt x="1366" y="236"/>
                    <a:pt x="1357" y="230"/>
                    <a:pt x="1355" y="220"/>
                  </a:cubicBezTo>
                  <a:cubicBezTo>
                    <a:pt x="1344" y="164"/>
                    <a:pt x="1344" y="164"/>
                    <a:pt x="1344" y="164"/>
                  </a:cubicBezTo>
                  <a:cubicBezTo>
                    <a:pt x="1342" y="154"/>
                    <a:pt x="1348" y="145"/>
                    <a:pt x="1358" y="143"/>
                  </a:cubicBezTo>
                  <a:cubicBezTo>
                    <a:pt x="1367" y="141"/>
                    <a:pt x="1377" y="147"/>
                    <a:pt x="1379" y="157"/>
                  </a:cubicBezTo>
                  <a:cubicBezTo>
                    <a:pt x="1390" y="213"/>
                    <a:pt x="1390" y="213"/>
                    <a:pt x="1390" y="213"/>
                  </a:cubicBezTo>
                  <a:cubicBezTo>
                    <a:pt x="1392" y="223"/>
                    <a:pt x="1385" y="232"/>
                    <a:pt x="1376" y="234"/>
                  </a:cubicBezTo>
                  <a:close/>
                  <a:moveTo>
                    <a:pt x="1330" y="100"/>
                  </a:moveTo>
                  <a:cubicBezTo>
                    <a:pt x="1305" y="48"/>
                    <a:pt x="1305" y="48"/>
                    <a:pt x="1305" y="48"/>
                  </a:cubicBezTo>
                  <a:cubicBezTo>
                    <a:pt x="1301" y="39"/>
                    <a:pt x="1304" y="29"/>
                    <a:pt x="1313" y="25"/>
                  </a:cubicBezTo>
                  <a:cubicBezTo>
                    <a:pt x="1322" y="20"/>
                    <a:pt x="1332" y="24"/>
                    <a:pt x="1337" y="33"/>
                  </a:cubicBezTo>
                  <a:cubicBezTo>
                    <a:pt x="1361" y="85"/>
                    <a:pt x="1361" y="85"/>
                    <a:pt x="1361" y="85"/>
                  </a:cubicBezTo>
                  <a:cubicBezTo>
                    <a:pt x="1366" y="94"/>
                    <a:pt x="1362" y="104"/>
                    <a:pt x="1353" y="108"/>
                  </a:cubicBezTo>
                  <a:cubicBezTo>
                    <a:pt x="1344" y="113"/>
                    <a:pt x="1334" y="109"/>
                    <a:pt x="1330" y="100"/>
                  </a:cubicBezTo>
                  <a:close/>
                  <a:moveTo>
                    <a:pt x="1392" y="272"/>
                  </a:moveTo>
                  <a:cubicBezTo>
                    <a:pt x="1383" y="276"/>
                    <a:pt x="1379" y="286"/>
                    <a:pt x="1382" y="295"/>
                  </a:cubicBezTo>
                  <a:cubicBezTo>
                    <a:pt x="1403" y="349"/>
                    <a:pt x="1403" y="349"/>
                    <a:pt x="1403" y="349"/>
                  </a:cubicBezTo>
                  <a:cubicBezTo>
                    <a:pt x="1407" y="358"/>
                    <a:pt x="1417" y="362"/>
                    <a:pt x="1426" y="359"/>
                  </a:cubicBezTo>
                  <a:cubicBezTo>
                    <a:pt x="1435" y="355"/>
                    <a:pt x="1440" y="345"/>
                    <a:pt x="1436" y="336"/>
                  </a:cubicBezTo>
                  <a:cubicBezTo>
                    <a:pt x="1415" y="282"/>
                    <a:pt x="1415" y="282"/>
                    <a:pt x="1415" y="282"/>
                  </a:cubicBezTo>
                  <a:cubicBezTo>
                    <a:pt x="1411" y="273"/>
                    <a:pt x="1401" y="269"/>
                    <a:pt x="1392" y="272"/>
                  </a:cubicBezTo>
                  <a:close/>
                  <a:moveTo>
                    <a:pt x="1441" y="411"/>
                  </a:moveTo>
                  <a:cubicBezTo>
                    <a:pt x="1432" y="414"/>
                    <a:pt x="1428" y="424"/>
                    <a:pt x="1431" y="434"/>
                  </a:cubicBezTo>
                  <a:cubicBezTo>
                    <a:pt x="1452" y="487"/>
                    <a:pt x="1452" y="487"/>
                    <a:pt x="1452" y="487"/>
                  </a:cubicBezTo>
                  <a:cubicBezTo>
                    <a:pt x="1456" y="496"/>
                    <a:pt x="1466" y="501"/>
                    <a:pt x="1475" y="497"/>
                  </a:cubicBezTo>
                  <a:cubicBezTo>
                    <a:pt x="1484" y="493"/>
                    <a:pt x="1489" y="483"/>
                    <a:pt x="1485" y="474"/>
                  </a:cubicBezTo>
                  <a:cubicBezTo>
                    <a:pt x="1464" y="421"/>
                    <a:pt x="1464" y="421"/>
                    <a:pt x="1464" y="421"/>
                  </a:cubicBezTo>
                  <a:cubicBezTo>
                    <a:pt x="1460" y="411"/>
                    <a:pt x="1450" y="407"/>
                    <a:pt x="1441" y="411"/>
                  </a:cubicBezTo>
                  <a:close/>
                  <a:moveTo>
                    <a:pt x="1727" y="879"/>
                  </a:moveTo>
                  <a:cubicBezTo>
                    <a:pt x="1721" y="887"/>
                    <a:pt x="1724" y="898"/>
                    <a:pt x="1732" y="904"/>
                  </a:cubicBezTo>
                  <a:cubicBezTo>
                    <a:pt x="1780" y="935"/>
                    <a:pt x="1780" y="935"/>
                    <a:pt x="1780" y="935"/>
                  </a:cubicBezTo>
                  <a:cubicBezTo>
                    <a:pt x="1788" y="940"/>
                    <a:pt x="1799" y="938"/>
                    <a:pt x="1805" y="930"/>
                  </a:cubicBezTo>
                  <a:cubicBezTo>
                    <a:pt x="1810" y="921"/>
                    <a:pt x="1807" y="910"/>
                    <a:pt x="1799" y="905"/>
                  </a:cubicBezTo>
                  <a:cubicBezTo>
                    <a:pt x="1751" y="874"/>
                    <a:pt x="1751" y="874"/>
                    <a:pt x="1751" y="874"/>
                  </a:cubicBezTo>
                  <a:cubicBezTo>
                    <a:pt x="1743" y="869"/>
                    <a:pt x="1732" y="871"/>
                    <a:pt x="1727" y="879"/>
                  </a:cubicBezTo>
                  <a:close/>
                  <a:moveTo>
                    <a:pt x="2195" y="2085"/>
                  </a:moveTo>
                  <a:cubicBezTo>
                    <a:pt x="2201" y="2093"/>
                    <a:pt x="2212" y="2095"/>
                    <a:pt x="2220" y="2089"/>
                  </a:cubicBezTo>
                  <a:cubicBezTo>
                    <a:pt x="2266" y="2054"/>
                    <a:pt x="2266" y="2054"/>
                    <a:pt x="2266" y="2054"/>
                  </a:cubicBezTo>
                  <a:cubicBezTo>
                    <a:pt x="2274" y="2048"/>
                    <a:pt x="2275" y="2037"/>
                    <a:pt x="2270" y="2029"/>
                  </a:cubicBezTo>
                  <a:cubicBezTo>
                    <a:pt x="2264" y="2021"/>
                    <a:pt x="2253" y="2020"/>
                    <a:pt x="2245" y="2026"/>
                  </a:cubicBezTo>
                  <a:cubicBezTo>
                    <a:pt x="2199" y="2061"/>
                    <a:pt x="2199" y="2061"/>
                    <a:pt x="2199" y="2061"/>
                  </a:cubicBezTo>
                  <a:cubicBezTo>
                    <a:pt x="2191" y="2066"/>
                    <a:pt x="2190" y="2078"/>
                    <a:pt x="2195" y="2085"/>
                  </a:cubicBezTo>
                  <a:close/>
                  <a:moveTo>
                    <a:pt x="2324" y="2026"/>
                  </a:moveTo>
                  <a:cubicBezTo>
                    <a:pt x="2334" y="2026"/>
                    <a:pt x="2342" y="2019"/>
                    <a:pt x="2342" y="2009"/>
                  </a:cubicBezTo>
                  <a:cubicBezTo>
                    <a:pt x="2346" y="1952"/>
                    <a:pt x="2346" y="1952"/>
                    <a:pt x="2346" y="1952"/>
                  </a:cubicBezTo>
                  <a:cubicBezTo>
                    <a:pt x="2346" y="1942"/>
                    <a:pt x="2339" y="1934"/>
                    <a:pt x="2329" y="1933"/>
                  </a:cubicBezTo>
                  <a:cubicBezTo>
                    <a:pt x="2319" y="1933"/>
                    <a:pt x="2311" y="1940"/>
                    <a:pt x="2311" y="1950"/>
                  </a:cubicBezTo>
                  <a:cubicBezTo>
                    <a:pt x="2307" y="2007"/>
                    <a:pt x="2307" y="2007"/>
                    <a:pt x="2307" y="2007"/>
                  </a:cubicBezTo>
                  <a:cubicBezTo>
                    <a:pt x="2307" y="2017"/>
                    <a:pt x="2314" y="2025"/>
                    <a:pt x="2324" y="2026"/>
                  </a:cubicBezTo>
                  <a:close/>
                  <a:moveTo>
                    <a:pt x="2051" y="2135"/>
                  </a:moveTo>
                  <a:cubicBezTo>
                    <a:pt x="2054" y="2145"/>
                    <a:pt x="2064" y="2150"/>
                    <a:pt x="2073" y="2147"/>
                  </a:cubicBezTo>
                  <a:cubicBezTo>
                    <a:pt x="2128" y="2128"/>
                    <a:pt x="2128" y="2128"/>
                    <a:pt x="2128" y="2128"/>
                  </a:cubicBezTo>
                  <a:cubicBezTo>
                    <a:pt x="2137" y="2125"/>
                    <a:pt x="2142" y="2115"/>
                    <a:pt x="2139" y="2106"/>
                  </a:cubicBezTo>
                  <a:cubicBezTo>
                    <a:pt x="2136" y="2097"/>
                    <a:pt x="2126" y="2092"/>
                    <a:pt x="2117" y="2095"/>
                  </a:cubicBezTo>
                  <a:cubicBezTo>
                    <a:pt x="2062" y="2113"/>
                    <a:pt x="2062" y="2113"/>
                    <a:pt x="2062" y="2113"/>
                  </a:cubicBezTo>
                  <a:cubicBezTo>
                    <a:pt x="2053" y="2116"/>
                    <a:pt x="2048" y="2126"/>
                    <a:pt x="2051" y="2135"/>
                  </a:cubicBezTo>
                  <a:close/>
                  <a:moveTo>
                    <a:pt x="1917" y="2166"/>
                  </a:moveTo>
                  <a:cubicBezTo>
                    <a:pt x="1919" y="2176"/>
                    <a:pt x="1929" y="2182"/>
                    <a:pt x="1938" y="2180"/>
                  </a:cubicBezTo>
                  <a:cubicBezTo>
                    <a:pt x="1995" y="2168"/>
                    <a:pt x="1995" y="2168"/>
                    <a:pt x="1995" y="2168"/>
                  </a:cubicBezTo>
                  <a:cubicBezTo>
                    <a:pt x="2004" y="2166"/>
                    <a:pt x="2010" y="2157"/>
                    <a:pt x="2008" y="2148"/>
                  </a:cubicBezTo>
                  <a:cubicBezTo>
                    <a:pt x="2006" y="2138"/>
                    <a:pt x="1997" y="2132"/>
                    <a:pt x="1987" y="2134"/>
                  </a:cubicBezTo>
                  <a:cubicBezTo>
                    <a:pt x="1931" y="2146"/>
                    <a:pt x="1931" y="2146"/>
                    <a:pt x="1931" y="2146"/>
                  </a:cubicBezTo>
                  <a:cubicBezTo>
                    <a:pt x="1921" y="2148"/>
                    <a:pt x="1915" y="2157"/>
                    <a:pt x="1917" y="2166"/>
                  </a:cubicBezTo>
                  <a:close/>
                  <a:moveTo>
                    <a:pt x="1977" y="2237"/>
                  </a:moveTo>
                  <a:cubicBezTo>
                    <a:pt x="1972" y="2245"/>
                    <a:pt x="1975" y="2256"/>
                    <a:pt x="1984" y="2261"/>
                  </a:cubicBezTo>
                  <a:cubicBezTo>
                    <a:pt x="2034" y="2289"/>
                    <a:pt x="2034" y="2289"/>
                    <a:pt x="2034" y="2289"/>
                  </a:cubicBezTo>
                  <a:cubicBezTo>
                    <a:pt x="2042" y="2294"/>
                    <a:pt x="2053" y="2291"/>
                    <a:pt x="2058" y="2283"/>
                  </a:cubicBezTo>
                  <a:cubicBezTo>
                    <a:pt x="2063" y="2274"/>
                    <a:pt x="2060" y="2264"/>
                    <a:pt x="2051" y="2259"/>
                  </a:cubicBezTo>
                  <a:cubicBezTo>
                    <a:pt x="2001" y="2230"/>
                    <a:pt x="2001" y="2230"/>
                    <a:pt x="2001" y="2230"/>
                  </a:cubicBezTo>
                  <a:cubicBezTo>
                    <a:pt x="1993" y="2225"/>
                    <a:pt x="1982" y="2228"/>
                    <a:pt x="1977" y="2237"/>
                  </a:cubicBezTo>
                  <a:close/>
                  <a:moveTo>
                    <a:pt x="2095" y="2308"/>
                  </a:moveTo>
                  <a:cubicBezTo>
                    <a:pt x="2091" y="2316"/>
                    <a:pt x="2095" y="2327"/>
                    <a:pt x="2104" y="2331"/>
                  </a:cubicBezTo>
                  <a:cubicBezTo>
                    <a:pt x="2157" y="2355"/>
                    <a:pt x="2157" y="2355"/>
                    <a:pt x="2157" y="2355"/>
                  </a:cubicBezTo>
                  <a:cubicBezTo>
                    <a:pt x="2165" y="2359"/>
                    <a:pt x="2176" y="2355"/>
                    <a:pt x="2180" y="2346"/>
                  </a:cubicBezTo>
                  <a:cubicBezTo>
                    <a:pt x="2184" y="2337"/>
                    <a:pt x="2180" y="2327"/>
                    <a:pt x="2171" y="2323"/>
                  </a:cubicBezTo>
                  <a:cubicBezTo>
                    <a:pt x="2119" y="2299"/>
                    <a:pt x="2119" y="2299"/>
                    <a:pt x="2119" y="2299"/>
                  </a:cubicBezTo>
                  <a:cubicBezTo>
                    <a:pt x="2110" y="2295"/>
                    <a:pt x="2099" y="2299"/>
                    <a:pt x="2095" y="2308"/>
                  </a:cubicBezTo>
                  <a:close/>
                  <a:moveTo>
                    <a:pt x="2230" y="2371"/>
                  </a:moveTo>
                  <a:cubicBezTo>
                    <a:pt x="2228" y="2381"/>
                    <a:pt x="2234" y="2390"/>
                    <a:pt x="2243" y="2393"/>
                  </a:cubicBezTo>
                  <a:cubicBezTo>
                    <a:pt x="2299" y="2406"/>
                    <a:pt x="2299" y="2406"/>
                    <a:pt x="2299" y="2406"/>
                  </a:cubicBezTo>
                  <a:cubicBezTo>
                    <a:pt x="2309" y="2408"/>
                    <a:pt x="2318" y="2403"/>
                    <a:pt x="2321" y="2393"/>
                  </a:cubicBezTo>
                  <a:cubicBezTo>
                    <a:pt x="2323" y="2384"/>
                    <a:pt x="2317" y="2374"/>
                    <a:pt x="2308" y="2372"/>
                  </a:cubicBezTo>
                  <a:cubicBezTo>
                    <a:pt x="2252" y="2358"/>
                    <a:pt x="2252" y="2358"/>
                    <a:pt x="2252" y="2358"/>
                  </a:cubicBezTo>
                  <a:cubicBezTo>
                    <a:pt x="2242" y="2356"/>
                    <a:pt x="2233" y="2362"/>
                    <a:pt x="2230" y="2371"/>
                  </a:cubicBezTo>
                  <a:close/>
                  <a:moveTo>
                    <a:pt x="2375" y="2402"/>
                  </a:moveTo>
                  <a:cubicBezTo>
                    <a:pt x="2374" y="2411"/>
                    <a:pt x="2381" y="2420"/>
                    <a:pt x="2391" y="2421"/>
                  </a:cubicBezTo>
                  <a:cubicBezTo>
                    <a:pt x="2448" y="2425"/>
                    <a:pt x="2448" y="2425"/>
                    <a:pt x="2448" y="2425"/>
                  </a:cubicBezTo>
                  <a:cubicBezTo>
                    <a:pt x="2458" y="2426"/>
                    <a:pt x="2466" y="2419"/>
                    <a:pt x="2467" y="2409"/>
                  </a:cubicBezTo>
                  <a:cubicBezTo>
                    <a:pt x="2468" y="2399"/>
                    <a:pt x="2461" y="2391"/>
                    <a:pt x="2451" y="2390"/>
                  </a:cubicBezTo>
                  <a:cubicBezTo>
                    <a:pt x="2394" y="2386"/>
                    <a:pt x="2394" y="2386"/>
                    <a:pt x="2394" y="2386"/>
                  </a:cubicBezTo>
                  <a:cubicBezTo>
                    <a:pt x="2384" y="2385"/>
                    <a:pt x="2375" y="2392"/>
                    <a:pt x="2375" y="2402"/>
                  </a:cubicBezTo>
                  <a:close/>
                  <a:moveTo>
                    <a:pt x="2428" y="2582"/>
                  </a:moveTo>
                  <a:cubicBezTo>
                    <a:pt x="2434" y="2590"/>
                    <a:pt x="2445" y="2592"/>
                    <a:pt x="2453" y="2587"/>
                  </a:cubicBezTo>
                  <a:cubicBezTo>
                    <a:pt x="2500" y="2554"/>
                    <a:pt x="2500" y="2554"/>
                    <a:pt x="2500" y="2554"/>
                  </a:cubicBezTo>
                  <a:cubicBezTo>
                    <a:pt x="2508" y="2549"/>
                    <a:pt x="2510" y="2538"/>
                    <a:pt x="2505" y="2530"/>
                  </a:cubicBezTo>
                  <a:cubicBezTo>
                    <a:pt x="2499" y="2522"/>
                    <a:pt x="2488" y="2520"/>
                    <a:pt x="2480" y="2525"/>
                  </a:cubicBezTo>
                  <a:cubicBezTo>
                    <a:pt x="2433" y="2558"/>
                    <a:pt x="2433" y="2558"/>
                    <a:pt x="2433" y="2558"/>
                  </a:cubicBezTo>
                  <a:cubicBezTo>
                    <a:pt x="2425" y="2563"/>
                    <a:pt x="2423" y="2574"/>
                    <a:pt x="2428" y="2582"/>
                  </a:cubicBezTo>
                  <a:close/>
                  <a:moveTo>
                    <a:pt x="2543" y="2511"/>
                  </a:moveTo>
                  <a:cubicBezTo>
                    <a:pt x="2553" y="2514"/>
                    <a:pt x="2563" y="2509"/>
                    <a:pt x="2566" y="2499"/>
                  </a:cubicBezTo>
                  <a:cubicBezTo>
                    <a:pt x="2583" y="2444"/>
                    <a:pt x="2583" y="2444"/>
                    <a:pt x="2583" y="2444"/>
                  </a:cubicBezTo>
                  <a:cubicBezTo>
                    <a:pt x="2586" y="2435"/>
                    <a:pt x="2581" y="2425"/>
                    <a:pt x="2572" y="2422"/>
                  </a:cubicBezTo>
                  <a:cubicBezTo>
                    <a:pt x="2562" y="2419"/>
                    <a:pt x="2552" y="2424"/>
                    <a:pt x="2549" y="2434"/>
                  </a:cubicBezTo>
                  <a:cubicBezTo>
                    <a:pt x="2532" y="2489"/>
                    <a:pt x="2532" y="2489"/>
                    <a:pt x="2532" y="2489"/>
                  </a:cubicBezTo>
                  <a:cubicBezTo>
                    <a:pt x="2529" y="2498"/>
                    <a:pt x="2534" y="2508"/>
                    <a:pt x="2543" y="2511"/>
                  </a:cubicBezTo>
                  <a:close/>
                  <a:moveTo>
                    <a:pt x="2278" y="2655"/>
                  </a:moveTo>
                  <a:cubicBezTo>
                    <a:pt x="2281" y="2664"/>
                    <a:pt x="2291" y="2669"/>
                    <a:pt x="2300" y="2666"/>
                  </a:cubicBezTo>
                  <a:cubicBezTo>
                    <a:pt x="2355" y="2647"/>
                    <a:pt x="2355" y="2647"/>
                    <a:pt x="2355" y="2647"/>
                  </a:cubicBezTo>
                  <a:cubicBezTo>
                    <a:pt x="2364" y="2644"/>
                    <a:pt x="2369" y="2633"/>
                    <a:pt x="2365" y="2624"/>
                  </a:cubicBezTo>
                  <a:cubicBezTo>
                    <a:pt x="2362" y="2615"/>
                    <a:pt x="2352" y="2610"/>
                    <a:pt x="2343" y="2613"/>
                  </a:cubicBezTo>
                  <a:cubicBezTo>
                    <a:pt x="2289" y="2632"/>
                    <a:pt x="2289" y="2632"/>
                    <a:pt x="2289" y="2632"/>
                  </a:cubicBezTo>
                  <a:cubicBezTo>
                    <a:pt x="2279" y="2635"/>
                    <a:pt x="2274" y="2645"/>
                    <a:pt x="2278" y="2655"/>
                  </a:cubicBezTo>
                  <a:close/>
                  <a:moveTo>
                    <a:pt x="2135" y="2697"/>
                  </a:moveTo>
                  <a:cubicBezTo>
                    <a:pt x="2137" y="2706"/>
                    <a:pt x="2147" y="2711"/>
                    <a:pt x="2157" y="2709"/>
                  </a:cubicBezTo>
                  <a:cubicBezTo>
                    <a:pt x="2212" y="2692"/>
                    <a:pt x="2212" y="2692"/>
                    <a:pt x="2212" y="2692"/>
                  </a:cubicBezTo>
                  <a:cubicBezTo>
                    <a:pt x="2221" y="2689"/>
                    <a:pt x="2226" y="2679"/>
                    <a:pt x="2223" y="2670"/>
                  </a:cubicBezTo>
                  <a:cubicBezTo>
                    <a:pt x="2221" y="2661"/>
                    <a:pt x="2211" y="2655"/>
                    <a:pt x="2201" y="2658"/>
                  </a:cubicBezTo>
                  <a:cubicBezTo>
                    <a:pt x="2146" y="2675"/>
                    <a:pt x="2146" y="2675"/>
                    <a:pt x="2146" y="2675"/>
                  </a:cubicBezTo>
                  <a:cubicBezTo>
                    <a:pt x="2137" y="2678"/>
                    <a:pt x="2132" y="2688"/>
                    <a:pt x="2135" y="2697"/>
                  </a:cubicBezTo>
                  <a:close/>
                  <a:moveTo>
                    <a:pt x="1985" y="2721"/>
                  </a:moveTo>
                  <a:cubicBezTo>
                    <a:pt x="1986" y="2731"/>
                    <a:pt x="1995" y="2737"/>
                    <a:pt x="2005" y="2736"/>
                  </a:cubicBezTo>
                  <a:cubicBezTo>
                    <a:pt x="2062" y="2727"/>
                    <a:pt x="2062" y="2727"/>
                    <a:pt x="2062" y="2727"/>
                  </a:cubicBezTo>
                  <a:cubicBezTo>
                    <a:pt x="2071" y="2725"/>
                    <a:pt x="2078" y="2716"/>
                    <a:pt x="2076" y="2706"/>
                  </a:cubicBezTo>
                  <a:cubicBezTo>
                    <a:pt x="2075" y="2697"/>
                    <a:pt x="2066" y="2690"/>
                    <a:pt x="2056" y="2692"/>
                  </a:cubicBezTo>
                  <a:cubicBezTo>
                    <a:pt x="1999" y="2701"/>
                    <a:pt x="1999" y="2701"/>
                    <a:pt x="1999" y="2701"/>
                  </a:cubicBezTo>
                  <a:cubicBezTo>
                    <a:pt x="1990" y="2702"/>
                    <a:pt x="1983" y="2711"/>
                    <a:pt x="1985" y="2721"/>
                  </a:cubicBezTo>
                  <a:close/>
                  <a:moveTo>
                    <a:pt x="1826" y="2735"/>
                  </a:moveTo>
                  <a:cubicBezTo>
                    <a:pt x="1827" y="2744"/>
                    <a:pt x="1835" y="2752"/>
                    <a:pt x="1844" y="2752"/>
                  </a:cubicBezTo>
                  <a:cubicBezTo>
                    <a:pt x="1902" y="2750"/>
                    <a:pt x="1902" y="2750"/>
                    <a:pt x="1902" y="2750"/>
                  </a:cubicBezTo>
                  <a:cubicBezTo>
                    <a:pt x="1912" y="2750"/>
                    <a:pt x="1919" y="2742"/>
                    <a:pt x="1919" y="2732"/>
                  </a:cubicBezTo>
                  <a:cubicBezTo>
                    <a:pt x="1919" y="2723"/>
                    <a:pt x="1911" y="2715"/>
                    <a:pt x="1901" y="2715"/>
                  </a:cubicBezTo>
                  <a:cubicBezTo>
                    <a:pt x="1844" y="2716"/>
                    <a:pt x="1844" y="2716"/>
                    <a:pt x="1844" y="2716"/>
                  </a:cubicBezTo>
                  <a:cubicBezTo>
                    <a:pt x="1834" y="2717"/>
                    <a:pt x="1826" y="2725"/>
                    <a:pt x="1826" y="2735"/>
                  </a:cubicBezTo>
                  <a:close/>
                  <a:moveTo>
                    <a:pt x="1664" y="2726"/>
                  </a:moveTo>
                  <a:cubicBezTo>
                    <a:pt x="1663" y="2736"/>
                    <a:pt x="1670" y="2744"/>
                    <a:pt x="1680" y="2745"/>
                  </a:cubicBezTo>
                  <a:cubicBezTo>
                    <a:pt x="1737" y="2751"/>
                    <a:pt x="1737" y="2751"/>
                    <a:pt x="1737" y="2751"/>
                  </a:cubicBezTo>
                  <a:cubicBezTo>
                    <a:pt x="1747" y="2752"/>
                    <a:pt x="1756" y="2745"/>
                    <a:pt x="1757" y="2735"/>
                  </a:cubicBezTo>
                  <a:cubicBezTo>
                    <a:pt x="1758" y="2725"/>
                    <a:pt x="1751" y="2717"/>
                    <a:pt x="1741" y="2716"/>
                  </a:cubicBezTo>
                  <a:cubicBezTo>
                    <a:pt x="1684" y="2710"/>
                    <a:pt x="1684" y="2710"/>
                    <a:pt x="1684" y="2710"/>
                  </a:cubicBezTo>
                  <a:cubicBezTo>
                    <a:pt x="1674" y="2709"/>
                    <a:pt x="1665" y="2716"/>
                    <a:pt x="1664" y="2726"/>
                  </a:cubicBezTo>
                  <a:close/>
                  <a:moveTo>
                    <a:pt x="1510" y="2686"/>
                  </a:moveTo>
                  <a:cubicBezTo>
                    <a:pt x="1508" y="2695"/>
                    <a:pt x="1513" y="2705"/>
                    <a:pt x="1523" y="2707"/>
                  </a:cubicBezTo>
                  <a:cubicBezTo>
                    <a:pt x="1579" y="2721"/>
                    <a:pt x="1579" y="2721"/>
                    <a:pt x="1579" y="2721"/>
                  </a:cubicBezTo>
                  <a:cubicBezTo>
                    <a:pt x="1588" y="2723"/>
                    <a:pt x="1598" y="2717"/>
                    <a:pt x="1600" y="2708"/>
                  </a:cubicBezTo>
                  <a:cubicBezTo>
                    <a:pt x="1602" y="2698"/>
                    <a:pt x="1597" y="2688"/>
                    <a:pt x="1587" y="2686"/>
                  </a:cubicBezTo>
                  <a:cubicBezTo>
                    <a:pt x="1531" y="2673"/>
                    <a:pt x="1531" y="2673"/>
                    <a:pt x="1531" y="2673"/>
                  </a:cubicBezTo>
                  <a:cubicBezTo>
                    <a:pt x="1522" y="2670"/>
                    <a:pt x="1512" y="2676"/>
                    <a:pt x="1510" y="2686"/>
                  </a:cubicBezTo>
                  <a:close/>
                  <a:moveTo>
                    <a:pt x="1545" y="2751"/>
                  </a:moveTo>
                  <a:cubicBezTo>
                    <a:pt x="1535" y="2753"/>
                    <a:pt x="1529" y="2762"/>
                    <a:pt x="1531" y="2772"/>
                  </a:cubicBezTo>
                  <a:cubicBezTo>
                    <a:pt x="1543" y="2828"/>
                    <a:pt x="1543" y="2828"/>
                    <a:pt x="1543" y="2828"/>
                  </a:cubicBezTo>
                  <a:cubicBezTo>
                    <a:pt x="1545" y="2837"/>
                    <a:pt x="1554" y="2844"/>
                    <a:pt x="1564" y="2842"/>
                  </a:cubicBezTo>
                  <a:cubicBezTo>
                    <a:pt x="1574" y="2840"/>
                    <a:pt x="1580" y="2830"/>
                    <a:pt x="1578" y="2821"/>
                  </a:cubicBezTo>
                  <a:cubicBezTo>
                    <a:pt x="1566" y="2764"/>
                    <a:pt x="1566" y="2764"/>
                    <a:pt x="1566" y="2764"/>
                  </a:cubicBezTo>
                  <a:cubicBezTo>
                    <a:pt x="1564" y="2755"/>
                    <a:pt x="1554" y="2749"/>
                    <a:pt x="1545" y="2751"/>
                  </a:cubicBezTo>
                  <a:close/>
                  <a:moveTo>
                    <a:pt x="1571" y="2889"/>
                  </a:moveTo>
                  <a:cubicBezTo>
                    <a:pt x="1561" y="2891"/>
                    <a:pt x="1555" y="2900"/>
                    <a:pt x="1557" y="2910"/>
                  </a:cubicBezTo>
                  <a:cubicBezTo>
                    <a:pt x="1569" y="2966"/>
                    <a:pt x="1569" y="2966"/>
                    <a:pt x="1569" y="2966"/>
                  </a:cubicBezTo>
                  <a:cubicBezTo>
                    <a:pt x="1571" y="2975"/>
                    <a:pt x="1580" y="2982"/>
                    <a:pt x="1590" y="2980"/>
                  </a:cubicBezTo>
                  <a:cubicBezTo>
                    <a:pt x="1599" y="2978"/>
                    <a:pt x="1605" y="2968"/>
                    <a:pt x="1603" y="2959"/>
                  </a:cubicBezTo>
                  <a:cubicBezTo>
                    <a:pt x="1592" y="2902"/>
                    <a:pt x="1592" y="2902"/>
                    <a:pt x="1592" y="2902"/>
                  </a:cubicBezTo>
                  <a:cubicBezTo>
                    <a:pt x="1590" y="2893"/>
                    <a:pt x="1580" y="2887"/>
                    <a:pt x="1571" y="2889"/>
                  </a:cubicBezTo>
                  <a:close/>
                  <a:moveTo>
                    <a:pt x="1610" y="3027"/>
                  </a:moveTo>
                  <a:cubicBezTo>
                    <a:pt x="1600" y="3029"/>
                    <a:pt x="1594" y="3038"/>
                    <a:pt x="1596" y="3048"/>
                  </a:cubicBezTo>
                  <a:cubicBezTo>
                    <a:pt x="1608" y="3104"/>
                    <a:pt x="1608" y="3104"/>
                    <a:pt x="1608" y="3104"/>
                  </a:cubicBezTo>
                  <a:cubicBezTo>
                    <a:pt x="1610" y="3113"/>
                    <a:pt x="1620" y="3120"/>
                    <a:pt x="1629" y="3117"/>
                  </a:cubicBezTo>
                  <a:cubicBezTo>
                    <a:pt x="1639" y="3115"/>
                    <a:pt x="1645" y="3106"/>
                    <a:pt x="1643" y="3097"/>
                  </a:cubicBezTo>
                  <a:cubicBezTo>
                    <a:pt x="1631" y="3040"/>
                    <a:pt x="1631" y="3040"/>
                    <a:pt x="1631" y="3040"/>
                  </a:cubicBezTo>
                  <a:cubicBezTo>
                    <a:pt x="1629" y="3031"/>
                    <a:pt x="1620" y="3025"/>
                    <a:pt x="1610" y="3027"/>
                  </a:cubicBezTo>
                  <a:close/>
                  <a:moveTo>
                    <a:pt x="1566" y="3165"/>
                  </a:moveTo>
                  <a:cubicBezTo>
                    <a:pt x="1566" y="3155"/>
                    <a:pt x="1559" y="3147"/>
                    <a:pt x="1549" y="3147"/>
                  </a:cubicBezTo>
                  <a:cubicBezTo>
                    <a:pt x="1491" y="3146"/>
                    <a:pt x="1491" y="3146"/>
                    <a:pt x="1491" y="3146"/>
                  </a:cubicBezTo>
                  <a:cubicBezTo>
                    <a:pt x="1482" y="3146"/>
                    <a:pt x="1473" y="3154"/>
                    <a:pt x="1473" y="3164"/>
                  </a:cubicBezTo>
                  <a:cubicBezTo>
                    <a:pt x="1473" y="3173"/>
                    <a:pt x="1481" y="3181"/>
                    <a:pt x="1491" y="3182"/>
                  </a:cubicBezTo>
                  <a:cubicBezTo>
                    <a:pt x="1548" y="3182"/>
                    <a:pt x="1548" y="3182"/>
                    <a:pt x="1548" y="3182"/>
                  </a:cubicBezTo>
                  <a:cubicBezTo>
                    <a:pt x="1558" y="3182"/>
                    <a:pt x="1566" y="3175"/>
                    <a:pt x="1566" y="3165"/>
                  </a:cubicBezTo>
                  <a:close/>
                  <a:moveTo>
                    <a:pt x="1576" y="1082"/>
                  </a:moveTo>
                  <a:cubicBezTo>
                    <a:pt x="1568" y="1088"/>
                    <a:pt x="1567" y="1099"/>
                    <a:pt x="1573" y="1106"/>
                  </a:cubicBezTo>
                  <a:cubicBezTo>
                    <a:pt x="1608" y="1152"/>
                    <a:pt x="1608" y="1152"/>
                    <a:pt x="1608" y="1152"/>
                  </a:cubicBezTo>
                  <a:cubicBezTo>
                    <a:pt x="1614" y="1160"/>
                    <a:pt x="1625" y="1161"/>
                    <a:pt x="1633" y="1155"/>
                  </a:cubicBezTo>
                  <a:cubicBezTo>
                    <a:pt x="1641" y="1149"/>
                    <a:pt x="1642" y="1138"/>
                    <a:pt x="1636" y="1130"/>
                  </a:cubicBezTo>
                  <a:cubicBezTo>
                    <a:pt x="1601" y="1085"/>
                    <a:pt x="1601" y="1085"/>
                    <a:pt x="1601" y="1085"/>
                  </a:cubicBezTo>
                  <a:cubicBezTo>
                    <a:pt x="1595" y="1077"/>
                    <a:pt x="1584" y="1076"/>
                    <a:pt x="1576" y="1082"/>
                  </a:cubicBezTo>
                  <a:close/>
                  <a:moveTo>
                    <a:pt x="1669" y="1201"/>
                  </a:moveTo>
                  <a:cubicBezTo>
                    <a:pt x="1663" y="1208"/>
                    <a:pt x="1664" y="1219"/>
                    <a:pt x="1672" y="1225"/>
                  </a:cubicBezTo>
                  <a:cubicBezTo>
                    <a:pt x="1717" y="1261"/>
                    <a:pt x="1717" y="1261"/>
                    <a:pt x="1717" y="1261"/>
                  </a:cubicBezTo>
                  <a:cubicBezTo>
                    <a:pt x="1724" y="1267"/>
                    <a:pt x="1735" y="1266"/>
                    <a:pt x="1741" y="1259"/>
                  </a:cubicBezTo>
                  <a:cubicBezTo>
                    <a:pt x="1748" y="1251"/>
                    <a:pt x="1746" y="1240"/>
                    <a:pt x="1739" y="1234"/>
                  </a:cubicBezTo>
                  <a:cubicBezTo>
                    <a:pt x="1694" y="1198"/>
                    <a:pt x="1694" y="1198"/>
                    <a:pt x="1694" y="1198"/>
                  </a:cubicBezTo>
                  <a:cubicBezTo>
                    <a:pt x="1686" y="1192"/>
                    <a:pt x="1675" y="1193"/>
                    <a:pt x="1669" y="1201"/>
                  </a:cubicBezTo>
                  <a:close/>
                  <a:moveTo>
                    <a:pt x="1780" y="1281"/>
                  </a:moveTo>
                  <a:cubicBezTo>
                    <a:pt x="1776" y="1289"/>
                    <a:pt x="1779" y="1300"/>
                    <a:pt x="1788" y="1304"/>
                  </a:cubicBezTo>
                  <a:cubicBezTo>
                    <a:pt x="1840" y="1328"/>
                    <a:pt x="1840" y="1328"/>
                    <a:pt x="1840" y="1328"/>
                  </a:cubicBezTo>
                  <a:cubicBezTo>
                    <a:pt x="1849" y="1333"/>
                    <a:pt x="1860" y="1329"/>
                    <a:pt x="1864" y="1320"/>
                  </a:cubicBezTo>
                  <a:cubicBezTo>
                    <a:pt x="1868" y="1311"/>
                    <a:pt x="1864" y="1301"/>
                    <a:pt x="1855" y="1296"/>
                  </a:cubicBezTo>
                  <a:cubicBezTo>
                    <a:pt x="1803" y="1272"/>
                    <a:pt x="1803" y="1272"/>
                    <a:pt x="1803" y="1272"/>
                  </a:cubicBezTo>
                  <a:cubicBezTo>
                    <a:pt x="1794" y="1268"/>
                    <a:pt x="1784" y="1272"/>
                    <a:pt x="1780" y="1281"/>
                  </a:cubicBezTo>
                  <a:close/>
                  <a:moveTo>
                    <a:pt x="1912" y="1348"/>
                  </a:moveTo>
                  <a:cubicBezTo>
                    <a:pt x="1909" y="1357"/>
                    <a:pt x="1914" y="1367"/>
                    <a:pt x="1924" y="1370"/>
                  </a:cubicBezTo>
                  <a:cubicBezTo>
                    <a:pt x="1979" y="1386"/>
                    <a:pt x="1979" y="1386"/>
                    <a:pt x="1979" y="1386"/>
                  </a:cubicBezTo>
                  <a:cubicBezTo>
                    <a:pt x="1988" y="1389"/>
                    <a:pt x="1998" y="1383"/>
                    <a:pt x="2001" y="1374"/>
                  </a:cubicBezTo>
                  <a:cubicBezTo>
                    <a:pt x="2003" y="1365"/>
                    <a:pt x="1998" y="1355"/>
                    <a:pt x="1989" y="1352"/>
                  </a:cubicBezTo>
                  <a:cubicBezTo>
                    <a:pt x="1934" y="1336"/>
                    <a:pt x="1934" y="1336"/>
                    <a:pt x="1934" y="1336"/>
                  </a:cubicBezTo>
                  <a:cubicBezTo>
                    <a:pt x="1924" y="1333"/>
                    <a:pt x="1914" y="1338"/>
                    <a:pt x="1912" y="134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506" name="tree"/>
          <p:cNvGrpSpPr>
            <a:grpSpLocks noChangeAspect="1"/>
          </p:cNvGrpSpPr>
          <p:nvPr/>
        </p:nvGrpSpPr>
        <p:grpSpPr bwMode="auto">
          <a:xfrm>
            <a:off x="6648439" y="2641600"/>
            <a:ext cx="1986303" cy="2373016"/>
            <a:chOff x="1524" y="0"/>
            <a:chExt cx="2712" cy="3240"/>
          </a:xfrm>
        </p:grpSpPr>
        <p:sp>
          <p:nvSpPr>
            <p:cNvPr id="507" name="AutoShape 38"/>
            <p:cNvSpPr>
              <a:spLocks noChangeAspect="1" noChangeArrowheads="1" noTextEdit="1"/>
            </p:cNvSpPr>
            <p:nvPr/>
          </p:nvSpPr>
          <p:spPr bwMode="auto">
            <a:xfrm>
              <a:off x="1524" y="0"/>
              <a:ext cx="2712"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08" name="Freeform 40"/>
            <p:cNvSpPr>
              <a:spLocks noEditPoints="1"/>
            </p:cNvSpPr>
            <p:nvPr/>
          </p:nvSpPr>
          <p:spPr bwMode="auto">
            <a:xfrm>
              <a:off x="1481" y="-1"/>
              <a:ext cx="2778" cy="3251"/>
            </a:xfrm>
            <a:custGeom>
              <a:avLst/>
              <a:gdLst>
                <a:gd name="T0" fmla="*/ 966 w 2843"/>
                <a:gd name="T1" fmla="*/ 1075 h 3326"/>
                <a:gd name="T2" fmla="*/ 1416 w 2843"/>
                <a:gd name="T3" fmla="*/ 129 h 3326"/>
                <a:gd name="T4" fmla="*/ 1828 w 2843"/>
                <a:gd name="T5" fmla="*/ 1062 h 3326"/>
                <a:gd name="T6" fmla="*/ 1618 w 2843"/>
                <a:gd name="T7" fmla="*/ 1068 h 3326"/>
                <a:gd name="T8" fmla="*/ 2110 w 2843"/>
                <a:gd name="T9" fmla="*/ 1539 h 3326"/>
                <a:gd name="T10" fmla="*/ 1730 w 2843"/>
                <a:gd name="T11" fmla="*/ 1626 h 3326"/>
                <a:gd name="T12" fmla="*/ 2405 w 2843"/>
                <a:gd name="T13" fmla="*/ 2053 h 3326"/>
                <a:gd name="T14" fmla="*/ 1955 w 2843"/>
                <a:gd name="T15" fmla="*/ 2187 h 3326"/>
                <a:gd name="T16" fmla="*/ 2642 w 2843"/>
                <a:gd name="T17" fmla="*/ 2549 h 3326"/>
                <a:gd name="T18" fmla="*/ 1602 w 2843"/>
                <a:gd name="T19" fmla="*/ 2688 h 3326"/>
                <a:gd name="T20" fmla="*/ 1652 w 2843"/>
                <a:gd name="T21" fmla="*/ 3188 h 3326"/>
                <a:gd name="T22" fmla="*/ 1268 w 2843"/>
                <a:gd name="T23" fmla="*/ 3179 h 3326"/>
                <a:gd name="T24" fmla="*/ 1327 w 2843"/>
                <a:gd name="T25" fmla="*/ 2683 h 3326"/>
                <a:gd name="T26" fmla="*/ 179 w 2843"/>
                <a:gd name="T27" fmla="*/ 2497 h 3326"/>
                <a:gd name="T28" fmla="*/ 215 w 2843"/>
                <a:gd name="T29" fmla="*/ 2481 h 3326"/>
                <a:gd name="T30" fmla="*/ 943 w 2843"/>
                <a:gd name="T31" fmla="*/ 2162 h 3326"/>
                <a:gd name="T32" fmla="*/ 510 w 2843"/>
                <a:gd name="T33" fmla="*/ 1971 h 3326"/>
                <a:gd name="T34" fmla="*/ 544 w 2843"/>
                <a:gd name="T35" fmla="*/ 1972 h 3326"/>
                <a:gd name="T36" fmla="*/ 1104 w 2843"/>
                <a:gd name="T37" fmla="*/ 1629 h 3326"/>
                <a:gd name="T38" fmla="*/ 765 w 2843"/>
                <a:gd name="T39" fmla="*/ 1471 h 3326"/>
                <a:gd name="T40" fmla="*/ 1115 w 2843"/>
                <a:gd name="T41" fmla="*/ 1108 h 3326"/>
                <a:gd name="T42" fmla="*/ 1178 w 2843"/>
                <a:gd name="T43" fmla="*/ 495 h 3326"/>
                <a:gd name="T44" fmla="*/ 850 w 2843"/>
                <a:gd name="T45" fmla="*/ 1100 h 3326"/>
                <a:gd name="T46" fmla="*/ 694 w 2843"/>
                <a:gd name="T47" fmla="*/ 1397 h 3326"/>
                <a:gd name="T48" fmla="*/ 948 w 2843"/>
                <a:gd name="T49" fmla="*/ 1705 h 3326"/>
                <a:gd name="T50" fmla="*/ 359 w 2843"/>
                <a:gd name="T51" fmla="*/ 2026 h 3326"/>
                <a:gd name="T52" fmla="*/ 221 w 2843"/>
                <a:gd name="T53" fmla="*/ 2389 h 3326"/>
                <a:gd name="T54" fmla="*/ 153 w 2843"/>
                <a:gd name="T55" fmla="*/ 2387 h 3326"/>
                <a:gd name="T56" fmla="*/ 931 w 2843"/>
                <a:gd name="T57" fmla="*/ 2853 h 3326"/>
                <a:gd name="T58" fmla="*/ 1123 w 2843"/>
                <a:gd name="T59" fmla="*/ 3193 h 3326"/>
                <a:gd name="T60" fmla="*/ 1527 w 2843"/>
                <a:gd name="T61" fmla="*/ 3313 h 3326"/>
                <a:gd name="T62" fmla="*/ 1721 w 2843"/>
                <a:gd name="T63" fmla="*/ 2827 h 3326"/>
                <a:gd name="T64" fmla="*/ 2774 w 2843"/>
                <a:gd name="T65" fmla="*/ 2605 h 3326"/>
                <a:gd name="T66" fmla="*/ 2178 w 2843"/>
                <a:gd name="T67" fmla="*/ 2246 h 3326"/>
                <a:gd name="T68" fmla="*/ 2520 w 2843"/>
                <a:gd name="T69" fmla="*/ 1935 h 3326"/>
                <a:gd name="T70" fmla="*/ 2229 w 2843"/>
                <a:gd name="T71" fmla="*/ 1579 h 3326"/>
                <a:gd name="T72" fmla="*/ 1803 w 2843"/>
                <a:gd name="T73" fmla="*/ 1154 h 3326"/>
                <a:gd name="T74" fmla="*/ 1691 w 2843"/>
                <a:gd name="T75" fmla="*/ 516 h 3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3" h="3326">
                  <a:moveTo>
                    <a:pt x="1115" y="1108"/>
                  </a:moveTo>
                  <a:cubicBezTo>
                    <a:pt x="1061" y="1108"/>
                    <a:pt x="1012" y="1096"/>
                    <a:pt x="966" y="1075"/>
                  </a:cubicBezTo>
                  <a:cubicBezTo>
                    <a:pt x="931" y="1059"/>
                    <a:pt x="961" y="1043"/>
                    <a:pt x="984" y="1025"/>
                  </a:cubicBezTo>
                  <a:cubicBezTo>
                    <a:pt x="1146" y="896"/>
                    <a:pt x="1345" y="657"/>
                    <a:pt x="1416" y="129"/>
                  </a:cubicBezTo>
                  <a:cubicBezTo>
                    <a:pt x="1427" y="237"/>
                    <a:pt x="1607" y="821"/>
                    <a:pt x="1837" y="978"/>
                  </a:cubicBezTo>
                  <a:cubicBezTo>
                    <a:pt x="1904" y="1027"/>
                    <a:pt x="1918" y="1039"/>
                    <a:pt x="1828" y="1062"/>
                  </a:cubicBezTo>
                  <a:cubicBezTo>
                    <a:pt x="1781" y="1073"/>
                    <a:pt x="1743" y="1078"/>
                    <a:pt x="1708" y="1078"/>
                  </a:cubicBezTo>
                  <a:cubicBezTo>
                    <a:pt x="1677" y="1078"/>
                    <a:pt x="1648" y="1074"/>
                    <a:pt x="1618" y="1068"/>
                  </a:cubicBezTo>
                  <a:cubicBezTo>
                    <a:pt x="1689" y="1262"/>
                    <a:pt x="1898" y="1439"/>
                    <a:pt x="2135" y="1489"/>
                  </a:cubicBezTo>
                  <a:cubicBezTo>
                    <a:pt x="2175" y="1500"/>
                    <a:pt x="2148" y="1516"/>
                    <a:pt x="2110" y="1539"/>
                  </a:cubicBezTo>
                  <a:cubicBezTo>
                    <a:pt x="2069" y="1563"/>
                    <a:pt x="1912" y="1629"/>
                    <a:pt x="1779" y="1629"/>
                  </a:cubicBezTo>
                  <a:cubicBezTo>
                    <a:pt x="1762" y="1629"/>
                    <a:pt x="1746" y="1628"/>
                    <a:pt x="1730" y="1626"/>
                  </a:cubicBezTo>
                  <a:cubicBezTo>
                    <a:pt x="1873" y="1864"/>
                    <a:pt x="2179" y="1995"/>
                    <a:pt x="2380" y="2012"/>
                  </a:cubicBezTo>
                  <a:cubicBezTo>
                    <a:pt x="2432" y="2017"/>
                    <a:pt x="2430" y="2035"/>
                    <a:pt x="2405" y="2053"/>
                  </a:cubicBezTo>
                  <a:cubicBezTo>
                    <a:pt x="2382" y="2070"/>
                    <a:pt x="2219" y="2190"/>
                    <a:pt x="2011" y="2190"/>
                  </a:cubicBezTo>
                  <a:cubicBezTo>
                    <a:pt x="1993" y="2190"/>
                    <a:pt x="1974" y="2189"/>
                    <a:pt x="1955" y="2187"/>
                  </a:cubicBezTo>
                  <a:cubicBezTo>
                    <a:pt x="2059" y="2408"/>
                    <a:pt x="2412" y="2512"/>
                    <a:pt x="2637" y="2512"/>
                  </a:cubicBezTo>
                  <a:cubicBezTo>
                    <a:pt x="2674" y="2512"/>
                    <a:pt x="2666" y="2525"/>
                    <a:pt x="2642" y="2549"/>
                  </a:cubicBezTo>
                  <a:cubicBezTo>
                    <a:pt x="2522" y="2662"/>
                    <a:pt x="2228" y="2763"/>
                    <a:pt x="1954" y="2763"/>
                  </a:cubicBezTo>
                  <a:cubicBezTo>
                    <a:pt x="1825" y="2763"/>
                    <a:pt x="1702" y="2741"/>
                    <a:pt x="1602" y="2688"/>
                  </a:cubicBezTo>
                  <a:cubicBezTo>
                    <a:pt x="1602" y="2688"/>
                    <a:pt x="1685" y="3057"/>
                    <a:pt x="1734" y="3165"/>
                  </a:cubicBezTo>
                  <a:cubicBezTo>
                    <a:pt x="1744" y="3186"/>
                    <a:pt x="1684" y="3188"/>
                    <a:pt x="1652" y="3188"/>
                  </a:cubicBezTo>
                  <a:cubicBezTo>
                    <a:pt x="1647" y="3188"/>
                    <a:pt x="1642" y="3188"/>
                    <a:pt x="1639" y="3188"/>
                  </a:cubicBezTo>
                  <a:cubicBezTo>
                    <a:pt x="1582" y="3188"/>
                    <a:pt x="1302" y="3179"/>
                    <a:pt x="1268" y="3179"/>
                  </a:cubicBezTo>
                  <a:cubicBezTo>
                    <a:pt x="1234" y="3179"/>
                    <a:pt x="1216" y="3158"/>
                    <a:pt x="1239" y="3126"/>
                  </a:cubicBezTo>
                  <a:cubicBezTo>
                    <a:pt x="1261" y="3095"/>
                    <a:pt x="1339" y="2767"/>
                    <a:pt x="1327" y="2683"/>
                  </a:cubicBezTo>
                  <a:cubicBezTo>
                    <a:pt x="1214" y="2731"/>
                    <a:pt x="1078" y="2752"/>
                    <a:pt x="939" y="2752"/>
                  </a:cubicBezTo>
                  <a:cubicBezTo>
                    <a:pt x="639" y="2752"/>
                    <a:pt x="322" y="2652"/>
                    <a:pt x="179" y="2497"/>
                  </a:cubicBezTo>
                  <a:cubicBezTo>
                    <a:pt x="166" y="2481"/>
                    <a:pt x="171" y="2477"/>
                    <a:pt x="182" y="2477"/>
                  </a:cubicBezTo>
                  <a:cubicBezTo>
                    <a:pt x="191" y="2477"/>
                    <a:pt x="203" y="2479"/>
                    <a:pt x="215" y="2481"/>
                  </a:cubicBezTo>
                  <a:cubicBezTo>
                    <a:pt x="238" y="2483"/>
                    <a:pt x="261" y="2484"/>
                    <a:pt x="283" y="2484"/>
                  </a:cubicBezTo>
                  <a:cubicBezTo>
                    <a:pt x="579" y="2484"/>
                    <a:pt x="882" y="2289"/>
                    <a:pt x="943" y="2162"/>
                  </a:cubicBezTo>
                  <a:cubicBezTo>
                    <a:pt x="720" y="2149"/>
                    <a:pt x="574" y="2080"/>
                    <a:pt x="486" y="2003"/>
                  </a:cubicBezTo>
                  <a:cubicBezTo>
                    <a:pt x="463" y="1984"/>
                    <a:pt x="469" y="1971"/>
                    <a:pt x="510" y="1971"/>
                  </a:cubicBezTo>
                  <a:cubicBezTo>
                    <a:pt x="514" y="1971"/>
                    <a:pt x="518" y="1971"/>
                    <a:pt x="522" y="1971"/>
                  </a:cubicBezTo>
                  <a:cubicBezTo>
                    <a:pt x="530" y="1972"/>
                    <a:pt x="537" y="1972"/>
                    <a:pt x="544" y="1972"/>
                  </a:cubicBezTo>
                  <a:cubicBezTo>
                    <a:pt x="796" y="1972"/>
                    <a:pt x="1115" y="1754"/>
                    <a:pt x="1161" y="1626"/>
                  </a:cubicBezTo>
                  <a:cubicBezTo>
                    <a:pt x="1142" y="1628"/>
                    <a:pt x="1123" y="1629"/>
                    <a:pt x="1104" y="1629"/>
                  </a:cubicBezTo>
                  <a:cubicBezTo>
                    <a:pt x="950" y="1629"/>
                    <a:pt x="802" y="1554"/>
                    <a:pt x="727" y="1512"/>
                  </a:cubicBezTo>
                  <a:cubicBezTo>
                    <a:pt x="690" y="1491"/>
                    <a:pt x="728" y="1471"/>
                    <a:pt x="765" y="1471"/>
                  </a:cubicBezTo>
                  <a:cubicBezTo>
                    <a:pt x="822" y="1471"/>
                    <a:pt x="1200" y="1296"/>
                    <a:pt x="1223" y="1093"/>
                  </a:cubicBezTo>
                  <a:cubicBezTo>
                    <a:pt x="1185" y="1103"/>
                    <a:pt x="1149" y="1108"/>
                    <a:pt x="1115" y="1108"/>
                  </a:cubicBezTo>
                  <a:moveTo>
                    <a:pt x="1420" y="0"/>
                  </a:moveTo>
                  <a:cubicBezTo>
                    <a:pt x="1298" y="0"/>
                    <a:pt x="1285" y="260"/>
                    <a:pt x="1178" y="495"/>
                  </a:cubicBezTo>
                  <a:cubicBezTo>
                    <a:pt x="1073" y="725"/>
                    <a:pt x="928" y="914"/>
                    <a:pt x="891" y="936"/>
                  </a:cubicBezTo>
                  <a:cubicBezTo>
                    <a:pt x="817" y="982"/>
                    <a:pt x="816" y="1054"/>
                    <a:pt x="850" y="1100"/>
                  </a:cubicBezTo>
                  <a:cubicBezTo>
                    <a:pt x="889" y="1151"/>
                    <a:pt x="965" y="1177"/>
                    <a:pt x="1054" y="1195"/>
                  </a:cubicBezTo>
                  <a:cubicBezTo>
                    <a:pt x="975" y="1296"/>
                    <a:pt x="792" y="1392"/>
                    <a:pt x="694" y="1397"/>
                  </a:cubicBezTo>
                  <a:cubicBezTo>
                    <a:pt x="578" y="1402"/>
                    <a:pt x="549" y="1500"/>
                    <a:pt x="621" y="1553"/>
                  </a:cubicBezTo>
                  <a:cubicBezTo>
                    <a:pt x="669" y="1589"/>
                    <a:pt x="781" y="1652"/>
                    <a:pt x="948" y="1705"/>
                  </a:cubicBezTo>
                  <a:cubicBezTo>
                    <a:pt x="858" y="1807"/>
                    <a:pt x="590" y="1866"/>
                    <a:pt x="492" y="1870"/>
                  </a:cubicBezTo>
                  <a:cubicBezTo>
                    <a:pt x="404" y="1873"/>
                    <a:pt x="289" y="1918"/>
                    <a:pt x="359" y="2026"/>
                  </a:cubicBezTo>
                  <a:cubicBezTo>
                    <a:pt x="430" y="2136"/>
                    <a:pt x="597" y="2191"/>
                    <a:pt x="709" y="2222"/>
                  </a:cubicBezTo>
                  <a:cubicBezTo>
                    <a:pt x="576" y="2353"/>
                    <a:pt x="372" y="2389"/>
                    <a:pt x="221" y="2389"/>
                  </a:cubicBezTo>
                  <a:cubicBezTo>
                    <a:pt x="201" y="2389"/>
                    <a:pt x="182" y="2388"/>
                    <a:pt x="164" y="2387"/>
                  </a:cubicBezTo>
                  <a:cubicBezTo>
                    <a:pt x="160" y="2387"/>
                    <a:pt x="156" y="2387"/>
                    <a:pt x="153" y="2387"/>
                  </a:cubicBezTo>
                  <a:cubicBezTo>
                    <a:pt x="46" y="2387"/>
                    <a:pt x="0" y="2489"/>
                    <a:pt x="104" y="2593"/>
                  </a:cubicBezTo>
                  <a:cubicBezTo>
                    <a:pt x="248" y="2737"/>
                    <a:pt x="605" y="2853"/>
                    <a:pt x="931" y="2853"/>
                  </a:cubicBezTo>
                  <a:cubicBezTo>
                    <a:pt x="1034" y="2853"/>
                    <a:pt x="1134" y="2841"/>
                    <a:pt x="1224" y="2815"/>
                  </a:cubicBezTo>
                  <a:cubicBezTo>
                    <a:pt x="1221" y="2942"/>
                    <a:pt x="1152" y="3050"/>
                    <a:pt x="1123" y="3193"/>
                  </a:cubicBezTo>
                  <a:cubicBezTo>
                    <a:pt x="1102" y="3300"/>
                    <a:pt x="1287" y="3315"/>
                    <a:pt x="1420" y="3315"/>
                  </a:cubicBezTo>
                  <a:cubicBezTo>
                    <a:pt x="1465" y="3315"/>
                    <a:pt x="1505" y="3314"/>
                    <a:pt x="1527" y="3313"/>
                  </a:cubicBezTo>
                  <a:cubicBezTo>
                    <a:pt x="1626" y="3311"/>
                    <a:pt x="1849" y="3326"/>
                    <a:pt x="1831" y="3222"/>
                  </a:cubicBezTo>
                  <a:cubicBezTo>
                    <a:pt x="1810" y="3095"/>
                    <a:pt x="1779" y="2933"/>
                    <a:pt x="1721" y="2827"/>
                  </a:cubicBezTo>
                  <a:cubicBezTo>
                    <a:pt x="1808" y="2860"/>
                    <a:pt x="1904" y="2874"/>
                    <a:pt x="2001" y="2874"/>
                  </a:cubicBezTo>
                  <a:cubicBezTo>
                    <a:pt x="2313" y="2874"/>
                    <a:pt x="2645" y="2732"/>
                    <a:pt x="2774" y="2605"/>
                  </a:cubicBezTo>
                  <a:cubicBezTo>
                    <a:pt x="2837" y="2542"/>
                    <a:pt x="2843" y="2440"/>
                    <a:pt x="2736" y="2421"/>
                  </a:cubicBezTo>
                  <a:cubicBezTo>
                    <a:pt x="2649" y="2405"/>
                    <a:pt x="2401" y="2454"/>
                    <a:pt x="2178" y="2246"/>
                  </a:cubicBezTo>
                  <a:cubicBezTo>
                    <a:pt x="2319" y="2227"/>
                    <a:pt x="2458" y="2159"/>
                    <a:pt x="2519" y="2125"/>
                  </a:cubicBezTo>
                  <a:cubicBezTo>
                    <a:pt x="2610" y="2075"/>
                    <a:pt x="2595" y="1956"/>
                    <a:pt x="2520" y="1935"/>
                  </a:cubicBezTo>
                  <a:cubicBezTo>
                    <a:pt x="2357" y="1888"/>
                    <a:pt x="2095" y="1889"/>
                    <a:pt x="1937" y="1700"/>
                  </a:cubicBezTo>
                  <a:cubicBezTo>
                    <a:pt x="1999" y="1695"/>
                    <a:pt x="2133" y="1632"/>
                    <a:pt x="2229" y="1579"/>
                  </a:cubicBezTo>
                  <a:cubicBezTo>
                    <a:pt x="2324" y="1527"/>
                    <a:pt x="2304" y="1454"/>
                    <a:pt x="2226" y="1420"/>
                  </a:cubicBezTo>
                  <a:cubicBezTo>
                    <a:pt x="2133" y="1379"/>
                    <a:pt x="1915" y="1360"/>
                    <a:pt x="1803" y="1154"/>
                  </a:cubicBezTo>
                  <a:cubicBezTo>
                    <a:pt x="1884" y="1150"/>
                    <a:pt x="2106" y="1067"/>
                    <a:pt x="1973" y="950"/>
                  </a:cubicBezTo>
                  <a:cubicBezTo>
                    <a:pt x="1844" y="837"/>
                    <a:pt x="1772" y="677"/>
                    <a:pt x="1691" y="516"/>
                  </a:cubicBezTo>
                  <a:cubicBezTo>
                    <a:pt x="1534" y="205"/>
                    <a:pt x="1549" y="0"/>
                    <a:pt x="1420" y="0"/>
                  </a:cubicBezTo>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09" name="Freeform 41"/>
            <p:cNvSpPr/>
            <p:nvPr/>
          </p:nvSpPr>
          <p:spPr bwMode="auto">
            <a:xfrm>
              <a:off x="1643" y="125"/>
              <a:ext cx="2451" cy="2990"/>
            </a:xfrm>
            <a:custGeom>
              <a:avLst/>
              <a:gdLst>
                <a:gd name="T0" fmla="*/ 1250 w 2508"/>
                <a:gd name="T1" fmla="*/ 0 h 3059"/>
                <a:gd name="T2" fmla="*/ 818 w 2508"/>
                <a:gd name="T3" fmla="*/ 896 h 3059"/>
                <a:gd name="T4" fmla="*/ 800 w 2508"/>
                <a:gd name="T5" fmla="*/ 946 h 3059"/>
                <a:gd name="T6" fmla="*/ 949 w 2508"/>
                <a:gd name="T7" fmla="*/ 979 h 3059"/>
                <a:gd name="T8" fmla="*/ 1057 w 2508"/>
                <a:gd name="T9" fmla="*/ 964 h 3059"/>
                <a:gd name="T10" fmla="*/ 599 w 2508"/>
                <a:gd name="T11" fmla="*/ 1342 h 3059"/>
                <a:gd name="T12" fmla="*/ 561 w 2508"/>
                <a:gd name="T13" fmla="*/ 1383 h 3059"/>
                <a:gd name="T14" fmla="*/ 938 w 2508"/>
                <a:gd name="T15" fmla="*/ 1500 h 3059"/>
                <a:gd name="T16" fmla="*/ 995 w 2508"/>
                <a:gd name="T17" fmla="*/ 1497 h 3059"/>
                <a:gd name="T18" fmla="*/ 378 w 2508"/>
                <a:gd name="T19" fmla="*/ 1843 h 3059"/>
                <a:gd name="T20" fmla="*/ 356 w 2508"/>
                <a:gd name="T21" fmla="*/ 1842 h 3059"/>
                <a:gd name="T22" fmla="*/ 344 w 2508"/>
                <a:gd name="T23" fmla="*/ 1842 h 3059"/>
                <a:gd name="T24" fmla="*/ 320 w 2508"/>
                <a:gd name="T25" fmla="*/ 1874 h 3059"/>
                <a:gd name="T26" fmla="*/ 777 w 2508"/>
                <a:gd name="T27" fmla="*/ 2033 h 3059"/>
                <a:gd name="T28" fmla="*/ 117 w 2508"/>
                <a:gd name="T29" fmla="*/ 2355 h 3059"/>
                <a:gd name="T30" fmla="*/ 49 w 2508"/>
                <a:gd name="T31" fmla="*/ 2352 h 3059"/>
                <a:gd name="T32" fmla="*/ 16 w 2508"/>
                <a:gd name="T33" fmla="*/ 2348 h 3059"/>
                <a:gd name="T34" fmla="*/ 13 w 2508"/>
                <a:gd name="T35" fmla="*/ 2368 h 3059"/>
                <a:gd name="T36" fmla="*/ 773 w 2508"/>
                <a:gd name="T37" fmla="*/ 2623 h 3059"/>
                <a:gd name="T38" fmla="*/ 1161 w 2508"/>
                <a:gd name="T39" fmla="*/ 2554 h 3059"/>
                <a:gd name="T40" fmla="*/ 1073 w 2508"/>
                <a:gd name="T41" fmla="*/ 2997 h 3059"/>
                <a:gd name="T42" fmla="*/ 1102 w 2508"/>
                <a:gd name="T43" fmla="*/ 3050 h 3059"/>
                <a:gd name="T44" fmla="*/ 1473 w 2508"/>
                <a:gd name="T45" fmla="*/ 3059 h 3059"/>
                <a:gd name="T46" fmla="*/ 1486 w 2508"/>
                <a:gd name="T47" fmla="*/ 3059 h 3059"/>
                <a:gd name="T48" fmla="*/ 1568 w 2508"/>
                <a:gd name="T49" fmla="*/ 3036 h 3059"/>
                <a:gd name="T50" fmla="*/ 1436 w 2508"/>
                <a:gd name="T51" fmla="*/ 2559 h 3059"/>
                <a:gd name="T52" fmla="*/ 1788 w 2508"/>
                <a:gd name="T53" fmla="*/ 2634 h 3059"/>
                <a:gd name="T54" fmla="*/ 2476 w 2508"/>
                <a:gd name="T55" fmla="*/ 2420 h 3059"/>
                <a:gd name="T56" fmla="*/ 2471 w 2508"/>
                <a:gd name="T57" fmla="*/ 2383 h 3059"/>
                <a:gd name="T58" fmla="*/ 1789 w 2508"/>
                <a:gd name="T59" fmla="*/ 2058 h 3059"/>
                <a:gd name="T60" fmla="*/ 1845 w 2508"/>
                <a:gd name="T61" fmla="*/ 2061 h 3059"/>
                <a:gd name="T62" fmla="*/ 2239 w 2508"/>
                <a:gd name="T63" fmla="*/ 1924 h 3059"/>
                <a:gd name="T64" fmla="*/ 2214 w 2508"/>
                <a:gd name="T65" fmla="*/ 1883 h 3059"/>
                <a:gd name="T66" fmla="*/ 1564 w 2508"/>
                <a:gd name="T67" fmla="*/ 1497 h 3059"/>
                <a:gd name="T68" fmla="*/ 1613 w 2508"/>
                <a:gd name="T69" fmla="*/ 1500 h 3059"/>
                <a:gd name="T70" fmla="*/ 1944 w 2508"/>
                <a:gd name="T71" fmla="*/ 1410 h 3059"/>
                <a:gd name="T72" fmla="*/ 1969 w 2508"/>
                <a:gd name="T73" fmla="*/ 1360 h 3059"/>
                <a:gd name="T74" fmla="*/ 1452 w 2508"/>
                <a:gd name="T75" fmla="*/ 939 h 3059"/>
                <a:gd name="T76" fmla="*/ 1542 w 2508"/>
                <a:gd name="T77" fmla="*/ 949 h 3059"/>
                <a:gd name="T78" fmla="*/ 1662 w 2508"/>
                <a:gd name="T79" fmla="*/ 933 h 3059"/>
                <a:gd name="T80" fmla="*/ 1671 w 2508"/>
                <a:gd name="T81" fmla="*/ 849 h 3059"/>
                <a:gd name="T82" fmla="*/ 1250 w 2508"/>
                <a:gd name="T83" fmla="*/ 0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08" h="3059">
                  <a:moveTo>
                    <a:pt x="1250" y="0"/>
                  </a:moveTo>
                  <a:cubicBezTo>
                    <a:pt x="1179" y="528"/>
                    <a:pt x="980" y="767"/>
                    <a:pt x="818" y="896"/>
                  </a:cubicBezTo>
                  <a:cubicBezTo>
                    <a:pt x="795" y="914"/>
                    <a:pt x="765" y="930"/>
                    <a:pt x="800" y="946"/>
                  </a:cubicBezTo>
                  <a:cubicBezTo>
                    <a:pt x="846" y="967"/>
                    <a:pt x="895" y="979"/>
                    <a:pt x="949" y="979"/>
                  </a:cubicBezTo>
                  <a:cubicBezTo>
                    <a:pt x="983" y="979"/>
                    <a:pt x="1019" y="974"/>
                    <a:pt x="1057" y="964"/>
                  </a:cubicBezTo>
                  <a:cubicBezTo>
                    <a:pt x="1034" y="1167"/>
                    <a:pt x="656" y="1342"/>
                    <a:pt x="599" y="1342"/>
                  </a:cubicBezTo>
                  <a:cubicBezTo>
                    <a:pt x="562" y="1342"/>
                    <a:pt x="524" y="1362"/>
                    <a:pt x="561" y="1383"/>
                  </a:cubicBezTo>
                  <a:cubicBezTo>
                    <a:pt x="636" y="1425"/>
                    <a:pt x="784" y="1500"/>
                    <a:pt x="938" y="1500"/>
                  </a:cubicBezTo>
                  <a:cubicBezTo>
                    <a:pt x="957" y="1500"/>
                    <a:pt x="976" y="1499"/>
                    <a:pt x="995" y="1497"/>
                  </a:cubicBezTo>
                  <a:cubicBezTo>
                    <a:pt x="949" y="1625"/>
                    <a:pt x="630" y="1843"/>
                    <a:pt x="378" y="1843"/>
                  </a:cubicBezTo>
                  <a:cubicBezTo>
                    <a:pt x="371" y="1843"/>
                    <a:pt x="364" y="1843"/>
                    <a:pt x="356" y="1842"/>
                  </a:cubicBezTo>
                  <a:cubicBezTo>
                    <a:pt x="352" y="1842"/>
                    <a:pt x="348" y="1842"/>
                    <a:pt x="344" y="1842"/>
                  </a:cubicBezTo>
                  <a:cubicBezTo>
                    <a:pt x="303" y="1842"/>
                    <a:pt x="297" y="1855"/>
                    <a:pt x="320" y="1874"/>
                  </a:cubicBezTo>
                  <a:cubicBezTo>
                    <a:pt x="408" y="1951"/>
                    <a:pt x="554" y="2020"/>
                    <a:pt x="777" y="2033"/>
                  </a:cubicBezTo>
                  <a:cubicBezTo>
                    <a:pt x="716" y="2160"/>
                    <a:pt x="413" y="2355"/>
                    <a:pt x="117" y="2355"/>
                  </a:cubicBezTo>
                  <a:cubicBezTo>
                    <a:pt x="95" y="2355"/>
                    <a:pt x="72" y="2354"/>
                    <a:pt x="49" y="2352"/>
                  </a:cubicBezTo>
                  <a:cubicBezTo>
                    <a:pt x="37" y="2350"/>
                    <a:pt x="25" y="2348"/>
                    <a:pt x="16" y="2348"/>
                  </a:cubicBezTo>
                  <a:cubicBezTo>
                    <a:pt x="5" y="2348"/>
                    <a:pt x="0" y="2352"/>
                    <a:pt x="13" y="2368"/>
                  </a:cubicBezTo>
                  <a:cubicBezTo>
                    <a:pt x="156" y="2523"/>
                    <a:pt x="473" y="2623"/>
                    <a:pt x="773" y="2623"/>
                  </a:cubicBezTo>
                  <a:cubicBezTo>
                    <a:pt x="912" y="2623"/>
                    <a:pt x="1048" y="2602"/>
                    <a:pt x="1161" y="2554"/>
                  </a:cubicBezTo>
                  <a:cubicBezTo>
                    <a:pt x="1173" y="2638"/>
                    <a:pt x="1095" y="2966"/>
                    <a:pt x="1073" y="2997"/>
                  </a:cubicBezTo>
                  <a:cubicBezTo>
                    <a:pt x="1050" y="3029"/>
                    <a:pt x="1068" y="3050"/>
                    <a:pt x="1102" y="3050"/>
                  </a:cubicBezTo>
                  <a:cubicBezTo>
                    <a:pt x="1136" y="3050"/>
                    <a:pt x="1416" y="3059"/>
                    <a:pt x="1473" y="3059"/>
                  </a:cubicBezTo>
                  <a:cubicBezTo>
                    <a:pt x="1476" y="3059"/>
                    <a:pt x="1481" y="3059"/>
                    <a:pt x="1486" y="3059"/>
                  </a:cubicBezTo>
                  <a:cubicBezTo>
                    <a:pt x="1518" y="3059"/>
                    <a:pt x="1578" y="3057"/>
                    <a:pt x="1568" y="3036"/>
                  </a:cubicBezTo>
                  <a:cubicBezTo>
                    <a:pt x="1519" y="2928"/>
                    <a:pt x="1436" y="2559"/>
                    <a:pt x="1436" y="2559"/>
                  </a:cubicBezTo>
                  <a:cubicBezTo>
                    <a:pt x="1536" y="2612"/>
                    <a:pt x="1659" y="2634"/>
                    <a:pt x="1788" y="2634"/>
                  </a:cubicBezTo>
                  <a:cubicBezTo>
                    <a:pt x="2062" y="2634"/>
                    <a:pt x="2356" y="2533"/>
                    <a:pt x="2476" y="2420"/>
                  </a:cubicBezTo>
                  <a:cubicBezTo>
                    <a:pt x="2500" y="2396"/>
                    <a:pt x="2508" y="2383"/>
                    <a:pt x="2471" y="2383"/>
                  </a:cubicBezTo>
                  <a:cubicBezTo>
                    <a:pt x="2246" y="2383"/>
                    <a:pt x="1893" y="2279"/>
                    <a:pt x="1789" y="2058"/>
                  </a:cubicBezTo>
                  <a:cubicBezTo>
                    <a:pt x="1808" y="2060"/>
                    <a:pt x="1827" y="2061"/>
                    <a:pt x="1845" y="2061"/>
                  </a:cubicBezTo>
                  <a:cubicBezTo>
                    <a:pt x="2053" y="2061"/>
                    <a:pt x="2216" y="1941"/>
                    <a:pt x="2239" y="1924"/>
                  </a:cubicBezTo>
                  <a:cubicBezTo>
                    <a:pt x="2264" y="1906"/>
                    <a:pt x="2266" y="1888"/>
                    <a:pt x="2214" y="1883"/>
                  </a:cubicBezTo>
                  <a:cubicBezTo>
                    <a:pt x="2013" y="1866"/>
                    <a:pt x="1707" y="1735"/>
                    <a:pt x="1564" y="1497"/>
                  </a:cubicBezTo>
                  <a:cubicBezTo>
                    <a:pt x="1580" y="1499"/>
                    <a:pt x="1596" y="1500"/>
                    <a:pt x="1613" y="1500"/>
                  </a:cubicBezTo>
                  <a:cubicBezTo>
                    <a:pt x="1746" y="1500"/>
                    <a:pt x="1903" y="1434"/>
                    <a:pt x="1944" y="1410"/>
                  </a:cubicBezTo>
                  <a:cubicBezTo>
                    <a:pt x="1982" y="1387"/>
                    <a:pt x="2009" y="1371"/>
                    <a:pt x="1969" y="1360"/>
                  </a:cubicBezTo>
                  <a:cubicBezTo>
                    <a:pt x="1732" y="1310"/>
                    <a:pt x="1523" y="1133"/>
                    <a:pt x="1452" y="939"/>
                  </a:cubicBezTo>
                  <a:cubicBezTo>
                    <a:pt x="1482" y="945"/>
                    <a:pt x="1511" y="949"/>
                    <a:pt x="1542" y="949"/>
                  </a:cubicBezTo>
                  <a:cubicBezTo>
                    <a:pt x="1577" y="949"/>
                    <a:pt x="1615" y="944"/>
                    <a:pt x="1662" y="933"/>
                  </a:cubicBezTo>
                  <a:cubicBezTo>
                    <a:pt x="1752" y="910"/>
                    <a:pt x="1738" y="898"/>
                    <a:pt x="1671" y="849"/>
                  </a:cubicBezTo>
                  <a:cubicBezTo>
                    <a:pt x="1441" y="692"/>
                    <a:pt x="1261" y="108"/>
                    <a:pt x="1250" y="0"/>
                  </a:cubicBezTo>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10" name="Freeform 42"/>
            <p:cNvSpPr>
              <a:spLocks noEditPoints="1"/>
            </p:cNvSpPr>
            <p:nvPr/>
          </p:nvSpPr>
          <p:spPr bwMode="auto">
            <a:xfrm>
              <a:off x="2232" y="333"/>
              <a:ext cx="1408" cy="2330"/>
            </a:xfrm>
            <a:custGeom>
              <a:avLst/>
              <a:gdLst>
                <a:gd name="T0" fmla="*/ 103 w 1441"/>
                <a:gd name="T1" fmla="*/ 2067 h 2384"/>
                <a:gd name="T2" fmla="*/ 826 w 1441"/>
                <a:gd name="T3" fmla="*/ 2055 h 2384"/>
                <a:gd name="T4" fmla="*/ 861 w 1441"/>
                <a:gd name="T5" fmla="*/ 1964 h 2384"/>
                <a:gd name="T6" fmla="*/ 818 w 1441"/>
                <a:gd name="T7" fmla="*/ 1836 h 2384"/>
                <a:gd name="T8" fmla="*/ 804 w 1441"/>
                <a:gd name="T9" fmla="*/ 1791 h 2384"/>
                <a:gd name="T10" fmla="*/ 804 w 1441"/>
                <a:gd name="T11" fmla="*/ 1918 h 2384"/>
                <a:gd name="T12" fmla="*/ 678 w 1441"/>
                <a:gd name="T13" fmla="*/ 1918 h 2384"/>
                <a:gd name="T14" fmla="*/ 615 w 1441"/>
                <a:gd name="T15" fmla="*/ 1918 h 2384"/>
                <a:gd name="T16" fmla="*/ 636 w 1441"/>
                <a:gd name="T17" fmla="*/ 1873 h 2384"/>
                <a:gd name="T18" fmla="*/ 460 w 1441"/>
                <a:gd name="T19" fmla="*/ 1727 h 2384"/>
                <a:gd name="T20" fmla="*/ 221 w 1441"/>
                <a:gd name="T21" fmla="*/ 1900 h 2384"/>
                <a:gd name="T22" fmla="*/ 122 w 1441"/>
                <a:gd name="T23" fmla="*/ 1672 h 2384"/>
                <a:gd name="T24" fmla="*/ 122 w 1441"/>
                <a:gd name="T25" fmla="*/ 1672 h 2384"/>
                <a:gd name="T26" fmla="*/ 45 w 1441"/>
                <a:gd name="T27" fmla="*/ 1745 h 2384"/>
                <a:gd name="T28" fmla="*/ 45 w 1441"/>
                <a:gd name="T29" fmla="*/ 1700 h 2384"/>
                <a:gd name="T30" fmla="*/ 518 w 1441"/>
                <a:gd name="T31" fmla="*/ 1046 h 2384"/>
                <a:gd name="T32" fmla="*/ 138 w 1441"/>
                <a:gd name="T33" fmla="*/ 2258 h 2384"/>
                <a:gd name="T34" fmla="*/ 426 w 1441"/>
                <a:gd name="T35" fmla="*/ 1155 h 2384"/>
                <a:gd name="T36" fmla="*/ 82 w 1441"/>
                <a:gd name="T37" fmla="*/ 2331 h 2384"/>
                <a:gd name="T38" fmla="*/ 829 w 1441"/>
                <a:gd name="T39" fmla="*/ 1077 h 2384"/>
                <a:gd name="T40" fmla="*/ 1302 w 1441"/>
                <a:gd name="T41" fmla="*/ 1696 h 2384"/>
                <a:gd name="T42" fmla="*/ 723 w 1441"/>
                <a:gd name="T43" fmla="*/ 1123 h 2384"/>
                <a:gd name="T44" fmla="*/ 1037 w 1441"/>
                <a:gd name="T45" fmla="*/ 2330 h 2384"/>
                <a:gd name="T46" fmla="*/ 1274 w 1441"/>
                <a:gd name="T47" fmla="*/ 2246 h 2384"/>
                <a:gd name="T48" fmla="*/ 1239 w 1441"/>
                <a:gd name="T49" fmla="*/ 1937 h 2384"/>
                <a:gd name="T50" fmla="*/ 1190 w 1441"/>
                <a:gd name="T51" fmla="*/ 2292 h 2384"/>
                <a:gd name="T52" fmla="*/ 1246 w 1441"/>
                <a:gd name="T53" fmla="*/ 2146 h 2384"/>
                <a:gd name="T54" fmla="*/ 1239 w 1441"/>
                <a:gd name="T55" fmla="*/ 2374 h 2384"/>
                <a:gd name="T56" fmla="*/ 1009 w 1441"/>
                <a:gd name="T57" fmla="*/ 2221 h 2384"/>
                <a:gd name="T58" fmla="*/ 1169 w 1441"/>
                <a:gd name="T59" fmla="*/ 1764 h 2384"/>
                <a:gd name="T60" fmla="*/ 1148 w 1441"/>
                <a:gd name="T61" fmla="*/ 2046 h 2384"/>
                <a:gd name="T62" fmla="*/ 862 w 1441"/>
                <a:gd name="T63" fmla="*/ 2258 h 2384"/>
                <a:gd name="T64" fmla="*/ 1441 w 1441"/>
                <a:gd name="T65" fmla="*/ 2191 h 2384"/>
                <a:gd name="T66" fmla="*/ 1156 w 1441"/>
                <a:gd name="T67" fmla="*/ 1145 h 2384"/>
                <a:gd name="T68" fmla="*/ 1079 w 1441"/>
                <a:gd name="T69" fmla="*/ 1081 h 2384"/>
                <a:gd name="T70" fmla="*/ 1078 w 1441"/>
                <a:gd name="T71" fmla="*/ 1286 h 2384"/>
                <a:gd name="T72" fmla="*/ 967 w 1441"/>
                <a:gd name="T73" fmla="*/ 699 h 2384"/>
                <a:gd name="T74" fmla="*/ 917 w 1441"/>
                <a:gd name="T75" fmla="*/ 1272 h 2384"/>
                <a:gd name="T76" fmla="*/ 784 w 1441"/>
                <a:gd name="T77" fmla="*/ 1236 h 2384"/>
                <a:gd name="T78" fmla="*/ 756 w 1441"/>
                <a:gd name="T79" fmla="*/ 1390 h 2384"/>
                <a:gd name="T80" fmla="*/ 699 w 1441"/>
                <a:gd name="T81" fmla="*/ 699 h 2384"/>
                <a:gd name="T82" fmla="*/ 685 w 1441"/>
                <a:gd name="T83" fmla="*/ 745 h 2384"/>
                <a:gd name="T84" fmla="*/ 664 w 1441"/>
                <a:gd name="T85" fmla="*/ 754 h 2384"/>
                <a:gd name="T86" fmla="*/ 657 w 1441"/>
                <a:gd name="T87" fmla="*/ 1099 h 2384"/>
                <a:gd name="T88" fmla="*/ 517 w 1441"/>
                <a:gd name="T89" fmla="*/ 1390 h 2384"/>
                <a:gd name="T90" fmla="*/ 776 w 1441"/>
                <a:gd name="T91" fmla="*/ 514 h 2384"/>
                <a:gd name="T92" fmla="*/ 847 w 1441"/>
                <a:gd name="T93" fmla="*/ 1390 h 2384"/>
                <a:gd name="T94" fmla="*/ 376 w 1441"/>
                <a:gd name="T95" fmla="*/ 645 h 2384"/>
                <a:gd name="T96" fmla="*/ 376 w 1441"/>
                <a:gd name="T97" fmla="*/ 690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1" h="2384">
                  <a:moveTo>
                    <a:pt x="647" y="91"/>
                  </a:moveTo>
                  <a:cubicBezTo>
                    <a:pt x="674" y="69"/>
                    <a:pt x="627" y="2"/>
                    <a:pt x="661" y="0"/>
                  </a:cubicBezTo>
                  <a:cubicBezTo>
                    <a:pt x="668" y="25"/>
                    <a:pt x="679" y="90"/>
                    <a:pt x="647" y="91"/>
                  </a:cubicBezTo>
                  <a:close/>
                  <a:moveTo>
                    <a:pt x="103" y="2067"/>
                  </a:moveTo>
                  <a:cubicBezTo>
                    <a:pt x="102" y="2039"/>
                    <a:pt x="142" y="2063"/>
                    <a:pt x="131" y="2022"/>
                  </a:cubicBezTo>
                  <a:cubicBezTo>
                    <a:pt x="116" y="2024"/>
                    <a:pt x="82" y="2048"/>
                    <a:pt x="103" y="2067"/>
                  </a:cubicBezTo>
                  <a:close/>
                  <a:moveTo>
                    <a:pt x="889" y="2000"/>
                  </a:moveTo>
                  <a:cubicBezTo>
                    <a:pt x="908" y="2070"/>
                    <a:pt x="841" y="2113"/>
                    <a:pt x="826" y="2055"/>
                  </a:cubicBezTo>
                  <a:cubicBezTo>
                    <a:pt x="848" y="2047"/>
                    <a:pt x="847" y="2069"/>
                    <a:pt x="861" y="2073"/>
                  </a:cubicBezTo>
                  <a:cubicBezTo>
                    <a:pt x="857" y="2035"/>
                    <a:pt x="828" y="2030"/>
                    <a:pt x="840" y="1973"/>
                  </a:cubicBezTo>
                  <a:cubicBezTo>
                    <a:pt x="846" y="1973"/>
                    <a:pt x="845" y="1984"/>
                    <a:pt x="847" y="1991"/>
                  </a:cubicBezTo>
                  <a:cubicBezTo>
                    <a:pt x="853" y="1984"/>
                    <a:pt x="857" y="1974"/>
                    <a:pt x="861" y="1964"/>
                  </a:cubicBezTo>
                  <a:cubicBezTo>
                    <a:pt x="880" y="1972"/>
                    <a:pt x="851" y="1992"/>
                    <a:pt x="861" y="2018"/>
                  </a:cubicBezTo>
                  <a:cubicBezTo>
                    <a:pt x="883" y="2029"/>
                    <a:pt x="866" y="1989"/>
                    <a:pt x="889" y="2000"/>
                  </a:cubicBezTo>
                  <a:close/>
                  <a:moveTo>
                    <a:pt x="804" y="1791"/>
                  </a:moveTo>
                  <a:cubicBezTo>
                    <a:pt x="815" y="1798"/>
                    <a:pt x="815" y="1820"/>
                    <a:pt x="818" y="1836"/>
                  </a:cubicBezTo>
                  <a:cubicBezTo>
                    <a:pt x="798" y="1861"/>
                    <a:pt x="776" y="1885"/>
                    <a:pt x="748" y="1900"/>
                  </a:cubicBezTo>
                  <a:cubicBezTo>
                    <a:pt x="752" y="1876"/>
                    <a:pt x="745" y="1867"/>
                    <a:pt x="727" y="1873"/>
                  </a:cubicBezTo>
                  <a:cubicBezTo>
                    <a:pt x="729" y="1863"/>
                    <a:pt x="741" y="1866"/>
                    <a:pt x="741" y="1854"/>
                  </a:cubicBezTo>
                  <a:cubicBezTo>
                    <a:pt x="767" y="1900"/>
                    <a:pt x="800" y="1830"/>
                    <a:pt x="804" y="1791"/>
                  </a:cubicBezTo>
                  <a:close/>
                  <a:moveTo>
                    <a:pt x="804" y="1918"/>
                  </a:moveTo>
                  <a:cubicBezTo>
                    <a:pt x="807" y="1922"/>
                    <a:pt x="811" y="2005"/>
                    <a:pt x="783" y="2000"/>
                  </a:cubicBezTo>
                  <a:cubicBezTo>
                    <a:pt x="781" y="1962"/>
                    <a:pt x="793" y="1965"/>
                    <a:pt x="783" y="1936"/>
                  </a:cubicBezTo>
                  <a:cubicBezTo>
                    <a:pt x="795" y="1937"/>
                    <a:pt x="802" y="1930"/>
                    <a:pt x="804" y="1918"/>
                  </a:cubicBezTo>
                  <a:close/>
                  <a:moveTo>
                    <a:pt x="678" y="1918"/>
                  </a:moveTo>
                  <a:cubicBezTo>
                    <a:pt x="678" y="1927"/>
                    <a:pt x="678" y="1936"/>
                    <a:pt x="678" y="1945"/>
                  </a:cubicBezTo>
                  <a:cubicBezTo>
                    <a:pt x="656" y="1947"/>
                    <a:pt x="654" y="1922"/>
                    <a:pt x="650" y="1900"/>
                  </a:cubicBezTo>
                  <a:cubicBezTo>
                    <a:pt x="664" y="1900"/>
                    <a:pt x="659" y="1925"/>
                    <a:pt x="678" y="1918"/>
                  </a:cubicBezTo>
                  <a:close/>
                  <a:moveTo>
                    <a:pt x="678" y="1982"/>
                  </a:moveTo>
                  <a:cubicBezTo>
                    <a:pt x="682" y="2035"/>
                    <a:pt x="630" y="2017"/>
                    <a:pt x="643" y="2082"/>
                  </a:cubicBezTo>
                  <a:cubicBezTo>
                    <a:pt x="628" y="2052"/>
                    <a:pt x="607" y="2030"/>
                    <a:pt x="601" y="1991"/>
                  </a:cubicBezTo>
                  <a:cubicBezTo>
                    <a:pt x="629" y="1983"/>
                    <a:pt x="617" y="1948"/>
                    <a:pt x="615" y="1918"/>
                  </a:cubicBezTo>
                  <a:cubicBezTo>
                    <a:pt x="634" y="1941"/>
                    <a:pt x="660" y="1956"/>
                    <a:pt x="678" y="1982"/>
                  </a:cubicBezTo>
                  <a:close/>
                  <a:moveTo>
                    <a:pt x="636" y="1873"/>
                  </a:moveTo>
                  <a:cubicBezTo>
                    <a:pt x="614" y="1872"/>
                    <a:pt x="619" y="1813"/>
                    <a:pt x="629" y="1800"/>
                  </a:cubicBezTo>
                  <a:cubicBezTo>
                    <a:pt x="660" y="1813"/>
                    <a:pt x="643" y="1841"/>
                    <a:pt x="636" y="1873"/>
                  </a:cubicBezTo>
                  <a:close/>
                  <a:moveTo>
                    <a:pt x="636" y="1709"/>
                  </a:moveTo>
                  <a:cubicBezTo>
                    <a:pt x="631" y="1752"/>
                    <a:pt x="591" y="1706"/>
                    <a:pt x="593" y="1682"/>
                  </a:cubicBezTo>
                  <a:cubicBezTo>
                    <a:pt x="617" y="1678"/>
                    <a:pt x="605" y="1722"/>
                    <a:pt x="636" y="1709"/>
                  </a:cubicBezTo>
                  <a:close/>
                  <a:moveTo>
                    <a:pt x="460" y="1727"/>
                  </a:moveTo>
                  <a:cubicBezTo>
                    <a:pt x="471" y="1736"/>
                    <a:pt x="456" y="1788"/>
                    <a:pt x="439" y="1791"/>
                  </a:cubicBezTo>
                  <a:cubicBezTo>
                    <a:pt x="445" y="1749"/>
                    <a:pt x="446" y="1748"/>
                    <a:pt x="460" y="1727"/>
                  </a:cubicBezTo>
                  <a:close/>
                  <a:moveTo>
                    <a:pt x="242" y="1927"/>
                  </a:moveTo>
                  <a:cubicBezTo>
                    <a:pt x="229" y="1926"/>
                    <a:pt x="237" y="1897"/>
                    <a:pt x="221" y="1900"/>
                  </a:cubicBezTo>
                  <a:cubicBezTo>
                    <a:pt x="222" y="1893"/>
                    <a:pt x="228" y="1891"/>
                    <a:pt x="228" y="1882"/>
                  </a:cubicBezTo>
                  <a:cubicBezTo>
                    <a:pt x="233" y="1882"/>
                    <a:pt x="237" y="1882"/>
                    <a:pt x="242" y="1882"/>
                  </a:cubicBezTo>
                  <a:cubicBezTo>
                    <a:pt x="255" y="1899"/>
                    <a:pt x="238" y="1898"/>
                    <a:pt x="242" y="1927"/>
                  </a:cubicBezTo>
                  <a:close/>
                  <a:moveTo>
                    <a:pt x="122" y="1672"/>
                  </a:moveTo>
                  <a:cubicBezTo>
                    <a:pt x="119" y="1680"/>
                    <a:pt x="115" y="1687"/>
                    <a:pt x="115" y="1700"/>
                  </a:cubicBezTo>
                  <a:cubicBezTo>
                    <a:pt x="93" y="1704"/>
                    <a:pt x="113" y="1655"/>
                    <a:pt x="87" y="1663"/>
                  </a:cubicBezTo>
                  <a:cubicBezTo>
                    <a:pt x="85" y="1634"/>
                    <a:pt x="96" y="1620"/>
                    <a:pt x="115" y="1618"/>
                  </a:cubicBezTo>
                  <a:cubicBezTo>
                    <a:pt x="103" y="1630"/>
                    <a:pt x="90" y="1676"/>
                    <a:pt x="122" y="1672"/>
                  </a:cubicBezTo>
                  <a:close/>
                  <a:moveTo>
                    <a:pt x="115" y="1773"/>
                  </a:moveTo>
                  <a:cubicBezTo>
                    <a:pt x="118" y="1792"/>
                    <a:pt x="111" y="1797"/>
                    <a:pt x="108" y="1809"/>
                  </a:cubicBezTo>
                  <a:cubicBezTo>
                    <a:pt x="77" y="1808"/>
                    <a:pt x="86" y="1745"/>
                    <a:pt x="52" y="1773"/>
                  </a:cubicBezTo>
                  <a:cubicBezTo>
                    <a:pt x="53" y="1760"/>
                    <a:pt x="53" y="1747"/>
                    <a:pt x="45" y="1745"/>
                  </a:cubicBezTo>
                  <a:cubicBezTo>
                    <a:pt x="63" y="1725"/>
                    <a:pt x="97" y="1762"/>
                    <a:pt x="115" y="1773"/>
                  </a:cubicBezTo>
                  <a:close/>
                  <a:moveTo>
                    <a:pt x="10" y="1618"/>
                  </a:moveTo>
                  <a:cubicBezTo>
                    <a:pt x="23" y="1635"/>
                    <a:pt x="15" y="1635"/>
                    <a:pt x="38" y="1627"/>
                  </a:cubicBezTo>
                  <a:cubicBezTo>
                    <a:pt x="36" y="1657"/>
                    <a:pt x="23" y="1684"/>
                    <a:pt x="45" y="1700"/>
                  </a:cubicBezTo>
                  <a:cubicBezTo>
                    <a:pt x="29" y="1714"/>
                    <a:pt x="7" y="1708"/>
                    <a:pt x="24" y="1745"/>
                  </a:cubicBezTo>
                  <a:cubicBezTo>
                    <a:pt x="0" y="1721"/>
                    <a:pt x="17" y="1676"/>
                    <a:pt x="10" y="1618"/>
                  </a:cubicBezTo>
                  <a:close/>
                  <a:moveTo>
                    <a:pt x="518" y="973"/>
                  </a:moveTo>
                  <a:cubicBezTo>
                    <a:pt x="518" y="997"/>
                    <a:pt x="518" y="1021"/>
                    <a:pt x="518" y="1046"/>
                  </a:cubicBezTo>
                  <a:cubicBezTo>
                    <a:pt x="493" y="1044"/>
                    <a:pt x="488" y="971"/>
                    <a:pt x="518" y="973"/>
                  </a:cubicBezTo>
                  <a:close/>
                  <a:moveTo>
                    <a:pt x="181" y="2322"/>
                  </a:moveTo>
                  <a:cubicBezTo>
                    <a:pt x="173" y="2318"/>
                    <a:pt x="163" y="2257"/>
                    <a:pt x="159" y="2304"/>
                  </a:cubicBezTo>
                  <a:cubicBezTo>
                    <a:pt x="146" y="2298"/>
                    <a:pt x="141" y="2280"/>
                    <a:pt x="138" y="2258"/>
                  </a:cubicBezTo>
                  <a:cubicBezTo>
                    <a:pt x="160" y="2265"/>
                    <a:pt x="164" y="2249"/>
                    <a:pt x="181" y="2249"/>
                  </a:cubicBezTo>
                  <a:cubicBezTo>
                    <a:pt x="183" y="2268"/>
                    <a:pt x="189" y="2300"/>
                    <a:pt x="181" y="2322"/>
                  </a:cubicBezTo>
                  <a:close/>
                  <a:moveTo>
                    <a:pt x="469" y="1109"/>
                  </a:moveTo>
                  <a:cubicBezTo>
                    <a:pt x="458" y="1128"/>
                    <a:pt x="444" y="1173"/>
                    <a:pt x="426" y="1155"/>
                  </a:cubicBezTo>
                  <a:cubicBezTo>
                    <a:pt x="435" y="1133"/>
                    <a:pt x="441" y="1106"/>
                    <a:pt x="469" y="1109"/>
                  </a:cubicBezTo>
                  <a:close/>
                  <a:moveTo>
                    <a:pt x="117" y="2286"/>
                  </a:moveTo>
                  <a:cubicBezTo>
                    <a:pt x="117" y="2298"/>
                    <a:pt x="117" y="2310"/>
                    <a:pt x="117" y="2322"/>
                  </a:cubicBezTo>
                  <a:cubicBezTo>
                    <a:pt x="97" y="2314"/>
                    <a:pt x="99" y="2335"/>
                    <a:pt x="82" y="2331"/>
                  </a:cubicBezTo>
                  <a:cubicBezTo>
                    <a:pt x="94" y="2294"/>
                    <a:pt x="84" y="2273"/>
                    <a:pt x="117" y="2286"/>
                  </a:cubicBezTo>
                  <a:close/>
                  <a:moveTo>
                    <a:pt x="829" y="1077"/>
                  </a:moveTo>
                  <a:cubicBezTo>
                    <a:pt x="832" y="1046"/>
                    <a:pt x="848" y="1066"/>
                    <a:pt x="836" y="1032"/>
                  </a:cubicBezTo>
                  <a:cubicBezTo>
                    <a:pt x="876" y="1026"/>
                    <a:pt x="848" y="1109"/>
                    <a:pt x="829" y="1077"/>
                  </a:cubicBezTo>
                  <a:close/>
                  <a:moveTo>
                    <a:pt x="1302" y="1696"/>
                  </a:moveTo>
                  <a:cubicBezTo>
                    <a:pt x="1302" y="1705"/>
                    <a:pt x="1302" y="1714"/>
                    <a:pt x="1302" y="1723"/>
                  </a:cubicBezTo>
                  <a:cubicBezTo>
                    <a:pt x="1280" y="1711"/>
                    <a:pt x="1278" y="1720"/>
                    <a:pt x="1274" y="1750"/>
                  </a:cubicBezTo>
                  <a:cubicBezTo>
                    <a:pt x="1240" y="1733"/>
                    <a:pt x="1282" y="1700"/>
                    <a:pt x="1302" y="1696"/>
                  </a:cubicBezTo>
                  <a:close/>
                  <a:moveTo>
                    <a:pt x="801" y="1014"/>
                  </a:moveTo>
                  <a:cubicBezTo>
                    <a:pt x="796" y="986"/>
                    <a:pt x="808" y="981"/>
                    <a:pt x="808" y="959"/>
                  </a:cubicBezTo>
                  <a:cubicBezTo>
                    <a:pt x="829" y="959"/>
                    <a:pt x="828" y="1024"/>
                    <a:pt x="801" y="1014"/>
                  </a:cubicBezTo>
                  <a:close/>
                  <a:moveTo>
                    <a:pt x="723" y="1123"/>
                  </a:moveTo>
                  <a:cubicBezTo>
                    <a:pt x="724" y="1144"/>
                    <a:pt x="711" y="1150"/>
                    <a:pt x="716" y="1177"/>
                  </a:cubicBezTo>
                  <a:cubicBezTo>
                    <a:pt x="695" y="1177"/>
                    <a:pt x="696" y="1113"/>
                    <a:pt x="723" y="1123"/>
                  </a:cubicBezTo>
                  <a:close/>
                  <a:moveTo>
                    <a:pt x="1087" y="2267"/>
                  </a:moveTo>
                  <a:cubicBezTo>
                    <a:pt x="1071" y="2289"/>
                    <a:pt x="1065" y="2323"/>
                    <a:pt x="1037" y="2330"/>
                  </a:cubicBezTo>
                  <a:cubicBezTo>
                    <a:pt x="1033" y="2295"/>
                    <a:pt x="1032" y="2293"/>
                    <a:pt x="1044" y="2267"/>
                  </a:cubicBezTo>
                  <a:cubicBezTo>
                    <a:pt x="1058" y="2267"/>
                    <a:pt x="1072" y="2267"/>
                    <a:pt x="1087" y="2267"/>
                  </a:cubicBezTo>
                  <a:close/>
                  <a:moveTo>
                    <a:pt x="1309" y="2192"/>
                  </a:moveTo>
                  <a:cubicBezTo>
                    <a:pt x="1299" y="2212"/>
                    <a:pt x="1295" y="2240"/>
                    <a:pt x="1274" y="2246"/>
                  </a:cubicBezTo>
                  <a:cubicBezTo>
                    <a:pt x="1263" y="2215"/>
                    <a:pt x="1304" y="2207"/>
                    <a:pt x="1281" y="2192"/>
                  </a:cubicBezTo>
                  <a:cubicBezTo>
                    <a:pt x="1286" y="2164"/>
                    <a:pt x="1296" y="2200"/>
                    <a:pt x="1309" y="2192"/>
                  </a:cubicBezTo>
                  <a:close/>
                  <a:moveTo>
                    <a:pt x="1302" y="2046"/>
                  </a:moveTo>
                  <a:cubicBezTo>
                    <a:pt x="1273" y="2020"/>
                    <a:pt x="1252" y="1984"/>
                    <a:pt x="1239" y="1937"/>
                  </a:cubicBezTo>
                  <a:cubicBezTo>
                    <a:pt x="1260" y="1973"/>
                    <a:pt x="1303" y="1981"/>
                    <a:pt x="1302" y="2046"/>
                  </a:cubicBezTo>
                  <a:close/>
                  <a:moveTo>
                    <a:pt x="1281" y="2110"/>
                  </a:moveTo>
                  <a:cubicBezTo>
                    <a:pt x="1280" y="2205"/>
                    <a:pt x="1254" y="2213"/>
                    <a:pt x="1232" y="2283"/>
                  </a:cubicBezTo>
                  <a:cubicBezTo>
                    <a:pt x="1214" y="2258"/>
                    <a:pt x="1211" y="2294"/>
                    <a:pt x="1190" y="2292"/>
                  </a:cubicBezTo>
                  <a:cubicBezTo>
                    <a:pt x="1204" y="2268"/>
                    <a:pt x="1200" y="2220"/>
                    <a:pt x="1218" y="2201"/>
                  </a:cubicBezTo>
                  <a:cubicBezTo>
                    <a:pt x="1217" y="2190"/>
                    <a:pt x="1205" y="2193"/>
                    <a:pt x="1197" y="2192"/>
                  </a:cubicBezTo>
                  <a:cubicBezTo>
                    <a:pt x="1201" y="2155"/>
                    <a:pt x="1217" y="2133"/>
                    <a:pt x="1218" y="2092"/>
                  </a:cubicBezTo>
                  <a:cubicBezTo>
                    <a:pt x="1230" y="2106"/>
                    <a:pt x="1238" y="2126"/>
                    <a:pt x="1246" y="2146"/>
                  </a:cubicBezTo>
                  <a:cubicBezTo>
                    <a:pt x="1275" y="2120"/>
                    <a:pt x="1224" y="2093"/>
                    <a:pt x="1246" y="2073"/>
                  </a:cubicBezTo>
                  <a:cubicBezTo>
                    <a:pt x="1272" y="2066"/>
                    <a:pt x="1251" y="2122"/>
                    <a:pt x="1281" y="2110"/>
                  </a:cubicBezTo>
                  <a:close/>
                  <a:moveTo>
                    <a:pt x="1246" y="2383"/>
                  </a:moveTo>
                  <a:cubicBezTo>
                    <a:pt x="1240" y="2384"/>
                    <a:pt x="1239" y="2379"/>
                    <a:pt x="1239" y="2374"/>
                  </a:cubicBezTo>
                  <a:cubicBezTo>
                    <a:pt x="1238" y="2363"/>
                    <a:pt x="1226" y="2366"/>
                    <a:pt x="1218" y="2364"/>
                  </a:cubicBezTo>
                  <a:cubicBezTo>
                    <a:pt x="1216" y="2349"/>
                    <a:pt x="1230" y="2341"/>
                    <a:pt x="1218" y="2337"/>
                  </a:cubicBezTo>
                  <a:cubicBezTo>
                    <a:pt x="1229" y="2315"/>
                    <a:pt x="1246" y="2360"/>
                    <a:pt x="1246" y="2383"/>
                  </a:cubicBezTo>
                  <a:close/>
                  <a:moveTo>
                    <a:pt x="1009" y="2221"/>
                  </a:moveTo>
                  <a:cubicBezTo>
                    <a:pt x="1001" y="2220"/>
                    <a:pt x="997" y="2223"/>
                    <a:pt x="995" y="2230"/>
                  </a:cubicBezTo>
                  <a:cubicBezTo>
                    <a:pt x="979" y="2224"/>
                    <a:pt x="992" y="2179"/>
                    <a:pt x="988" y="2158"/>
                  </a:cubicBezTo>
                  <a:cubicBezTo>
                    <a:pt x="1000" y="2173"/>
                    <a:pt x="1009" y="2191"/>
                    <a:pt x="1009" y="2221"/>
                  </a:cubicBezTo>
                  <a:close/>
                  <a:moveTo>
                    <a:pt x="1169" y="1764"/>
                  </a:moveTo>
                  <a:cubicBezTo>
                    <a:pt x="1181" y="1810"/>
                    <a:pt x="1138" y="1785"/>
                    <a:pt x="1140" y="1819"/>
                  </a:cubicBezTo>
                  <a:cubicBezTo>
                    <a:pt x="1120" y="1817"/>
                    <a:pt x="1128" y="1781"/>
                    <a:pt x="1126" y="1755"/>
                  </a:cubicBezTo>
                  <a:cubicBezTo>
                    <a:pt x="1144" y="1754"/>
                    <a:pt x="1160" y="1754"/>
                    <a:pt x="1169" y="1764"/>
                  </a:cubicBezTo>
                  <a:close/>
                  <a:moveTo>
                    <a:pt x="1148" y="2046"/>
                  </a:moveTo>
                  <a:cubicBezTo>
                    <a:pt x="1120" y="2052"/>
                    <a:pt x="1139" y="1996"/>
                    <a:pt x="1133" y="1973"/>
                  </a:cubicBezTo>
                  <a:cubicBezTo>
                    <a:pt x="1154" y="1971"/>
                    <a:pt x="1162" y="2032"/>
                    <a:pt x="1148" y="2046"/>
                  </a:cubicBezTo>
                  <a:close/>
                  <a:moveTo>
                    <a:pt x="876" y="2303"/>
                  </a:moveTo>
                  <a:cubicBezTo>
                    <a:pt x="889" y="2330"/>
                    <a:pt x="832" y="2282"/>
                    <a:pt x="862" y="2258"/>
                  </a:cubicBezTo>
                  <a:cubicBezTo>
                    <a:pt x="881" y="2253"/>
                    <a:pt x="856" y="2307"/>
                    <a:pt x="876" y="2303"/>
                  </a:cubicBezTo>
                  <a:close/>
                  <a:moveTo>
                    <a:pt x="1441" y="2191"/>
                  </a:moveTo>
                  <a:cubicBezTo>
                    <a:pt x="1441" y="2215"/>
                    <a:pt x="1441" y="2239"/>
                    <a:pt x="1441" y="2264"/>
                  </a:cubicBezTo>
                  <a:cubicBezTo>
                    <a:pt x="1422" y="2259"/>
                    <a:pt x="1403" y="2189"/>
                    <a:pt x="1441" y="2191"/>
                  </a:cubicBezTo>
                  <a:close/>
                  <a:moveTo>
                    <a:pt x="632" y="416"/>
                  </a:moveTo>
                  <a:cubicBezTo>
                    <a:pt x="665" y="431"/>
                    <a:pt x="630" y="458"/>
                    <a:pt x="625" y="479"/>
                  </a:cubicBezTo>
                  <a:cubicBezTo>
                    <a:pt x="594" y="466"/>
                    <a:pt x="629" y="438"/>
                    <a:pt x="632" y="416"/>
                  </a:cubicBezTo>
                  <a:close/>
                  <a:moveTo>
                    <a:pt x="1156" y="1145"/>
                  </a:moveTo>
                  <a:cubicBezTo>
                    <a:pt x="1156" y="1177"/>
                    <a:pt x="1146" y="1197"/>
                    <a:pt x="1142" y="1227"/>
                  </a:cubicBezTo>
                  <a:moveTo>
                    <a:pt x="1079" y="1081"/>
                  </a:moveTo>
                  <a:cubicBezTo>
                    <a:pt x="1077" y="1060"/>
                    <a:pt x="1080" y="1046"/>
                    <a:pt x="1086" y="1036"/>
                  </a:cubicBezTo>
                  <a:cubicBezTo>
                    <a:pt x="1108" y="1037"/>
                    <a:pt x="1101" y="1085"/>
                    <a:pt x="1079" y="1081"/>
                  </a:cubicBezTo>
                  <a:close/>
                  <a:moveTo>
                    <a:pt x="1072" y="1099"/>
                  </a:moveTo>
                  <a:cubicBezTo>
                    <a:pt x="1063" y="1136"/>
                    <a:pt x="1045" y="1161"/>
                    <a:pt x="1030" y="1190"/>
                  </a:cubicBezTo>
                  <a:moveTo>
                    <a:pt x="1078" y="1249"/>
                  </a:moveTo>
                  <a:cubicBezTo>
                    <a:pt x="1078" y="1262"/>
                    <a:pt x="1078" y="1274"/>
                    <a:pt x="1078" y="1286"/>
                  </a:cubicBezTo>
                  <a:cubicBezTo>
                    <a:pt x="1071" y="1286"/>
                    <a:pt x="1072" y="1275"/>
                    <a:pt x="1071" y="1268"/>
                  </a:cubicBezTo>
                  <a:cubicBezTo>
                    <a:pt x="1061" y="1281"/>
                    <a:pt x="1049" y="1275"/>
                    <a:pt x="1050" y="1249"/>
                  </a:cubicBezTo>
                  <a:cubicBezTo>
                    <a:pt x="1059" y="1249"/>
                    <a:pt x="1069" y="1249"/>
                    <a:pt x="1078" y="1249"/>
                  </a:cubicBezTo>
                  <a:close/>
                  <a:moveTo>
                    <a:pt x="967" y="699"/>
                  </a:moveTo>
                  <a:cubicBezTo>
                    <a:pt x="947" y="701"/>
                    <a:pt x="953" y="668"/>
                    <a:pt x="925" y="681"/>
                  </a:cubicBezTo>
                  <a:cubicBezTo>
                    <a:pt x="924" y="665"/>
                    <a:pt x="933" y="662"/>
                    <a:pt x="932" y="645"/>
                  </a:cubicBezTo>
                  <a:cubicBezTo>
                    <a:pt x="952" y="652"/>
                    <a:pt x="972" y="659"/>
                    <a:pt x="967" y="699"/>
                  </a:cubicBezTo>
                  <a:close/>
                  <a:moveTo>
                    <a:pt x="917" y="1272"/>
                  </a:moveTo>
                  <a:cubicBezTo>
                    <a:pt x="926" y="1274"/>
                    <a:pt x="923" y="1289"/>
                    <a:pt x="925" y="1299"/>
                  </a:cubicBezTo>
                  <a:cubicBezTo>
                    <a:pt x="903" y="1293"/>
                    <a:pt x="911" y="1293"/>
                    <a:pt x="889" y="1299"/>
                  </a:cubicBezTo>
                  <a:cubicBezTo>
                    <a:pt x="887" y="1262"/>
                    <a:pt x="917" y="1287"/>
                    <a:pt x="917" y="1272"/>
                  </a:cubicBezTo>
                  <a:close/>
                  <a:moveTo>
                    <a:pt x="784" y="1236"/>
                  </a:moveTo>
                  <a:cubicBezTo>
                    <a:pt x="789" y="1264"/>
                    <a:pt x="772" y="1263"/>
                    <a:pt x="777" y="1290"/>
                  </a:cubicBezTo>
                  <a:cubicBezTo>
                    <a:pt x="753" y="1291"/>
                    <a:pt x="773" y="1235"/>
                    <a:pt x="749" y="1236"/>
                  </a:cubicBezTo>
                  <a:cubicBezTo>
                    <a:pt x="758" y="1199"/>
                    <a:pt x="763" y="1238"/>
                    <a:pt x="784" y="1236"/>
                  </a:cubicBezTo>
                  <a:close/>
                  <a:moveTo>
                    <a:pt x="756" y="1390"/>
                  </a:moveTo>
                  <a:cubicBezTo>
                    <a:pt x="753" y="1434"/>
                    <a:pt x="710" y="1411"/>
                    <a:pt x="714" y="1372"/>
                  </a:cubicBezTo>
                  <a:cubicBezTo>
                    <a:pt x="736" y="1368"/>
                    <a:pt x="741" y="1385"/>
                    <a:pt x="756" y="1390"/>
                  </a:cubicBezTo>
                  <a:close/>
                  <a:moveTo>
                    <a:pt x="749" y="717"/>
                  </a:moveTo>
                  <a:cubicBezTo>
                    <a:pt x="727" y="718"/>
                    <a:pt x="729" y="689"/>
                    <a:pt x="699" y="699"/>
                  </a:cubicBezTo>
                  <a:cubicBezTo>
                    <a:pt x="701" y="670"/>
                    <a:pt x="687" y="661"/>
                    <a:pt x="692" y="626"/>
                  </a:cubicBezTo>
                  <a:cubicBezTo>
                    <a:pt x="719" y="646"/>
                    <a:pt x="742" y="671"/>
                    <a:pt x="749" y="717"/>
                  </a:cubicBezTo>
                  <a:close/>
                  <a:moveTo>
                    <a:pt x="685" y="781"/>
                  </a:moveTo>
                  <a:cubicBezTo>
                    <a:pt x="704" y="779"/>
                    <a:pt x="676" y="765"/>
                    <a:pt x="685" y="745"/>
                  </a:cubicBezTo>
                  <a:cubicBezTo>
                    <a:pt x="717" y="743"/>
                    <a:pt x="715" y="786"/>
                    <a:pt x="714" y="826"/>
                  </a:cubicBezTo>
                  <a:cubicBezTo>
                    <a:pt x="678" y="808"/>
                    <a:pt x="698" y="875"/>
                    <a:pt x="664" y="881"/>
                  </a:cubicBezTo>
                  <a:cubicBezTo>
                    <a:pt x="664" y="867"/>
                    <a:pt x="668" y="846"/>
                    <a:pt x="657" y="845"/>
                  </a:cubicBezTo>
                  <a:cubicBezTo>
                    <a:pt x="692" y="827"/>
                    <a:pt x="653" y="768"/>
                    <a:pt x="664" y="754"/>
                  </a:cubicBezTo>
                  <a:cubicBezTo>
                    <a:pt x="683" y="747"/>
                    <a:pt x="678" y="773"/>
                    <a:pt x="685" y="781"/>
                  </a:cubicBezTo>
                  <a:close/>
                  <a:moveTo>
                    <a:pt x="685" y="1172"/>
                  </a:moveTo>
                  <a:cubicBezTo>
                    <a:pt x="671" y="1167"/>
                    <a:pt x="663" y="1153"/>
                    <a:pt x="650" y="1145"/>
                  </a:cubicBezTo>
                  <a:cubicBezTo>
                    <a:pt x="656" y="1134"/>
                    <a:pt x="660" y="1120"/>
                    <a:pt x="657" y="1099"/>
                  </a:cubicBezTo>
                  <a:cubicBezTo>
                    <a:pt x="681" y="1117"/>
                    <a:pt x="698" y="1129"/>
                    <a:pt x="685" y="1172"/>
                  </a:cubicBezTo>
                  <a:close/>
                  <a:moveTo>
                    <a:pt x="517" y="1390"/>
                  </a:moveTo>
                  <a:cubicBezTo>
                    <a:pt x="512" y="1409"/>
                    <a:pt x="496" y="1428"/>
                    <a:pt x="482" y="1409"/>
                  </a:cubicBezTo>
                  <a:cubicBezTo>
                    <a:pt x="481" y="1372"/>
                    <a:pt x="500" y="1385"/>
                    <a:pt x="517" y="1390"/>
                  </a:cubicBezTo>
                  <a:close/>
                  <a:moveTo>
                    <a:pt x="776" y="514"/>
                  </a:moveTo>
                  <a:cubicBezTo>
                    <a:pt x="764" y="542"/>
                    <a:pt x="745" y="559"/>
                    <a:pt x="719" y="569"/>
                  </a:cubicBezTo>
                  <a:cubicBezTo>
                    <a:pt x="722" y="547"/>
                    <a:pt x="706" y="549"/>
                    <a:pt x="712" y="523"/>
                  </a:cubicBezTo>
                  <a:cubicBezTo>
                    <a:pt x="747" y="549"/>
                    <a:pt x="747" y="489"/>
                    <a:pt x="776" y="514"/>
                  </a:cubicBezTo>
                  <a:close/>
                  <a:moveTo>
                    <a:pt x="1142" y="1090"/>
                  </a:moveTo>
                  <a:cubicBezTo>
                    <a:pt x="1138" y="1114"/>
                    <a:pt x="1129" y="1134"/>
                    <a:pt x="1121" y="1154"/>
                  </a:cubicBezTo>
                  <a:moveTo>
                    <a:pt x="805" y="1390"/>
                  </a:moveTo>
                  <a:cubicBezTo>
                    <a:pt x="820" y="1410"/>
                    <a:pt x="825" y="1386"/>
                    <a:pt x="847" y="1390"/>
                  </a:cubicBezTo>
                  <a:cubicBezTo>
                    <a:pt x="840" y="1434"/>
                    <a:pt x="831" y="1432"/>
                    <a:pt x="840" y="1481"/>
                  </a:cubicBezTo>
                  <a:cubicBezTo>
                    <a:pt x="781" y="1479"/>
                    <a:pt x="787" y="1459"/>
                    <a:pt x="805" y="1390"/>
                  </a:cubicBezTo>
                  <a:close/>
                  <a:moveTo>
                    <a:pt x="376" y="690"/>
                  </a:moveTo>
                  <a:cubicBezTo>
                    <a:pt x="376" y="675"/>
                    <a:pt x="376" y="660"/>
                    <a:pt x="376" y="645"/>
                  </a:cubicBezTo>
                  <a:cubicBezTo>
                    <a:pt x="359" y="642"/>
                    <a:pt x="339" y="681"/>
                    <a:pt x="348" y="681"/>
                  </a:cubicBezTo>
                  <a:cubicBezTo>
                    <a:pt x="346" y="704"/>
                    <a:pt x="336" y="668"/>
                    <a:pt x="320" y="681"/>
                  </a:cubicBezTo>
                  <a:cubicBezTo>
                    <a:pt x="334" y="642"/>
                    <a:pt x="348" y="602"/>
                    <a:pt x="383" y="590"/>
                  </a:cubicBezTo>
                  <a:cubicBezTo>
                    <a:pt x="358" y="631"/>
                    <a:pt x="415" y="667"/>
                    <a:pt x="376" y="690"/>
                  </a:cubicBezTo>
                  <a:close/>
                  <a:moveTo>
                    <a:pt x="875" y="781"/>
                  </a:moveTo>
                  <a:cubicBezTo>
                    <a:pt x="904" y="792"/>
                    <a:pt x="883" y="853"/>
                    <a:pt x="882" y="881"/>
                  </a:cubicBezTo>
                  <a:cubicBezTo>
                    <a:pt x="842" y="869"/>
                    <a:pt x="856" y="808"/>
                    <a:pt x="875" y="781"/>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11" name="Freeform 43"/>
            <p:cNvSpPr>
              <a:spLocks noEditPoints="1"/>
            </p:cNvSpPr>
            <p:nvPr/>
          </p:nvSpPr>
          <p:spPr bwMode="auto">
            <a:xfrm>
              <a:off x="1614" y="67"/>
              <a:ext cx="2527" cy="3113"/>
            </a:xfrm>
            <a:custGeom>
              <a:avLst/>
              <a:gdLst>
                <a:gd name="T0" fmla="*/ 596 w 2586"/>
                <a:gd name="T1" fmla="*/ 1479 h 3185"/>
                <a:gd name="T2" fmla="*/ 524 w 2586"/>
                <a:gd name="T3" fmla="*/ 1455 h 3185"/>
                <a:gd name="T4" fmla="*/ 834 w 2586"/>
                <a:gd name="T5" fmla="*/ 1040 h 3185"/>
                <a:gd name="T6" fmla="*/ 882 w 2586"/>
                <a:gd name="T7" fmla="*/ 1091 h 3185"/>
                <a:gd name="T8" fmla="*/ 759 w 2586"/>
                <a:gd name="T9" fmla="*/ 1755 h 3185"/>
                <a:gd name="T10" fmla="*/ 520 w 2586"/>
                <a:gd name="T11" fmla="*/ 1839 h 3185"/>
                <a:gd name="T12" fmla="*/ 465 w 2586"/>
                <a:gd name="T13" fmla="*/ 1852 h 3185"/>
                <a:gd name="T14" fmla="*/ 982 w 2586"/>
                <a:gd name="T15" fmla="*/ 726 h 3185"/>
                <a:gd name="T16" fmla="*/ 945 w 2586"/>
                <a:gd name="T17" fmla="*/ 833 h 3185"/>
                <a:gd name="T18" fmla="*/ 1133 w 2586"/>
                <a:gd name="T19" fmla="*/ 419 h 3185"/>
                <a:gd name="T20" fmla="*/ 787 w 2586"/>
                <a:gd name="T21" fmla="*/ 966 h 3185"/>
                <a:gd name="T22" fmla="*/ 305 w 2586"/>
                <a:gd name="T23" fmla="*/ 1952 h 3185"/>
                <a:gd name="T24" fmla="*/ 453 w 2586"/>
                <a:gd name="T25" fmla="*/ 2053 h 3185"/>
                <a:gd name="T26" fmla="*/ 670 w 2586"/>
                <a:gd name="T27" fmla="*/ 2131 h 3185"/>
                <a:gd name="T28" fmla="*/ 488 w 2586"/>
                <a:gd name="T29" fmla="*/ 2273 h 3185"/>
                <a:gd name="T30" fmla="*/ 420 w 2586"/>
                <a:gd name="T31" fmla="*/ 2347 h 3185"/>
                <a:gd name="T32" fmla="*/ 126 w 2586"/>
                <a:gd name="T33" fmla="*/ 2359 h 3185"/>
                <a:gd name="T34" fmla="*/ 7 w 2586"/>
                <a:gd name="T35" fmla="*/ 2465 h 3185"/>
                <a:gd name="T36" fmla="*/ 329 w 2586"/>
                <a:gd name="T37" fmla="*/ 2650 h 3185"/>
                <a:gd name="T38" fmla="*/ 383 w 2586"/>
                <a:gd name="T39" fmla="*/ 2666 h 3185"/>
                <a:gd name="T40" fmla="*/ 622 w 2586"/>
                <a:gd name="T41" fmla="*/ 2717 h 3185"/>
                <a:gd name="T42" fmla="*/ 866 w 2586"/>
                <a:gd name="T43" fmla="*/ 2711 h 3185"/>
                <a:gd name="T44" fmla="*/ 1089 w 2586"/>
                <a:gd name="T45" fmla="*/ 2712 h 3185"/>
                <a:gd name="T46" fmla="*/ 1100 w 2586"/>
                <a:gd name="T47" fmla="*/ 2858 h 3185"/>
                <a:gd name="T48" fmla="*/ 1084 w 2586"/>
                <a:gd name="T49" fmla="*/ 3059 h 3185"/>
                <a:gd name="T50" fmla="*/ 1179 w 2586"/>
                <a:gd name="T51" fmla="*/ 3163 h 3185"/>
                <a:gd name="T52" fmla="*/ 1407 w 2586"/>
                <a:gd name="T53" fmla="*/ 3167 h 3185"/>
                <a:gd name="T54" fmla="*/ 1045 w 2586"/>
                <a:gd name="T55" fmla="*/ 1074 h 3185"/>
                <a:gd name="T56" fmla="*/ 745 w 2586"/>
                <a:gd name="T57" fmla="*/ 1295 h 3185"/>
                <a:gd name="T58" fmla="*/ 674 w 2586"/>
                <a:gd name="T59" fmla="*/ 1365 h 3185"/>
                <a:gd name="T60" fmla="*/ 1972 w 2586"/>
                <a:gd name="T61" fmla="*/ 1539 h 3185"/>
                <a:gd name="T62" fmla="*/ 2054 w 2586"/>
                <a:gd name="T63" fmla="*/ 1398 h 3185"/>
                <a:gd name="T64" fmla="*/ 1727 w 2586"/>
                <a:gd name="T65" fmla="*/ 1034 h 3185"/>
                <a:gd name="T66" fmla="*/ 1691 w 2586"/>
                <a:gd name="T67" fmla="*/ 1038 h 3185"/>
                <a:gd name="T68" fmla="*/ 1757 w 2586"/>
                <a:gd name="T69" fmla="*/ 1674 h 3185"/>
                <a:gd name="T70" fmla="*/ 2076 w 2586"/>
                <a:gd name="T71" fmla="*/ 1882 h 3185"/>
                <a:gd name="T72" fmla="*/ 2172 w 2586"/>
                <a:gd name="T73" fmla="*/ 1872 h 3185"/>
                <a:gd name="T74" fmla="*/ 1549 w 2586"/>
                <a:gd name="T75" fmla="*/ 691 h 3185"/>
                <a:gd name="T76" fmla="*/ 1699 w 2586"/>
                <a:gd name="T77" fmla="*/ 820 h 3185"/>
                <a:gd name="T78" fmla="*/ 1286 w 2586"/>
                <a:gd name="T79" fmla="*/ 7 h 3185"/>
                <a:gd name="T80" fmla="*/ 1358 w 2586"/>
                <a:gd name="T81" fmla="*/ 143 h 3185"/>
                <a:gd name="T82" fmla="*/ 1330 w 2586"/>
                <a:gd name="T83" fmla="*/ 100 h 3185"/>
                <a:gd name="T84" fmla="*/ 1452 w 2586"/>
                <a:gd name="T85" fmla="*/ 487 h 3185"/>
                <a:gd name="T86" fmla="*/ 1751 w 2586"/>
                <a:gd name="T87" fmla="*/ 874 h 3185"/>
                <a:gd name="T88" fmla="*/ 2342 w 2586"/>
                <a:gd name="T89" fmla="*/ 2009 h 3185"/>
                <a:gd name="T90" fmla="*/ 2117 w 2586"/>
                <a:gd name="T91" fmla="*/ 2095 h 3185"/>
                <a:gd name="T92" fmla="*/ 1977 w 2586"/>
                <a:gd name="T93" fmla="*/ 2237 h 3185"/>
                <a:gd name="T94" fmla="*/ 2180 w 2586"/>
                <a:gd name="T95" fmla="*/ 2346 h 3185"/>
                <a:gd name="T96" fmla="*/ 2230 w 2586"/>
                <a:gd name="T97" fmla="*/ 2371 h 3185"/>
                <a:gd name="T98" fmla="*/ 2500 w 2586"/>
                <a:gd name="T99" fmla="*/ 2554 h 3185"/>
                <a:gd name="T100" fmla="*/ 2532 w 2586"/>
                <a:gd name="T101" fmla="*/ 2489 h 3185"/>
                <a:gd name="T102" fmla="*/ 2157 w 2586"/>
                <a:gd name="T103" fmla="*/ 2709 h 3185"/>
                <a:gd name="T104" fmla="*/ 2056 w 2586"/>
                <a:gd name="T105" fmla="*/ 2692 h 3185"/>
                <a:gd name="T106" fmla="*/ 1664 w 2586"/>
                <a:gd name="T107" fmla="*/ 2726 h 3185"/>
                <a:gd name="T108" fmla="*/ 1600 w 2586"/>
                <a:gd name="T109" fmla="*/ 2708 h 3185"/>
                <a:gd name="T110" fmla="*/ 1545 w 2586"/>
                <a:gd name="T111" fmla="*/ 2751 h 3185"/>
                <a:gd name="T112" fmla="*/ 1608 w 2586"/>
                <a:gd name="T113" fmla="*/ 3104 h 3185"/>
                <a:gd name="T114" fmla="*/ 1548 w 2586"/>
                <a:gd name="T115" fmla="*/ 3182 h 3185"/>
                <a:gd name="T116" fmla="*/ 1672 w 2586"/>
                <a:gd name="T117" fmla="*/ 1225 h 3185"/>
                <a:gd name="T118" fmla="*/ 1855 w 2586"/>
                <a:gd name="T119" fmla="*/ 1296 h 3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6" h="3185">
                  <a:moveTo>
                    <a:pt x="786" y="1581"/>
                  </a:moveTo>
                  <a:cubicBezTo>
                    <a:pt x="783" y="1590"/>
                    <a:pt x="772" y="1594"/>
                    <a:pt x="763" y="1590"/>
                  </a:cubicBezTo>
                  <a:cubicBezTo>
                    <a:pt x="710" y="1568"/>
                    <a:pt x="710" y="1568"/>
                    <a:pt x="710" y="1568"/>
                  </a:cubicBezTo>
                  <a:cubicBezTo>
                    <a:pt x="701" y="1564"/>
                    <a:pt x="697" y="1553"/>
                    <a:pt x="701" y="1544"/>
                  </a:cubicBezTo>
                  <a:cubicBezTo>
                    <a:pt x="705" y="1535"/>
                    <a:pt x="715" y="1531"/>
                    <a:pt x="724" y="1535"/>
                  </a:cubicBezTo>
                  <a:cubicBezTo>
                    <a:pt x="777" y="1558"/>
                    <a:pt x="777" y="1558"/>
                    <a:pt x="777" y="1558"/>
                  </a:cubicBezTo>
                  <a:cubicBezTo>
                    <a:pt x="786" y="1562"/>
                    <a:pt x="790" y="1572"/>
                    <a:pt x="786" y="1581"/>
                  </a:cubicBezTo>
                  <a:close/>
                  <a:moveTo>
                    <a:pt x="659" y="1525"/>
                  </a:moveTo>
                  <a:cubicBezTo>
                    <a:pt x="662" y="1516"/>
                    <a:pt x="658" y="1506"/>
                    <a:pt x="649" y="1502"/>
                  </a:cubicBezTo>
                  <a:cubicBezTo>
                    <a:pt x="596" y="1479"/>
                    <a:pt x="596" y="1479"/>
                    <a:pt x="596" y="1479"/>
                  </a:cubicBezTo>
                  <a:cubicBezTo>
                    <a:pt x="587" y="1476"/>
                    <a:pt x="577" y="1480"/>
                    <a:pt x="573" y="1489"/>
                  </a:cubicBezTo>
                  <a:cubicBezTo>
                    <a:pt x="569" y="1498"/>
                    <a:pt x="573" y="1508"/>
                    <a:pt x="582" y="1512"/>
                  </a:cubicBezTo>
                  <a:cubicBezTo>
                    <a:pt x="635" y="1535"/>
                    <a:pt x="635" y="1535"/>
                    <a:pt x="635" y="1535"/>
                  </a:cubicBezTo>
                  <a:cubicBezTo>
                    <a:pt x="644" y="1538"/>
                    <a:pt x="655" y="1534"/>
                    <a:pt x="659" y="1525"/>
                  </a:cubicBezTo>
                  <a:close/>
                  <a:moveTo>
                    <a:pt x="544" y="1471"/>
                  </a:moveTo>
                  <a:cubicBezTo>
                    <a:pt x="554" y="1469"/>
                    <a:pt x="561" y="1461"/>
                    <a:pt x="559" y="1451"/>
                  </a:cubicBezTo>
                  <a:cubicBezTo>
                    <a:pt x="553" y="1394"/>
                    <a:pt x="553" y="1394"/>
                    <a:pt x="553" y="1394"/>
                  </a:cubicBezTo>
                  <a:cubicBezTo>
                    <a:pt x="552" y="1384"/>
                    <a:pt x="543" y="1377"/>
                    <a:pt x="533" y="1378"/>
                  </a:cubicBezTo>
                  <a:cubicBezTo>
                    <a:pt x="524" y="1379"/>
                    <a:pt x="517" y="1388"/>
                    <a:pt x="518" y="1398"/>
                  </a:cubicBezTo>
                  <a:cubicBezTo>
                    <a:pt x="524" y="1455"/>
                    <a:pt x="524" y="1455"/>
                    <a:pt x="524" y="1455"/>
                  </a:cubicBezTo>
                  <a:cubicBezTo>
                    <a:pt x="525" y="1465"/>
                    <a:pt x="534" y="1472"/>
                    <a:pt x="544" y="1471"/>
                  </a:cubicBezTo>
                  <a:close/>
                  <a:moveTo>
                    <a:pt x="923" y="1609"/>
                  </a:moveTo>
                  <a:cubicBezTo>
                    <a:pt x="925" y="1600"/>
                    <a:pt x="920" y="1590"/>
                    <a:pt x="911" y="1587"/>
                  </a:cubicBezTo>
                  <a:cubicBezTo>
                    <a:pt x="855" y="1572"/>
                    <a:pt x="855" y="1572"/>
                    <a:pt x="855" y="1572"/>
                  </a:cubicBezTo>
                  <a:cubicBezTo>
                    <a:pt x="846" y="1569"/>
                    <a:pt x="836" y="1574"/>
                    <a:pt x="833" y="1584"/>
                  </a:cubicBezTo>
                  <a:cubicBezTo>
                    <a:pt x="831" y="1593"/>
                    <a:pt x="836" y="1603"/>
                    <a:pt x="846" y="1606"/>
                  </a:cubicBezTo>
                  <a:cubicBezTo>
                    <a:pt x="901" y="1621"/>
                    <a:pt x="901" y="1621"/>
                    <a:pt x="901" y="1621"/>
                  </a:cubicBezTo>
                  <a:cubicBezTo>
                    <a:pt x="910" y="1624"/>
                    <a:pt x="920" y="1618"/>
                    <a:pt x="923" y="1609"/>
                  </a:cubicBezTo>
                  <a:close/>
                  <a:moveTo>
                    <a:pt x="838" y="1064"/>
                  </a:moveTo>
                  <a:cubicBezTo>
                    <a:pt x="844" y="1057"/>
                    <a:pt x="842" y="1046"/>
                    <a:pt x="834" y="1040"/>
                  </a:cubicBezTo>
                  <a:cubicBezTo>
                    <a:pt x="788" y="1006"/>
                    <a:pt x="788" y="1006"/>
                    <a:pt x="788" y="1006"/>
                  </a:cubicBezTo>
                  <a:cubicBezTo>
                    <a:pt x="780" y="1000"/>
                    <a:pt x="769" y="1002"/>
                    <a:pt x="763" y="1010"/>
                  </a:cubicBezTo>
                  <a:cubicBezTo>
                    <a:pt x="758" y="1018"/>
                    <a:pt x="759" y="1029"/>
                    <a:pt x="767" y="1034"/>
                  </a:cubicBezTo>
                  <a:cubicBezTo>
                    <a:pt x="814" y="1068"/>
                    <a:pt x="814" y="1068"/>
                    <a:pt x="814" y="1068"/>
                  </a:cubicBezTo>
                  <a:cubicBezTo>
                    <a:pt x="822" y="1074"/>
                    <a:pt x="833" y="1072"/>
                    <a:pt x="838" y="1064"/>
                  </a:cubicBezTo>
                  <a:close/>
                  <a:moveTo>
                    <a:pt x="959" y="1095"/>
                  </a:moveTo>
                  <a:cubicBezTo>
                    <a:pt x="962" y="1085"/>
                    <a:pt x="956" y="1075"/>
                    <a:pt x="947" y="1073"/>
                  </a:cubicBezTo>
                  <a:cubicBezTo>
                    <a:pt x="891" y="1057"/>
                    <a:pt x="891" y="1057"/>
                    <a:pt x="891" y="1057"/>
                  </a:cubicBezTo>
                  <a:cubicBezTo>
                    <a:pt x="882" y="1055"/>
                    <a:pt x="872" y="1060"/>
                    <a:pt x="870" y="1069"/>
                  </a:cubicBezTo>
                  <a:cubicBezTo>
                    <a:pt x="867" y="1079"/>
                    <a:pt x="872" y="1089"/>
                    <a:pt x="882" y="1091"/>
                  </a:cubicBezTo>
                  <a:cubicBezTo>
                    <a:pt x="937" y="1107"/>
                    <a:pt x="937" y="1107"/>
                    <a:pt x="937" y="1107"/>
                  </a:cubicBezTo>
                  <a:cubicBezTo>
                    <a:pt x="947" y="1109"/>
                    <a:pt x="956" y="1104"/>
                    <a:pt x="959" y="1095"/>
                  </a:cubicBezTo>
                  <a:close/>
                  <a:moveTo>
                    <a:pt x="876" y="1671"/>
                  </a:moveTo>
                  <a:cubicBezTo>
                    <a:pt x="871" y="1663"/>
                    <a:pt x="860" y="1661"/>
                    <a:pt x="852" y="1666"/>
                  </a:cubicBezTo>
                  <a:cubicBezTo>
                    <a:pt x="803" y="1697"/>
                    <a:pt x="803" y="1697"/>
                    <a:pt x="803" y="1697"/>
                  </a:cubicBezTo>
                  <a:cubicBezTo>
                    <a:pt x="795" y="1702"/>
                    <a:pt x="793" y="1713"/>
                    <a:pt x="798" y="1722"/>
                  </a:cubicBezTo>
                  <a:cubicBezTo>
                    <a:pt x="803" y="1730"/>
                    <a:pt x="814" y="1732"/>
                    <a:pt x="822" y="1727"/>
                  </a:cubicBezTo>
                  <a:cubicBezTo>
                    <a:pt x="871" y="1696"/>
                    <a:pt x="871" y="1696"/>
                    <a:pt x="871" y="1696"/>
                  </a:cubicBezTo>
                  <a:cubicBezTo>
                    <a:pt x="879" y="1691"/>
                    <a:pt x="882" y="1680"/>
                    <a:pt x="876" y="1671"/>
                  </a:cubicBezTo>
                  <a:close/>
                  <a:moveTo>
                    <a:pt x="759" y="1755"/>
                  </a:moveTo>
                  <a:cubicBezTo>
                    <a:pt x="755" y="1746"/>
                    <a:pt x="745" y="1741"/>
                    <a:pt x="736" y="1745"/>
                  </a:cubicBezTo>
                  <a:cubicBezTo>
                    <a:pt x="683" y="1767"/>
                    <a:pt x="683" y="1767"/>
                    <a:pt x="683" y="1767"/>
                  </a:cubicBezTo>
                  <a:cubicBezTo>
                    <a:pt x="674" y="1771"/>
                    <a:pt x="669" y="1781"/>
                    <a:pt x="673" y="1790"/>
                  </a:cubicBezTo>
                  <a:cubicBezTo>
                    <a:pt x="677" y="1799"/>
                    <a:pt x="687" y="1803"/>
                    <a:pt x="696" y="1800"/>
                  </a:cubicBezTo>
                  <a:cubicBezTo>
                    <a:pt x="749" y="1778"/>
                    <a:pt x="749" y="1778"/>
                    <a:pt x="749" y="1778"/>
                  </a:cubicBezTo>
                  <a:cubicBezTo>
                    <a:pt x="758" y="1774"/>
                    <a:pt x="763" y="1764"/>
                    <a:pt x="759" y="1755"/>
                  </a:cubicBezTo>
                  <a:close/>
                  <a:moveTo>
                    <a:pt x="611" y="1820"/>
                  </a:moveTo>
                  <a:cubicBezTo>
                    <a:pt x="609" y="1811"/>
                    <a:pt x="600" y="1805"/>
                    <a:pt x="590" y="1807"/>
                  </a:cubicBezTo>
                  <a:cubicBezTo>
                    <a:pt x="534" y="1819"/>
                    <a:pt x="534" y="1819"/>
                    <a:pt x="534" y="1819"/>
                  </a:cubicBezTo>
                  <a:cubicBezTo>
                    <a:pt x="524" y="1821"/>
                    <a:pt x="518" y="1830"/>
                    <a:pt x="520" y="1839"/>
                  </a:cubicBezTo>
                  <a:cubicBezTo>
                    <a:pt x="522" y="1849"/>
                    <a:pt x="532" y="1855"/>
                    <a:pt x="541" y="1853"/>
                  </a:cubicBezTo>
                  <a:cubicBezTo>
                    <a:pt x="598" y="1841"/>
                    <a:pt x="598" y="1841"/>
                    <a:pt x="598" y="1841"/>
                  </a:cubicBezTo>
                  <a:cubicBezTo>
                    <a:pt x="607" y="1839"/>
                    <a:pt x="613" y="1830"/>
                    <a:pt x="611" y="1820"/>
                  </a:cubicBezTo>
                  <a:close/>
                  <a:moveTo>
                    <a:pt x="465" y="1852"/>
                  </a:moveTo>
                  <a:cubicBezTo>
                    <a:pt x="465" y="1842"/>
                    <a:pt x="456" y="1834"/>
                    <a:pt x="447" y="1835"/>
                  </a:cubicBezTo>
                  <a:cubicBezTo>
                    <a:pt x="389" y="1838"/>
                    <a:pt x="389" y="1838"/>
                    <a:pt x="389" y="1838"/>
                  </a:cubicBezTo>
                  <a:cubicBezTo>
                    <a:pt x="379" y="1839"/>
                    <a:pt x="372" y="1847"/>
                    <a:pt x="372" y="1857"/>
                  </a:cubicBezTo>
                  <a:cubicBezTo>
                    <a:pt x="373" y="1867"/>
                    <a:pt x="381" y="1874"/>
                    <a:pt x="391" y="1873"/>
                  </a:cubicBezTo>
                  <a:cubicBezTo>
                    <a:pt x="448" y="1870"/>
                    <a:pt x="448" y="1870"/>
                    <a:pt x="448" y="1870"/>
                  </a:cubicBezTo>
                  <a:cubicBezTo>
                    <a:pt x="458" y="1870"/>
                    <a:pt x="466" y="1861"/>
                    <a:pt x="465" y="1852"/>
                  </a:cubicBezTo>
                  <a:close/>
                  <a:moveTo>
                    <a:pt x="1103" y="547"/>
                  </a:moveTo>
                  <a:cubicBezTo>
                    <a:pt x="1094" y="543"/>
                    <a:pt x="1083" y="546"/>
                    <a:pt x="1079" y="555"/>
                  </a:cubicBezTo>
                  <a:cubicBezTo>
                    <a:pt x="1052" y="605"/>
                    <a:pt x="1052" y="605"/>
                    <a:pt x="1052" y="605"/>
                  </a:cubicBezTo>
                  <a:cubicBezTo>
                    <a:pt x="1048" y="614"/>
                    <a:pt x="1051" y="625"/>
                    <a:pt x="1059" y="629"/>
                  </a:cubicBezTo>
                  <a:cubicBezTo>
                    <a:pt x="1068" y="634"/>
                    <a:pt x="1079" y="631"/>
                    <a:pt x="1083" y="622"/>
                  </a:cubicBezTo>
                  <a:cubicBezTo>
                    <a:pt x="1110" y="571"/>
                    <a:pt x="1110" y="571"/>
                    <a:pt x="1110" y="571"/>
                  </a:cubicBezTo>
                  <a:cubicBezTo>
                    <a:pt x="1115" y="562"/>
                    <a:pt x="1111" y="552"/>
                    <a:pt x="1103" y="547"/>
                  </a:cubicBezTo>
                  <a:close/>
                  <a:moveTo>
                    <a:pt x="1042" y="678"/>
                  </a:moveTo>
                  <a:cubicBezTo>
                    <a:pt x="1034" y="672"/>
                    <a:pt x="1023" y="673"/>
                    <a:pt x="1017" y="681"/>
                  </a:cubicBezTo>
                  <a:cubicBezTo>
                    <a:pt x="982" y="726"/>
                    <a:pt x="982" y="726"/>
                    <a:pt x="982" y="726"/>
                  </a:cubicBezTo>
                  <a:cubicBezTo>
                    <a:pt x="976" y="734"/>
                    <a:pt x="977" y="745"/>
                    <a:pt x="985" y="751"/>
                  </a:cubicBezTo>
                  <a:cubicBezTo>
                    <a:pt x="992" y="757"/>
                    <a:pt x="1003" y="755"/>
                    <a:pt x="1009" y="748"/>
                  </a:cubicBezTo>
                  <a:cubicBezTo>
                    <a:pt x="1045" y="702"/>
                    <a:pt x="1045" y="702"/>
                    <a:pt x="1045" y="702"/>
                  </a:cubicBezTo>
                  <a:cubicBezTo>
                    <a:pt x="1051" y="695"/>
                    <a:pt x="1049" y="684"/>
                    <a:pt x="1042" y="678"/>
                  </a:cubicBezTo>
                  <a:close/>
                  <a:moveTo>
                    <a:pt x="946" y="808"/>
                  </a:moveTo>
                  <a:cubicBezTo>
                    <a:pt x="940" y="800"/>
                    <a:pt x="928" y="800"/>
                    <a:pt x="921" y="806"/>
                  </a:cubicBezTo>
                  <a:cubicBezTo>
                    <a:pt x="878" y="844"/>
                    <a:pt x="878" y="844"/>
                    <a:pt x="878" y="844"/>
                  </a:cubicBezTo>
                  <a:cubicBezTo>
                    <a:pt x="871" y="851"/>
                    <a:pt x="870" y="862"/>
                    <a:pt x="876" y="869"/>
                  </a:cubicBezTo>
                  <a:cubicBezTo>
                    <a:pt x="883" y="877"/>
                    <a:pt x="894" y="877"/>
                    <a:pt x="901" y="871"/>
                  </a:cubicBezTo>
                  <a:cubicBezTo>
                    <a:pt x="945" y="833"/>
                    <a:pt x="945" y="833"/>
                    <a:pt x="945" y="833"/>
                  </a:cubicBezTo>
                  <a:cubicBezTo>
                    <a:pt x="952" y="826"/>
                    <a:pt x="953" y="815"/>
                    <a:pt x="946" y="808"/>
                  </a:cubicBezTo>
                  <a:close/>
                  <a:moveTo>
                    <a:pt x="1208" y="261"/>
                  </a:moveTo>
                  <a:cubicBezTo>
                    <a:pt x="1199" y="258"/>
                    <a:pt x="1189" y="262"/>
                    <a:pt x="1185" y="271"/>
                  </a:cubicBezTo>
                  <a:cubicBezTo>
                    <a:pt x="1164" y="325"/>
                    <a:pt x="1164" y="325"/>
                    <a:pt x="1164" y="325"/>
                  </a:cubicBezTo>
                  <a:cubicBezTo>
                    <a:pt x="1161" y="334"/>
                    <a:pt x="1165" y="344"/>
                    <a:pt x="1174" y="348"/>
                  </a:cubicBezTo>
                  <a:cubicBezTo>
                    <a:pt x="1183" y="351"/>
                    <a:pt x="1194" y="347"/>
                    <a:pt x="1197" y="338"/>
                  </a:cubicBezTo>
                  <a:cubicBezTo>
                    <a:pt x="1218" y="284"/>
                    <a:pt x="1218" y="284"/>
                    <a:pt x="1218" y="284"/>
                  </a:cubicBezTo>
                  <a:cubicBezTo>
                    <a:pt x="1222" y="275"/>
                    <a:pt x="1217" y="265"/>
                    <a:pt x="1208" y="261"/>
                  </a:cubicBezTo>
                  <a:close/>
                  <a:moveTo>
                    <a:pt x="1156" y="409"/>
                  </a:moveTo>
                  <a:cubicBezTo>
                    <a:pt x="1147" y="406"/>
                    <a:pt x="1137" y="410"/>
                    <a:pt x="1133" y="419"/>
                  </a:cubicBezTo>
                  <a:cubicBezTo>
                    <a:pt x="1112" y="473"/>
                    <a:pt x="1112" y="473"/>
                    <a:pt x="1112" y="473"/>
                  </a:cubicBezTo>
                  <a:cubicBezTo>
                    <a:pt x="1108" y="482"/>
                    <a:pt x="1113" y="492"/>
                    <a:pt x="1122" y="496"/>
                  </a:cubicBezTo>
                  <a:cubicBezTo>
                    <a:pt x="1131" y="499"/>
                    <a:pt x="1141" y="495"/>
                    <a:pt x="1145" y="486"/>
                  </a:cubicBezTo>
                  <a:cubicBezTo>
                    <a:pt x="1166" y="432"/>
                    <a:pt x="1166" y="432"/>
                    <a:pt x="1166" y="432"/>
                  </a:cubicBezTo>
                  <a:cubicBezTo>
                    <a:pt x="1169" y="423"/>
                    <a:pt x="1165" y="413"/>
                    <a:pt x="1156" y="409"/>
                  </a:cubicBezTo>
                  <a:close/>
                  <a:moveTo>
                    <a:pt x="841" y="910"/>
                  </a:moveTo>
                  <a:cubicBezTo>
                    <a:pt x="836" y="902"/>
                    <a:pt x="825" y="900"/>
                    <a:pt x="817" y="905"/>
                  </a:cubicBezTo>
                  <a:cubicBezTo>
                    <a:pt x="768" y="936"/>
                    <a:pt x="768" y="936"/>
                    <a:pt x="768" y="936"/>
                  </a:cubicBezTo>
                  <a:cubicBezTo>
                    <a:pt x="760" y="942"/>
                    <a:pt x="758" y="953"/>
                    <a:pt x="763" y="961"/>
                  </a:cubicBezTo>
                  <a:cubicBezTo>
                    <a:pt x="768" y="969"/>
                    <a:pt x="779" y="971"/>
                    <a:pt x="787" y="966"/>
                  </a:cubicBezTo>
                  <a:cubicBezTo>
                    <a:pt x="836" y="935"/>
                    <a:pt x="836" y="935"/>
                    <a:pt x="836" y="935"/>
                  </a:cubicBezTo>
                  <a:cubicBezTo>
                    <a:pt x="844" y="929"/>
                    <a:pt x="846" y="919"/>
                    <a:pt x="841" y="910"/>
                  </a:cubicBezTo>
                  <a:close/>
                  <a:moveTo>
                    <a:pt x="399" y="2028"/>
                  </a:moveTo>
                  <a:cubicBezTo>
                    <a:pt x="405" y="2020"/>
                    <a:pt x="405" y="2009"/>
                    <a:pt x="397" y="2003"/>
                  </a:cubicBezTo>
                  <a:cubicBezTo>
                    <a:pt x="354" y="1964"/>
                    <a:pt x="354" y="1964"/>
                    <a:pt x="354" y="1964"/>
                  </a:cubicBezTo>
                  <a:cubicBezTo>
                    <a:pt x="347" y="1958"/>
                    <a:pt x="336" y="1958"/>
                    <a:pt x="330" y="1966"/>
                  </a:cubicBezTo>
                  <a:cubicBezTo>
                    <a:pt x="323" y="1973"/>
                    <a:pt x="324" y="1984"/>
                    <a:pt x="331" y="1991"/>
                  </a:cubicBezTo>
                  <a:cubicBezTo>
                    <a:pt x="374" y="2029"/>
                    <a:pt x="374" y="2029"/>
                    <a:pt x="374" y="2029"/>
                  </a:cubicBezTo>
                  <a:cubicBezTo>
                    <a:pt x="381" y="2036"/>
                    <a:pt x="392" y="2035"/>
                    <a:pt x="399" y="2028"/>
                  </a:cubicBezTo>
                  <a:close/>
                  <a:moveTo>
                    <a:pt x="305" y="1952"/>
                  </a:moveTo>
                  <a:cubicBezTo>
                    <a:pt x="315" y="1951"/>
                    <a:pt x="322" y="1943"/>
                    <a:pt x="322" y="1933"/>
                  </a:cubicBezTo>
                  <a:cubicBezTo>
                    <a:pt x="318" y="1876"/>
                    <a:pt x="318" y="1876"/>
                    <a:pt x="318" y="1876"/>
                  </a:cubicBezTo>
                  <a:cubicBezTo>
                    <a:pt x="318" y="1866"/>
                    <a:pt x="309" y="1859"/>
                    <a:pt x="300" y="1859"/>
                  </a:cubicBezTo>
                  <a:cubicBezTo>
                    <a:pt x="290" y="1860"/>
                    <a:pt x="282" y="1868"/>
                    <a:pt x="283" y="1878"/>
                  </a:cubicBezTo>
                  <a:cubicBezTo>
                    <a:pt x="286" y="1935"/>
                    <a:pt x="286" y="1935"/>
                    <a:pt x="286" y="1935"/>
                  </a:cubicBezTo>
                  <a:cubicBezTo>
                    <a:pt x="287" y="1945"/>
                    <a:pt x="295" y="1952"/>
                    <a:pt x="305" y="1952"/>
                  </a:cubicBezTo>
                  <a:close/>
                  <a:moveTo>
                    <a:pt x="539" y="2089"/>
                  </a:moveTo>
                  <a:cubicBezTo>
                    <a:pt x="543" y="2080"/>
                    <a:pt x="538" y="2070"/>
                    <a:pt x="530" y="2066"/>
                  </a:cubicBezTo>
                  <a:cubicBezTo>
                    <a:pt x="477" y="2043"/>
                    <a:pt x="477" y="2043"/>
                    <a:pt x="477" y="2043"/>
                  </a:cubicBezTo>
                  <a:cubicBezTo>
                    <a:pt x="468" y="2040"/>
                    <a:pt x="457" y="2044"/>
                    <a:pt x="453" y="2053"/>
                  </a:cubicBezTo>
                  <a:cubicBezTo>
                    <a:pt x="450" y="2062"/>
                    <a:pt x="454" y="2072"/>
                    <a:pt x="463" y="2076"/>
                  </a:cubicBezTo>
                  <a:cubicBezTo>
                    <a:pt x="516" y="2099"/>
                    <a:pt x="516" y="2099"/>
                    <a:pt x="516" y="2099"/>
                  </a:cubicBezTo>
                  <a:cubicBezTo>
                    <a:pt x="524" y="2102"/>
                    <a:pt x="535" y="2098"/>
                    <a:pt x="539" y="2089"/>
                  </a:cubicBezTo>
                  <a:close/>
                  <a:moveTo>
                    <a:pt x="670" y="2131"/>
                  </a:moveTo>
                  <a:cubicBezTo>
                    <a:pt x="672" y="2122"/>
                    <a:pt x="667" y="2112"/>
                    <a:pt x="658" y="2109"/>
                  </a:cubicBezTo>
                  <a:cubicBezTo>
                    <a:pt x="602" y="2093"/>
                    <a:pt x="602" y="2093"/>
                    <a:pt x="602" y="2093"/>
                  </a:cubicBezTo>
                  <a:cubicBezTo>
                    <a:pt x="593" y="2090"/>
                    <a:pt x="583" y="2096"/>
                    <a:pt x="580" y="2105"/>
                  </a:cubicBezTo>
                  <a:cubicBezTo>
                    <a:pt x="578" y="2114"/>
                    <a:pt x="583" y="2124"/>
                    <a:pt x="592" y="2127"/>
                  </a:cubicBezTo>
                  <a:cubicBezTo>
                    <a:pt x="648" y="2143"/>
                    <a:pt x="648" y="2143"/>
                    <a:pt x="648" y="2143"/>
                  </a:cubicBezTo>
                  <a:cubicBezTo>
                    <a:pt x="657" y="2146"/>
                    <a:pt x="667" y="2140"/>
                    <a:pt x="670" y="2131"/>
                  </a:cubicBezTo>
                  <a:close/>
                  <a:moveTo>
                    <a:pt x="678" y="2178"/>
                  </a:moveTo>
                  <a:cubicBezTo>
                    <a:pt x="672" y="2170"/>
                    <a:pt x="662" y="2167"/>
                    <a:pt x="653" y="2172"/>
                  </a:cubicBezTo>
                  <a:cubicBezTo>
                    <a:pt x="605" y="2204"/>
                    <a:pt x="605" y="2204"/>
                    <a:pt x="605" y="2204"/>
                  </a:cubicBezTo>
                  <a:cubicBezTo>
                    <a:pt x="597" y="2209"/>
                    <a:pt x="594" y="2220"/>
                    <a:pt x="599" y="2228"/>
                  </a:cubicBezTo>
                  <a:cubicBezTo>
                    <a:pt x="605" y="2236"/>
                    <a:pt x="616" y="2239"/>
                    <a:pt x="624" y="2233"/>
                  </a:cubicBezTo>
                  <a:cubicBezTo>
                    <a:pt x="672" y="2202"/>
                    <a:pt x="672" y="2202"/>
                    <a:pt x="672" y="2202"/>
                  </a:cubicBezTo>
                  <a:cubicBezTo>
                    <a:pt x="681" y="2197"/>
                    <a:pt x="683" y="2186"/>
                    <a:pt x="678" y="2178"/>
                  </a:cubicBezTo>
                  <a:close/>
                  <a:moveTo>
                    <a:pt x="563" y="2254"/>
                  </a:moveTo>
                  <a:cubicBezTo>
                    <a:pt x="559" y="2246"/>
                    <a:pt x="548" y="2242"/>
                    <a:pt x="539" y="2247"/>
                  </a:cubicBezTo>
                  <a:cubicBezTo>
                    <a:pt x="488" y="2273"/>
                    <a:pt x="488" y="2273"/>
                    <a:pt x="488" y="2273"/>
                  </a:cubicBezTo>
                  <a:cubicBezTo>
                    <a:pt x="480" y="2278"/>
                    <a:pt x="476" y="2288"/>
                    <a:pt x="481" y="2297"/>
                  </a:cubicBezTo>
                  <a:cubicBezTo>
                    <a:pt x="485" y="2306"/>
                    <a:pt x="496" y="2309"/>
                    <a:pt x="504" y="2305"/>
                  </a:cubicBezTo>
                  <a:cubicBezTo>
                    <a:pt x="556" y="2278"/>
                    <a:pt x="556" y="2278"/>
                    <a:pt x="556" y="2278"/>
                  </a:cubicBezTo>
                  <a:cubicBezTo>
                    <a:pt x="564" y="2274"/>
                    <a:pt x="568" y="2263"/>
                    <a:pt x="563" y="2254"/>
                  </a:cubicBezTo>
                  <a:close/>
                  <a:moveTo>
                    <a:pt x="432" y="2325"/>
                  </a:moveTo>
                  <a:cubicBezTo>
                    <a:pt x="429" y="2315"/>
                    <a:pt x="419" y="2310"/>
                    <a:pt x="410" y="2313"/>
                  </a:cubicBezTo>
                  <a:cubicBezTo>
                    <a:pt x="354" y="2329"/>
                    <a:pt x="354" y="2329"/>
                    <a:pt x="354" y="2329"/>
                  </a:cubicBezTo>
                  <a:cubicBezTo>
                    <a:pt x="345" y="2332"/>
                    <a:pt x="340" y="2341"/>
                    <a:pt x="342" y="2351"/>
                  </a:cubicBezTo>
                  <a:cubicBezTo>
                    <a:pt x="345" y="2360"/>
                    <a:pt x="355" y="2366"/>
                    <a:pt x="364" y="2363"/>
                  </a:cubicBezTo>
                  <a:cubicBezTo>
                    <a:pt x="420" y="2347"/>
                    <a:pt x="420" y="2347"/>
                    <a:pt x="420" y="2347"/>
                  </a:cubicBezTo>
                  <a:cubicBezTo>
                    <a:pt x="429" y="2344"/>
                    <a:pt x="434" y="2334"/>
                    <a:pt x="432" y="2325"/>
                  </a:cubicBezTo>
                  <a:close/>
                  <a:moveTo>
                    <a:pt x="289" y="2362"/>
                  </a:moveTo>
                  <a:cubicBezTo>
                    <a:pt x="288" y="2352"/>
                    <a:pt x="279" y="2346"/>
                    <a:pt x="269" y="2347"/>
                  </a:cubicBezTo>
                  <a:cubicBezTo>
                    <a:pt x="212" y="2354"/>
                    <a:pt x="212" y="2354"/>
                    <a:pt x="212" y="2354"/>
                  </a:cubicBezTo>
                  <a:cubicBezTo>
                    <a:pt x="202" y="2356"/>
                    <a:pt x="196" y="2364"/>
                    <a:pt x="197" y="2374"/>
                  </a:cubicBezTo>
                  <a:cubicBezTo>
                    <a:pt x="198" y="2384"/>
                    <a:pt x="207" y="2391"/>
                    <a:pt x="217" y="2389"/>
                  </a:cubicBezTo>
                  <a:cubicBezTo>
                    <a:pt x="274" y="2382"/>
                    <a:pt x="274" y="2382"/>
                    <a:pt x="274" y="2382"/>
                  </a:cubicBezTo>
                  <a:cubicBezTo>
                    <a:pt x="283" y="2381"/>
                    <a:pt x="290" y="2372"/>
                    <a:pt x="289" y="2362"/>
                  </a:cubicBezTo>
                  <a:close/>
                  <a:moveTo>
                    <a:pt x="143" y="2377"/>
                  </a:moveTo>
                  <a:cubicBezTo>
                    <a:pt x="144" y="2367"/>
                    <a:pt x="136" y="2359"/>
                    <a:pt x="126" y="2359"/>
                  </a:cubicBezTo>
                  <a:cubicBezTo>
                    <a:pt x="69" y="2357"/>
                    <a:pt x="69" y="2357"/>
                    <a:pt x="69" y="2357"/>
                  </a:cubicBezTo>
                  <a:cubicBezTo>
                    <a:pt x="59" y="2357"/>
                    <a:pt x="51" y="2364"/>
                    <a:pt x="50" y="2374"/>
                  </a:cubicBezTo>
                  <a:cubicBezTo>
                    <a:pt x="50" y="2384"/>
                    <a:pt x="58" y="2392"/>
                    <a:pt x="68" y="2392"/>
                  </a:cubicBezTo>
                  <a:cubicBezTo>
                    <a:pt x="125" y="2394"/>
                    <a:pt x="125" y="2394"/>
                    <a:pt x="125" y="2394"/>
                  </a:cubicBezTo>
                  <a:cubicBezTo>
                    <a:pt x="135" y="2394"/>
                    <a:pt x="143" y="2387"/>
                    <a:pt x="143" y="2377"/>
                  </a:cubicBezTo>
                  <a:close/>
                  <a:moveTo>
                    <a:pt x="71" y="2508"/>
                  </a:moveTo>
                  <a:cubicBezTo>
                    <a:pt x="78" y="2501"/>
                    <a:pt x="79" y="2490"/>
                    <a:pt x="72" y="2483"/>
                  </a:cubicBezTo>
                  <a:cubicBezTo>
                    <a:pt x="33" y="2441"/>
                    <a:pt x="33" y="2441"/>
                    <a:pt x="33" y="2441"/>
                  </a:cubicBezTo>
                  <a:cubicBezTo>
                    <a:pt x="26" y="2434"/>
                    <a:pt x="15" y="2434"/>
                    <a:pt x="8" y="2440"/>
                  </a:cubicBezTo>
                  <a:cubicBezTo>
                    <a:pt x="1" y="2447"/>
                    <a:pt x="0" y="2458"/>
                    <a:pt x="7" y="2465"/>
                  </a:cubicBezTo>
                  <a:cubicBezTo>
                    <a:pt x="46" y="2507"/>
                    <a:pt x="46" y="2507"/>
                    <a:pt x="46" y="2507"/>
                  </a:cubicBezTo>
                  <a:cubicBezTo>
                    <a:pt x="53" y="2514"/>
                    <a:pt x="64" y="2514"/>
                    <a:pt x="71" y="2508"/>
                  </a:cubicBezTo>
                  <a:close/>
                  <a:moveTo>
                    <a:pt x="196" y="2588"/>
                  </a:moveTo>
                  <a:cubicBezTo>
                    <a:pt x="201" y="2580"/>
                    <a:pt x="199" y="2569"/>
                    <a:pt x="191" y="2563"/>
                  </a:cubicBezTo>
                  <a:cubicBezTo>
                    <a:pt x="143" y="2531"/>
                    <a:pt x="143" y="2531"/>
                    <a:pt x="143" y="2531"/>
                  </a:cubicBezTo>
                  <a:cubicBezTo>
                    <a:pt x="135" y="2525"/>
                    <a:pt x="124" y="2527"/>
                    <a:pt x="119" y="2535"/>
                  </a:cubicBezTo>
                  <a:cubicBezTo>
                    <a:pt x="113" y="2544"/>
                    <a:pt x="115" y="2555"/>
                    <a:pt x="123" y="2560"/>
                  </a:cubicBezTo>
                  <a:cubicBezTo>
                    <a:pt x="171" y="2593"/>
                    <a:pt x="171" y="2593"/>
                    <a:pt x="171" y="2593"/>
                  </a:cubicBezTo>
                  <a:cubicBezTo>
                    <a:pt x="179" y="2598"/>
                    <a:pt x="190" y="2596"/>
                    <a:pt x="196" y="2588"/>
                  </a:cubicBezTo>
                  <a:close/>
                  <a:moveTo>
                    <a:pt x="329" y="2650"/>
                  </a:moveTo>
                  <a:cubicBezTo>
                    <a:pt x="332" y="2641"/>
                    <a:pt x="328" y="2631"/>
                    <a:pt x="318" y="2628"/>
                  </a:cubicBezTo>
                  <a:cubicBezTo>
                    <a:pt x="264" y="2609"/>
                    <a:pt x="264" y="2609"/>
                    <a:pt x="264" y="2609"/>
                  </a:cubicBezTo>
                  <a:cubicBezTo>
                    <a:pt x="255" y="2606"/>
                    <a:pt x="245" y="2611"/>
                    <a:pt x="241" y="2620"/>
                  </a:cubicBezTo>
                  <a:cubicBezTo>
                    <a:pt x="238" y="2629"/>
                    <a:pt x="243" y="2639"/>
                    <a:pt x="252" y="2642"/>
                  </a:cubicBezTo>
                  <a:cubicBezTo>
                    <a:pt x="307" y="2661"/>
                    <a:pt x="307" y="2661"/>
                    <a:pt x="307" y="2661"/>
                  </a:cubicBezTo>
                  <a:cubicBezTo>
                    <a:pt x="316" y="2664"/>
                    <a:pt x="326" y="2659"/>
                    <a:pt x="329" y="2650"/>
                  </a:cubicBezTo>
                  <a:close/>
                  <a:moveTo>
                    <a:pt x="472" y="2692"/>
                  </a:moveTo>
                  <a:cubicBezTo>
                    <a:pt x="475" y="2683"/>
                    <a:pt x="470" y="2673"/>
                    <a:pt x="461" y="2670"/>
                  </a:cubicBezTo>
                  <a:cubicBezTo>
                    <a:pt x="405" y="2654"/>
                    <a:pt x="405" y="2654"/>
                    <a:pt x="405" y="2654"/>
                  </a:cubicBezTo>
                  <a:cubicBezTo>
                    <a:pt x="396" y="2651"/>
                    <a:pt x="386" y="2656"/>
                    <a:pt x="383" y="2666"/>
                  </a:cubicBezTo>
                  <a:cubicBezTo>
                    <a:pt x="381" y="2675"/>
                    <a:pt x="386" y="2685"/>
                    <a:pt x="395" y="2688"/>
                  </a:cubicBezTo>
                  <a:cubicBezTo>
                    <a:pt x="450" y="2704"/>
                    <a:pt x="450" y="2704"/>
                    <a:pt x="450" y="2704"/>
                  </a:cubicBezTo>
                  <a:cubicBezTo>
                    <a:pt x="460" y="2707"/>
                    <a:pt x="470" y="2702"/>
                    <a:pt x="472" y="2692"/>
                  </a:cubicBezTo>
                  <a:close/>
                  <a:moveTo>
                    <a:pt x="622" y="2717"/>
                  </a:moveTo>
                  <a:cubicBezTo>
                    <a:pt x="624" y="2707"/>
                    <a:pt x="617" y="2698"/>
                    <a:pt x="608" y="2696"/>
                  </a:cubicBezTo>
                  <a:cubicBezTo>
                    <a:pt x="551" y="2687"/>
                    <a:pt x="551" y="2687"/>
                    <a:pt x="551" y="2687"/>
                  </a:cubicBezTo>
                  <a:cubicBezTo>
                    <a:pt x="541" y="2686"/>
                    <a:pt x="532" y="2692"/>
                    <a:pt x="531" y="2702"/>
                  </a:cubicBezTo>
                  <a:cubicBezTo>
                    <a:pt x="529" y="2712"/>
                    <a:pt x="536" y="2721"/>
                    <a:pt x="545" y="2722"/>
                  </a:cubicBezTo>
                  <a:cubicBezTo>
                    <a:pt x="602" y="2731"/>
                    <a:pt x="602" y="2731"/>
                    <a:pt x="602" y="2731"/>
                  </a:cubicBezTo>
                  <a:cubicBezTo>
                    <a:pt x="612" y="2733"/>
                    <a:pt x="621" y="2726"/>
                    <a:pt x="622" y="2717"/>
                  </a:cubicBezTo>
                  <a:close/>
                  <a:moveTo>
                    <a:pt x="781" y="2730"/>
                  </a:moveTo>
                  <a:cubicBezTo>
                    <a:pt x="781" y="2720"/>
                    <a:pt x="773" y="2712"/>
                    <a:pt x="763" y="2712"/>
                  </a:cubicBezTo>
                  <a:cubicBezTo>
                    <a:pt x="706" y="2711"/>
                    <a:pt x="706" y="2711"/>
                    <a:pt x="706" y="2711"/>
                  </a:cubicBezTo>
                  <a:cubicBezTo>
                    <a:pt x="696" y="2710"/>
                    <a:pt x="688" y="2718"/>
                    <a:pt x="688" y="2728"/>
                  </a:cubicBezTo>
                  <a:cubicBezTo>
                    <a:pt x="687" y="2738"/>
                    <a:pt x="695" y="2746"/>
                    <a:pt x="705" y="2746"/>
                  </a:cubicBezTo>
                  <a:cubicBezTo>
                    <a:pt x="762" y="2747"/>
                    <a:pt x="762" y="2747"/>
                    <a:pt x="762" y="2747"/>
                  </a:cubicBezTo>
                  <a:cubicBezTo>
                    <a:pt x="772" y="2747"/>
                    <a:pt x="780" y="2740"/>
                    <a:pt x="781" y="2730"/>
                  </a:cubicBezTo>
                  <a:close/>
                  <a:moveTo>
                    <a:pt x="943" y="2721"/>
                  </a:moveTo>
                  <a:cubicBezTo>
                    <a:pt x="942" y="2712"/>
                    <a:pt x="933" y="2705"/>
                    <a:pt x="923" y="2706"/>
                  </a:cubicBezTo>
                  <a:cubicBezTo>
                    <a:pt x="866" y="2711"/>
                    <a:pt x="866" y="2711"/>
                    <a:pt x="866" y="2711"/>
                  </a:cubicBezTo>
                  <a:cubicBezTo>
                    <a:pt x="856" y="2712"/>
                    <a:pt x="849" y="2721"/>
                    <a:pt x="850" y="2730"/>
                  </a:cubicBezTo>
                  <a:cubicBezTo>
                    <a:pt x="851" y="2740"/>
                    <a:pt x="860" y="2747"/>
                    <a:pt x="869" y="2746"/>
                  </a:cubicBezTo>
                  <a:cubicBezTo>
                    <a:pt x="927" y="2741"/>
                    <a:pt x="927" y="2741"/>
                    <a:pt x="927" y="2741"/>
                  </a:cubicBezTo>
                  <a:cubicBezTo>
                    <a:pt x="936" y="2740"/>
                    <a:pt x="944" y="2731"/>
                    <a:pt x="943" y="2721"/>
                  </a:cubicBezTo>
                  <a:close/>
                  <a:moveTo>
                    <a:pt x="1102" y="2691"/>
                  </a:moveTo>
                  <a:cubicBezTo>
                    <a:pt x="1100" y="2681"/>
                    <a:pt x="1090" y="2675"/>
                    <a:pt x="1081" y="2678"/>
                  </a:cubicBezTo>
                  <a:cubicBezTo>
                    <a:pt x="1025" y="2691"/>
                    <a:pt x="1025" y="2691"/>
                    <a:pt x="1025" y="2691"/>
                  </a:cubicBezTo>
                  <a:cubicBezTo>
                    <a:pt x="1015" y="2694"/>
                    <a:pt x="1010" y="2703"/>
                    <a:pt x="1012" y="2713"/>
                  </a:cubicBezTo>
                  <a:cubicBezTo>
                    <a:pt x="1014" y="2722"/>
                    <a:pt x="1024" y="2728"/>
                    <a:pt x="1033" y="2726"/>
                  </a:cubicBezTo>
                  <a:cubicBezTo>
                    <a:pt x="1089" y="2712"/>
                    <a:pt x="1089" y="2712"/>
                    <a:pt x="1089" y="2712"/>
                  </a:cubicBezTo>
                  <a:cubicBezTo>
                    <a:pt x="1099" y="2710"/>
                    <a:pt x="1104" y="2700"/>
                    <a:pt x="1102" y="2691"/>
                  </a:cubicBezTo>
                  <a:close/>
                  <a:moveTo>
                    <a:pt x="1147" y="2706"/>
                  </a:moveTo>
                  <a:cubicBezTo>
                    <a:pt x="1137" y="2704"/>
                    <a:pt x="1128" y="2710"/>
                    <a:pt x="1126" y="2720"/>
                  </a:cubicBezTo>
                  <a:cubicBezTo>
                    <a:pt x="1114" y="2776"/>
                    <a:pt x="1114" y="2776"/>
                    <a:pt x="1114" y="2776"/>
                  </a:cubicBezTo>
                  <a:cubicBezTo>
                    <a:pt x="1112" y="2786"/>
                    <a:pt x="1118" y="2795"/>
                    <a:pt x="1128" y="2797"/>
                  </a:cubicBezTo>
                  <a:cubicBezTo>
                    <a:pt x="1137" y="2799"/>
                    <a:pt x="1147" y="2793"/>
                    <a:pt x="1149" y="2784"/>
                  </a:cubicBezTo>
                  <a:cubicBezTo>
                    <a:pt x="1161" y="2727"/>
                    <a:pt x="1161" y="2727"/>
                    <a:pt x="1161" y="2727"/>
                  </a:cubicBezTo>
                  <a:cubicBezTo>
                    <a:pt x="1163" y="2718"/>
                    <a:pt x="1157" y="2708"/>
                    <a:pt x="1147" y="2706"/>
                  </a:cubicBezTo>
                  <a:close/>
                  <a:moveTo>
                    <a:pt x="1121" y="2844"/>
                  </a:moveTo>
                  <a:cubicBezTo>
                    <a:pt x="1112" y="2842"/>
                    <a:pt x="1102" y="2848"/>
                    <a:pt x="1100" y="2858"/>
                  </a:cubicBezTo>
                  <a:cubicBezTo>
                    <a:pt x="1088" y="2914"/>
                    <a:pt x="1088" y="2914"/>
                    <a:pt x="1088" y="2914"/>
                  </a:cubicBezTo>
                  <a:cubicBezTo>
                    <a:pt x="1086" y="2924"/>
                    <a:pt x="1092" y="2933"/>
                    <a:pt x="1102" y="2935"/>
                  </a:cubicBezTo>
                  <a:cubicBezTo>
                    <a:pt x="1112" y="2937"/>
                    <a:pt x="1121" y="2931"/>
                    <a:pt x="1123" y="2922"/>
                  </a:cubicBezTo>
                  <a:cubicBezTo>
                    <a:pt x="1135" y="2865"/>
                    <a:pt x="1135" y="2865"/>
                    <a:pt x="1135" y="2865"/>
                  </a:cubicBezTo>
                  <a:cubicBezTo>
                    <a:pt x="1137" y="2856"/>
                    <a:pt x="1131" y="2846"/>
                    <a:pt x="1121" y="2844"/>
                  </a:cubicBezTo>
                  <a:close/>
                  <a:moveTo>
                    <a:pt x="1082" y="2982"/>
                  </a:moveTo>
                  <a:cubicBezTo>
                    <a:pt x="1072" y="2980"/>
                    <a:pt x="1063" y="2986"/>
                    <a:pt x="1061" y="2996"/>
                  </a:cubicBezTo>
                  <a:cubicBezTo>
                    <a:pt x="1049" y="3052"/>
                    <a:pt x="1049" y="3052"/>
                    <a:pt x="1049" y="3052"/>
                  </a:cubicBezTo>
                  <a:cubicBezTo>
                    <a:pt x="1047" y="3062"/>
                    <a:pt x="1053" y="3071"/>
                    <a:pt x="1063" y="3073"/>
                  </a:cubicBezTo>
                  <a:cubicBezTo>
                    <a:pt x="1072" y="3075"/>
                    <a:pt x="1082" y="3069"/>
                    <a:pt x="1084" y="3059"/>
                  </a:cubicBezTo>
                  <a:cubicBezTo>
                    <a:pt x="1095" y="3003"/>
                    <a:pt x="1095" y="3003"/>
                    <a:pt x="1095" y="3003"/>
                  </a:cubicBezTo>
                  <a:cubicBezTo>
                    <a:pt x="1097" y="2994"/>
                    <a:pt x="1091" y="2984"/>
                    <a:pt x="1082" y="2982"/>
                  </a:cubicBezTo>
                  <a:close/>
                  <a:moveTo>
                    <a:pt x="1049" y="3118"/>
                  </a:moveTo>
                  <a:cubicBezTo>
                    <a:pt x="1044" y="3126"/>
                    <a:pt x="1047" y="3137"/>
                    <a:pt x="1055" y="3142"/>
                  </a:cubicBezTo>
                  <a:cubicBezTo>
                    <a:pt x="1105" y="3171"/>
                    <a:pt x="1105" y="3171"/>
                    <a:pt x="1105" y="3171"/>
                  </a:cubicBezTo>
                  <a:cubicBezTo>
                    <a:pt x="1113" y="3176"/>
                    <a:pt x="1124" y="3173"/>
                    <a:pt x="1129" y="3165"/>
                  </a:cubicBezTo>
                  <a:cubicBezTo>
                    <a:pt x="1134" y="3156"/>
                    <a:pt x="1131" y="3145"/>
                    <a:pt x="1123" y="3141"/>
                  </a:cubicBezTo>
                  <a:cubicBezTo>
                    <a:pt x="1073" y="3112"/>
                    <a:pt x="1073" y="3112"/>
                    <a:pt x="1073" y="3112"/>
                  </a:cubicBezTo>
                  <a:cubicBezTo>
                    <a:pt x="1064" y="3107"/>
                    <a:pt x="1054" y="3110"/>
                    <a:pt x="1049" y="3118"/>
                  </a:cubicBezTo>
                  <a:close/>
                  <a:moveTo>
                    <a:pt x="1179" y="3163"/>
                  </a:moveTo>
                  <a:cubicBezTo>
                    <a:pt x="1179" y="3172"/>
                    <a:pt x="1186" y="3180"/>
                    <a:pt x="1196" y="3181"/>
                  </a:cubicBezTo>
                  <a:cubicBezTo>
                    <a:pt x="1254" y="3183"/>
                    <a:pt x="1254" y="3183"/>
                    <a:pt x="1254" y="3183"/>
                  </a:cubicBezTo>
                  <a:cubicBezTo>
                    <a:pt x="1263" y="3183"/>
                    <a:pt x="1271" y="3175"/>
                    <a:pt x="1272" y="3166"/>
                  </a:cubicBezTo>
                  <a:cubicBezTo>
                    <a:pt x="1272" y="3156"/>
                    <a:pt x="1264" y="3148"/>
                    <a:pt x="1255" y="3147"/>
                  </a:cubicBezTo>
                  <a:cubicBezTo>
                    <a:pt x="1197" y="3145"/>
                    <a:pt x="1197" y="3145"/>
                    <a:pt x="1197" y="3145"/>
                  </a:cubicBezTo>
                  <a:cubicBezTo>
                    <a:pt x="1187" y="3145"/>
                    <a:pt x="1179" y="3153"/>
                    <a:pt x="1179" y="3163"/>
                  </a:cubicBezTo>
                  <a:close/>
                  <a:moveTo>
                    <a:pt x="1314" y="3164"/>
                  </a:moveTo>
                  <a:cubicBezTo>
                    <a:pt x="1314" y="3174"/>
                    <a:pt x="1321" y="3182"/>
                    <a:pt x="1331" y="3182"/>
                  </a:cubicBezTo>
                  <a:cubicBezTo>
                    <a:pt x="1388" y="3184"/>
                    <a:pt x="1388" y="3184"/>
                    <a:pt x="1388" y="3184"/>
                  </a:cubicBezTo>
                  <a:cubicBezTo>
                    <a:pt x="1398" y="3185"/>
                    <a:pt x="1406" y="3177"/>
                    <a:pt x="1407" y="3167"/>
                  </a:cubicBezTo>
                  <a:cubicBezTo>
                    <a:pt x="1407" y="3157"/>
                    <a:pt x="1399" y="3149"/>
                    <a:pt x="1390" y="3149"/>
                  </a:cubicBezTo>
                  <a:cubicBezTo>
                    <a:pt x="1332" y="3147"/>
                    <a:pt x="1332" y="3147"/>
                    <a:pt x="1332" y="3147"/>
                  </a:cubicBezTo>
                  <a:cubicBezTo>
                    <a:pt x="1322" y="3147"/>
                    <a:pt x="1314" y="3154"/>
                    <a:pt x="1314" y="3164"/>
                  </a:cubicBezTo>
                  <a:close/>
                  <a:moveTo>
                    <a:pt x="1045" y="1074"/>
                  </a:moveTo>
                  <a:cubicBezTo>
                    <a:pt x="1038" y="1067"/>
                    <a:pt x="1027" y="1067"/>
                    <a:pt x="1020" y="1074"/>
                  </a:cubicBezTo>
                  <a:cubicBezTo>
                    <a:pt x="980" y="1116"/>
                    <a:pt x="980" y="1116"/>
                    <a:pt x="980" y="1116"/>
                  </a:cubicBezTo>
                  <a:cubicBezTo>
                    <a:pt x="973" y="1123"/>
                    <a:pt x="973" y="1134"/>
                    <a:pt x="980" y="1141"/>
                  </a:cubicBezTo>
                  <a:cubicBezTo>
                    <a:pt x="987" y="1147"/>
                    <a:pt x="998" y="1147"/>
                    <a:pt x="1005" y="1140"/>
                  </a:cubicBezTo>
                  <a:cubicBezTo>
                    <a:pt x="1045" y="1099"/>
                    <a:pt x="1045" y="1099"/>
                    <a:pt x="1045" y="1099"/>
                  </a:cubicBezTo>
                  <a:cubicBezTo>
                    <a:pt x="1052" y="1092"/>
                    <a:pt x="1052" y="1081"/>
                    <a:pt x="1045" y="1074"/>
                  </a:cubicBezTo>
                  <a:close/>
                  <a:moveTo>
                    <a:pt x="949" y="1182"/>
                  </a:moveTo>
                  <a:cubicBezTo>
                    <a:pt x="944" y="1174"/>
                    <a:pt x="933" y="1172"/>
                    <a:pt x="925" y="1178"/>
                  </a:cubicBezTo>
                  <a:cubicBezTo>
                    <a:pt x="878" y="1211"/>
                    <a:pt x="878" y="1211"/>
                    <a:pt x="878" y="1211"/>
                  </a:cubicBezTo>
                  <a:cubicBezTo>
                    <a:pt x="870" y="1217"/>
                    <a:pt x="868" y="1228"/>
                    <a:pt x="874" y="1236"/>
                  </a:cubicBezTo>
                  <a:cubicBezTo>
                    <a:pt x="879" y="1244"/>
                    <a:pt x="890" y="1245"/>
                    <a:pt x="898" y="1240"/>
                  </a:cubicBezTo>
                  <a:cubicBezTo>
                    <a:pt x="945" y="1206"/>
                    <a:pt x="945" y="1206"/>
                    <a:pt x="945" y="1206"/>
                  </a:cubicBezTo>
                  <a:cubicBezTo>
                    <a:pt x="953" y="1201"/>
                    <a:pt x="955" y="1190"/>
                    <a:pt x="949" y="1182"/>
                  </a:cubicBezTo>
                  <a:close/>
                  <a:moveTo>
                    <a:pt x="821" y="1279"/>
                  </a:moveTo>
                  <a:cubicBezTo>
                    <a:pt x="816" y="1271"/>
                    <a:pt x="806" y="1267"/>
                    <a:pt x="797" y="1271"/>
                  </a:cubicBezTo>
                  <a:cubicBezTo>
                    <a:pt x="745" y="1295"/>
                    <a:pt x="745" y="1295"/>
                    <a:pt x="745" y="1295"/>
                  </a:cubicBezTo>
                  <a:cubicBezTo>
                    <a:pt x="736" y="1299"/>
                    <a:pt x="732" y="1310"/>
                    <a:pt x="736" y="1319"/>
                  </a:cubicBezTo>
                  <a:cubicBezTo>
                    <a:pt x="741" y="1328"/>
                    <a:pt x="751" y="1331"/>
                    <a:pt x="760" y="1327"/>
                  </a:cubicBezTo>
                  <a:cubicBezTo>
                    <a:pt x="812" y="1303"/>
                    <a:pt x="812" y="1303"/>
                    <a:pt x="812" y="1303"/>
                  </a:cubicBezTo>
                  <a:cubicBezTo>
                    <a:pt x="821" y="1299"/>
                    <a:pt x="825" y="1288"/>
                    <a:pt x="821" y="1279"/>
                  </a:cubicBezTo>
                  <a:close/>
                  <a:moveTo>
                    <a:pt x="685" y="1343"/>
                  </a:moveTo>
                  <a:cubicBezTo>
                    <a:pt x="683" y="1334"/>
                    <a:pt x="673" y="1328"/>
                    <a:pt x="664" y="1331"/>
                  </a:cubicBezTo>
                  <a:cubicBezTo>
                    <a:pt x="608" y="1347"/>
                    <a:pt x="608" y="1347"/>
                    <a:pt x="608" y="1347"/>
                  </a:cubicBezTo>
                  <a:cubicBezTo>
                    <a:pt x="599" y="1350"/>
                    <a:pt x="594" y="1360"/>
                    <a:pt x="596" y="1369"/>
                  </a:cubicBezTo>
                  <a:cubicBezTo>
                    <a:pt x="599" y="1379"/>
                    <a:pt x="609" y="1384"/>
                    <a:pt x="618" y="1381"/>
                  </a:cubicBezTo>
                  <a:cubicBezTo>
                    <a:pt x="674" y="1365"/>
                    <a:pt x="674" y="1365"/>
                    <a:pt x="674" y="1365"/>
                  </a:cubicBezTo>
                  <a:cubicBezTo>
                    <a:pt x="683" y="1362"/>
                    <a:pt x="688" y="1352"/>
                    <a:pt x="685" y="1343"/>
                  </a:cubicBezTo>
                  <a:close/>
                  <a:moveTo>
                    <a:pt x="1820" y="1586"/>
                  </a:moveTo>
                  <a:cubicBezTo>
                    <a:pt x="1824" y="1595"/>
                    <a:pt x="1835" y="1599"/>
                    <a:pt x="1844" y="1595"/>
                  </a:cubicBezTo>
                  <a:cubicBezTo>
                    <a:pt x="1897" y="1572"/>
                    <a:pt x="1897" y="1572"/>
                    <a:pt x="1897" y="1572"/>
                  </a:cubicBezTo>
                  <a:cubicBezTo>
                    <a:pt x="1905" y="1568"/>
                    <a:pt x="1910" y="1558"/>
                    <a:pt x="1906" y="1549"/>
                  </a:cubicBezTo>
                  <a:cubicBezTo>
                    <a:pt x="1902" y="1540"/>
                    <a:pt x="1892" y="1536"/>
                    <a:pt x="1883" y="1540"/>
                  </a:cubicBezTo>
                  <a:cubicBezTo>
                    <a:pt x="1830" y="1562"/>
                    <a:pt x="1830" y="1562"/>
                    <a:pt x="1830" y="1562"/>
                  </a:cubicBezTo>
                  <a:cubicBezTo>
                    <a:pt x="1821" y="1566"/>
                    <a:pt x="1817" y="1577"/>
                    <a:pt x="1820" y="1586"/>
                  </a:cubicBezTo>
                  <a:close/>
                  <a:moveTo>
                    <a:pt x="1948" y="1530"/>
                  </a:moveTo>
                  <a:cubicBezTo>
                    <a:pt x="1952" y="1539"/>
                    <a:pt x="1963" y="1543"/>
                    <a:pt x="1972" y="1539"/>
                  </a:cubicBezTo>
                  <a:cubicBezTo>
                    <a:pt x="2024" y="1516"/>
                    <a:pt x="2024" y="1516"/>
                    <a:pt x="2024" y="1516"/>
                  </a:cubicBezTo>
                  <a:cubicBezTo>
                    <a:pt x="2033" y="1512"/>
                    <a:pt x="2038" y="1502"/>
                    <a:pt x="2034" y="1493"/>
                  </a:cubicBezTo>
                  <a:cubicBezTo>
                    <a:pt x="2030" y="1484"/>
                    <a:pt x="2019" y="1480"/>
                    <a:pt x="2010" y="1484"/>
                  </a:cubicBezTo>
                  <a:cubicBezTo>
                    <a:pt x="1958" y="1507"/>
                    <a:pt x="1958" y="1507"/>
                    <a:pt x="1958" y="1507"/>
                  </a:cubicBezTo>
                  <a:cubicBezTo>
                    <a:pt x="1949" y="1511"/>
                    <a:pt x="1944" y="1521"/>
                    <a:pt x="1948" y="1530"/>
                  </a:cubicBezTo>
                  <a:close/>
                  <a:moveTo>
                    <a:pt x="2063" y="1475"/>
                  </a:moveTo>
                  <a:cubicBezTo>
                    <a:pt x="2073" y="1476"/>
                    <a:pt x="2081" y="1469"/>
                    <a:pt x="2083" y="1460"/>
                  </a:cubicBezTo>
                  <a:cubicBezTo>
                    <a:pt x="2089" y="1402"/>
                    <a:pt x="2089" y="1402"/>
                    <a:pt x="2089" y="1402"/>
                  </a:cubicBezTo>
                  <a:cubicBezTo>
                    <a:pt x="2090" y="1393"/>
                    <a:pt x="2083" y="1384"/>
                    <a:pt x="2074" y="1383"/>
                  </a:cubicBezTo>
                  <a:cubicBezTo>
                    <a:pt x="2064" y="1382"/>
                    <a:pt x="2055" y="1389"/>
                    <a:pt x="2054" y="1398"/>
                  </a:cubicBezTo>
                  <a:cubicBezTo>
                    <a:pt x="2047" y="1455"/>
                    <a:pt x="2047" y="1455"/>
                    <a:pt x="2047" y="1455"/>
                  </a:cubicBezTo>
                  <a:cubicBezTo>
                    <a:pt x="2046" y="1465"/>
                    <a:pt x="2053" y="1474"/>
                    <a:pt x="2063" y="1475"/>
                  </a:cubicBezTo>
                  <a:close/>
                  <a:moveTo>
                    <a:pt x="1684" y="1614"/>
                  </a:moveTo>
                  <a:cubicBezTo>
                    <a:pt x="1687" y="1623"/>
                    <a:pt x="1696" y="1628"/>
                    <a:pt x="1706" y="1626"/>
                  </a:cubicBezTo>
                  <a:cubicBezTo>
                    <a:pt x="1761" y="1610"/>
                    <a:pt x="1761" y="1610"/>
                    <a:pt x="1761" y="1610"/>
                  </a:cubicBezTo>
                  <a:cubicBezTo>
                    <a:pt x="1771" y="1607"/>
                    <a:pt x="1776" y="1598"/>
                    <a:pt x="1773" y="1588"/>
                  </a:cubicBezTo>
                  <a:cubicBezTo>
                    <a:pt x="1771" y="1579"/>
                    <a:pt x="1761" y="1573"/>
                    <a:pt x="1752" y="1576"/>
                  </a:cubicBezTo>
                  <a:cubicBezTo>
                    <a:pt x="1696" y="1592"/>
                    <a:pt x="1696" y="1592"/>
                    <a:pt x="1696" y="1592"/>
                  </a:cubicBezTo>
                  <a:cubicBezTo>
                    <a:pt x="1687" y="1594"/>
                    <a:pt x="1681" y="1604"/>
                    <a:pt x="1684" y="1614"/>
                  </a:cubicBezTo>
                  <a:close/>
                  <a:moveTo>
                    <a:pt x="1727" y="1034"/>
                  </a:moveTo>
                  <a:cubicBezTo>
                    <a:pt x="1733" y="1042"/>
                    <a:pt x="1744" y="1044"/>
                    <a:pt x="1752" y="1038"/>
                  </a:cubicBezTo>
                  <a:cubicBezTo>
                    <a:pt x="1799" y="1004"/>
                    <a:pt x="1799" y="1004"/>
                    <a:pt x="1799" y="1004"/>
                  </a:cubicBezTo>
                  <a:cubicBezTo>
                    <a:pt x="1806" y="998"/>
                    <a:pt x="1808" y="987"/>
                    <a:pt x="1802" y="979"/>
                  </a:cubicBezTo>
                  <a:cubicBezTo>
                    <a:pt x="1797" y="972"/>
                    <a:pt x="1786" y="970"/>
                    <a:pt x="1778" y="976"/>
                  </a:cubicBezTo>
                  <a:cubicBezTo>
                    <a:pt x="1731" y="1010"/>
                    <a:pt x="1731" y="1010"/>
                    <a:pt x="1731" y="1010"/>
                  </a:cubicBezTo>
                  <a:cubicBezTo>
                    <a:pt x="1723" y="1015"/>
                    <a:pt x="1722" y="1026"/>
                    <a:pt x="1727" y="1034"/>
                  </a:cubicBezTo>
                  <a:close/>
                  <a:moveTo>
                    <a:pt x="1599" y="1052"/>
                  </a:moveTo>
                  <a:cubicBezTo>
                    <a:pt x="1600" y="1062"/>
                    <a:pt x="1610" y="1069"/>
                    <a:pt x="1619" y="1067"/>
                  </a:cubicBezTo>
                  <a:cubicBezTo>
                    <a:pt x="1676" y="1058"/>
                    <a:pt x="1676" y="1058"/>
                    <a:pt x="1676" y="1058"/>
                  </a:cubicBezTo>
                  <a:cubicBezTo>
                    <a:pt x="1686" y="1057"/>
                    <a:pt x="1692" y="1048"/>
                    <a:pt x="1691" y="1038"/>
                  </a:cubicBezTo>
                  <a:cubicBezTo>
                    <a:pt x="1689" y="1028"/>
                    <a:pt x="1680" y="1022"/>
                    <a:pt x="1670" y="1023"/>
                  </a:cubicBezTo>
                  <a:cubicBezTo>
                    <a:pt x="1614" y="1032"/>
                    <a:pt x="1614" y="1032"/>
                    <a:pt x="1614" y="1032"/>
                  </a:cubicBezTo>
                  <a:cubicBezTo>
                    <a:pt x="1604" y="1034"/>
                    <a:pt x="1597" y="1043"/>
                    <a:pt x="1599" y="1052"/>
                  </a:cubicBezTo>
                  <a:close/>
                  <a:moveTo>
                    <a:pt x="1757" y="1674"/>
                  </a:moveTo>
                  <a:cubicBezTo>
                    <a:pt x="1752" y="1681"/>
                    <a:pt x="1753" y="1692"/>
                    <a:pt x="1761" y="1698"/>
                  </a:cubicBezTo>
                  <a:cubicBezTo>
                    <a:pt x="1807" y="1733"/>
                    <a:pt x="1807" y="1733"/>
                    <a:pt x="1807" y="1733"/>
                  </a:cubicBezTo>
                  <a:cubicBezTo>
                    <a:pt x="1814" y="1739"/>
                    <a:pt x="1825" y="1738"/>
                    <a:pt x="1831" y="1730"/>
                  </a:cubicBezTo>
                  <a:cubicBezTo>
                    <a:pt x="1837" y="1722"/>
                    <a:pt x="1836" y="1711"/>
                    <a:pt x="1828" y="1705"/>
                  </a:cubicBezTo>
                  <a:cubicBezTo>
                    <a:pt x="1782" y="1670"/>
                    <a:pt x="1782" y="1670"/>
                    <a:pt x="1782" y="1670"/>
                  </a:cubicBezTo>
                  <a:cubicBezTo>
                    <a:pt x="1774" y="1664"/>
                    <a:pt x="1763" y="1666"/>
                    <a:pt x="1757" y="1674"/>
                  </a:cubicBezTo>
                  <a:close/>
                  <a:moveTo>
                    <a:pt x="1868" y="1766"/>
                  </a:moveTo>
                  <a:cubicBezTo>
                    <a:pt x="1863" y="1775"/>
                    <a:pt x="1867" y="1786"/>
                    <a:pt x="1875" y="1790"/>
                  </a:cubicBezTo>
                  <a:cubicBezTo>
                    <a:pt x="1927" y="1816"/>
                    <a:pt x="1927" y="1816"/>
                    <a:pt x="1927" y="1816"/>
                  </a:cubicBezTo>
                  <a:cubicBezTo>
                    <a:pt x="1935" y="1821"/>
                    <a:pt x="1946" y="1817"/>
                    <a:pt x="1950" y="1809"/>
                  </a:cubicBezTo>
                  <a:cubicBezTo>
                    <a:pt x="1955" y="1800"/>
                    <a:pt x="1951" y="1789"/>
                    <a:pt x="1943" y="1785"/>
                  </a:cubicBezTo>
                  <a:cubicBezTo>
                    <a:pt x="1891" y="1759"/>
                    <a:pt x="1891" y="1759"/>
                    <a:pt x="1891" y="1759"/>
                  </a:cubicBezTo>
                  <a:cubicBezTo>
                    <a:pt x="1883" y="1754"/>
                    <a:pt x="1872" y="1758"/>
                    <a:pt x="1868" y="1766"/>
                  </a:cubicBezTo>
                  <a:close/>
                  <a:moveTo>
                    <a:pt x="2009" y="1844"/>
                  </a:moveTo>
                  <a:cubicBezTo>
                    <a:pt x="2006" y="1853"/>
                    <a:pt x="2012" y="1863"/>
                    <a:pt x="2021" y="1866"/>
                  </a:cubicBezTo>
                  <a:cubicBezTo>
                    <a:pt x="2076" y="1882"/>
                    <a:pt x="2076" y="1882"/>
                    <a:pt x="2076" y="1882"/>
                  </a:cubicBezTo>
                  <a:cubicBezTo>
                    <a:pt x="2086" y="1885"/>
                    <a:pt x="2095" y="1880"/>
                    <a:pt x="2098" y="1870"/>
                  </a:cubicBezTo>
                  <a:cubicBezTo>
                    <a:pt x="2101" y="1861"/>
                    <a:pt x="2096" y="1851"/>
                    <a:pt x="2086" y="1848"/>
                  </a:cubicBezTo>
                  <a:cubicBezTo>
                    <a:pt x="2031" y="1832"/>
                    <a:pt x="2031" y="1832"/>
                    <a:pt x="2031" y="1832"/>
                  </a:cubicBezTo>
                  <a:cubicBezTo>
                    <a:pt x="2022" y="1829"/>
                    <a:pt x="2012" y="1835"/>
                    <a:pt x="2009" y="1844"/>
                  </a:cubicBezTo>
                  <a:close/>
                  <a:moveTo>
                    <a:pt x="2152" y="1887"/>
                  </a:moveTo>
                  <a:cubicBezTo>
                    <a:pt x="2151" y="1897"/>
                    <a:pt x="2158" y="1906"/>
                    <a:pt x="2167" y="1907"/>
                  </a:cubicBezTo>
                  <a:cubicBezTo>
                    <a:pt x="2224" y="1915"/>
                    <a:pt x="2224" y="1915"/>
                    <a:pt x="2224" y="1915"/>
                  </a:cubicBezTo>
                  <a:cubicBezTo>
                    <a:pt x="2234" y="1916"/>
                    <a:pt x="2243" y="1910"/>
                    <a:pt x="2244" y="1900"/>
                  </a:cubicBezTo>
                  <a:cubicBezTo>
                    <a:pt x="2246" y="1890"/>
                    <a:pt x="2239" y="1881"/>
                    <a:pt x="2229" y="1880"/>
                  </a:cubicBezTo>
                  <a:cubicBezTo>
                    <a:pt x="2172" y="1872"/>
                    <a:pt x="2172" y="1872"/>
                    <a:pt x="2172" y="1872"/>
                  </a:cubicBezTo>
                  <a:cubicBezTo>
                    <a:pt x="2163" y="1871"/>
                    <a:pt x="2154" y="1877"/>
                    <a:pt x="2152" y="1887"/>
                  </a:cubicBezTo>
                  <a:close/>
                  <a:moveTo>
                    <a:pt x="1491" y="539"/>
                  </a:moveTo>
                  <a:cubicBezTo>
                    <a:pt x="1482" y="543"/>
                    <a:pt x="1479" y="554"/>
                    <a:pt x="1484" y="562"/>
                  </a:cubicBezTo>
                  <a:cubicBezTo>
                    <a:pt x="1510" y="613"/>
                    <a:pt x="1510" y="613"/>
                    <a:pt x="1510" y="613"/>
                  </a:cubicBezTo>
                  <a:cubicBezTo>
                    <a:pt x="1515" y="622"/>
                    <a:pt x="1526" y="625"/>
                    <a:pt x="1534" y="621"/>
                  </a:cubicBezTo>
                  <a:cubicBezTo>
                    <a:pt x="1543" y="616"/>
                    <a:pt x="1546" y="606"/>
                    <a:pt x="1542" y="597"/>
                  </a:cubicBezTo>
                  <a:cubicBezTo>
                    <a:pt x="1515" y="546"/>
                    <a:pt x="1515" y="546"/>
                    <a:pt x="1515" y="546"/>
                  </a:cubicBezTo>
                  <a:cubicBezTo>
                    <a:pt x="1510" y="537"/>
                    <a:pt x="1500" y="534"/>
                    <a:pt x="1491" y="539"/>
                  </a:cubicBezTo>
                  <a:close/>
                  <a:moveTo>
                    <a:pt x="1552" y="666"/>
                  </a:moveTo>
                  <a:cubicBezTo>
                    <a:pt x="1544" y="672"/>
                    <a:pt x="1543" y="683"/>
                    <a:pt x="1549" y="691"/>
                  </a:cubicBezTo>
                  <a:cubicBezTo>
                    <a:pt x="1584" y="736"/>
                    <a:pt x="1584" y="736"/>
                    <a:pt x="1584" y="736"/>
                  </a:cubicBezTo>
                  <a:cubicBezTo>
                    <a:pt x="1590" y="744"/>
                    <a:pt x="1601" y="745"/>
                    <a:pt x="1609" y="739"/>
                  </a:cubicBezTo>
                  <a:cubicBezTo>
                    <a:pt x="1617" y="733"/>
                    <a:pt x="1618" y="722"/>
                    <a:pt x="1612" y="714"/>
                  </a:cubicBezTo>
                  <a:cubicBezTo>
                    <a:pt x="1577" y="669"/>
                    <a:pt x="1577" y="669"/>
                    <a:pt x="1577" y="669"/>
                  </a:cubicBezTo>
                  <a:cubicBezTo>
                    <a:pt x="1571" y="661"/>
                    <a:pt x="1560" y="660"/>
                    <a:pt x="1552" y="666"/>
                  </a:cubicBezTo>
                  <a:close/>
                  <a:moveTo>
                    <a:pt x="1631" y="783"/>
                  </a:moveTo>
                  <a:cubicBezTo>
                    <a:pt x="1625" y="790"/>
                    <a:pt x="1626" y="801"/>
                    <a:pt x="1633" y="808"/>
                  </a:cubicBezTo>
                  <a:cubicBezTo>
                    <a:pt x="1676" y="846"/>
                    <a:pt x="1676" y="846"/>
                    <a:pt x="1676" y="846"/>
                  </a:cubicBezTo>
                  <a:cubicBezTo>
                    <a:pt x="1683" y="853"/>
                    <a:pt x="1694" y="852"/>
                    <a:pt x="1701" y="845"/>
                  </a:cubicBezTo>
                  <a:cubicBezTo>
                    <a:pt x="1707" y="837"/>
                    <a:pt x="1707" y="826"/>
                    <a:pt x="1699" y="820"/>
                  </a:cubicBezTo>
                  <a:cubicBezTo>
                    <a:pt x="1656" y="781"/>
                    <a:pt x="1656" y="781"/>
                    <a:pt x="1656" y="781"/>
                  </a:cubicBezTo>
                  <a:cubicBezTo>
                    <a:pt x="1649" y="775"/>
                    <a:pt x="1638" y="776"/>
                    <a:pt x="1631" y="783"/>
                  </a:cubicBezTo>
                  <a:close/>
                  <a:moveTo>
                    <a:pt x="1229" y="119"/>
                  </a:moveTo>
                  <a:cubicBezTo>
                    <a:pt x="1220" y="117"/>
                    <a:pt x="1211" y="123"/>
                    <a:pt x="1209" y="133"/>
                  </a:cubicBezTo>
                  <a:cubicBezTo>
                    <a:pt x="1198" y="189"/>
                    <a:pt x="1198" y="189"/>
                    <a:pt x="1198" y="189"/>
                  </a:cubicBezTo>
                  <a:cubicBezTo>
                    <a:pt x="1196" y="199"/>
                    <a:pt x="1202" y="208"/>
                    <a:pt x="1211" y="210"/>
                  </a:cubicBezTo>
                  <a:cubicBezTo>
                    <a:pt x="1221" y="212"/>
                    <a:pt x="1230" y="206"/>
                    <a:pt x="1232" y="196"/>
                  </a:cubicBezTo>
                  <a:cubicBezTo>
                    <a:pt x="1243" y="139"/>
                    <a:pt x="1243" y="139"/>
                    <a:pt x="1243" y="139"/>
                  </a:cubicBezTo>
                  <a:cubicBezTo>
                    <a:pt x="1245" y="130"/>
                    <a:pt x="1239" y="121"/>
                    <a:pt x="1229" y="119"/>
                  </a:cubicBezTo>
                  <a:close/>
                  <a:moveTo>
                    <a:pt x="1286" y="7"/>
                  </a:moveTo>
                  <a:cubicBezTo>
                    <a:pt x="1293" y="14"/>
                    <a:pt x="1294" y="25"/>
                    <a:pt x="1287" y="32"/>
                  </a:cubicBezTo>
                  <a:cubicBezTo>
                    <a:pt x="1248" y="74"/>
                    <a:pt x="1248" y="74"/>
                    <a:pt x="1248" y="74"/>
                  </a:cubicBezTo>
                  <a:cubicBezTo>
                    <a:pt x="1241" y="81"/>
                    <a:pt x="1230" y="82"/>
                    <a:pt x="1223" y="75"/>
                  </a:cubicBezTo>
                  <a:cubicBezTo>
                    <a:pt x="1215" y="68"/>
                    <a:pt x="1215" y="57"/>
                    <a:pt x="1222" y="50"/>
                  </a:cubicBezTo>
                  <a:cubicBezTo>
                    <a:pt x="1261" y="8"/>
                    <a:pt x="1261" y="8"/>
                    <a:pt x="1261" y="8"/>
                  </a:cubicBezTo>
                  <a:cubicBezTo>
                    <a:pt x="1268" y="1"/>
                    <a:pt x="1279" y="0"/>
                    <a:pt x="1286" y="7"/>
                  </a:cubicBezTo>
                  <a:close/>
                  <a:moveTo>
                    <a:pt x="1376" y="234"/>
                  </a:moveTo>
                  <a:cubicBezTo>
                    <a:pt x="1366" y="236"/>
                    <a:pt x="1357" y="230"/>
                    <a:pt x="1355" y="220"/>
                  </a:cubicBezTo>
                  <a:cubicBezTo>
                    <a:pt x="1344" y="164"/>
                    <a:pt x="1344" y="164"/>
                    <a:pt x="1344" y="164"/>
                  </a:cubicBezTo>
                  <a:cubicBezTo>
                    <a:pt x="1342" y="154"/>
                    <a:pt x="1348" y="145"/>
                    <a:pt x="1358" y="143"/>
                  </a:cubicBezTo>
                  <a:cubicBezTo>
                    <a:pt x="1367" y="141"/>
                    <a:pt x="1377" y="147"/>
                    <a:pt x="1379" y="157"/>
                  </a:cubicBezTo>
                  <a:cubicBezTo>
                    <a:pt x="1390" y="213"/>
                    <a:pt x="1390" y="213"/>
                    <a:pt x="1390" y="213"/>
                  </a:cubicBezTo>
                  <a:cubicBezTo>
                    <a:pt x="1392" y="223"/>
                    <a:pt x="1385" y="232"/>
                    <a:pt x="1376" y="234"/>
                  </a:cubicBezTo>
                  <a:close/>
                  <a:moveTo>
                    <a:pt x="1330" y="100"/>
                  </a:moveTo>
                  <a:cubicBezTo>
                    <a:pt x="1305" y="48"/>
                    <a:pt x="1305" y="48"/>
                    <a:pt x="1305" y="48"/>
                  </a:cubicBezTo>
                  <a:cubicBezTo>
                    <a:pt x="1301" y="39"/>
                    <a:pt x="1304" y="29"/>
                    <a:pt x="1313" y="25"/>
                  </a:cubicBezTo>
                  <a:cubicBezTo>
                    <a:pt x="1322" y="20"/>
                    <a:pt x="1332" y="24"/>
                    <a:pt x="1337" y="33"/>
                  </a:cubicBezTo>
                  <a:cubicBezTo>
                    <a:pt x="1361" y="85"/>
                    <a:pt x="1361" y="85"/>
                    <a:pt x="1361" y="85"/>
                  </a:cubicBezTo>
                  <a:cubicBezTo>
                    <a:pt x="1366" y="94"/>
                    <a:pt x="1362" y="104"/>
                    <a:pt x="1353" y="108"/>
                  </a:cubicBezTo>
                  <a:cubicBezTo>
                    <a:pt x="1344" y="113"/>
                    <a:pt x="1334" y="109"/>
                    <a:pt x="1330" y="100"/>
                  </a:cubicBezTo>
                  <a:close/>
                  <a:moveTo>
                    <a:pt x="1392" y="272"/>
                  </a:moveTo>
                  <a:cubicBezTo>
                    <a:pt x="1383" y="276"/>
                    <a:pt x="1379" y="286"/>
                    <a:pt x="1382" y="295"/>
                  </a:cubicBezTo>
                  <a:cubicBezTo>
                    <a:pt x="1403" y="349"/>
                    <a:pt x="1403" y="349"/>
                    <a:pt x="1403" y="349"/>
                  </a:cubicBezTo>
                  <a:cubicBezTo>
                    <a:pt x="1407" y="358"/>
                    <a:pt x="1417" y="362"/>
                    <a:pt x="1426" y="359"/>
                  </a:cubicBezTo>
                  <a:cubicBezTo>
                    <a:pt x="1435" y="355"/>
                    <a:pt x="1440" y="345"/>
                    <a:pt x="1436" y="336"/>
                  </a:cubicBezTo>
                  <a:cubicBezTo>
                    <a:pt x="1415" y="282"/>
                    <a:pt x="1415" y="282"/>
                    <a:pt x="1415" y="282"/>
                  </a:cubicBezTo>
                  <a:cubicBezTo>
                    <a:pt x="1411" y="273"/>
                    <a:pt x="1401" y="269"/>
                    <a:pt x="1392" y="272"/>
                  </a:cubicBezTo>
                  <a:close/>
                  <a:moveTo>
                    <a:pt x="1441" y="411"/>
                  </a:moveTo>
                  <a:cubicBezTo>
                    <a:pt x="1432" y="414"/>
                    <a:pt x="1428" y="424"/>
                    <a:pt x="1431" y="434"/>
                  </a:cubicBezTo>
                  <a:cubicBezTo>
                    <a:pt x="1452" y="487"/>
                    <a:pt x="1452" y="487"/>
                    <a:pt x="1452" y="487"/>
                  </a:cubicBezTo>
                  <a:cubicBezTo>
                    <a:pt x="1456" y="496"/>
                    <a:pt x="1466" y="501"/>
                    <a:pt x="1475" y="497"/>
                  </a:cubicBezTo>
                  <a:cubicBezTo>
                    <a:pt x="1484" y="493"/>
                    <a:pt x="1489" y="483"/>
                    <a:pt x="1485" y="474"/>
                  </a:cubicBezTo>
                  <a:cubicBezTo>
                    <a:pt x="1464" y="421"/>
                    <a:pt x="1464" y="421"/>
                    <a:pt x="1464" y="421"/>
                  </a:cubicBezTo>
                  <a:cubicBezTo>
                    <a:pt x="1460" y="411"/>
                    <a:pt x="1450" y="407"/>
                    <a:pt x="1441" y="411"/>
                  </a:cubicBezTo>
                  <a:close/>
                  <a:moveTo>
                    <a:pt x="1727" y="879"/>
                  </a:moveTo>
                  <a:cubicBezTo>
                    <a:pt x="1721" y="887"/>
                    <a:pt x="1724" y="898"/>
                    <a:pt x="1732" y="904"/>
                  </a:cubicBezTo>
                  <a:cubicBezTo>
                    <a:pt x="1780" y="935"/>
                    <a:pt x="1780" y="935"/>
                    <a:pt x="1780" y="935"/>
                  </a:cubicBezTo>
                  <a:cubicBezTo>
                    <a:pt x="1788" y="940"/>
                    <a:pt x="1799" y="938"/>
                    <a:pt x="1805" y="930"/>
                  </a:cubicBezTo>
                  <a:cubicBezTo>
                    <a:pt x="1810" y="921"/>
                    <a:pt x="1807" y="910"/>
                    <a:pt x="1799" y="905"/>
                  </a:cubicBezTo>
                  <a:cubicBezTo>
                    <a:pt x="1751" y="874"/>
                    <a:pt x="1751" y="874"/>
                    <a:pt x="1751" y="874"/>
                  </a:cubicBezTo>
                  <a:cubicBezTo>
                    <a:pt x="1743" y="869"/>
                    <a:pt x="1732" y="871"/>
                    <a:pt x="1727" y="879"/>
                  </a:cubicBezTo>
                  <a:close/>
                  <a:moveTo>
                    <a:pt x="2195" y="2085"/>
                  </a:moveTo>
                  <a:cubicBezTo>
                    <a:pt x="2201" y="2093"/>
                    <a:pt x="2212" y="2095"/>
                    <a:pt x="2220" y="2089"/>
                  </a:cubicBezTo>
                  <a:cubicBezTo>
                    <a:pt x="2266" y="2054"/>
                    <a:pt x="2266" y="2054"/>
                    <a:pt x="2266" y="2054"/>
                  </a:cubicBezTo>
                  <a:cubicBezTo>
                    <a:pt x="2274" y="2048"/>
                    <a:pt x="2275" y="2037"/>
                    <a:pt x="2270" y="2029"/>
                  </a:cubicBezTo>
                  <a:cubicBezTo>
                    <a:pt x="2264" y="2021"/>
                    <a:pt x="2253" y="2020"/>
                    <a:pt x="2245" y="2026"/>
                  </a:cubicBezTo>
                  <a:cubicBezTo>
                    <a:pt x="2199" y="2061"/>
                    <a:pt x="2199" y="2061"/>
                    <a:pt x="2199" y="2061"/>
                  </a:cubicBezTo>
                  <a:cubicBezTo>
                    <a:pt x="2191" y="2066"/>
                    <a:pt x="2190" y="2078"/>
                    <a:pt x="2195" y="2085"/>
                  </a:cubicBezTo>
                  <a:close/>
                  <a:moveTo>
                    <a:pt x="2324" y="2026"/>
                  </a:moveTo>
                  <a:cubicBezTo>
                    <a:pt x="2334" y="2026"/>
                    <a:pt x="2342" y="2019"/>
                    <a:pt x="2342" y="2009"/>
                  </a:cubicBezTo>
                  <a:cubicBezTo>
                    <a:pt x="2346" y="1952"/>
                    <a:pt x="2346" y="1952"/>
                    <a:pt x="2346" y="1952"/>
                  </a:cubicBezTo>
                  <a:cubicBezTo>
                    <a:pt x="2346" y="1942"/>
                    <a:pt x="2339" y="1934"/>
                    <a:pt x="2329" y="1933"/>
                  </a:cubicBezTo>
                  <a:cubicBezTo>
                    <a:pt x="2319" y="1933"/>
                    <a:pt x="2311" y="1940"/>
                    <a:pt x="2311" y="1950"/>
                  </a:cubicBezTo>
                  <a:cubicBezTo>
                    <a:pt x="2307" y="2007"/>
                    <a:pt x="2307" y="2007"/>
                    <a:pt x="2307" y="2007"/>
                  </a:cubicBezTo>
                  <a:cubicBezTo>
                    <a:pt x="2307" y="2017"/>
                    <a:pt x="2314" y="2025"/>
                    <a:pt x="2324" y="2026"/>
                  </a:cubicBezTo>
                  <a:close/>
                  <a:moveTo>
                    <a:pt x="2051" y="2135"/>
                  </a:moveTo>
                  <a:cubicBezTo>
                    <a:pt x="2054" y="2145"/>
                    <a:pt x="2064" y="2150"/>
                    <a:pt x="2073" y="2147"/>
                  </a:cubicBezTo>
                  <a:cubicBezTo>
                    <a:pt x="2128" y="2128"/>
                    <a:pt x="2128" y="2128"/>
                    <a:pt x="2128" y="2128"/>
                  </a:cubicBezTo>
                  <a:cubicBezTo>
                    <a:pt x="2137" y="2125"/>
                    <a:pt x="2142" y="2115"/>
                    <a:pt x="2139" y="2106"/>
                  </a:cubicBezTo>
                  <a:cubicBezTo>
                    <a:pt x="2136" y="2097"/>
                    <a:pt x="2126" y="2092"/>
                    <a:pt x="2117" y="2095"/>
                  </a:cubicBezTo>
                  <a:cubicBezTo>
                    <a:pt x="2062" y="2113"/>
                    <a:pt x="2062" y="2113"/>
                    <a:pt x="2062" y="2113"/>
                  </a:cubicBezTo>
                  <a:cubicBezTo>
                    <a:pt x="2053" y="2116"/>
                    <a:pt x="2048" y="2126"/>
                    <a:pt x="2051" y="2135"/>
                  </a:cubicBezTo>
                  <a:close/>
                  <a:moveTo>
                    <a:pt x="1917" y="2166"/>
                  </a:moveTo>
                  <a:cubicBezTo>
                    <a:pt x="1919" y="2176"/>
                    <a:pt x="1929" y="2182"/>
                    <a:pt x="1938" y="2180"/>
                  </a:cubicBezTo>
                  <a:cubicBezTo>
                    <a:pt x="1995" y="2168"/>
                    <a:pt x="1995" y="2168"/>
                    <a:pt x="1995" y="2168"/>
                  </a:cubicBezTo>
                  <a:cubicBezTo>
                    <a:pt x="2004" y="2166"/>
                    <a:pt x="2010" y="2157"/>
                    <a:pt x="2008" y="2148"/>
                  </a:cubicBezTo>
                  <a:cubicBezTo>
                    <a:pt x="2006" y="2138"/>
                    <a:pt x="1997" y="2132"/>
                    <a:pt x="1987" y="2134"/>
                  </a:cubicBezTo>
                  <a:cubicBezTo>
                    <a:pt x="1931" y="2146"/>
                    <a:pt x="1931" y="2146"/>
                    <a:pt x="1931" y="2146"/>
                  </a:cubicBezTo>
                  <a:cubicBezTo>
                    <a:pt x="1921" y="2148"/>
                    <a:pt x="1915" y="2157"/>
                    <a:pt x="1917" y="2166"/>
                  </a:cubicBezTo>
                  <a:close/>
                  <a:moveTo>
                    <a:pt x="1977" y="2237"/>
                  </a:moveTo>
                  <a:cubicBezTo>
                    <a:pt x="1972" y="2245"/>
                    <a:pt x="1975" y="2256"/>
                    <a:pt x="1984" y="2261"/>
                  </a:cubicBezTo>
                  <a:cubicBezTo>
                    <a:pt x="2034" y="2289"/>
                    <a:pt x="2034" y="2289"/>
                    <a:pt x="2034" y="2289"/>
                  </a:cubicBezTo>
                  <a:cubicBezTo>
                    <a:pt x="2042" y="2294"/>
                    <a:pt x="2053" y="2291"/>
                    <a:pt x="2058" y="2283"/>
                  </a:cubicBezTo>
                  <a:cubicBezTo>
                    <a:pt x="2063" y="2274"/>
                    <a:pt x="2060" y="2264"/>
                    <a:pt x="2051" y="2259"/>
                  </a:cubicBezTo>
                  <a:cubicBezTo>
                    <a:pt x="2001" y="2230"/>
                    <a:pt x="2001" y="2230"/>
                    <a:pt x="2001" y="2230"/>
                  </a:cubicBezTo>
                  <a:cubicBezTo>
                    <a:pt x="1993" y="2225"/>
                    <a:pt x="1982" y="2228"/>
                    <a:pt x="1977" y="2237"/>
                  </a:cubicBezTo>
                  <a:close/>
                  <a:moveTo>
                    <a:pt x="2095" y="2308"/>
                  </a:moveTo>
                  <a:cubicBezTo>
                    <a:pt x="2091" y="2316"/>
                    <a:pt x="2095" y="2327"/>
                    <a:pt x="2104" y="2331"/>
                  </a:cubicBezTo>
                  <a:cubicBezTo>
                    <a:pt x="2157" y="2355"/>
                    <a:pt x="2157" y="2355"/>
                    <a:pt x="2157" y="2355"/>
                  </a:cubicBezTo>
                  <a:cubicBezTo>
                    <a:pt x="2165" y="2359"/>
                    <a:pt x="2176" y="2355"/>
                    <a:pt x="2180" y="2346"/>
                  </a:cubicBezTo>
                  <a:cubicBezTo>
                    <a:pt x="2184" y="2337"/>
                    <a:pt x="2180" y="2327"/>
                    <a:pt x="2171" y="2323"/>
                  </a:cubicBezTo>
                  <a:cubicBezTo>
                    <a:pt x="2119" y="2299"/>
                    <a:pt x="2119" y="2299"/>
                    <a:pt x="2119" y="2299"/>
                  </a:cubicBezTo>
                  <a:cubicBezTo>
                    <a:pt x="2110" y="2295"/>
                    <a:pt x="2099" y="2299"/>
                    <a:pt x="2095" y="2308"/>
                  </a:cubicBezTo>
                  <a:close/>
                  <a:moveTo>
                    <a:pt x="2230" y="2371"/>
                  </a:moveTo>
                  <a:cubicBezTo>
                    <a:pt x="2228" y="2381"/>
                    <a:pt x="2234" y="2390"/>
                    <a:pt x="2243" y="2393"/>
                  </a:cubicBezTo>
                  <a:cubicBezTo>
                    <a:pt x="2299" y="2406"/>
                    <a:pt x="2299" y="2406"/>
                    <a:pt x="2299" y="2406"/>
                  </a:cubicBezTo>
                  <a:cubicBezTo>
                    <a:pt x="2309" y="2408"/>
                    <a:pt x="2318" y="2403"/>
                    <a:pt x="2321" y="2393"/>
                  </a:cubicBezTo>
                  <a:cubicBezTo>
                    <a:pt x="2323" y="2384"/>
                    <a:pt x="2317" y="2374"/>
                    <a:pt x="2308" y="2372"/>
                  </a:cubicBezTo>
                  <a:cubicBezTo>
                    <a:pt x="2252" y="2358"/>
                    <a:pt x="2252" y="2358"/>
                    <a:pt x="2252" y="2358"/>
                  </a:cubicBezTo>
                  <a:cubicBezTo>
                    <a:pt x="2242" y="2356"/>
                    <a:pt x="2233" y="2362"/>
                    <a:pt x="2230" y="2371"/>
                  </a:cubicBezTo>
                  <a:close/>
                  <a:moveTo>
                    <a:pt x="2375" y="2402"/>
                  </a:moveTo>
                  <a:cubicBezTo>
                    <a:pt x="2374" y="2411"/>
                    <a:pt x="2381" y="2420"/>
                    <a:pt x="2391" y="2421"/>
                  </a:cubicBezTo>
                  <a:cubicBezTo>
                    <a:pt x="2448" y="2425"/>
                    <a:pt x="2448" y="2425"/>
                    <a:pt x="2448" y="2425"/>
                  </a:cubicBezTo>
                  <a:cubicBezTo>
                    <a:pt x="2458" y="2426"/>
                    <a:pt x="2466" y="2419"/>
                    <a:pt x="2467" y="2409"/>
                  </a:cubicBezTo>
                  <a:cubicBezTo>
                    <a:pt x="2468" y="2399"/>
                    <a:pt x="2461" y="2391"/>
                    <a:pt x="2451" y="2390"/>
                  </a:cubicBezTo>
                  <a:cubicBezTo>
                    <a:pt x="2394" y="2386"/>
                    <a:pt x="2394" y="2386"/>
                    <a:pt x="2394" y="2386"/>
                  </a:cubicBezTo>
                  <a:cubicBezTo>
                    <a:pt x="2384" y="2385"/>
                    <a:pt x="2375" y="2392"/>
                    <a:pt x="2375" y="2402"/>
                  </a:cubicBezTo>
                  <a:close/>
                  <a:moveTo>
                    <a:pt x="2428" y="2582"/>
                  </a:moveTo>
                  <a:cubicBezTo>
                    <a:pt x="2434" y="2590"/>
                    <a:pt x="2445" y="2592"/>
                    <a:pt x="2453" y="2587"/>
                  </a:cubicBezTo>
                  <a:cubicBezTo>
                    <a:pt x="2500" y="2554"/>
                    <a:pt x="2500" y="2554"/>
                    <a:pt x="2500" y="2554"/>
                  </a:cubicBezTo>
                  <a:cubicBezTo>
                    <a:pt x="2508" y="2549"/>
                    <a:pt x="2510" y="2538"/>
                    <a:pt x="2505" y="2530"/>
                  </a:cubicBezTo>
                  <a:cubicBezTo>
                    <a:pt x="2499" y="2522"/>
                    <a:pt x="2488" y="2520"/>
                    <a:pt x="2480" y="2525"/>
                  </a:cubicBezTo>
                  <a:cubicBezTo>
                    <a:pt x="2433" y="2558"/>
                    <a:pt x="2433" y="2558"/>
                    <a:pt x="2433" y="2558"/>
                  </a:cubicBezTo>
                  <a:cubicBezTo>
                    <a:pt x="2425" y="2563"/>
                    <a:pt x="2423" y="2574"/>
                    <a:pt x="2428" y="2582"/>
                  </a:cubicBezTo>
                  <a:close/>
                  <a:moveTo>
                    <a:pt x="2543" y="2511"/>
                  </a:moveTo>
                  <a:cubicBezTo>
                    <a:pt x="2553" y="2514"/>
                    <a:pt x="2563" y="2509"/>
                    <a:pt x="2566" y="2499"/>
                  </a:cubicBezTo>
                  <a:cubicBezTo>
                    <a:pt x="2583" y="2444"/>
                    <a:pt x="2583" y="2444"/>
                    <a:pt x="2583" y="2444"/>
                  </a:cubicBezTo>
                  <a:cubicBezTo>
                    <a:pt x="2586" y="2435"/>
                    <a:pt x="2581" y="2425"/>
                    <a:pt x="2572" y="2422"/>
                  </a:cubicBezTo>
                  <a:cubicBezTo>
                    <a:pt x="2562" y="2419"/>
                    <a:pt x="2552" y="2424"/>
                    <a:pt x="2549" y="2434"/>
                  </a:cubicBezTo>
                  <a:cubicBezTo>
                    <a:pt x="2532" y="2489"/>
                    <a:pt x="2532" y="2489"/>
                    <a:pt x="2532" y="2489"/>
                  </a:cubicBezTo>
                  <a:cubicBezTo>
                    <a:pt x="2529" y="2498"/>
                    <a:pt x="2534" y="2508"/>
                    <a:pt x="2543" y="2511"/>
                  </a:cubicBezTo>
                  <a:close/>
                  <a:moveTo>
                    <a:pt x="2278" y="2655"/>
                  </a:moveTo>
                  <a:cubicBezTo>
                    <a:pt x="2281" y="2664"/>
                    <a:pt x="2291" y="2669"/>
                    <a:pt x="2300" y="2666"/>
                  </a:cubicBezTo>
                  <a:cubicBezTo>
                    <a:pt x="2355" y="2647"/>
                    <a:pt x="2355" y="2647"/>
                    <a:pt x="2355" y="2647"/>
                  </a:cubicBezTo>
                  <a:cubicBezTo>
                    <a:pt x="2364" y="2644"/>
                    <a:pt x="2369" y="2633"/>
                    <a:pt x="2365" y="2624"/>
                  </a:cubicBezTo>
                  <a:cubicBezTo>
                    <a:pt x="2362" y="2615"/>
                    <a:pt x="2352" y="2610"/>
                    <a:pt x="2343" y="2613"/>
                  </a:cubicBezTo>
                  <a:cubicBezTo>
                    <a:pt x="2289" y="2632"/>
                    <a:pt x="2289" y="2632"/>
                    <a:pt x="2289" y="2632"/>
                  </a:cubicBezTo>
                  <a:cubicBezTo>
                    <a:pt x="2279" y="2635"/>
                    <a:pt x="2274" y="2645"/>
                    <a:pt x="2278" y="2655"/>
                  </a:cubicBezTo>
                  <a:close/>
                  <a:moveTo>
                    <a:pt x="2135" y="2697"/>
                  </a:moveTo>
                  <a:cubicBezTo>
                    <a:pt x="2137" y="2706"/>
                    <a:pt x="2147" y="2711"/>
                    <a:pt x="2157" y="2709"/>
                  </a:cubicBezTo>
                  <a:cubicBezTo>
                    <a:pt x="2212" y="2692"/>
                    <a:pt x="2212" y="2692"/>
                    <a:pt x="2212" y="2692"/>
                  </a:cubicBezTo>
                  <a:cubicBezTo>
                    <a:pt x="2221" y="2689"/>
                    <a:pt x="2226" y="2679"/>
                    <a:pt x="2223" y="2670"/>
                  </a:cubicBezTo>
                  <a:cubicBezTo>
                    <a:pt x="2221" y="2661"/>
                    <a:pt x="2211" y="2655"/>
                    <a:pt x="2201" y="2658"/>
                  </a:cubicBezTo>
                  <a:cubicBezTo>
                    <a:pt x="2146" y="2675"/>
                    <a:pt x="2146" y="2675"/>
                    <a:pt x="2146" y="2675"/>
                  </a:cubicBezTo>
                  <a:cubicBezTo>
                    <a:pt x="2137" y="2678"/>
                    <a:pt x="2132" y="2688"/>
                    <a:pt x="2135" y="2697"/>
                  </a:cubicBezTo>
                  <a:close/>
                  <a:moveTo>
                    <a:pt x="1985" y="2721"/>
                  </a:moveTo>
                  <a:cubicBezTo>
                    <a:pt x="1986" y="2731"/>
                    <a:pt x="1995" y="2737"/>
                    <a:pt x="2005" y="2736"/>
                  </a:cubicBezTo>
                  <a:cubicBezTo>
                    <a:pt x="2062" y="2727"/>
                    <a:pt x="2062" y="2727"/>
                    <a:pt x="2062" y="2727"/>
                  </a:cubicBezTo>
                  <a:cubicBezTo>
                    <a:pt x="2071" y="2725"/>
                    <a:pt x="2078" y="2716"/>
                    <a:pt x="2076" y="2706"/>
                  </a:cubicBezTo>
                  <a:cubicBezTo>
                    <a:pt x="2075" y="2697"/>
                    <a:pt x="2066" y="2690"/>
                    <a:pt x="2056" y="2692"/>
                  </a:cubicBezTo>
                  <a:cubicBezTo>
                    <a:pt x="1999" y="2701"/>
                    <a:pt x="1999" y="2701"/>
                    <a:pt x="1999" y="2701"/>
                  </a:cubicBezTo>
                  <a:cubicBezTo>
                    <a:pt x="1990" y="2702"/>
                    <a:pt x="1983" y="2711"/>
                    <a:pt x="1985" y="2721"/>
                  </a:cubicBezTo>
                  <a:close/>
                  <a:moveTo>
                    <a:pt x="1826" y="2735"/>
                  </a:moveTo>
                  <a:cubicBezTo>
                    <a:pt x="1827" y="2744"/>
                    <a:pt x="1835" y="2752"/>
                    <a:pt x="1844" y="2752"/>
                  </a:cubicBezTo>
                  <a:cubicBezTo>
                    <a:pt x="1902" y="2750"/>
                    <a:pt x="1902" y="2750"/>
                    <a:pt x="1902" y="2750"/>
                  </a:cubicBezTo>
                  <a:cubicBezTo>
                    <a:pt x="1912" y="2750"/>
                    <a:pt x="1919" y="2742"/>
                    <a:pt x="1919" y="2732"/>
                  </a:cubicBezTo>
                  <a:cubicBezTo>
                    <a:pt x="1919" y="2723"/>
                    <a:pt x="1911" y="2715"/>
                    <a:pt x="1901" y="2715"/>
                  </a:cubicBezTo>
                  <a:cubicBezTo>
                    <a:pt x="1844" y="2716"/>
                    <a:pt x="1844" y="2716"/>
                    <a:pt x="1844" y="2716"/>
                  </a:cubicBezTo>
                  <a:cubicBezTo>
                    <a:pt x="1834" y="2717"/>
                    <a:pt x="1826" y="2725"/>
                    <a:pt x="1826" y="2735"/>
                  </a:cubicBezTo>
                  <a:close/>
                  <a:moveTo>
                    <a:pt x="1664" y="2726"/>
                  </a:moveTo>
                  <a:cubicBezTo>
                    <a:pt x="1663" y="2736"/>
                    <a:pt x="1670" y="2744"/>
                    <a:pt x="1680" y="2745"/>
                  </a:cubicBezTo>
                  <a:cubicBezTo>
                    <a:pt x="1737" y="2751"/>
                    <a:pt x="1737" y="2751"/>
                    <a:pt x="1737" y="2751"/>
                  </a:cubicBezTo>
                  <a:cubicBezTo>
                    <a:pt x="1747" y="2752"/>
                    <a:pt x="1756" y="2745"/>
                    <a:pt x="1757" y="2735"/>
                  </a:cubicBezTo>
                  <a:cubicBezTo>
                    <a:pt x="1758" y="2725"/>
                    <a:pt x="1751" y="2717"/>
                    <a:pt x="1741" y="2716"/>
                  </a:cubicBezTo>
                  <a:cubicBezTo>
                    <a:pt x="1684" y="2710"/>
                    <a:pt x="1684" y="2710"/>
                    <a:pt x="1684" y="2710"/>
                  </a:cubicBezTo>
                  <a:cubicBezTo>
                    <a:pt x="1674" y="2709"/>
                    <a:pt x="1665" y="2716"/>
                    <a:pt x="1664" y="2726"/>
                  </a:cubicBezTo>
                  <a:close/>
                  <a:moveTo>
                    <a:pt x="1510" y="2686"/>
                  </a:moveTo>
                  <a:cubicBezTo>
                    <a:pt x="1508" y="2695"/>
                    <a:pt x="1513" y="2705"/>
                    <a:pt x="1523" y="2707"/>
                  </a:cubicBezTo>
                  <a:cubicBezTo>
                    <a:pt x="1579" y="2721"/>
                    <a:pt x="1579" y="2721"/>
                    <a:pt x="1579" y="2721"/>
                  </a:cubicBezTo>
                  <a:cubicBezTo>
                    <a:pt x="1588" y="2723"/>
                    <a:pt x="1598" y="2717"/>
                    <a:pt x="1600" y="2708"/>
                  </a:cubicBezTo>
                  <a:cubicBezTo>
                    <a:pt x="1602" y="2698"/>
                    <a:pt x="1597" y="2688"/>
                    <a:pt x="1587" y="2686"/>
                  </a:cubicBezTo>
                  <a:cubicBezTo>
                    <a:pt x="1531" y="2673"/>
                    <a:pt x="1531" y="2673"/>
                    <a:pt x="1531" y="2673"/>
                  </a:cubicBezTo>
                  <a:cubicBezTo>
                    <a:pt x="1522" y="2670"/>
                    <a:pt x="1512" y="2676"/>
                    <a:pt x="1510" y="2686"/>
                  </a:cubicBezTo>
                  <a:close/>
                  <a:moveTo>
                    <a:pt x="1545" y="2751"/>
                  </a:moveTo>
                  <a:cubicBezTo>
                    <a:pt x="1535" y="2753"/>
                    <a:pt x="1529" y="2762"/>
                    <a:pt x="1531" y="2772"/>
                  </a:cubicBezTo>
                  <a:cubicBezTo>
                    <a:pt x="1543" y="2828"/>
                    <a:pt x="1543" y="2828"/>
                    <a:pt x="1543" y="2828"/>
                  </a:cubicBezTo>
                  <a:cubicBezTo>
                    <a:pt x="1545" y="2837"/>
                    <a:pt x="1554" y="2844"/>
                    <a:pt x="1564" y="2842"/>
                  </a:cubicBezTo>
                  <a:cubicBezTo>
                    <a:pt x="1574" y="2840"/>
                    <a:pt x="1580" y="2830"/>
                    <a:pt x="1578" y="2821"/>
                  </a:cubicBezTo>
                  <a:cubicBezTo>
                    <a:pt x="1566" y="2764"/>
                    <a:pt x="1566" y="2764"/>
                    <a:pt x="1566" y="2764"/>
                  </a:cubicBezTo>
                  <a:cubicBezTo>
                    <a:pt x="1564" y="2755"/>
                    <a:pt x="1554" y="2749"/>
                    <a:pt x="1545" y="2751"/>
                  </a:cubicBezTo>
                  <a:close/>
                  <a:moveTo>
                    <a:pt x="1571" y="2889"/>
                  </a:moveTo>
                  <a:cubicBezTo>
                    <a:pt x="1561" y="2891"/>
                    <a:pt x="1555" y="2900"/>
                    <a:pt x="1557" y="2910"/>
                  </a:cubicBezTo>
                  <a:cubicBezTo>
                    <a:pt x="1569" y="2966"/>
                    <a:pt x="1569" y="2966"/>
                    <a:pt x="1569" y="2966"/>
                  </a:cubicBezTo>
                  <a:cubicBezTo>
                    <a:pt x="1571" y="2975"/>
                    <a:pt x="1580" y="2982"/>
                    <a:pt x="1590" y="2980"/>
                  </a:cubicBezTo>
                  <a:cubicBezTo>
                    <a:pt x="1599" y="2978"/>
                    <a:pt x="1605" y="2968"/>
                    <a:pt x="1603" y="2959"/>
                  </a:cubicBezTo>
                  <a:cubicBezTo>
                    <a:pt x="1592" y="2902"/>
                    <a:pt x="1592" y="2902"/>
                    <a:pt x="1592" y="2902"/>
                  </a:cubicBezTo>
                  <a:cubicBezTo>
                    <a:pt x="1590" y="2893"/>
                    <a:pt x="1580" y="2887"/>
                    <a:pt x="1571" y="2889"/>
                  </a:cubicBezTo>
                  <a:close/>
                  <a:moveTo>
                    <a:pt x="1610" y="3027"/>
                  </a:moveTo>
                  <a:cubicBezTo>
                    <a:pt x="1600" y="3029"/>
                    <a:pt x="1594" y="3038"/>
                    <a:pt x="1596" y="3048"/>
                  </a:cubicBezTo>
                  <a:cubicBezTo>
                    <a:pt x="1608" y="3104"/>
                    <a:pt x="1608" y="3104"/>
                    <a:pt x="1608" y="3104"/>
                  </a:cubicBezTo>
                  <a:cubicBezTo>
                    <a:pt x="1610" y="3113"/>
                    <a:pt x="1620" y="3120"/>
                    <a:pt x="1629" y="3117"/>
                  </a:cubicBezTo>
                  <a:cubicBezTo>
                    <a:pt x="1639" y="3115"/>
                    <a:pt x="1645" y="3106"/>
                    <a:pt x="1643" y="3097"/>
                  </a:cubicBezTo>
                  <a:cubicBezTo>
                    <a:pt x="1631" y="3040"/>
                    <a:pt x="1631" y="3040"/>
                    <a:pt x="1631" y="3040"/>
                  </a:cubicBezTo>
                  <a:cubicBezTo>
                    <a:pt x="1629" y="3031"/>
                    <a:pt x="1620" y="3025"/>
                    <a:pt x="1610" y="3027"/>
                  </a:cubicBezTo>
                  <a:close/>
                  <a:moveTo>
                    <a:pt x="1566" y="3165"/>
                  </a:moveTo>
                  <a:cubicBezTo>
                    <a:pt x="1566" y="3155"/>
                    <a:pt x="1559" y="3147"/>
                    <a:pt x="1549" y="3147"/>
                  </a:cubicBezTo>
                  <a:cubicBezTo>
                    <a:pt x="1491" y="3146"/>
                    <a:pt x="1491" y="3146"/>
                    <a:pt x="1491" y="3146"/>
                  </a:cubicBezTo>
                  <a:cubicBezTo>
                    <a:pt x="1482" y="3146"/>
                    <a:pt x="1473" y="3154"/>
                    <a:pt x="1473" y="3164"/>
                  </a:cubicBezTo>
                  <a:cubicBezTo>
                    <a:pt x="1473" y="3173"/>
                    <a:pt x="1481" y="3181"/>
                    <a:pt x="1491" y="3182"/>
                  </a:cubicBezTo>
                  <a:cubicBezTo>
                    <a:pt x="1548" y="3182"/>
                    <a:pt x="1548" y="3182"/>
                    <a:pt x="1548" y="3182"/>
                  </a:cubicBezTo>
                  <a:cubicBezTo>
                    <a:pt x="1558" y="3182"/>
                    <a:pt x="1566" y="3175"/>
                    <a:pt x="1566" y="3165"/>
                  </a:cubicBezTo>
                  <a:close/>
                  <a:moveTo>
                    <a:pt x="1576" y="1082"/>
                  </a:moveTo>
                  <a:cubicBezTo>
                    <a:pt x="1568" y="1088"/>
                    <a:pt x="1567" y="1099"/>
                    <a:pt x="1573" y="1106"/>
                  </a:cubicBezTo>
                  <a:cubicBezTo>
                    <a:pt x="1608" y="1152"/>
                    <a:pt x="1608" y="1152"/>
                    <a:pt x="1608" y="1152"/>
                  </a:cubicBezTo>
                  <a:cubicBezTo>
                    <a:pt x="1614" y="1160"/>
                    <a:pt x="1625" y="1161"/>
                    <a:pt x="1633" y="1155"/>
                  </a:cubicBezTo>
                  <a:cubicBezTo>
                    <a:pt x="1641" y="1149"/>
                    <a:pt x="1642" y="1138"/>
                    <a:pt x="1636" y="1130"/>
                  </a:cubicBezTo>
                  <a:cubicBezTo>
                    <a:pt x="1601" y="1085"/>
                    <a:pt x="1601" y="1085"/>
                    <a:pt x="1601" y="1085"/>
                  </a:cubicBezTo>
                  <a:cubicBezTo>
                    <a:pt x="1595" y="1077"/>
                    <a:pt x="1584" y="1076"/>
                    <a:pt x="1576" y="1082"/>
                  </a:cubicBezTo>
                  <a:close/>
                  <a:moveTo>
                    <a:pt x="1669" y="1201"/>
                  </a:moveTo>
                  <a:cubicBezTo>
                    <a:pt x="1663" y="1208"/>
                    <a:pt x="1664" y="1219"/>
                    <a:pt x="1672" y="1225"/>
                  </a:cubicBezTo>
                  <a:cubicBezTo>
                    <a:pt x="1717" y="1261"/>
                    <a:pt x="1717" y="1261"/>
                    <a:pt x="1717" y="1261"/>
                  </a:cubicBezTo>
                  <a:cubicBezTo>
                    <a:pt x="1724" y="1267"/>
                    <a:pt x="1735" y="1266"/>
                    <a:pt x="1741" y="1259"/>
                  </a:cubicBezTo>
                  <a:cubicBezTo>
                    <a:pt x="1748" y="1251"/>
                    <a:pt x="1746" y="1240"/>
                    <a:pt x="1739" y="1234"/>
                  </a:cubicBezTo>
                  <a:cubicBezTo>
                    <a:pt x="1694" y="1198"/>
                    <a:pt x="1694" y="1198"/>
                    <a:pt x="1694" y="1198"/>
                  </a:cubicBezTo>
                  <a:cubicBezTo>
                    <a:pt x="1686" y="1192"/>
                    <a:pt x="1675" y="1193"/>
                    <a:pt x="1669" y="1201"/>
                  </a:cubicBezTo>
                  <a:close/>
                  <a:moveTo>
                    <a:pt x="1780" y="1281"/>
                  </a:moveTo>
                  <a:cubicBezTo>
                    <a:pt x="1776" y="1289"/>
                    <a:pt x="1779" y="1300"/>
                    <a:pt x="1788" y="1304"/>
                  </a:cubicBezTo>
                  <a:cubicBezTo>
                    <a:pt x="1840" y="1328"/>
                    <a:pt x="1840" y="1328"/>
                    <a:pt x="1840" y="1328"/>
                  </a:cubicBezTo>
                  <a:cubicBezTo>
                    <a:pt x="1849" y="1333"/>
                    <a:pt x="1860" y="1329"/>
                    <a:pt x="1864" y="1320"/>
                  </a:cubicBezTo>
                  <a:cubicBezTo>
                    <a:pt x="1868" y="1311"/>
                    <a:pt x="1864" y="1301"/>
                    <a:pt x="1855" y="1296"/>
                  </a:cubicBezTo>
                  <a:cubicBezTo>
                    <a:pt x="1803" y="1272"/>
                    <a:pt x="1803" y="1272"/>
                    <a:pt x="1803" y="1272"/>
                  </a:cubicBezTo>
                  <a:cubicBezTo>
                    <a:pt x="1794" y="1268"/>
                    <a:pt x="1784" y="1272"/>
                    <a:pt x="1780" y="1281"/>
                  </a:cubicBezTo>
                  <a:close/>
                  <a:moveTo>
                    <a:pt x="1912" y="1348"/>
                  </a:moveTo>
                  <a:cubicBezTo>
                    <a:pt x="1909" y="1357"/>
                    <a:pt x="1914" y="1367"/>
                    <a:pt x="1924" y="1370"/>
                  </a:cubicBezTo>
                  <a:cubicBezTo>
                    <a:pt x="1979" y="1386"/>
                    <a:pt x="1979" y="1386"/>
                    <a:pt x="1979" y="1386"/>
                  </a:cubicBezTo>
                  <a:cubicBezTo>
                    <a:pt x="1988" y="1389"/>
                    <a:pt x="1998" y="1383"/>
                    <a:pt x="2001" y="1374"/>
                  </a:cubicBezTo>
                  <a:cubicBezTo>
                    <a:pt x="2003" y="1365"/>
                    <a:pt x="1998" y="1355"/>
                    <a:pt x="1989" y="1352"/>
                  </a:cubicBezTo>
                  <a:cubicBezTo>
                    <a:pt x="1934" y="1336"/>
                    <a:pt x="1934" y="1336"/>
                    <a:pt x="1934" y="1336"/>
                  </a:cubicBezTo>
                  <a:cubicBezTo>
                    <a:pt x="1924" y="1333"/>
                    <a:pt x="1914" y="1338"/>
                    <a:pt x="1912" y="134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45" name="tree"/>
          <p:cNvGrpSpPr>
            <a:grpSpLocks noChangeAspect="1"/>
          </p:cNvGrpSpPr>
          <p:nvPr/>
        </p:nvGrpSpPr>
        <p:grpSpPr bwMode="auto">
          <a:xfrm>
            <a:off x="4501597" y="1397000"/>
            <a:ext cx="3016803" cy="3604144"/>
            <a:chOff x="1524" y="0"/>
            <a:chExt cx="2712" cy="3240"/>
          </a:xfrm>
        </p:grpSpPr>
        <p:sp>
          <p:nvSpPr>
            <p:cNvPr id="46" name="AutoShape 38"/>
            <p:cNvSpPr>
              <a:spLocks noChangeAspect="1" noChangeArrowheads="1" noTextEdit="1"/>
            </p:cNvSpPr>
            <p:nvPr/>
          </p:nvSpPr>
          <p:spPr bwMode="auto">
            <a:xfrm>
              <a:off x="1524" y="0"/>
              <a:ext cx="2712"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7" name="Freeform 40"/>
            <p:cNvSpPr>
              <a:spLocks noEditPoints="1"/>
            </p:cNvSpPr>
            <p:nvPr/>
          </p:nvSpPr>
          <p:spPr bwMode="auto">
            <a:xfrm>
              <a:off x="1481" y="-1"/>
              <a:ext cx="2778" cy="3251"/>
            </a:xfrm>
            <a:custGeom>
              <a:avLst/>
              <a:gdLst>
                <a:gd name="T0" fmla="*/ 966 w 2843"/>
                <a:gd name="T1" fmla="*/ 1075 h 3326"/>
                <a:gd name="T2" fmla="*/ 1416 w 2843"/>
                <a:gd name="T3" fmla="*/ 129 h 3326"/>
                <a:gd name="T4" fmla="*/ 1828 w 2843"/>
                <a:gd name="T5" fmla="*/ 1062 h 3326"/>
                <a:gd name="T6" fmla="*/ 1618 w 2843"/>
                <a:gd name="T7" fmla="*/ 1068 h 3326"/>
                <a:gd name="T8" fmla="*/ 2110 w 2843"/>
                <a:gd name="T9" fmla="*/ 1539 h 3326"/>
                <a:gd name="T10" fmla="*/ 1730 w 2843"/>
                <a:gd name="T11" fmla="*/ 1626 h 3326"/>
                <a:gd name="T12" fmla="*/ 2405 w 2843"/>
                <a:gd name="T13" fmla="*/ 2053 h 3326"/>
                <a:gd name="T14" fmla="*/ 1955 w 2843"/>
                <a:gd name="T15" fmla="*/ 2187 h 3326"/>
                <a:gd name="T16" fmla="*/ 2642 w 2843"/>
                <a:gd name="T17" fmla="*/ 2549 h 3326"/>
                <a:gd name="T18" fmla="*/ 1602 w 2843"/>
                <a:gd name="T19" fmla="*/ 2688 h 3326"/>
                <a:gd name="T20" fmla="*/ 1652 w 2843"/>
                <a:gd name="T21" fmla="*/ 3188 h 3326"/>
                <a:gd name="T22" fmla="*/ 1268 w 2843"/>
                <a:gd name="T23" fmla="*/ 3179 h 3326"/>
                <a:gd name="T24" fmla="*/ 1327 w 2843"/>
                <a:gd name="T25" fmla="*/ 2683 h 3326"/>
                <a:gd name="T26" fmla="*/ 179 w 2843"/>
                <a:gd name="T27" fmla="*/ 2497 h 3326"/>
                <a:gd name="T28" fmla="*/ 215 w 2843"/>
                <a:gd name="T29" fmla="*/ 2481 h 3326"/>
                <a:gd name="T30" fmla="*/ 943 w 2843"/>
                <a:gd name="T31" fmla="*/ 2162 h 3326"/>
                <a:gd name="T32" fmla="*/ 510 w 2843"/>
                <a:gd name="T33" fmla="*/ 1971 h 3326"/>
                <a:gd name="T34" fmla="*/ 544 w 2843"/>
                <a:gd name="T35" fmla="*/ 1972 h 3326"/>
                <a:gd name="T36" fmla="*/ 1104 w 2843"/>
                <a:gd name="T37" fmla="*/ 1629 h 3326"/>
                <a:gd name="T38" fmla="*/ 765 w 2843"/>
                <a:gd name="T39" fmla="*/ 1471 h 3326"/>
                <a:gd name="T40" fmla="*/ 1115 w 2843"/>
                <a:gd name="T41" fmla="*/ 1108 h 3326"/>
                <a:gd name="T42" fmla="*/ 1178 w 2843"/>
                <a:gd name="T43" fmla="*/ 495 h 3326"/>
                <a:gd name="T44" fmla="*/ 850 w 2843"/>
                <a:gd name="T45" fmla="*/ 1100 h 3326"/>
                <a:gd name="T46" fmla="*/ 694 w 2843"/>
                <a:gd name="T47" fmla="*/ 1397 h 3326"/>
                <a:gd name="T48" fmla="*/ 948 w 2843"/>
                <a:gd name="T49" fmla="*/ 1705 h 3326"/>
                <a:gd name="T50" fmla="*/ 359 w 2843"/>
                <a:gd name="T51" fmla="*/ 2026 h 3326"/>
                <a:gd name="T52" fmla="*/ 221 w 2843"/>
                <a:gd name="T53" fmla="*/ 2389 h 3326"/>
                <a:gd name="T54" fmla="*/ 153 w 2843"/>
                <a:gd name="T55" fmla="*/ 2387 h 3326"/>
                <a:gd name="T56" fmla="*/ 931 w 2843"/>
                <a:gd name="T57" fmla="*/ 2853 h 3326"/>
                <a:gd name="T58" fmla="*/ 1123 w 2843"/>
                <a:gd name="T59" fmla="*/ 3193 h 3326"/>
                <a:gd name="T60" fmla="*/ 1527 w 2843"/>
                <a:gd name="T61" fmla="*/ 3313 h 3326"/>
                <a:gd name="T62" fmla="*/ 1721 w 2843"/>
                <a:gd name="T63" fmla="*/ 2827 h 3326"/>
                <a:gd name="T64" fmla="*/ 2774 w 2843"/>
                <a:gd name="T65" fmla="*/ 2605 h 3326"/>
                <a:gd name="T66" fmla="*/ 2178 w 2843"/>
                <a:gd name="T67" fmla="*/ 2246 h 3326"/>
                <a:gd name="T68" fmla="*/ 2520 w 2843"/>
                <a:gd name="T69" fmla="*/ 1935 h 3326"/>
                <a:gd name="T70" fmla="*/ 2229 w 2843"/>
                <a:gd name="T71" fmla="*/ 1579 h 3326"/>
                <a:gd name="T72" fmla="*/ 1803 w 2843"/>
                <a:gd name="T73" fmla="*/ 1154 h 3326"/>
                <a:gd name="T74" fmla="*/ 1691 w 2843"/>
                <a:gd name="T75" fmla="*/ 516 h 3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3" h="3326">
                  <a:moveTo>
                    <a:pt x="1115" y="1108"/>
                  </a:moveTo>
                  <a:cubicBezTo>
                    <a:pt x="1061" y="1108"/>
                    <a:pt x="1012" y="1096"/>
                    <a:pt x="966" y="1075"/>
                  </a:cubicBezTo>
                  <a:cubicBezTo>
                    <a:pt x="931" y="1059"/>
                    <a:pt x="961" y="1043"/>
                    <a:pt x="984" y="1025"/>
                  </a:cubicBezTo>
                  <a:cubicBezTo>
                    <a:pt x="1146" y="896"/>
                    <a:pt x="1345" y="657"/>
                    <a:pt x="1416" y="129"/>
                  </a:cubicBezTo>
                  <a:cubicBezTo>
                    <a:pt x="1427" y="237"/>
                    <a:pt x="1607" y="821"/>
                    <a:pt x="1837" y="978"/>
                  </a:cubicBezTo>
                  <a:cubicBezTo>
                    <a:pt x="1904" y="1027"/>
                    <a:pt x="1918" y="1039"/>
                    <a:pt x="1828" y="1062"/>
                  </a:cubicBezTo>
                  <a:cubicBezTo>
                    <a:pt x="1781" y="1073"/>
                    <a:pt x="1743" y="1078"/>
                    <a:pt x="1708" y="1078"/>
                  </a:cubicBezTo>
                  <a:cubicBezTo>
                    <a:pt x="1677" y="1078"/>
                    <a:pt x="1648" y="1074"/>
                    <a:pt x="1618" y="1068"/>
                  </a:cubicBezTo>
                  <a:cubicBezTo>
                    <a:pt x="1689" y="1262"/>
                    <a:pt x="1898" y="1439"/>
                    <a:pt x="2135" y="1489"/>
                  </a:cubicBezTo>
                  <a:cubicBezTo>
                    <a:pt x="2175" y="1500"/>
                    <a:pt x="2148" y="1516"/>
                    <a:pt x="2110" y="1539"/>
                  </a:cubicBezTo>
                  <a:cubicBezTo>
                    <a:pt x="2069" y="1563"/>
                    <a:pt x="1912" y="1629"/>
                    <a:pt x="1779" y="1629"/>
                  </a:cubicBezTo>
                  <a:cubicBezTo>
                    <a:pt x="1762" y="1629"/>
                    <a:pt x="1746" y="1628"/>
                    <a:pt x="1730" y="1626"/>
                  </a:cubicBezTo>
                  <a:cubicBezTo>
                    <a:pt x="1873" y="1864"/>
                    <a:pt x="2179" y="1995"/>
                    <a:pt x="2380" y="2012"/>
                  </a:cubicBezTo>
                  <a:cubicBezTo>
                    <a:pt x="2432" y="2017"/>
                    <a:pt x="2430" y="2035"/>
                    <a:pt x="2405" y="2053"/>
                  </a:cubicBezTo>
                  <a:cubicBezTo>
                    <a:pt x="2382" y="2070"/>
                    <a:pt x="2219" y="2190"/>
                    <a:pt x="2011" y="2190"/>
                  </a:cubicBezTo>
                  <a:cubicBezTo>
                    <a:pt x="1993" y="2190"/>
                    <a:pt x="1974" y="2189"/>
                    <a:pt x="1955" y="2187"/>
                  </a:cubicBezTo>
                  <a:cubicBezTo>
                    <a:pt x="2059" y="2408"/>
                    <a:pt x="2412" y="2512"/>
                    <a:pt x="2637" y="2512"/>
                  </a:cubicBezTo>
                  <a:cubicBezTo>
                    <a:pt x="2674" y="2512"/>
                    <a:pt x="2666" y="2525"/>
                    <a:pt x="2642" y="2549"/>
                  </a:cubicBezTo>
                  <a:cubicBezTo>
                    <a:pt x="2522" y="2662"/>
                    <a:pt x="2228" y="2763"/>
                    <a:pt x="1954" y="2763"/>
                  </a:cubicBezTo>
                  <a:cubicBezTo>
                    <a:pt x="1825" y="2763"/>
                    <a:pt x="1702" y="2741"/>
                    <a:pt x="1602" y="2688"/>
                  </a:cubicBezTo>
                  <a:cubicBezTo>
                    <a:pt x="1602" y="2688"/>
                    <a:pt x="1685" y="3057"/>
                    <a:pt x="1734" y="3165"/>
                  </a:cubicBezTo>
                  <a:cubicBezTo>
                    <a:pt x="1744" y="3186"/>
                    <a:pt x="1684" y="3188"/>
                    <a:pt x="1652" y="3188"/>
                  </a:cubicBezTo>
                  <a:cubicBezTo>
                    <a:pt x="1647" y="3188"/>
                    <a:pt x="1642" y="3188"/>
                    <a:pt x="1639" y="3188"/>
                  </a:cubicBezTo>
                  <a:cubicBezTo>
                    <a:pt x="1582" y="3188"/>
                    <a:pt x="1302" y="3179"/>
                    <a:pt x="1268" y="3179"/>
                  </a:cubicBezTo>
                  <a:cubicBezTo>
                    <a:pt x="1234" y="3179"/>
                    <a:pt x="1216" y="3158"/>
                    <a:pt x="1239" y="3126"/>
                  </a:cubicBezTo>
                  <a:cubicBezTo>
                    <a:pt x="1261" y="3095"/>
                    <a:pt x="1339" y="2767"/>
                    <a:pt x="1327" y="2683"/>
                  </a:cubicBezTo>
                  <a:cubicBezTo>
                    <a:pt x="1214" y="2731"/>
                    <a:pt x="1078" y="2752"/>
                    <a:pt x="939" y="2752"/>
                  </a:cubicBezTo>
                  <a:cubicBezTo>
                    <a:pt x="639" y="2752"/>
                    <a:pt x="322" y="2652"/>
                    <a:pt x="179" y="2497"/>
                  </a:cubicBezTo>
                  <a:cubicBezTo>
                    <a:pt x="166" y="2481"/>
                    <a:pt x="171" y="2477"/>
                    <a:pt x="182" y="2477"/>
                  </a:cubicBezTo>
                  <a:cubicBezTo>
                    <a:pt x="191" y="2477"/>
                    <a:pt x="203" y="2479"/>
                    <a:pt x="215" y="2481"/>
                  </a:cubicBezTo>
                  <a:cubicBezTo>
                    <a:pt x="238" y="2483"/>
                    <a:pt x="261" y="2484"/>
                    <a:pt x="283" y="2484"/>
                  </a:cubicBezTo>
                  <a:cubicBezTo>
                    <a:pt x="579" y="2484"/>
                    <a:pt x="882" y="2289"/>
                    <a:pt x="943" y="2162"/>
                  </a:cubicBezTo>
                  <a:cubicBezTo>
                    <a:pt x="720" y="2149"/>
                    <a:pt x="574" y="2080"/>
                    <a:pt x="486" y="2003"/>
                  </a:cubicBezTo>
                  <a:cubicBezTo>
                    <a:pt x="463" y="1984"/>
                    <a:pt x="469" y="1971"/>
                    <a:pt x="510" y="1971"/>
                  </a:cubicBezTo>
                  <a:cubicBezTo>
                    <a:pt x="514" y="1971"/>
                    <a:pt x="518" y="1971"/>
                    <a:pt x="522" y="1971"/>
                  </a:cubicBezTo>
                  <a:cubicBezTo>
                    <a:pt x="530" y="1972"/>
                    <a:pt x="537" y="1972"/>
                    <a:pt x="544" y="1972"/>
                  </a:cubicBezTo>
                  <a:cubicBezTo>
                    <a:pt x="796" y="1972"/>
                    <a:pt x="1115" y="1754"/>
                    <a:pt x="1161" y="1626"/>
                  </a:cubicBezTo>
                  <a:cubicBezTo>
                    <a:pt x="1142" y="1628"/>
                    <a:pt x="1123" y="1629"/>
                    <a:pt x="1104" y="1629"/>
                  </a:cubicBezTo>
                  <a:cubicBezTo>
                    <a:pt x="950" y="1629"/>
                    <a:pt x="802" y="1554"/>
                    <a:pt x="727" y="1512"/>
                  </a:cubicBezTo>
                  <a:cubicBezTo>
                    <a:pt x="690" y="1491"/>
                    <a:pt x="728" y="1471"/>
                    <a:pt x="765" y="1471"/>
                  </a:cubicBezTo>
                  <a:cubicBezTo>
                    <a:pt x="822" y="1471"/>
                    <a:pt x="1200" y="1296"/>
                    <a:pt x="1223" y="1093"/>
                  </a:cubicBezTo>
                  <a:cubicBezTo>
                    <a:pt x="1185" y="1103"/>
                    <a:pt x="1149" y="1108"/>
                    <a:pt x="1115" y="1108"/>
                  </a:cubicBezTo>
                  <a:moveTo>
                    <a:pt x="1420" y="0"/>
                  </a:moveTo>
                  <a:cubicBezTo>
                    <a:pt x="1298" y="0"/>
                    <a:pt x="1285" y="260"/>
                    <a:pt x="1178" y="495"/>
                  </a:cubicBezTo>
                  <a:cubicBezTo>
                    <a:pt x="1073" y="725"/>
                    <a:pt x="928" y="914"/>
                    <a:pt x="891" y="936"/>
                  </a:cubicBezTo>
                  <a:cubicBezTo>
                    <a:pt x="817" y="982"/>
                    <a:pt x="816" y="1054"/>
                    <a:pt x="850" y="1100"/>
                  </a:cubicBezTo>
                  <a:cubicBezTo>
                    <a:pt x="889" y="1151"/>
                    <a:pt x="965" y="1177"/>
                    <a:pt x="1054" y="1195"/>
                  </a:cubicBezTo>
                  <a:cubicBezTo>
                    <a:pt x="975" y="1296"/>
                    <a:pt x="792" y="1392"/>
                    <a:pt x="694" y="1397"/>
                  </a:cubicBezTo>
                  <a:cubicBezTo>
                    <a:pt x="578" y="1402"/>
                    <a:pt x="549" y="1500"/>
                    <a:pt x="621" y="1553"/>
                  </a:cubicBezTo>
                  <a:cubicBezTo>
                    <a:pt x="669" y="1589"/>
                    <a:pt x="781" y="1652"/>
                    <a:pt x="948" y="1705"/>
                  </a:cubicBezTo>
                  <a:cubicBezTo>
                    <a:pt x="858" y="1807"/>
                    <a:pt x="590" y="1866"/>
                    <a:pt x="492" y="1870"/>
                  </a:cubicBezTo>
                  <a:cubicBezTo>
                    <a:pt x="404" y="1873"/>
                    <a:pt x="289" y="1918"/>
                    <a:pt x="359" y="2026"/>
                  </a:cubicBezTo>
                  <a:cubicBezTo>
                    <a:pt x="430" y="2136"/>
                    <a:pt x="597" y="2191"/>
                    <a:pt x="709" y="2222"/>
                  </a:cubicBezTo>
                  <a:cubicBezTo>
                    <a:pt x="576" y="2353"/>
                    <a:pt x="372" y="2389"/>
                    <a:pt x="221" y="2389"/>
                  </a:cubicBezTo>
                  <a:cubicBezTo>
                    <a:pt x="201" y="2389"/>
                    <a:pt x="182" y="2388"/>
                    <a:pt x="164" y="2387"/>
                  </a:cubicBezTo>
                  <a:cubicBezTo>
                    <a:pt x="160" y="2387"/>
                    <a:pt x="156" y="2387"/>
                    <a:pt x="153" y="2387"/>
                  </a:cubicBezTo>
                  <a:cubicBezTo>
                    <a:pt x="46" y="2387"/>
                    <a:pt x="0" y="2489"/>
                    <a:pt x="104" y="2593"/>
                  </a:cubicBezTo>
                  <a:cubicBezTo>
                    <a:pt x="248" y="2737"/>
                    <a:pt x="605" y="2853"/>
                    <a:pt x="931" y="2853"/>
                  </a:cubicBezTo>
                  <a:cubicBezTo>
                    <a:pt x="1034" y="2853"/>
                    <a:pt x="1134" y="2841"/>
                    <a:pt x="1224" y="2815"/>
                  </a:cubicBezTo>
                  <a:cubicBezTo>
                    <a:pt x="1221" y="2942"/>
                    <a:pt x="1152" y="3050"/>
                    <a:pt x="1123" y="3193"/>
                  </a:cubicBezTo>
                  <a:cubicBezTo>
                    <a:pt x="1102" y="3300"/>
                    <a:pt x="1287" y="3315"/>
                    <a:pt x="1420" y="3315"/>
                  </a:cubicBezTo>
                  <a:cubicBezTo>
                    <a:pt x="1465" y="3315"/>
                    <a:pt x="1505" y="3314"/>
                    <a:pt x="1527" y="3313"/>
                  </a:cubicBezTo>
                  <a:cubicBezTo>
                    <a:pt x="1626" y="3311"/>
                    <a:pt x="1849" y="3326"/>
                    <a:pt x="1831" y="3222"/>
                  </a:cubicBezTo>
                  <a:cubicBezTo>
                    <a:pt x="1810" y="3095"/>
                    <a:pt x="1779" y="2933"/>
                    <a:pt x="1721" y="2827"/>
                  </a:cubicBezTo>
                  <a:cubicBezTo>
                    <a:pt x="1808" y="2860"/>
                    <a:pt x="1904" y="2874"/>
                    <a:pt x="2001" y="2874"/>
                  </a:cubicBezTo>
                  <a:cubicBezTo>
                    <a:pt x="2313" y="2874"/>
                    <a:pt x="2645" y="2732"/>
                    <a:pt x="2774" y="2605"/>
                  </a:cubicBezTo>
                  <a:cubicBezTo>
                    <a:pt x="2837" y="2542"/>
                    <a:pt x="2843" y="2440"/>
                    <a:pt x="2736" y="2421"/>
                  </a:cubicBezTo>
                  <a:cubicBezTo>
                    <a:pt x="2649" y="2405"/>
                    <a:pt x="2401" y="2454"/>
                    <a:pt x="2178" y="2246"/>
                  </a:cubicBezTo>
                  <a:cubicBezTo>
                    <a:pt x="2319" y="2227"/>
                    <a:pt x="2458" y="2159"/>
                    <a:pt x="2519" y="2125"/>
                  </a:cubicBezTo>
                  <a:cubicBezTo>
                    <a:pt x="2610" y="2075"/>
                    <a:pt x="2595" y="1956"/>
                    <a:pt x="2520" y="1935"/>
                  </a:cubicBezTo>
                  <a:cubicBezTo>
                    <a:pt x="2357" y="1888"/>
                    <a:pt x="2095" y="1889"/>
                    <a:pt x="1937" y="1700"/>
                  </a:cubicBezTo>
                  <a:cubicBezTo>
                    <a:pt x="1999" y="1695"/>
                    <a:pt x="2133" y="1632"/>
                    <a:pt x="2229" y="1579"/>
                  </a:cubicBezTo>
                  <a:cubicBezTo>
                    <a:pt x="2324" y="1527"/>
                    <a:pt x="2304" y="1454"/>
                    <a:pt x="2226" y="1420"/>
                  </a:cubicBezTo>
                  <a:cubicBezTo>
                    <a:pt x="2133" y="1379"/>
                    <a:pt x="1915" y="1360"/>
                    <a:pt x="1803" y="1154"/>
                  </a:cubicBezTo>
                  <a:cubicBezTo>
                    <a:pt x="1884" y="1150"/>
                    <a:pt x="2106" y="1067"/>
                    <a:pt x="1973" y="950"/>
                  </a:cubicBezTo>
                  <a:cubicBezTo>
                    <a:pt x="1844" y="837"/>
                    <a:pt x="1772" y="677"/>
                    <a:pt x="1691" y="516"/>
                  </a:cubicBezTo>
                  <a:cubicBezTo>
                    <a:pt x="1534" y="205"/>
                    <a:pt x="1549" y="0"/>
                    <a:pt x="1420" y="0"/>
                  </a:cubicBezTo>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 name="Freeform 41"/>
            <p:cNvSpPr/>
            <p:nvPr/>
          </p:nvSpPr>
          <p:spPr bwMode="auto">
            <a:xfrm>
              <a:off x="1643" y="125"/>
              <a:ext cx="2451" cy="2990"/>
            </a:xfrm>
            <a:custGeom>
              <a:avLst/>
              <a:gdLst>
                <a:gd name="T0" fmla="*/ 1250 w 2508"/>
                <a:gd name="T1" fmla="*/ 0 h 3059"/>
                <a:gd name="T2" fmla="*/ 818 w 2508"/>
                <a:gd name="T3" fmla="*/ 896 h 3059"/>
                <a:gd name="T4" fmla="*/ 800 w 2508"/>
                <a:gd name="T5" fmla="*/ 946 h 3059"/>
                <a:gd name="T6" fmla="*/ 949 w 2508"/>
                <a:gd name="T7" fmla="*/ 979 h 3059"/>
                <a:gd name="T8" fmla="*/ 1057 w 2508"/>
                <a:gd name="T9" fmla="*/ 964 h 3059"/>
                <a:gd name="T10" fmla="*/ 599 w 2508"/>
                <a:gd name="T11" fmla="*/ 1342 h 3059"/>
                <a:gd name="T12" fmla="*/ 561 w 2508"/>
                <a:gd name="T13" fmla="*/ 1383 h 3059"/>
                <a:gd name="T14" fmla="*/ 938 w 2508"/>
                <a:gd name="T15" fmla="*/ 1500 h 3059"/>
                <a:gd name="T16" fmla="*/ 995 w 2508"/>
                <a:gd name="T17" fmla="*/ 1497 h 3059"/>
                <a:gd name="T18" fmla="*/ 378 w 2508"/>
                <a:gd name="T19" fmla="*/ 1843 h 3059"/>
                <a:gd name="T20" fmla="*/ 356 w 2508"/>
                <a:gd name="T21" fmla="*/ 1842 h 3059"/>
                <a:gd name="T22" fmla="*/ 344 w 2508"/>
                <a:gd name="T23" fmla="*/ 1842 h 3059"/>
                <a:gd name="T24" fmla="*/ 320 w 2508"/>
                <a:gd name="T25" fmla="*/ 1874 h 3059"/>
                <a:gd name="T26" fmla="*/ 777 w 2508"/>
                <a:gd name="T27" fmla="*/ 2033 h 3059"/>
                <a:gd name="T28" fmla="*/ 117 w 2508"/>
                <a:gd name="T29" fmla="*/ 2355 h 3059"/>
                <a:gd name="T30" fmla="*/ 49 w 2508"/>
                <a:gd name="T31" fmla="*/ 2352 h 3059"/>
                <a:gd name="T32" fmla="*/ 16 w 2508"/>
                <a:gd name="T33" fmla="*/ 2348 h 3059"/>
                <a:gd name="T34" fmla="*/ 13 w 2508"/>
                <a:gd name="T35" fmla="*/ 2368 h 3059"/>
                <a:gd name="T36" fmla="*/ 773 w 2508"/>
                <a:gd name="T37" fmla="*/ 2623 h 3059"/>
                <a:gd name="T38" fmla="*/ 1161 w 2508"/>
                <a:gd name="T39" fmla="*/ 2554 h 3059"/>
                <a:gd name="T40" fmla="*/ 1073 w 2508"/>
                <a:gd name="T41" fmla="*/ 2997 h 3059"/>
                <a:gd name="T42" fmla="*/ 1102 w 2508"/>
                <a:gd name="T43" fmla="*/ 3050 h 3059"/>
                <a:gd name="T44" fmla="*/ 1473 w 2508"/>
                <a:gd name="T45" fmla="*/ 3059 h 3059"/>
                <a:gd name="T46" fmla="*/ 1486 w 2508"/>
                <a:gd name="T47" fmla="*/ 3059 h 3059"/>
                <a:gd name="T48" fmla="*/ 1568 w 2508"/>
                <a:gd name="T49" fmla="*/ 3036 h 3059"/>
                <a:gd name="T50" fmla="*/ 1436 w 2508"/>
                <a:gd name="T51" fmla="*/ 2559 h 3059"/>
                <a:gd name="T52" fmla="*/ 1788 w 2508"/>
                <a:gd name="T53" fmla="*/ 2634 h 3059"/>
                <a:gd name="T54" fmla="*/ 2476 w 2508"/>
                <a:gd name="T55" fmla="*/ 2420 h 3059"/>
                <a:gd name="T56" fmla="*/ 2471 w 2508"/>
                <a:gd name="T57" fmla="*/ 2383 h 3059"/>
                <a:gd name="T58" fmla="*/ 1789 w 2508"/>
                <a:gd name="T59" fmla="*/ 2058 h 3059"/>
                <a:gd name="T60" fmla="*/ 1845 w 2508"/>
                <a:gd name="T61" fmla="*/ 2061 h 3059"/>
                <a:gd name="T62" fmla="*/ 2239 w 2508"/>
                <a:gd name="T63" fmla="*/ 1924 h 3059"/>
                <a:gd name="T64" fmla="*/ 2214 w 2508"/>
                <a:gd name="T65" fmla="*/ 1883 h 3059"/>
                <a:gd name="T66" fmla="*/ 1564 w 2508"/>
                <a:gd name="T67" fmla="*/ 1497 h 3059"/>
                <a:gd name="T68" fmla="*/ 1613 w 2508"/>
                <a:gd name="T69" fmla="*/ 1500 h 3059"/>
                <a:gd name="T70" fmla="*/ 1944 w 2508"/>
                <a:gd name="T71" fmla="*/ 1410 h 3059"/>
                <a:gd name="T72" fmla="*/ 1969 w 2508"/>
                <a:gd name="T73" fmla="*/ 1360 h 3059"/>
                <a:gd name="T74" fmla="*/ 1452 w 2508"/>
                <a:gd name="T75" fmla="*/ 939 h 3059"/>
                <a:gd name="T76" fmla="*/ 1542 w 2508"/>
                <a:gd name="T77" fmla="*/ 949 h 3059"/>
                <a:gd name="T78" fmla="*/ 1662 w 2508"/>
                <a:gd name="T79" fmla="*/ 933 h 3059"/>
                <a:gd name="T80" fmla="*/ 1671 w 2508"/>
                <a:gd name="T81" fmla="*/ 849 h 3059"/>
                <a:gd name="T82" fmla="*/ 1250 w 2508"/>
                <a:gd name="T83" fmla="*/ 0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08" h="3059">
                  <a:moveTo>
                    <a:pt x="1250" y="0"/>
                  </a:moveTo>
                  <a:cubicBezTo>
                    <a:pt x="1179" y="528"/>
                    <a:pt x="980" y="767"/>
                    <a:pt x="818" y="896"/>
                  </a:cubicBezTo>
                  <a:cubicBezTo>
                    <a:pt x="795" y="914"/>
                    <a:pt x="765" y="930"/>
                    <a:pt x="800" y="946"/>
                  </a:cubicBezTo>
                  <a:cubicBezTo>
                    <a:pt x="846" y="967"/>
                    <a:pt x="895" y="979"/>
                    <a:pt x="949" y="979"/>
                  </a:cubicBezTo>
                  <a:cubicBezTo>
                    <a:pt x="983" y="979"/>
                    <a:pt x="1019" y="974"/>
                    <a:pt x="1057" y="964"/>
                  </a:cubicBezTo>
                  <a:cubicBezTo>
                    <a:pt x="1034" y="1167"/>
                    <a:pt x="656" y="1342"/>
                    <a:pt x="599" y="1342"/>
                  </a:cubicBezTo>
                  <a:cubicBezTo>
                    <a:pt x="562" y="1342"/>
                    <a:pt x="524" y="1362"/>
                    <a:pt x="561" y="1383"/>
                  </a:cubicBezTo>
                  <a:cubicBezTo>
                    <a:pt x="636" y="1425"/>
                    <a:pt x="784" y="1500"/>
                    <a:pt x="938" y="1500"/>
                  </a:cubicBezTo>
                  <a:cubicBezTo>
                    <a:pt x="957" y="1500"/>
                    <a:pt x="976" y="1499"/>
                    <a:pt x="995" y="1497"/>
                  </a:cubicBezTo>
                  <a:cubicBezTo>
                    <a:pt x="949" y="1625"/>
                    <a:pt x="630" y="1843"/>
                    <a:pt x="378" y="1843"/>
                  </a:cubicBezTo>
                  <a:cubicBezTo>
                    <a:pt x="371" y="1843"/>
                    <a:pt x="364" y="1843"/>
                    <a:pt x="356" y="1842"/>
                  </a:cubicBezTo>
                  <a:cubicBezTo>
                    <a:pt x="352" y="1842"/>
                    <a:pt x="348" y="1842"/>
                    <a:pt x="344" y="1842"/>
                  </a:cubicBezTo>
                  <a:cubicBezTo>
                    <a:pt x="303" y="1842"/>
                    <a:pt x="297" y="1855"/>
                    <a:pt x="320" y="1874"/>
                  </a:cubicBezTo>
                  <a:cubicBezTo>
                    <a:pt x="408" y="1951"/>
                    <a:pt x="554" y="2020"/>
                    <a:pt x="777" y="2033"/>
                  </a:cubicBezTo>
                  <a:cubicBezTo>
                    <a:pt x="716" y="2160"/>
                    <a:pt x="413" y="2355"/>
                    <a:pt x="117" y="2355"/>
                  </a:cubicBezTo>
                  <a:cubicBezTo>
                    <a:pt x="95" y="2355"/>
                    <a:pt x="72" y="2354"/>
                    <a:pt x="49" y="2352"/>
                  </a:cubicBezTo>
                  <a:cubicBezTo>
                    <a:pt x="37" y="2350"/>
                    <a:pt x="25" y="2348"/>
                    <a:pt x="16" y="2348"/>
                  </a:cubicBezTo>
                  <a:cubicBezTo>
                    <a:pt x="5" y="2348"/>
                    <a:pt x="0" y="2352"/>
                    <a:pt x="13" y="2368"/>
                  </a:cubicBezTo>
                  <a:cubicBezTo>
                    <a:pt x="156" y="2523"/>
                    <a:pt x="473" y="2623"/>
                    <a:pt x="773" y="2623"/>
                  </a:cubicBezTo>
                  <a:cubicBezTo>
                    <a:pt x="912" y="2623"/>
                    <a:pt x="1048" y="2602"/>
                    <a:pt x="1161" y="2554"/>
                  </a:cubicBezTo>
                  <a:cubicBezTo>
                    <a:pt x="1173" y="2638"/>
                    <a:pt x="1095" y="2966"/>
                    <a:pt x="1073" y="2997"/>
                  </a:cubicBezTo>
                  <a:cubicBezTo>
                    <a:pt x="1050" y="3029"/>
                    <a:pt x="1068" y="3050"/>
                    <a:pt x="1102" y="3050"/>
                  </a:cubicBezTo>
                  <a:cubicBezTo>
                    <a:pt x="1136" y="3050"/>
                    <a:pt x="1416" y="3059"/>
                    <a:pt x="1473" y="3059"/>
                  </a:cubicBezTo>
                  <a:cubicBezTo>
                    <a:pt x="1476" y="3059"/>
                    <a:pt x="1481" y="3059"/>
                    <a:pt x="1486" y="3059"/>
                  </a:cubicBezTo>
                  <a:cubicBezTo>
                    <a:pt x="1518" y="3059"/>
                    <a:pt x="1578" y="3057"/>
                    <a:pt x="1568" y="3036"/>
                  </a:cubicBezTo>
                  <a:cubicBezTo>
                    <a:pt x="1519" y="2928"/>
                    <a:pt x="1436" y="2559"/>
                    <a:pt x="1436" y="2559"/>
                  </a:cubicBezTo>
                  <a:cubicBezTo>
                    <a:pt x="1536" y="2612"/>
                    <a:pt x="1659" y="2634"/>
                    <a:pt x="1788" y="2634"/>
                  </a:cubicBezTo>
                  <a:cubicBezTo>
                    <a:pt x="2062" y="2634"/>
                    <a:pt x="2356" y="2533"/>
                    <a:pt x="2476" y="2420"/>
                  </a:cubicBezTo>
                  <a:cubicBezTo>
                    <a:pt x="2500" y="2396"/>
                    <a:pt x="2508" y="2383"/>
                    <a:pt x="2471" y="2383"/>
                  </a:cubicBezTo>
                  <a:cubicBezTo>
                    <a:pt x="2246" y="2383"/>
                    <a:pt x="1893" y="2279"/>
                    <a:pt x="1789" y="2058"/>
                  </a:cubicBezTo>
                  <a:cubicBezTo>
                    <a:pt x="1808" y="2060"/>
                    <a:pt x="1827" y="2061"/>
                    <a:pt x="1845" y="2061"/>
                  </a:cubicBezTo>
                  <a:cubicBezTo>
                    <a:pt x="2053" y="2061"/>
                    <a:pt x="2216" y="1941"/>
                    <a:pt x="2239" y="1924"/>
                  </a:cubicBezTo>
                  <a:cubicBezTo>
                    <a:pt x="2264" y="1906"/>
                    <a:pt x="2266" y="1888"/>
                    <a:pt x="2214" y="1883"/>
                  </a:cubicBezTo>
                  <a:cubicBezTo>
                    <a:pt x="2013" y="1866"/>
                    <a:pt x="1707" y="1735"/>
                    <a:pt x="1564" y="1497"/>
                  </a:cubicBezTo>
                  <a:cubicBezTo>
                    <a:pt x="1580" y="1499"/>
                    <a:pt x="1596" y="1500"/>
                    <a:pt x="1613" y="1500"/>
                  </a:cubicBezTo>
                  <a:cubicBezTo>
                    <a:pt x="1746" y="1500"/>
                    <a:pt x="1903" y="1434"/>
                    <a:pt x="1944" y="1410"/>
                  </a:cubicBezTo>
                  <a:cubicBezTo>
                    <a:pt x="1982" y="1387"/>
                    <a:pt x="2009" y="1371"/>
                    <a:pt x="1969" y="1360"/>
                  </a:cubicBezTo>
                  <a:cubicBezTo>
                    <a:pt x="1732" y="1310"/>
                    <a:pt x="1523" y="1133"/>
                    <a:pt x="1452" y="939"/>
                  </a:cubicBezTo>
                  <a:cubicBezTo>
                    <a:pt x="1482" y="945"/>
                    <a:pt x="1511" y="949"/>
                    <a:pt x="1542" y="949"/>
                  </a:cubicBezTo>
                  <a:cubicBezTo>
                    <a:pt x="1577" y="949"/>
                    <a:pt x="1615" y="944"/>
                    <a:pt x="1662" y="933"/>
                  </a:cubicBezTo>
                  <a:cubicBezTo>
                    <a:pt x="1752" y="910"/>
                    <a:pt x="1738" y="898"/>
                    <a:pt x="1671" y="849"/>
                  </a:cubicBezTo>
                  <a:cubicBezTo>
                    <a:pt x="1441" y="692"/>
                    <a:pt x="1261" y="108"/>
                    <a:pt x="1250" y="0"/>
                  </a:cubicBezTo>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 name="Freeform 42"/>
            <p:cNvSpPr>
              <a:spLocks noEditPoints="1"/>
            </p:cNvSpPr>
            <p:nvPr/>
          </p:nvSpPr>
          <p:spPr bwMode="auto">
            <a:xfrm>
              <a:off x="2232" y="333"/>
              <a:ext cx="1408" cy="2330"/>
            </a:xfrm>
            <a:custGeom>
              <a:avLst/>
              <a:gdLst>
                <a:gd name="T0" fmla="*/ 103 w 1441"/>
                <a:gd name="T1" fmla="*/ 2067 h 2384"/>
                <a:gd name="T2" fmla="*/ 826 w 1441"/>
                <a:gd name="T3" fmla="*/ 2055 h 2384"/>
                <a:gd name="T4" fmla="*/ 861 w 1441"/>
                <a:gd name="T5" fmla="*/ 1964 h 2384"/>
                <a:gd name="T6" fmla="*/ 818 w 1441"/>
                <a:gd name="T7" fmla="*/ 1836 h 2384"/>
                <a:gd name="T8" fmla="*/ 804 w 1441"/>
                <a:gd name="T9" fmla="*/ 1791 h 2384"/>
                <a:gd name="T10" fmla="*/ 804 w 1441"/>
                <a:gd name="T11" fmla="*/ 1918 h 2384"/>
                <a:gd name="T12" fmla="*/ 678 w 1441"/>
                <a:gd name="T13" fmla="*/ 1918 h 2384"/>
                <a:gd name="T14" fmla="*/ 615 w 1441"/>
                <a:gd name="T15" fmla="*/ 1918 h 2384"/>
                <a:gd name="T16" fmla="*/ 636 w 1441"/>
                <a:gd name="T17" fmla="*/ 1873 h 2384"/>
                <a:gd name="T18" fmla="*/ 460 w 1441"/>
                <a:gd name="T19" fmla="*/ 1727 h 2384"/>
                <a:gd name="T20" fmla="*/ 221 w 1441"/>
                <a:gd name="T21" fmla="*/ 1900 h 2384"/>
                <a:gd name="T22" fmla="*/ 122 w 1441"/>
                <a:gd name="T23" fmla="*/ 1672 h 2384"/>
                <a:gd name="T24" fmla="*/ 122 w 1441"/>
                <a:gd name="T25" fmla="*/ 1672 h 2384"/>
                <a:gd name="T26" fmla="*/ 45 w 1441"/>
                <a:gd name="T27" fmla="*/ 1745 h 2384"/>
                <a:gd name="T28" fmla="*/ 45 w 1441"/>
                <a:gd name="T29" fmla="*/ 1700 h 2384"/>
                <a:gd name="T30" fmla="*/ 518 w 1441"/>
                <a:gd name="T31" fmla="*/ 1046 h 2384"/>
                <a:gd name="T32" fmla="*/ 138 w 1441"/>
                <a:gd name="T33" fmla="*/ 2258 h 2384"/>
                <a:gd name="T34" fmla="*/ 426 w 1441"/>
                <a:gd name="T35" fmla="*/ 1155 h 2384"/>
                <a:gd name="T36" fmla="*/ 82 w 1441"/>
                <a:gd name="T37" fmla="*/ 2331 h 2384"/>
                <a:gd name="T38" fmla="*/ 829 w 1441"/>
                <a:gd name="T39" fmla="*/ 1077 h 2384"/>
                <a:gd name="T40" fmla="*/ 1302 w 1441"/>
                <a:gd name="T41" fmla="*/ 1696 h 2384"/>
                <a:gd name="T42" fmla="*/ 723 w 1441"/>
                <a:gd name="T43" fmla="*/ 1123 h 2384"/>
                <a:gd name="T44" fmla="*/ 1037 w 1441"/>
                <a:gd name="T45" fmla="*/ 2330 h 2384"/>
                <a:gd name="T46" fmla="*/ 1274 w 1441"/>
                <a:gd name="T47" fmla="*/ 2246 h 2384"/>
                <a:gd name="T48" fmla="*/ 1239 w 1441"/>
                <a:gd name="T49" fmla="*/ 1937 h 2384"/>
                <a:gd name="T50" fmla="*/ 1190 w 1441"/>
                <a:gd name="T51" fmla="*/ 2292 h 2384"/>
                <a:gd name="T52" fmla="*/ 1246 w 1441"/>
                <a:gd name="T53" fmla="*/ 2146 h 2384"/>
                <a:gd name="T54" fmla="*/ 1239 w 1441"/>
                <a:gd name="T55" fmla="*/ 2374 h 2384"/>
                <a:gd name="T56" fmla="*/ 1009 w 1441"/>
                <a:gd name="T57" fmla="*/ 2221 h 2384"/>
                <a:gd name="T58" fmla="*/ 1169 w 1441"/>
                <a:gd name="T59" fmla="*/ 1764 h 2384"/>
                <a:gd name="T60" fmla="*/ 1148 w 1441"/>
                <a:gd name="T61" fmla="*/ 2046 h 2384"/>
                <a:gd name="T62" fmla="*/ 862 w 1441"/>
                <a:gd name="T63" fmla="*/ 2258 h 2384"/>
                <a:gd name="T64" fmla="*/ 1441 w 1441"/>
                <a:gd name="T65" fmla="*/ 2191 h 2384"/>
                <a:gd name="T66" fmla="*/ 1156 w 1441"/>
                <a:gd name="T67" fmla="*/ 1145 h 2384"/>
                <a:gd name="T68" fmla="*/ 1079 w 1441"/>
                <a:gd name="T69" fmla="*/ 1081 h 2384"/>
                <a:gd name="T70" fmla="*/ 1078 w 1441"/>
                <a:gd name="T71" fmla="*/ 1286 h 2384"/>
                <a:gd name="T72" fmla="*/ 967 w 1441"/>
                <a:gd name="T73" fmla="*/ 699 h 2384"/>
                <a:gd name="T74" fmla="*/ 917 w 1441"/>
                <a:gd name="T75" fmla="*/ 1272 h 2384"/>
                <a:gd name="T76" fmla="*/ 784 w 1441"/>
                <a:gd name="T77" fmla="*/ 1236 h 2384"/>
                <a:gd name="T78" fmla="*/ 756 w 1441"/>
                <a:gd name="T79" fmla="*/ 1390 h 2384"/>
                <a:gd name="T80" fmla="*/ 699 w 1441"/>
                <a:gd name="T81" fmla="*/ 699 h 2384"/>
                <a:gd name="T82" fmla="*/ 685 w 1441"/>
                <a:gd name="T83" fmla="*/ 745 h 2384"/>
                <a:gd name="T84" fmla="*/ 664 w 1441"/>
                <a:gd name="T85" fmla="*/ 754 h 2384"/>
                <a:gd name="T86" fmla="*/ 657 w 1441"/>
                <a:gd name="T87" fmla="*/ 1099 h 2384"/>
                <a:gd name="T88" fmla="*/ 517 w 1441"/>
                <a:gd name="T89" fmla="*/ 1390 h 2384"/>
                <a:gd name="T90" fmla="*/ 776 w 1441"/>
                <a:gd name="T91" fmla="*/ 514 h 2384"/>
                <a:gd name="T92" fmla="*/ 847 w 1441"/>
                <a:gd name="T93" fmla="*/ 1390 h 2384"/>
                <a:gd name="T94" fmla="*/ 376 w 1441"/>
                <a:gd name="T95" fmla="*/ 645 h 2384"/>
                <a:gd name="T96" fmla="*/ 376 w 1441"/>
                <a:gd name="T97" fmla="*/ 690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1" h="2384">
                  <a:moveTo>
                    <a:pt x="647" y="91"/>
                  </a:moveTo>
                  <a:cubicBezTo>
                    <a:pt x="674" y="69"/>
                    <a:pt x="627" y="2"/>
                    <a:pt x="661" y="0"/>
                  </a:cubicBezTo>
                  <a:cubicBezTo>
                    <a:pt x="668" y="25"/>
                    <a:pt x="679" y="90"/>
                    <a:pt x="647" y="91"/>
                  </a:cubicBezTo>
                  <a:close/>
                  <a:moveTo>
                    <a:pt x="103" y="2067"/>
                  </a:moveTo>
                  <a:cubicBezTo>
                    <a:pt x="102" y="2039"/>
                    <a:pt x="142" y="2063"/>
                    <a:pt x="131" y="2022"/>
                  </a:cubicBezTo>
                  <a:cubicBezTo>
                    <a:pt x="116" y="2024"/>
                    <a:pt x="82" y="2048"/>
                    <a:pt x="103" y="2067"/>
                  </a:cubicBezTo>
                  <a:close/>
                  <a:moveTo>
                    <a:pt x="889" y="2000"/>
                  </a:moveTo>
                  <a:cubicBezTo>
                    <a:pt x="908" y="2070"/>
                    <a:pt x="841" y="2113"/>
                    <a:pt x="826" y="2055"/>
                  </a:cubicBezTo>
                  <a:cubicBezTo>
                    <a:pt x="848" y="2047"/>
                    <a:pt x="847" y="2069"/>
                    <a:pt x="861" y="2073"/>
                  </a:cubicBezTo>
                  <a:cubicBezTo>
                    <a:pt x="857" y="2035"/>
                    <a:pt x="828" y="2030"/>
                    <a:pt x="840" y="1973"/>
                  </a:cubicBezTo>
                  <a:cubicBezTo>
                    <a:pt x="846" y="1973"/>
                    <a:pt x="845" y="1984"/>
                    <a:pt x="847" y="1991"/>
                  </a:cubicBezTo>
                  <a:cubicBezTo>
                    <a:pt x="853" y="1984"/>
                    <a:pt x="857" y="1974"/>
                    <a:pt x="861" y="1964"/>
                  </a:cubicBezTo>
                  <a:cubicBezTo>
                    <a:pt x="880" y="1972"/>
                    <a:pt x="851" y="1992"/>
                    <a:pt x="861" y="2018"/>
                  </a:cubicBezTo>
                  <a:cubicBezTo>
                    <a:pt x="883" y="2029"/>
                    <a:pt x="866" y="1989"/>
                    <a:pt x="889" y="2000"/>
                  </a:cubicBezTo>
                  <a:close/>
                  <a:moveTo>
                    <a:pt x="804" y="1791"/>
                  </a:moveTo>
                  <a:cubicBezTo>
                    <a:pt x="815" y="1798"/>
                    <a:pt x="815" y="1820"/>
                    <a:pt x="818" y="1836"/>
                  </a:cubicBezTo>
                  <a:cubicBezTo>
                    <a:pt x="798" y="1861"/>
                    <a:pt x="776" y="1885"/>
                    <a:pt x="748" y="1900"/>
                  </a:cubicBezTo>
                  <a:cubicBezTo>
                    <a:pt x="752" y="1876"/>
                    <a:pt x="745" y="1867"/>
                    <a:pt x="727" y="1873"/>
                  </a:cubicBezTo>
                  <a:cubicBezTo>
                    <a:pt x="729" y="1863"/>
                    <a:pt x="741" y="1866"/>
                    <a:pt x="741" y="1854"/>
                  </a:cubicBezTo>
                  <a:cubicBezTo>
                    <a:pt x="767" y="1900"/>
                    <a:pt x="800" y="1830"/>
                    <a:pt x="804" y="1791"/>
                  </a:cubicBezTo>
                  <a:close/>
                  <a:moveTo>
                    <a:pt x="804" y="1918"/>
                  </a:moveTo>
                  <a:cubicBezTo>
                    <a:pt x="807" y="1922"/>
                    <a:pt x="811" y="2005"/>
                    <a:pt x="783" y="2000"/>
                  </a:cubicBezTo>
                  <a:cubicBezTo>
                    <a:pt x="781" y="1962"/>
                    <a:pt x="793" y="1965"/>
                    <a:pt x="783" y="1936"/>
                  </a:cubicBezTo>
                  <a:cubicBezTo>
                    <a:pt x="795" y="1937"/>
                    <a:pt x="802" y="1930"/>
                    <a:pt x="804" y="1918"/>
                  </a:cubicBezTo>
                  <a:close/>
                  <a:moveTo>
                    <a:pt x="678" y="1918"/>
                  </a:moveTo>
                  <a:cubicBezTo>
                    <a:pt x="678" y="1927"/>
                    <a:pt x="678" y="1936"/>
                    <a:pt x="678" y="1945"/>
                  </a:cubicBezTo>
                  <a:cubicBezTo>
                    <a:pt x="656" y="1947"/>
                    <a:pt x="654" y="1922"/>
                    <a:pt x="650" y="1900"/>
                  </a:cubicBezTo>
                  <a:cubicBezTo>
                    <a:pt x="664" y="1900"/>
                    <a:pt x="659" y="1925"/>
                    <a:pt x="678" y="1918"/>
                  </a:cubicBezTo>
                  <a:close/>
                  <a:moveTo>
                    <a:pt x="678" y="1982"/>
                  </a:moveTo>
                  <a:cubicBezTo>
                    <a:pt x="682" y="2035"/>
                    <a:pt x="630" y="2017"/>
                    <a:pt x="643" y="2082"/>
                  </a:cubicBezTo>
                  <a:cubicBezTo>
                    <a:pt x="628" y="2052"/>
                    <a:pt x="607" y="2030"/>
                    <a:pt x="601" y="1991"/>
                  </a:cubicBezTo>
                  <a:cubicBezTo>
                    <a:pt x="629" y="1983"/>
                    <a:pt x="617" y="1948"/>
                    <a:pt x="615" y="1918"/>
                  </a:cubicBezTo>
                  <a:cubicBezTo>
                    <a:pt x="634" y="1941"/>
                    <a:pt x="660" y="1956"/>
                    <a:pt x="678" y="1982"/>
                  </a:cubicBezTo>
                  <a:close/>
                  <a:moveTo>
                    <a:pt x="636" y="1873"/>
                  </a:moveTo>
                  <a:cubicBezTo>
                    <a:pt x="614" y="1872"/>
                    <a:pt x="619" y="1813"/>
                    <a:pt x="629" y="1800"/>
                  </a:cubicBezTo>
                  <a:cubicBezTo>
                    <a:pt x="660" y="1813"/>
                    <a:pt x="643" y="1841"/>
                    <a:pt x="636" y="1873"/>
                  </a:cubicBezTo>
                  <a:close/>
                  <a:moveTo>
                    <a:pt x="636" y="1709"/>
                  </a:moveTo>
                  <a:cubicBezTo>
                    <a:pt x="631" y="1752"/>
                    <a:pt x="591" y="1706"/>
                    <a:pt x="593" y="1682"/>
                  </a:cubicBezTo>
                  <a:cubicBezTo>
                    <a:pt x="617" y="1678"/>
                    <a:pt x="605" y="1722"/>
                    <a:pt x="636" y="1709"/>
                  </a:cubicBezTo>
                  <a:close/>
                  <a:moveTo>
                    <a:pt x="460" y="1727"/>
                  </a:moveTo>
                  <a:cubicBezTo>
                    <a:pt x="471" y="1736"/>
                    <a:pt x="456" y="1788"/>
                    <a:pt x="439" y="1791"/>
                  </a:cubicBezTo>
                  <a:cubicBezTo>
                    <a:pt x="445" y="1749"/>
                    <a:pt x="446" y="1748"/>
                    <a:pt x="460" y="1727"/>
                  </a:cubicBezTo>
                  <a:close/>
                  <a:moveTo>
                    <a:pt x="242" y="1927"/>
                  </a:moveTo>
                  <a:cubicBezTo>
                    <a:pt x="229" y="1926"/>
                    <a:pt x="237" y="1897"/>
                    <a:pt x="221" y="1900"/>
                  </a:cubicBezTo>
                  <a:cubicBezTo>
                    <a:pt x="222" y="1893"/>
                    <a:pt x="228" y="1891"/>
                    <a:pt x="228" y="1882"/>
                  </a:cubicBezTo>
                  <a:cubicBezTo>
                    <a:pt x="233" y="1882"/>
                    <a:pt x="237" y="1882"/>
                    <a:pt x="242" y="1882"/>
                  </a:cubicBezTo>
                  <a:cubicBezTo>
                    <a:pt x="255" y="1899"/>
                    <a:pt x="238" y="1898"/>
                    <a:pt x="242" y="1927"/>
                  </a:cubicBezTo>
                  <a:close/>
                  <a:moveTo>
                    <a:pt x="122" y="1672"/>
                  </a:moveTo>
                  <a:cubicBezTo>
                    <a:pt x="119" y="1680"/>
                    <a:pt x="115" y="1687"/>
                    <a:pt x="115" y="1700"/>
                  </a:cubicBezTo>
                  <a:cubicBezTo>
                    <a:pt x="93" y="1704"/>
                    <a:pt x="113" y="1655"/>
                    <a:pt x="87" y="1663"/>
                  </a:cubicBezTo>
                  <a:cubicBezTo>
                    <a:pt x="85" y="1634"/>
                    <a:pt x="96" y="1620"/>
                    <a:pt x="115" y="1618"/>
                  </a:cubicBezTo>
                  <a:cubicBezTo>
                    <a:pt x="103" y="1630"/>
                    <a:pt x="90" y="1676"/>
                    <a:pt x="122" y="1672"/>
                  </a:cubicBezTo>
                  <a:close/>
                  <a:moveTo>
                    <a:pt x="115" y="1773"/>
                  </a:moveTo>
                  <a:cubicBezTo>
                    <a:pt x="118" y="1792"/>
                    <a:pt x="111" y="1797"/>
                    <a:pt x="108" y="1809"/>
                  </a:cubicBezTo>
                  <a:cubicBezTo>
                    <a:pt x="77" y="1808"/>
                    <a:pt x="86" y="1745"/>
                    <a:pt x="52" y="1773"/>
                  </a:cubicBezTo>
                  <a:cubicBezTo>
                    <a:pt x="53" y="1760"/>
                    <a:pt x="53" y="1747"/>
                    <a:pt x="45" y="1745"/>
                  </a:cubicBezTo>
                  <a:cubicBezTo>
                    <a:pt x="63" y="1725"/>
                    <a:pt x="97" y="1762"/>
                    <a:pt x="115" y="1773"/>
                  </a:cubicBezTo>
                  <a:close/>
                  <a:moveTo>
                    <a:pt x="10" y="1618"/>
                  </a:moveTo>
                  <a:cubicBezTo>
                    <a:pt x="23" y="1635"/>
                    <a:pt x="15" y="1635"/>
                    <a:pt x="38" y="1627"/>
                  </a:cubicBezTo>
                  <a:cubicBezTo>
                    <a:pt x="36" y="1657"/>
                    <a:pt x="23" y="1684"/>
                    <a:pt x="45" y="1700"/>
                  </a:cubicBezTo>
                  <a:cubicBezTo>
                    <a:pt x="29" y="1714"/>
                    <a:pt x="7" y="1708"/>
                    <a:pt x="24" y="1745"/>
                  </a:cubicBezTo>
                  <a:cubicBezTo>
                    <a:pt x="0" y="1721"/>
                    <a:pt x="17" y="1676"/>
                    <a:pt x="10" y="1618"/>
                  </a:cubicBezTo>
                  <a:close/>
                  <a:moveTo>
                    <a:pt x="518" y="973"/>
                  </a:moveTo>
                  <a:cubicBezTo>
                    <a:pt x="518" y="997"/>
                    <a:pt x="518" y="1021"/>
                    <a:pt x="518" y="1046"/>
                  </a:cubicBezTo>
                  <a:cubicBezTo>
                    <a:pt x="493" y="1044"/>
                    <a:pt x="488" y="971"/>
                    <a:pt x="518" y="973"/>
                  </a:cubicBezTo>
                  <a:close/>
                  <a:moveTo>
                    <a:pt x="181" y="2322"/>
                  </a:moveTo>
                  <a:cubicBezTo>
                    <a:pt x="173" y="2318"/>
                    <a:pt x="163" y="2257"/>
                    <a:pt x="159" y="2304"/>
                  </a:cubicBezTo>
                  <a:cubicBezTo>
                    <a:pt x="146" y="2298"/>
                    <a:pt x="141" y="2280"/>
                    <a:pt x="138" y="2258"/>
                  </a:cubicBezTo>
                  <a:cubicBezTo>
                    <a:pt x="160" y="2265"/>
                    <a:pt x="164" y="2249"/>
                    <a:pt x="181" y="2249"/>
                  </a:cubicBezTo>
                  <a:cubicBezTo>
                    <a:pt x="183" y="2268"/>
                    <a:pt x="189" y="2300"/>
                    <a:pt x="181" y="2322"/>
                  </a:cubicBezTo>
                  <a:close/>
                  <a:moveTo>
                    <a:pt x="469" y="1109"/>
                  </a:moveTo>
                  <a:cubicBezTo>
                    <a:pt x="458" y="1128"/>
                    <a:pt x="444" y="1173"/>
                    <a:pt x="426" y="1155"/>
                  </a:cubicBezTo>
                  <a:cubicBezTo>
                    <a:pt x="435" y="1133"/>
                    <a:pt x="441" y="1106"/>
                    <a:pt x="469" y="1109"/>
                  </a:cubicBezTo>
                  <a:close/>
                  <a:moveTo>
                    <a:pt x="117" y="2286"/>
                  </a:moveTo>
                  <a:cubicBezTo>
                    <a:pt x="117" y="2298"/>
                    <a:pt x="117" y="2310"/>
                    <a:pt x="117" y="2322"/>
                  </a:cubicBezTo>
                  <a:cubicBezTo>
                    <a:pt x="97" y="2314"/>
                    <a:pt x="99" y="2335"/>
                    <a:pt x="82" y="2331"/>
                  </a:cubicBezTo>
                  <a:cubicBezTo>
                    <a:pt x="94" y="2294"/>
                    <a:pt x="84" y="2273"/>
                    <a:pt x="117" y="2286"/>
                  </a:cubicBezTo>
                  <a:close/>
                  <a:moveTo>
                    <a:pt x="829" y="1077"/>
                  </a:moveTo>
                  <a:cubicBezTo>
                    <a:pt x="832" y="1046"/>
                    <a:pt x="848" y="1066"/>
                    <a:pt x="836" y="1032"/>
                  </a:cubicBezTo>
                  <a:cubicBezTo>
                    <a:pt x="876" y="1026"/>
                    <a:pt x="848" y="1109"/>
                    <a:pt x="829" y="1077"/>
                  </a:cubicBezTo>
                  <a:close/>
                  <a:moveTo>
                    <a:pt x="1302" y="1696"/>
                  </a:moveTo>
                  <a:cubicBezTo>
                    <a:pt x="1302" y="1705"/>
                    <a:pt x="1302" y="1714"/>
                    <a:pt x="1302" y="1723"/>
                  </a:cubicBezTo>
                  <a:cubicBezTo>
                    <a:pt x="1280" y="1711"/>
                    <a:pt x="1278" y="1720"/>
                    <a:pt x="1274" y="1750"/>
                  </a:cubicBezTo>
                  <a:cubicBezTo>
                    <a:pt x="1240" y="1733"/>
                    <a:pt x="1282" y="1700"/>
                    <a:pt x="1302" y="1696"/>
                  </a:cubicBezTo>
                  <a:close/>
                  <a:moveTo>
                    <a:pt x="801" y="1014"/>
                  </a:moveTo>
                  <a:cubicBezTo>
                    <a:pt x="796" y="986"/>
                    <a:pt x="808" y="981"/>
                    <a:pt x="808" y="959"/>
                  </a:cubicBezTo>
                  <a:cubicBezTo>
                    <a:pt x="829" y="959"/>
                    <a:pt x="828" y="1024"/>
                    <a:pt x="801" y="1014"/>
                  </a:cubicBezTo>
                  <a:close/>
                  <a:moveTo>
                    <a:pt x="723" y="1123"/>
                  </a:moveTo>
                  <a:cubicBezTo>
                    <a:pt x="724" y="1144"/>
                    <a:pt x="711" y="1150"/>
                    <a:pt x="716" y="1177"/>
                  </a:cubicBezTo>
                  <a:cubicBezTo>
                    <a:pt x="695" y="1177"/>
                    <a:pt x="696" y="1113"/>
                    <a:pt x="723" y="1123"/>
                  </a:cubicBezTo>
                  <a:close/>
                  <a:moveTo>
                    <a:pt x="1087" y="2267"/>
                  </a:moveTo>
                  <a:cubicBezTo>
                    <a:pt x="1071" y="2289"/>
                    <a:pt x="1065" y="2323"/>
                    <a:pt x="1037" y="2330"/>
                  </a:cubicBezTo>
                  <a:cubicBezTo>
                    <a:pt x="1033" y="2295"/>
                    <a:pt x="1032" y="2293"/>
                    <a:pt x="1044" y="2267"/>
                  </a:cubicBezTo>
                  <a:cubicBezTo>
                    <a:pt x="1058" y="2267"/>
                    <a:pt x="1072" y="2267"/>
                    <a:pt x="1087" y="2267"/>
                  </a:cubicBezTo>
                  <a:close/>
                  <a:moveTo>
                    <a:pt x="1309" y="2192"/>
                  </a:moveTo>
                  <a:cubicBezTo>
                    <a:pt x="1299" y="2212"/>
                    <a:pt x="1295" y="2240"/>
                    <a:pt x="1274" y="2246"/>
                  </a:cubicBezTo>
                  <a:cubicBezTo>
                    <a:pt x="1263" y="2215"/>
                    <a:pt x="1304" y="2207"/>
                    <a:pt x="1281" y="2192"/>
                  </a:cubicBezTo>
                  <a:cubicBezTo>
                    <a:pt x="1286" y="2164"/>
                    <a:pt x="1296" y="2200"/>
                    <a:pt x="1309" y="2192"/>
                  </a:cubicBezTo>
                  <a:close/>
                  <a:moveTo>
                    <a:pt x="1302" y="2046"/>
                  </a:moveTo>
                  <a:cubicBezTo>
                    <a:pt x="1273" y="2020"/>
                    <a:pt x="1252" y="1984"/>
                    <a:pt x="1239" y="1937"/>
                  </a:cubicBezTo>
                  <a:cubicBezTo>
                    <a:pt x="1260" y="1973"/>
                    <a:pt x="1303" y="1981"/>
                    <a:pt x="1302" y="2046"/>
                  </a:cubicBezTo>
                  <a:close/>
                  <a:moveTo>
                    <a:pt x="1281" y="2110"/>
                  </a:moveTo>
                  <a:cubicBezTo>
                    <a:pt x="1280" y="2205"/>
                    <a:pt x="1254" y="2213"/>
                    <a:pt x="1232" y="2283"/>
                  </a:cubicBezTo>
                  <a:cubicBezTo>
                    <a:pt x="1214" y="2258"/>
                    <a:pt x="1211" y="2294"/>
                    <a:pt x="1190" y="2292"/>
                  </a:cubicBezTo>
                  <a:cubicBezTo>
                    <a:pt x="1204" y="2268"/>
                    <a:pt x="1200" y="2220"/>
                    <a:pt x="1218" y="2201"/>
                  </a:cubicBezTo>
                  <a:cubicBezTo>
                    <a:pt x="1217" y="2190"/>
                    <a:pt x="1205" y="2193"/>
                    <a:pt x="1197" y="2192"/>
                  </a:cubicBezTo>
                  <a:cubicBezTo>
                    <a:pt x="1201" y="2155"/>
                    <a:pt x="1217" y="2133"/>
                    <a:pt x="1218" y="2092"/>
                  </a:cubicBezTo>
                  <a:cubicBezTo>
                    <a:pt x="1230" y="2106"/>
                    <a:pt x="1238" y="2126"/>
                    <a:pt x="1246" y="2146"/>
                  </a:cubicBezTo>
                  <a:cubicBezTo>
                    <a:pt x="1275" y="2120"/>
                    <a:pt x="1224" y="2093"/>
                    <a:pt x="1246" y="2073"/>
                  </a:cubicBezTo>
                  <a:cubicBezTo>
                    <a:pt x="1272" y="2066"/>
                    <a:pt x="1251" y="2122"/>
                    <a:pt x="1281" y="2110"/>
                  </a:cubicBezTo>
                  <a:close/>
                  <a:moveTo>
                    <a:pt x="1246" y="2383"/>
                  </a:moveTo>
                  <a:cubicBezTo>
                    <a:pt x="1240" y="2384"/>
                    <a:pt x="1239" y="2379"/>
                    <a:pt x="1239" y="2374"/>
                  </a:cubicBezTo>
                  <a:cubicBezTo>
                    <a:pt x="1238" y="2363"/>
                    <a:pt x="1226" y="2366"/>
                    <a:pt x="1218" y="2364"/>
                  </a:cubicBezTo>
                  <a:cubicBezTo>
                    <a:pt x="1216" y="2349"/>
                    <a:pt x="1230" y="2341"/>
                    <a:pt x="1218" y="2337"/>
                  </a:cubicBezTo>
                  <a:cubicBezTo>
                    <a:pt x="1229" y="2315"/>
                    <a:pt x="1246" y="2360"/>
                    <a:pt x="1246" y="2383"/>
                  </a:cubicBezTo>
                  <a:close/>
                  <a:moveTo>
                    <a:pt x="1009" y="2221"/>
                  </a:moveTo>
                  <a:cubicBezTo>
                    <a:pt x="1001" y="2220"/>
                    <a:pt x="997" y="2223"/>
                    <a:pt x="995" y="2230"/>
                  </a:cubicBezTo>
                  <a:cubicBezTo>
                    <a:pt x="979" y="2224"/>
                    <a:pt x="992" y="2179"/>
                    <a:pt x="988" y="2158"/>
                  </a:cubicBezTo>
                  <a:cubicBezTo>
                    <a:pt x="1000" y="2173"/>
                    <a:pt x="1009" y="2191"/>
                    <a:pt x="1009" y="2221"/>
                  </a:cubicBezTo>
                  <a:close/>
                  <a:moveTo>
                    <a:pt x="1169" y="1764"/>
                  </a:moveTo>
                  <a:cubicBezTo>
                    <a:pt x="1181" y="1810"/>
                    <a:pt x="1138" y="1785"/>
                    <a:pt x="1140" y="1819"/>
                  </a:cubicBezTo>
                  <a:cubicBezTo>
                    <a:pt x="1120" y="1817"/>
                    <a:pt x="1128" y="1781"/>
                    <a:pt x="1126" y="1755"/>
                  </a:cubicBezTo>
                  <a:cubicBezTo>
                    <a:pt x="1144" y="1754"/>
                    <a:pt x="1160" y="1754"/>
                    <a:pt x="1169" y="1764"/>
                  </a:cubicBezTo>
                  <a:close/>
                  <a:moveTo>
                    <a:pt x="1148" y="2046"/>
                  </a:moveTo>
                  <a:cubicBezTo>
                    <a:pt x="1120" y="2052"/>
                    <a:pt x="1139" y="1996"/>
                    <a:pt x="1133" y="1973"/>
                  </a:cubicBezTo>
                  <a:cubicBezTo>
                    <a:pt x="1154" y="1971"/>
                    <a:pt x="1162" y="2032"/>
                    <a:pt x="1148" y="2046"/>
                  </a:cubicBezTo>
                  <a:close/>
                  <a:moveTo>
                    <a:pt x="876" y="2303"/>
                  </a:moveTo>
                  <a:cubicBezTo>
                    <a:pt x="889" y="2330"/>
                    <a:pt x="832" y="2282"/>
                    <a:pt x="862" y="2258"/>
                  </a:cubicBezTo>
                  <a:cubicBezTo>
                    <a:pt x="881" y="2253"/>
                    <a:pt x="856" y="2307"/>
                    <a:pt x="876" y="2303"/>
                  </a:cubicBezTo>
                  <a:close/>
                  <a:moveTo>
                    <a:pt x="1441" y="2191"/>
                  </a:moveTo>
                  <a:cubicBezTo>
                    <a:pt x="1441" y="2215"/>
                    <a:pt x="1441" y="2239"/>
                    <a:pt x="1441" y="2264"/>
                  </a:cubicBezTo>
                  <a:cubicBezTo>
                    <a:pt x="1422" y="2259"/>
                    <a:pt x="1403" y="2189"/>
                    <a:pt x="1441" y="2191"/>
                  </a:cubicBezTo>
                  <a:close/>
                  <a:moveTo>
                    <a:pt x="632" y="416"/>
                  </a:moveTo>
                  <a:cubicBezTo>
                    <a:pt x="665" y="431"/>
                    <a:pt x="630" y="458"/>
                    <a:pt x="625" y="479"/>
                  </a:cubicBezTo>
                  <a:cubicBezTo>
                    <a:pt x="594" y="466"/>
                    <a:pt x="629" y="438"/>
                    <a:pt x="632" y="416"/>
                  </a:cubicBezTo>
                  <a:close/>
                  <a:moveTo>
                    <a:pt x="1156" y="1145"/>
                  </a:moveTo>
                  <a:cubicBezTo>
                    <a:pt x="1156" y="1177"/>
                    <a:pt x="1146" y="1197"/>
                    <a:pt x="1142" y="1227"/>
                  </a:cubicBezTo>
                  <a:moveTo>
                    <a:pt x="1079" y="1081"/>
                  </a:moveTo>
                  <a:cubicBezTo>
                    <a:pt x="1077" y="1060"/>
                    <a:pt x="1080" y="1046"/>
                    <a:pt x="1086" y="1036"/>
                  </a:cubicBezTo>
                  <a:cubicBezTo>
                    <a:pt x="1108" y="1037"/>
                    <a:pt x="1101" y="1085"/>
                    <a:pt x="1079" y="1081"/>
                  </a:cubicBezTo>
                  <a:close/>
                  <a:moveTo>
                    <a:pt x="1072" y="1099"/>
                  </a:moveTo>
                  <a:cubicBezTo>
                    <a:pt x="1063" y="1136"/>
                    <a:pt x="1045" y="1161"/>
                    <a:pt x="1030" y="1190"/>
                  </a:cubicBezTo>
                  <a:moveTo>
                    <a:pt x="1078" y="1249"/>
                  </a:moveTo>
                  <a:cubicBezTo>
                    <a:pt x="1078" y="1262"/>
                    <a:pt x="1078" y="1274"/>
                    <a:pt x="1078" y="1286"/>
                  </a:cubicBezTo>
                  <a:cubicBezTo>
                    <a:pt x="1071" y="1286"/>
                    <a:pt x="1072" y="1275"/>
                    <a:pt x="1071" y="1268"/>
                  </a:cubicBezTo>
                  <a:cubicBezTo>
                    <a:pt x="1061" y="1281"/>
                    <a:pt x="1049" y="1275"/>
                    <a:pt x="1050" y="1249"/>
                  </a:cubicBezTo>
                  <a:cubicBezTo>
                    <a:pt x="1059" y="1249"/>
                    <a:pt x="1069" y="1249"/>
                    <a:pt x="1078" y="1249"/>
                  </a:cubicBezTo>
                  <a:close/>
                  <a:moveTo>
                    <a:pt x="967" y="699"/>
                  </a:moveTo>
                  <a:cubicBezTo>
                    <a:pt x="947" y="701"/>
                    <a:pt x="953" y="668"/>
                    <a:pt x="925" y="681"/>
                  </a:cubicBezTo>
                  <a:cubicBezTo>
                    <a:pt x="924" y="665"/>
                    <a:pt x="933" y="662"/>
                    <a:pt x="932" y="645"/>
                  </a:cubicBezTo>
                  <a:cubicBezTo>
                    <a:pt x="952" y="652"/>
                    <a:pt x="972" y="659"/>
                    <a:pt x="967" y="699"/>
                  </a:cubicBezTo>
                  <a:close/>
                  <a:moveTo>
                    <a:pt x="917" y="1272"/>
                  </a:moveTo>
                  <a:cubicBezTo>
                    <a:pt x="926" y="1274"/>
                    <a:pt x="923" y="1289"/>
                    <a:pt x="925" y="1299"/>
                  </a:cubicBezTo>
                  <a:cubicBezTo>
                    <a:pt x="903" y="1293"/>
                    <a:pt x="911" y="1293"/>
                    <a:pt x="889" y="1299"/>
                  </a:cubicBezTo>
                  <a:cubicBezTo>
                    <a:pt x="887" y="1262"/>
                    <a:pt x="917" y="1287"/>
                    <a:pt x="917" y="1272"/>
                  </a:cubicBezTo>
                  <a:close/>
                  <a:moveTo>
                    <a:pt x="784" y="1236"/>
                  </a:moveTo>
                  <a:cubicBezTo>
                    <a:pt x="789" y="1264"/>
                    <a:pt x="772" y="1263"/>
                    <a:pt x="777" y="1290"/>
                  </a:cubicBezTo>
                  <a:cubicBezTo>
                    <a:pt x="753" y="1291"/>
                    <a:pt x="773" y="1235"/>
                    <a:pt x="749" y="1236"/>
                  </a:cubicBezTo>
                  <a:cubicBezTo>
                    <a:pt x="758" y="1199"/>
                    <a:pt x="763" y="1238"/>
                    <a:pt x="784" y="1236"/>
                  </a:cubicBezTo>
                  <a:close/>
                  <a:moveTo>
                    <a:pt x="756" y="1390"/>
                  </a:moveTo>
                  <a:cubicBezTo>
                    <a:pt x="753" y="1434"/>
                    <a:pt x="710" y="1411"/>
                    <a:pt x="714" y="1372"/>
                  </a:cubicBezTo>
                  <a:cubicBezTo>
                    <a:pt x="736" y="1368"/>
                    <a:pt x="741" y="1385"/>
                    <a:pt x="756" y="1390"/>
                  </a:cubicBezTo>
                  <a:close/>
                  <a:moveTo>
                    <a:pt x="749" y="717"/>
                  </a:moveTo>
                  <a:cubicBezTo>
                    <a:pt x="727" y="718"/>
                    <a:pt x="729" y="689"/>
                    <a:pt x="699" y="699"/>
                  </a:cubicBezTo>
                  <a:cubicBezTo>
                    <a:pt x="701" y="670"/>
                    <a:pt x="687" y="661"/>
                    <a:pt x="692" y="626"/>
                  </a:cubicBezTo>
                  <a:cubicBezTo>
                    <a:pt x="719" y="646"/>
                    <a:pt x="742" y="671"/>
                    <a:pt x="749" y="717"/>
                  </a:cubicBezTo>
                  <a:close/>
                  <a:moveTo>
                    <a:pt x="685" y="781"/>
                  </a:moveTo>
                  <a:cubicBezTo>
                    <a:pt x="704" y="779"/>
                    <a:pt x="676" y="765"/>
                    <a:pt x="685" y="745"/>
                  </a:cubicBezTo>
                  <a:cubicBezTo>
                    <a:pt x="717" y="743"/>
                    <a:pt x="715" y="786"/>
                    <a:pt x="714" y="826"/>
                  </a:cubicBezTo>
                  <a:cubicBezTo>
                    <a:pt x="678" y="808"/>
                    <a:pt x="698" y="875"/>
                    <a:pt x="664" y="881"/>
                  </a:cubicBezTo>
                  <a:cubicBezTo>
                    <a:pt x="664" y="867"/>
                    <a:pt x="668" y="846"/>
                    <a:pt x="657" y="845"/>
                  </a:cubicBezTo>
                  <a:cubicBezTo>
                    <a:pt x="692" y="827"/>
                    <a:pt x="653" y="768"/>
                    <a:pt x="664" y="754"/>
                  </a:cubicBezTo>
                  <a:cubicBezTo>
                    <a:pt x="683" y="747"/>
                    <a:pt x="678" y="773"/>
                    <a:pt x="685" y="781"/>
                  </a:cubicBezTo>
                  <a:close/>
                  <a:moveTo>
                    <a:pt x="685" y="1172"/>
                  </a:moveTo>
                  <a:cubicBezTo>
                    <a:pt x="671" y="1167"/>
                    <a:pt x="663" y="1153"/>
                    <a:pt x="650" y="1145"/>
                  </a:cubicBezTo>
                  <a:cubicBezTo>
                    <a:pt x="656" y="1134"/>
                    <a:pt x="660" y="1120"/>
                    <a:pt x="657" y="1099"/>
                  </a:cubicBezTo>
                  <a:cubicBezTo>
                    <a:pt x="681" y="1117"/>
                    <a:pt x="698" y="1129"/>
                    <a:pt x="685" y="1172"/>
                  </a:cubicBezTo>
                  <a:close/>
                  <a:moveTo>
                    <a:pt x="517" y="1390"/>
                  </a:moveTo>
                  <a:cubicBezTo>
                    <a:pt x="512" y="1409"/>
                    <a:pt x="496" y="1428"/>
                    <a:pt x="482" y="1409"/>
                  </a:cubicBezTo>
                  <a:cubicBezTo>
                    <a:pt x="481" y="1372"/>
                    <a:pt x="500" y="1385"/>
                    <a:pt x="517" y="1390"/>
                  </a:cubicBezTo>
                  <a:close/>
                  <a:moveTo>
                    <a:pt x="776" y="514"/>
                  </a:moveTo>
                  <a:cubicBezTo>
                    <a:pt x="764" y="542"/>
                    <a:pt x="745" y="559"/>
                    <a:pt x="719" y="569"/>
                  </a:cubicBezTo>
                  <a:cubicBezTo>
                    <a:pt x="722" y="547"/>
                    <a:pt x="706" y="549"/>
                    <a:pt x="712" y="523"/>
                  </a:cubicBezTo>
                  <a:cubicBezTo>
                    <a:pt x="747" y="549"/>
                    <a:pt x="747" y="489"/>
                    <a:pt x="776" y="514"/>
                  </a:cubicBezTo>
                  <a:close/>
                  <a:moveTo>
                    <a:pt x="1142" y="1090"/>
                  </a:moveTo>
                  <a:cubicBezTo>
                    <a:pt x="1138" y="1114"/>
                    <a:pt x="1129" y="1134"/>
                    <a:pt x="1121" y="1154"/>
                  </a:cubicBezTo>
                  <a:moveTo>
                    <a:pt x="805" y="1390"/>
                  </a:moveTo>
                  <a:cubicBezTo>
                    <a:pt x="820" y="1410"/>
                    <a:pt x="825" y="1386"/>
                    <a:pt x="847" y="1390"/>
                  </a:cubicBezTo>
                  <a:cubicBezTo>
                    <a:pt x="840" y="1434"/>
                    <a:pt x="831" y="1432"/>
                    <a:pt x="840" y="1481"/>
                  </a:cubicBezTo>
                  <a:cubicBezTo>
                    <a:pt x="781" y="1479"/>
                    <a:pt x="787" y="1459"/>
                    <a:pt x="805" y="1390"/>
                  </a:cubicBezTo>
                  <a:close/>
                  <a:moveTo>
                    <a:pt x="376" y="690"/>
                  </a:moveTo>
                  <a:cubicBezTo>
                    <a:pt x="376" y="675"/>
                    <a:pt x="376" y="660"/>
                    <a:pt x="376" y="645"/>
                  </a:cubicBezTo>
                  <a:cubicBezTo>
                    <a:pt x="359" y="642"/>
                    <a:pt x="339" y="681"/>
                    <a:pt x="348" y="681"/>
                  </a:cubicBezTo>
                  <a:cubicBezTo>
                    <a:pt x="346" y="704"/>
                    <a:pt x="336" y="668"/>
                    <a:pt x="320" y="681"/>
                  </a:cubicBezTo>
                  <a:cubicBezTo>
                    <a:pt x="334" y="642"/>
                    <a:pt x="348" y="602"/>
                    <a:pt x="383" y="590"/>
                  </a:cubicBezTo>
                  <a:cubicBezTo>
                    <a:pt x="358" y="631"/>
                    <a:pt x="415" y="667"/>
                    <a:pt x="376" y="690"/>
                  </a:cubicBezTo>
                  <a:close/>
                  <a:moveTo>
                    <a:pt x="875" y="781"/>
                  </a:moveTo>
                  <a:cubicBezTo>
                    <a:pt x="904" y="792"/>
                    <a:pt x="883" y="853"/>
                    <a:pt x="882" y="881"/>
                  </a:cubicBezTo>
                  <a:cubicBezTo>
                    <a:pt x="842" y="869"/>
                    <a:pt x="856" y="808"/>
                    <a:pt x="875" y="781"/>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0" name="Freeform 43"/>
            <p:cNvSpPr>
              <a:spLocks noEditPoints="1"/>
            </p:cNvSpPr>
            <p:nvPr/>
          </p:nvSpPr>
          <p:spPr bwMode="auto">
            <a:xfrm>
              <a:off x="1614" y="67"/>
              <a:ext cx="2527" cy="3113"/>
            </a:xfrm>
            <a:custGeom>
              <a:avLst/>
              <a:gdLst>
                <a:gd name="T0" fmla="*/ 596 w 2586"/>
                <a:gd name="T1" fmla="*/ 1479 h 3185"/>
                <a:gd name="T2" fmla="*/ 524 w 2586"/>
                <a:gd name="T3" fmla="*/ 1455 h 3185"/>
                <a:gd name="T4" fmla="*/ 834 w 2586"/>
                <a:gd name="T5" fmla="*/ 1040 h 3185"/>
                <a:gd name="T6" fmla="*/ 882 w 2586"/>
                <a:gd name="T7" fmla="*/ 1091 h 3185"/>
                <a:gd name="T8" fmla="*/ 759 w 2586"/>
                <a:gd name="T9" fmla="*/ 1755 h 3185"/>
                <a:gd name="T10" fmla="*/ 520 w 2586"/>
                <a:gd name="T11" fmla="*/ 1839 h 3185"/>
                <a:gd name="T12" fmla="*/ 465 w 2586"/>
                <a:gd name="T13" fmla="*/ 1852 h 3185"/>
                <a:gd name="T14" fmla="*/ 982 w 2586"/>
                <a:gd name="T15" fmla="*/ 726 h 3185"/>
                <a:gd name="T16" fmla="*/ 945 w 2586"/>
                <a:gd name="T17" fmla="*/ 833 h 3185"/>
                <a:gd name="T18" fmla="*/ 1133 w 2586"/>
                <a:gd name="T19" fmla="*/ 419 h 3185"/>
                <a:gd name="T20" fmla="*/ 787 w 2586"/>
                <a:gd name="T21" fmla="*/ 966 h 3185"/>
                <a:gd name="T22" fmla="*/ 305 w 2586"/>
                <a:gd name="T23" fmla="*/ 1952 h 3185"/>
                <a:gd name="T24" fmla="*/ 453 w 2586"/>
                <a:gd name="T25" fmla="*/ 2053 h 3185"/>
                <a:gd name="T26" fmla="*/ 670 w 2586"/>
                <a:gd name="T27" fmla="*/ 2131 h 3185"/>
                <a:gd name="T28" fmla="*/ 488 w 2586"/>
                <a:gd name="T29" fmla="*/ 2273 h 3185"/>
                <a:gd name="T30" fmla="*/ 420 w 2586"/>
                <a:gd name="T31" fmla="*/ 2347 h 3185"/>
                <a:gd name="T32" fmla="*/ 126 w 2586"/>
                <a:gd name="T33" fmla="*/ 2359 h 3185"/>
                <a:gd name="T34" fmla="*/ 7 w 2586"/>
                <a:gd name="T35" fmla="*/ 2465 h 3185"/>
                <a:gd name="T36" fmla="*/ 329 w 2586"/>
                <a:gd name="T37" fmla="*/ 2650 h 3185"/>
                <a:gd name="T38" fmla="*/ 383 w 2586"/>
                <a:gd name="T39" fmla="*/ 2666 h 3185"/>
                <a:gd name="T40" fmla="*/ 622 w 2586"/>
                <a:gd name="T41" fmla="*/ 2717 h 3185"/>
                <a:gd name="T42" fmla="*/ 866 w 2586"/>
                <a:gd name="T43" fmla="*/ 2711 h 3185"/>
                <a:gd name="T44" fmla="*/ 1089 w 2586"/>
                <a:gd name="T45" fmla="*/ 2712 h 3185"/>
                <a:gd name="T46" fmla="*/ 1100 w 2586"/>
                <a:gd name="T47" fmla="*/ 2858 h 3185"/>
                <a:gd name="T48" fmla="*/ 1084 w 2586"/>
                <a:gd name="T49" fmla="*/ 3059 h 3185"/>
                <a:gd name="T50" fmla="*/ 1179 w 2586"/>
                <a:gd name="T51" fmla="*/ 3163 h 3185"/>
                <a:gd name="T52" fmla="*/ 1407 w 2586"/>
                <a:gd name="T53" fmla="*/ 3167 h 3185"/>
                <a:gd name="T54" fmla="*/ 1045 w 2586"/>
                <a:gd name="T55" fmla="*/ 1074 h 3185"/>
                <a:gd name="T56" fmla="*/ 745 w 2586"/>
                <a:gd name="T57" fmla="*/ 1295 h 3185"/>
                <a:gd name="T58" fmla="*/ 674 w 2586"/>
                <a:gd name="T59" fmla="*/ 1365 h 3185"/>
                <a:gd name="T60" fmla="*/ 1972 w 2586"/>
                <a:gd name="T61" fmla="*/ 1539 h 3185"/>
                <a:gd name="T62" fmla="*/ 2054 w 2586"/>
                <a:gd name="T63" fmla="*/ 1398 h 3185"/>
                <a:gd name="T64" fmla="*/ 1727 w 2586"/>
                <a:gd name="T65" fmla="*/ 1034 h 3185"/>
                <a:gd name="T66" fmla="*/ 1691 w 2586"/>
                <a:gd name="T67" fmla="*/ 1038 h 3185"/>
                <a:gd name="T68" fmla="*/ 1757 w 2586"/>
                <a:gd name="T69" fmla="*/ 1674 h 3185"/>
                <a:gd name="T70" fmla="*/ 2076 w 2586"/>
                <a:gd name="T71" fmla="*/ 1882 h 3185"/>
                <a:gd name="T72" fmla="*/ 2172 w 2586"/>
                <a:gd name="T73" fmla="*/ 1872 h 3185"/>
                <a:gd name="T74" fmla="*/ 1549 w 2586"/>
                <a:gd name="T75" fmla="*/ 691 h 3185"/>
                <a:gd name="T76" fmla="*/ 1699 w 2586"/>
                <a:gd name="T77" fmla="*/ 820 h 3185"/>
                <a:gd name="T78" fmla="*/ 1286 w 2586"/>
                <a:gd name="T79" fmla="*/ 7 h 3185"/>
                <a:gd name="T80" fmla="*/ 1358 w 2586"/>
                <a:gd name="T81" fmla="*/ 143 h 3185"/>
                <a:gd name="T82" fmla="*/ 1330 w 2586"/>
                <a:gd name="T83" fmla="*/ 100 h 3185"/>
                <a:gd name="T84" fmla="*/ 1452 w 2586"/>
                <a:gd name="T85" fmla="*/ 487 h 3185"/>
                <a:gd name="T86" fmla="*/ 1751 w 2586"/>
                <a:gd name="T87" fmla="*/ 874 h 3185"/>
                <a:gd name="T88" fmla="*/ 2342 w 2586"/>
                <a:gd name="T89" fmla="*/ 2009 h 3185"/>
                <a:gd name="T90" fmla="*/ 2117 w 2586"/>
                <a:gd name="T91" fmla="*/ 2095 h 3185"/>
                <a:gd name="T92" fmla="*/ 1977 w 2586"/>
                <a:gd name="T93" fmla="*/ 2237 h 3185"/>
                <a:gd name="T94" fmla="*/ 2180 w 2586"/>
                <a:gd name="T95" fmla="*/ 2346 h 3185"/>
                <a:gd name="T96" fmla="*/ 2230 w 2586"/>
                <a:gd name="T97" fmla="*/ 2371 h 3185"/>
                <a:gd name="T98" fmla="*/ 2500 w 2586"/>
                <a:gd name="T99" fmla="*/ 2554 h 3185"/>
                <a:gd name="T100" fmla="*/ 2532 w 2586"/>
                <a:gd name="T101" fmla="*/ 2489 h 3185"/>
                <a:gd name="T102" fmla="*/ 2157 w 2586"/>
                <a:gd name="T103" fmla="*/ 2709 h 3185"/>
                <a:gd name="T104" fmla="*/ 2056 w 2586"/>
                <a:gd name="T105" fmla="*/ 2692 h 3185"/>
                <a:gd name="T106" fmla="*/ 1664 w 2586"/>
                <a:gd name="T107" fmla="*/ 2726 h 3185"/>
                <a:gd name="T108" fmla="*/ 1600 w 2586"/>
                <a:gd name="T109" fmla="*/ 2708 h 3185"/>
                <a:gd name="T110" fmla="*/ 1545 w 2586"/>
                <a:gd name="T111" fmla="*/ 2751 h 3185"/>
                <a:gd name="T112" fmla="*/ 1608 w 2586"/>
                <a:gd name="T113" fmla="*/ 3104 h 3185"/>
                <a:gd name="T114" fmla="*/ 1548 w 2586"/>
                <a:gd name="T115" fmla="*/ 3182 h 3185"/>
                <a:gd name="T116" fmla="*/ 1672 w 2586"/>
                <a:gd name="T117" fmla="*/ 1225 h 3185"/>
                <a:gd name="T118" fmla="*/ 1855 w 2586"/>
                <a:gd name="T119" fmla="*/ 1296 h 3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6" h="3185">
                  <a:moveTo>
                    <a:pt x="786" y="1581"/>
                  </a:moveTo>
                  <a:cubicBezTo>
                    <a:pt x="783" y="1590"/>
                    <a:pt x="772" y="1594"/>
                    <a:pt x="763" y="1590"/>
                  </a:cubicBezTo>
                  <a:cubicBezTo>
                    <a:pt x="710" y="1568"/>
                    <a:pt x="710" y="1568"/>
                    <a:pt x="710" y="1568"/>
                  </a:cubicBezTo>
                  <a:cubicBezTo>
                    <a:pt x="701" y="1564"/>
                    <a:pt x="697" y="1553"/>
                    <a:pt x="701" y="1544"/>
                  </a:cubicBezTo>
                  <a:cubicBezTo>
                    <a:pt x="705" y="1535"/>
                    <a:pt x="715" y="1531"/>
                    <a:pt x="724" y="1535"/>
                  </a:cubicBezTo>
                  <a:cubicBezTo>
                    <a:pt x="777" y="1558"/>
                    <a:pt x="777" y="1558"/>
                    <a:pt x="777" y="1558"/>
                  </a:cubicBezTo>
                  <a:cubicBezTo>
                    <a:pt x="786" y="1562"/>
                    <a:pt x="790" y="1572"/>
                    <a:pt x="786" y="1581"/>
                  </a:cubicBezTo>
                  <a:close/>
                  <a:moveTo>
                    <a:pt x="659" y="1525"/>
                  </a:moveTo>
                  <a:cubicBezTo>
                    <a:pt x="662" y="1516"/>
                    <a:pt x="658" y="1506"/>
                    <a:pt x="649" y="1502"/>
                  </a:cubicBezTo>
                  <a:cubicBezTo>
                    <a:pt x="596" y="1479"/>
                    <a:pt x="596" y="1479"/>
                    <a:pt x="596" y="1479"/>
                  </a:cubicBezTo>
                  <a:cubicBezTo>
                    <a:pt x="587" y="1476"/>
                    <a:pt x="577" y="1480"/>
                    <a:pt x="573" y="1489"/>
                  </a:cubicBezTo>
                  <a:cubicBezTo>
                    <a:pt x="569" y="1498"/>
                    <a:pt x="573" y="1508"/>
                    <a:pt x="582" y="1512"/>
                  </a:cubicBezTo>
                  <a:cubicBezTo>
                    <a:pt x="635" y="1535"/>
                    <a:pt x="635" y="1535"/>
                    <a:pt x="635" y="1535"/>
                  </a:cubicBezTo>
                  <a:cubicBezTo>
                    <a:pt x="644" y="1538"/>
                    <a:pt x="655" y="1534"/>
                    <a:pt x="659" y="1525"/>
                  </a:cubicBezTo>
                  <a:close/>
                  <a:moveTo>
                    <a:pt x="544" y="1471"/>
                  </a:moveTo>
                  <a:cubicBezTo>
                    <a:pt x="554" y="1469"/>
                    <a:pt x="561" y="1461"/>
                    <a:pt x="559" y="1451"/>
                  </a:cubicBezTo>
                  <a:cubicBezTo>
                    <a:pt x="553" y="1394"/>
                    <a:pt x="553" y="1394"/>
                    <a:pt x="553" y="1394"/>
                  </a:cubicBezTo>
                  <a:cubicBezTo>
                    <a:pt x="552" y="1384"/>
                    <a:pt x="543" y="1377"/>
                    <a:pt x="533" y="1378"/>
                  </a:cubicBezTo>
                  <a:cubicBezTo>
                    <a:pt x="524" y="1379"/>
                    <a:pt x="517" y="1388"/>
                    <a:pt x="518" y="1398"/>
                  </a:cubicBezTo>
                  <a:cubicBezTo>
                    <a:pt x="524" y="1455"/>
                    <a:pt x="524" y="1455"/>
                    <a:pt x="524" y="1455"/>
                  </a:cubicBezTo>
                  <a:cubicBezTo>
                    <a:pt x="525" y="1465"/>
                    <a:pt x="534" y="1472"/>
                    <a:pt x="544" y="1471"/>
                  </a:cubicBezTo>
                  <a:close/>
                  <a:moveTo>
                    <a:pt x="923" y="1609"/>
                  </a:moveTo>
                  <a:cubicBezTo>
                    <a:pt x="925" y="1600"/>
                    <a:pt x="920" y="1590"/>
                    <a:pt x="911" y="1587"/>
                  </a:cubicBezTo>
                  <a:cubicBezTo>
                    <a:pt x="855" y="1572"/>
                    <a:pt x="855" y="1572"/>
                    <a:pt x="855" y="1572"/>
                  </a:cubicBezTo>
                  <a:cubicBezTo>
                    <a:pt x="846" y="1569"/>
                    <a:pt x="836" y="1574"/>
                    <a:pt x="833" y="1584"/>
                  </a:cubicBezTo>
                  <a:cubicBezTo>
                    <a:pt x="831" y="1593"/>
                    <a:pt x="836" y="1603"/>
                    <a:pt x="846" y="1606"/>
                  </a:cubicBezTo>
                  <a:cubicBezTo>
                    <a:pt x="901" y="1621"/>
                    <a:pt x="901" y="1621"/>
                    <a:pt x="901" y="1621"/>
                  </a:cubicBezTo>
                  <a:cubicBezTo>
                    <a:pt x="910" y="1624"/>
                    <a:pt x="920" y="1618"/>
                    <a:pt x="923" y="1609"/>
                  </a:cubicBezTo>
                  <a:close/>
                  <a:moveTo>
                    <a:pt x="838" y="1064"/>
                  </a:moveTo>
                  <a:cubicBezTo>
                    <a:pt x="844" y="1057"/>
                    <a:pt x="842" y="1046"/>
                    <a:pt x="834" y="1040"/>
                  </a:cubicBezTo>
                  <a:cubicBezTo>
                    <a:pt x="788" y="1006"/>
                    <a:pt x="788" y="1006"/>
                    <a:pt x="788" y="1006"/>
                  </a:cubicBezTo>
                  <a:cubicBezTo>
                    <a:pt x="780" y="1000"/>
                    <a:pt x="769" y="1002"/>
                    <a:pt x="763" y="1010"/>
                  </a:cubicBezTo>
                  <a:cubicBezTo>
                    <a:pt x="758" y="1018"/>
                    <a:pt x="759" y="1029"/>
                    <a:pt x="767" y="1034"/>
                  </a:cubicBezTo>
                  <a:cubicBezTo>
                    <a:pt x="814" y="1068"/>
                    <a:pt x="814" y="1068"/>
                    <a:pt x="814" y="1068"/>
                  </a:cubicBezTo>
                  <a:cubicBezTo>
                    <a:pt x="822" y="1074"/>
                    <a:pt x="833" y="1072"/>
                    <a:pt x="838" y="1064"/>
                  </a:cubicBezTo>
                  <a:close/>
                  <a:moveTo>
                    <a:pt x="959" y="1095"/>
                  </a:moveTo>
                  <a:cubicBezTo>
                    <a:pt x="962" y="1085"/>
                    <a:pt x="956" y="1075"/>
                    <a:pt x="947" y="1073"/>
                  </a:cubicBezTo>
                  <a:cubicBezTo>
                    <a:pt x="891" y="1057"/>
                    <a:pt x="891" y="1057"/>
                    <a:pt x="891" y="1057"/>
                  </a:cubicBezTo>
                  <a:cubicBezTo>
                    <a:pt x="882" y="1055"/>
                    <a:pt x="872" y="1060"/>
                    <a:pt x="870" y="1069"/>
                  </a:cubicBezTo>
                  <a:cubicBezTo>
                    <a:pt x="867" y="1079"/>
                    <a:pt x="872" y="1089"/>
                    <a:pt x="882" y="1091"/>
                  </a:cubicBezTo>
                  <a:cubicBezTo>
                    <a:pt x="937" y="1107"/>
                    <a:pt x="937" y="1107"/>
                    <a:pt x="937" y="1107"/>
                  </a:cubicBezTo>
                  <a:cubicBezTo>
                    <a:pt x="947" y="1109"/>
                    <a:pt x="956" y="1104"/>
                    <a:pt x="959" y="1095"/>
                  </a:cubicBezTo>
                  <a:close/>
                  <a:moveTo>
                    <a:pt x="876" y="1671"/>
                  </a:moveTo>
                  <a:cubicBezTo>
                    <a:pt x="871" y="1663"/>
                    <a:pt x="860" y="1661"/>
                    <a:pt x="852" y="1666"/>
                  </a:cubicBezTo>
                  <a:cubicBezTo>
                    <a:pt x="803" y="1697"/>
                    <a:pt x="803" y="1697"/>
                    <a:pt x="803" y="1697"/>
                  </a:cubicBezTo>
                  <a:cubicBezTo>
                    <a:pt x="795" y="1702"/>
                    <a:pt x="793" y="1713"/>
                    <a:pt x="798" y="1722"/>
                  </a:cubicBezTo>
                  <a:cubicBezTo>
                    <a:pt x="803" y="1730"/>
                    <a:pt x="814" y="1732"/>
                    <a:pt x="822" y="1727"/>
                  </a:cubicBezTo>
                  <a:cubicBezTo>
                    <a:pt x="871" y="1696"/>
                    <a:pt x="871" y="1696"/>
                    <a:pt x="871" y="1696"/>
                  </a:cubicBezTo>
                  <a:cubicBezTo>
                    <a:pt x="879" y="1691"/>
                    <a:pt x="882" y="1680"/>
                    <a:pt x="876" y="1671"/>
                  </a:cubicBezTo>
                  <a:close/>
                  <a:moveTo>
                    <a:pt x="759" y="1755"/>
                  </a:moveTo>
                  <a:cubicBezTo>
                    <a:pt x="755" y="1746"/>
                    <a:pt x="745" y="1741"/>
                    <a:pt x="736" y="1745"/>
                  </a:cubicBezTo>
                  <a:cubicBezTo>
                    <a:pt x="683" y="1767"/>
                    <a:pt x="683" y="1767"/>
                    <a:pt x="683" y="1767"/>
                  </a:cubicBezTo>
                  <a:cubicBezTo>
                    <a:pt x="674" y="1771"/>
                    <a:pt x="669" y="1781"/>
                    <a:pt x="673" y="1790"/>
                  </a:cubicBezTo>
                  <a:cubicBezTo>
                    <a:pt x="677" y="1799"/>
                    <a:pt x="687" y="1803"/>
                    <a:pt x="696" y="1800"/>
                  </a:cubicBezTo>
                  <a:cubicBezTo>
                    <a:pt x="749" y="1778"/>
                    <a:pt x="749" y="1778"/>
                    <a:pt x="749" y="1778"/>
                  </a:cubicBezTo>
                  <a:cubicBezTo>
                    <a:pt x="758" y="1774"/>
                    <a:pt x="763" y="1764"/>
                    <a:pt x="759" y="1755"/>
                  </a:cubicBezTo>
                  <a:close/>
                  <a:moveTo>
                    <a:pt x="611" y="1820"/>
                  </a:moveTo>
                  <a:cubicBezTo>
                    <a:pt x="609" y="1811"/>
                    <a:pt x="600" y="1805"/>
                    <a:pt x="590" y="1807"/>
                  </a:cubicBezTo>
                  <a:cubicBezTo>
                    <a:pt x="534" y="1819"/>
                    <a:pt x="534" y="1819"/>
                    <a:pt x="534" y="1819"/>
                  </a:cubicBezTo>
                  <a:cubicBezTo>
                    <a:pt x="524" y="1821"/>
                    <a:pt x="518" y="1830"/>
                    <a:pt x="520" y="1839"/>
                  </a:cubicBezTo>
                  <a:cubicBezTo>
                    <a:pt x="522" y="1849"/>
                    <a:pt x="532" y="1855"/>
                    <a:pt x="541" y="1853"/>
                  </a:cubicBezTo>
                  <a:cubicBezTo>
                    <a:pt x="598" y="1841"/>
                    <a:pt x="598" y="1841"/>
                    <a:pt x="598" y="1841"/>
                  </a:cubicBezTo>
                  <a:cubicBezTo>
                    <a:pt x="607" y="1839"/>
                    <a:pt x="613" y="1830"/>
                    <a:pt x="611" y="1820"/>
                  </a:cubicBezTo>
                  <a:close/>
                  <a:moveTo>
                    <a:pt x="465" y="1852"/>
                  </a:moveTo>
                  <a:cubicBezTo>
                    <a:pt x="465" y="1842"/>
                    <a:pt x="456" y="1834"/>
                    <a:pt x="447" y="1835"/>
                  </a:cubicBezTo>
                  <a:cubicBezTo>
                    <a:pt x="389" y="1838"/>
                    <a:pt x="389" y="1838"/>
                    <a:pt x="389" y="1838"/>
                  </a:cubicBezTo>
                  <a:cubicBezTo>
                    <a:pt x="379" y="1839"/>
                    <a:pt x="372" y="1847"/>
                    <a:pt x="372" y="1857"/>
                  </a:cubicBezTo>
                  <a:cubicBezTo>
                    <a:pt x="373" y="1867"/>
                    <a:pt x="381" y="1874"/>
                    <a:pt x="391" y="1873"/>
                  </a:cubicBezTo>
                  <a:cubicBezTo>
                    <a:pt x="448" y="1870"/>
                    <a:pt x="448" y="1870"/>
                    <a:pt x="448" y="1870"/>
                  </a:cubicBezTo>
                  <a:cubicBezTo>
                    <a:pt x="458" y="1870"/>
                    <a:pt x="466" y="1861"/>
                    <a:pt x="465" y="1852"/>
                  </a:cubicBezTo>
                  <a:close/>
                  <a:moveTo>
                    <a:pt x="1103" y="547"/>
                  </a:moveTo>
                  <a:cubicBezTo>
                    <a:pt x="1094" y="543"/>
                    <a:pt x="1083" y="546"/>
                    <a:pt x="1079" y="555"/>
                  </a:cubicBezTo>
                  <a:cubicBezTo>
                    <a:pt x="1052" y="605"/>
                    <a:pt x="1052" y="605"/>
                    <a:pt x="1052" y="605"/>
                  </a:cubicBezTo>
                  <a:cubicBezTo>
                    <a:pt x="1048" y="614"/>
                    <a:pt x="1051" y="625"/>
                    <a:pt x="1059" y="629"/>
                  </a:cubicBezTo>
                  <a:cubicBezTo>
                    <a:pt x="1068" y="634"/>
                    <a:pt x="1079" y="631"/>
                    <a:pt x="1083" y="622"/>
                  </a:cubicBezTo>
                  <a:cubicBezTo>
                    <a:pt x="1110" y="571"/>
                    <a:pt x="1110" y="571"/>
                    <a:pt x="1110" y="571"/>
                  </a:cubicBezTo>
                  <a:cubicBezTo>
                    <a:pt x="1115" y="562"/>
                    <a:pt x="1111" y="552"/>
                    <a:pt x="1103" y="547"/>
                  </a:cubicBezTo>
                  <a:close/>
                  <a:moveTo>
                    <a:pt x="1042" y="678"/>
                  </a:moveTo>
                  <a:cubicBezTo>
                    <a:pt x="1034" y="672"/>
                    <a:pt x="1023" y="673"/>
                    <a:pt x="1017" y="681"/>
                  </a:cubicBezTo>
                  <a:cubicBezTo>
                    <a:pt x="982" y="726"/>
                    <a:pt x="982" y="726"/>
                    <a:pt x="982" y="726"/>
                  </a:cubicBezTo>
                  <a:cubicBezTo>
                    <a:pt x="976" y="734"/>
                    <a:pt x="977" y="745"/>
                    <a:pt x="985" y="751"/>
                  </a:cubicBezTo>
                  <a:cubicBezTo>
                    <a:pt x="992" y="757"/>
                    <a:pt x="1003" y="755"/>
                    <a:pt x="1009" y="748"/>
                  </a:cubicBezTo>
                  <a:cubicBezTo>
                    <a:pt x="1045" y="702"/>
                    <a:pt x="1045" y="702"/>
                    <a:pt x="1045" y="702"/>
                  </a:cubicBezTo>
                  <a:cubicBezTo>
                    <a:pt x="1051" y="695"/>
                    <a:pt x="1049" y="684"/>
                    <a:pt x="1042" y="678"/>
                  </a:cubicBezTo>
                  <a:close/>
                  <a:moveTo>
                    <a:pt x="946" y="808"/>
                  </a:moveTo>
                  <a:cubicBezTo>
                    <a:pt x="940" y="800"/>
                    <a:pt x="928" y="800"/>
                    <a:pt x="921" y="806"/>
                  </a:cubicBezTo>
                  <a:cubicBezTo>
                    <a:pt x="878" y="844"/>
                    <a:pt x="878" y="844"/>
                    <a:pt x="878" y="844"/>
                  </a:cubicBezTo>
                  <a:cubicBezTo>
                    <a:pt x="871" y="851"/>
                    <a:pt x="870" y="862"/>
                    <a:pt x="876" y="869"/>
                  </a:cubicBezTo>
                  <a:cubicBezTo>
                    <a:pt x="883" y="877"/>
                    <a:pt x="894" y="877"/>
                    <a:pt x="901" y="871"/>
                  </a:cubicBezTo>
                  <a:cubicBezTo>
                    <a:pt x="945" y="833"/>
                    <a:pt x="945" y="833"/>
                    <a:pt x="945" y="833"/>
                  </a:cubicBezTo>
                  <a:cubicBezTo>
                    <a:pt x="952" y="826"/>
                    <a:pt x="953" y="815"/>
                    <a:pt x="946" y="808"/>
                  </a:cubicBezTo>
                  <a:close/>
                  <a:moveTo>
                    <a:pt x="1208" y="261"/>
                  </a:moveTo>
                  <a:cubicBezTo>
                    <a:pt x="1199" y="258"/>
                    <a:pt x="1189" y="262"/>
                    <a:pt x="1185" y="271"/>
                  </a:cubicBezTo>
                  <a:cubicBezTo>
                    <a:pt x="1164" y="325"/>
                    <a:pt x="1164" y="325"/>
                    <a:pt x="1164" y="325"/>
                  </a:cubicBezTo>
                  <a:cubicBezTo>
                    <a:pt x="1161" y="334"/>
                    <a:pt x="1165" y="344"/>
                    <a:pt x="1174" y="348"/>
                  </a:cubicBezTo>
                  <a:cubicBezTo>
                    <a:pt x="1183" y="351"/>
                    <a:pt x="1194" y="347"/>
                    <a:pt x="1197" y="338"/>
                  </a:cubicBezTo>
                  <a:cubicBezTo>
                    <a:pt x="1218" y="284"/>
                    <a:pt x="1218" y="284"/>
                    <a:pt x="1218" y="284"/>
                  </a:cubicBezTo>
                  <a:cubicBezTo>
                    <a:pt x="1222" y="275"/>
                    <a:pt x="1217" y="265"/>
                    <a:pt x="1208" y="261"/>
                  </a:cubicBezTo>
                  <a:close/>
                  <a:moveTo>
                    <a:pt x="1156" y="409"/>
                  </a:moveTo>
                  <a:cubicBezTo>
                    <a:pt x="1147" y="406"/>
                    <a:pt x="1137" y="410"/>
                    <a:pt x="1133" y="419"/>
                  </a:cubicBezTo>
                  <a:cubicBezTo>
                    <a:pt x="1112" y="473"/>
                    <a:pt x="1112" y="473"/>
                    <a:pt x="1112" y="473"/>
                  </a:cubicBezTo>
                  <a:cubicBezTo>
                    <a:pt x="1108" y="482"/>
                    <a:pt x="1113" y="492"/>
                    <a:pt x="1122" y="496"/>
                  </a:cubicBezTo>
                  <a:cubicBezTo>
                    <a:pt x="1131" y="499"/>
                    <a:pt x="1141" y="495"/>
                    <a:pt x="1145" y="486"/>
                  </a:cubicBezTo>
                  <a:cubicBezTo>
                    <a:pt x="1166" y="432"/>
                    <a:pt x="1166" y="432"/>
                    <a:pt x="1166" y="432"/>
                  </a:cubicBezTo>
                  <a:cubicBezTo>
                    <a:pt x="1169" y="423"/>
                    <a:pt x="1165" y="413"/>
                    <a:pt x="1156" y="409"/>
                  </a:cubicBezTo>
                  <a:close/>
                  <a:moveTo>
                    <a:pt x="841" y="910"/>
                  </a:moveTo>
                  <a:cubicBezTo>
                    <a:pt x="836" y="902"/>
                    <a:pt x="825" y="900"/>
                    <a:pt x="817" y="905"/>
                  </a:cubicBezTo>
                  <a:cubicBezTo>
                    <a:pt x="768" y="936"/>
                    <a:pt x="768" y="936"/>
                    <a:pt x="768" y="936"/>
                  </a:cubicBezTo>
                  <a:cubicBezTo>
                    <a:pt x="760" y="942"/>
                    <a:pt x="758" y="953"/>
                    <a:pt x="763" y="961"/>
                  </a:cubicBezTo>
                  <a:cubicBezTo>
                    <a:pt x="768" y="969"/>
                    <a:pt x="779" y="971"/>
                    <a:pt x="787" y="966"/>
                  </a:cubicBezTo>
                  <a:cubicBezTo>
                    <a:pt x="836" y="935"/>
                    <a:pt x="836" y="935"/>
                    <a:pt x="836" y="935"/>
                  </a:cubicBezTo>
                  <a:cubicBezTo>
                    <a:pt x="844" y="929"/>
                    <a:pt x="846" y="919"/>
                    <a:pt x="841" y="910"/>
                  </a:cubicBezTo>
                  <a:close/>
                  <a:moveTo>
                    <a:pt x="399" y="2028"/>
                  </a:moveTo>
                  <a:cubicBezTo>
                    <a:pt x="405" y="2020"/>
                    <a:pt x="405" y="2009"/>
                    <a:pt x="397" y="2003"/>
                  </a:cubicBezTo>
                  <a:cubicBezTo>
                    <a:pt x="354" y="1964"/>
                    <a:pt x="354" y="1964"/>
                    <a:pt x="354" y="1964"/>
                  </a:cubicBezTo>
                  <a:cubicBezTo>
                    <a:pt x="347" y="1958"/>
                    <a:pt x="336" y="1958"/>
                    <a:pt x="330" y="1966"/>
                  </a:cubicBezTo>
                  <a:cubicBezTo>
                    <a:pt x="323" y="1973"/>
                    <a:pt x="324" y="1984"/>
                    <a:pt x="331" y="1991"/>
                  </a:cubicBezTo>
                  <a:cubicBezTo>
                    <a:pt x="374" y="2029"/>
                    <a:pt x="374" y="2029"/>
                    <a:pt x="374" y="2029"/>
                  </a:cubicBezTo>
                  <a:cubicBezTo>
                    <a:pt x="381" y="2036"/>
                    <a:pt x="392" y="2035"/>
                    <a:pt x="399" y="2028"/>
                  </a:cubicBezTo>
                  <a:close/>
                  <a:moveTo>
                    <a:pt x="305" y="1952"/>
                  </a:moveTo>
                  <a:cubicBezTo>
                    <a:pt x="315" y="1951"/>
                    <a:pt x="322" y="1943"/>
                    <a:pt x="322" y="1933"/>
                  </a:cubicBezTo>
                  <a:cubicBezTo>
                    <a:pt x="318" y="1876"/>
                    <a:pt x="318" y="1876"/>
                    <a:pt x="318" y="1876"/>
                  </a:cubicBezTo>
                  <a:cubicBezTo>
                    <a:pt x="318" y="1866"/>
                    <a:pt x="309" y="1859"/>
                    <a:pt x="300" y="1859"/>
                  </a:cubicBezTo>
                  <a:cubicBezTo>
                    <a:pt x="290" y="1860"/>
                    <a:pt x="282" y="1868"/>
                    <a:pt x="283" y="1878"/>
                  </a:cubicBezTo>
                  <a:cubicBezTo>
                    <a:pt x="286" y="1935"/>
                    <a:pt x="286" y="1935"/>
                    <a:pt x="286" y="1935"/>
                  </a:cubicBezTo>
                  <a:cubicBezTo>
                    <a:pt x="287" y="1945"/>
                    <a:pt x="295" y="1952"/>
                    <a:pt x="305" y="1952"/>
                  </a:cubicBezTo>
                  <a:close/>
                  <a:moveTo>
                    <a:pt x="539" y="2089"/>
                  </a:moveTo>
                  <a:cubicBezTo>
                    <a:pt x="543" y="2080"/>
                    <a:pt x="538" y="2070"/>
                    <a:pt x="530" y="2066"/>
                  </a:cubicBezTo>
                  <a:cubicBezTo>
                    <a:pt x="477" y="2043"/>
                    <a:pt x="477" y="2043"/>
                    <a:pt x="477" y="2043"/>
                  </a:cubicBezTo>
                  <a:cubicBezTo>
                    <a:pt x="468" y="2040"/>
                    <a:pt x="457" y="2044"/>
                    <a:pt x="453" y="2053"/>
                  </a:cubicBezTo>
                  <a:cubicBezTo>
                    <a:pt x="450" y="2062"/>
                    <a:pt x="454" y="2072"/>
                    <a:pt x="463" y="2076"/>
                  </a:cubicBezTo>
                  <a:cubicBezTo>
                    <a:pt x="516" y="2099"/>
                    <a:pt x="516" y="2099"/>
                    <a:pt x="516" y="2099"/>
                  </a:cubicBezTo>
                  <a:cubicBezTo>
                    <a:pt x="524" y="2102"/>
                    <a:pt x="535" y="2098"/>
                    <a:pt x="539" y="2089"/>
                  </a:cubicBezTo>
                  <a:close/>
                  <a:moveTo>
                    <a:pt x="670" y="2131"/>
                  </a:moveTo>
                  <a:cubicBezTo>
                    <a:pt x="672" y="2122"/>
                    <a:pt x="667" y="2112"/>
                    <a:pt x="658" y="2109"/>
                  </a:cubicBezTo>
                  <a:cubicBezTo>
                    <a:pt x="602" y="2093"/>
                    <a:pt x="602" y="2093"/>
                    <a:pt x="602" y="2093"/>
                  </a:cubicBezTo>
                  <a:cubicBezTo>
                    <a:pt x="593" y="2090"/>
                    <a:pt x="583" y="2096"/>
                    <a:pt x="580" y="2105"/>
                  </a:cubicBezTo>
                  <a:cubicBezTo>
                    <a:pt x="578" y="2114"/>
                    <a:pt x="583" y="2124"/>
                    <a:pt x="592" y="2127"/>
                  </a:cubicBezTo>
                  <a:cubicBezTo>
                    <a:pt x="648" y="2143"/>
                    <a:pt x="648" y="2143"/>
                    <a:pt x="648" y="2143"/>
                  </a:cubicBezTo>
                  <a:cubicBezTo>
                    <a:pt x="657" y="2146"/>
                    <a:pt x="667" y="2140"/>
                    <a:pt x="670" y="2131"/>
                  </a:cubicBezTo>
                  <a:close/>
                  <a:moveTo>
                    <a:pt x="678" y="2178"/>
                  </a:moveTo>
                  <a:cubicBezTo>
                    <a:pt x="672" y="2170"/>
                    <a:pt x="662" y="2167"/>
                    <a:pt x="653" y="2172"/>
                  </a:cubicBezTo>
                  <a:cubicBezTo>
                    <a:pt x="605" y="2204"/>
                    <a:pt x="605" y="2204"/>
                    <a:pt x="605" y="2204"/>
                  </a:cubicBezTo>
                  <a:cubicBezTo>
                    <a:pt x="597" y="2209"/>
                    <a:pt x="594" y="2220"/>
                    <a:pt x="599" y="2228"/>
                  </a:cubicBezTo>
                  <a:cubicBezTo>
                    <a:pt x="605" y="2236"/>
                    <a:pt x="616" y="2239"/>
                    <a:pt x="624" y="2233"/>
                  </a:cubicBezTo>
                  <a:cubicBezTo>
                    <a:pt x="672" y="2202"/>
                    <a:pt x="672" y="2202"/>
                    <a:pt x="672" y="2202"/>
                  </a:cubicBezTo>
                  <a:cubicBezTo>
                    <a:pt x="681" y="2197"/>
                    <a:pt x="683" y="2186"/>
                    <a:pt x="678" y="2178"/>
                  </a:cubicBezTo>
                  <a:close/>
                  <a:moveTo>
                    <a:pt x="563" y="2254"/>
                  </a:moveTo>
                  <a:cubicBezTo>
                    <a:pt x="559" y="2246"/>
                    <a:pt x="548" y="2242"/>
                    <a:pt x="539" y="2247"/>
                  </a:cubicBezTo>
                  <a:cubicBezTo>
                    <a:pt x="488" y="2273"/>
                    <a:pt x="488" y="2273"/>
                    <a:pt x="488" y="2273"/>
                  </a:cubicBezTo>
                  <a:cubicBezTo>
                    <a:pt x="480" y="2278"/>
                    <a:pt x="476" y="2288"/>
                    <a:pt x="481" y="2297"/>
                  </a:cubicBezTo>
                  <a:cubicBezTo>
                    <a:pt x="485" y="2306"/>
                    <a:pt x="496" y="2309"/>
                    <a:pt x="504" y="2305"/>
                  </a:cubicBezTo>
                  <a:cubicBezTo>
                    <a:pt x="556" y="2278"/>
                    <a:pt x="556" y="2278"/>
                    <a:pt x="556" y="2278"/>
                  </a:cubicBezTo>
                  <a:cubicBezTo>
                    <a:pt x="564" y="2274"/>
                    <a:pt x="568" y="2263"/>
                    <a:pt x="563" y="2254"/>
                  </a:cubicBezTo>
                  <a:close/>
                  <a:moveTo>
                    <a:pt x="432" y="2325"/>
                  </a:moveTo>
                  <a:cubicBezTo>
                    <a:pt x="429" y="2315"/>
                    <a:pt x="419" y="2310"/>
                    <a:pt x="410" y="2313"/>
                  </a:cubicBezTo>
                  <a:cubicBezTo>
                    <a:pt x="354" y="2329"/>
                    <a:pt x="354" y="2329"/>
                    <a:pt x="354" y="2329"/>
                  </a:cubicBezTo>
                  <a:cubicBezTo>
                    <a:pt x="345" y="2332"/>
                    <a:pt x="340" y="2341"/>
                    <a:pt x="342" y="2351"/>
                  </a:cubicBezTo>
                  <a:cubicBezTo>
                    <a:pt x="345" y="2360"/>
                    <a:pt x="355" y="2366"/>
                    <a:pt x="364" y="2363"/>
                  </a:cubicBezTo>
                  <a:cubicBezTo>
                    <a:pt x="420" y="2347"/>
                    <a:pt x="420" y="2347"/>
                    <a:pt x="420" y="2347"/>
                  </a:cubicBezTo>
                  <a:cubicBezTo>
                    <a:pt x="429" y="2344"/>
                    <a:pt x="434" y="2334"/>
                    <a:pt x="432" y="2325"/>
                  </a:cubicBezTo>
                  <a:close/>
                  <a:moveTo>
                    <a:pt x="289" y="2362"/>
                  </a:moveTo>
                  <a:cubicBezTo>
                    <a:pt x="288" y="2352"/>
                    <a:pt x="279" y="2346"/>
                    <a:pt x="269" y="2347"/>
                  </a:cubicBezTo>
                  <a:cubicBezTo>
                    <a:pt x="212" y="2354"/>
                    <a:pt x="212" y="2354"/>
                    <a:pt x="212" y="2354"/>
                  </a:cubicBezTo>
                  <a:cubicBezTo>
                    <a:pt x="202" y="2356"/>
                    <a:pt x="196" y="2364"/>
                    <a:pt x="197" y="2374"/>
                  </a:cubicBezTo>
                  <a:cubicBezTo>
                    <a:pt x="198" y="2384"/>
                    <a:pt x="207" y="2391"/>
                    <a:pt x="217" y="2389"/>
                  </a:cubicBezTo>
                  <a:cubicBezTo>
                    <a:pt x="274" y="2382"/>
                    <a:pt x="274" y="2382"/>
                    <a:pt x="274" y="2382"/>
                  </a:cubicBezTo>
                  <a:cubicBezTo>
                    <a:pt x="283" y="2381"/>
                    <a:pt x="290" y="2372"/>
                    <a:pt x="289" y="2362"/>
                  </a:cubicBezTo>
                  <a:close/>
                  <a:moveTo>
                    <a:pt x="143" y="2377"/>
                  </a:moveTo>
                  <a:cubicBezTo>
                    <a:pt x="144" y="2367"/>
                    <a:pt x="136" y="2359"/>
                    <a:pt x="126" y="2359"/>
                  </a:cubicBezTo>
                  <a:cubicBezTo>
                    <a:pt x="69" y="2357"/>
                    <a:pt x="69" y="2357"/>
                    <a:pt x="69" y="2357"/>
                  </a:cubicBezTo>
                  <a:cubicBezTo>
                    <a:pt x="59" y="2357"/>
                    <a:pt x="51" y="2364"/>
                    <a:pt x="50" y="2374"/>
                  </a:cubicBezTo>
                  <a:cubicBezTo>
                    <a:pt x="50" y="2384"/>
                    <a:pt x="58" y="2392"/>
                    <a:pt x="68" y="2392"/>
                  </a:cubicBezTo>
                  <a:cubicBezTo>
                    <a:pt x="125" y="2394"/>
                    <a:pt x="125" y="2394"/>
                    <a:pt x="125" y="2394"/>
                  </a:cubicBezTo>
                  <a:cubicBezTo>
                    <a:pt x="135" y="2394"/>
                    <a:pt x="143" y="2387"/>
                    <a:pt x="143" y="2377"/>
                  </a:cubicBezTo>
                  <a:close/>
                  <a:moveTo>
                    <a:pt x="71" y="2508"/>
                  </a:moveTo>
                  <a:cubicBezTo>
                    <a:pt x="78" y="2501"/>
                    <a:pt x="79" y="2490"/>
                    <a:pt x="72" y="2483"/>
                  </a:cubicBezTo>
                  <a:cubicBezTo>
                    <a:pt x="33" y="2441"/>
                    <a:pt x="33" y="2441"/>
                    <a:pt x="33" y="2441"/>
                  </a:cubicBezTo>
                  <a:cubicBezTo>
                    <a:pt x="26" y="2434"/>
                    <a:pt x="15" y="2434"/>
                    <a:pt x="8" y="2440"/>
                  </a:cubicBezTo>
                  <a:cubicBezTo>
                    <a:pt x="1" y="2447"/>
                    <a:pt x="0" y="2458"/>
                    <a:pt x="7" y="2465"/>
                  </a:cubicBezTo>
                  <a:cubicBezTo>
                    <a:pt x="46" y="2507"/>
                    <a:pt x="46" y="2507"/>
                    <a:pt x="46" y="2507"/>
                  </a:cubicBezTo>
                  <a:cubicBezTo>
                    <a:pt x="53" y="2514"/>
                    <a:pt x="64" y="2514"/>
                    <a:pt x="71" y="2508"/>
                  </a:cubicBezTo>
                  <a:close/>
                  <a:moveTo>
                    <a:pt x="196" y="2588"/>
                  </a:moveTo>
                  <a:cubicBezTo>
                    <a:pt x="201" y="2580"/>
                    <a:pt x="199" y="2569"/>
                    <a:pt x="191" y="2563"/>
                  </a:cubicBezTo>
                  <a:cubicBezTo>
                    <a:pt x="143" y="2531"/>
                    <a:pt x="143" y="2531"/>
                    <a:pt x="143" y="2531"/>
                  </a:cubicBezTo>
                  <a:cubicBezTo>
                    <a:pt x="135" y="2525"/>
                    <a:pt x="124" y="2527"/>
                    <a:pt x="119" y="2535"/>
                  </a:cubicBezTo>
                  <a:cubicBezTo>
                    <a:pt x="113" y="2544"/>
                    <a:pt x="115" y="2555"/>
                    <a:pt x="123" y="2560"/>
                  </a:cubicBezTo>
                  <a:cubicBezTo>
                    <a:pt x="171" y="2593"/>
                    <a:pt x="171" y="2593"/>
                    <a:pt x="171" y="2593"/>
                  </a:cubicBezTo>
                  <a:cubicBezTo>
                    <a:pt x="179" y="2598"/>
                    <a:pt x="190" y="2596"/>
                    <a:pt x="196" y="2588"/>
                  </a:cubicBezTo>
                  <a:close/>
                  <a:moveTo>
                    <a:pt x="329" y="2650"/>
                  </a:moveTo>
                  <a:cubicBezTo>
                    <a:pt x="332" y="2641"/>
                    <a:pt x="328" y="2631"/>
                    <a:pt x="318" y="2628"/>
                  </a:cubicBezTo>
                  <a:cubicBezTo>
                    <a:pt x="264" y="2609"/>
                    <a:pt x="264" y="2609"/>
                    <a:pt x="264" y="2609"/>
                  </a:cubicBezTo>
                  <a:cubicBezTo>
                    <a:pt x="255" y="2606"/>
                    <a:pt x="245" y="2611"/>
                    <a:pt x="241" y="2620"/>
                  </a:cubicBezTo>
                  <a:cubicBezTo>
                    <a:pt x="238" y="2629"/>
                    <a:pt x="243" y="2639"/>
                    <a:pt x="252" y="2642"/>
                  </a:cubicBezTo>
                  <a:cubicBezTo>
                    <a:pt x="307" y="2661"/>
                    <a:pt x="307" y="2661"/>
                    <a:pt x="307" y="2661"/>
                  </a:cubicBezTo>
                  <a:cubicBezTo>
                    <a:pt x="316" y="2664"/>
                    <a:pt x="326" y="2659"/>
                    <a:pt x="329" y="2650"/>
                  </a:cubicBezTo>
                  <a:close/>
                  <a:moveTo>
                    <a:pt x="472" y="2692"/>
                  </a:moveTo>
                  <a:cubicBezTo>
                    <a:pt x="475" y="2683"/>
                    <a:pt x="470" y="2673"/>
                    <a:pt x="461" y="2670"/>
                  </a:cubicBezTo>
                  <a:cubicBezTo>
                    <a:pt x="405" y="2654"/>
                    <a:pt x="405" y="2654"/>
                    <a:pt x="405" y="2654"/>
                  </a:cubicBezTo>
                  <a:cubicBezTo>
                    <a:pt x="396" y="2651"/>
                    <a:pt x="386" y="2656"/>
                    <a:pt x="383" y="2666"/>
                  </a:cubicBezTo>
                  <a:cubicBezTo>
                    <a:pt x="381" y="2675"/>
                    <a:pt x="386" y="2685"/>
                    <a:pt x="395" y="2688"/>
                  </a:cubicBezTo>
                  <a:cubicBezTo>
                    <a:pt x="450" y="2704"/>
                    <a:pt x="450" y="2704"/>
                    <a:pt x="450" y="2704"/>
                  </a:cubicBezTo>
                  <a:cubicBezTo>
                    <a:pt x="460" y="2707"/>
                    <a:pt x="470" y="2702"/>
                    <a:pt x="472" y="2692"/>
                  </a:cubicBezTo>
                  <a:close/>
                  <a:moveTo>
                    <a:pt x="622" y="2717"/>
                  </a:moveTo>
                  <a:cubicBezTo>
                    <a:pt x="624" y="2707"/>
                    <a:pt x="617" y="2698"/>
                    <a:pt x="608" y="2696"/>
                  </a:cubicBezTo>
                  <a:cubicBezTo>
                    <a:pt x="551" y="2687"/>
                    <a:pt x="551" y="2687"/>
                    <a:pt x="551" y="2687"/>
                  </a:cubicBezTo>
                  <a:cubicBezTo>
                    <a:pt x="541" y="2686"/>
                    <a:pt x="532" y="2692"/>
                    <a:pt x="531" y="2702"/>
                  </a:cubicBezTo>
                  <a:cubicBezTo>
                    <a:pt x="529" y="2712"/>
                    <a:pt x="536" y="2721"/>
                    <a:pt x="545" y="2722"/>
                  </a:cubicBezTo>
                  <a:cubicBezTo>
                    <a:pt x="602" y="2731"/>
                    <a:pt x="602" y="2731"/>
                    <a:pt x="602" y="2731"/>
                  </a:cubicBezTo>
                  <a:cubicBezTo>
                    <a:pt x="612" y="2733"/>
                    <a:pt x="621" y="2726"/>
                    <a:pt x="622" y="2717"/>
                  </a:cubicBezTo>
                  <a:close/>
                  <a:moveTo>
                    <a:pt x="781" y="2730"/>
                  </a:moveTo>
                  <a:cubicBezTo>
                    <a:pt x="781" y="2720"/>
                    <a:pt x="773" y="2712"/>
                    <a:pt x="763" y="2712"/>
                  </a:cubicBezTo>
                  <a:cubicBezTo>
                    <a:pt x="706" y="2711"/>
                    <a:pt x="706" y="2711"/>
                    <a:pt x="706" y="2711"/>
                  </a:cubicBezTo>
                  <a:cubicBezTo>
                    <a:pt x="696" y="2710"/>
                    <a:pt x="688" y="2718"/>
                    <a:pt x="688" y="2728"/>
                  </a:cubicBezTo>
                  <a:cubicBezTo>
                    <a:pt x="687" y="2738"/>
                    <a:pt x="695" y="2746"/>
                    <a:pt x="705" y="2746"/>
                  </a:cubicBezTo>
                  <a:cubicBezTo>
                    <a:pt x="762" y="2747"/>
                    <a:pt x="762" y="2747"/>
                    <a:pt x="762" y="2747"/>
                  </a:cubicBezTo>
                  <a:cubicBezTo>
                    <a:pt x="772" y="2747"/>
                    <a:pt x="780" y="2740"/>
                    <a:pt x="781" y="2730"/>
                  </a:cubicBezTo>
                  <a:close/>
                  <a:moveTo>
                    <a:pt x="943" y="2721"/>
                  </a:moveTo>
                  <a:cubicBezTo>
                    <a:pt x="942" y="2712"/>
                    <a:pt x="933" y="2705"/>
                    <a:pt x="923" y="2706"/>
                  </a:cubicBezTo>
                  <a:cubicBezTo>
                    <a:pt x="866" y="2711"/>
                    <a:pt x="866" y="2711"/>
                    <a:pt x="866" y="2711"/>
                  </a:cubicBezTo>
                  <a:cubicBezTo>
                    <a:pt x="856" y="2712"/>
                    <a:pt x="849" y="2721"/>
                    <a:pt x="850" y="2730"/>
                  </a:cubicBezTo>
                  <a:cubicBezTo>
                    <a:pt x="851" y="2740"/>
                    <a:pt x="860" y="2747"/>
                    <a:pt x="869" y="2746"/>
                  </a:cubicBezTo>
                  <a:cubicBezTo>
                    <a:pt x="927" y="2741"/>
                    <a:pt x="927" y="2741"/>
                    <a:pt x="927" y="2741"/>
                  </a:cubicBezTo>
                  <a:cubicBezTo>
                    <a:pt x="936" y="2740"/>
                    <a:pt x="944" y="2731"/>
                    <a:pt x="943" y="2721"/>
                  </a:cubicBezTo>
                  <a:close/>
                  <a:moveTo>
                    <a:pt x="1102" y="2691"/>
                  </a:moveTo>
                  <a:cubicBezTo>
                    <a:pt x="1100" y="2681"/>
                    <a:pt x="1090" y="2675"/>
                    <a:pt x="1081" y="2678"/>
                  </a:cubicBezTo>
                  <a:cubicBezTo>
                    <a:pt x="1025" y="2691"/>
                    <a:pt x="1025" y="2691"/>
                    <a:pt x="1025" y="2691"/>
                  </a:cubicBezTo>
                  <a:cubicBezTo>
                    <a:pt x="1015" y="2694"/>
                    <a:pt x="1010" y="2703"/>
                    <a:pt x="1012" y="2713"/>
                  </a:cubicBezTo>
                  <a:cubicBezTo>
                    <a:pt x="1014" y="2722"/>
                    <a:pt x="1024" y="2728"/>
                    <a:pt x="1033" y="2726"/>
                  </a:cubicBezTo>
                  <a:cubicBezTo>
                    <a:pt x="1089" y="2712"/>
                    <a:pt x="1089" y="2712"/>
                    <a:pt x="1089" y="2712"/>
                  </a:cubicBezTo>
                  <a:cubicBezTo>
                    <a:pt x="1099" y="2710"/>
                    <a:pt x="1104" y="2700"/>
                    <a:pt x="1102" y="2691"/>
                  </a:cubicBezTo>
                  <a:close/>
                  <a:moveTo>
                    <a:pt x="1147" y="2706"/>
                  </a:moveTo>
                  <a:cubicBezTo>
                    <a:pt x="1137" y="2704"/>
                    <a:pt x="1128" y="2710"/>
                    <a:pt x="1126" y="2720"/>
                  </a:cubicBezTo>
                  <a:cubicBezTo>
                    <a:pt x="1114" y="2776"/>
                    <a:pt x="1114" y="2776"/>
                    <a:pt x="1114" y="2776"/>
                  </a:cubicBezTo>
                  <a:cubicBezTo>
                    <a:pt x="1112" y="2786"/>
                    <a:pt x="1118" y="2795"/>
                    <a:pt x="1128" y="2797"/>
                  </a:cubicBezTo>
                  <a:cubicBezTo>
                    <a:pt x="1137" y="2799"/>
                    <a:pt x="1147" y="2793"/>
                    <a:pt x="1149" y="2784"/>
                  </a:cubicBezTo>
                  <a:cubicBezTo>
                    <a:pt x="1161" y="2727"/>
                    <a:pt x="1161" y="2727"/>
                    <a:pt x="1161" y="2727"/>
                  </a:cubicBezTo>
                  <a:cubicBezTo>
                    <a:pt x="1163" y="2718"/>
                    <a:pt x="1157" y="2708"/>
                    <a:pt x="1147" y="2706"/>
                  </a:cubicBezTo>
                  <a:close/>
                  <a:moveTo>
                    <a:pt x="1121" y="2844"/>
                  </a:moveTo>
                  <a:cubicBezTo>
                    <a:pt x="1112" y="2842"/>
                    <a:pt x="1102" y="2848"/>
                    <a:pt x="1100" y="2858"/>
                  </a:cubicBezTo>
                  <a:cubicBezTo>
                    <a:pt x="1088" y="2914"/>
                    <a:pt x="1088" y="2914"/>
                    <a:pt x="1088" y="2914"/>
                  </a:cubicBezTo>
                  <a:cubicBezTo>
                    <a:pt x="1086" y="2924"/>
                    <a:pt x="1092" y="2933"/>
                    <a:pt x="1102" y="2935"/>
                  </a:cubicBezTo>
                  <a:cubicBezTo>
                    <a:pt x="1112" y="2937"/>
                    <a:pt x="1121" y="2931"/>
                    <a:pt x="1123" y="2922"/>
                  </a:cubicBezTo>
                  <a:cubicBezTo>
                    <a:pt x="1135" y="2865"/>
                    <a:pt x="1135" y="2865"/>
                    <a:pt x="1135" y="2865"/>
                  </a:cubicBezTo>
                  <a:cubicBezTo>
                    <a:pt x="1137" y="2856"/>
                    <a:pt x="1131" y="2846"/>
                    <a:pt x="1121" y="2844"/>
                  </a:cubicBezTo>
                  <a:close/>
                  <a:moveTo>
                    <a:pt x="1082" y="2982"/>
                  </a:moveTo>
                  <a:cubicBezTo>
                    <a:pt x="1072" y="2980"/>
                    <a:pt x="1063" y="2986"/>
                    <a:pt x="1061" y="2996"/>
                  </a:cubicBezTo>
                  <a:cubicBezTo>
                    <a:pt x="1049" y="3052"/>
                    <a:pt x="1049" y="3052"/>
                    <a:pt x="1049" y="3052"/>
                  </a:cubicBezTo>
                  <a:cubicBezTo>
                    <a:pt x="1047" y="3062"/>
                    <a:pt x="1053" y="3071"/>
                    <a:pt x="1063" y="3073"/>
                  </a:cubicBezTo>
                  <a:cubicBezTo>
                    <a:pt x="1072" y="3075"/>
                    <a:pt x="1082" y="3069"/>
                    <a:pt x="1084" y="3059"/>
                  </a:cubicBezTo>
                  <a:cubicBezTo>
                    <a:pt x="1095" y="3003"/>
                    <a:pt x="1095" y="3003"/>
                    <a:pt x="1095" y="3003"/>
                  </a:cubicBezTo>
                  <a:cubicBezTo>
                    <a:pt x="1097" y="2994"/>
                    <a:pt x="1091" y="2984"/>
                    <a:pt x="1082" y="2982"/>
                  </a:cubicBezTo>
                  <a:close/>
                  <a:moveTo>
                    <a:pt x="1049" y="3118"/>
                  </a:moveTo>
                  <a:cubicBezTo>
                    <a:pt x="1044" y="3126"/>
                    <a:pt x="1047" y="3137"/>
                    <a:pt x="1055" y="3142"/>
                  </a:cubicBezTo>
                  <a:cubicBezTo>
                    <a:pt x="1105" y="3171"/>
                    <a:pt x="1105" y="3171"/>
                    <a:pt x="1105" y="3171"/>
                  </a:cubicBezTo>
                  <a:cubicBezTo>
                    <a:pt x="1113" y="3176"/>
                    <a:pt x="1124" y="3173"/>
                    <a:pt x="1129" y="3165"/>
                  </a:cubicBezTo>
                  <a:cubicBezTo>
                    <a:pt x="1134" y="3156"/>
                    <a:pt x="1131" y="3145"/>
                    <a:pt x="1123" y="3141"/>
                  </a:cubicBezTo>
                  <a:cubicBezTo>
                    <a:pt x="1073" y="3112"/>
                    <a:pt x="1073" y="3112"/>
                    <a:pt x="1073" y="3112"/>
                  </a:cubicBezTo>
                  <a:cubicBezTo>
                    <a:pt x="1064" y="3107"/>
                    <a:pt x="1054" y="3110"/>
                    <a:pt x="1049" y="3118"/>
                  </a:cubicBezTo>
                  <a:close/>
                  <a:moveTo>
                    <a:pt x="1179" y="3163"/>
                  </a:moveTo>
                  <a:cubicBezTo>
                    <a:pt x="1179" y="3172"/>
                    <a:pt x="1186" y="3180"/>
                    <a:pt x="1196" y="3181"/>
                  </a:cubicBezTo>
                  <a:cubicBezTo>
                    <a:pt x="1254" y="3183"/>
                    <a:pt x="1254" y="3183"/>
                    <a:pt x="1254" y="3183"/>
                  </a:cubicBezTo>
                  <a:cubicBezTo>
                    <a:pt x="1263" y="3183"/>
                    <a:pt x="1271" y="3175"/>
                    <a:pt x="1272" y="3166"/>
                  </a:cubicBezTo>
                  <a:cubicBezTo>
                    <a:pt x="1272" y="3156"/>
                    <a:pt x="1264" y="3148"/>
                    <a:pt x="1255" y="3147"/>
                  </a:cubicBezTo>
                  <a:cubicBezTo>
                    <a:pt x="1197" y="3145"/>
                    <a:pt x="1197" y="3145"/>
                    <a:pt x="1197" y="3145"/>
                  </a:cubicBezTo>
                  <a:cubicBezTo>
                    <a:pt x="1187" y="3145"/>
                    <a:pt x="1179" y="3153"/>
                    <a:pt x="1179" y="3163"/>
                  </a:cubicBezTo>
                  <a:close/>
                  <a:moveTo>
                    <a:pt x="1314" y="3164"/>
                  </a:moveTo>
                  <a:cubicBezTo>
                    <a:pt x="1314" y="3174"/>
                    <a:pt x="1321" y="3182"/>
                    <a:pt x="1331" y="3182"/>
                  </a:cubicBezTo>
                  <a:cubicBezTo>
                    <a:pt x="1388" y="3184"/>
                    <a:pt x="1388" y="3184"/>
                    <a:pt x="1388" y="3184"/>
                  </a:cubicBezTo>
                  <a:cubicBezTo>
                    <a:pt x="1398" y="3185"/>
                    <a:pt x="1406" y="3177"/>
                    <a:pt x="1407" y="3167"/>
                  </a:cubicBezTo>
                  <a:cubicBezTo>
                    <a:pt x="1407" y="3157"/>
                    <a:pt x="1399" y="3149"/>
                    <a:pt x="1390" y="3149"/>
                  </a:cubicBezTo>
                  <a:cubicBezTo>
                    <a:pt x="1332" y="3147"/>
                    <a:pt x="1332" y="3147"/>
                    <a:pt x="1332" y="3147"/>
                  </a:cubicBezTo>
                  <a:cubicBezTo>
                    <a:pt x="1322" y="3147"/>
                    <a:pt x="1314" y="3154"/>
                    <a:pt x="1314" y="3164"/>
                  </a:cubicBezTo>
                  <a:close/>
                  <a:moveTo>
                    <a:pt x="1045" y="1074"/>
                  </a:moveTo>
                  <a:cubicBezTo>
                    <a:pt x="1038" y="1067"/>
                    <a:pt x="1027" y="1067"/>
                    <a:pt x="1020" y="1074"/>
                  </a:cubicBezTo>
                  <a:cubicBezTo>
                    <a:pt x="980" y="1116"/>
                    <a:pt x="980" y="1116"/>
                    <a:pt x="980" y="1116"/>
                  </a:cubicBezTo>
                  <a:cubicBezTo>
                    <a:pt x="973" y="1123"/>
                    <a:pt x="973" y="1134"/>
                    <a:pt x="980" y="1141"/>
                  </a:cubicBezTo>
                  <a:cubicBezTo>
                    <a:pt x="987" y="1147"/>
                    <a:pt x="998" y="1147"/>
                    <a:pt x="1005" y="1140"/>
                  </a:cubicBezTo>
                  <a:cubicBezTo>
                    <a:pt x="1045" y="1099"/>
                    <a:pt x="1045" y="1099"/>
                    <a:pt x="1045" y="1099"/>
                  </a:cubicBezTo>
                  <a:cubicBezTo>
                    <a:pt x="1052" y="1092"/>
                    <a:pt x="1052" y="1081"/>
                    <a:pt x="1045" y="1074"/>
                  </a:cubicBezTo>
                  <a:close/>
                  <a:moveTo>
                    <a:pt x="949" y="1182"/>
                  </a:moveTo>
                  <a:cubicBezTo>
                    <a:pt x="944" y="1174"/>
                    <a:pt x="933" y="1172"/>
                    <a:pt x="925" y="1178"/>
                  </a:cubicBezTo>
                  <a:cubicBezTo>
                    <a:pt x="878" y="1211"/>
                    <a:pt x="878" y="1211"/>
                    <a:pt x="878" y="1211"/>
                  </a:cubicBezTo>
                  <a:cubicBezTo>
                    <a:pt x="870" y="1217"/>
                    <a:pt x="868" y="1228"/>
                    <a:pt x="874" y="1236"/>
                  </a:cubicBezTo>
                  <a:cubicBezTo>
                    <a:pt x="879" y="1244"/>
                    <a:pt x="890" y="1245"/>
                    <a:pt x="898" y="1240"/>
                  </a:cubicBezTo>
                  <a:cubicBezTo>
                    <a:pt x="945" y="1206"/>
                    <a:pt x="945" y="1206"/>
                    <a:pt x="945" y="1206"/>
                  </a:cubicBezTo>
                  <a:cubicBezTo>
                    <a:pt x="953" y="1201"/>
                    <a:pt x="955" y="1190"/>
                    <a:pt x="949" y="1182"/>
                  </a:cubicBezTo>
                  <a:close/>
                  <a:moveTo>
                    <a:pt x="821" y="1279"/>
                  </a:moveTo>
                  <a:cubicBezTo>
                    <a:pt x="816" y="1271"/>
                    <a:pt x="806" y="1267"/>
                    <a:pt x="797" y="1271"/>
                  </a:cubicBezTo>
                  <a:cubicBezTo>
                    <a:pt x="745" y="1295"/>
                    <a:pt x="745" y="1295"/>
                    <a:pt x="745" y="1295"/>
                  </a:cubicBezTo>
                  <a:cubicBezTo>
                    <a:pt x="736" y="1299"/>
                    <a:pt x="732" y="1310"/>
                    <a:pt x="736" y="1319"/>
                  </a:cubicBezTo>
                  <a:cubicBezTo>
                    <a:pt x="741" y="1328"/>
                    <a:pt x="751" y="1331"/>
                    <a:pt x="760" y="1327"/>
                  </a:cubicBezTo>
                  <a:cubicBezTo>
                    <a:pt x="812" y="1303"/>
                    <a:pt x="812" y="1303"/>
                    <a:pt x="812" y="1303"/>
                  </a:cubicBezTo>
                  <a:cubicBezTo>
                    <a:pt x="821" y="1299"/>
                    <a:pt x="825" y="1288"/>
                    <a:pt x="821" y="1279"/>
                  </a:cubicBezTo>
                  <a:close/>
                  <a:moveTo>
                    <a:pt x="685" y="1343"/>
                  </a:moveTo>
                  <a:cubicBezTo>
                    <a:pt x="683" y="1334"/>
                    <a:pt x="673" y="1328"/>
                    <a:pt x="664" y="1331"/>
                  </a:cubicBezTo>
                  <a:cubicBezTo>
                    <a:pt x="608" y="1347"/>
                    <a:pt x="608" y="1347"/>
                    <a:pt x="608" y="1347"/>
                  </a:cubicBezTo>
                  <a:cubicBezTo>
                    <a:pt x="599" y="1350"/>
                    <a:pt x="594" y="1360"/>
                    <a:pt x="596" y="1369"/>
                  </a:cubicBezTo>
                  <a:cubicBezTo>
                    <a:pt x="599" y="1379"/>
                    <a:pt x="609" y="1384"/>
                    <a:pt x="618" y="1381"/>
                  </a:cubicBezTo>
                  <a:cubicBezTo>
                    <a:pt x="674" y="1365"/>
                    <a:pt x="674" y="1365"/>
                    <a:pt x="674" y="1365"/>
                  </a:cubicBezTo>
                  <a:cubicBezTo>
                    <a:pt x="683" y="1362"/>
                    <a:pt x="688" y="1352"/>
                    <a:pt x="685" y="1343"/>
                  </a:cubicBezTo>
                  <a:close/>
                  <a:moveTo>
                    <a:pt x="1820" y="1586"/>
                  </a:moveTo>
                  <a:cubicBezTo>
                    <a:pt x="1824" y="1595"/>
                    <a:pt x="1835" y="1599"/>
                    <a:pt x="1844" y="1595"/>
                  </a:cubicBezTo>
                  <a:cubicBezTo>
                    <a:pt x="1897" y="1572"/>
                    <a:pt x="1897" y="1572"/>
                    <a:pt x="1897" y="1572"/>
                  </a:cubicBezTo>
                  <a:cubicBezTo>
                    <a:pt x="1905" y="1568"/>
                    <a:pt x="1910" y="1558"/>
                    <a:pt x="1906" y="1549"/>
                  </a:cubicBezTo>
                  <a:cubicBezTo>
                    <a:pt x="1902" y="1540"/>
                    <a:pt x="1892" y="1536"/>
                    <a:pt x="1883" y="1540"/>
                  </a:cubicBezTo>
                  <a:cubicBezTo>
                    <a:pt x="1830" y="1562"/>
                    <a:pt x="1830" y="1562"/>
                    <a:pt x="1830" y="1562"/>
                  </a:cubicBezTo>
                  <a:cubicBezTo>
                    <a:pt x="1821" y="1566"/>
                    <a:pt x="1817" y="1577"/>
                    <a:pt x="1820" y="1586"/>
                  </a:cubicBezTo>
                  <a:close/>
                  <a:moveTo>
                    <a:pt x="1948" y="1530"/>
                  </a:moveTo>
                  <a:cubicBezTo>
                    <a:pt x="1952" y="1539"/>
                    <a:pt x="1963" y="1543"/>
                    <a:pt x="1972" y="1539"/>
                  </a:cubicBezTo>
                  <a:cubicBezTo>
                    <a:pt x="2024" y="1516"/>
                    <a:pt x="2024" y="1516"/>
                    <a:pt x="2024" y="1516"/>
                  </a:cubicBezTo>
                  <a:cubicBezTo>
                    <a:pt x="2033" y="1512"/>
                    <a:pt x="2038" y="1502"/>
                    <a:pt x="2034" y="1493"/>
                  </a:cubicBezTo>
                  <a:cubicBezTo>
                    <a:pt x="2030" y="1484"/>
                    <a:pt x="2019" y="1480"/>
                    <a:pt x="2010" y="1484"/>
                  </a:cubicBezTo>
                  <a:cubicBezTo>
                    <a:pt x="1958" y="1507"/>
                    <a:pt x="1958" y="1507"/>
                    <a:pt x="1958" y="1507"/>
                  </a:cubicBezTo>
                  <a:cubicBezTo>
                    <a:pt x="1949" y="1511"/>
                    <a:pt x="1944" y="1521"/>
                    <a:pt x="1948" y="1530"/>
                  </a:cubicBezTo>
                  <a:close/>
                  <a:moveTo>
                    <a:pt x="2063" y="1475"/>
                  </a:moveTo>
                  <a:cubicBezTo>
                    <a:pt x="2073" y="1476"/>
                    <a:pt x="2081" y="1469"/>
                    <a:pt x="2083" y="1460"/>
                  </a:cubicBezTo>
                  <a:cubicBezTo>
                    <a:pt x="2089" y="1402"/>
                    <a:pt x="2089" y="1402"/>
                    <a:pt x="2089" y="1402"/>
                  </a:cubicBezTo>
                  <a:cubicBezTo>
                    <a:pt x="2090" y="1393"/>
                    <a:pt x="2083" y="1384"/>
                    <a:pt x="2074" y="1383"/>
                  </a:cubicBezTo>
                  <a:cubicBezTo>
                    <a:pt x="2064" y="1382"/>
                    <a:pt x="2055" y="1389"/>
                    <a:pt x="2054" y="1398"/>
                  </a:cubicBezTo>
                  <a:cubicBezTo>
                    <a:pt x="2047" y="1455"/>
                    <a:pt x="2047" y="1455"/>
                    <a:pt x="2047" y="1455"/>
                  </a:cubicBezTo>
                  <a:cubicBezTo>
                    <a:pt x="2046" y="1465"/>
                    <a:pt x="2053" y="1474"/>
                    <a:pt x="2063" y="1475"/>
                  </a:cubicBezTo>
                  <a:close/>
                  <a:moveTo>
                    <a:pt x="1684" y="1614"/>
                  </a:moveTo>
                  <a:cubicBezTo>
                    <a:pt x="1687" y="1623"/>
                    <a:pt x="1696" y="1628"/>
                    <a:pt x="1706" y="1626"/>
                  </a:cubicBezTo>
                  <a:cubicBezTo>
                    <a:pt x="1761" y="1610"/>
                    <a:pt x="1761" y="1610"/>
                    <a:pt x="1761" y="1610"/>
                  </a:cubicBezTo>
                  <a:cubicBezTo>
                    <a:pt x="1771" y="1607"/>
                    <a:pt x="1776" y="1598"/>
                    <a:pt x="1773" y="1588"/>
                  </a:cubicBezTo>
                  <a:cubicBezTo>
                    <a:pt x="1771" y="1579"/>
                    <a:pt x="1761" y="1573"/>
                    <a:pt x="1752" y="1576"/>
                  </a:cubicBezTo>
                  <a:cubicBezTo>
                    <a:pt x="1696" y="1592"/>
                    <a:pt x="1696" y="1592"/>
                    <a:pt x="1696" y="1592"/>
                  </a:cubicBezTo>
                  <a:cubicBezTo>
                    <a:pt x="1687" y="1594"/>
                    <a:pt x="1681" y="1604"/>
                    <a:pt x="1684" y="1614"/>
                  </a:cubicBezTo>
                  <a:close/>
                  <a:moveTo>
                    <a:pt x="1727" y="1034"/>
                  </a:moveTo>
                  <a:cubicBezTo>
                    <a:pt x="1733" y="1042"/>
                    <a:pt x="1744" y="1044"/>
                    <a:pt x="1752" y="1038"/>
                  </a:cubicBezTo>
                  <a:cubicBezTo>
                    <a:pt x="1799" y="1004"/>
                    <a:pt x="1799" y="1004"/>
                    <a:pt x="1799" y="1004"/>
                  </a:cubicBezTo>
                  <a:cubicBezTo>
                    <a:pt x="1806" y="998"/>
                    <a:pt x="1808" y="987"/>
                    <a:pt x="1802" y="979"/>
                  </a:cubicBezTo>
                  <a:cubicBezTo>
                    <a:pt x="1797" y="972"/>
                    <a:pt x="1786" y="970"/>
                    <a:pt x="1778" y="976"/>
                  </a:cubicBezTo>
                  <a:cubicBezTo>
                    <a:pt x="1731" y="1010"/>
                    <a:pt x="1731" y="1010"/>
                    <a:pt x="1731" y="1010"/>
                  </a:cubicBezTo>
                  <a:cubicBezTo>
                    <a:pt x="1723" y="1015"/>
                    <a:pt x="1722" y="1026"/>
                    <a:pt x="1727" y="1034"/>
                  </a:cubicBezTo>
                  <a:close/>
                  <a:moveTo>
                    <a:pt x="1599" y="1052"/>
                  </a:moveTo>
                  <a:cubicBezTo>
                    <a:pt x="1600" y="1062"/>
                    <a:pt x="1610" y="1069"/>
                    <a:pt x="1619" y="1067"/>
                  </a:cubicBezTo>
                  <a:cubicBezTo>
                    <a:pt x="1676" y="1058"/>
                    <a:pt x="1676" y="1058"/>
                    <a:pt x="1676" y="1058"/>
                  </a:cubicBezTo>
                  <a:cubicBezTo>
                    <a:pt x="1686" y="1057"/>
                    <a:pt x="1692" y="1048"/>
                    <a:pt x="1691" y="1038"/>
                  </a:cubicBezTo>
                  <a:cubicBezTo>
                    <a:pt x="1689" y="1028"/>
                    <a:pt x="1680" y="1022"/>
                    <a:pt x="1670" y="1023"/>
                  </a:cubicBezTo>
                  <a:cubicBezTo>
                    <a:pt x="1614" y="1032"/>
                    <a:pt x="1614" y="1032"/>
                    <a:pt x="1614" y="1032"/>
                  </a:cubicBezTo>
                  <a:cubicBezTo>
                    <a:pt x="1604" y="1034"/>
                    <a:pt x="1597" y="1043"/>
                    <a:pt x="1599" y="1052"/>
                  </a:cubicBezTo>
                  <a:close/>
                  <a:moveTo>
                    <a:pt x="1757" y="1674"/>
                  </a:moveTo>
                  <a:cubicBezTo>
                    <a:pt x="1752" y="1681"/>
                    <a:pt x="1753" y="1692"/>
                    <a:pt x="1761" y="1698"/>
                  </a:cubicBezTo>
                  <a:cubicBezTo>
                    <a:pt x="1807" y="1733"/>
                    <a:pt x="1807" y="1733"/>
                    <a:pt x="1807" y="1733"/>
                  </a:cubicBezTo>
                  <a:cubicBezTo>
                    <a:pt x="1814" y="1739"/>
                    <a:pt x="1825" y="1738"/>
                    <a:pt x="1831" y="1730"/>
                  </a:cubicBezTo>
                  <a:cubicBezTo>
                    <a:pt x="1837" y="1722"/>
                    <a:pt x="1836" y="1711"/>
                    <a:pt x="1828" y="1705"/>
                  </a:cubicBezTo>
                  <a:cubicBezTo>
                    <a:pt x="1782" y="1670"/>
                    <a:pt x="1782" y="1670"/>
                    <a:pt x="1782" y="1670"/>
                  </a:cubicBezTo>
                  <a:cubicBezTo>
                    <a:pt x="1774" y="1664"/>
                    <a:pt x="1763" y="1666"/>
                    <a:pt x="1757" y="1674"/>
                  </a:cubicBezTo>
                  <a:close/>
                  <a:moveTo>
                    <a:pt x="1868" y="1766"/>
                  </a:moveTo>
                  <a:cubicBezTo>
                    <a:pt x="1863" y="1775"/>
                    <a:pt x="1867" y="1786"/>
                    <a:pt x="1875" y="1790"/>
                  </a:cubicBezTo>
                  <a:cubicBezTo>
                    <a:pt x="1927" y="1816"/>
                    <a:pt x="1927" y="1816"/>
                    <a:pt x="1927" y="1816"/>
                  </a:cubicBezTo>
                  <a:cubicBezTo>
                    <a:pt x="1935" y="1821"/>
                    <a:pt x="1946" y="1817"/>
                    <a:pt x="1950" y="1809"/>
                  </a:cubicBezTo>
                  <a:cubicBezTo>
                    <a:pt x="1955" y="1800"/>
                    <a:pt x="1951" y="1789"/>
                    <a:pt x="1943" y="1785"/>
                  </a:cubicBezTo>
                  <a:cubicBezTo>
                    <a:pt x="1891" y="1759"/>
                    <a:pt x="1891" y="1759"/>
                    <a:pt x="1891" y="1759"/>
                  </a:cubicBezTo>
                  <a:cubicBezTo>
                    <a:pt x="1883" y="1754"/>
                    <a:pt x="1872" y="1758"/>
                    <a:pt x="1868" y="1766"/>
                  </a:cubicBezTo>
                  <a:close/>
                  <a:moveTo>
                    <a:pt x="2009" y="1844"/>
                  </a:moveTo>
                  <a:cubicBezTo>
                    <a:pt x="2006" y="1853"/>
                    <a:pt x="2012" y="1863"/>
                    <a:pt x="2021" y="1866"/>
                  </a:cubicBezTo>
                  <a:cubicBezTo>
                    <a:pt x="2076" y="1882"/>
                    <a:pt x="2076" y="1882"/>
                    <a:pt x="2076" y="1882"/>
                  </a:cubicBezTo>
                  <a:cubicBezTo>
                    <a:pt x="2086" y="1885"/>
                    <a:pt x="2095" y="1880"/>
                    <a:pt x="2098" y="1870"/>
                  </a:cubicBezTo>
                  <a:cubicBezTo>
                    <a:pt x="2101" y="1861"/>
                    <a:pt x="2096" y="1851"/>
                    <a:pt x="2086" y="1848"/>
                  </a:cubicBezTo>
                  <a:cubicBezTo>
                    <a:pt x="2031" y="1832"/>
                    <a:pt x="2031" y="1832"/>
                    <a:pt x="2031" y="1832"/>
                  </a:cubicBezTo>
                  <a:cubicBezTo>
                    <a:pt x="2022" y="1829"/>
                    <a:pt x="2012" y="1835"/>
                    <a:pt x="2009" y="1844"/>
                  </a:cubicBezTo>
                  <a:close/>
                  <a:moveTo>
                    <a:pt x="2152" y="1887"/>
                  </a:moveTo>
                  <a:cubicBezTo>
                    <a:pt x="2151" y="1897"/>
                    <a:pt x="2158" y="1906"/>
                    <a:pt x="2167" y="1907"/>
                  </a:cubicBezTo>
                  <a:cubicBezTo>
                    <a:pt x="2224" y="1915"/>
                    <a:pt x="2224" y="1915"/>
                    <a:pt x="2224" y="1915"/>
                  </a:cubicBezTo>
                  <a:cubicBezTo>
                    <a:pt x="2234" y="1916"/>
                    <a:pt x="2243" y="1910"/>
                    <a:pt x="2244" y="1900"/>
                  </a:cubicBezTo>
                  <a:cubicBezTo>
                    <a:pt x="2246" y="1890"/>
                    <a:pt x="2239" y="1881"/>
                    <a:pt x="2229" y="1880"/>
                  </a:cubicBezTo>
                  <a:cubicBezTo>
                    <a:pt x="2172" y="1872"/>
                    <a:pt x="2172" y="1872"/>
                    <a:pt x="2172" y="1872"/>
                  </a:cubicBezTo>
                  <a:cubicBezTo>
                    <a:pt x="2163" y="1871"/>
                    <a:pt x="2154" y="1877"/>
                    <a:pt x="2152" y="1887"/>
                  </a:cubicBezTo>
                  <a:close/>
                  <a:moveTo>
                    <a:pt x="1491" y="539"/>
                  </a:moveTo>
                  <a:cubicBezTo>
                    <a:pt x="1482" y="543"/>
                    <a:pt x="1479" y="554"/>
                    <a:pt x="1484" y="562"/>
                  </a:cubicBezTo>
                  <a:cubicBezTo>
                    <a:pt x="1510" y="613"/>
                    <a:pt x="1510" y="613"/>
                    <a:pt x="1510" y="613"/>
                  </a:cubicBezTo>
                  <a:cubicBezTo>
                    <a:pt x="1515" y="622"/>
                    <a:pt x="1526" y="625"/>
                    <a:pt x="1534" y="621"/>
                  </a:cubicBezTo>
                  <a:cubicBezTo>
                    <a:pt x="1543" y="616"/>
                    <a:pt x="1546" y="606"/>
                    <a:pt x="1542" y="597"/>
                  </a:cubicBezTo>
                  <a:cubicBezTo>
                    <a:pt x="1515" y="546"/>
                    <a:pt x="1515" y="546"/>
                    <a:pt x="1515" y="546"/>
                  </a:cubicBezTo>
                  <a:cubicBezTo>
                    <a:pt x="1510" y="537"/>
                    <a:pt x="1500" y="534"/>
                    <a:pt x="1491" y="539"/>
                  </a:cubicBezTo>
                  <a:close/>
                  <a:moveTo>
                    <a:pt x="1552" y="666"/>
                  </a:moveTo>
                  <a:cubicBezTo>
                    <a:pt x="1544" y="672"/>
                    <a:pt x="1543" y="683"/>
                    <a:pt x="1549" y="691"/>
                  </a:cubicBezTo>
                  <a:cubicBezTo>
                    <a:pt x="1584" y="736"/>
                    <a:pt x="1584" y="736"/>
                    <a:pt x="1584" y="736"/>
                  </a:cubicBezTo>
                  <a:cubicBezTo>
                    <a:pt x="1590" y="744"/>
                    <a:pt x="1601" y="745"/>
                    <a:pt x="1609" y="739"/>
                  </a:cubicBezTo>
                  <a:cubicBezTo>
                    <a:pt x="1617" y="733"/>
                    <a:pt x="1618" y="722"/>
                    <a:pt x="1612" y="714"/>
                  </a:cubicBezTo>
                  <a:cubicBezTo>
                    <a:pt x="1577" y="669"/>
                    <a:pt x="1577" y="669"/>
                    <a:pt x="1577" y="669"/>
                  </a:cubicBezTo>
                  <a:cubicBezTo>
                    <a:pt x="1571" y="661"/>
                    <a:pt x="1560" y="660"/>
                    <a:pt x="1552" y="666"/>
                  </a:cubicBezTo>
                  <a:close/>
                  <a:moveTo>
                    <a:pt x="1631" y="783"/>
                  </a:moveTo>
                  <a:cubicBezTo>
                    <a:pt x="1625" y="790"/>
                    <a:pt x="1626" y="801"/>
                    <a:pt x="1633" y="808"/>
                  </a:cubicBezTo>
                  <a:cubicBezTo>
                    <a:pt x="1676" y="846"/>
                    <a:pt x="1676" y="846"/>
                    <a:pt x="1676" y="846"/>
                  </a:cubicBezTo>
                  <a:cubicBezTo>
                    <a:pt x="1683" y="853"/>
                    <a:pt x="1694" y="852"/>
                    <a:pt x="1701" y="845"/>
                  </a:cubicBezTo>
                  <a:cubicBezTo>
                    <a:pt x="1707" y="837"/>
                    <a:pt x="1707" y="826"/>
                    <a:pt x="1699" y="820"/>
                  </a:cubicBezTo>
                  <a:cubicBezTo>
                    <a:pt x="1656" y="781"/>
                    <a:pt x="1656" y="781"/>
                    <a:pt x="1656" y="781"/>
                  </a:cubicBezTo>
                  <a:cubicBezTo>
                    <a:pt x="1649" y="775"/>
                    <a:pt x="1638" y="776"/>
                    <a:pt x="1631" y="783"/>
                  </a:cubicBezTo>
                  <a:close/>
                  <a:moveTo>
                    <a:pt x="1229" y="119"/>
                  </a:moveTo>
                  <a:cubicBezTo>
                    <a:pt x="1220" y="117"/>
                    <a:pt x="1211" y="123"/>
                    <a:pt x="1209" y="133"/>
                  </a:cubicBezTo>
                  <a:cubicBezTo>
                    <a:pt x="1198" y="189"/>
                    <a:pt x="1198" y="189"/>
                    <a:pt x="1198" y="189"/>
                  </a:cubicBezTo>
                  <a:cubicBezTo>
                    <a:pt x="1196" y="199"/>
                    <a:pt x="1202" y="208"/>
                    <a:pt x="1211" y="210"/>
                  </a:cubicBezTo>
                  <a:cubicBezTo>
                    <a:pt x="1221" y="212"/>
                    <a:pt x="1230" y="206"/>
                    <a:pt x="1232" y="196"/>
                  </a:cubicBezTo>
                  <a:cubicBezTo>
                    <a:pt x="1243" y="139"/>
                    <a:pt x="1243" y="139"/>
                    <a:pt x="1243" y="139"/>
                  </a:cubicBezTo>
                  <a:cubicBezTo>
                    <a:pt x="1245" y="130"/>
                    <a:pt x="1239" y="121"/>
                    <a:pt x="1229" y="119"/>
                  </a:cubicBezTo>
                  <a:close/>
                  <a:moveTo>
                    <a:pt x="1286" y="7"/>
                  </a:moveTo>
                  <a:cubicBezTo>
                    <a:pt x="1293" y="14"/>
                    <a:pt x="1294" y="25"/>
                    <a:pt x="1287" y="32"/>
                  </a:cubicBezTo>
                  <a:cubicBezTo>
                    <a:pt x="1248" y="74"/>
                    <a:pt x="1248" y="74"/>
                    <a:pt x="1248" y="74"/>
                  </a:cubicBezTo>
                  <a:cubicBezTo>
                    <a:pt x="1241" y="81"/>
                    <a:pt x="1230" y="82"/>
                    <a:pt x="1223" y="75"/>
                  </a:cubicBezTo>
                  <a:cubicBezTo>
                    <a:pt x="1215" y="68"/>
                    <a:pt x="1215" y="57"/>
                    <a:pt x="1222" y="50"/>
                  </a:cubicBezTo>
                  <a:cubicBezTo>
                    <a:pt x="1261" y="8"/>
                    <a:pt x="1261" y="8"/>
                    <a:pt x="1261" y="8"/>
                  </a:cubicBezTo>
                  <a:cubicBezTo>
                    <a:pt x="1268" y="1"/>
                    <a:pt x="1279" y="0"/>
                    <a:pt x="1286" y="7"/>
                  </a:cubicBezTo>
                  <a:close/>
                  <a:moveTo>
                    <a:pt x="1376" y="234"/>
                  </a:moveTo>
                  <a:cubicBezTo>
                    <a:pt x="1366" y="236"/>
                    <a:pt x="1357" y="230"/>
                    <a:pt x="1355" y="220"/>
                  </a:cubicBezTo>
                  <a:cubicBezTo>
                    <a:pt x="1344" y="164"/>
                    <a:pt x="1344" y="164"/>
                    <a:pt x="1344" y="164"/>
                  </a:cubicBezTo>
                  <a:cubicBezTo>
                    <a:pt x="1342" y="154"/>
                    <a:pt x="1348" y="145"/>
                    <a:pt x="1358" y="143"/>
                  </a:cubicBezTo>
                  <a:cubicBezTo>
                    <a:pt x="1367" y="141"/>
                    <a:pt x="1377" y="147"/>
                    <a:pt x="1379" y="157"/>
                  </a:cubicBezTo>
                  <a:cubicBezTo>
                    <a:pt x="1390" y="213"/>
                    <a:pt x="1390" y="213"/>
                    <a:pt x="1390" y="213"/>
                  </a:cubicBezTo>
                  <a:cubicBezTo>
                    <a:pt x="1392" y="223"/>
                    <a:pt x="1385" y="232"/>
                    <a:pt x="1376" y="234"/>
                  </a:cubicBezTo>
                  <a:close/>
                  <a:moveTo>
                    <a:pt x="1330" y="100"/>
                  </a:moveTo>
                  <a:cubicBezTo>
                    <a:pt x="1305" y="48"/>
                    <a:pt x="1305" y="48"/>
                    <a:pt x="1305" y="48"/>
                  </a:cubicBezTo>
                  <a:cubicBezTo>
                    <a:pt x="1301" y="39"/>
                    <a:pt x="1304" y="29"/>
                    <a:pt x="1313" y="25"/>
                  </a:cubicBezTo>
                  <a:cubicBezTo>
                    <a:pt x="1322" y="20"/>
                    <a:pt x="1332" y="24"/>
                    <a:pt x="1337" y="33"/>
                  </a:cubicBezTo>
                  <a:cubicBezTo>
                    <a:pt x="1361" y="85"/>
                    <a:pt x="1361" y="85"/>
                    <a:pt x="1361" y="85"/>
                  </a:cubicBezTo>
                  <a:cubicBezTo>
                    <a:pt x="1366" y="94"/>
                    <a:pt x="1362" y="104"/>
                    <a:pt x="1353" y="108"/>
                  </a:cubicBezTo>
                  <a:cubicBezTo>
                    <a:pt x="1344" y="113"/>
                    <a:pt x="1334" y="109"/>
                    <a:pt x="1330" y="100"/>
                  </a:cubicBezTo>
                  <a:close/>
                  <a:moveTo>
                    <a:pt x="1392" y="272"/>
                  </a:moveTo>
                  <a:cubicBezTo>
                    <a:pt x="1383" y="276"/>
                    <a:pt x="1379" y="286"/>
                    <a:pt x="1382" y="295"/>
                  </a:cubicBezTo>
                  <a:cubicBezTo>
                    <a:pt x="1403" y="349"/>
                    <a:pt x="1403" y="349"/>
                    <a:pt x="1403" y="349"/>
                  </a:cubicBezTo>
                  <a:cubicBezTo>
                    <a:pt x="1407" y="358"/>
                    <a:pt x="1417" y="362"/>
                    <a:pt x="1426" y="359"/>
                  </a:cubicBezTo>
                  <a:cubicBezTo>
                    <a:pt x="1435" y="355"/>
                    <a:pt x="1440" y="345"/>
                    <a:pt x="1436" y="336"/>
                  </a:cubicBezTo>
                  <a:cubicBezTo>
                    <a:pt x="1415" y="282"/>
                    <a:pt x="1415" y="282"/>
                    <a:pt x="1415" y="282"/>
                  </a:cubicBezTo>
                  <a:cubicBezTo>
                    <a:pt x="1411" y="273"/>
                    <a:pt x="1401" y="269"/>
                    <a:pt x="1392" y="272"/>
                  </a:cubicBezTo>
                  <a:close/>
                  <a:moveTo>
                    <a:pt x="1441" y="411"/>
                  </a:moveTo>
                  <a:cubicBezTo>
                    <a:pt x="1432" y="414"/>
                    <a:pt x="1428" y="424"/>
                    <a:pt x="1431" y="434"/>
                  </a:cubicBezTo>
                  <a:cubicBezTo>
                    <a:pt x="1452" y="487"/>
                    <a:pt x="1452" y="487"/>
                    <a:pt x="1452" y="487"/>
                  </a:cubicBezTo>
                  <a:cubicBezTo>
                    <a:pt x="1456" y="496"/>
                    <a:pt x="1466" y="501"/>
                    <a:pt x="1475" y="497"/>
                  </a:cubicBezTo>
                  <a:cubicBezTo>
                    <a:pt x="1484" y="493"/>
                    <a:pt x="1489" y="483"/>
                    <a:pt x="1485" y="474"/>
                  </a:cubicBezTo>
                  <a:cubicBezTo>
                    <a:pt x="1464" y="421"/>
                    <a:pt x="1464" y="421"/>
                    <a:pt x="1464" y="421"/>
                  </a:cubicBezTo>
                  <a:cubicBezTo>
                    <a:pt x="1460" y="411"/>
                    <a:pt x="1450" y="407"/>
                    <a:pt x="1441" y="411"/>
                  </a:cubicBezTo>
                  <a:close/>
                  <a:moveTo>
                    <a:pt x="1727" y="879"/>
                  </a:moveTo>
                  <a:cubicBezTo>
                    <a:pt x="1721" y="887"/>
                    <a:pt x="1724" y="898"/>
                    <a:pt x="1732" y="904"/>
                  </a:cubicBezTo>
                  <a:cubicBezTo>
                    <a:pt x="1780" y="935"/>
                    <a:pt x="1780" y="935"/>
                    <a:pt x="1780" y="935"/>
                  </a:cubicBezTo>
                  <a:cubicBezTo>
                    <a:pt x="1788" y="940"/>
                    <a:pt x="1799" y="938"/>
                    <a:pt x="1805" y="930"/>
                  </a:cubicBezTo>
                  <a:cubicBezTo>
                    <a:pt x="1810" y="921"/>
                    <a:pt x="1807" y="910"/>
                    <a:pt x="1799" y="905"/>
                  </a:cubicBezTo>
                  <a:cubicBezTo>
                    <a:pt x="1751" y="874"/>
                    <a:pt x="1751" y="874"/>
                    <a:pt x="1751" y="874"/>
                  </a:cubicBezTo>
                  <a:cubicBezTo>
                    <a:pt x="1743" y="869"/>
                    <a:pt x="1732" y="871"/>
                    <a:pt x="1727" y="879"/>
                  </a:cubicBezTo>
                  <a:close/>
                  <a:moveTo>
                    <a:pt x="2195" y="2085"/>
                  </a:moveTo>
                  <a:cubicBezTo>
                    <a:pt x="2201" y="2093"/>
                    <a:pt x="2212" y="2095"/>
                    <a:pt x="2220" y="2089"/>
                  </a:cubicBezTo>
                  <a:cubicBezTo>
                    <a:pt x="2266" y="2054"/>
                    <a:pt x="2266" y="2054"/>
                    <a:pt x="2266" y="2054"/>
                  </a:cubicBezTo>
                  <a:cubicBezTo>
                    <a:pt x="2274" y="2048"/>
                    <a:pt x="2275" y="2037"/>
                    <a:pt x="2270" y="2029"/>
                  </a:cubicBezTo>
                  <a:cubicBezTo>
                    <a:pt x="2264" y="2021"/>
                    <a:pt x="2253" y="2020"/>
                    <a:pt x="2245" y="2026"/>
                  </a:cubicBezTo>
                  <a:cubicBezTo>
                    <a:pt x="2199" y="2061"/>
                    <a:pt x="2199" y="2061"/>
                    <a:pt x="2199" y="2061"/>
                  </a:cubicBezTo>
                  <a:cubicBezTo>
                    <a:pt x="2191" y="2066"/>
                    <a:pt x="2190" y="2078"/>
                    <a:pt x="2195" y="2085"/>
                  </a:cubicBezTo>
                  <a:close/>
                  <a:moveTo>
                    <a:pt x="2324" y="2026"/>
                  </a:moveTo>
                  <a:cubicBezTo>
                    <a:pt x="2334" y="2026"/>
                    <a:pt x="2342" y="2019"/>
                    <a:pt x="2342" y="2009"/>
                  </a:cubicBezTo>
                  <a:cubicBezTo>
                    <a:pt x="2346" y="1952"/>
                    <a:pt x="2346" y="1952"/>
                    <a:pt x="2346" y="1952"/>
                  </a:cubicBezTo>
                  <a:cubicBezTo>
                    <a:pt x="2346" y="1942"/>
                    <a:pt x="2339" y="1934"/>
                    <a:pt x="2329" y="1933"/>
                  </a:cubicBezTo>
                  <a:cubicBezTo>
                    <a:pt x="2319" y="1933"/>
                    <a:pt x="2311" y="1940"/>
                    <a:pt x="2311" y="1950"/>
                  </a:cubicBezTo>
                  <a:cubicBezTo>
                    <a:pt x="2307" y="2007"/>
                    <a:pt x="2307" y="2007"/>
                    <a:pt x="2307" y="2007"/>
                  </a:cubicBezTo>
                  <a:cubicBezTo>
                    <a:pt x="2307" y="2017"/>
                    <a:pt x="2314" y="2025"/>
                    <a:pt x="2324" y="2026"/>
                  </a:cubicBezTo>
                  <a:close/>
                  <a:moveTo>
                    <a:pt x="2051" y="2135"/>
                  </a:moveTo>
                  <a:cubicBezTo>
                    <a:pt x="2054" y="2145"/>
                    <a:pt x="2064" y="2150"/>
                    <a:pt x="2073" y="2147"/>
                  </a:cubicBezTo>
                  <a:cubicBezTo>
                    <a:pt x="2128" y="2128"/>
                    <a:pt x="2128" y="2128"/>
                    <a:pt x="2128" y="2128"/>
                  </a:cubicBezTo>
                  <a:cubicBezTo>
                    <a:pt x="2137" y="2125"/>
                    <a:pt x="2142" y="2115"/>
                    <a:pt x="2139" y="2106"/>
                  </a:cubicBezTo>
                  <a:cubicBezTo>
                    <a:pt x="2136" y="2097"/>
                    <a:pt x="2126" y="2092"/>
                    <a:pt x="2117" y="2095"/>
                  </a:cubicBezTo>
                  <a:cubicBezTo>
                    <a:pt x="2062" y="2113"/>
                    <a:pt x="2062" y="2113"/>
                    <a:pt x="2062" y="2113"/>
                  </a:cubicBezTo>
                  <a:cubicBezTo>
                    <a:pt x="2053" y="2116"/>
                    <a:pt x="2048" y="2126"/>
                    <a:pt x="2051" y="2135"/>
                  </a:cubicBezTo>
                  <a:close/>
                  <a:moveTo>
                    <a:pt x="1917" y="2166"/>
                  </a:moveTo>
                  <a:cubicBezTo>
                    <a:pt x="1919" y="2176"/>
                    <a:pt x="1929" y="2182"/>
                    <a:pt x="1938" y="2180"/>
                  </a:cubicBezTo>
                  <a:cubicBezTo>
                    <a:pt x="1995" y="2168"/>
                    <a:pt x="1995" y="2168"/>
                    <a:pt x="1995" y="2168"/>
                  </a:cubicBezTo>
                  <a:cubicBezTo>
                    <a:pt x="2004" y="2166"/>
                    <a:pt x="2010" y="2157"/>
                    <a:pt x="2008" y="2148"/>
                  </a:cubicBezTo>
                  <a:cubicBezTo>
                    <a:pt x="2006" y="2138"/>
                    <a:pt x="1997" y="2132"/>
                    <a:pt x="1987" y="2134"/>
                  </a:cubicBezTo>
                  <a:cubicBezTo>
                    <a:pt x="1931" y="2146"/>
                    <a:pt x="1931" y="2146"/>
                    <a:pt x="1931" y="2146"/>
                  </a:cubicBezTo>
                  <a:cubicBezTo>
                    <a:pt x="1921" y="2148"/>
                    <a:pt x="1915" y="2157"/>
                    <a:pt x="1917" y="2166"/>
                  </a:cubicBezTo>
                  <a:close/>
                  <a:moveTo>
                    <a:pt x="1977" y="2237"/>
                  </a:moveTo>
                  <a:cubicBezTo>
                    <a:pt x="1972" y="2245"/>
                    <a:pt x="1975" y="2256"/>
                    <a:pt x="1984" y="2261"/>
                  </a:cubicBezTo>
                  <a:cubicBezTo>
                    <a:pt x="2034" y="2289"/>
                    <a:pt x="2034" y="2289"/>
                    <a:pt x="2034" y="2289"/>
                  </a:cubicBezTo>
                  <a:cubicBezTo>
                    <a:pt x="2042" y="2294"/>
                    <a:pt x="2053" y="2291"/>
                    <a:pt x="2058" y="2283"/>
                  </a:cubicBezTo>
                  <a:cubicBezTo>
                    <a:pt x="2063" y="2274"/>
                    <a:pt x="2060" y="2264"/>
                    <a:pt x="2051" y="2259"/>
                  </a:cubicBezTo>
                  <a:cubicBezTo>
                    <a:pt x="2001" y="2230"/>
                    <a:pt x="2001" y="2230"/>
                    <a:pt x="2001" y="2230"/>
                  </a:cubicBezTo>
                  <a:cubicBezTo>
                    <a:pt x="1993" y="2225"/>
                    <a:pt x="1982" y="2228"/>
                    <a:pt x="1977" y="2237"/>
                  </a:cubicBezTo>
                  <a:close/>
                  <a:moveTo>
                    <a:pt x="2095" y="2308"/>
                  </a:moveTo>
                  <a:cubicBezTo>
                    <a:pt x="2091" y="2316"/>
                    <a:pt x="2095" y="2327"/>
                    <a:pt x="2104" y="2331"/>
                  </a:cubicBezTo>
                  <a:cubicBezTo>
                    <a:pt x="2157" y="2355"/>
                    <a:pt x="2157" y="2355"/>
                    <a:pt x="2157" y="2355"/>
                  </a:cubicBezTo>
                  <a:cubicBezTo>
                    <a:pt x="2165" y="2359"/>
                    <a:pt x="2176" y="2355"/>
                    <a:pt x="2180" y="2346"/>
                  </a:cubicBezTo>
                  <a:cubicBezTo>
                    <a:pt x="2184" y="2337"/>
                    <a:pt x="2180" y="2327"/>
                    <a:pt x="2171" y="2323"/>
                  </a:cubicBezTo>
                  <a:cubicBezTo>
                    <a:pt x="2119" y="2299"/>
                    <a:pt x="2119" y="2299"/>
                    <a:pt x="2119" y="2299"/>
                  </a:cubicBezTo>
                  <a:cubicBezTo>
                    <a:pt x="2110" y="2295"/>
                    <a:pt x="2099" y="2299"/>
                    <a:pt x="2095" y="2308"/>
                  </a:cubicBezTo>
                  <a:close/>
                  <a:moveTo>
                    <a:pt x="2230" y="2371"/>
                  </a:moveTo>
                  <a:cubicBezTo>
                    <a:pt x="2228" y="2381"/>
                    <a:pt x="2234" y="2390"/>
                    <a:pt x="2243" y="2393"/>
                  </a:cubicBezTo>
                  <a:cubicBezTo>
                    <a:pt x="2299" y="2406"/>
                    <a:pt x="2299" y="2406"/>
                    <a:pt x="2299" y="2406"/>
                  </a:cubicBezTo>
                  <a:cubicBezTo>
                    <a:pt x="2309" y="2408"/>
                    <a:pt x="2318" y="2403"/>
                    <a:pt x="2321" y="2393"/>
                  </a:cubicBezTo>
                  <a:cubicBezTo>
                    <a:pt x="2323" y="2384"/>
                    <a:pt x="2317" y="2374"/>
                    <a:pt x="2308" y="2372"/>
                  </a:cubicBezTo>
                  <a:cubicBezTo>
                    <a:pt x="2252" y="2358"/>
                    <a:pt x="2252" y="2358"/>
                    <a:pt x="2252" y="2358"/>
                  </a:cubicBezTo>
                  <a:cubicBezTo>
                    <a:pt x="2242" y="2356"/>
                    <a:pt x="2233" y="2362"/>
                    <a:pt x="2230" y="2371"/>
                  </a:cubicBezTo>
                  <a:close/>
                  <a:moveTo>
                    <a:pt x="2375" y="2402"/>
                  </a:moveTo>
                  <a:cubicBezTo>
                    <a:pt x="2374" y="2411"/>
                    <a:pt x="2381" y="2420"/>
                    <a:pt x="2391" y="2421"/>
                  </a:cubicBezTo>
                  <a:cubicBezTo>
                    <a:pt x="2448" y="2425"/>
                    <a:pt x="2448" y="2425"/>
                    <a:pt x="2448" y="2425"/>
                  </a:cubicBezTo>
                  <a:cubicBezTo>
                    <a:pt x="2458" y="2426"/>
                    <a:pt x="2466" y="2419"/>
                    <a:pt x="2467" y="2409"/>
                  </a:cubicBezTo>
                  <a:cubicBezTo>
                    <a:pt x="2468" y="2399"/>
                    <a:pt x="2461" y="2391"/>
                    <a:pt x="2451" y="2390"/>
                  </a:cubicBezTo>
                  <a:cubicBezTo>
                    <a:pt x="2394" y="2386"/>
                    <a:pt x="2394" y="2386"/>
                    <a:pt x="2394" y="2386"/>
                  </a:cubicBezTo>
                  <a:cubicBezTo>
                    <a:pt x="2384" y="2385"/>
                    <a:pt x="2375" y="2392"/>
                    <a:pt x="2375" y="2402"/>
                  </a:cubicBezTo>
                  <a:close/>
                  <a:moveTo>
                    <a:pt x="2428" y="2582"/>
                  </a:moveTo>
                  <a:cubicBezTo>
                    <a:pt x="2434" y="2590"/>
                    <a:pt x="2445" y="2592"/>
                    <a:pt x="2453" y="2587"/>
                  </a:cubicBezTo>
                  <a:cubicBezTo>
                    <a:pt x="2500" y="2554"/>
                    <a:pt x="2500" y="2554"/>
                    <a:pt x="2500" y="2554"/>
                  </a:cubicBezTo>
                  <a:cubicBezTo>
                    <a:pt x="2508" y="2549"/>
                    <a:pt x="2510" y="2538"/>
                    <a:pt x="2505" y="2530"/>
                  </a:cubicBezTo>
                  <a:cubicBezTo>
                    <a:pt x="2499" y="2522"/>
                    <a:pt x="2488" y="2520"/>
                    <a:pt x="2480" y="2525"/>
                  </a:cubicBezTo>
                  <a:cubicBezTo>
                    <a:pt x="2433" y="2558"/>
                    <a:pt x="2433" y="2558"/>
                    <a:pt x="2433" y="2558"/>
                  </a:cubicBezTo>
                  <a:cubicBezTo>
                    <a:pt x="2425" y="2563"/>
                    <a:pt x="2423" y="2574"/>
                    <a:pt x="2428" y="2582"/>
                  </a:cubicBezTo>
                  <a:close/>
                  <a:moveTo>
                    <a:pt x="2543" y="2511"/>
                  </a:moveTo>
                  <a:cubicBezTo>
                    <a:pt x="2553" y="2514"/>
                    <a:pt x="2563" y="2509"/>
                    <a:pt x="2566" y="2499"/>
                  </a:cubicBezTo>
                  <a:cubicBezTo>
                    <a:pt x="2583" y="2444"/>
                    <a:pt x="2583" y="2444"/>
                    <a:pt x="2583" y="2444"/>
                  </a:cubicBezTo>
                  <a:cubicBezTo>
                    <a:pt x="2586" y="2435"/>
                    <a:pt x="2581" y="2425"/>
                    <a:pt x="2572" y="2422"/>
                  </a:cubicBezTo>
                  <a:cubicBezTo>
                    <a:pt x="2562" y="2419"/>
                    <a:pt x="2552" y="2424"/>
                    <a:pt x="2549" y="2434"/>
                  </a:cubicBezTo>
                  <a:cubicBezTo>
                    <a:pt x="2532" y="2489"/>
                    <a:pt x="2532" y="2489"/>
                    <a:pt x="2532" y="2489"/>
                  </a:cubicBezTo>
                  <a:cubicBezTo>
                    <a:pt x="2529" y="2498"/>
                    <a:pt x="2534" y="2508"/>
                    <a:pt x="2543" y="2511"/>
                  </a:cubicBezTo>
                  <a:close/>
                  <a:moveTo>
                    <a:pt x="2278" y="2655"/>
                  </a:moveTo>
                  <a:cubicBezTo>
                    <a:pt x="2281" y="2664"/>
                    <a:pt x="2291" y="2669"/>
                    <a:pt x="2300" y="2666"/>
                  </a:cubicBezTo>
                  <a:cubicBezTo>
                    <a:pt x="2355" y="2647"/>
                    <a:pt x="2355" y="2647"/>
                    <a:pt x="2355" y="2647"/>
                  </a:cubicBezTo>
                  <a:cubicBezTo>
                    <a:pt x="2364" y="2644"/>
                    <a:pt x="2369" y="2633"/>
                    <a:pt x="2365" y="2624"/>
                  </a:cubicBezTo>
                  <a:cubicBezTo>
                    <a:pt x="2362" y="2615"/>
                    <a:pt x="2352" y="2610"/>
                    <a:pt x="2343" y="2613"/>
                  </a:cubicBezTo>
                  <a:cubicBezTo>
                    <a:pt x="2289" y="2632"/>
                    <a:pt x="2289" y="2632"/>
                    <a:pt x="2289" y="2632"/>
                  </a:cubicBezTo>
                  <a:cubicBezTo>
                    <a:pt x="2279" y="2635"/>
                    <a:pt x="2274" y="2645"/>
                    <a:pt x="2278" y="2655"/>
                  </a:cubicBezTo>
                  <a:close/>
                  <a:moveTo>
                    <a:pt x="2135" y="2697"/>
                  </a:moveTo>
                  <a:cubicBezTo>
                    <a:pt x="2137" y="2706"/>
                    <a:pt x="2147" y="2711"/>
                    <a:pt x="2157" y="2709"/>
                  </a:cubicBezTo>
                  <a:cubicBezTo>
                    <a:pt x="2212" y="2692"/>
                    <a:pt x="2212" y="2692"/>
                    <a:pt x="2212" y="2692"/>
                  </a:cubicBezTo>
                  <a:cubicBezTo>
                    <a:pt x="2221" y="2689"/>
                    <a:pt x="2226" y="2679"/>
                    <a:pt x="2223" y="2670"/>
                  </a:cubicBezTo>
                  <a:cubicBezTo>
                    <a:pt x="2221" y="2661"/>
                    <a:pt x="2211" y="2655"/>
                    <a:pt x="2201" y="2658"/>
                  </a:cubicBezTo>
                  <a:cubicBezTo>
                    <a:pt x="2146" y="2675"/>
                    <a:pt x="2146" y="2675"/>
                    <a:pt x="2146" y="2675"/>
                  </a:cubicBezTo>
                  <a:cubicBezTo>
                    <a:pt x="2137" y="2678"/>
                    <a:pt x="2132" y="2688"/>
                    <a:pt x="2135" y="2697"/>
                  </a:cubicBezTo>
                  <a:close/>
                  <a:moveTo>
                    <a:pt x="1985" y="2721"/>
                  </a:moveTo>
                  <a:cubicBezTo>
                    <a:pt x="1986" y="2731"/>
                    <a:pt x="1995" y="2737"/>
                    <a:pt x="2005" y="2736"/>
                  </a:cubicBezTo>
                  <a:cubicBezTo>
                    <a:pt x="2062" y="2727"/>
                    <a:pt x="2062" y="2727"/>
                    <a:pt x="2062" y="2727"/>
                  </a:cubicBezTo>
                  <a:cubicBezTo>
                    <a:pt x="2071" y="2725"/>
                    <a:pt x="2078" y="2716"/>
                    <a:pt x="2076" y="2706"/>
                  </a:cubicBezTo>
                  <a:cubicBezTo>
                    <a:pt x="2075" y="2697"/>
                    <a:pt x="2066" y="2690"/>
                    <a:pt x="2056" y="2692"/>
                  </a:cubicBezTo>
                  <a:cubicBezTo>
                    <a:pt x="1999" y="2701"/>
                    <a:pt x="1999" y="2701"/>
                    <a:pt x="1999" y="2701"/>
                  </a:cubicBezTo>
                  <a:cubicBezTo>
                    <a:pt x="1990" y="2702"/>
                    <a:pt x="1983" y="2711"/>
                    <a:pt x="1985" y="2721"/>
                  </a:cubicBezTo>
                  <a:close/>
                  <a:moveTo>
                    <a:pt x="1826" y="2735"/>
                  </a:moveTo>
                  <a:cubicBezTo>
                    <a:pt x="1827" y="2744"/>
                    <a:pt x="1835" y="2752"/>
                    <a:pt x="1844" y="2752"/>
                  </a:cubicBezTo>
                  <a:cubicBezTo>
                    <a:pt x="1902" y="2750"/>
                    <a:pt x="1902" y="2750"/>
                    <a:pt x="1902" y="2750"/>
                  </a:cubicBezTo>
                  <a:cubicBezTo>
                    <a:pt x="1912" y="2750"/>
                    <a:pt x="1919" y="2742"/>
                    <a:pt x="1919" y="2732"/>
                  </a:cubicBezTo>
                  <a:cubicBezTo>
                    <a:pt x="1919" y="2723"/>
                    <a:pt x="1911" y="2715"/>
                    <a:pt x="1901" y="2715"/>
                  </a:cubicBezTo>
                  <a:cubicBezTo>
                    <a:pt x="1844" y="2716"/>
                    <a:pt x="1844" y="2716"/>
                    <a:pt x="1844" y="2716"/>
                  </a:cubicBezTo>
                  <a:cubicBezTo>
                    <a:pt x="1834" y="2717"/>
                    <a:pt x="1826" y="2725"/>
                    <a:pt x="1826" y="2735"/>
                  </a:cubicBezTo>
                  <a:close/>
                  <a:moveTo>
                    <a:pt x="1664" y="2726"/>
                  </a:moveTo>
                  <a:cubicBezTo>
                    <a:pt x="1663" y="2736"/>
                    <a:pt x="1670" y="2744"/>
                    <a:pt x="1680" y="2745"/>
                  </a:cubicBezTo>
                  <a:cubicBezTo>
                    <a:pt x="1737" y="2751"/>
                    <a:pt x="1737" y="2751"/>
                    <a:pt x="1737" y="2751"/>
                  </a:cubicBezTo>
                  <a:cubicBezTo>
                    <a:pt x="1747" y="2752"/>
                    <a:pt x="1756" y="2745"/>
                    <a:pt x="1757" y="2735"/>
                  </a:cubicBezTo>
                  <a:cubicBezTo>
                    <a:pt x="1758" y="2725"/>
                    <a:pt x="1751" y="2717"/>
                    <a:pt x="1741" y="2716"/>
                  </a:cubicBezTo>
                  <a:cubicBezTo>
                    <a:pt x="1684" y="2710"/>
                    <a:pt x="1684" y="2710"/>
                    <a:pt x="1684" y="2710"/>
                  </a:cubicBezTo>
                  <a:cubicBezTo>
                    <a:pt x="1674" y="2709"/>
                    <a:pt x="1665" y="2716"/>
                    <a:pt x="1664" y="2726"/>
                  </a:cubicBezTo>
                  <a:close/>
                  <a:moveTo>
                    <a:pt x="1510" y="2686"/>
                  </a:moveTo>
                  <a:cubicBezTo>
                    <a:pt x="1508" y="2695"/>
                    <a:pt x="1513" y="2705"/>
                    <a:pt x="1523" y="2707"/>
                  </a:cubicBezTo>
                  <a:cubicBezTo>
                    <a:pt x="1579" y="2721"/>
                    <a:pt x="1579" y="2721"/>
                    <a:pt x="1579" y="2721"/>
                  </a:cubicBezTo>
                  <a:cubicBezTo>
                    <a:pt x="1588" y="2723"/>
                    <a:pt x="1598" y="2717"/>
                    <a:pt x="1600" y="2708"/>
                  </a:cubicBezTo>
                  <a:cubicBezTo>
                    <a:pt x="1602" y="2698"/>
                    <a:pt x="1597" y="2688"/>
                    <a:pt x="1587" y="2686"/>
                  </a:cubicBezTo>
                  <a:cubicBezTo>
                    <a:pt x="1531" y="2673"/>
                    <a:pt x="1531" y="2673"/>
                    <a:pt x="1531" y="2673"/>
                  </a:cubicBezTo>
                  <a:cubicBezTo>
                    <a:pt x="1522" y="2670"/>
                    <a:pt x="1512" y="2676"/>
                    <a:pt x="1510" y="2686"/>
                  </a:cubicBezTo>
                  <a:close/>
                  <a:moveTo>
                    <a:pt x="1545" y="2751"/>
                  </a:moveTo>
                  <a:cubicBezTo>
                    <a:pt x="1535" y="2753"/>
                    <a:pt x="1529" y="2762"/>
                    <a:pt x="1531" y="2772"/>
                  </a:cubicBezTo>
                  <a:cubicBezTo>
                    <a:pt x="1543" y="2828"/>
                    <a:pt x="1543" y="2828"/>
                    <a:pt x="1543" y="2828"/>
                  </a:cubicBezTo>
                  <a:cubicBezTo>
                    <a:pt x="1545" y="2837"/>
                    <a:pt x="1554" y="2844"/>
                    <a:pt x="1564" y="2842"/>
                  </a:cubicBezTo>
                  <a:cubicBezTo>
                    <a:pt x="1574" y="2840"/>
                    <a:pt x="1580" y="2830"/>
                    <a:pt x="1578" y="2821"/>
                  </a:cubicBezTo>
                  <a:cubicBezTo>
                    <a:pt x="1566" y="2764"/>
                    <a:pt x="1566" y="2764"/>
                    <a:pt x="1566" y="2764"/>
                  </a:cubicBezTo>
                  <a:cubicBezTo>
                    <a:pt x="1564" y="2755"/>
                    <a:pt x="1554" y="2749"/>
                    <a:pt x="1545" y="2751"/>
                  </a:cubicBezTo>
                  <a:close/>
                  <a:moveTo>
                    <a:pt x="1571" y="2889"/>
                  </a:moveTo>
                  <a:cubicBezTo>
                    <a:pt x="1561" y="2891"/>
                    <a:pt x="1555" y="2900"/>
                    <a:pt x="1557" y="2910"/>
                  </a:cubicBezTo>
                  <a:cubicBezTo>
                    <a:pt x="1569" y="2966"/>
                    <a:pt x="1569" y="2966"/>
                    <a:pt x="1569" y="2966"/>
                  </a:cubicBezTo>
                  <a:cubicBezTo>
                    <a:pt x="1571" y="2975"/>
                    <a:pt x="1580" y="2982"/>
                    <a:pt x="1590" y="2980"/>
                  </a:cubicBezTo>
                  <a:cubicBezTo>
                    <a:pt x="1599" y="2978"/>
                    <a:pt x="1605" y="2968"/>
                    <a:pt x="1603" y="2959"/>
                  </a:cubicBezTo>
                  <a:cubicBezTo>
                    <a:pt x="1592" y="2902"/>
                    <a:pt x="1592" y="2902"/>
                    <a:pt x="1592" y="2902"/>
                  </a:cubicBezTo>
                  <a:cubicBezTo>
                    <a:pt x="1590" y="2893"/>
                    <a:pt x="1580" y="2887"/>
                    <a:pt x="1571" y="2889"/>
                  </a:cubicBezTo>
                  <a:close/>
                  <a:moveTo>
                    <a:pt x="1610" y="3027"/>
                  </a:moveTo>
                  <a:cubicBezTo>
                    <a:pt x="1600" y="3029"/>
                    <a:pt x="1594" y="3038"/>
                    <a:pt x="1596" y="3048"/>
                  </a:cubicBezTo>
                  <a:cubicBezTo>
                    <a:pt x="1608" y="3104"/>
                    <a:pt x="1608" y="3104"/>
                    <a:pt x="1608" y="3104"/>
                  </a:cubicBezTo>
                  <a:cubicBezTo>
                    <a:pt x="1610" y="3113"/>
                    <a:pt x="1620" y="3120"/>
                    <a:pt x="1629" y="3117"/>
                  </a:cubicBezTo>
                  <a:cubicBezTo>
                    <a:pt x="1639" y="3115"/>
                    <a:pt x="1645" y="3106"/>
                    <a:pt x="1643" y="3097"/>
                  </a:cubicBezTo>
                  <a:cubicBezTo>
                    <a:pt x="1631" y="3040"/>
                    <a:pt x="1631" y="3040"/>
                    <a:pt x="1631" y="3040"/>
                  </a:cubicBezTo>
                  <a:cubicBezTo>
                    <a:pt x="1629" y="3031"/>
                    <a:pt x="1620" y="3025"/>
                    <a:pt x="1610" y="3027"/>
                  </a:cubicBezTo>
                  <a:close/>
                  <a:moveTo>
                    <a:pt x="1566" y="3165"/>
                  </a:moveTo>
                  <a:cubicBezTo>
                    <a:pt x="1566" y="3155"/>
                    <a:pt x="1559" y="3147"/>
                    <a:pt x="1549" y="3147"/>
                  </a:cubicBezTo>
                  <a:cubicBezTo>
                    <a:pt x="1491" y="3146"/>
                    <a:pt x="1491" y="3146"/>
                    <a:pt x="1491" y="3146"/>
                  </a:cubicBezTo>
                  <a:cubicBezTo>
                    <a:pt x="1482" y="3146"/>
                    <a:pt x="1473" y="3154"/>
                    <a:pt x="1473" y="3164"/>
                  </a:cubicBezTo>
                  <a:cubicBezTo>
                    <a:pt x="1473" y="3173"/>
                    <a:pt x="1481" y="3181"/>
                    <a:pt x="1491" y="3182"/>
                  </a:cubicBezTo>
                  <a:cubicBezTo>
                    <a:pt x="1548" y="3182"/>
                    <a:pt x="1548" y="3182"/>
                    <a:pt x="1548" y="3182"/>
                  </a:cubicBezTo>
                  <a:cubicBezTo>
                    <a:pt x="1558" y="3182"/>
                    <a:pt x="1566" y="3175"/>
                    <a:pt x="1566" y="3165"/>
                  </a:cubicBezTo>
                  <a:close/>
                  <a:moveTo>
                    <a:pt x="1576" y="1082"/>
                  </a:moveTo>
                  <a:cubicBezTo>
                    <a:pt x="1568" y="1088"/>
                    <a:pt x="1567" y="1099"/>
                    <a:pt x="1573" y="1106"/>
                  </a:cubicBezTo>
                  <a:cubicBezTo>
                    <a:pt x="1608" y="1152"/>
                    <a:pt x="1608" y="1152"/>
                    <a:pt x="1608" y="1152"/>
                  </a:cubicBezTo>
                  <a:cubicBezTo>
                    <a:pt x="1614" y="1160"/>
                    <a:pt x="1625" y="1161"/>
                    <a:pt x="1633" y="1155"/>
                  </a:cubicBezTo>
                  <a:cubicBezTo>
                    <a:pt x="1641" y="1149"/>
                    <a:pt x="1642" y="1138"/>
                    <a:pt x="1636" y="1130"/>
                  </a:cubicBezTo>
                  <a:cubicBezTo>
                    <a:pt x="1601" y="1085"/>
                    <a:pt x="1601" y="1085"/>
                    <a:pt x="1601" y="1085"/>
                  </a:cubicBezTo>
                  <a:cubicBezTo>
                    <a:pt x="1595" y="1077"/>
                    <a:pt x="1584" y="1076"/>
                    <a:pt x="1576" y="1082"/>
                  </a:cubicBezTo>
                  <a:close/>
                  <a:moveTo>
                    <a:pt x="1669" y="1201"/>
                  </a:moveTo>
                  <a:cubicBezTo>
                    <a:pt x="1663" y="1208"/>
                    <a:pt x="1664" y="1219"/>
                    <a:pt x="1672" y="1225"/>
                  </a:cubicBezTo>
                  <a:cubicBezTo>
                    <a:pt x="1717" y="1261"/>
                    <a:pt x="1717" y="1261"/>
                    <a:pt x="1717" y="1261"/>
                  </a:cubicBezTo>
                  <a:cubicBezTo>
                    <a:pt x="1724" y="1267"/>
                    <a:pt x="1735" y="1266"/>
                    <a:pt x="1741" y="1259"/>
                  </a:cubicBezTo>
                  <a:cubicBezTo>
                    <a:pt x="1748" y="1251"/>
                    <a:pt x="1746" y="1240"/>
                    <a:pt x="1739" y="1234"/>
                  </a:cubicBezTo>
                  <a:cubicBezTo>
                    <a:pt x="1694" y="1198"/>
                    <a:pt x="1694" y="1198"/>
                    <a:pt x="1694" y="1198"/>
                  </a:cubicBezTo>
                  <a:cubicBezTo>
                    <a:pt x="1686" y="1192"/>
                    <a:pt x="1675" y="1193"/>
                    <a:pt x="1669" y="1201"/>
                  </a:cubicBezTo>
                  <a:close/>
                  <a:moveTo>
                    <a:pt x="1780" y="1281"/>
                  </a:moveTo>
                  <a:cubicBezTo>
                    <a:pt x="1776" y="1289"/>
                    <a:pt x="1779" y="1300"/>
                    <a:pt x="1788" y="1304"/>
                  </a:cubicBezTo>
                  <a:cubicBezTo>
                    <a:pt x="1840" y="1328"/>
                    <a:pt x="1840" y="1328"/>
                    <a:pt x="1840" y="1328"/>
                  </a:cubicBezTo>
                  <a:cubicBezTo>
                    <a:pt x="1849" y="1333"/>
                    <a:pt x="1860" y="1329"/>
                    <a:pt x="1864" y="1320"/>
                  </a:cubicBezTo>
                  <a:cubicBezTo>
                    <a:pt x="1868" y="1311"/>
                    <a:pt x="1864" y="1301"/>
                    <a:pt x="1855" y="1296"/>
                  </a:cubicBezTo>
                  <a:cubicBezTo>
                    <a:pt x="1803" y="1272"/>
                    <a:pt x="1803" y="1272"/>
                    <a:pt x="1803" y="1272"/>
                  </a:cubicBezTo>
                  <a:cubicBezTo>
                    <a:pt x="1794" y="1268"/>
                    <a:pt x="1784" y="1272"/>
                    <a:pt x="1780" y="1281"/>
                  </a:cubicBezTo>
                  <a:close/>
                  <a:moveTo>
                    <a:pt x="1912" y="1348"/>
                  </a:moveTo>
                  <a:cubicBezTo>
                    <a:pt x="1909" y="1357"/>
                    <a:pt x="1914" y="1367"/>
                    <a:pt x="1924" y="1370"/>
                  </a:cubicBezTo>
                  <a:cubicBezTo>
                    <a:pt x="1979" y="1386"/>
                    <a:pt x="1979" y="1386"/>
                    <a:pt x="1979" y="1386"/>
                  </a:cubicBezTo>
                  <a:cubicBezTo>
                    <a:pt x="1988" y="1389"/>
                    <a:pt x="1998" y="1383"/>
                    <a:pt x="2001" y="1374"/>
                  </a:cubicBezTo>
                  <a:cubicBezTo>
                    <a:pt x="2003" y="1365"/>
                    <a:pt x="1998" y="1355"/>
                    <a:pt x="1989" y="1352"/>
                  </a:cubicBezTo>
                  <a:cubicBezTo>
                    <a:pt x="1934" y="1336"/>
                    <a:pt x="1934" y="1336"/>
                    <a:pt x="1934" y="1336"/>
                  </a:cubicBezTo>
                  <a:cubicBezTo>
                    <a:pt x="1924" y="1333"/>
                    <a:pt x="1914" y="1338"/>
                    <a:pt x="1912" y="134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51" name="Ornament"/>
          <p:cNvGrpSpPr>
            <a:grpSpLocks noChangeAspect="1"/>
          </p:cNvGrpSpPr>
          <p:nvPr/>
        </p:nvGrpSpPr>
        <p:grpSpPr bwMode="auto">
          <a:xfrm>
            <a:off x="3436584" y="-3948217"/>
            <a:ext cx="971755" cy="6271888"/>
            <a:chOff x="1612" y="-452"/>
            <a:chExt cx="502" cy="3240"/>
          </a:xfrm>
        </p:grpSpPr>
        <p:sp>
          <p:nvSpPr>
            <p:cNvPr id="53" name="Oval 47"/>
            <p:cNvSpPr>
              <a:spLocks noChangeArrowheads="1"/>
            </p:cNvSpPr>
            <p:nvPr/>
          </p:nvSpPr>
          <p:spPr bwMode="auto">
            <a:xfrm>
              <a:off x="1612" y="2288"/>
              <a:ext cx="502" cy="500"/>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4" name="Oval 48"/>
            <p:cNvSpPr>
              <a:spLocks noChangeArrowheads="1"/>
            </p:cNvSpPr>
            <p:nvPr/>
          </p:nvSpPr>
          <p:spPr bwMode="auto">
            <a:xfrm>
              <a:off x="1668" y="2344"/>
              <a:ext cx="390" cy="388"/>
            </a:xfrm>
            <a:prstGeom prst="ellipse">
              <a:avLst/>
            </a:prstGeom>
            <a:solidFill>
              <a:schemeClr val="accent3"/>
            </a:solidFill>
            <a:ln w="9525" cap="flat">
              <a:solidFill>
                <a:srgbClr val="000000"/>
              </a:solidFill>
              <a:prstDash val="solid"/>
              <a:miter lim="800000"/>
            </a:ln>
          </p:spPr>
          <p:txBody>
            <a:bodyPr vert="horz" wrap="square" lIns="91440" tIns="45720" rIns="91440" bIns="45720" numCol="1" anchor="t" anchorCtr="0" compatLnSpc="1"/>
            <a:lstStyle/>
            <a:p>
              <a:endParaRPr lang="en-US"/>
            </a:p>
          </p:txBody>
        </p:sp>
        <p:sp>
          <p:nvSpPr>
            <p:cNvPr id="55" name="Freeform 49"/>
            <p:cNvSpPr>
              <a:spLocks noEditPoints="1"/>
            </p:cNvSpPr>
            <p:nvPr/>
          </p:nvSpPr>
          <p:spPr bwMode="auto">
            <a:xfrm>
              <a:off x="1664" y="-452"/>
              <a:ext cx="418" cy="2754"/>
            </a:xfrm>
            <a:custGeom>
              <a:avLst/>
              <a:gdLst>
                <a:gd name="T0" fmla="*/ 1081 w 1135"/>
                <a:gd name="T1" fmla="*/ 7119 h 7493"/>
                <a:gd name="T2" fmla="*/ 1006 w 1135"/>
                <a:gd name="T3" fmla="*/ 7095 h 7493"/>
                <a:gd name="T4" fmla="*/ 548 w 1135"/>
                <a:gd name="T5" fmla="*/ 7427 h 7493"/>
                <a:gd name="T6" fmla="*/ 547 w 1135"/>
                <a:gd name="T7" fmla="*/ 0 h 7493"/>
                <a:gd name="T8" fmla="*/ 531 w 1135"/>
                <a:gd name="T9" fmla="*/ 0 h 7493"/>
                <a:gd name="T10" fmla="*/ 533 w 1135"/>
                <a:gd name="T11" fmla="*/ 7419 h 7493"/>
                <a:gd name="T12" fmla="*/ 182 w 1135"/>
                <a:gd name="T13" fmla="*/ 7005 h 7493"/>
                <a:gd name="T14" fmla="*/ 82 w 1135"/>
                <a:gd name="T15" fmla="*/ 7036 h 7493"/>
                <a:gd name="T16" fmla="*/ 5 w 1135"/>
                <a:gd name="T17" fmla="*/ 7161 h 7493"/>
                <a:gd name="T18" fmla="*/ 518 w 1135"/>
                <a:gd name="T19" fmla="*/ 7455 h 7493"/>
                <a:gd name="T20" fmla="*/ 568 w 1135"/>
                <a:gd name="T21" fmla="*/ 7468 h 7493"/>
                <a:gd name="T22" fmla="*/ 1113 w 1135"/>
                <a:gd name="T23" fmla="*/ 7272 h 7493"/>
                <a:gd name="T24" fmla="*/ 1081 w 1135"/>
                <a:gd name="T25" fmla="*/ 7119 h 7493"/>
                <a:gd name="T26" fmla="*/ 15 w 1135"/>
                <a:gd name="T27" fmla="*/ 7147 h 7493"/>
                <a:gd name="T28" fmla="*/ 85 w 1135"/>
                <a:gd name="T29" fmla="*/ 7038 h 7493"/>
                <a:gd name="T30" fmla="*/ 177 w 1135"/>
                <a:gd name="T31" fmla="*/ 7009 h 7493"/>
                <a:gd name="T32" fmla="*/ 532 w 1135"/>
                <a:gd name="T33" fmla="*/ 7438 h 7493"/>
                <a:gd name="T34" fmla="*/ 15 w 1135"/>
                <a:gd name="T35" fmla="*/ 7147 h 7493"/>
                <a:gd name="T36" fmla="*/ 1106 w 1135"/>
                <a:gd name="T37" fmla="*/ 7257 h 7493"/>
                <a:gd name="T38" fmla="*/ 551 w 1135"/>
                <a:gd name="T39" fmla="*/ 7441 h 7493"/>
                <a:gd name="T40" fmla="*/ 1004 w 1135"/>
                <a:gd name="T41" fmla="*/ 7098 h 7493"/>
                <a:gd name="T42" fmla="*/ 1077 w 1135"/>
                <a:gd name="T43" fmla="*/ 7119 h 7493"/>
                <a:gd name="T44" fmla="*/ 1106 w 1135"/>
                <a:gd name="T45" fmla="*/ 7257 h 7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493">
                  <a:moveTo>
                    <a:pt x="1081" y="7119"/>
                  </a:moveTo>
                  <a:cubicBezTo>
                    <a:pt x="1062" y="7101"/>
                    <a:pt x="1031" y="7097"/>
                    <a:pt x="1006" y="7095"/>
                  </a:cubicBezTo>
                  <a:cubicBezTo>
                    <a:pt x="867" y="7083"/>
                    <a:pt x="597" y="7351"/>
                    <a:pt x="548" y="7427"/>
                  </a:cubicBezTo>
                  <a:cubicBezTo>
                    <a:pt x="547" y="0"/>
                    <a:pt x="547" y="0"/>
                    <a:pt x="547" y="0"/>
                  </a:cubicBezTo>
                  <a:cubicBezTo>
                    <a:pt x="531" y="0"/>
                    <a:pt x="531" y="0"/>
                    <a:pt x="531" y="0"/>
                  </a:cubicBezTo>
                  <a:cubicBezTo>
                    <a:pt x="533" y="7419"/>
                    <a:pt x="533" y="7419"/>
                    <a:pt x="533" y="7419"/>
                  </a:cubicBezTo>
                  <a:cubicBezTo>
                    <a:pt x="471" y="7294"/>
                    <a:pt x="395" y="7005"/>
                    <a:pt x="182" y="7005"/>
                  </a:cubicBezTo>
                  <a:cubicBezTo>
                    <a:pt x="147" y="7005"/>
                    <a:pt x="113" y="7016"/>
                    <a:pt x="82" y="7036"/>
                  </a:cubicBezTo>
                  <a:cubicBezTo>
                    <a:pt x="26" y="7074"/>
                    <a:pt x="0" y="7116"/>
                    <a:pt x="5" y="7161"/>
                  </a:cubicBezTo>
                  <a:cubicBezTo>
                    <a:pt x="22" y="7304"/>
                    <a:pt x="318" y="7405"/>
                    <a:pt x="518" y="7455"/>
                  </a:cubicBezTo>
                  <a:cubicBezTo>
                    <a:pt x="516" y="7456"/>
                    <a:pt x="545" y="7463"/>
                    <a:pt x="568" y="7468"/>
                  </a:cubicBezTo>
                  <a:cubicBezTo>
                    <a:pt x="799" y="7493"/>
                    <a:pt x="1080" y="7356"/>
                    <a:pt x="1113" y="7272"/>
                  </a:cubicBezTo>
                  <a:cubicBezTo>
                    <a:pt x="1135" y="7216"/>
                    <a:pt x="1124" y="7159"/>
                    <a:pt x="1081" y="7119"/>
                  </a:cubicBezTo>
                  <a:close/>
                  <a:moveTo>
                    <a:pt x="15" y="7147"/>
                  </a:moveTo>
                  <a:cubicBezTo>
                    <a:pt x="10" y="7109"/>
                    <a:pt x="34" y="7072"/>
                    <a:pt x="85" y="7038"/>
                  </a:cubicBezTo>
                  <a:cubicBezTo>
                    <a:pt x="114" y="7019"/>
                    <a:pt x="145" y="7009"/>
                    <a:pt x="177" y="7009"/>
                  </a:cubicBezTo>
                  <a:cubicBezTo>
                    <a:pt x="393" y="7009"/>
                    <a:pt x="482" y="7336"/>
                    <a:pt x="532" y="7438"/>
                  </a:cubicBezTo>
                  <a:cubicBezTo>
                    <a:pt x="431" y="7428"/>
                    <a:pt x="33" y="7305"/>
                    <a:pt x="15" y="7147"/>
                  </a:cubicBezTo>
                  <a:close/>
                  <a:moveTo>
                    <a:pt x="1106" y="7257"/>
                  </a:moveTo>
                  <a:cubicBezTo>
                    <a:pt x="1073" y="7342"/>
                    <a:pt x="790" y="7479"/>
                    <a:pt x="551" y="7441"/>
                  </a:cubicBezTo>
                  <a:cubicBezTo>
                    <a:pt x="594" y="7374"/>
                    <a:pt x="868" y="7088"/>
                    <a:pt x="1004" y="7098"/>
                  </a:cubicBezTo>
                  <a:cubicBezTo>
                    <a:pt x="1026" y="7100"/>
                    <a:pt x="1060" y="7103"/>
                    <a:pt x="1077" y="7119"/>
                  </a:cubicBezTo>
                  <a:cubicBezTo>
                    <a:pt x="1116" y="7156"/>
                    <a:pt x="1127" y="7205"/>
                    <a:pt x="1106" y="725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6" name="Oval 50"/>
            <p:cNvSpPr>
              <a:spLocks noChangeArrowheads="1"/>
            </p:cNvSpPr>
            <p:nvPr/>
          </p:nvSpPr>
          <p:spPr bwMode="auto">
            <a:xfrm>
              <a:off x="1855" y="2290"/>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7" name="Freeform 51"/>
            <p:cNvSpPr>
              <a:spLocks noEditPoints="1"/>
            </p:cNvSpPr>
            <p:nvPr/>
          </p:nvSpPr>
          <p:spPr bwMode="auto">
            <a:xfrm>
              <a:off x="1634" y="2310"/>
              <a:ext cx="457" cy="456"/>
            </a:xfrm>
            <a:custGeom>
              <a:avLst/>
              <a:gdLst>
                <a:gd name="T0" fmla="*/ 589 w 1238"/>
                <a:gd name="T1" fmla="*/ 43 h 1240"/>
                <a:gd name="T2" fmla="*/ 589 w 1238"/>
                <a:gd name="T3" fmla="*/ 0 h 1240"/>
                <a:gd name="T4" fmla="*/ 854 w 1238"/>
                <a:gd name="T5" fmla="*/ 62 h 1240"/>
                <a:gd name="T6" fmla="*/ 746 w 1238"/>
                <a:gd name="T7" fmla="*/ 30 h 1240"/>
                <a:gd name="T8" fmla="*/ 827 w 1238"/>
                <a:gd name="T9" fmla="*/ 76 h 1240"/>
                <a:gd name="T10" fmla="*/ 1121 w 1238"/>
                <a:gd name="T11" fmla="*/ 239 h 1240"/>
                <a:gd name="T12" fmla="*/ 1044 w 1238"/>
                <a:gd name="T13" fmla="*/ 186 h 1240"/>
                <a:gd name="T14" fmla="*/ 1120 w 1238"/>
                <a:gd name="T15" fmla="*/ 269 h 1240"/>
                <a:gd name="T16" fmla="*/ 1181 w 1238"/>
                <a:gd name="T17" fmla="*/ 328 h 1240"/>
                <a:gd name="T18" fmla="*/ 1140 w 1238"/>
                <a:gd name="T19" fmla="*/ 343 h 1240"/>
                <a:gd name="T20" fmla="*/ 1218 w 1238"/>
                <a:gd name="T21" fmla="*/ 584 h 1240"/>
                <a:gd name="T22" fmla="*/ 1200 w 1238"/>
                <a:gd name="T23" fmla="*/ 472 h 1240"/>
                <a:gd name="T24" fmla="*/ 1193 w 1238"/>
                <a:gd name="T25" fmla="*/ 566 h 1240"/>
                <a:gd name="T26" fmla="*/ 1230 w 1238"/>
                <a:gd name="T27" fmla="*/ 740 h 1240"/>
                <a:gd name="T28" fmla="*/ 1214 w 1238"/>
                <a:gd name="T29" fmla="*/ 648 h 1240"/>
                <a:gd name="T30" fmla="*/ 1208 w 1238"/>
                <a:gd name="T31" fmla="*/ 760 h 1240"/>
                <a:gd name="T32" fmla="*/ 1200 w 1238"/>
                <a:gd name="T33" fmla="*/ 848 h 1240"/>
                <a:gd name="T34" fmla="*/ 1161 w 1238"/>
                <a:gd name="T35" fmla="*/ 831 h 1240"/>
                <a:gd name="T36" fmla="*/ 1040 w 1238"/>
                <a:gd name="T37" fmla="*/ 1067 h 1240"/>
                <a:gd name="T38" fmla="*/ 1111 w 1238"/>
                <a:gd name="T39" fmla="*/ 979 h 1240"/>
                <a:gd name="T40" fmla="*/ 1037 w 1238"/>
                <a:gd name="T41" fmla="*/ 1037 h 1240"/>
                <a:gd name="T42" fmla="*/ 929 w 1238"/>
                <a:gd name="T43" fmla="*/ 1171 h 1240"/>
                <a:gd name="T44" fmla="*/ 998 w 1238"/>
                <a:gd name="T45" fmla="*/ 1107 h 1240"/>
                <a:gd name="T46" fmla="*/ 900 w 1238"/>
                <a:gd name="T47" fmla="*/ 1163 h 1240"/>
                <a:gd name="T48" fmla="*/ 825 w 1238"/>
                <a:gd name="T49" fmla="*/ 1212 h 1240"/>
                <a:gd name="T50" fmla="*/ 815 w 1238"/>
                <a:gd name="T51" fmla="*/ 1170 h 1240"/>
                <a:gd name="T52" fmla="*/ 558 w 1238"/>
                <a:gd name="T53" fmla="*/ 1218 h 1240"/>
                <a:gd name="T54" fmla="*/ 671 w 1238"/>
                <a:gd name="T55" fmla="*/ 1218 h 1240"/>
                <a:gd name="T56" fmla="*/ 579 w 1238"/>
                <a:gd name="T57" fmla="*/ 1197 h 1240"/>
                <a:gd name="T58" fmla="*/ 992 w 1238"/>
                <a:gd name="T59" fmla="*/ 116 h 1240"/>
                <a:gd name="T60" fmla="*/ 905 w 1238"/>
                <a:gd name="T61" fmla="*/ 81 h 1240"/>
                <a:gd name="T62" fmla="*/ 998 w 1238"/>
                <a:gd name="T63" fmla="*/ 146 h 1240"/>
                <a:gd name="T64" fmla="*/ 467 w 1238"/>
                <a:gd name="T65" fmla="*/ 1233 h 1240"/>
                <a:gd name="T66" fmla="*/ 479 w 1238"/>
                <a:gd name="T67" fmla="*/ 1192 h 1240"/>
                <a:gd name="T68" fmla="*/ 119 w 1238"/>
                <a:gd name="T69" fmla="*/ 981 h 1240"/>
                <a:gd name="T70" fmla="*/ 195 w 1238"/>
                <a:gd name="T71" fmla="*/ 1063 h 1240"/>
                <a:gd name="T72" fmla="*/ 149 w 1238"/>
                <a:gd name="T73" fmla="*/ 982 h 1240"/>
                <a:gd name="T74" fmla="*/ 34 w 1238"/>
                <a:gd name="T75" fmla="*/ 856 h 1240"/>
                <a:gd name="T76" fmla="*/ 86 w 1238"/>
                <a:gd name="T77" fmla="*/ 934 h 1240"/>
                <a:gd name="T78" fmla="*/ 46 w 1238"/>
                <a:gd name="T79" fmla="*/ 828 h 1240"/>
                <a:gd name="T80" fmla="*/ 13 w 1238"/>
                <a:gd name="T81" fmla="*/ 760 h 1240"/>
                <a:gd name="T82" fmla="*/ 56 w 1238"/>
                <a:gd name="T83" fmla="*/ 753 h 1240"/>
                <a:gd name="T84" fmla="*/ 29 w 1238"/>
                <a:gd name="T85" fmla="*/ 490 h 1240"/>
                <a:gd name="T86" fmla="*/ 24 w 1238"/>
                <a:gd name="T87" fmla="*/ 602 h 1240"/>
                <a:gd name="T88" fmla="*/ 50 w 1238"/>
                <a:gd name="T89" fmla="*/ 512 h 1240"/>
                <a:gd name="T90" fmla="*/ 63 w 1238"/>
                <a:gd name="T91" fmla="*/ 338 h 1240"/>
                <a:gd name="T92" fmla="*/ 49 w 1238"/>
                <a:gd name="T93" fmla="*/ 430 h 1240"/>
                <a:gd name="T94" fmla="*/ 91 w 1238"/>
                <a:gd name="T95" fmla="*/ 326 h 1240"/>
                <a:gd name="T96" fmla="*/ 122 w 1238"/>
                <a:gd name="T97" fmla="*/ 241 h 1240"/>
                <a:gd name="T98" fmla="*/ 156 w 1238"/>
                <a:gd name="T99" fmla="*/ 268 h 1240"/>
                <a:gd name="T100" fmla="*/ 336 w 1238"/>
                <a:gd name="T101" fmla="*/ 86 h 1240"/>
                <a:gd name="T102" fmla="*/ 239 w 1238"/>
                <a:gd name="T103" fmla="*/ 143 h 1240"/>
                <a:gd name="T104" fmla="*/ 328 w 1238"/>
                <a:gd name="T105" fmla="*/ 115 h 1240"/>
                <a:gd name="T106" fmla="*/ 479 w 1238"/>
                <a:gd name="T107" fmla="*/ 21 h 1240"/>
                <a:gd name="T108" fmla="*/ 396 w 1238"/>
                <a:gd name="T109" fmla="*/ 63 h 1240"/>
                <a:gd name="T110" fmla="*/ 505 w 1238"/>
                <a:gd name="T111" fmla="*/ 36 h 1240"/>
                <a:gd name="T112" fmla="*/ 305 w 1238"/>
                <a:gd name="T113" fmla="*/ 1173 h 1240"/>
                <a:gd name="T114" fmla="*/ 329 w 1238"/>
                <a:gd name="T115" fmla="*/ 1138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8" h="1240">
                  <a:moveTo>
                    <a:pt x="681" y="21"/>
                  </a:moveTo>
                  <a:cubicBezTo>
                    <a:pt x="681" y="33"/>
                    <a:pt x="671" y="43"/>
                    <a:pt x="659" y="43"/>
                  </a:cubicBezTo>
                  <a:cubicBezTo>
                    <a:pt x="589" y="43"/>
                    <a:pt x="589" y="43"/>
                    <a:pt x="589" y="43"/>
                  </a:cubicBezTo>
                  <a:cubicBezTo>
                    <a:pt x="578" y="43"/>
                    <a:pt x="568" y="33"/>
                    <a:pt x="568" y="21"/>
                  </a:cubicBezTo>
                  <a:cubicBezTo>
                    <a:pt x="568" y="21"/>
                    <a:pt x="568" y="21"/>
                    <a:pt x="568" y="21"/>
                  </a:cubicBezTo>
                  <a:cubicBezTo>
                    <a:pt x="568" y="9"/>
                    <a:pt x="578" y="0"/>
                    <a:pt x="589" y="0"/>
                  </a:cubicBezTo>
                  <a:cubicBezTo>
                    <a:pt x="659" y="0"/>
                    <a:pt x="659" y="0"/>
                    <a:pt x="659" y="0"/>
                  </a:cubicBezTo>
                  <a:cubicBezTo>
                    <a:pt x="671" y="0"/>
                    <a:pt x="681" y="9"/>
                    <a:pt x="681" y="21"/>
                  </a:cubicBezTo>
                  <a:close/>
                  <a:moveTo>
                    <a:pt x="854" y="62"/>
                  </a:moveTo>
                  <a:cubicBezTo>
                    <a:pt x="857" y="51"/>
                    <a:pt x="851" y="39"/>
                    <a:pt x="840" y="35"/>
                  </a:cubicBezTo>
                  <a:cubicBezTo>
                    <a:pt x="840" y="35"/>
                    <a:pt x="840" y="35"/>
                    <a:pt x="772" y="16"/>
                  </a:cubicBezTo>
                  <a:cubicBezTo>
                    <a:pt x="761" y="12"/>
                    <a:pt x="749" y="19"/>
                    <a:pt x="746" y="30"/>
                  </a:cubicBezTo>
                  <a:cubicBezTo>
                    <a:pt x="746" y="30"/>
                    <a:pt x="746" y="30"/>
                    <a:pt x="746" y="30"/>
                  </a:cubicBezTo>
                  <a:cubicBezTo>
                    <a:pt x="742" y="42"/>
                    <a:pt x="749" y="54"/>
                    <a:pt x="760" y="57"/>
                  </a:cubicBezTo>
                  <a:cubicBezTo>
                    <a:pt x="760" y="57"/>
                    <a:pt x="760" y="57"/>
                    <a:pt x="827" y="76"/>
                  </a:cubicBezTo>
                  <a:cubicBezTo>
                    <a:pt x="839" y="80"/>
                    <a:pt x="851" y="73"/>
                    <a:pt x="854" y="62"/>
                  </a:cubicBezTo>
                  <a:close/>
                  <a:moveTo>
                    <a:pt x="1120" y="269"/>
                  </a:moveTo>
                  <a:cubicBezTo>
                    <a:pt x="1129" y="261"/>
                    <a:pt x="1129" y="248"/>
                    <a:pt x="1121" y="239"/>
                  </a:cubicBezTo>
                  <a:cubicBezTo>
                    <a:pt x="1121" y="239"/>
                    <a:pt x="1121" y="239"/>
                    <a:pt x="1074" y="187"/>
                  </a:cubicBezTo>
                  <a:cubicBezTo>
                    <a:pt x="1066" y="179"/>
                    <a:pt x="1052" y="178"/>
                    <a:pt x="1044" y="186"/>
                  </a:cubicBezTo>
                  <a:cubicBezTo>
                    <a:pt x="1044" y="186"/>
                    <a:pt x="1044" y="186"/>
                    <a:pt x="1044" y="186"/>
                  </a:cubicBezTo>
                  <a:cubicBezTo>
                    <a:pt x="1035" y="194"/>
                    <a:pt x="1034" y="208"/>
                    <a:pt x="1042" y="217"/>
                  </a:cubicBezTo>
                  <a:cubicBezTo>
                    <a:pt x="1042" y="217"/>
                    <a:pt x="1042" y="217"/>
                    <a:pt x="1090" y="268"/>
                  </a:cubicBezTo>
                  <a:cubicBezTo>
                    <a:pt x="1098" y="277"/>
                    <a:pt x="1111" y="277"/>
                    <a:pt x="1120" y="269"/>
                  </a:cubicBezTo>
                  <a:close/>
                  <a:moveTo>
                    <a:pt x="1192" y="422"/>
                  </a:moveTo>
                  <a:cubicBezTo>
                    <a:pt x="1203" y="418"/>
                    <a:pt x="1209" y="405"/>
                    <a:pt x="1205" y="394"/>
                  </a:cubicBezTo>
                  <a:cubicBezTo>
                    <a:pt x="1205" y="394"/>
                    <a:pt x="1205" y="394"/>
                    <a:pt x="1181" y="328"/>
                  </a:cubicBezTo>
                  <a:cubicBezTo>
                    <a:pt x="1176" y="317"/>
                    <a:pt x="1164" y="312"/>
                    <a:pt x="1153" y="316"/>
                  </a:cubicBezTo>
                  <a:cubicBezTo>
                    <a:pt x="1153" y="316"/>
                    <a:pt x="1153" y="316"/>
                    <a:pt x="1153" y="316"/>
                  </a:cubicBezTo>
                  <a:cubicBezTo>
                    <a:pt x="1142" y="320"/>
                    <a:pt x="1136" y="332"/>
                    <a:pt x="1140" y="343"/>
                  </a:cubicBezTo>
                  <a:cubicBezTo>
                    <a:pt x="1140" y="343"/>
                    <a:pt x="1140" y="343"/>
                    <a:pt x="1165" y="409"/>
                  </a:cubicBezTo>
                  <a:cubicBezTo>
                    <a:pt x="1169" y="420"/>
                    <a:pt x="1181" y="426"/>
                    <a:pt x="1192" y="422"/>
                  </a:cubicBezTo>
                  <a:close/>
                  <a:moveTo>
                    <a:pt x="1218" y="584"/>
                  </a:moveTo>
                  <a:cubicBezTo>
                    <a:pt x="1230" y="582"/>
                    <a:pt x="1238" y="571"/>
                    <a:pt x="1236" y="559"/>
                  </a:cubicBezTo>
                  <a:cubicBezTo>
                    <a:pt x="1236" y="559"/>
                    <a:pt x="1236" y="559"/>
                    <a:pt x="1225" y="490"/>
                  </a:cubicBezTo>
                  <a:cubicBezTo>
                    <a:pt x="1223" y="478"/>
                    <a:pt x="1212" y="470"/>
                    <a:pt x="1200" y="472"/>
                  </a:cubicBezTo>
                  <a:cubicBezTo>
                    <a:pt x="1200" y="472"/>
                    <a:pt x="1200" y="472"/>
                    <a:pt x="1200" y="472"/>
                  </a:cubicBezTo>
                  <a:cubicBezTo>
                    <a:pt x="1189" y="474"/>
                    <a:pt x="1181" y="485"/>
                    <a:pt x="1182" y="497"/>
                  </a:cubicBezTo>
                  <a:cubicBezTo>
                    <a:pt x="1182" y="497"/>
                    <a:pt x="1182" y="497"/>
                    <a:pt x="1193" y="566"/>
                  </a:cubicBezTo>
                  <a:cubicBezTo>
                    <a:pt x="1195" y="578"/>
                    <a:pt x="1206" y="585"/>
                    <a:pt x="1218" y="584"/>
                  </a:cubicBezTo>
                  <a:close/>
                  <a:moveTo>
                    <a:pt x="1208" y="760"/>
                  </a:moveTo>
                  <a:cubicBezTo>
                    <a:pt x="1220" y="761"/>
                    <a:pt x="1230" y="752"/>
                    <a:pt x="1230" y="740"/>
                  </a:cubicBezTo>
                  <a:cubicBezTo>
                    <a:pt x="1230" y="740"/>
                    <a:pt x="1230" y="740"/>
                    <a:pt x="1234" y="670"/>
                  </a:cubicBezTo>
                  <a:cubicBezTo>
                    <a:pt x="1235" y="658"/>
                    <a:pt x="1226" y="648"/>
                    <a:pt x="1214" y="648"/>
                  </a:cubicBezTo>
                  <a:cubicBezTo>
                    <a:pt x="1214" y="648"/>
                    <a:pt x="1214" y="648"/>
                    <a:pt x="1214" y="648"/>
                  </a:cubicBezTo>
                  <a:cubicBezTo>
                    <a:pt x="1202" y="647"/>
                    <a:pt x="1192" y="656"/>
                    <a:pt x="1191" y="668"/>
                  </a:cubicBezTo>
                  <a:cubicBezTo>
                    <a:pt x="1191" y="668"/>
                    <a:pt x="1191" y="668"/>
                    <a:pt x="1188" y="738"/>
                  </a:cubicBezTo>
                  <a:cubicBezTo>
                    <a:pt x="1187" y="750"/>
                    <a:pt x="1196" y="760"/>
                    <a:pt x="1208" y="760"/>
                  </a:cubicBezTo>
                  <a:close/>
                  <a:moveTo>
                    <a:pt x="1146" y="924"/>
                  </a:moveTo>
                  <a:cubicBezTo>
                    <a:pt x="1157" y="929"/>
                    <a:pt x="1169" y="923"/>
                    <a:pt x="1174" y="912"/>
                  </a:cubicBezTo>
                  <a:cubicBezTo>
                    <a:pt x="1174" y="912"/>
                    <a:pt x="1174" y="912"/>
                    <a:pt x="1200" y="848"/>
                  </a:cubicBezTo>
                  <a:cubicBezTo>
                    <a:pt x="1205" y="837"/>
                    <a:pt x="1200" y="824"/>
                    <a:pt x="1189" y="820"/>
                  </a:cubicBezTo>
                  <a:cubicBezTo>
                    <a:pt x="1189" y="820"/>
                    <a:pt x="1189" y="820"/>
                    <a:pt x="1189" y="820"/>
                  </a:cubicBezTo>
                  <a:cubicBezTo>
                    <a:pt x="1178" y="815"/>
                    <a:pt x="1165" y="820"/>
                    <a:pt x="1161" y="831"/>
                  </a:cubicBezTo>
                  <a:cubicBezTo>
                    <a:pt x="1161" y="831"/>
                    <a:pt x="1161" y="831"/>
                    <a:pt x="1134" y="896"/>
                  </a:cubicBezTo>
                  <a:cubicBezTo>
                    <a:pt x="1129" y="907"/>
                    <a:pt x="1135" y="919"/>
                    <a:pt x="1146" y="924"/>
                  </a:cubicBezTo>
                  <a:close/>
                  <a:moveTo>
                    <a:pt x="1040" y="1067"/>
                  </a:moveTo>
                  <a:cubicBezTo>
                    <a:pt x="1050" y="1074"/>
                    <a:pt x="1063" y="1073"/>
                    <a:pt x="1070" y="1064"/>
                  </a:cubicBezTo>
                  <a:cubicBezTo>
                    <a:pt x="1070" y="1064"/>
                    <a:pt x="1070" y="1064"/>
                    <a:pt x="1114" y="1009"/>
                  </a:cubicBezTo>
                  <a:cubicBezTo>
                    <a:pt x="1122" y="1000"/>
                    <a:pt x="1120" y="986"/>
                    <a:pt x="1111" y="979"/>
                  </a:cubicBezTo>
                  <a:cubicBezTo>
                    <a:pt x="1111" y="979"/>
                    <a:pt x="1111" y="979"/>
                    <a:pt x="1111" y="979"/>
                  </a:cubicBezTo>
                  <a:cubicBezTo>
                    <a:pt x="1102" y="971"/>
                    <a:pt x="1088" y="973"/>
                    <a:pt x="1081" y="982"/>
                  </a:cubicBezTo>
                  <a:cubicBezTo>
                    <a:pt x="1081" y="982"/>
                    <a:pt x="1081" y="982"/>
                    <a:pt x="1037" y="1037"/>
                  </a:cubicBezTo>
                  <a:cubicBezTo>
                    <a:pt x="1030" y="1046"/>
                    <a:pt x="1031" y="1059"/>
                    <a:pt x="1040" y="1067"/>
                  </a:cubicBezTo>
                  <a:close/>
                  <a:moveTo>
                    <a:pt x="900" y="1163"/>
                  </a:moveTo>
                  <a:cubicBezTo>
                    <a:pt x="906" y="1173"/>
                    <a:pt x="919" y="1177"/>
                    <a:pt x="929" y="1171"/>
                  </a:cubicBezTo>
                  <a:cubicBezTo>
                    <a:pt x="929" y="1171"/>
                    <a:pt x="929" y="1171"/>
                    <a:pt x="990" y="1136"/>
                  </a:cubicBezTo>
                  <a:cubicBezTo>
                    <a:pt x="1000" y="1130"/>
                    <a:pt x="1004" y="1117"/>
                    <a:pt x="998" y="1107"/>
                  </a:cubicBezTo>
                  <a:cubicBezTo>
                    <a:pt x="998" y="1107"/>
                    <a:pt x="998" y="1107"/>
                    <a:pt x="998" y="1107"/>
                  </a:cubicBezTo>
                  <a:cubicBezTo>
                    <a:pt x="992" y="1097"/>
                    <a:pt x="979" y="1093"/>
                    <a:pt x="968" y="1099"/>
                  </a:cubicBezTo>
                  <a:cubicBezTo>
                    <a:pt x="968" y="1099"/>
                    <a:pt x="968" y="1099"/>
                    <a:pt x="908" y="1134"/>
                  </a:cubicBezTo>
                  <a:cubicBezTo>
                    <a:pt x="898" y="1140"/>
                    <a:pt x="894" y="1153"/>
                    <a:pt x="900" y="1163"/>
                  </a:cubicBezTo>
                  <a:close/>
                  <a:moveTo>
                    <a:pt x="731" y="1212"/>
                  </a:moveTo>
                  <a:cubicBezTo>
                    <a:pt x="734" y="1224"/>
                    <a:pt x="745" y="1231"/>
                    <a:pt x="757" y="1228"/>
                  </a:cubicBezTo>
                  <a:cubicBezTo>
                    <a:pt x="757" y="1228"/>
                    <a:pt x="757" y="1228"/>
                    <a:pt x="825" y="1212"/>
                  </a:cubicBezTo>
                  <a:cubicBezTo>
                    <a:pt x="836" y="1209"/>
                    <a:pt x="843" y="1197"/>
                    <a:pt x="841" y="1186"/>
                  </a:cubicBezTo>
                  <a:cubicBezTo>
                    <a:pt x="841" y="1186"/>
                    <a:pt x="841" y="1186"/>
                    <a:pt x="841" y="1186"/>
                  </a:cubicBezTo>
                  <a:cubicBezTo>
                    <a:pt x="838" y="1174"/>
                    <a:pt x="826" y="1167"/>
                    <a:pt x="815" y="1170"/>
                  </a:cubicBezTo>
                  <a:cubicBezTo>
                    <a:pt x="815" y="1170"/>
                    <a:pt x="815" y="1170"/>
                    <a:pt x="747" y="1187"/>
                  </a:cubicBezTo>
                  <a:cubicBezTo>
                    <a:pt x="735" y="1189"/>
                    <a:pt x="728" y="1201"/>
                    <a:pt x="731" y="1212"/>
                  </a:cubicBezTo>
                  <a:close/>
                  <a:moveTo>
                    <a:pt x="558" y="1218"/>
                  </a:moveTo>
                  <a:cubicBezTo>
                    <a:pt x="558" y="1230"/>
                    <a:pt x="568" y="1240"/>
                    <a:pt x="579" y="1240"/>
                  </a:cubicBezTo>
                  <a:cubicBezTo>
                    <a:pt x="579" y="1240"/>
                    <a:pt x="579" y="1240"/>
                    <a:pt x="649" y="1239"/>
                  </a:cubicBezTo>
                  <a:cubicBezTo>
                    <a:pt x="661" y="1239"/>
                    <a:pt x="671" y="1230"/>
                    <a:pt x="671" y="1218"/>
                  </a:cubicBezTo>
                  <a:cubicBezTo>
                    <a:pt x="671" y="1218"/>
                    <a:pt x="671" y="1218"/>
                    <a:pt x="671" y="1218"/>
                  </a:cubicBezTo>
                  <a:cubicBezTo>
                    <a:pt x="671" y="1206"/>
                    <a:pt x="661" y="1197"/>
                    <a:pt x="649" y="1197"/>
                  </a:cubicBezTo>
                  <a:cubicBezTo>
                    <a:pt x="649" y="1197"/>
                    <a:pt x="649" y="1197"/>
                    <a:pt x="579" y="1197"/>
                  </a:cubicBezTo>
                  <a:cubicBezTo>
                    <a:pt x="568" y="1197"/>
                    <a:pt x="558" y="1206"/>
                    <a:pt x="558" y="1218"/>
                  </a:cubicBezTo>
                  <a:close/>
                  <a:moveTo>
                    <a:pt x="998" y="146"/>
                  </a:moveTo>
                  <a:cubicBezTo>
                    <a:pt x="1004" y="136"/>
                    <a:pt x="1002" y="123"/>
                    <a:pt x="992" y="116"/>
                  </a:cubicBezTo>
                  <a:cubicBezTo>
                    <a:pt x="992" y="116"/>
                    <a:pt x="992" y="116"/>
                    <a:pt x="935" y="76"/>
                  </a:cubicBezTo>
                  <a:cubicBezTo>
                    <a:pt x="925" y="69"/>
                    <a:pt x="912" y="72"/>
                    <a:pt x="905" y="81"/>
                  </a:cubicBezTo>
                  <a:cubicBezTo>
                    <a:pt x="905" y="81"/>
                    <a:pt x="905" y="81"/>
                    <a:pt x="905" y="81"/>
                  </a:cubicBezTo>
                  <a:cubicBezTo>
                    <a:pt x="898" y="91"/>
                    <a:pt x="901" y="104"/>
                    <a:pt x="910" y="111"/>
                  </a:cubicBezTo>
                  <a:cubicBezTo>
                    <a:pt x="910" y="111"/>
                    <a:pt x="910" y="111"/>
                    <a:pt x="968" y="151"/>
                  </a:cubicBezTo>
                  <a:cubicBezTo>
                    <a:pt x="977" y="158"/>
                    <a:pt x="991" y="155"/>
                    <a:pt x="998" y="146"/>
                  </a:cubicBezTo>
                  <a:close/>
                  <a:moveTo>
                    <a:pt x="385" y="1187"/>
                  </a:moveTo>
                  <a:cubicBezTo>
                    <a:pt x="382" y="1199"/>
                    <a:pt x="389" y="1210"/>
                    <a:pt x="400" y="1214"/>
                  </a:cubicBezTo>
                  <a:cubicBezTo>
                    <a:pt x="400" y="1214"/>
                    <a:pt x="400" y="1214"/>
                    <a:pt x="467" y="1233"/>
                  </a:cubicBezTo>
                  <a:cubicBezTo>
                    <a:pt x="478" y="1236"/>
                    <a:pt x="490" y="1230"/>
                    <a:pt x="494" y="1219"/>
                  </a:cubicBezTo>
                  <a:cubicBezTo>
                    <a:pt x="494" y="1219"/>
                    <a:pt x="494" y="1219"/>
                    <a:pt x="494" y="1219"/>
                  </a:cubicBezTo>
                  <a:cubicBezTo>
                    <a:pt x="497" y="1207"/>
                    <a:pt x="490" y="1195"/>
                    <a:pt x="479" y="1192"/>
                  </a:cubicBezTo>
                  <a:cubicBezTo>
                    <a:pt x="479" y="1192"/>
                    <a:pt x="479" y="1192"/>
                    <a:pt x="412" y="1173"/>
                  </a:cubicBezTo>
                  <a:cubicBezTo>
                    <a:pt x="400" y="1169"/>
                    <a:pt x="389" y="1176"/>
                    <a:pt x="385" y="1187"/>
                  </a:cubicBezTo>
                  <a:close/>
                  <a:moveTo>
                    <a:pt x="119" y="981"/>
                  </a:moveTo>
                  <a:cubicBezTo>
                    <a:pt x="110" y="989"/>
                    <a:pt x="110" y="1002"/>
                    <a:pt x="118" y="1011"/>
                  </a:cubicBezTo>
                  <a:cubicBezTo>
                    <a:pt x="118" y="1011"/>
                    <a:pt x="118" y="1011"/>
                    <a:pt x="165" y="1062"/>
                  </a:cubicBezTo>
                  <a:cubicBezTo>
                    <a:pt x="173" y="1071"/>
                    <a:pt x="187" y="1071"/>
                    <a:pt x="195" y="1063"/>
                  </a:cubicBezTo>
                  <a:cubicBezTo>
                    <a:pt x="195" y="1063"/>
                    <a:pt x="195" y="1063"/>
                    <a:pt x="195" y="1063"/>
                  </a:cubicBezTo>
                  <a:cubicBezTo>
                    <a:pt x="204" y="1055"/>
                    <a:pt x="205" y="1042"/>
                    <a:pt x="197" y="1033"/>
                  </a:cubicBezTo>
                  <a:cubicBezTo>
                    <a:pt x="197" y="1033"/>
                    <a:pt x="197" y="1033"/>
                    <a:pt x="149" y="982"/>
                  </a:cubicBezTo>
                  <a:cubicBezTo>
                    <a:pt x="141" y="973"/>
                    <a:pt x="127" y="973"/>
                    <a:pt x="119" y="981"/>
                  </a:cubicBezTo>
                  <a:close/>
                  <a:moveTo>
                    <a:pt x="46" y="828"/>
                  </a:moveTo>
                  <a:cubicBezTo>
                    <a:pt x="35" y="833"/>
                    <a:pt x="29" y="845"/>
                    <a:pt x="34" y="856"/>
                  </a:cubicBezTo>
                  <a:cubicBezTo>
                    <a:pt x="34" y="856"/>
                    <a:pt x="34" y="856"/>
                    <a:pt x="58" y="922"/>
                  </a:cubicBezTo>
                  <a:cubicBezTo>
                    <a:pt x="62" y="933"/>
                    <a:pt x="75" y="938"/>
                    <a:pt x="86" y="934"/>
                  </a:cubicBezTo>
                  <a:cubicBezTo>
                    <a:pt x="86" y="934"/>
                    <a:pt x="86" y="934"/>
                    <a:pt x="86" y="934"/>
                  </a:cubicBezTo>
                  <a:cubicBezTo>
                    <a:pt x="97" y="930"/>
                    <a:pt x="102" y="918"/>
                    <a:pt x="98" y="907"/>
                  </a:cubicBezTo>
                  <a:cubicBezTo>
                    <a:pt x="98" y="907"/>
                    <a:pt x="98" y="907"/>
                    <a:pt x="74" y="841"/>
                  </a:cubicBezTo>
                  <a:cubicBezTo>
                    <a:pt x="70" y="830"/>
                    <a:pt x="57" y="824"/>
                    <a:pt x="46" y="828"/>
                  </a:cubicBezTo>
                  <a:close/>
                  <a:moveTo>
                    <a:pt x="20" y="667"/>
                  </a:moveTo>
                  <a:cubicBezTo>
                    <a:pt x="8" y="668"/>
                    <a:pt x="0" y="679"/>
                    <a:pt x="2" y="691"/>
                  </a:cubicBezTo>
                  <a:cubicBezTo>
                    <a:pt x="2" y="691"/>
                    <a:pt x="2" y="691"/>
                    <a:pt x="13" y="760"/>
                  </a:cubicBezTo>
                  <a:cubicBezTo>
                    <a:pt x="15" y="772"/>
                    <a:pt x="26" y="780"/>
                    <a:pt x="38" y="778"/>
                  </a:cubicBezTo>
                  <a:cubicBezTo>
                    <a:pt x="38" y="778"/>
                    <a:pt x="38" y="778"/>
                    <a:pt x="38" y="778"/>
                  </a:cubicBezTo>
                  <a:cubicBezTo>
                    <a:pt x="50" y="776"/>
                    <a:pt x="58" y="765"/>
                    <a:pt x="56" y="753"/>
                  </a:cubicBezTo>
                  <a:cubicBezTo>
                    <a:pt x="56" y="753"/>
                    <a:pt x="56" y="753"/>
                    <a:pt x="44" y="684"/>
                  </a:cubicBezTo>
                  <a:cubicBezTo>
                    <a:pt x="43" y="673"/>
                    <a:pt x="32" y="665"/>
                    <a:pt x="20" y="667"/>
                  </a:cubicBezTo>
                  <a:close/>
                  <a:moveTo>
                    <a:pt x="29" y="490"/>
                  </a:moveTo>
                  <a:cubicBezTo>
                    <a:pt x="18" y="489"/>
                    <a:pt x="8" y="498"/>
                    <a:pt x="7" y="510"/>
                  </a:cubicBezTo>
                  <a:cubicBezTo>
                    <a:pt x="7" y="510"/>
                    <a:pt x="7" y="510"/>
                    <a:pt x="4" y="580"/>
                  </a:cubicBezTo>
                  <a:cubicBezTo>
                    <a:pt x="3" y="592"/>
                    <a:pt x="12" y="602"/>
                    <a:pt x="24" y="602"/>
                  </a:cubicBezTo>
                  <a:cubicBezTo>
                    <a:pt x="24" y="602"/>
                    <a:pt x="24" y="602"/>
                    <a:pt x="24" y="602"/>
                  </a:cubicBezTo>
                  <a:cubicBezTo>
                    <a:pt x="36" y="603"/>
                    <a:pt x="46" y="594"/>
                    <a:pt x="46" y="582"/>
                  </a:cubicBezTo>
                  <a:cubicBezTo>
                    <a:pt x="46" y="582"/>
                    <a:pt x="46" y="582"/>
                    <a:pt x="50" y="512"/>
                  </a:cubicBezTo>
                  <a:cubicBezTo>
                    <a:pt x="50" y="500"/>
                    <a:pt x="41" y="490"/>
                    <a:pt x="29" y="490"/>
                  </a:cubicBezTo>
                  <a:close/>
                  <a:moveTo>
                    <a:pt x="91" y="326"/>
                  </a:moveTo>
                  <a:cubicBezTo>
                    <a:pt x="80" y="321"/>
                    <a:pt x="68" y="327"/>
                    <a:pt x="63" y="338"/>
                  </a:cubicBezTo>
                  <a:cubicBezTo>
                    <a:pt x="63" y="338"/>
                    <a:pt x="63" y="338"/>
                    <a:pt x="37" y="402"/>
                  </a:cubicBezTo>
                  <a:cubicBezTo>
                    <a:pt x="32" y="413"/>
                    <a:pt x="38" y="426"/>
                    <a:pt x="49" y="430"/>
                  </a:cubicBezTo>
                  <a:cubicBezTo>
                    <a:pt x="49" y="430"/>
                    <a:pt x="49" y="430"/>
                    <a:pt x="49" y="430"/>
                  </a:cubicBezTo>
                  <a:cubicBezTo>
                    <a:pt x="60" y="435"/>
                    <a:pt x="72" y="430"/>
                    <a:pt x="77" y="419"/>
                  </a:cubicBezTo>
                  <a:cubicBezTo>
                    <a:pt x="77" y="419"/>
                    <a:pt x="77" y="419"/>
                    <a:pt x="103" y="354"/>
                  </a:cubicBezTo>
                  <a:cubicBezTo>
                    <a:pt x="107" y="343"/>
                    <a:pt x="102" y="330"/>
                    <a:pt x="91" y="326"/>
                  </a:cubicBezTo>
                  <a:close/>
                  <a:moveTo>
                    <a:pt x="196" y="183"/>
                  </a:moveTo>
                  <a:cubicBezTo>
                    <a:pt x="187" y="175"/>
                    <a:pt x="173" y="177"/>
                    <a:pt x="166" y="186"/>
                  </a:cubicBezTo>
                  <a:cubicBezTo>
                    <a:pt x="166" y="186"/>
                    <a:pt x="166" y="186"/>
                    <a:pt x="122" y="241"/>
                  </a:cubicBezTo>
                  <a:cubicBezTo>
                    <a:pt x="115" y="250"/>
                    <a:pt x="117" y="264"/>
                    <a:pt x="126" y="271"/>
                  </a:cubicBezTo>
                  <a:cubicBezTo>
                    <a:pt x="126" y="271"/>
                    <a:pt x="126" y="271"/>
                    <a:pt x="126" y="271"/>
                  </a:cubicBezTo>
                  <a:cubicBezTo>
                    <a:pt x="135" y="278"/>
                    <a:pt x="149" y="277"/>
                    <a:pt x="156" y="268"/>
                  </a:cubicBezTo>
                  <a:cubicBezTo>
                    <a:pt x="156" y="268"/>
                    <a:pt x="156" y="268"/>
                    <a:pt x="200" y="213"/>
                  </a:cubicBezTo>
                  <a:cubicBezTo>
                    <a:pt x="207" y="204"/>
                    <a:pt x="205" y="190"/>
                    <a:pt x="196" y="183"/>
                  </a:cubicBezTo>
                  <a:close/>
                  <a:moveTo>
                    <a:pt x="336" y="86"/>
                  </a:moveTo>
                  <a:cubicBezTo>
                    <a:pt x="330" y="76"/>
                    <a:pt x="317" y="72"/>
                    <a:pt x="307" y="78"/>
                  </a:cubicBezTo>
                  <a:cubicBezTo>
                    <a:pt x="307" y="78"/>
                    <a:pt x="307" y="78"/>
                    <a:pt x="246" y="113"/>
                  </a:cubicBezTo>
                  <a:cubicBezTo>
                    <a:pt x="236" y="119"/>
                    <a:pt x="233" y="132"/>
                    <a:pt x="239" y="143"/>
                  </a:cubicBezTo>
                  <a:cubicBezTo>
                    <a:pt x="239" y="143"/>
                    <a:pt x="239" y="143"/>
                    <a:pt x="239" y="143"/>
                  </a:cubicBezTo>
                  <a:cubicBezTo>
                    <a:pt x="245" y="153"/>
                    <a:pt x="258" y="156"/>
                    <a:pt x="268" y="150"/>
                  </a:cubicBezTo>
                  <a:cubicBezTo>
                    <a:pt x="268" y="150"/>
                    <a:pt x="268" y="150"/>
                    <a:pt x="328" y="115"/>
                  </a:cubicBezTo>
                  <a:cubicBezTo>
                    <a:pt x="339" y="109"/>
                    <a:pt x="342" y="96"/>
                    <a:pt x="336" y="86"/>
                  </a:cubicBezTo>
                  <a:close/>
                  <a:moveTo>
                    <a:pt x="505" y="36"/>
                  </a:moveTo>
                  <a:cubicBezTo>
                    <a:pt x="502" y="25"/>
                    <a:pt x="491" y="18"/>
                    <a:pt x="479" y="21"/>
                  </a:cubicBezTo>
                  <a:cubicBezTo>
                    <a:pt x="479" y="21"/>
                    <a:pt x="479" y="21"/>
                    <a:pt x="411" y="37"/>
                  </a:cubicBezTo>
                  <a:cubicBezTo>
                    <a:pt x="400" y="40"/>
                    <a:pt x="393" y="52"/>
                    <a:pt x="396" y="63"/>
                  </a:cubicBezTo>
                  <a:cubicBezTo>
                    <a:pt x="396" y="63"/>
                    <a:pt x="396" y="63"/>
                    <a:pt x="396" y="63"/>
                  </a:cubicBezTo>
                  <a:cubicBezTo>
                    <a:pt x="398" y="75"/>
                    <a:pt x="410" y="82"/>
                    <a:pt x="421" y="79"/>
                  </a:cubicBezTo>
                  <a:cubicBezTo>
                    <a:pt x="421" y="79"/>
                    <a:pt x="421" y="79"/>
                    <a:pt x="489" y="62"/>
                  </a:cubicBezTo>
                  <a:cubicBezTo>
                    <a:pt x="501" y="59"/>
                    <a:pt x="508" y="48"/>
                    <a:pt x="505" y="36"/>
                  </a:cubicBezTo>
                  <a:close/>
                  <a:moveTo>
                    <a:pt x="242" y="1104"/>
                  </a:moveTo>
                  <a:cubicBezTo>
                    <a:pt x="235" y="1114"/>
                    <a:pt x="237" y="1127"/>
                    <a:pt x="247" y="1134"/>
                  </a:cubicBezTo>
                  <a:cubicBezTo>
                    <a:pt x="247" y="1134"/>
                    <a:pt x="247" y="1134"/>
                    <a:pt x="305" y="1173"/>
                  </a:cubicBezTo>
                  <a:cubicBezTo>
                    <a:pt x="314" y="1180"/>
                    <a:pt x="328" y="1178"/>
                    <a:pt x="334" y="1168"/>
                  </a:cubicBezTo>
                  <a:cubicBezTo>
                    <a:pt x="334" y="1168"/>
                    <a:pt x="334" y="1168"/>
                    <a:pt x="334" y="1168"/>
                  </a:cubicBezTo>
                  <a:cubicBezTo>
                    <a:pt x="341" y="1158"/>
                    <a:pt x="339" y="1145"/>
                    <a:pt x="329" y="1138"/>
                  </a:cubicBezTo>
                  <a:cubicBezTo>
                    <a:pt x="329" y="1138"/>
                    <a:pt x="329" y="1138"/>
                    <a:pt x="271" y="1098"/>
                  </a:cubicBezTo>
                  <a:cubicBezTo>
                    <a:pt x="262" y="1092"/>
                    <a:pt x="248" y="1094"/>
                    <a:pt x="242" y="110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8" name="Freeform 52"/>
            <p:cNvSpPr>
              <a:spLocks noEditPoints="1"/>
            </p:cNvSpPr>
            <p:nvPr/>
          </p:nvSpPr>
          <p:spPr bwMode="auto">
            <a:xfrm>
              <a:off x="1613" y="2352"/>
              <a:ext cx="423" cy="351"/>
            </a:xfrm>
            <a:custGeom>
              <a:avLst/>
              <a:gdLst>
                <a:gd name="T0" fmla="*/ 810 w 1148"/>
                <a:gd name="T1" fmla="*/ 147 h 956"/>
                <a:gd name="T2" fmla="*/ 838 w 1148"/>
                <a:gd name="T3" fmla="*/ 163 h 956"/>
                <a:gd name="T4" fmla="*/ 813 w 1148"/>
                <a:gd name="T5" fmla="*/ 223 h 956"/>
                <a:gd name="T6" fmla="*/ 1013 w 1148"/>
                <a:gd name="T7" fmla="*/ 366 h 956"/>
                <a:gd name="T8" fmla="*/ 378 w 1148"/>
                <a:gd name="T9" fmla="*/ 686 h 956"/>
                <a:gd name="T10" fmla="*/ 319 w 1148"/>
                <a:gd name="T11" fmla="*/ 598 h 956"/>
                <a:gd name="T12" fmla="*/ 344 w 1148"/>
                <a:gd name="T13" fmla="*/ 626 h 956"/>
                <a:gd name="T14" fmla="*/ 298 w 1148"/>
                <a:gd name="T15" fmla="*/ 630 h 956"/>
                <a:gd name="T16" fmla="*/ 282 w 1148"/>
                <a:gd name="T17" fmla="*/ 690 h 956"/>
                <a:gd name="T18" fmla="*/ 276 w 1148"/>
                <a:gd name="T19" fmla="*/ 566 h 956"/>
                <a:gd name="T20" fmla="*/ 202 w 1148"/>
                <a:gd name="T21" fmla="*/ 534 h 956"/>
                <a:gd name="T22" fmla="*/ 106 w 1148"/>
                <a:gd name="T23" fmla="*/ 622 h 956"/>
                <a:gd name="T24" fmla="*/ 53 w 1148"/>
                <a:gd name="T25" fmla="*/ 510 h 956"/>
                <a:gd name="T26" fmla="*/ 965 w 1148"/>
                <a:gd name="T27" fmla="*/ 75 h 956"/>
                <a:gd name="T28" fmla="*/ 19 w 1148"/>
                <a:gd name="T29" fmla="*/ 542 h 956"/>
                <a:gd name="T30" fmla="*/ 10 w 1148"/>
                <a:gd name="T31" fmla="*/ 542 h 956"/>
                <a:gd name="T32" fmla="*/ 928 w 1148"/>
                <a:gd name="T33" fmla="*/ 99 h 956"/>
                <a:gd name="T34" fmla="*/ 869 w 1148"/>
                <a:gd name="T35" fmla="*/ 243 h 956"/>
                <a:gd name="T36" fmla="*/ 820 w 1148"/>
                <a:gd name="T37" fmla="*/ 243 h 956"/>
                <a:gd name="T38" fmla="*/ 1133 w 1148"/>
                <a:gd name="T39" fmla="*/ 40 h 956"/>
                <a:gd name="T40" fmla="*/ 1124 w 1148"/>
                <a:gd name="T41" fmla="*/ 216 h 956"/>
                <a:gd name="T42" fmla="*/ 1121 w 1148"/>
                <a:gd name="T43" fmla="*/ 148 h 956"/>
                <a:gd name="T44" fmla="*/ 1099 w 1148"/>
                <a:gd name="T45" fmla="*/ 188 h 956"/>
                <a:gd name="T46" fmla="*/ 721 w 1148"/>
                <a:gd name="T47" fmla="*/ 291 h 956"/>
                <a:gd name="T48" fmla="*/ 690 w 1148"/>
                <a:gd name="T49" fmla="*/ 199 h 956"/>
                <a:gd name="T50" fmla="*/ 702 w 1148"/>
                <a:gd name="T51" fmla="*/ 671 h 956"/>
                <a:gd name="T52" fmla="*/ 1056 w 1148"/>
                <a:gd name="T53" fmla="*/ 0 h 956"/>
                <a:gd name="T54" fmla="*/ 671 w 1148"/>
                <a:gd name="T55" fmla="*/ 191 h 956"/>
                <a:gd name="T56" fmla="*/ 656 w 1148"/>
                <a:gd name="T57" fmla="*/ 355 h 956"/>
                <a:gd name="T58" fmla="*/ 1034 w 1148"/>
                <a:gd name="T59" fmla="*/ 60 h 956"/>
                <a:gd name="T60" fmla="*/ 1053 w 1148"/>
                <a:gd name="T61" fmla="*/ 176 h 956"/>
                <a:gd name="T62" fmla="*/ 634 w 1148"/>
                <a:gd name="T63" fmla="*/ 279 h 956"/>
                <a:gd name="T64" fmla="*/ 622 w 1148"/>
                <a:gd name="T65" fmla="*/ 619 h 956"/>
                <a:gd name="T66" fmla="*/ 622 w 1148"/>
                <a:gd name="T67" fmla="*/ 251 h 956"/>
                <a:gd name="T68" fmla="*/ 994 w 1148"/>
                <a:gd name="T69" fmla="*/ 598 h 956"/>
                <a:gd name="T70" fmla="*/ 994 w 1148"/>
                <a:gd name="T71" fmla="*/ 598 h 956"/>
                <a:gd name="T72" fmla="*/ 1030 w 1148"/>
                <a:gd name="T73" fmla="*/ 852 h 956"/>
                <a:gd name="T74" fmla="*/ 990 w 1148"/>
                <a:gd name="T75" fmla="*/ 816 h 956"/>
                <a:gd name="T76" fmla="*/ 585 w 1148"/>
                <a:gd name="T77" fmla="*/ 323 h 956"/>
                <a:gd name="T78" fmla="*/ 578 w 1148"/>
                <a:gd name="T79" fmla="*/ 883 h 956"/>
                <a:gd name="T80" fmla="*/ 563 w 1148"/>
                <a:gd name="T81" fmla="*/ 739 h 956"/>
                <a:gd name="T82" fmla="*/ 547 w 1148"/>
                <a:gd name="T83" fmla="*/ 719 h 956"/>
                <a:gd name="T84" fmla="*/ 541 w 1148"/>
                <a:gd name="T85" fmla="*/ 779 h 956"/>
                <a:gd name="T86" fmla="*/ 975 w 1148"/>
                <a:gd name="T87" fmla="*/ 820 h 956"/>
                <a:gd name="T88" fmla="*/ 535 w 1148"/>
                <a:gd name="T89" fmla="*/ 803 h 956"/>
                <a:gd name="T90" fmla="*/ 972 w 1148"/>
                <a:gd name="T91" fmla="*/ 884 h 956"/>
                <a:gd name="T92" fmla="*/ 904 w 1148"/>
                <a:gd name="T93" fmla="*/ 578 h 956"/>
                <a:gd name="T94" fmla="*/ 947 w 1148"/>
                <a:gd name="T95" fmla="*/ 956 h 956"/>
                <a:gd name="T96" fmla="*/ 498 w 1148"/>
                <a:gd name="T97" fmla="*/ 643 h 956"/>
                <a:gd name="T98" fmla="*/ 874 w 1148"/>
                <a:gd name="T99" fmla="*/ 458 h 956"/>
                <a:gd name="T100" fmla="*/ 864 w 1148"/>
                <a:gd name="T101" fmla="*/ 298 h 956"/>
                <a:gd name="T102" fmla="*/ 855 w 1148"/>
                <a:gd name="T103" fmla="*/ 318 h 956"/>
                <a:gd name="T104" fmla="*/ 855 w 1148"/>
                <a:gd name="T105" fmla="*/ 630 h 956"/>
                <a:gd name="T106" fmla="*/ 867 w 1148"/>
                <a:gd name="T107" fmla="*/ 526 h 956"/>
                <a:gd name="T108" fmla="*/ 864 w 1148"/>
                <a:gd name="T109" fmla="*/ 466 h 956"/>
                <a:gd name="T110" fmla="*/ 829 w 1148"/>
                <a:gd name="T111" fmla="*/ 836 h 956"/>
                <a:gd name="T112" fmla="*/ 826 w 1148"/>
                <a:gd name="T113" fmla="*/ 868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8" h="956">
                  <a:moveTo>
                    <a:pt x="665" y="95"/>
                  </a:moveTo>
                  <a:cubicBezTo>
                    <a:pt x="664" y="82"/>
                    <a:pt x="682" y="93"/>
                    <a:pt x="677" y="75"/>
                  </a:cubicBezTo>
                  <a:cubicBezTo>
                    <a:pt x="670" y="75"/>
                    <a:pt x="656" y="86"/>
                    <a:pt x="665" y="95"/>
                  </a:cubicBezTo>
                  <a:close/>
                  <a:moveTo>
                    <a:pt x="823" y="131"/>
                  </a:moveTo>
                  <a:cubicBezTo>
                    <a:pt x="815" y="132"/>
                    <a:pt x="808" y="133"/>
                    <a:pt x="810" y="147"/>
                  </a:cubicBezTo>
                  <a:cubicBezTo>
                    <a:pt x="816" y="159"/>
                    <a:pt x="820" y="136"/>
                    <a:pt x="823" y="147"/>
                  </a:cubicBezTo>
                  <a:cubicBezTo>
                    <a:pt x="822" y="149"/>
                    <a:pt x="815" y="162"/>
                    <a:pt x="823" y="163"/>
                  </a:cubicBezTo>
                  <a:cubicBezTo>
                    <a:pt x="824" y="156"/>
                    <a:pt x="827" y="163"/>
                    <a:pt x="832" y="163"/>
                  </a:cubicBezTo>
                  <a:cubicBezTo>
                    <a:pt x="831" y="149"/>
                    <a:pt x="826" y="141"/>
                    <a:pt x="823" y="131"/>
                  </a:cubicBezTo>
                  <a:close/>
                  <a:moveTo>
                    <a:pt x="838" y="163"/>
                  </a:moveTo>
                  <a:cubicBezTo>
                    <a:pt x="812" y="163"/>
                    <a:pt x="821" y="198"/>
                    <a:pt x="816" y="211"/>
                  </a:cubicBezTo>
                  <a:cubicBezTo>
                    <a:pt x="814" y="211"/>
                    <a:pt x="812" y="211"/>
                    <a:pt x="810" y="211"/>
                  </a:cubicBezTo>
                  <a:cubicBezTo>
                    <a:pt x="810" y="195"/>
                    <a:pt x="815" y="189"/>
                    <a:pt x="810" y="179"/>
                  </a:cubicBezTo>
                  <a:cubicBezTo>
                    <a:pt x="812" y="190"/>
                    <a:pt x="799" y="169"/>
                    <a:pt x="798" y="183"/>
                  </a:cubicBezTo>
                  <a:cubicBezTo>
                    <a:pt x="809" y="192"/>
                    <a:pt x="789" y="219"/>
                    <a:pt x="813" y="223"/>
                  </a:cubicBezTo>
                  <a:cubicBezTo>
                    <a:pt x="824" y="206"/>
                    <a:pt x="842" y="199"/>
                    <a:pt x="844" y="171"/>
                  </a:cubicBezTo>
                  <a:cubicBezTo>
                    <a:pt x="840" y="170"/>
                    <a:pt x="837" y="169"/>
                    <a:pt x="838" y="163"/>
                  </a:cubicBezTo>
                  <a:close/>
                  <a:moveTo>
                    <a:pt x="1013" y="366"/>
                  </a:moveTo>
                  <a:cubicBezTo>
                    <a:pt x="1013" y="357"/>
                    <a:pt x="1004" y="338"/>
                    <a:pt x="1000" y="346"/>
                  </a:cubicBezTo>
                  <a:cubicBezTo>
                    <a:pt x="1007" y="350"/>
                    <a:pt x="1000" y="371"/>
                    <a:pt x="1013" y="366"/>
                  </a:cubicBezTo>
                  <a:close/>
                  <a:moveTo>
                    <a:pt x="378" y="662"/>
                  </a:moveTo>
                  <a:cubicBezTo>
                    <a:pt x="374" y="651"/>
                    <a:pt x="386" y="642"/>
                    <a:pt x="378" y="638"/>
                  </a:cubicBezTo>
                  <a:cubicBezTo>
                    <a:pt x="377" y="643"/>
                    <a:pt x="375" y="647"/>
                    <a:pt x="372" y="650"/>
                  </a:cubicBezTo>
                  <a:cubicBezTo>
                    <a:pt x="371" y="647"/>
                    <a:pt x="372" y="642"/>
                    <a:pt x="369" y="642"/>
                  </a:cubicBezTo>
                  <a:cubicBezTo>
                    <a:pt x="364" y="668"/>
                    <a:pt x="376" y="670"/>
                    <a:pt x="378" y="686"/>
                  </a:cubicBezTo>
                  <a:cubicBezTo>
                    <a:pt x="372" y="685"/>
                    <a:pt x="372" y="675"/>
                    <a:pt x="363" y="678"/>
                  </a:cubicBezTo>
                  <a:cubicBezTo>
                    <a:pt x="369" y="704"/>
                    <a:pt x="399" y="685"/>
                    <a:pt x="390" y="654"/>
                  </a:cubicBezTo>
                  <a:cubicBezTo>
                    <a:pt x="380" y="649"/>
                    <a:pt x="388" y="667"/>
                    <a:pt x="378" y="662"/>
                  </a:cubicBezTo>
                  <a:close/>
                  <a:moveTo>
                    <a:pt x="325" y="590"/>
                  </a:moveTo>
                  <a:cubicBezTo>
                    <a:pt x="325" y="596"/>
                    <a:pt x="320" y="594"/>
                    <a:pt x="319" y="598"/>
                  </a:cubicBezTo>
                  <a:cubicBezTo>
                    <a:pt x="327" y="596"/>
                    <a:pt x="330" y="600"/>
                    <a:pt x="329" y="610"/>
                  </a:cubicBezTo>
                  <a:cubicBezTo>
                    <a:pt x="341" y="604"/>
                    <a:pt x="350" y="593"/>
                    <a:pt x="359" y="582"/>
                  </a:cubicBezTo>
                  <a:cubicBezTo>
                    <a:pt x="358" y="575"/>
                    <a:pt x="358" y="566"/>
                    <a:pt x="353" y="562"/>
                  </a:cubicBezTo>
                  <a:cubicBezTo>
                    <a:pt x="351" y="580"/>
                    <a:pt x="337" y="610"/>
                    <a:pt x="325" y="590"/>
                  </a:cubicBezTo>
                  <a:close/>
                  <a:moveTo>
                    <a:pt x="344" y="626"/>
                  </a:moveTo>
                  <a:cubicBezTo>
                    <a:pt x="348" y="639"/>
                    <a:pt x="343" y="638"/>
                    <a:pt x="344" y="654"/>
                  </a:cubicBezTo>
                  <a:cubicBezTo>
                    <a:pt x="356" y="657"/>
                    <a:pt x="355" y="620"/>
                    <a:pt x="353" y="618"/>
                  </a:cubicBezTo>
                  <a:cubicBezTo>
                    <a:pt x="352" y="623"/>
                    <a:pt x="349" y="627"/>
                    <a:pt x="344" y="626"/>
                  </a:cubicBezTo>
                  <a:close/>
                  <a:moveTo>
                    <a:pt x="285" y="610"/>
                  </a:moveTo>
                  <a:cubicBezTo>
                    <a:pt x="287" y="620"/>
                    <a:pt x="288" y="631"/>
                    <a:pt x="298" y="630"/>
                  </a:cubicBezTo>
                  <a:cubicBezTo>
                    <a:pt x="298" y="626"/>
                    <a:pt x="298" y="622"/>
                    <a:pt x="298" y="618"/>
                  </a:cubicBezTo>
                  <a:cubicBezTo>
                    <a:pt x="289" y="621"/>
                    <a:pt x="291" y="610"/>
                    <a:pt x="285" y="610"/>
                  </a:cubicBezTo>
                  <a:close/>
                  <a:moveTo>
                    <a:pt x="270" y="618"/>
                  </a:moveTo>
                  <a:cubicBezTo>
                    <a:pt x="271" y="632"/>
                    <a:pt x="276" y="647"/>
                    <a:pt x="264" y="650"/>
                  </a:cubicBezTo>
                  <a:cubicBezTo>
                    <a:pt x="267" y="668"/>
                    <a:pt x="276" y="677"/>
                    <a:pt x="282" y="690"/>
                  </a:cubicBezTo>
                  <a:cubicBezTo>
                    <a:pt x="277" y="662"/>
                    <a:pt x="299" y="670"/>
                    <a:pt x="298" y="646"/>
                  </a:cubicBezTo>
                  <a:cubicBezTo>
                    <a:pt x="290" y="635"/>
                    <a:pt x="278" y="629"/>
                    <a:pt x="270" y="618"/>
                  </a:cubicBezTo>
                  <a:close/>
                  <a:moveTo>
                    <a:pt x="276" y="566"/>
                  </a:moveTo>
                  <a:cubicBezTo>
                    <a:pt x="272" y="572"/>
                    <a:pt x="270" y="598"/>
                    <a:pt x="279" y="598"/>
                  </a:cubicBezTo>
                  <a:cubicBezTo>
                    <a:pt x="282" y="585"/>
                    <a:pt x="290" y="572"/>
                    <a:pt x="276" y="566"/>
                  </a:cubicBezTo>
                  <a:close/>
                  <a:moveTo>
                    <a:pt x="261" y="514"/>
                  </a:moveTo>
                  <a:cubicBezTo>
                    <a:pt x="259" y="525"/>
                    <a:pt x="277" y="546"/>
                    <a:pt x="279" y="526"/>
                  </a:cubicBezTo>
                  <a:cubicBezTo>
                    <a:pt x="265" y="532"/>
                    <a:pt x="271" y="513"/>
                    <a:pt x="261" y="514"/>
                  </a:cubicBezTo>
                  <a:close/>
                  <a:moveTo>
                    <a:pt x="193" y="562"/>
                  </a:moveTo>
                  <a:cubicBezTo>
                    <a:pt x="200" y="561"/>
                    <a:pt x="207" y="539"/>
                    <a:pt x="202" y="534"/>
                  </a:cubicBezTo>
                  <a:cubicBezTo>
                    <a:pt x="196" y="544"/>
                    <a:pt x="195" y="544"/>
                    <a:pt x="193" y="562"/>
                  </a:cubicBezTo>
                  <a:close/>
                  <a:moveTo>
                    <a:pt x="106" y="602"/>
                  </a:moveTo>
                  <a:cubicBezTo>
                    <a:pt x="104" y="602"/>
                    <a:pt x="102" y="602"/>
                    <a:pt x="100" y="602"/>
                  </a:cubicBezTo>
                  <a:cubicBezTo>
                    <a:pt x="100" y="606"/>
                    <a:pt x="97" y="607"/>
                    <a:pt x="97" y="610"/>
                  </a:cubicBezTo>
                  <a:cubicBezTo>
                    <a:pt x="104" y="609"/>
                    <a:pt x="100" y="622"/>
                    <a:pt x="106" y="622"/>
                  </a:cubicBezTo>
                  <a:cubicBezTo>
                    <a:pt x="104" y="610"/>
                    <a:pt x="112" y="610"/>
                    <a:pt x="106" y="602"/>
                  </a:cubicBezTo>
                  <a:close/>
                  <a:moveTo>
                    <a:pt x="50" y="486"/>
                  </a:moveTo>
                  <a:cubicBezTo>
                    <a:pt x="42" y="487"/>
                    <a:pt x="37" y="493"/>
                    <a:pt x="38" y="506"/>
                  </a:cubicBezTo>
                  <a:cubicBezTo>
                    <a:pt x="49" y="503"/>
                    <a:pt x="41" y="524"/>
                    <a:pt x="50" y="522"/>
                  </a:cubicBezTo>
                  <a:cubicBezTo>
                    <a:pt x="50" y="517"/>
                    <a:pt x="52" y="514"/>
                    <a:pt x="53" y="510"/>
                  </a:cubicBezTo>
                  <a:cubicBezTo>
                    <a:pt x="39" y="512"/>
                    <a:pt x="45" y="492"/>
                    <a:pt x="50" y="486"/>
                  </a:cubicBezTo>
                  <a:close/>
                  <a:moveTo>
                    <a:pt x="965" y="75"/>
                  </a:moveTo>
                  <a:cubicBezTo>
                    <a:pt x="962" y="83"/>
                    <a:pt x="966" y="100"/>
                    <a:pt x="962" y="115"/>
                  </a:cubicBezTo>
                  <a:cubicBezTo>
                    <a:pt x="974" y="116"/>
                    <a:pt x="973" y="100"/>
                    <a:pt x="977" y="91"/>
                  </a:cubicBezTo>
                  <a:cubicBezTo>
                    <a:pt x="966" y="95"/>
                    <a:pt x="975" y="73"/>
                    <a:pt x="965" y="75"/>
                  </a:cubicBezTo>
                  <a:close/>
                  <a:moveTo>
                    <a:pt x="19" y="542"/>
                  </a:moveTo>
                  <a:cubicBezTo>
                    <a:pt x="23" y="543"/>
                    <a:pt x="23" y="549"/>
                    <a:pt x="22" y="554"/>
                  </a:cubicBezTo>
                  <a:cubicBezTo>
                    <a:pt x="37" y="542"/>
                    <a:pt x="33" y="570"/>
                    <a:pt x="47" y="570"/>
                  </a:cubicBezTo>
                  <a:cubicBezTo>
                    <a:pt x="48" y="565"/>
                    <a:pt x="52" y="563"/>
                    <a:pt x="50" y="554"/>
                  </a:cubicBezTo>
                  <a:cubicBezTo>
                    <a:pt x="42" y="550"/>
                    <a:pt x="27" y="534"/>
                    <a:pt x="19" y="542"/>
                  </a:cubicBezTo>
                  <a:close/>
                  <a:moveTo>
                    <a:pt x="10" y="542"/>
                  </a:moveTo>
                  <a:cubicBezTo>
                    <a:pt x="3" y="526"/>
                    <a:pt x="12" y="529"/>
                    <a:pt x="19" y="522"/>
                  </a:cubicBezTo>
                  <a:cubicBezTo>
                    <a:pt x="10" y="516"/>
                    <a:pt x="16" y="504"/>
                    <a:pt x="16" y="490"/>
                  </a:cubicBezTo>
                  <a:cubicBezTo>
                    <a:pt x="6" y="494"/>
                    <a:pt x="10" y="494"/>
                    <a:pt x="4" y="486"/>
                  </a:cubicBezTo>
                  <a:cubicBezTo>
                    <a:pt x="7" y="512"/>
                    <a:pt x="0" y="532"/>
                    <a:pt x="10" y="542"/>
                  </a:cubicBezTo>
                  <a:close/>
                  <a:moveTo>
                    <a:pt x="928" y="99"/>
                  </a:moveTo>
                  <a:cubicBezTo>
                    <a:pt x="943" y="96"/>
                    <a:pt x="924" y="113"/>
                    <a:pt x="934" y="115"/>
                  </a:cubicBezTo>
                  <a:cubicBezTo>
                    <a:pt x="939" y="97"/>
                    <a:pt x="935" y="144"/>
                    <a:pt x="940" y="127"/>
                  </a:cubicBezTo>
                  <a:cubicBezTo>
                    <a:pt x="940" y="115"/>
                    <a:pt x="938" y="100"/>
                    <a:pt x="943" y="95"/>
                  </a:cubicBezTo>
                  <a:cubicBezTo>
                    <a:pt x="939" y="88"/>
                    <a:pt x="931" y="92"/>
                    <a:pt x="928" y="99"/>
                  </a:cubicBezTo>
                  <a:close/>
                  <a:moveTo>
                    <a:pt x="891" y="275"/>
                  </a:moveTo>
                  <a:cubicBezTo>
                    <a:pt x="900" y="266"/>
                    <a:pt x="914" y="235"/>
                    <a:pt x="897" y="227"/>
                  </a:cubicBezTo>
                  <a:cubicBezTo>
                    <a:pt x="907" y="222"/>
                    <a:pt x="910" y="229"/>
                    <a:pt x="915" y="223"/>
                  </a:cubicBezTo>
                  <a:cubicBezTo>
                    <a:pt x="910" y="218"/>
                    <a:pt x="903" y="214"/>
                    <a:pt x="903" y="203"/>
                  </a:cubicBezTo>
                  <a:cubicBezTo>
                    <a:pt x="883" y="205"/>
                    <a:pt x="872" y="219"/>
                    <a:pt x="869" y="243"/>
                  </a:cubicBezTo>
                  <a:cubicBezTo>
                    <a:pt x="879" y="250"/>
                    <a:pt x="879" y="225"/>
                    <a:pt x="884" y="239"/>
                  </a:cubicBezTo>
                  <a:cubicBezTo>
                    <a:pt x="872" y="259"/>
                    <a:pt x="887" y="255"/>
                    <a:pt x="891" y="275"/>
                  </a:cubicBezTo>
                  <a:close/>
                  <a:moveTo>
                    <a:pt x="820" y="243"/>
                  </a:moveTo>
                  <a:cubicBezTo>
                    <a:pt x="827" y="248"/>
                    <a:pt x="827" y="259"/>
                    <a:pt x="820" y="263"/>
                  </a:cubicBezTo>
                  <a:cubicBezTo>
                    <a:pt x="838" y="271"/>
                    <a:pt x="827" y="224"/>
                    <a:pt x="820" y="243"/>
                  </a:cubicBezTo>
                  <a:close/>
                  <a:moveTo>
                    <a:pt x="761" y="147"/>
                  </a:moveTo>
                  <a:cubicBezTo>
                    <a:pt x="771" y="152"/>
                    <a:pt x="769" y="123"/>
                    <a:pt x="764" y="123"/>
                  </a:cubicBezTo>
                  <a:cubicBezTo>
                    <a:pt x="761" y="132"/>
                    <a:pt x="763" y="131"/>
                    <a:pt x="761" y="147"/>
                  </a:cubicBezTo>
                  <a:close/>
                  <a:moveTo>
                    <a:pt x="1142" y="40"/>
                  </a:moveTo>
                  <a:cubicBezTo>
                    <a:pt x="1139" y="40"/>
                    <a:pt x="1136" y="40"/>
                    <a:pt x="1133" y="40"/>
                  </a:cubicBezTo>
                  <a:cubicBezTo>
                    <a:pt x="1129" y="56"/>
                    <a:pt x="1130" y="67"/>
                    <a:pt x="1142" y="72"/>
                  </a:cubicBezTo>
                  <a:cubicBezTo>
                    <a:pt x="1144" y="63"/>
                    <a:pt x="1148" y="48"/>
                    <a:pt x="1142" y="40"/>
                  </a:cubicBezTo>
                  <a:close/>
                  <a:moveTo>
                    <a:pt x="1121" y="240"/>
                  </a:moveTo>
                  <a:cubicBezTo>
                    <a:pt x="1122" y="231"/>
                    <a:pt x="1127" y="227"/>
                    <a:pt x="1130" y="220"/>
                  </a:cubicBezTo>
                  <a:cubicBezTo>
                    <a:pt x="1128" y="219"/>
                    <a:pt x="1124" y="220"/>
                    <a:pt x="1124" y="216"/>
                  </a:cubicBezTo>
                  <a:cubicBezTo>
                    <a:pt x="1126" y="215"/>
                    <a:pt x="1130" y="216"/>
                    <a:pt x="1130" y="212"/>
                  </a:cubicBezTo>
                  <a:cubicBezTo>
                    <a:pt x="1119" y="209"/>
                    <a:pt x="1113" y="232"/>
                    <a:pt x="1121" y="240"/>
                  </a:cubicBezTo>
                  <a:close/>
                  <a:moveTo>
                    <a:pt x="1108" y="152"/>
                  </a:moveTo>
                  <a:cubicBezTo>
                    <a:pt x="1108" y="158"/>
                    <a:pt x="1097" y="168"/>
                    <a:pt x="1105" y="172"/>
                  </a:cubicBezTo>
                  <a:cubicBezTo>
                    <a:pt x="1107" y="162"/>
                    <a:pt x="1130" y="159"/>
                    <a:pt x="1121" y="148"/>
                  </a:cubicBezTo>
                  <a:cubicBezTo>
                    <a:pt x="1120" y="154"/>
                    <a:pt x="1113" y="151"/>
                    <a:pt x="1108" y="152"/>
                  </a:cubicBezTo>
                  <a:close/>
                  <a:moveTo>
                    <a:pt x="1099" y="188"/>
                  </a:moveTo>
                  <a:cubicBezTo>
                    <a:pt x="1101" y="203"/>
                    <a:pt x="1094" y="205"/>
                    <a:pt x="1096" y="220"/>
                  </a:cubicBezTo>
                  <a:cubicBezTo>
                    <a:pt x="1106" y="216"/>
                    <a:pt x="1116" y="211"/>
                    <a:pt x="1118" y="196"/>
                  </a:cubicBezTo>
                  <a:cubicBezTo>
                    <a:pt x="1106" y="200"/>
                    <a:pt x="1109" y="186"/>
                    <a:pt x="1099" y="188"/>
                  </a:cubicBezTo>
                  <a:close/>
                  <a:moveTo>
                    <a:pt x="1102" y="48"/>
                  </a:moveTo>
                  <a:cubicBezTo>
                    <a:pt x="1106" y="49"/>
                    <a:pt x="1108" y="53"/>
                    <a:pt x="1114" y="52"/>
                  </a:cubicBezTo>
                  <a:cubicBezTo>
                    <a:pt x="1114" y="46"/>
                    <a:pt x="1114" y="41"/>
                    <a:pt x="1114" y="36"/>
                  </a:cubicBezTo>
                  <a:cubicBezTo>
                    <a:pt x="1106" y="35"/>
                    <a:pt x="1101" y="37"/>
                    <a:pt x="1102" y="48"/>
                  </a:cubicBezTo>
                  <a:close/>
                  <a:moveTo>
                    <a:pt x="721" y="291"/>
                  </a:moveTo>
                  <a:cubicBezTo>
                    <a:pt x="721" y="280"/>
                    <a:pt x="721" y="269"/>
                    <a:pt x="721" y="259"/>
                  </a:cubicBezTo>
                  <a:cubicBezTo>
                    <a:pt x="707" y="258"/>
                    <a:pt x="710" y="290"/>
                    <a:pt x="721" y="291"/>
                  </a:cubicBezTo>
                  <a:close/>
                  <a:moveTo>
                    <a:pt x="699" y="175"/>
                  </a:moveTo>
                  <a:cubicBezTo>
                    <a:pt x="692" y="175"/>
                    <a:pt x="690" y="182"/>
                    <a:pt x="680" y="179"/>
                  </a:cubicBezTo>
                  <a:cubicBezTo>
                    <a:pt x="681" y="188"/>
                    <a:pt x="684" y="196"/>
                    <a:pt x="690" y="199"/>
                  </a:cubicBezTo>
                  <a:cubicBezTo>
                    <a:pt x="691" y="178"/>
                    <a:pt x="696" y="205"/>
                    <a:pt x="699" y="207"/>
                  </a:cubicBezTo>
                  <a:cubicBezTo>
                    <a:pt x="703" y="197"/>
                    <a:pt x="700" y="183"/>
                    <a:pt x="699" y="175"/>
                  </a:cubicBezTo>
                  <a:close/>
                  <a:moveTo>
                    <a:pt x="680" y="651"/>
                  </a:moveTo>
                  <a:cubicBezTo>
                    <a:pt x="679" y="663"/>
                    <a:pt x="690" y="660"/>
                    <a:pt x="687" y="675"/>
                  </a:cubicBezTo>
                  <a:cubicBezTo>
                    <a:pt x="691" y="672"/>
                    <a:pt x="703" y="679"/>
                    <a:pt x="702" y="671"/>
                  </a:cubicBezTo>
                  <a:cubicBezTo>
                    <a:pt x="691" y="669"/>
                    <a:pt x="691" y="654"/>
                    <a:pt x="680" y="651"/>
                  </a:cubicBezTo>
                  <a:close/>
                  <a:moveTo>
                    <a:pt x="680" y="339"/>
                  </a:moveTo>
                  <a:cubicBezTo>
                    <a:pt x="688" y="347"/>
                    <a:pt x="694" y="327"/>
                    <a:pt x="699" y="319"/>
                  </a:cubicBezTo>
                  <a:cubicBezTo>
                    <a:pt x="687" y="317"/>
                    <a:pt x="684" y="329"/>
                    <a:pt x="680" y="339"/>
                  </a:cubicBezTo>
                  <a:close/>
                  <a:moveTo>
                    <a:pt x="1056" y="0"/>
                  </a:moveTo>
                  <a:cubicBezTo>
                    <a:pt x="1053" y="10"/>
                    <a:pt x="1051" y="22"/>
                    <a:pt x="1059" y="28"/>
                  </a:cubicBezTo>
                  <a:cubicBezTo>
                    <a:pt x="1062" y="17"/>
                    <a:pt x="1064" y="5"/>
                    <a:pt x="1056" y="0"/>
                  </a:cubicBezTo>
                  <a:close/>
                  <a:moveTo>
                    <a:pt x="656" y="211"/>
                  </a:moveTo>
                  <a:cubicBezTo>
                    <a:pt x="663" y="212"/>
                    <a:pt x="662" y="203"/>
                    <a:pt x="671" y="207"/>
                  </a:cubicBezTo>
                  <a:cubicBezTo>
                    <a:pt x="671" y="201"/>
                    <a:pt x="671" y="196"/>
                    <a:pt x="671" y="191"/>
                  </a:cubicBezTo>
                  <a:cubicBezTo>
                    <a:pt x="656" y="185"/>
                    <a:pt x="661" y="194"/>
                    <a:pt x="656" y="211"/>
                  </a:cubicBezTo>
                  <a:close/>
                  <a:moveTo>
                    <a:pt x="656" y="355"/>
                  </a:moveTo>
                  <a:cubicBezTo>
                    <a:pt x="653" y="366"/>
                    <a:pt x="652" y="379"/>
                    <a:pt x="649" y="391"/>
                  </a:cubicBezTo>
                  <a:cubicBezTo>
                    <a:pt x="663" y="387"/>
                    <a:pt x="669" y="373"/>
                    <a:pt x="671" y="355"/>
                  </a:cubicBezTo>
                  <a:cubicBezTo>
                    <a:pt x="666" y="355"/>
                    <a:pt x="661" y="355"/>
                    <a:pt x="656" y="355"/>
                  </a:cubicBezTo>
                  <a:close/>
                  <a:moveTo>
                    <a:pt x="1034" y="12"/>
                  </a:moveTo>
                  <a:cubicBezTo>
                    <a:pt x="1037" y="24"/>
                    <a:pt x="1031" y="27"/>
                    <a:pt x="1028" y="32"/>
                  </a:cubicBezTo>
                  <a:cubicBezTo>
                    <a:pt x="1036" y="42"/>
                    <a:pt x="1037" y="27"/>
                    <a:pt x="1046" y="28"/>
                  </a:cubicBezTo>
                  <a:cubicBezTo>
                    <a:pt x="1041" y="39"/>
                    <a:pt x="1033" y="47"/>
                    <a:pt x="1028" y="60"/>
                  </a:cubicBezTo>
                  <a:cubicBezTo>
                    <a:pt x="1030" y="60"/>
                    <a:pt x="1032" y="60"/>
                    <a:pt x="1034" y="60"/>
                  </a:cubicBezTo>
                  <a:cubicBezTo>
                    <a:pt x="1034" y="62"/>
                    <a:pt x="1035" y="64"/>
                    <a:pt x="1037" y="64"/>
                  </a:cubicBezTo>
                  <a:cubicBezTo>
                    <a:pt x="1037" y="44"/>
                    <a:pt x="1054" y="48"/>
                    <a:pt x="1053" y="28"/>
                  </a:cubicBezTo>
                  <a:cubicBezTo>
                    <a:pt x="1042" y="29"/>
                    <a:pt x="1044" y="12"/>
                    <a:pt x="1034" y="12"/>
                  </a:cubicBezTo>
                  <a:close/>
                  <a:moveTo>
                    <a:pt x="1040" y="156"/>
                  </a:moveTo>
                  <a:cubicBezTo>
                    <a:pt x="1037" y="172"/>
                    <a:pt x="1051" y="166"/>
                    <a:pt x="1053" y="176"/>
                  </a:cubicBezTo>
                  <a:cubicBezTo>
                    <a:pt x="1055" y="164"/>
                    <a:pt x="1048" y="165"/>
                    <a:pt x="1050" y="156"/>
                  </a:cubicBezTo>
                  <a:cubicBezTo>
                    <a:pt x="1051" y="156"/>
                    <a:pt x="1053" y="152"/>
                    <a:pt x="1050" y="152"/>
                  </a:cubicBezTo>
                  <a:cubicBezTo>
                    <a:pt x="1049" y="156"/>
                    <a:pt x="1045" y="156"/>
                    <a:pt x="1040" y="156"/>
                  </a:cubicBezTo>
                  <a:close/>
                  <a:moveTo>
                    <a:pt x="637" y="259"/>
                  </a:moveTo>
                  <a:cubicBezTo>
                    <a:pt x="642" y="274"/>
                    <a:pt x="635" y="265"/>
                    <a:pt x="634" y="279"/>
                  </a:cubicBezTo>
                  <a:cubicBezTo>
                    <a:pt x="642" y="292"/>
                    <a:pt x="655" y="256"/>
                    <a:pt x="637" y="259"/>
                  </a:cubicBezTo>
                  <a:close/>
                  <a:moveTo>
                    <a:pt x="1022" y="48"/>
                  </a:moveTo>
                  <a:cubicBezTo>
                    <a:pt x="1025" y="43"/>
                    <a:pt x="1025" y="34"/>
                    <a:pt x="1025" y="24"/>
                  </a:cubicBezTo>
                  <a:cubicBezTo>
                    <a:pt x="1016" y="23"/>
                    <a:pt x="1012" y="47"/>
                    <a:pt x="1022" y="48"/>
                  </a:cubicBezTo>
                  <a:close/>
                  <a:moveTo>
                    <a:pt x="622" y="619"/>
                  </a:moveTo>
                  <a:cubicBezTo>
                    <a:pt x="623" y="605"/>
                    <a:pt x="624" y="601"/>
                    <a:pt x="634" y="607"/>
                  </a:cubicBezTo>
                  <a:cubicBezTo>
                    <a:pt x="634" y="603"/>
                    <a:pt x="634" y="599"/>
                    <a:pt x="634" y="595"/>
                  </a:cubicBezTo>
                  <a:cubicBezTo>
                    <a:pt x="625" y="596"/>
                    <a:pt x="607" y="611"/>
                    <a:pt x="622" y="619"/>
                  </a:cubicBezTo>
                  <a:close/>
                  <a:moveTo>
                    <a:pt x="625" y="227"/>
                  </a:moveTo>
                  <a:cubicBezTo>
                    <a:pt x="625" y="236"/>
                    <a:pt x="619" y="238"/>
                    <a:pt x="622" y="251"/>
                  </a:cubicBezTo>
                  <a:cubicBezTo>
                    <a:pt x="634" y="255"/>
                    <a:pt x="634" y="227"/>
                    <a:pt x="625" y="227"/>
                  </a:cubicBezTo>
                  <a:close/>
                  <a:moveTo>
                    <a:pt x="1000" y="662"/>
                  </a:moveTo>
                  <a:cubicBezTo>
                    <a:pt x="995" y="663"/>
                    <a:pt x="995" y="690"/>
                    <a:pt x="1000" y="690"/>
                  </a:cubicBezTo>
                  <a:cubicBezTo>
                    <a:pt x="1000" y="682"/>
                    <a:pt x="1016" y="665"/>
                    <a:pt x="1000" y="662"/>
                  </a:cubicBezTo>
                  <a:close/>
                  <a:moveTo>
                    <a:pt x="994" y="598"/>
                  </a:moveTo>
                  <a:cubicBezTo>
                    <a:pt x="980" y="606"/>
                    <a:pt x="990" y="582"/>
                    <a:pt x="979" y="586"/>
                  </a:cubicBezTo>
                  <a:cubicBezTo>
                    <a:pt x="989" y="614"/>
                    <a:pt x="964" y="620"/>
                    <a:pt x="966" y="650"/>
                  </a:cubicBezTo>
                  <a:cubicBezTo>
                    <a:pt x="977" y="654"/>
                    <a:pt x="976" y="649"/>
                    <a:pt x="982" y="658"/>
                  </a:cubicBezTo>
                  <a:cubicBezTo>
                    <a:pt x="984" y="650"/>
                    <a:pt x="993" y="648"/>
                    <a:pt x="997" y="642"/>
                  </a:cubicBezTo>
                  <a:cubicBezTo>
                    <a:pt x="1000" y="620"/>
                    <a:pt x="986" y="617"/>
                    <a:pt x="994" y="598"/>
                  </a:cubicBezTo>
                  <a:close/>
                  <a:moveTo>
                    <a:pt x="990" y="816"/>
                  </a:moveTo>
                  <a:cubicBezTo>
                    <a:pt x="989" y="825"/>
                    <a:pt x="996" y="824"/>
                    <a:pt x="993" y="836"/>
                  </a:cubicBezTo>
                  <a:cubicBezTo>
                    <a:pt x="1006" y="841"/>
                    <a:pt x="1003" y="827"/>
                    <a:pt x="1012" y="828"/>
                  </a:cubicBezTo>
                  <a:cubicBezTo>
                    <a:pt x="1013" y="833"/>
                    <a:pt x="1016" y="834"/>
                    <a:pt x="1012" y="840"/>
                  </a:cubicBezTo>
                  <a:cubicBezTo>
                    <a:pt x="1021" y="840"/>
                    <a:pt x="1024" y="848"/>
                    <a:pt x="1030" y="852"/>
                  </a:cubicBezTo>
                  <a:cubicBezTo>
                    <a:pt x="1031" y="845"/>
                    <a:pt x="1027" y="832"/>
                    <a:pt x="1037" y="836"/>
                  </a:cubicBezTo>
                  <a:cubicBezTo>
                    <a:pt x="1031" y="825"/>
                    <a:pt x="1032" y="807"/>
                    <a:pt x="1021" y="804"/>
                  </a:cubicBezTo>
                  <a:cubicBezTo>
                    <a:pt x="1018" y="821"/>
                    <a:pt x="1025" y="826"/>
                    <a:pt x="1027" y="836"/>
                  </a:cubicBezTo>
                  <a:cubicBezTo>
                    <a:pt x="1015" y="836"/>
                    <a:pt x="1019" y="817"/>
                    <a:pt x="1006" y="820"/>
                  </a:cubicBezTo>
                  <a:cubicBezTo>
                    <a:pt x="1003" y="842"/>
                    <a:pt x="998" y="813"/>
                    <a:pt x="990" y="816"/>
                  </a:cubicBezTo>
                  <a:close/>
                  <a:moveTo>
                    <a:pt x="979" y="542"/>
                  </a:moveTo>
                  <a:cubicBezTo>
                    <a:pt x="979" y="548"/>
                    <a:pt x="979" y="553"/>
                    <a:pt x="979" y="558"/>
                  </a:cubicBezTo>
                  <a:cubicBezTo>
                    <a:pt x="983" y="558"/>
                    <a:pt x="990" y="560"/>
                    <a:pt x="991" y="554"/>
                  </a:cubicBezTo>
                  <a:cubicBezTo>
                    <a:pt x="987" y="550"/>
                    <a:pt x="985" y="544"/>
                    <a:pt x="979" y="542"/>
                  </a:cubicBezTo>
                  <a:close/>
                  <a:moveTo>
                    <a:pt x="585" y="323"/>
                  </a:moveTo>
                  <a:cubicBezTo>
                    <a:pt x="582" y="310"/>
                    <a:pt x="588" y="308"/>
                    <a:pt x="588" y="299"/>
                  </a:cubicBezTo>
                  <a:cubicBezTo>
                    <a:pt x="576" y="294"/>
                    <a:pt x="575" y="322"/>
                    <a:pt x="585" y="323"/>
                  </a:cubicBezTo>
                  <a:close/>
                  <a:moveTo>
                    <a:pt x="560" y="883"/>
                  </a:moveTo>
                  <a:cubicBezTo>
                    <a:pt x="554" y="894"/>
                    <a:pt x="555" y="895"/>
                    <a:pt x="557" y="911"/>
                  </a:cubicBezTo>
                  <a:cubicBezTo>
                    <a:pt x="569" y="907"/>
                    <a:pt x="572" y="893"/>
                    <a:pt x="578" y="883"/>
                  </a:cubicBezTo>
                  <a:cubicBezTo>
                    <a:pt x="572" y="883"/>
                    <a:pt x="566" y="883"/>
                    <a:pt x="560" y="883"/>
                  </a:cubicBezTo>
                  <a:close/>
                  <a:moveTo>
                    <a:pt x="563" y="739"/>
                  </a:moveTo>
                  <a:cubicBezTo>
                    <a:pt x="573" y="746"/>
                    <a:pt x="555" y="749"/>
                    <a:pt x="560" y="763"/>
                  </a:cubicBezTo>
                  <a:cubicBezTo>
                    <a:pt x="569" y="760"/>
                    <a:pt x="571" y="748"/>
                    <a:pt x="575" y="739"/>
                  </a:cubicBezTo>
                  <a:cubicBezTo>
                    <a:pt x="570" y="742"/>
                    <a:pt x="565" y="727"/>
                    <a:pt x="563" y="739"/>
                  </a:cubicBezTo>
                  <a:close/>
                  <a:moveTo>
                    <a:pt x="544" y="627"/>
                  </a:moveTo>
                  <a:cubicBezTo>
                    <a:pt x="550" y="647"/>
                    <a:pt x="559" y="663"/>
                    <a:pt x="572" y="675"/>
                  </a:cubicBezTo>
                  <a:cubicBezTo>
                    <a:pt x="573" y="646"/>
                    <a:pt x="554" y="642"/>
                    <a:pt x="544" y="627"/>
                  </a:cubicBezTo>
                  <a:close/>
                  <a:moveTo>
                    <a:pt x="547" y="687"/>
                  </a:moveTo>
                  <a:cubicBezTo>
                    <a:pt x="538" y="695"/>
                    <a:pt x="560" y="707"/>
                    <a:pt x="547" y="719"/>
                  </a:cubicBezTo>
                  <a:cubicBezTo>
                    <a:pt x="544" y="710"/>
                    <a:pt x="540" y="701"/>
                    <a:pt x="535" y="695"/>
                  </a:cubicBezTo>
                  <a:cubicBezTo>
                    <a:pt x="535" y="713"/>
                    <a:pt x="528" y="722"/>
                    <a:pt x="526" y="739"/>
                  </a:cubicBezTo>
                  <a:cubicBezTo>
                    <a:pt x="529" y="739"/>
                    <a:pt x="535" y="738"/>
                    <a:pt x="535" y="743"/>
                  </a:cubicBezTo>
                  <a:cubicBezTo>
                    <a:pt x="527" y="751"/>
                    <a:pt x="529" y="772"/>
                    <a:pt x="523" y="783"/>
                  </a:cubicBezTo>
                  <a:cubicBezTo>
                    <a:pt x="532" y="784"/>
                    <a:pt x="533" y="768"/>
                    <a:pt x="541" y="779"/>
                  </a:cubicBezTo>
                  <a:cubicBezTo>
                    <a:pt x="551" y="748"/>
                    <a:pt x="562" y="744"/>
                    <a:pt x="563" y="703"/>
                  </a:cubicBezTo>
                  <a:cubicBezTo>
                    <a:pt x="550" y="708"/>
                    <a:pt x="559" y="684"/>
                    <a:pt x="547" y="687"/>
                  </a:cubicBezTo>
                  <a:close/>
                  <a:moveTo>
                    <a:pt x="975" y="820"/>
                  </a:moveTo>
                  <a:cubicBezTo>
                    <a:pt x="967" y="829"/>
                    <a:pt x="958" y="856"/>
                    <a:pt x="962" y="868"/>
                  </a:cubicBezTo>
                  <a:cubicBezTo>
                    <a:pt x="967" y="855"/>
                    <a:pt x="991" y="835"/>
                    <a:pt x="975" y="820"/>
                  </a:cubicBezTo>
                  <a:close/>
                  <a:moveTo>
                    <a:pt x="535" y="803"/>
                  </a:moveTo>
                  <a:cubicBezTo>
                    <a:pt x="540" y="804"/>
                    <a:pt x="534" y="808"/>
                    <a:pt x="535" y="815"/>
                  </a:cubicBezTo>
                  <a:cubicBezTo>
                    <a:pt x="539" y="815"/>
                    <a:pt x="544" y="814"/>
                    <a:pt x="544" y="819"/>
                  </a:cubicBezTo>
                  <a:cubicBezTo>
                    <a:pt x="545" y="821"/>
                    <a:pt x="545" y="823"/>
                    <a:pt x="547" y="823"/>
                  </a:cubicBezTo>
                  <a:cubicBezTo>
                    <a:pt x="548" y="813"/>
                    <a:pt x="540" y="793"/>
                    <a:pt x="535" y="803"/>
                  </a:cubicBezTo>
                  <a:close/>
                  <a:moveTo>
                    <a:pt x="972" y="884"/>
                  </a:moveTo>
                  <a:cubicBezTo>
                    <a:pt x="968" y="884"/>
                    <a:pt x="969" y="877"/>
                    <a:pt x="965" y="876"/>
                  </a:cubicBezTo>
                  <a:cubicBezTo>
                    <a:pt x="974" y="891"/>
                    <a:pt x="955" y="896"/>
                    <a:pt x="962" y="908"/>
                  </a:cubicBezTo>
                  <a:cubicBezTo>
                    <a:pt x="973" y="910"/>
                    <a:pt x="980" y="872"/>
                    <a:pt x="975" y="880"/>
                  </a:cubicBezTo>
                  <a:cubicBezTo>
                    <a:pt x="975" y="882"/>
                    <a:pt x="974" y="884"/>
                    <a:pt x="972" y="884"/>
                  </a:cubicBezTo>
                  <a:close/>
                  <a:moveTo>
                    <a:pt x="535" y="835"/>
                  </a:moveTo>
                  <a:cubicBezTo>
                    <a:pt x="537" y="844"/>
                    <a:pt x="531" y="864"/>
                    <a:pt x="538" y="867"/>
                  </a:cubicBezTo>
                  <a:cubicBezTo>
                    <a:pt x="539" y="864"/>
                    <a:pt x="541" y="862"/>
                    <a:pt x="544" y="863"/>
                  </a:cubicBezTo>
                  <a:cubicBezTo>
                    <a:pt x="544" y="849"/>
                    <a:pt x="540" y="842"/>
                    <a:pt x="535" y="835"/>
                  </a:cubicBezTo>
                  <a:close/>
                  <a:moveTo>
                    <a:pt x="904" y="578"/>
                  </a:moveTo>
                  <a:cubicBezTo>
                    <a:pt x="902" y="559"/>
                    <a:pt x="921" y="568"/>
                    <a:pt x="917" y="546"/>
                  </a:cubicBezTo>
                  <a:cubicBezTo>
                    <a:pt x="906" y="549"/>
                    <a:pt x="893" y="570"/>
                    <a:pt x="904" y="578"/>
                  </a:cubicBezTo>
                  <a:close/>
                  <a:moveTo>
                    <a:pt x="947" y="956"/>
                  </a:moveTo>
                  <a:cubicBezTo>
                    <a:pt x="950" y="949"/>
                    <a:pt x="956" y="946"/>
                    <a:pt x="953" y="932"/>
                  </a:cubicBezTo>
                  <a:cubicBezTo>
                    <a:pt x="943" y="927"/>
                    <a:pt x="940" y="952"/>
                    <a:pt x="947" y="956"/>
                  </a:cubicBezTo>
                  <a:close/>
                  <a:moveTo>
                    <a:pt x="495" y="547"/>
                  </a:moveTo>
                  <a:cubicBezTo>
                    <a:pt x="495" y="558"/>
                    <a:pt x="492" y="574"/>
                    <a:pt x="501" y="575"/>
                  </a:cubicBezTo>
                  <a:cubicBezTo>
                    <a:pt x="500" y="560"/>
                    <a:pt x="519" y="571"/>
                    <a:pt x="513" y="551"/>
                  </a:cubicBezTo>
                  <a:cubicBezTo>
                    <a:pt x="510" y="546"/>
                    <a:pt x="502" y="546"/>
                    <a:pt x="495" y="547"/>
                  </a:cubicBezTo>
                  <a:close/>
                  <a:moveTo>
                    <a:pt x="498" y="643"/>
                  </a:moveTo>
                  <a:cubicBezTo>
                    <a:pt x="501" y="653"/>
                    <a:pt x="492" y="677"/>
                    <a:pt x="504" y="675"/>
                  </a:cubicBezTo>
                  <a:cubicBezTo>
                    <a:pt x="511" y="669"/>
                    <a:pt x="507" y="642"/>
                    <a:pt x="498" y="643"/>
                  </a:cubicBezTo>
                  <a:close/>
                  <a:moveTo>
                    <a:pt x="874" y="458"/>
                  </a:moveTo>
                  <a:cubicBezTo>
                    <a:pt x="890" y="444"/>
                    <a:pt x="874" y="437"/>
                    <a:pt x="880" y="422"/>
                  </a:cubicBezTo>
                  <a:cubicBezTo>
                    <a:pt x="869" y="431"/>
                    <a:pt x="873" y="438"/>
                    <a:pt x="874" y="458"/>
                  </a:cubicBezTo>
                  <a:close/>
                  <a:moveTo>
                    <a:pt x="479" y="879"/>
                  </a:moveTo>
                  <a:cubicBezTo>
                    <a:pt x="467" y="889"/>
                    <a:pt x="491" y="911"/>
                    <a:pt x="486" y="899"/>
                  </a:cubicBezTo>
                  <a:cubicBezTo>
                    <a:pt x="477" y="900"/>
                    <a:pt x="488" y="877"/>
                    <a:pt x="479" y="879"/>
                  </a:cubicBezTo>
                  <a:close/>
                  <a:moveTo>
                    <a:pt x="855" y="318"/>
                  </a:moveTo>
                  <a:cubicBezTo>
                    <a:pt x="858" y="311"/>
                    <a:pt x="866" y="312"/>
                    <a:pt x="864" y="298"/>
                  </a:cubicBezTo>
                  <a:cubicBezTo>
                    <a:pt x="854" y="303"/>
                    <a:pt x="858" y="308"/>
                    <a:pt x="849" y="298"/>
                  </a:cubicBezTo>
                  <a:cubicBezTo>
                    <a:pt x="849" y="308"/>
                    <a:pt x="849" y="318"/>
                    <a:pt x="846" y="322"/>
                  </a:cubicBezTo>
                  <a:cubicBezTo>
                    <a:pt x="853" y="328"/>
                    <a:pt x="863" y="332"/>
                    <a:pt x="861" y="350"/>
                  </a:cubicBezTo>
                  <a:cubicBezTo>
                    <a:pt x="868" y="351"/>
                    <a:pt x="873" y="349"/>
                    <a:pt x="874" y="342"/>
                  </a:cubicBezTo>
                  <a:cubicBezTo>
                    <a:pt x="868" y="333"/>
                    <a:pt x="862" y="325"/>
                    <a:pt x="855" y="318"/>
                  </a:cubicBezTo>
                  <a:close/>
                  <a:moveTo>
                    <a:pt x="849" y="566"/>
                  </a:moveTo>
                  <a:cubicBezTo>
                    <a:pt x="840" y="570"/>
                    <a:pt x="856" y="572"/>
                    <a:pt x="852" y="582"/>
                  </a:cubicBezTo>
                  <a:cubicBezTo>
                    <a:pt x="848" y="583"/>
                    <a:pt x="848" y="588"/>
                    <a:pt x="843" y="586"/>
                  </a:cubicBezTo>
                  <a:cubicBezTo>
                    <a:pt x="843" y="572"/>
                    <a:pt x="844" y="555"/>
                    <a:pt x="836" y="550"/>
                  </a:cubicBezTo>
                  <a:cubicBezTo>
                    <a:pt x="836" y="589"/>
                    <a:pt x="840" y="604"/>
                    <a:pt x="855" y="630"/>
                  </a:cubicBezTo>
                  <a:cubicBezTo>
                    <a:pt x="854" y="614"/>
                    <a:pt x="873" y="624"/>
                    <a:pt x="870" y="606"/>
                  </a:cubicBezTo>
                  <a:cubicBezTo>
                    <a:pt x="854" y="605"/>
                    <a:pt x="863" y="571"/>
                    <a:pt x="849" y="566"/>
                  </a:cubicBezTo>
                  <a:close/>
                  <a:moveTo>
                    <a:pt x="852" y="530"/>
                  </a:moveTo>
                  <a:cubicBezTo>
                    <a:pt x="855" y="536"/>
                    <a:pt x="855" y="545"/>
                    <a:pt x="861" y="546"/>
                  </a:cubicBezTo>
                  <a:cubicBezTo>
                    <a:pt x="859" y="534"/>
                    <a:pt x="870" y="539"/>
                    <a:pt x="867" y="526"/>
                  </a:cubicBezTo>
                  <a:cubicBezTo>
                    <a:pt x="858" y="522"/>
                    <a:pt x="860" y="533"/>
                    <a:pt x="855" y="534"/>
                  </a:cubicBezTo>
                  <a:cubicBezTo>
                    <a:pt x="855" y="530"/>
                    <a:pt x="854" y="524"/>
                    <a:pt x="852" y="530"/>
                  </a:cubicBezTo>
                  <a:close/>
                  <a:moveTo>
                    <a:pt x="855" y="462"/>
                  </a:moveTo>
                  <a:cubicBezTo>
                    <a:pt x="862" y="473"/>
                    <a:pt x="852" y="485"/>
                    <a:pt x="858" y="490"/>
                  </a:cubicBezTo>
                  <a:cubicBezTo>
                    <a:pt x="861" y="483"/>
                    <a:pt x="863" y="476"/>
                    <a:pt x="864" y="466"/>
                  </a:cubicBezTo>
                  <a:cubicBezTo>
                    <a:pt x="860" y="467"/>
                    <a:pt x="858" y="464"/>
                    <a:pt x="855" y="462"/>
                  </a:cubicBezTo>
                  <a:close/>
                  <a:moveTo>
                    <a:pt x="876" y="760"/>
                  </a:moveTo>
                  <a:cubicBezTo>
                    <a:pt x="872" y="764"/>
                    <a:pt x="872" y="774"/>
                    <a:pt x="873" y="784"/>
                  </a:cubicBezTo>
                  <a:cubicBezTo>
                    <a:pt x="885" y="788"/>
                    <a:pt x="885" y="760"/>
                    <a:pt x="876" y="760"/>
                  </a:cubicBezTo>
                  <a:close/>
                  <a:moveTo>
                    <a:pt x="829" y="836"/>
                  </a:moveTo>
                  <a:cubicBezTo>
                    <a:pt x="839" y="839"/>
                    <a:pt x="834" y="823"/>
                    <a:pt x="842" y="824"/>
                  </a:cubicBezTo>
                  <a:cubicBezTo>
                    <a:pt x="841" y="813"/>
                    <a:pt x="836" y="810"/>
                    <a:pt x="833" y="804"/>
                  </a:cubicBezTo>
                  <a:cubicBezTo>
                    <a:pt x="832" y="813"/>
                    <a:pt x="838" y="815"/>
                    <a:pt x="836" y="828"/>
                  </a:cubicBezTo>
                  <a:cubicBezTo>
                    <a:pt x="832" y="829"/>
                    <a:pt x="831" y="832"/>
                    <a:pt x="829" y="836"/>
                  </a:cubicBezTo>
                  <a:close/>
                  <a:moveTo>
                    <a:pt x="826" y="868"/>
                  </a:moveTo>
                  <a:cubicBezTo>
                    <a:pt x="826" y="857"/>
                    <a:pt x="826" y="846"/>
                    <a:pt x="826" y="836"/>
                  </a:cubicBezTo>
                  <a:cubicBezTo>
                    <a:pt x="810" y="835"/>
                    <a:pt x="818" y="866"/>
                    <a:pt x="826" y="868"/>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364" name="star"/>
          <p:cNvGrpSpPr>
            <a:grpSpLocks noChangeAspect="1"/>
          </p:cNvGrpSpPr>
          <p:nvPr/>
        </p:nvGrpSpPr>
        <p:grpSpPr bwMode="auto">
          <a:xfrm>
            <a:off x="6562433" y="-2302454"/>
            <a:ext cx="779765" cy="4487463"/>
            <a:chOff x="3236" y="-933"/>
            <a:chExt cx="563" cy="3240"/>
          </a:xfrm>
        </p:grpSpPr>
        <p:sp>
          <p:nvSpPr>
            <p:cNvPr id="366" name="Freeform 360"/>
            <p:cNvSpPr/>
            <p:nvPr/>
          </p:nvSpPr>
          <p:spPr bwMode="auto">
            <a:xfrm>
              <a:off x="3236" y="1748"/>
              <a:ext cx="563" cy="559"/>
            </a:xfrm>
            <a:custGeom>
              <a:avLst/>
              <a:gdLst>
                <a:gd name="T0" fmla="*/ 193 w 563"/>
                <a:gd name="T1" fmla="*/ 193 h 559"/>
                <a:gd name="T2" fmla="*/ 273 w 563"/>
                <a:gd name="T3" fmla="*/ 0 h 559"/>
                <a:gd name="T4" fmla="*/ 366 w 563"/>
                <a:gd name="T5" fmla="*/ 187 h 559"/>
                <a:gd name="T6" fmla="*/ 563 w 563"/>
                <a:gd name="T7" fmla="*/ 197 h 559"/>
                <a:gd name="T8" fmla="*/ 435 w 563"/>
                <a:gd name="T9" fmla="*/ 341 h 559"/>
                <a:gd name="T10" fmla="*/ 476 w 563"/>
                <a:gd name="T11" fmla="*/ 539 h 559"/>
                <a:gd name="T12" fmla="*/ 300 w 563"/>
                <a:gd name="T13" fmla="*/ 464 h 559"/>
                <a:gd name="T14" fmla="*/ 125 w 563"/>
                <a:gd name="T15" fmla="*/ 559 h 559"/>
                <a:gd name="T16" fmla="*/ 152 w 563"/>
                <a:gd name="T17" fmla="*/ 357 h 559"/>
                <a:gd name="T18" fmla="*/ 0 w 563"/>
                <a:gd name="T19" fmla="*/ 236 h 559"/>
                <a:gd name="T20" fmla="*/ 193 w 563"/>
                <a:gd name="T21" fmla="*/ 19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3" h="559">
                  <a:moveTo>
                    <a:pt x="193" y="193"/>
                  </a:moveTo>
                  <a:lnTo>
                    <a:pt x="273" y="0"/>
                  </a:lnTo>
                  <a:lnTo>
                    <a:pt x="366" y="187"/>
                  </a:lnTo>
                  <a:lnTo>
                    <a:pt x="563" y="197"/>
                  </a:lnTo>
                  <a:lnTo>
                    <a:pt x="435" y="341"/>
                  </a:lnTo>
                  <a:lnTo>
                    <a:pt x="476" y="539"/>
                  </a:lnTo>
                  <a:lnTo>
                    <a:pt x="300" y="464"/>
                  </a:lnTo>
                  <a:lnTo>
                    <a:pt x="125" y="559"/>
                  </a:lnTo>
                  <a:lnTo>
                    <a:pt x="152" y="357"/>
                  </a:lnTo>
                  <a:lnTo>
                    <a:pt x="0" y="236"/>
                  </a:lnTo>
                  <a:lnTo>
                    <a:pt x="193" y="193"/>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7" name="Freeform 361"/>
            <p:cNvSpPr/>
            <p:nvPr/>
          </p:nvSpPr>
          <p:spPr bwMode="auto">
            <a:xfrm>
              <a:off x="3323" y="1840"/>
              <a:ext cx="392" cy="389"/>
            </a:xfrm>
            <a:custGeom>
              <a:avLst/>
              <a:gdLst>
                <a:gd name="T0" fmla="*/ 134 w 392"/>
                <a:gd name="T1" fmla="*/ 134 h 389"/>
                <a:gd name="T2" fmla="*/ 190 w 392"/>
                <a:gd name="T3" fmla="*/ 0 h 389"/>
                <a:gd name="T4" fmla="*/ 254 w 392"/>
                <a:gd name="T5" fmla="*/ 130 h 389"/>
                <a:gd name="T6" fmla="*/ 392 w 392"/>
                <a:gd name="T7" fmla="*/ 137 h 389"/>
                <a:gd name="T8" fmla="*/ 302 w 392"/>
                <a:gd name="T9" fmla="*/ 237 h 389"/>
                <a:gd name="T10" fmla="*/ 331 w 392"/>
                <a:gd name="T11" fmla="*/ 375 h 389"/>
                <a:gd name="T12" fmla="*/ 209 w 392"/>
                <a:gd name="T13" fmla="*/ 323 h 389"/>
                <a:gd name="T14" fmla="*/ 87 w 392"/>
                <a:gd name="T15" fmla="*/ 389 h 389"/>
                <a:gd name="T16" fmla="*/ 106 w 392"/>
                <a:gd name="T17" fmla="*/ 249 h 389"/>
                <a:gd name="T18" fmla="*/ 0 w 392"/>
                <a:gd name="T19" fmla="*/ 164 h 389"/>
                <a:gd name="T20" fmla="*/ 134 w 392"/>
                <a:gd name="T21" fmla="*/ 13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89">
                  <a:moveTo>
                    <a:pt x="134" y="134"/>
                  </a:moveTo>
                  <a:lnTo>
                    <a:pt x="190" y="0"/>
                  </a:lnTo>
                  <a:lnTo>
                    <a:pt x="254" y="130"/>
                  </a:lnTo>
                  <a:lnTo>
                    <a:pt x="392" y="137"/>
                  </a:lnTo>
                  <a:lnTo>
                    <a:pt x="302" y="237"/>
                  </a:lnTo>
                  <a:lnTo>
                    <a:pt x="331" y="375"/>
                  </a:lnTo>
                  <a:lnTo>
                    <a:pt x="209" y="323"/>
                  </a:lnTo>
                  <a:lnTo>
                    <a:pt x="87" y="389"/>
                  </a:lnTo>
                  <a:lnTo>
                    <a:pt x="106" y="249"/>
                  </a:lnTo>
                  <a:lnTo>
                    <a:pt x="0" y="164"/>
                  </a:lnTo>
                  <a:lnTo>
                    <a:pt x="134" y="134"/>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8" name="Freeform 362"/>
            <p:cNvSpPr>
              <a:spLocks noEditPoints="1"/>
            </p:cNvSpPr>
            <p:nvPr/>
          </p:nvSpPr>
          <p:spPr bwMode="auto">
            <a:xfrm>
              <a:off x="3279" y="1790"/>
              <a:ext cx="499" cy="492"/>
            </a:xfrm>
            <a:custGeom>
              <a:avLst/>
              <a:gdLst>
                <a:gd name="T0" fmla="*/ 627 w 1336"/>
                <a:gd name="T1" fmla="*/ 5 h 1318"/>
                <a:gd name="T2" fmla="*/ 678 w 1336"/>
                <a:gd name="T3" fmla="*/ 109 h 1318"/>
                <a:gd name="T4" fmla="*/ 700 w 1336"/>
                <a:gd name="T5" fmla="*/ 172 h 1318"/>
                <a:gd name="T6" fmla="*/ 752 w 1336"/>
                <a:gd name="T7" fmla="*/ 276 h 1318"/>
                <a:gd name="T8" fmla="*/ 768 w 1336"/>
                <a:gd name="T9" fmla="*/ 317 h 1318"/>
                <a:gd name="T10" fmla="*/ 820 w 1336"/>
                <a:gd name="T11" fmla="*/ 421 h 1318"/>
                <a:gd name="T12" fmla="*/ 870 w 1336"/>
                <a:gd name="T13" fmla="*/ 436 h 1318"/>
                <a:gd name="T14" fmla="*/ 986 w 1336"/>
                <a:gd name="T15" fmla="*/ 445 h 1318"/>
                <a:gd name="T16" fmla="*/ 1055 w 1336"/>
                <a:gd name="T17" fmla="*/ 441 h 1318"/>
                <a:gd name="T18" fmla="*/ 1170 w 1336"/>
                <a:gd name="T19" fmla="*/ 450 h 1318"/>
                <a:gd name="T20" fmla="*/ 1220 w 1336"/>
                <a:gd name="T21" fmla="*/ 455 h 1318"/>
                <a:gd name="T22" fmla="*/ 1335 w 1336"/>
                <a:gd name="T23" fmla="*/ 464 h 1318"/>
                <a:gd name="T24" fmla="*/ 1155 w 1336"/>
                <a:gd name="T25" fmla="*/ 616 h 1318"/>
                <a:gd name="T26" fmla="*/ 1232 w 1336"/>
                <a:gd name="T27" fmla="*/ 531 h 1318"/>
                <a:gd name="T28" fmla="*/ 1054 w 1336"/>
                <a:gd name="T29" fmla="*/ 708 h 1318"/>
                <a:gd name="T30" fmla="*/ 1132 w 1336"/>
                <a:gd name="T31" fmla="*/ 622 h 1318"/>
                <a:gd name="T32" fmla="*/ 956 w 1336"/>
                <a:gd name="T33" fmla="*/ 817 h 1318"/>
                <a:gd name="T34" fmla="*/ 1034 w 1336"/>
                <a:gd name="T35" fmla="*/ 731 h 1318"/>
                <a:gd name="T36" fmla="*/ 1027 w 1336"/>
                <a:gd name="T37" fmla="*/ 971 h 1318"/>
                <a:gd name="T38" fmla="*/ 1006 w 1336"/>
                <a:gd name="T39" fmla="*/ 857 h 1318"/>
                <a:gd name="T40" fmla="*/ 1057 w 1336"/>
                <a:gd name="T41" fmla="*/ 1134 h 1318"/>
                <a:gd name="T42" fmla="*/ 1036 w 1336"/>
                <a:gd name="T43" fmla="*/ 1020 h 1318"/>
                <a:gd name="T44" fmla="*/ 1103 w 1336"/>
                <a:gd name="T45" fmla="*/ 1283 h 1318"/>
                <a:gd name="T46" fmla="*/ 1082 w 1336"/>
                <a:gd name="T47" fmla="*/ 1170 h 1318"/>
                <a:gd name="T48" fmla="*/ 1027 w 1336"/>
                <a:gd name="T49" fmla="*/ 1211 h 1318"/>
                <a:gd name="T50" fmla="*/ 920 w 1336"/>
                <a:gd name="T51" fmla="*/ 1167 h 1318"/>
                <a:gd name="T52" fmla="*/ 879 w 1336"/>
                <a:gd name="T53" fmla="*/ 1141 h 1318"/>
                <a:gd name="T54" fmla="*/ 772 w 1336"/>
                <a:gd name="T55" fmla="*/ 1097 h 1318"/>
                <a:gd name="T56" fmla="*/ 737 w 1336"/>
                <a:gd name="T57" fmla="*/ 1090 h 1318"/>
                <a:gd name="T58" fmla="*/ 630 w 1336"/>
                <a:gd name="T59" fmla="*/ 1046 h 1318"/>
                <a:gd name="T60" fmla="*/ 625 w 1336"/>
                <a:gd name="T61" fmla="*/ 1094 h 1318"/>
                <a:gd name="T62" fmla="*/ 524 w 1336"/>
                <a:gd name="T63" fmla="*/ 1149 h 1318"/>
                <a:gd name="T64" fmla="*/ 497 w 1336"/>
                <a:gd name="T65" fmla="*/ 1175 h 1318"/>
                <a:gd name="T66" fmla="*/ 396 w 1336"/>
                <a:gd name="T67" fmla="*/ 1230 h 1318"/>
                <a:gd name="T68" fmla="*/ 363 w 1336"/>
                <a:gd name="T69" fmla="*/ 1248 h 1318"/>
                <a:gd name="T70" fmla="*/ 261 w 1336"/>
                <a:gd name="T71" fmla="*/ 1303 h 1318"/>
                <a:gd name="T72" fmla="*/ 324 w 1336"/>
                <a:gd name="T73" fmla="*/ 1060 h 1318"/>
                <a:gd name="T74" fmla="*/ 304 w 1336"/>
                <a:gd name="T75" fmla="*/ 1173 h 1318"/>
                <a:gd name="T76" fmla="*/ 343 w 1336"/>
                <a:gd name="T77" fmla="*/ 906 h 1318"/>
                <a:gd name="T78" fmla="*/ 324 w 1336"/>
                <a:gd name="T79" fmla="*/ 1019 h 1318"/>
                <a:gd name="T80" fmla="*/ 278 w 1336"/>
                <a:gd name="T81" fmla="*/ 762 h 1318"/>
                <a:gd name="T82" fmla="*/ 373 w 1336"/>
                <a:gd name="T83" fmla="*/ 828 h 1318"/>
                <a:gd name="T84" fmla="*/ 136 w 1336"/>
                <a:gd name="T85" fmla="*/ 664 h 1318"/>
                <a:gd name="T86" fmla="*/ 231 w 1336"/>
                <a:gd name="T87" fmla="*/ 730 h 1318"/>
                <a:gd name="T88" fmla="*/ 6 w 1336"/>
                <a:gd name="T89" fmla="*/ 553 h 1318"/>
                <a:gd name="T90" fmla="*/ 101 w 1336"/>
                <a:gd name="T91" fmla="*/ 618 h 1318"/>
                <a:gd name="T92" fmla="*/ 110 w 1336"/>
                <a:gd name="T93" fmla="*/ 522 h 1318"/>
                <a:gd name="T94" fmla="*/ 223 w 1336"/>
                <a:gd name="T95" fmla="*/ 498 h 1318"/>
                <a:gd name="T96" fmla="*/ 277 w 1336"/>
                <a:gd name="T97" fmla="*/ 485 h 1318"/>
                <a:gd name="T98" fmla="*/ 390 w 1336"/>
                <a:gd name="T99" fmla="*/ 461 h 1318"/>
                <a:gd name="T100" fmla="*/ 442 w 1336"/>
                <a:gd name="T101" fmla="*/ 446 h 1318"/>
                <a:gd name="T102" fmla="*/ 482 w 1336"/>
                <a:gd name="T103" fmla="*/ 338 h 1318"/>
                <a:gd name="T104" fmla="*/ 494 w 1336"/>
                <a:gd name="T105" fmla="*/ 296 h 1318"/>
                <a:gd name="T106" fmla="*/ 534 w 1336"/>
                <a:gd name="T107" fmla="*/ 188 h 1318"/>
                <a:gd name="T108" fmla="*/ 556 w 1336"/>
                <a:gd name="T109" fmla="*/ 154 h 1318"/>
                <a:gd name="T110" fmla="*/ 596 w 1336"/>
                <a:gd name="T111" fmla="*/ 46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6" h="1318">
                  <a:moveTo>
                    <a:pt x="678" y="109"/>
                  </a:moveTo>
                  <a:cubicBezTo>
                    <a:pt x="667" y="114"/>
                    <a:pt x="654" y="110"/>
                    <a:pt x="649" y="99"/>
                  </a:cubicBezTo>
                  <a:cubicBezTo>
                    <a:pt x="617" y="35"/>
                    <a:pt x="617" y="35"/>
                    <a:pt x="617" y="35"/>
                  </a:cubicBezTo>
                  <a:cubicBezTo>
                    <a:pt x="612" y="24"/>
                    <a:pt x="616" y="11"/>
                    <a:pt x="627" y="5"/>
                  </a:cubicBezTo>
                  <a:cubicBezTo>
                    <a:pt x="627" y="5"/>
                    <a:pt x="627" y="5"/>
                    <a:pt x="627" y="5"/>
                  </a:cubicBezTo>
                  <a:cubicBezTo>
                    <a:pt x="638" y="0"/>
                    <a:pt x="651" y="4"/>
                    <a:pt x="656" y="15"/>
                  </a:cubicBezTo>
                  <a:cubicBezTo>
                    <a:pt x="688" y="79"/>
                    <a:pt x="688" y="79"/>
                    <a:pt x="688" y="79"/>
                  </a:cubicBezTo>
                  <a:cubicBezTo>
                    <a:pt x="694" y="90"/>
                    <a:pt x="689" y="103"/>
                    <a:pt x="678" y="109"/>
                  </a:cubicBezTo>
                  <a:close/>
                  <a:moveTo>
                    <a:pt x="752" y="276"/>
                  </a:moveTo>
                  <a:cubicBezTo>
                    <a:pt x="762" y="270"/>
                    <a:pt x="767" y="257"/>
                    <a:pt x="761" y="246"/>
                  </a:cubicBezTo>
                  <a:cubicBezTo>
                    <a:pt x="730" y="182"/>
                    <a:pt x="730" y="182"/>
                    <a:pt x="730" y="182"/>
                  </a:cubicBezTo>
                  <a:cubicBezTo>
                    <a:pt x="724" y="172"/>
                    <a:pt x="711" y="167"/>
                    <a:pt x="700" y="172"/>
                  </a:cubicBezTo>
                  <a:cubicBezTo>
                    <a:pt x="700" y="172"/>
                    <a:pt x="700" y="172"/>
                    <a:pt x="700" y="172"/>
                  </a:cubicBezTo>
                  <a:cubicBezTo>
                    <a:pt x="689" y="178"/>
                    <a:pt x="685" y="191"/>
                    <a:pt x="690" y="202"/>
                  </a:cubicBezTo>
                  <a:cubicBezTo>
                    <a:pt x="722" y="266"/>
                    <a:pt x="722" y="266"/>
                    <a:pt x="722" y="266"/>
                  </a:cubicBezTo>
                  <a:cubicBezTo>
                    <a:pt x="728" y="277"/>
                    <a:pt x="741" y="281"/>
                    <a:pt x="752" y="276"/>
                  </a:cubicBezTo>
                  <a:close/>
                  <a:moveTo>
                    <a:pt x="820" y="421"/>
                  </a:moveTo>
                  <a:cubicBezTo>
                    <a:pt x="831" y="415"/>
                    <a:pt x="835" y="402"/>
                    <a:pt x="830" y="391"/>
                  </a:cubicBezTo>
                  <a:cubicBezTo>
                    <a:pt x="798" y="327"/>
                    <a:pt x="798" y="327"/>
                    <a:pt x="798" y="327"/>
                  </a:cubicBezTo>
                  <a:cubicBezTo>
                    <a:pt x="793" y="316"/>
                    <a:pt x="779" y="312"/>
                    <a:pt x="768" y="317"/>
                  </a:cubicBezTo>
                  <a:cubicBezTo>
                    <a:pt x="768" y="317"/>
                    <a:pt x="768" y="317"/>
                    <a:pt x="768" y="317"/>
                  </a:cubicBezTo>
                  <a:cubicBezTo>
                    <a:pt x="758" y="323"/>
                    <a:pt x="753" y="336"/>
                    <a:pt x="759" y="347"/>
                  </a:cubicBezTo>
                  <a:cubicBezTo>
                    <a:pt x="790" y="411"/>
                    <a:pt x="790" y="411"/>
                    <a:pt x="790" y="411"/>
                  </a:cubicBezTo>
                  <a:cubicBezTo>
                    <a:pt x="796" y="422"/>
                    <a:pt x="809" y="426"/>
                    <a:pt x="820" y="421"/>
                  </a:cubicBezTo>
                  <a:close/>
                  <a:moveTo>
                    <a:pt x="986" y="445"/>
                  </a:moveTo>
                  <a:cubicBezTo>
                    <a:pt x="987" y="433"/>
                    <a:pt x="977" y="423"/>
                    <a:pt x="965" y="422"/>
                  </a:cubicBezTo>
                  <a:cubicBezTo>
                    <a:pt x="894" y="416"/>
                    <a:pt x="894" y="416"/>
                    <a:pt x="894" y="416"/>
                  </a:cubicBezTo>
                  <a:cubicBezTo>
                    <a:pt x="882" y="415"/>
                    <a:pt x="871" y="424"/>
                    <a:pt x="870" y="436"/>
                  </a:cubicBezTo>
                  <a:cubicBezTo>
                    <a:pt x="870" y="436"/>
                    <a:pt x="870" y="436"/>
                    <a:pt x="870" y="436"/>
                  </a:cubicBezTo>
                  <a:cubicBezTo>
                    <a:pt x="870" y="449"/>
                    <a:pt x="879" y="459"/>
                    <a:pt x="891" y="460"/>
                  </a:cubicBezTo>
                  <a:cubicBezTo>
                    <a:pt x="962" y="466"/>
                    <a:pt x="962" y="466"/>
                    <a:pt x="962" y="466"/>
                  </a:cubicBezTo>
                  <a:cubicBezTo>
                    <a:pt x="974" y="467"/>
                    <a:pt x="985" y="458"/>
                    <a:pt x="986" y="445"/>
                  </a:cubicBezTo>
                  <a:close/>
                  <a:moveTo>
                    <a:pt x="1170" y="450"/>
                  </a:moveTo>
                  <a:cubicBezTo>
                    <a:pt x="1171" y="438"/>
                    <a:pt x="1162" y="428"/>
                    <a:pt x="1150" y="427"/>
                  </a:cubicBezTo>
                  <a:cubicBezTo>
                    <a:pt x="1078" y="421"/>
                    <a:pt x="1078" y="421"/>
                    <a:pt x="1078" y="421"/>
                  </a:cubicBezTo>
                  <a:cubicBezTo>
                    <a:pt x="1066" y="420"/>
                    <a:pt x="1056" y="429"/>
                    <a:pt x="1055" y="441"/>
                  </a:cubicBezTo>
                  <a:cubicBezTo>
                    <a:pt x="1055" y="441"/>
                    <a:pt x="1055" y="441"/>
                    <a:pt x="1055" y="441"/>
                  </a:cubicBezTo>
                  <a:cubicBezTo>
                    <a:pt x="1054" y="453"/>
                    <a:pt x="1063" y="464"/>
                    <a:pt x="1075" y="465"/>
                  </a:cubicBezTo>
                  <a:cubicBezTo>
                    <a:pt x="1146" y="470"/>
                    <a:pt x="1146" y="470"/>
                    <a:pt x="1146" y="470"/>
                  </a:cubicBezTo>
                  <a:cubicBezTo>
                    <a:pt x="1158" y="471"/>
                    <a:pt x="1169" y="462"/>
                    <a:pt x="1170" y="450"/>
                  </a:cubicBezTo>
                  <a:close/>
                  <a:moveTo>
                    <a:pt x="1335" y="464"/>
                  </a:moveTo>
                  <a:cubicBezTo>
                    <a:pt x="1336" y="452"/>
                    <a:pt x="1327" y="441"/>
                    <a:pt x="1315" y="440"/>
                  </a:cubicBezTo>
                  <a:cubicBezTo>
                    <a:pt x="1244" y="435"/>
                    <a:pt x="1244" y="435"/>
                    <a:pt x="1244" y="435"/>
                  </a:cubicBezTo>
                  <a:cubicBezTo>
                    <a:pt x="1232" y="434"/>
                    <a:pt x="1221" y="443"/>
                    <a:pt x="1220" y="455"/>
                  </a:cubicBezTo>
                  <a:cubicBezTo>
                    <a:pt x="1220" y="455"/>
                    <a:pt x="1220" y="455"/>
                    <a:pt x="1220" y="455"/>
                  </a:cubicBezTo>
                  <a:cubicBezTo>
                    <a:pt x="1219" y="467"/>
                    <a:pt x="1228" y="477"/>
                    <a:pt x="1240" y="478"/>
                  </a:cubicBezTo>
                  <a:cubicBezTo>
                    <a:pt x="1312" y="484"/>
                    <a:pt x="1312" y="484"/>
                    <a:pt x="1312" y="484"/>
                  </a:cubicBezTo>
                  <a:cubicBezTo>
                    <a:pt x="1324" y="485"/>
                    <a:pt x="1334" y="476"/>
                    <a:pt x="1335" y="464"/>
                  </a:cubicBezTo>
                  <a:close/>
                  <a:moveTo>
                    <a:pt x="1232" y="531"/>
                  </a:moveTo>
                  <a:cubicBezTo>
                    <a:pt x="1223" y="523"/>
                    <a:pt x="1209" y="523"/>
                    <a:pt x="1201" y="532"/>
                  </a:cubicBezTo>
                  <a:cubicBezTo>
                    <a:pt x="1153" y="585"/>
                    <a:pt x="1153" y="585"/>
                    <a:pt x="1153" y="585"/>
                  </a:cubicBezTo>
                  <a:cubicBezTo>
                    <a:pt x="1145" y="594"/>
                    <a:pt x="1146" y="608"/>
                    <a:pt x="1155" y="616"/>
                  </a:cubicBezTo>
                  <a:cubicBezTo>
                    <a:pt x="1155" y="616"/>
                    <a:pt x="1155" y="616"/>
                    <a:pt x="1155" y="616"/>
                  </a:cubicBezTo>
                  <a:cubicBezTo>
                    <a:pt x="1164" y="625"/>
                    <a:pt x="1177" y="624"/>
                    <a:pt x="1186" y="615"/>
                  </a:cubicBezTo>
                  <a:cubicBezTo>
                    <a:pt x="1234" y="562"/>
                    <a:pt x="1234" y="562"/>
                    <a:pt x="1234" y="562"/>
                  </a:cubicBezTo>
                  <a:cubicBezTo>
                    <a:pt x="1242" y="553"/>
                    <a:pt x="1241" y="539"/>
                    <a:pt x="1232" y="531"/>
                  </a:cubicBezTo>
                  <a:close/>
                  <a:moveTo>
                    <a:pt x="1132" y="622"/>
                  </a:moveTo>
                  <a:cubicBezTo>
                    <a:pt x="1123" y="614"/>
                    <a:pt x="1109" y="615"/>
                    <a:pt x="1101" y="624"/>
                  </a:cubicBezTo>
                  <a:cubicBezTo>
                    <a:pt x="1053" y="677"/>
                    <a:pt x="1053" y="677"/>
                    <a:pt x="1053" y="677"/>
                  </a:cubicBezTo>
                  <a:cubicBezTo>
                    <a:pt x="1045" y="686"/>
                    <a:pt x="1045" y="699"/>
                    <a:pt x="1054" y="708"/>
                  </a:cubicBezTo>
                  <a:cubicBezTo>
                    <a:pt x="1054" y="708"/>
                    <a:pt x="1054" y="708"/>
                    <a:pt x="1054" y="708"/>
                  </a:cubicBezTo>
                  <a:cubicBezTo>
                    <a:pt x="1063" y="716"/>
                    <a:pt x="1077" y="715"/>
                    <a:pt x="1085" y="706"/>
                  </a:cubicBezTo>
                  <a:cubicBezTo>
                    <a:pt x="1133" y="653"/>
                    <a:pt x="1133" y="653"/>
                    <a:pt x="1133" y="653"/>
                  </a:cubicBezTo>
                  <a:cubicBezTo>
                    <a:pt x="1142" y="644"/>
                    <a:pt x="1141" y="630"/>
                    <a:pt x="1132" y="622"/>
                  </a:cubicBezTo>
                  <a:close/>
                  <a:moveTo>
                    <a:pt x="1034" y="731"/>
                  </a:moveTo>
                  <a:cubicBezTo>
                    <a:pt x="1025" y="723"/>
                    <a:pt x="1011" y="724"/>
                    <a:pt x="1003" y="733"/>
                  </a:cubicBezTo>
                  <a:cubicBezTo>
                    <a:pt x="955" y="786"/>
                    <a:pt x="955" y="786"/>
                    <a:pt x="955" y="786"/>
                  </a:cubicBezTo>
                  <a:cubicBezTo>
                    <a:pt x="946" y="795"/>
                    <a:pt x="947" y="809"/>
                    <a:pt x="956" y="817"/>
                  </a:cubicBezTo>
                  <a:cubicBezTo>
                    <a:pt x="956" y="817"/>
                    <a:pt x="956" y="817"/>
                    <a:pt x="956" y="817"/>
                  </a:cubicBezTo>
                  <a:cubicBezTo>
                    <a:pt x="965" y="825"/>
                    <a:pt x="979" y="824"/>
                    <a:pt x="987" y="815"/>
                  </a:cubicBezTo>
                  <a:cubicBezTo>
                    <a:pt x="1035" y="762"/>
                    <a:pt x="1035" y="762"/>
                    <a:pt x="1035" y="762"/>
                  </a:cubicBezTo>
                  <a:cubicBezTo>
                    <a:pt x="1043" y="753"/>
                    <a:pt x="1043" y="739"/>
                    <a:pt x="1034" y="731"/>
                  </a:cubicBezTo>
                  <a:close/>
                  <a:moveTo>
                    <a:pt x="1006" y="857"/>
                  </a:moveTo>
                  <a:cubicBezTo>
                    <a:pt x="994" y="859"/>
                    <a:pt x="986" y="871"/>
                    <a:pt x="989" y="883"/>
                  </a:cubicBezTo>
                  <a:cubicBezTo>
                    <a:pt x="1001" y="953"/>
                    <a:pt x="1001" y="953"/>
                    <a:pt x="1001" y="953"/>
                  </a:cubicBezTo>
                  <a:cubicBezTo>
                    <a:pt x="1003" y="965"/>
                    <a:pt x="1015" y="973"/>
                    <a:pt x="1027" y="971"/>
                  </a:cubicBezTo>
                  <a:cubicBezTo>
                    <a:pt x="1027" y="971"/>
                    <a:pt x="1027" y="971"/>
                    <a:pt x="1027" y="971"/>
                  </a:cubicBezTo>
                  <a:cubicBezTo>
                    <a:pt x="1039" y="969"/>
                    <a:pt x="1047" y="957"/>
                    <a:pt x="1044" y="945"/>
                  </a:cubicBezTo>
                  <a:cubicBezTo>
                    <a:pt x="1032" y="875"/>
                    <a:pt x="1032" y="875"/>
                    <a:pt x="1032" y="875"/>
                  </a:cubicBezTo>
                  <a:cubicBezTo>
                    <a:pt x="1030" y="863"/>
                    <a:pt x="1018" y="855"/>
                    <a:pt x="1006" y="857"/>
                  </a:cubicBezTo>
                  <a:close/>
                  <a:moveTo>
                    <a:pt x="1036" y="1020"/>
                  </a:moveTo>
                  <a:cubicBezTo>
                    <a:pt x="1024" y="1022"/>
                    <a:pt x="1017" y="1034"/>
                    <a:pt x="1019" y="1045"/>
                  </a:cubicBezTo>
                  <a:cubicBezTo>
                    <a:pt x="1031" y="1116"/>
                    <a:pt x="1031" y="1116"/>
                    <a:pt x="1031" y="1116"/>
                  </a:cubicBezTo>
                  <a:cubicBezTo>
                    <a:pt x="1034" y="1128"/>
                    <a:pt x="1045" y="1136"/>
                    <a:pt x="1057" y="1134"/>
                  </a:cubicBezTo>
                  <a:cubicBezTo>
                    <a:pt x="1057" y="1134"/>
                    <a:pt x="1057" y="1134"/>
                    <a:pt x="1057" y="1134"/>
                  </a:cubicBezTo>
                  <a:cubicBezTo>
                    <a:pt x="1069" y="1131"/>
                    <a:pt x="1077" y="1120"/>
                    <a:pt x="1075" y="1108"/>
                  </a:cubicBezTo>
                  <a:cubicBezTo>
                    <a:pt x="1062" y="1038"/>
                    <a:pt x="1062" y="1038"/>
                    <a:pt x="1062" y="1038"/>
                  </a:cubicBezTo>
                  <a:cubicBezTo>
                    <a:pt x="1060" y="1026"/>
                    <a:pt x="1048" y="1018"/>
                    <a:pt x="1036" y="1020"/>
                  </a:cubicBezTo>
                  <a:close/>
                  <a:moveTo>
                    <a:pt x="1082" y="1170"/>
                  </a:moveTo>
                  <a:cubicBezTo>
                    <a:pt x="1070" y="1172"/>
                    <a:pt x="1063" y="1183"/>
                    <a:pt x="1065" y="1195"/>
                  </a:cubicBezTo>
                  <a:cubicBezTo>
                    <a:pt x="1077" y="1266"/>
                    <a:pt x="1077" y="1266"/>
                    <a:pt x="1077" y="1266"/>
                  </a:cubicBezTo>
                  <a:cubicBezTo>
                    <a:pt x="1080" y="1278"/>
                    <a:pt x="1091" y="1285"/>
                    <a:pt x="1103" y="1283"/>
                  </a:cubicBezTo>
                  <a:cubicBezTo>
                    <a:pt x="1103" y="1283"/>
                    <a:pt x="1103" y="1283"/>
                    <a:pt x="1103" y="1283"/>
                  </a:cubicBezTo>
                  <a:cubicBezTo>
                    <a:pt x="1115" y="1281"/>
                    <a:pt x="1123" y="1270"/>
                    <a:pt x="1121" y="1258"/>
                  </a:cubicBezTo>
                  <a:cubicBezTo>
                    <a:pt x="1108" y="1187"/>
                    <a:pt x="1108" y="1187"/>
                    <a:pt x="1108" y="1187"/>
                  </a:cubicBezTo>
                  <a:cubicBezTo>
                    <a:pt x="1106" y="1175"/>
                    <a:pt x="1094" y="1168"/>
                    <a:pt x="1082" y="1170"/>
                  </a:cubicBezTo>
                  <a:close/>
                  <a:moveTo>
                    <a:pt x="920" y="1167"/>
                  </a:moveTo>
                  <a:cubicBezTo>
                    <a:pt x="916" y="1178"/>
                    <a:pt x="921" y="1191"/>
                    <a:pt x="932" y="1196"/>
                  </a:cubicBezTo>
                  <a:cubicBezTo>
                    <a:pt x="999" y="1223"/>
                    <a:pt x="999" y="1223"/>
                    <a:pt x="999" y="1223"/>
                  </a:cubicBezTo>
                  <a:cubicBezTo>
                    <a:pt x="1010" y="1227"/>
                    <a:pt x="1023" y="1222"/>
                    <a:pt x="1027" y="1211"/>
                  </a:cubicBezTo>
                  <a:cubicBezTo>
                    <a:pt x="1027" y="1211"/>
                    <a:pt x="1027" y="1211"/>
                    <a:pt x="1027" y="1211"/>
                  </a:cubicBezTo>
                  <a:cubicBezTo>
                    <a:pt x="1032" y="1199"/>
                    <a:pt x="1026" y="1186"/>
                    <a:pt x="1015" y="1182"/>
                  </a:cubicBezTo>
                  <a:cubicBezTo>
                    <a:pt x="949" y="1155"/>
                    <a:pt x="949" y="1155"/>
                    <a:pt x="949" y="1155"/>
                  </a:cubicBezTo>
                  <a:cubicBezTo>
                    <a:pt x="938" y="1150"/>
                    <a:pt x="925" y="1156"/>
                    <a:pt x="920" y="1167"/>
                  </a:cubicBezTo>
                  <a:close/>
                  <a:moveTo>
                    <a:pt x="772" y="1097"/>
                  </a:moveTo>
                  <a:cubicBezTo>
                    <a:pt x="767" y="1108"/>
                    <a:pt x="772" y="1121"/>
                    <a:pt x="784" y="1126"/>
                  </a:cubicBezTo>
                  <a:cubicBezTo>
                    <a:pt x="850" y="1153"/>
                    <a:pt x="850" y="1153"/>
                    <a:pt x="850" y="1153"/>
                  </a:cubicBezTo>
                  <a:cubicBezTo>
                    <a:pt x="861" y="1157"/>
                    <a:pt x="874" y="1152"/>
                    <a:pt x="879" y="1141"/>
                  </a:cubicBezTo>
                  <a:cubicBezTo>
                    <a:pt x="879" y="1141"/>
                    <a:pt x="879" y="1141"/>
                    <a:pt x="879" y="1141"/>
                  </a:cubicBezTo>
                  <a:cubicBezTo>
                    <a:pt x="883" y="1129"/>
                    <a:pt x="878" y="1117"/>
                    <a:pt x="866" y="1112"/>
                  </a:cubicBezTo>
                  <a:cubicBezTo>
                    <a:pt x="800" y="1085"/>
                    <a:pt x="800" y="1085"/>
                    <a:pt x="800" y="1085"/>
                  </a:cubicBezTo>
                  <a:cubicBezTo>
                    <a:pt x="789" y="1081"/>
                    <a:pt x="776" y="1086"/>
                    <a:pt x="772" y="1097"/>
                  </a:cubicBezTo>
                  <a:close/>
                  <a:moveTo>
                    <a:pt x="630" y="1046"/>
                  </a:moveTo>
                  <a:cubicBezTo>
                    <a:pt x="625" y="1057"/>
                    <a:pt x="631" y="1070"/>
                    <a:pt x="642" y="1075"/>
                  </a:cubicBezTo>
                  <a:cubicBezTo>
                    <a:pt x="708" y="1102"/>
                    <a:pt x="708" y="1102"/>
                    <a:pt x="708" y="1102"/>
                  </a:cubicBezTo>
                  <a:cubicBezTo>
                    <a:pt x="719" y="1106"/>
                    <a:pt x="732" y="1101"/>
                    <a:pt x="737" y="1090"/>
                  </a:cubicBezTo>
                  <a:cubicBezTo>
                    <a:pt x="737" y="1090"/>
                    <a:pt x="737" y="1090"/>
                    <a:pt x="737" y="1090"/>
                  </a:cubicBezTo>
                  <a:cubicBezTo>
                    <a:pt x="741" y="1079"/>
                    <a:pt x="736" y="1066"/>
                    <a:pt x="725" y="1061"/>
                  </a:cubicBezTo>
                  <a:cubicBezTo>
                    <a:pt x="659" y="1034"/>
                    <a:pt x="659" y="1034"/>
                    <a:pt x="659" y="1034"/>
                  </a:cubicBezTo>
                  <a:cubicBezTo>
                    <a:pt x="647" y="1030"/>
                    <a:pt x="634" y="1035"/>
                    <a:pt x="630" y="1046"/>
                  </a:cubicBezTo>
                  <a:close/>
                  <a:moveTo>
                    <a:pt x="524" y="1149"/>
                  </a:moveTo>
                  <a:cubicBezTo>
                    <a:pt x="529" y="1160"/>
                    <a:pt x="543" y="1164"/>
                    <a:pt x="553" y="1158"/>
                  </a:cubicBezTo>
                  <a:cubicBezTo>
                    <a:pt x="616" y="1124"/>
                    <a:pt x="616" y="1124"/>
                    <a:pt x="616" y="1124"/>
                  </a:cubicBezTo>
                  <a:cubicBezTo>
                    <a:pt x="627" y="1118"/>
                    <a:pt x="631" y="1105"/>
                    <a:pt x="625" y="1094"/>
                  </a:cubicBezTo>
                  <a:cubicBezTo>
                    <a:pt x="625" y="1094"/>
                    <a:pt x="625" y="1094"/>
                    <a:pt x="625" y="1094"/>
                  </a:cubicBezTo>
                  <a:cubicBezTo>
                    <a:pt x="619" y="1084"/>
                    <a:pt x="606" y="1080"/>
                    <a:pt x="595" y="1085"/>
                  </a:cubicBezTo>
                  <a:cubicBezTo>
                    <a:pt x="532" y="1120"/>
                    <a:pt x="532" y="1120"/>
                    <a:pt x="532" y="1120"/>
                  </a:cubicBezTo>
                  <a:cubicBezTo>
                    <a:pt x="522" y="1125"/>
                    <a:pt x="518" y="1139"/>
                    <a:pt x="524" y="1149"/>
                  </a:cubicBezTo>
                  <a:close/>
                  <a:moveTo>
                    <a:pt x="396" y="1230"/>
                  </a:moveTo>
                  <a:cubicBezTo>
                    <a:pt x="401" y="1241"/>
                    <a:pt x="415" y="1245"/>
                    <a:pt x="425" y="1239"/>
                  </a:cubicBezTo>
                  <a:cubicBezTo>
                    <a:pt x="488" y="1205"/>
                    <a:pt x="488" y="1205"/>
                    <a:pt x="488" y="1205"/>
                  </a:cubicBezTo>
                  <a:cubicBezTo>
                    <a:pt x="499" y="1199"/>
                    <a:pt x="503" y="1186"/>
                    <a:pt x="497" y="1175"/>
                  </a:cubicBezTo>
                  <a:cubicBezTo>
                    <a:pt x="497" y="1175"/>
                    <a:pt x="497" y="1175"/>
                    <a:pt x="497" y="1175"/>
                  </a:cubicBezTo>
                  <a:cubicBezTo>
                    <a:pt x="491" y="1165"/>
                    <a:pt x="478" y="1161"/>
                    <a:pt x="467" y="1166"/>
                  </a:cubicBezTo>
                  <a:cubicBezTo>
                    <a:pt x="404" y="1200"/>
                    <a:pt x="404" y="1200"/>
                    <a:pt x="404" y="1200"/>
                  </a:cubicBezTo>
                  <a:cubicBezTo>
                    <a:pt x="394" y="1206"/>
                    <a:pt x="390" y="1220"/>
                    <a:pt x="396" y="1230"/>
                  </a:cubicBezTo>
                  <a:close/>
                  <a:moveTo>
                    <a:pt x="261" y="1303"/>
                  </a:moveTo>
                  <a:cubicBezTo>
                    <a:pt x="267" y="1314"/>
                    <a:pt x="280" y="1318"/>
                    <a:pt x="291" y="1312"/>
                  </a:cubicBezTo>
                  <a:cubicBezTo>
                    <a:pt x="354" y="1278"/>
                    <a:pt x="354" y="1278"/>
                    <a:pt x="354" y="1278"/>
                  </a:cubicBezTo>
                  <a:cubicBezTo>
                    <a:pt x="364" y="1272"/>
                    <a:pt x="368" y="1259"/>
                    <a:pt x="363" y="1248"/>
                  </a:cubicBezTo>
                  <a:cubicBezTo>
                    <a:pt x="363" y="1248"/>
                    <a:pt x="363" y="1248"/>
                    <a:pt x="363" y="1248"/>
                  </a:cubicBezTo>
                  <a:cubicBezTo>
                    <a:pt x="357" y="1237"/>
                    <a:pt x="344" y="1234"/>
                    <a:pt x="333" y="1239"/>
                  </a:cubicBezTo>
                  <a:cubicBezTo>
                    <a:pt x="270" y="1273"/>
                    <a:pt x="270" y="1273"/>
                    <a:pt x="270" y="1273"/>
                  </a:cubicBezTo>
                  <a:cubicBezTo>
                    <a:pt x="259" y="1279"/>
                    <a:pt x="255" y="1293"/>
                    <a:pt x="261" y="1303"/>
                  </a:cubicBezTo>
                  <a:close/>
                  <a:moveTo>
                    <a:pt x="304" y="1173"/>
                  </a:moveTo>
                  <a:cubicBezTo>
                    <a:pt x="316" y="1175"/>
                    <a:pt x="328" y="1167"/>
                    <a:pt x="330" y="1155"/>
                  </a:cubicBezTo>
                  <a:cubicBezTo>
                    <a:pt x="342" y="1085"/>
                    <a:pt x="342" y="1085"/>
                    <a:pt x="342" y="1085"/>
                  </a:cubicBezTo>
                  <a:cubicBezTo>
                    <a:pt x="344" y="1073"/>
                    <a:pt x="336" y="1062"/>
                    <a:pt x="324" y="1060"/>
                  </a:cubicBezTo>
                  <a:cubicBezTo>
                    <a:pt x="324" y="1060"/>
                    <a:pt x="324" y="1060"/>
                    <a:pt x="324" y="1060"/>
                  </a:cubicBezTo>
                  <a:cubicBezTo>
                    <a:pt x="312" y="1057"/>
                    <a:pt x="300" y="1065"/>
                    <a:pt x="298" y="1077"/>
                  </a:cubicBezTo>
                  <a:cubicBezTo>
                    <a:pt x="286" y="1148"/>
                    <a:pt x="286" y="1148"/>
                    <a:pt x="286" y="1148"/>
                  </a:cubicBezTo>
                  <a:cubicBezTo>
                    <a:pt x="284" y="1160"/>
                    <a:pt x="292" y="1171"/>
                    <a:pt x="304" y="1173"/>
                  </a:cubicBezTo>
                  <a:close/>
                  <a:moveTo>
                    <a:pt x="324" y="1019"/>
                  </a:moveTo>
                  <a:cubicBezTo>
                    <a:pt x="336" y="1022"/>
                    <a:pt x="347" y="1013"/>
                    <a:pt x="349" y="1002"/>
                  </a:cubicBezTo>
                  <a:cubicBezTo>
                    <a:pt x="361" y="931"/>
                    <a:pt x="361" y="931"/>
                    <a:pt x="361" y="931"/>
                  </a:cubicBezTo>
                  <a:cubicBezTo>
                    <a:pt x="363" y="919"/>
                    <a:pt x="355" y="908"/>
                    <a:pt x="343" y="906"/>
                  </a:cubicBezTo>
                  <a:cubicBezTo>
                    <a:pt x="343" y="906"/>
                    <a:pt x="343" y="906"/>
                    <a:pt x="343" y="906"/>
                  </a:cubicBezTo>
                  <a:cubicBezTo>
                    <a:pt x="331" y="904"/>
                    <a:pt x="320" y="912"/>
                    <a:pt x="318" y="924"/>
                  </a:cubicBezTo>
                  <a:cubicBezTo>
                    <a:pt x="306" y="994"/>
                    <a:pt x="306" y="994"/>
                    <a:pt x="306" y="994"/>
                  </a:cubicBezTo>
                  <a:cubicBezTo>
                    <a:pt x="304" y="1006"/>
                    <a:pt x="312" y="1017"/>
                    <a:pt x="324" y="1019"/>
                  </a:cubicBezTo>
                  <a:close/>
                  <a:moveTo>
                    <a:pt x="373" y="828"/>
                  </a:moveTo>
                  <a:cubicBezTo>
                    <a:pt x="380" y="818"/>
                    <a:pt x="378" y="804"/>
                    <a:pt x="368" y="797"/>
                  </a:cubicBezTo>
                  <a:cubicBezTo>
                    <a:pt x="309" y="757"/>
                    <a:pt x="309" y="757"/>
                    <a:pt x="309" y="757"/>
                  </a:cubicBezTo>
                  <a:cubicBezTo>
                    <a:pt x="299" y="750"/>
                    <a:pt x="285" y="752"/>
                    <a:pt x="278" y="762"/>
                  </a:cubicBezTo>
                  <a:cubicBezTo>
                    <a:pt x="278" y="762"/>
                    <a:pt x="278" y="762"/>
                    <a:pt x="278" y="762"/>
                  </a:cubicBezTo>
                  <a:cubicBezTo>
                    <a:pt x="271" y="772"/>
                    <a:pt x="274" y="786"/>
                    <a:pt x="284" y="793"/>
                  </a:cubicBezTo>
                  <a:cubicBezTo>
                    <a:pt x="343" y="833"/>
                    <a:pt x="343" y="833"/>
                    <a:pt x="343" y="833"/>
                  </a:cubicBezTo>
                  <a:cubicBezTo>
                    <a:pt x="353" y="840"/>
                    <a:pt x="366" y="838"/>
                    <a:pt x="373" y="828"/>
                  </a:cubicBezTo>
                  <a:close/>
                  <a:moveTo>
                    <a:pt x="231" y="730"/>
                  </a:moveTo>
                  <a:cubicBezTo>
                    <a:pt x="238" y="720"/>
                    <a:pt x="236" y="706"/>
                    <a:pt x="226" y="699"/>
                  </a:cubicBezTo>
                  <a:cubicBezTo>
                    <a:pt x="167" y="658"/>
                    <a:pt x="167" y="658"/>
                    <a:pt x="167" y="658"/>
                  </a:cubicBezTo>
                  <a:cubicBezTo>
                    <a:pt x="157" y="652"/>
                    <a:pt x="143" y="654"/>
                    <a:pt x="136" y="664"/>
                  </a:cubicBezTo>
                  <a:cubicBezTo>
                    <a:pt x="136" y="664"/>
                    <a:pt x="136" y="664"/>
                    <a:pt x="136" y="664"/>
                  </a:cubicBezTo>
                  <a:cubicBezTo>
                    <a:pt x="129" y="674"/>
                    <a:pt x="132" y="688"/>
                    <a:pt x="142" y="695"/>
                  </a:cubicBezTo>
                  <a:cubicBezTo>
                    <a:pt x="201" y="735"/>
                    <a:pt x="201" y="735"/>
                    <a:pt x="201" y="735"/>
                  </a:cubicBezTo>
                  <a:cubicBezTo>
                    <a:pt x="211" y="742"/>
                    <a:pt x="224" y="740"/>
                    <a:pt x="231" y="730"/>
                  </a:cubicBezTo>
                  <a:close/>
                  <a:moveTo>
                    <a:pt x="101" y="618"/>
                  </a:moveTo>
                  <a:cubicBezTo>
                    <a:pt x="108" y="608"/>
                    <a:pt x="106" y="595"/>
                    <a:pt x="96" y="588"/>
                  </a:cubicBezTo>
                  <a:cubicBezTo>
                    <a:pt x="37" y="547"/>
                    <a:pt x="37" y="547"/>
                    <a:pt x="37" y="547"/>
                  </a:cubicBezTo>
                  <a:cubicBezTo>
                    <a:pt x="27" y="540"/>
                    <a:pt x="13" y="543"/>
                    <a:pt x="6" y="553"/>
                  </a:cubicBezTo>
                  <a:cubicBezTo>
                    <a:pt x="6" y="553"/>
                    <a:pt x="6" y="553"/>
                    <a:pt x="6" y="553"/>
                  </a:cubicBezTo>
                  <a:cubicBezTo>
                    <a:pt x="0" y="563"/>
                    <a:pt x="2" y="576"/>
                    <a:pt x="12" y="583"/>
                  </a:cubicBezTo>
                  <a:cubicBezTo>
                    <a:pt x="71" y="624"/>
                    <a:pt x="71" y="624"/>
                    <a:pt x="71" y="624"/>
                  </a:cubicBezTo>
                  <a:cubicBezTo>
                    <a:pt x="81" y="631"/>
                    <a:pt x="95" y="628"/>
                    <a:pt x="101" y="618"/>
                  </a:cubicBezTo>
                  <a:close/>
                  <a:moveTo>
                    <a:pt x="223" y="498"/>
                  </a:moveTo>
                  <a:cubicBezTo>
                    <a:pt x="221" y="487"/>
                    <a:pt x="209" y="479"/>
                    <a:pt x="197" y="481"/>
                  </a:cubicBezTo>
                  <a:cubicBezTo>
                    <a:pt x="127" y="496"/>
                    <a:pt x="127" y="496"/>
                    <a:pt x="127" y="496"/>
                  </a:cubicBezTo>
                  <a:cubicBezTo>
                    <a:pt x="116" y="499"/>
                    <a:pt x="108" y="510"/>
                    <a:pt x="110" y="522"/>
                  </a:cubicBezTo>
                  <a:cubicBezTo>
                    <a:pt x="110" y="522"/>
                    <a:pt x="110" y="522"/>
                    <a:pt x="110" y="522"/>
                  </a:cubicBezTo>
                  <a:cubicBezTo>
                    <a:pt x="113" y="534"/>
                    <a:pt x="125" y="542"/>
                    <a:pt x="136" y="539"/>
                  </a:cubicBezTo>
                  <a:cubicBezTo>
                    <a:pt x="206" y="524"/>
                    <a:pt x="206" y="524"/>
                    <a:pt x="206" y="524"/>
                  </a:cubicBezTo>
                  <a:cubicBezTo>
                    <a:pt x="218" y="522"/>
                    <a:pt x="226" y="510"/>
                    <a:pt x="223" y="498"/>
                  </a:cubicBezTo>
                  <a:close/>
                  <a:moveTo>
                    <a:pt x="390" y="461"/>
                  </a:moveTo>
                  <a:cubicBezTo>
                    <a:pt x="388" y="450"/>
                    <a:pt x="376" y="442"/>
                    <a:pt x="364" y="444"/>
                  </a:cubicBezTo>
                  <a:cubicBezTo>
                    <a:pt x="294" y="459"/>
                    <a:pt x="294" y="459"/>
                    <a:pt x="294" y="459"/>
                  </a:cubicBezTo>
                  <a:cubicBezTo>
                    <a:pt x="282" y="462"/>
                    <a:pt x="275" y="473"/>
                    <a:pt x="277" y="485"/>
                  </a:cubicBezTo>
                  <a:cubicBezTo>
                    <a:pt x="277" y="485"/>
                    <a:pt x="277" y="485"/>
                    <a:pt x="277" y="485"/>
                  </a:cubicBezTo>
                  <a:cubicBezTo>
                    <a:pt x="280" y="497"/>
                    <a:pt x="292" y="505"/>
                    <a:pt x="303" y="502"/>
                  </a:cubicBezTo>
                  <a:cubicBezTo>
                    <a:pt x="373" y="487"/>
                    <a:pt x="373" y="487"/>
                    <a:pt x="373" y="487"/>
                  </a:cubicBezTo>
                  <a:cubicBezTo>
                    <a:pt x="385" y="485"/>
                    <a:pt x="393" y="473"/>
                    <a:pt x="390" y="461"/>
                  </a:cubicBezTo>
                  <a:close/>
                  <a:moveTo>
                    <a:pt x="482" y="338"/>
                  </a:moveTo>
                  <a:cubicBezTo>
                    <a:pt x="471" y="334"/>
                    <a:pt x="458" y="340"/>
                    <a:pt x="454" y="351"/>
                  </a:cubicBezTo>
                  <a:cubicBezTo>
                    <a:pt x="429" y="418"/>
                    <a:pt x="429" y="418"/>
                    <a:pt x="429" y="418"/>
                  </a:cubicBezTo>
                  <a:cubicBezTo>
                    <a:pt x="425" y="430"/>
                    <a:pt x="430" y="442"/>
                    <a:pt x="442" y="446"/>
                  </a:cubicBezTo>
                  <a:cubicBezTo>
                    <a:pt x="442" y="446"/>
                    <a:pt x="442" y="446"/>
                    <a:pt x="442" y="446"/>
                  </a:cubicBezTo>
                  <a:cubicBezTo>
                    <a:pt x="453" y="451"/>
                    <a:pt x="466" y="445"/>
                    <a:pt x="470" y="434"/>
                  </a:cubicBezTo>
                  <a:cubicBezTo>
                    <a:pt x="495" y="367"/>
                    <a:pt x="495" y="367"/>
                    <a:pt x="495" y="367"/>
                  </a:cubicBezTo>
                  <a:cubicBezTo>
                    <a:pt x="499" y="355"/>
                    <a:pt x="493" y="343"/>
                    <a:pt x="482" y="338"/>
                  </a:cubicBezTo>
                  <a:close/>
                  <a:moveTo>
                    <a:pt x="534" y="188"/>
                  </a:moveTo>
                  <a:cubicBezTo>
                    <a:pt x="523" y="184"/>
                    <a:pt x="510" y="189"/>
                    <a:pt x="506" y="201"/>
                  </a:cubicBezTo>
                  <a:cubicBezTo>
                    <a:pt x="481" y="268"/>
                    <a:pt x="481" y="268"/>
                    <a:pt x="481" y="268"/>
                  </a:cubicBezTo>
                  <a:cubicBezTo>
                    <a:pt x="476" y="279"/>
                    <a:pt x="482" y="292"/>
                    <a:pt x="494" y="296"/>
                  </a:cubicBezTo>
                  <a:cubicBezTo>
                    <a:pt x="494" y="296"/>
                    <a:pt x="494" y="296"/>
                    <a:pt x="494" y="296"/>
                  </a:cubicBezTo>
                  <a:cubicBezTo>
                    <a:pt x="505" y="300"/>
                    <a:pt x="518" y="294"/>
                    <a:pt x="522" y="283"/>
                  </a:cubicBezTo>
                  <a:cubicBezTo>
                    <a:pt x="547" y="216"/>
                    <a:pt x="547" y="216"/>
                    <a:pt x="547" y="216"/>
                  </a:cubicBezTo>
                  <a:cubicBezTo>
                    <a:pt x="551" y="205"/>
                    <a:pt x="545" y="192"/>
                    <a:pt x="534" y="188"/>
                  </a:cubicBezTo>
                  <a:close/>
                  <a:moveTo>
                    <a:pt x="596" y="46"/>
                  </a:moveTo>
                  <a:cubicBezTo>
                    <a:pt x="585" y="41"/>
                    <a:pt x="572" y="47"/>
                    <a:pt x="568" y="59"/>
                  </a:cubicBezTo>
                  <a:cubicBezTo>
                    <a:pt x="543" y="126"/>
                    <a:pt x="543" y="126"/>
                    <a:pt x="543" y="126"/>
                  </a:cubicBezTo>
                  <a:cubicBezTo>
                    <a:pt x="538" y="137"/>
                    <a:pt x="544" y="150"/>
                    <a:pt x="556" y="154"/>
                  </a:cubicBezTo>
                  <a:cubicBezTo>
                    <a:pt x="556" y="154"/>
                    <a:pt x="556" y="154"/>
                    <a:pt x="556" y="154"/>
                  </a:cubicBezTo>
                  <a:cubicBezTo>
                    <a:pt x="567" y="158"/>
                    <a:pt x="580" y="152"/>
                    <a:pt x="584" y="141"/>
                  </a:cubicBezTo>
                  <a:cubicBezTo>
                    <a:pt x="609" y="74"/>
                    <a:pt x="609" y="74"/>
                    <a:pt x="609" y="74"/>
                  </a:cubicBezTo>
                  <a:cubicBezTo>
                    <a:pt x="613" y="63"/>
                    <a:pt x="607" y="50"/>
                    <a:pt x="596" y="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9" name="Freeform 363"/>
            <p:cNvSpPr>
              <a:spLocks noEditPoints="1"/>
            </p:cNvSpPr>
            <p:nvPr/>
          </p:nvSpPr>
          <p:spPr bwMode="auto">
            <a:xfrm>
              <a:off x="3308" y="-933"/>
              <a:ext cx="423" cy="2713"/>
            </a:xfrm>
            <a:custGeom>
              <a:avLst/>
              <a:gdLst>
                <a:gd name="T0" fmla="*/ 1081 w 1135"/>
                <a:gd name="T1" fmla="*/ 6908 h 7282"/>
                <a:gd name="T2" fmla="*/ 1006 w 1135"/>
                <a:gd name="T3" fmla="*/ 6884 h 7282"/>
                <a:gd name="T4" fmla="*/ 552 w 1135"/>
                <a:gd name="T5" fmla="*/ 7212 h 7282"/>
                <a:gd name="T6" fmla="*/ 552 w 1135"/>
                <a:gd name="T7" fmla="*/ 0 h 7282"/>
                <a:gd name="T8" fmla="*/ 525 w 1135"/>
                <a:gd name="T9" fmla="*/ 0 h 7282"/>
                <a:gd name="T10" fmla="*/ 530 w 1135"/>
                <a:gd name="T11" fmla="*/ 7203 h 7282"/>
                <a:gd name="T12" fmla="*/ 182 w 1135"/>
                <a:gd name="T13" fmla="*/ 6794 h 7282"/>
                <a:gd name="T14" fmla="*/ 82 w 1135"/>
                <a:gd name="T15" fmla="*/ 6825 h 7282"/>
                <a:gd name="T16" fmla="*/ 5 w 1135"/>
                <a:gd name="T17" fmla="*/ 6950 h 7282"/>
                <a:gd name="T18" fmla="*/ 518 w 1135"/>
                <a:gd name="T19" fmla="*/ 7244 h 7282"/>
                <a:gd name="T20" fmla="*/ 568 w 1135"/>
                <a:gd name="T21" fmla="*/ 7257 h 7282"/>
                <a:gd name="T22" fmla="*/ 1113 w 1135"/>
                <a:gd name="T23" fmla="*/ 7061 h 7282"/>
                <a:gd name="T24" fmla="*/ 1081 w 1135"/>
                <a:gd name="T25" fmla="*/ 6908 h 7282"/>
                <a:gd name="T26" fmla="*/ 15 w 1135"/>
                <a:gd name="T27" fmla="*/ 6936 h 7282"/>
                <a:gd name="T28" fmla="*/ 85 w 1135"/>
                <a:gd name="T29" fmla="*/ 6827 h 7282"/>
                <a:gd name="T30" fmla="*/ 177 w 1135"/>
                <a:gd name="T31" fmla="*/ 6798 h 7282"/>
                <a:gd name="T32" fmla="*/ 532 w 1135"/>
                <a:gd name="T33" fmla="*/ 7227 h 7282"/>
                <a:gd name="T34" fmla="*/ 15 w 1135"/>
                <a:gd name="T35" fmla="*/ 6936 h 7282"/>
                <a:gd name="T36" fmla="*/ 1106 w 1135"/>
                <a:gd name="T37" fmla="*/ 7046 h 7282"/>
                <a:gd name="T38" fmla="*/ 551 w 1135"/>
                <a:gd name="T39" fmla="*/ 7230 h 7282"/>
                <a:gd name="T40" fmla="*/ 1004 w 1135"/>
                <a:gd name="T41" fmla="*/ 6887 h 7282"/>
                <a:gd name="T42" fmla="*/ 1077 w 1135"/>
                <a:gd name="T43" fmla="*/ 6908 h 7282"/>
                <a:gd name="T44" fmla="*/ 1106 w 1135"/>
                <a:gd name="T45" fmla="*/ 7046 h 7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282">
                  <a:moveTo>
                    <a:pt x="1081" y="6908"/>
                  </a:moveTo>
                  <a:cubicBezTo>
                    <a:pt x="1062" y="6890"/>
                    <a:pt x="1031" y="6886"/>
                    <a:pt x="1006" y="6884"/>
                  </a:cubicBezTo>
                  <a:cubicBezTo>
                    <a:pt x="867" y="6872"/>
                    <a:pt x="601" y="7136"/>
                    <a:pt x="552" y="7212"/>
                  </a:cubicBezTo>
                  <a:cubicBezTo>
                    <a:pt x="552" y="0"/>
                    <a:pt x="552" y="0"/>
                    <a:pt x="552" y="0"/>
                  </a:cubicBezTo>
                  <a:cubicBezTo>
                    <a:pt x="525" y="0"/>
                    <a:pt x="525" y="0"/>
                    <a:pt x="525" y="0"/>
                  </a:cubicBezTo>
                  <a:cubicBezTo>
                    <a:pt x="530" y="7203"/>
                    <a:pt x="530" y="7203"/>
                    <a:pt x="530" y="7203"/>
                  </a:cubicBezTo>
                  <a:cubicBezTo>
                    <a:pt x="468" y="7077"/>
                    <a:pt x="395" y="6794"/>
                    <a:pt x="182" y="6794"/>
                  </a:cubicBezTo>
                  <a:cubicBezTo>
                    <a:pt x="147" y="6794"/>
                    <a:pt x="113" y="6805"/>
                    <a:pt x="82" y="6825"/>
                  </a:cubicBezTo>
                  <a:cubicBezTo>
                    <a:pt x="26" y="6863"/>
                    <a:pt x="0" y="6905"/>
                    <a:pt x="5" y="6950"/>
                  </a:cubicBezTo>
                  <a:cubicBezTo>
                    <a:pt x="22" y="7093"/>
                    <a:pt x="318" y="7194"/>
                    <a:pt x="518" y="7244"/>
                  </a:cubicBezTo>
                  <a:cubicBezTo>
                    <a:pt x="516" y="7245"/>
                    <a:pt x="545" y="7252"/>
                    <a:pt x="568" y="7257"/>
                  </a:cubicBezTo>
                  <a:cubicBezTo>
                    <a:pt x="799" y="7282"/>
                    <a:pt x="1080" y="7145"/>
                    <a:pt x="1113" y="7061"/>
                  </a:cubicBezTo>
                  <a:cubicBezTo>
                    <a:pt x="1135" y="7005"/>
                    <a:pt x="1124" y="6948"/>
                    <a:pt x="1081" y="6908"/>
                  </a:cubicBezTo>
                  <a:close/>
                  <a:moveTo>
                    <a:pt x="15" y="6936"/>
                  </a:moveTo>
                  <a:cubicBezTo>
                    <a:pt x="10" y="6898"/>
                    <a:pt x="34" y="6861"/>
                    <a:pt x="85" y="6827"/>
                  </a:cubicBezTo>
                  <a:cubicBezTo>
                    <a:pt x="114" y="6808"/>
                    <a:pt x="145" y="6798"/>
                    <a:pt x="177" y="6798"/>
                  </a:cubicBezTo>
                  <a:cubicBezTo>
                    <a:pt x="393" y="6798"/>
                    <a:pt x="482" y="7125"/>
                    <a:pt x="532" y="7227"/>
                  </a:cubicBezTo>
                  <a:cubicBezTo>
                    <a:pt x="431" y="7217"/>
                    <a:pt x="33" y="7094"/>
                    <a:pt x="15" y="6936"/>
                  </a:cubicBezTo>
                  <a:close/>
                  <a:moveTo>
                    <a:pt x="1106" y="7046"/>
                  </a:moveTo>
                  <a:cubicBezTo>
                    <a:pt x="1073" y="7131"/>
                    <a:pt x="790" y="7268"/>
                    <a:pt x="551" y="7230"/>
                  </a:cubicBezTo>
                  <a:cubicBezTo>
                    <a:pt x="594" y="7163"/>
                    <a:pt x="868" y="6877"/>
                    <a:pt x="1004" y="6887"/>
                  </a:cubicBezTo>
                  <a:cubicBezTo>
                    <a:pt x="1026" y="6889"/>
                    <a:pt x="1060" y="6892"/>
                    <a:pt x="1077" y="6908"/>
                  </a:cubicBezTo>
                  <a:cubicBezTo>
                    <a:pt x="1116" y="6945"/>
                    <a:pt x="1127" y="6994"/>
                    <a:pt x="1106" y="70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0" name="Oval 364"/>
            <p:cNvSpPr>
              <a:spLocks noChangeArrowheads="1"/>
            </p:cNvSpPr>
            <p:nvPr/>
          </p:nvSpPr>
          <p:spPr bwMode="auto">
            <a:xfrm>
              <a:off x="3502" y="1768"/>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371" name="star"/>
          <p:cNvGrpSpPr>
            <a:grpSpLocks noChangeAspect="1"/>
          </p:cNvGrpSpPr>
          <p:nvPr/>
        </p:nvGrpSpPr>
        <p:grpSpPr bwMode="auto">
          <a:xfrm>
            <a:off x="7416800" y="-3334298"/>
            <a:ext cx="779765" cy="4487463"/>
            <a:chOff x="3236" y="-933"/>
            <a:chExt cx="563" cy="3240"/>
          </a:xfrm>
        </p:grpSpPr>
        <p:sp>
          <p:nvSpPr>
            <p:cNvPr id="372" name="Freeform 360"/>
            <p:cNvSpPr/>
            <p:nvPr/>
          </p:nvSpPr>
          <p:spPr bwMode="auto">
            <a:xfrm>
              <a:off x="3236" y="1748"/>
              <a:ext cx="563" cy="559"/>
            </a:xfrm>
            <a:custGeom>
              <a:avLst/>
              <a:gdLst>
                <a:gd name="T0" fmla="*/ 193 w 563"/>
                <a:gd name="T1" fmla="*/ 193 h 559"/>
                <a:gd name="T2" fmla="*/ 273 w 563"/>
                <a:gd name="T3" fmla="*/ 0 h 559"/>
                <a:gd name="T4" fmla="*/ 366 w 563"/>
                <a:gd name="T5" fmla="*/ 187 h 559"/>
                <a:gd name="T6" fmla="*/ 563 w 563"/>
                <a:gd name="T7" fmla="*/ 197 h 559"/>
                <a:gd name="T8" fmla="*/ 435 w 563"/>
                <a:gd name="T9" fmla="*/ 341 h 559"/>
                <a:gd name="T10" fmla="*/ 476 w 563"/>
                <a:gd name="T11" fmla="*/ 539 h 559"/>
                <a:gd name="T12" fmla="*/ 300 w 563"/>
                <a:gd name="T13" fmla="*/ 464 h 559"/>
                <a:gd name="T14" fmla="*/ 125 w 563"/>
                <a:gd name="T15" fmla="*/ 559 h 559"/>
                <a:gd name="T16" fmla="*/ 152 w 563"/>
                <a:gd name="T17" fmla="*/ 357 h 559"/>
                <a:gd name="T18" fmla="*/ 0 w 563"/>
                <a:gd name="T19" fmla="*/ 236 h 559"/>
                <a:gd name="T20" fmla="*/ 193 w 563"/>
                <a:gd name="T21" fmla="*/ 19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3" h="559">
                  <a:moveTo>
                    <a:pt x="193" y="193"/>
                  </a:moveTo>
                  <a:lnTo>
                    <a:pt x="273" y="0"/>
                  </a:lnTo>
                  <a:lnTo>
                    <a:pt x="366" y="187"/>
                  </a:lnTo>
                  <a:lnTo>
                    <a:pt x="563" y="197"/>
                  </a:lnTo>
                  <a:lnTo>
                    <a:pt x="435" y="341"/>
                  </a:lnTo>
                  <a:lnTo>
                    <a:pt x="476" y="539"/>
                  </a:lnTo>
                  <a:lnTo>
                    <a:pt x="300" y="464"/>
                  </a:lnTo>
                  <a:lnTo>
                    <a:pt x="125" y="559"/>
                  </a:lnTo>
                  <a:lnTo>
                    <a:pt x="152" y="357"/>
                  </a:lnTo>
                  <a:lnTo>
                    <a:pt x="0" y="236"/>
                  </a:lnTo>
                  <a:lnTo>
                    <a:pt x="193" y="193"/>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3" name="Freeform 361"/>
            <p:cNvSpPr/>
            <p:nvPr/>
          </p:nvSpPr>
          <p:spPr bwMode="auto">
            <a:xfrm>
              <a:off x="3323" y="1840"/>
              <a:ext cx="392" cy="389"/>
            </a:xfrm>
            <a:custGeom>
              <a:avLst/>
              <a:gdLst>
                <a:gd name="T0" fmla="*/ 134 w 392"/>
                <a:gd name="T1" fmla="*/ 134 h 389"/>
                <a:gd name="T2" fmla="*/ 190 w 392"/>
                <a:gd name="T3" fmla="*/ 0 h 389"/>
                <a:gd name="T4" fmla="*/ 254 w 392"/>
                <a:gd name="T5" fmla="*/ 130 h 389"/>
                <a:gd name="T6" fmla="*/ 392 w 392"/>
                <a:gd name="T7" fmla="*/ 137 h 389"/>
                <a:gd name="T8" fmla="*/ 302 w 392"/>
                <a:gd name="T9" fmla="*/ 237 h 389"/>
                <a:gd name="T10" fmla="*/ 331 w 392"/>
                <a:gd name="T11" fmla="*/ 375 h 389"/>
                <a:gd name="T12" fmla="*/ 209 w 392"/>
                <a:gd name="T13" fmla="*/ 323 h 389"/>
                <a:gd name="T14" fmla="*/ 87 w 392"/>
                <a:gd name="T15" fmla="*/ 389 h 389"/>
                <a:gd name="T16" fmla="*/ 106 w 392"/>
                <a:gd name="T17" fmla="*/ 249 h 389"/>
                <a:gd name="T18" fmla="*/ 0 w 392"/>
                <a:gd name="T19" fmla="*/ 164 h 389"/>
                <a:gd name="T20" fmla="*/ 134 w 392"/>
                <a:gd name="T21" fmla="*/ 13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89">
                  <a:moveTo>
                    <a:pt x="134" y="134"/>
                  </a:moveTo>
                  <a:lnTo>
                    <a:pt x="190" y="0"/>
                  </a:lnTo>
                  <a:lnTo>
                    <a:pt x="254" y="130"/>
                  </a:lnTo>
                  <a:lnTo>
                    <a:pt x="392" y="137"/>
                  </a:lnTo>
                  <a:lnTo>
                    <a:pt x="302" y="237"/>
                  </a:lnTo>
                  <a:lnTo>
                    <a:pt x="331" y="375"/>
                  </a:lnTo>
                  <a:lnTo>
                    <a:pt x="209" y="323"/>
                  </a:lnTo>
                  <a:lnTo>
                    <a:pt x="87" y="389"/>
                  </a:lnTo>
                  <a:lnTo>
                    <a:pt x="106" y="249"/>
                  </a:lnTo>
                  <a:lnTo>
                    <a:pt x="0" y="164"/>
                  </a:lnTo>
                  <a:lnTo>
                    <a:pt x="134" y="134"/>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4" name="Freeform 362"/>
            <p:cNvSpPr>
              <a:spLocks noEditPoints="1"/>
            </p:cNvSpPr>
            <p:nvPr/>
          </p:nvSpPr>
          <p:spPr bwMode="auto">
            <a:xfrm>
              <a:off x="3279" y="1790"/>
              <a:ext cx="499" cy="492"/>
            </a:xfrm>
            <a:custGeom>
              <a:avLst/>
              <a:gdLst>
                <a:gd name="T0" fmla="*/ 627 w 1336"/>
                <a:gd name="T1" fmla="*/ 5 h 1318"/>
                <a:gd name="T2" fmla="*/ 678 w 1336"/>
                <a:gd name="T3" fmla="*/ 109 h 1318"/>
                <a:gd name="T4" fmla="*/ 700 w 1336"/>
                <a:gd name="T5" fmla="*/ 172 h 1318"/>
                <a:gd name="T6" fmla="*/ 752 w 1336"/>
                <a:gd name="T7" fmla="*/ 276 h 1318"/>
                <a:gd name="T8" fmla="*/ 768 w 1336"/>
                <a:gd name="T9" fmla="*/ 317 h 1318"/>
                <a:gd name="T10" fmla="*/ 820 w 1336"/>
                <a:gd name="T11" fmla="*/ 421 h 1318"/>
                <a:gd name="T12" fmla="*/ 870 w 1336"/>
                <a:gd name="T13" fmla="*/ 436 h 1318"/>
                <a:gd name="T14" fmla="*/ 986 w 1336"/>
                <a:gd name="T15" fmla="*/ 445 h 1318"/>
                <a:gd name="T16" fmla="*/ 1055 w 1336"/>
                <a:gd name="T17" fmla="*/ 441 h 1318"/>
                <a:gd name="T18" fmla="*/ 1170 w 1336"/>
                <a:gd name="T19" fmla="*/ 450 h 1318"/>
                <a:gd name="T20" fmla="*/ 1220 w 1336"/>
                <a:gd name="T21" fmla="*/ 455 h 1318"/>
                <a:gd name="T22" fmla="*/ 1335 w 1336"/>
                <a:gd name="T23" fmla="*/ 464 h 1318"/>
                <a:gd name="T24" fmla="*/ 1155 w 1336"/>
                <a:gd name="T25" fmla="*/ 616 h 1318"/>
                <a:gd name="T26" fmla="*/ 1232 w 1336"/>
                <a:gd name="T27" fmla="*/ 531 h 1318"/>
                <a:gd name="T28" fmla="*/ 1054 w 1336"/>
                <a:gd name="T29" fmla="*/ 708 h 1318"/>
                <a:gd name="T30" fmla="*/ 1132 w 1336"/>
                <a:gd name="T31" fmla="*/ 622 h 1318"/>
                <a:gd name="T32" fmla="*/ 956 w 1336"/>
                <a:gd name="T33" fmla="*/ 817 h 1318"/>
                <a:gd name="T34" fmla="*/ 1034 w 1336"/>
                <a:gd name="T35" fmla="*/ 731 h 1318"/>
                <a:gd name="T36" fmla="*/ 1027 w 1336"/>
                <a:gd name="T37" fmla="*/ 971 h 1318"/>
                <a:gd name="T38" fmla="*/ 1006 w 1336"/>
                <a:gd name="T39" fmla="*/ 857 h 1318"/>
                <a:gd name="T40" fmla="*/ 1057 w 1336"/>
                <a:gd name="T41" fmla="*/ 1134 h 1318"/>
                <a:gd name="T42" fmla="*/ 1036 w 1336"/>
                <a:gd name="T43" fmla="*/ 1020 h 1318"/>
                <a:gd name="T44" fmla="*/ 1103 w 1336"/>
                <a:gd name="T45" fmla="*/ 1283 h 1318"/>
                <a:gd name="T46" fmla="*/ 1082 w 1336"/>
                <a:gd name="T47" fmla="*/ 1170 h 1318"/>
                <a:gd name="T48" fmla="*/ 1027 w 1336"/>
                <a:gd name="T49" fmla="*/ 1211 h 1318"/>
                <a:gd name="T50" fmla="*/ 920 w 1336"/>
                <a:gd name="T51" fmla="*/ 1167 h 1318"/>
                <a:gd name="T52" fmla="*/ 879 w 1336"/>
                <a:gd name="T53" fmla="*/ 1141 h 1318"/>
                <a:gd name="T54" fmla="*/ 772 w 1336"/>
                <a:gd name="T55" fmla="*/ 1097 h 1318"/>
                <a:gd name="T56" fmla="*/ 737 w 1336"/>
                <a:gd name="T57" fmla="*/ 1090 h 1318"/>
                <a:gd name="T58" fmla="*/ 630 w 1336"/>
                <a:gd name="T59" fmla="*/ 1046 h 1318"/>
                <a:gd name="T60" fmla="*/ 625 w 1336"/>
                <a:gd name="T61" fmla="*/ 1094 h 1318"/>
                <a:gd name="T62" fmla="*/ 524 w 1336"/>
                <a:gd name="T63" fmla="*/ 1149 h 1318"/>
                <a:gd name="T64" fmla="*/ 497 w 1336"/>
                <a:gd name="T65" fmla="*/ 1175 h 1318"/>
                <a:gd name="T66" fmla="*/ 396 w 1336"/>
                <a:gd name="T67" fmla="*/ 1230 h 1318"/>
                <a:gd name="T68" fmla="*/ 363 w 1336"/>
                <a:gd name="T69" fmla="*/ 1248 h 1318"/>
                <a:gd name="T70" fmla="*/ 261 w 1336"/>
                <a:gd name="T71" fmla="*/ 1303 h 1318"/>
                <a:gd name="T72" fmla="*/ 324 w 1336"/>
                <a:gd name="T73" fmla="*/ 1060 h 1318"/>
                <a:gd name="T74" fmla="*/ 304 w 1336"/>
                <a:gd name="T75" fmla="*/ 1173 h 1318"/>
                <a:gd name="T76" fmla="*/ 343 w 1336"/>
                <a:gd name="T77" fmla="*/ 906 h 1318"/>
                <a:gd name="T78" fmla="*/ 324 w 1336"/>
                <a:gd name="T79" fmla="*/ 1019 h 1318"/>
                <a:gd name="T80" fmla="*/ 278 w 1336"/>
                <a:gd name="T81" fmla="*/ 762 h 1318"/>
                <a:gd name="T82" fmla="*/ 373 w 1336"/>
                <a:gd name="T83" fmla="*/ 828 h 1318"/>
                <a:gd name="T84" fmla="*/ 136 w 1336"/>
                <a:gd name="T85" fmla="*/ 664 h 1318"/>
                <a:gd name="T86" fmla="*/ 231 w 1336"/>
                <a:gd name="T87" fmla="*/ 730 h 1318"/>
                <a:gd name="T88" fmla="*/ 6 w 1336"/>
                <a:gd name="T89" fmla="*/ 553 h 1318"/>
                <a:gd name="T90" fmla="*/ 101 w 1336"/>
                <a:gd name="T91" fmla="*/ 618 h 1318"/>
                <a:gd name="T92" fmla="*/ 110 w 1336"/>
                <a:gd name="T93" fmla="*/ 522 h 1318"/>
                <a:gd name="T94" fmla="*/ 223 w 1336"/>
                <a:gd name="T95" fmla="*/ 498 h 1318"/>
                <a:gd name="T96" fmla="*/ 277 w 1336"/>
                <a:gd name="T97" fmla="*/ 485 h 1318"/>
                <a:gd name="T98" fmla="*/ 390 w 1336"/>
                <a:gd name="T99" fmla="*/ 461 h 1318"/>
                <a:gd name="T100" fmla="*/ 442 w 1336"/>
                <a:gd name="T101" fmla="*/ 446 h 1318"/>
                <a:gd name="T102" fmla="*/ 482 w 1336"/>
                <a:gd name="T103" fmla="*/ 338 h 1318"/>
                <a:gd name="T104" fmla="*/ 494 w 1336"/>
                <a:gd name="T105" fmla="*/ 296 h 1318"/>
                <a:gd name="T106" fmla="*/ 534 w 1336"/>
                <a:gd name="T107" fmla="*/ 188 h 1318"/>
                <a:gd name="T108" fmla="*/ 556 w 1336"/>
                <a:gd name="T109" fmla="*/ 154 h 1318"/>
                <a:gd name="T110" fmla="*/ 596 w 1336"/>
                <a:gd name="T111" fmla="*/ 46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6" h="1318">
                  <a:moveTo>
                    <a:pt x="678" y="109"/>
                  </a:moveTo>
                  <a:cubicBezTo>
                    <a:pt x="667" y="114"/>
                    <a:pt x="654" y="110"/>
                    <a:pt x="649" y="99"/>
                  </a:cubicBezTo>
                  <a:cubicBezTo>
                    <a:pt x="617" y="35"/>
                    <a:pt x="617" y="35"/>
                    <a:pt x="617" y="35"/>
                  </a:cubicBezTo>
                  <a:cubicBezTo>
                    <a:pt x="612" y="24"/>
                    <a:pt x="616" y="11"/>
                    <a:pt x="627" y="5"/>
                  </a:cubicBezTo>
                  <a:cubicBezTo>
                    <a:pt x="627" y="5"/>
                    <a:pt x="627" y="5"/>
                    <a:pt x="627" y="5"/>
                  </a:cubicBezTo>
                  <a:cubicBezTo>
                    <a:pt x="638" y="0"/>
                    <a:pt x="651" y="4"/>
                    <a:pt x="656" y="15"/>
                  </a:cubicBezTo>
                  <a:cubicBezTo>
                    <a:pt x="688" y="79"/>
                    <a:pt x="688" y="79"/>
                    <a:pt x="688" y="79"/>
                  </a:cubicBezTo>
                  <a:cubicBezTo>
                    <a:pt x="694" y="90"/>
                    <a:pt x="689" y="103"/>
                    <a:pt x="678" y="109"/>
                  </a:cubicBezTo>
                  <a:close/>
                  <a:moveTo>
                    <a:pt x="752" y="276"/>
                  </a:moveTo>
                  <a:cubicBezTo>
                    <a:pt x="762" y="270"/>
                    <a:pt x="767" y="257"/>
                    <a:pt x="761" y="246"/>
                  </a:cubicBezTo>
                  <a:cubicBezTo>
                    <a:pt x="730" y="182"/>
                    <a:pt x="730" y="182"/>
                    <a:pt x="730" y="182"/>
                  </a:cubicBezTo>
                  <a:cubicBezTo>
                    <a:pt x="724" y="172"/>
                    <a:pt x="711" y="167"/>
                    <a:pt x="700" y="172"/>
                  </a:cubicBezTo>
                  <a:cubicBezTo>
                    <a:pt x="700" y="172"/>
                    <a:pt x="700" y="172"/>
                    <a:pt x="700" y="172"/>
                  </a:cubicBezTo>
                  <a:cubicBezTo>
                    <a:pt x="689" y="178"/>
                    <a:pt x="685" y="191"/>
                    <a:pt x="690" y="202"/>
                  </a:cubicBezTo>
                  <a:cubicBezTo>
                    <a:pt x="722" y="266"/>
                    <a:pt x="722" y="266"/>
                    <a:pt x="722" y="266"/>
                  </a:cubicBezTo>
                  <a:cubicBezTo>
                    <a:pt x="728" y="277"/>
                    <a:pt x="741" y="281"/>
                    <a:pt x="752" y="276"/>
                  </a:cubicBezTo>
                  <a:close/>
                  <a:moveTo>
                    <a:pt x="820" y="421"/>
                  </a:moveTo>
                  <a:cubicBezTo>
                    <a:pt x="831" y="415"/>
                    <a:pt x="835" y="402"/>
                    <a:pt x="830" y="391"/>
                  </a:cubicBezTo>
                  <a:cubicBezTo>
                    <a:pt x="798" y="327"/>
                    <a:pt x="798" y="327"/>
                    <a:pt x="798" y="327"/>
                  </a:cubicBezTo>
                  <a:cubicBezTo>
                    <a:pt x="793" y="316"/>
                    <a:pt x="779" y="312"/>
                    <a:pt x="768" y="317"/>
                  </a:cubicBezTo>
                  <a:cubicBezTo>
                    <a:pt x="768" y="317"/>
                    <a:pt x="768" y="317"/>
                    <a:pt x="768" y="317"/>
                  </a:cubicBezTo>
                  <a:cubicBezTo>
                    <a:pt x="758" y="323"/>
                    <a:pt x="753" y="336"/>
                    <a:pt x="759" y="347"/>
                  </a:cubicBezTo>
                  <a:cubicBezTo>
                    <a:pt x="790" y="411"/>
                    <a:pt x="790" y="411"/>
                    <a:pt x="790" y="411"/>
                  </a:cubicBezTo>
                  <a:cubicBezTo>
                    <a:pt x="796" y="422"/>
                    <a:pt x="809" y="426"/>
                    <a:pt x="820" y="421"/>
                  </a:cubicBezTo>
                  <a:close/>
                  <a:moveTo>
                    <a:pt x="986" y="445"/>
                  </a:moveTo>
                  <a:cubicBezTo>
                    <a:pt x="987" y="433"/>
                    <a:pt x="977" y="423"/>
                    <a:pt x="965" y="422"/>
                  </a:cubicBezTo>
                  <a:cubicBezTo>
                    <a:pt x="894" y="416"/>
                    <a:pt x="894" y="416"/>
                    <a:pt x="894" y="416"/>
                  </a:cubicBezTo>
                  <a:cubicBezTo>
                    <a:pt x="882" y="415"/>
                    <a:pt x="871" y="424"/>
                    <a:pt x="870" y="436"/>
                  </a:cubicBezTo>
                  <a:cubicBezTo>
                    <a:pt x="870" y="436"/>
                    <a:pt x="870" y="436"/>
                    <a:pt x="870" y="436"/>
                  </a:cubicBezTo>
                  <a:cubicBezTo>
                    <a:pt x="870" y="449"/>
                    <a:pt x="879" y="459"/>
                    <a:pt x="891" y="460"/>
                  </a:cubicBezTo>
                  <a:cubicBezTo>
                    <a:pt x="962" y="466"/>
                    <a:pt x="962" y="466"/>
                    <a:pt x="962" y="466"/>
                  </a:cubicBezTo>
                  <a:cubicBezTo>
                    <a:pt x="974" y="467"/>
                    <a:pt x="985" y="458"/>
                    <a:pt x="986" y="445"/>
                  </a:cubicBezTo>
                  <a:close/>
                  <a:moveTo>
                    <a:pt x="1170" y="450"/>
                  </a:moveTo>
                  <a:cubicBezTo>
                    <a:pt x="1171" y="438"/>
                    <a:pt x="1162" y="428"/>
                    <a:pt x="1150" y="427"/>
                  </a:cubicBezTo>
                  <a:cubicBezTo>
                    <a:pt x="1078" y="421"/>
                    <a:pt x="1078" y="421"/>
                    <a:pt x="1078" y="421"/>
                  </a:cubicBezTo>
                  <a:cubicBezTo>
                    <a:pt x="1066" y="420"/>
                    <a:pt x="1056" y="429"/>
                    <a:pt x="1055" y="441"/>
                  </a:cubicBezTo>
                  <a:cubicBezTo>
                    <a:pt x="1055" y="441"/>
                    <a:pt x="1055" y="441"/>
                    <a:pt x="1055" y="441"/>
                  </a:cubicBezTo>
                  <a:cubicBezTo>
                    <a:pt x="1054" y="453"/>
                    <a:pt x="1063" y="464"/>
                    <a:pt x="1075" y="465"/>
                  </a:cubicBezTo>
                  <a:cubicBezTo>
                    <a:pt x="1146" y="470"/>
                    <a:pt x="1146" y="470"/>
                    <a:pt x="1146" y="470"/>
                  </a:cubicBezTo>
                  <a:cubicBezTo>
                    <a:pt x="1158" y="471"/>
                    <a:pt x="1169" y="462"/>
                    <a:pt x="1170" y="450"/>
                  </a:cubicBezTo>
                  <a:close/>
                  <a:moveTo>
                    <a:pt x="1335" y="464"/>
                  </a:moveTo>
                  <a:cubicBezTo>
                    <a:pt x="1336" y="452"/>
                    <a:pt x="1327" y="441"/>
                    <a:pt x="1315" y="440"/>
                  </a:cubicBezTo>
                  <a:cubicBezTo>
                    <a:pt x="1244" y="435"/>
                    <a:pt x="1244" y="435"/>
                    <a:pt x="1244" y="435"/>
                  </a:cubicBezTo>
                  <a:cubicBezTo>
                    <a:pt x="1232" y="434"/>
                    <a:pt x="1221" y="443"/>
                    <a:pt x="1220" y="455"/>
                  </a:cubicBezTo>
                  <a:cubicBezTo>
                    <a:pt x="1220" y="455"/>
                    <a:pt x="1220" y="455"/>
                    <a:pt x="1220" y="455"/>
                  </a:cubicBezTo>
                  <a:cubicBezTo>
                    <a:pt x="1219" y="467"/>
                    <a:pt x="1228" y="477"/>
                    <a:pt x="1240" y="478"/>
                  </a:cubicBezTo>
                  <a:cubicBezTo>
                    <a:pt x="1312" y="484"/>
                    <a:pt x="1312" y="484"/>
                    <a:pt x="1312" y="484"/>
                  </a:cubicBezTo>
                  <a:cubicBezTo>
                    <a:pt x="1324" y="485"/>
                    <a:pt x="1334" y="476"/>
                    <a:pt x="1335" y="464"/>
                  </a:cubicBezTo>
                  <a:close/>
                  <a:moveTo>
                    <a:pt x="1232" y="531"/>
                  </a:moveTo>
                  <a:cubicBezTo>
                    <a:pt x="1223" y="523"/>
                    <a:pt x="1209" y="523"/>
                    <a:pt x="1201" y="532"/>
                  </a:cubicBezTo>
                  <a:cubicBezTo>
                    <a:pt x="1153" y="585"/>
                    <a:pt x="1153" y="585"/>
                    <a:pt x="1153" y="585"/>
                  </a:cubicBezTo>
                  <a:cubicBezTo>
                    <a:pt x="1145" y="594"/>
                    <a:pt x="1146" y="608"/>
                    <a:pt x="1155" y="616"/>
                  </a:cubicBezTo>
                  <a:cubicBezTo>
                    <a:pt x="1155" y="616"/>
                    <a:pt x="1155" y="616"/>
                    <a:pt x="1155" y="616"/>
                  </a:cubicBezTo>
                  <a:cubicBezTo>
                    <a:pt x="1164" y="625"/>
                    <a:pt x="1177" y="624"/>
                    <a:pt x="1186" y="615"/>
                  </a:cubicBezTo>
                  <a:cubicBezTo>
                    <a:pt x="1234" y="562"/>
                    <a:pt x="1234" y="562"/>
                    <a:pt x="1234" y="562"/>
                  </a:cubicBezTo>
                  <a:cubicBezTo>
                    <a:pt x="1242" y="553"/>
                    <a:pt x="1241" y="539"/>
                    <a:pt x="1232" y="531"/>
                  </a:cubicBezTo>
                  <a:close/>
                  <a:moveTo>
                    <a:pt x="1132" y="622"/>
                  </a:moveTo>
                  <a:cubicBezTo>
                    <a:pt x="1123" y="614"/>
                    <a:pt x="1109" y="615"/>
                    <a:pt x="1101" y="624"/>
                  </a:cubicBezTo>
                  <a:cubicBezTo>
                    <a:pt x="1053" y="677"/>
                    <a:pt x="1053" y="677"/>
                    <a:pt x="1053" y="677"/>
                  </a:cubicBezTo>
                  <a:cubicBezTo>
                    <a:pt x="1045" y="686"/>
                    <a:pt x="1045" y="699"/>
                    <a:pt x="1054" y="708"/>
                  </a:cubicBezTo>
                  <a:cubicBezTo>
                    <a:pt x="1054" y="708"/>
                    <a:pt x="1054" y="708"/>
                    <a:pt x="1054" y="708"/>
                  </a:cubicBezTo>
                  <a:cubicBezTo>
                    <a:pt x="1063" y="716"/>
                    <a:pt x="1077" y="715"/>
                    <a:pt x="1085" y="706"/>
                  </a:cubicBezTo>
                  <a:cubicBezTo>
                    <a:pt x="1133" y="653"/>
                    <a:pt x="1133" y="653"/>
                    <a:pt x="1133" y="653"/>
                  </a:cubicBezTo>
                  <a:cubicBezTo>
                    <a:pt x="1142" y="644"/>
                    <a:pt x="1141" y="630"/>
                    <a:pt x="1132" y="622"/>
                  </a:cubicBezTo>
                  <a:close/>
                  <a:moveTo>
                    <a:pt x="1034" y="731"/>
                  </a:moveTo>
                  <a:cubicBezTo>
                    <a:pt x="1025" y="723"/>
                    <a:pt x="1011" y="724"/>
                    <a:pt x="1003" y="733"/>
                  </a:cubicBezTo>
                  <a:cubicBezTo>
                    <a:pt x="955" y="786"/>
                    <a:pt x="955" y="786"/>
                    <a:pt x="955" y="786"/>
                  </a:cubicBezTo>
                  <a:cubicBezTo>
                    <a:pt x="946" y="795"/>
                    <a:pt x="947" y="809"/>
                    <a:pt x="956" y="817"/>
                  </a:cubicBezTo>
                  <a:cubicBezTo>
                    <a:pt x="956" y="817"/>
                    <a:pt x="956" y="817"/>
                    <a:pt x="956" y="817"/>
                  </a:cubicBezTo>
                  <a:cubicBezTo>
                    <a:pt x="965" y="825"/>
                    <a:pt x="979" y="824"/>
                    <a:pt x="987" y="815"/>
                  </a:cubicBezTo>
                  <a:cubicBezTo>
                    <a:pt x="1035" y="762"/>
                    <a:pt x="1035" y="762"/>
                    <a:pt x="1035" y="762"/>
                  </a:cubicBezTo>
                  <a:cubicBezTo>
                    <a:pt x="1043" y="753"/>
                    <a:pt x="1043" y="739"/>
                    <a:pt x="1034" y="731"/>
                  </a:cubicBezTo>
                  <a:close/>
                  <a:moveTo>
                    <a:pt x="1006" y="857"/>
                  </a:moveTo>
                  <a:cubicBezTo>
                    <a:pt x="994" y="859"/>
                    <a:pt x="986" y="871"/>
                    <a:pt x="989" y="883"/>
                  </a:cubicBezTo>
                  <a:cubicBezTo>
                    <a:pt x="1001" y="953"/>
                    <a:pt x="1001" y="953"/>
                    <a:pt x="1001" y="953"/>
                  </a:cubicBezTo>
                  <a:cubicBezTo>
                    <a:pt x="1003" y="965"/>
                    <a:pt x="1015" y="973"/>
                    <a:pt x="1027" y="971"/>
                  </a:cubicBezTo>
                  <a:cubicBezTo>
                    <a:pt x="1027" y="971"/>
                    <a:pt x="1027" y="971"/>
                    <a:pt x="1027" y="971"/>
                  </a:cubicBezTo>
                  <a:cubicBezTo>
                    <a:pt x="1039" y="969"/>
                    <a:pt x="1047" y="957"/>
                    <a:pt x="1044" y="945"/>
                  </a:cubicBezTo>
                  <a:cubicBezTo>
                    <a:pt x="1032" y="875"/>
                    <a:pt x="1032" y="875"/>
                    <a:pt x="1032" y="875"/>
                  </a:cubicBezTo>
                  <a:cubicBezTo>
                    <a:pt x="1030" y="863"/>
                    <a:pt x="1018" y="855"/>
                    <a:pt x="1006" y="857"/>
                  </a:cubicBezTo>
                  <a:close/>
                  <a:moveTo>
                    <a:pt x="1036" y="1020"/>
                  </a:moveTo>
                  <a:cubicBezTo>
                    <a:pt x="1024" y="1022"/>
                    <a:pt x="1017" y="1034"/>
                    <a:pt x="1019" y="1045"/>
                  </a:cubicBezTo>
                  <a:cubicBezTo>
                    <a:pt x="1031" y="1116"/>
                    <a:pt x="1031" y="1116"/>
                    <a:pt x="1031" y="1116"/>
                  </a:cubicBezTo>
                  <a:cubicBezTo>
                    <a:pt x="1034" y="1128"/>
                    <a:pt x="1045" y="1136"/>
                    <a:pt x="1057" y="1134"/>
                  </a:cubicBezTo>
                  <a:cubicBezTo>
                    <a:pt x="1057" y="1134"/>
                    <a:pt x="1057" y="1134"/>
                    <a:pt x="1057" y="1134"/>
                  </a:cubicBezTo>
                  <a:cubicBezTo>
                    <a:pt x="1069" y="1131"/>
                    <a:pt x="1077" y="1120"/>
                    <a:pt x="1075" y="1108"/>
                  </a:cubicBezTo>
                  <a:cubicBezTo>
                    <a:pt x="1062" y="1038"/>
                    <a:pt x="1062" y="1038"/>
                    <a:pt x="1062" y="1038"/>
                  </a:cubicBezTo>
                  <a:cubicBezTo>
                    <a:pt x="1060" y="1026"/>
                    <a:pt x="1048" y="1018"/>
                    <a:pt x="1036" y="1020"/>
                  </a:cubicBezTo>
                  <a:close/>
                  <a:moveTo>
                    <a:pt x="1082" y="1170"/>
                  </a:moveTo>
                  <a:cubicBezTo>
                    <a:pt x="1070" y="1172"/>
                    <a:pt x="1063" y="1183"/>
                    <a:pt x="1065" y="1195"/>
                  </a:cubicBezTo>
                  <a:cubicBezTo>
                    <a:pt x="1077" y="1266"/>
                    <a:pt x="1077" y="1266"/>
                    <a:pt x="1077" y="1266"/>
                  </a:cubicBezTo>
                  <a:cubicBezTo>
                    <a:pt x="1080" y="1278"/>
                    <a:pt x="1091" y="1285"/>
                    <a:pt x="1103" y="1283"/>
                  </a:cubicBezTo>
                  <a:cubicBezTo>
                    <a:pt x="1103" y="1283"/>
                    <a:pt x="1103" y="1283"/>
                    <a:pt x="1103" y="1283"/>
                  </a:cubicBezTo>
                  <a:cubicBezTo>
                    <a:pt x="1115" y="1281"/>
                    <a:pt x="1123" y="1270"/>
                    <a:pt x="1121" y="1258"/>
                  </a:cubicBezTo>
                  <a:cubicBezTo>
                    <a:pt x="1108" y="1187"/>
                    <a:pt x="1108" y="1187"/>
                    <a:pt x="1108" y="1187"/>
                  </a:cubicBezTo>
                  <a:cubicBezTo>
                    <a:pt x="1106" y="1175"/>
                    <a:pt x="1094" y="1168"/>
                    <a:pt x="1082" y="1170"/>
                  </a:cubicBezTo>
                  <a:close/>
                  <a:moveTo>
                    <a:pt x="920" y="1167"/>
                  </a:moveTo>
                  <a:cubicBezTo>
                    <a:pt x="916" y="1178"/>
                    <a:pt x="921" y="1191"/>
                    <a:pt x="932" y="1196"/>
                  </a:cubicBezTo>
                  <a:cubicBezTo>
                    <a:pt x="999" y="1223"/>
                    <a:pt x="999" y="1223"/>
                    <a:pt x="999" y="1223"/>
                  </a:cubicBezTo>
                  <a:cubicBezTo>
                    <a:pt x="1010" y="1227"/>
                    <a:pt x="1023" y="1222"/>
                    <a:pt x="1027" y="1211"/>
                  </a:cubicBezTo>
                  <a:cubicBezTo>
                    <a:pt x="1027" y="1211"/>
                    <a:pt x="1027" y="1211"/>
                    <a:pt x="1027" y="1211"/>
                  </a:cubicBezTo>
                  <a:cubicBezTo>
                    <a:pt x="1032" y="1199"/>
                    <a:pt x="1026" y="1186"/>
                    <a:pt x="1015" y="1182"/>
                  </a:cubicBezTo>
                  <a:cubicBezTo>
                    <a:pt x="949" y="1155"/>
                    <a:pt x="949" y="1155"/>
                    <a:pt x="949" y="1155"/>
                  </a:cubicBezTo>
                  <a:cubicBezTo>
                    <a:pt x="938" y="1150"/>
                    <a:pt x="925" y="1156"/>
                    <a:pt x="920" y="1167"/>
                  </a:cubicBezTo>
                  <a:close/>
                  <a:moveTo>
                    <a:pt x="772" y="1097"/>
                  </a:moveTo>
                  <a:cubicBezTo>
                    <a:pt x="767" y="1108"/>
                    <a:pt x="772" y="1121"/>
                    <a:pt x="784" y="1126"/>
                  </a:cubicBezTo>
                  <a:cubicBezTo>
                    <a:pt x="850" y="1153"/>
                    <a:pt x="850" y="1153"/>
                    <a:pt x="850" y="1153"/>
                  </a:cubicBezTo>
                  <a:cubicBezTo>
                    <a:pt x="861" y="1157"/>
                    <a:pt x="874" y="1152"/>
                    <a:pt x="879" y="1141"/>
                  </a:cubicBezTo>
                  <a:cubicBezTo>
                    <a:pt x="879" y="1141"/>
                    <a:pt x="879" y="1141"/>
                    <a:pt x="879" y="1141"/>
                  </a:cubicBezTo>
                  <a:cubicBezTo>
                    <a:pt x="883" y="1129"/>
                    <a:pt x="878" y="1117"/>
                    <a:pt x="866" y="1112"/>
                  </a:cubicBezTo>
                  <a:cubicBezTo>
                    <a:pt x="800" y="1085"/>
                    <a:pt x="800" y="1085"/>
                    <a:pt x="800" y="1085"/>
                  </a:cubicBezTo>
                  <a:cubicBezTo>
                    <a:pt x="789" y="1081"/>
                    <a:pt x="776" y="1086"/>
                    <a:pt x="772" y="1097"/>
                  </a:cubicBezTo>
                  <a:close/>
                  <a:moveTo>
                    <a:pt x="630" y="1046"/>
                  </a:moveTo>
                  <a:cubicBezTo>
                    <a:pt x="625" y="1057"/>
                    <a:pt x="631" y="1070"/>
                    <a:pt x="642" y="1075"/>
                  </a:cubicBezTo>
                  <a:cubicBezTo>
                    <a:pt x="708" y="1102"/>
                    <a:pt x="708" y="1102"/>
                    <a:pt x="708" y="1102"/>
                  </a:cubicBezTo>
                  <a:cubicBezTo>
                    <a:pt x="719" y="1106"/>
                    <a:pt x="732" y="1101"/>
                    <a:pt x="737" y="1090"/>
                  </a:cubicBezTo>
                  <a:cubicBezTo>
                    <a:pt x="737" y="1090"/>
                    <a:pt x="737" y="1090"/>
                    <a:pt x="737" y="1090"/>
                  </a:cubicBezTo>
                  <a:cubicBezTo>
                    <a:pt x="741" y="1079"/>
                    <a:pt x="736" y="1066"/>
                    <a:pt x="725" y="1061"/>
                  </a:cubicBezTo>
                  <a:cubicBezTo>
                    <a:pt x="659" y="1034"/>
                    <a:pt x="659" y="1034"/>
                    <a:pt x="659" y="1034"/>
                  </a:cubicBezTo>
                  <a:cubicBezTo>
                    <a:pt x="647" y="1030"/>
                    <a:pt x="634" y="1035"/>
                    <a:pt x="630" y="1046"/>
                  </a:cubicBezTo>
                  <a:close/>
                  <a:moveTo>
                    <a:pt x="524" y="1149"/>
                  </a:moveTo>
                  <a:cubicBezTo>
                    <a:pt x="529" y="1160"/>
                    <a:pt x="543" y="1164"/>
                    <a:pt x="553" y="1158"/>
                  </a:cubicBezTo>
                  <a:cubicBezTo>
                    <a:pt x="616" y="1124"/>
                    <a:pt x="616" y="1124"/>
                    <a:pt x="616" y="1124"/>
                  </a:cubicBezTo>
                  <a:cubicBezTo>
                    <a:pt x="627" y="1118"/>
                    <a:pt x="631" y="1105"/>
                    <a:pt x="625" y="1094"/>
                  </a:cubicBezTo>
                  <a:cubicBezTo>
                    <a:pt x="625" y="1094"/>
                    <a:pt x="625" y="1094"/>
                    <a:pt x="625" y="1094"/>
                  </a:cubicBezTo>
                  <a:cubicBezTo>
                    <a:pt x="619" y="1084"/>
                    <a:pt x="606" y="1080"/>
                    <a:pt x="595" y="1085"/>
                  </a:cubicBezTo>
                  <a:cubicBezTo>
                    <a:pt x="532" y="1120"/>
                    <a:pt x="532" y="1120"/>
                    <a:pt x="532" y="1120"/>
                  </a:cubicBezTo>
                  <a:cubicBezTo>
                    <a:pt x="522" y="1125"/>
                    <a:pt x="518" y="1139"/>
                    <a:pt x="524" y="1149"/>
                  </a:cubicBezTo>
                  <a:close/>
                  <a:moveTo>
                    <a:pt x="396" y="1230"/>
                  </a:moveTo>
                  <a:cubicBezTo>
                    <a:pt x="401" y="1241"/>
                    <a:pt x="415" y="1245"/>
                    <a:pt x="425" y="1239"/>
                  </a:cubicBezTo>
                  <a:cubicBezTo>
                    <a:pt x="488" y="1205"/>
                    <a:pt x="488" y="1205"/>
                    <a:pt x="488" y="1205"/>
                  </a:cubicBezTo>
                  <a:cubicBezTo>
                    <a:pt x="499" y="1199"/>
                    <a:pt x="503" y="1186"/>
                    <a:pt x="497" y="1175"/>
                  </a:cubicBezTo>
                  <a:cubicBezTo>
                    <a:pt x="497" y="1175"/>
                    <a:pt x="497" y="1175"/>
                    <a:pt x="497" y="1175"/>
                  </a:cubicBezTo>
                  <a:cubicBezTo>
                    <a:pt x="491" y="1165"/>
                    <a:pt x="478" y="1161"/>
                    <a:pt x="467" y="1166"/>
                  </a:cubicBezTo>
                  <a:cubicBezTo>
                    <a:pt x="404" y="1200"/>
                    <a:pt x="404" y="1200"/>
                    <a:pt x="404" y="1200"/>
                  </a:cubicBezTo>
                  <a:cubicBezTo>
                    <a:pt x="394" y="1206"/>
                    <a:pt x="390" y="1220"/>
                    <a:pt x="396" y="1230"/>
                  </a:cubicBezTo>
                  <a:close/>
                  <a:moveTo>
                    <a:pt x="261" y="1303"/>
                  </a:moveTo>
                  <a:cubicBezTo>
                    <a:pt x="267" y="1314"/>
                    <a:pt x="280" y="1318"/>
                    <a:pt x="291" y="1312"/>
                  </a:cubicBezTo>
                  <a:cubicBezTo>
                    <a:pt x="354" y="1278"/>
                    <a:pt x="354" y="1278"/>
                    <a:pt x="354" y="1278"/>
                  </a:cubicBezTo>
                  <a:cubicBezTo>
                    <a:pt x="364" y="1272"/>
                    <a:pt x="368" y="1259"/>
                    <a:pt x="363" y="1248"/>
                  </a:cubicBezTo>
                  <a:cubicBezTo>
                    <a:pt x="363" y="1248"/>
                    <a:pt x="363" y="1248"/>
                    <a:pt x="363" y="1248"/>
                  </a:cubicBezTo>
                  <a:cubicBezTo>
                    <a:pt x="357" y="1237"/>
                    <a:pt x="344" y="1234"/>
                    <a:pt x="333" y="1239"/>
                  </a:cubicBezTo>
                  <a:cubicBezTo>
                    <a:pt x="270" y="1273"/>
                    <a:pt x="270" y="1273"/>
                    <a:pt x="270" y="1273"/>
                  </a:cubicBezTo>
                  <a:cubicBezTo>
                    <a:pt x="259" y="1279"/>
                    <a:pt x="255" y="1293"/>
                    <a:pt x="261" y="1303"/>
                  </a:cubicBezTo>
                  <a:close/>
                  <a:moveTo>
                    <a:pt x="304" y="1173"/>
                  </a:moveTo>
                  <a:cubicBezTo>
                    <a:pt x="316" y="1175"/>
                    <a:pt x="328" y="1167"/>
                    <a:pt x="330" y="1155"/>
                  </a:cubicBezTo>
                  <a:cubicBezTo>
                    <a:pt x="342" y="1085"/>
                    <a:pt x="342" y="1085"/>
                    <a:pt x="342" y="1085"/>
                  </a:cubicBezTo>
                  <a:cubicBezTo>
                    <a:pt x="344" y="1073"/>
                    <a:pt x="336" y="1062"/>
                    <a:pt x="324" y="1060"/>
                  </a:cubicBezTo>
                  <a:cubicBezTo>
                    <a:pt x="324" y="1060"/>
                    <a:pt x="324" y="1060"/>
                    <a:pt x="324" y="1060"/>
                  </a:cubicBezTo>
                  <a:cubicBezTo>
                    <a:pt x="312" y="1057"/>
                    <a:pt x="300" y="1065"/>
                    <a:pt x="298" y="1077"/>
                  </a:cubicBezTo>
                  <a:cubicBezTo>
                    <a:pt x="286" y="1148"/>
                    <a:pt x="286" y="1148"/>
                    <a:pt x="286" y="1148"/>
                  </a:cubicBezTo>
                  <a:cubicBezTo>
                    <a:pt x="284" y="1160"/>
                    <a:pt x="292" y="1171"/>
                    <a:pt x="304" y="1173"/>
                  </a:cubicBezTo>
                  <a:close/>
                  <a:moveTo>
                    <a:pt x="324" y="1019"/>
                  </a:moveTo>
                  <a:cubicBezTo>
                    <a:pt x="336" y="1022"/>
                    <a:pt x="347" y="1013"/>
                    <a:pt x="349" y="1002"/>
                  </a:cubicBezTo>
                  <a:cubicBezTo>
                    <a:pt x="361" y="931"/>
                    <a:pt x="361" y="931"/>
                    <a:pt x="361" y="931"/>
                  </a:cubicBezTo>
                  <a:cubicBezTo>
                    <a:pt x="363" y="919"/>
                    <a:pt x="355" y="908"/>
                    <a:pt x="343" y="906"/>
                  </a:cubicBezTo>
                  <a:cubicBezTo>
                    <a:pt x="343" y="906"/>
                    <a:pt x="343" y="906"/>
                    <a:pt x="343" y="906"/>
                  </a:cubicBezTo>
                  <a:cubicBezTo>
                    <a:pt x="331" y="904"/>
                    <a:pt x="320" y="912"/>
                    <a:pt x="318" y="924"/>
                  </a:cubicBezTo>
                  <a:cubicBezTo>
                    <a:pt x="306" y="994"/>
                    <a:pt x="306" y="994"/>
                    <a:pt x="306" y="994"/>
                  </a:cubicBezTo>
                  <a:cubicBezTo>
                    <a:pt x="304" y="1006"/>
                    <a:pt x="312" y="1017"/>
                    <a:pt x="324" y="1019"/>
                  </a:cubicBezTo>
                  <a:close/>
                  <a:moveTo>
                    <a:pt x="373" y="828"/>
                  </a:moveTo>
                  <a:cubicBezTo>
                    <a:pt x="380" y="818"/>
                    <a:pt x="378" y="804"/>
                    <a:pt x="368" y="797"/>
                  </a:cubicBezTo>
                  <a:cubicBezTo>
                    <a:pt x="309" y="757"/>
                    <a:pt x="309" y="757"/>
                    <a:pt x="309" y="757"/>
                  </a:cubicBezTo>
                  <a:cubicBezTo>
                    <a:pt x="299" y="750"/>
                    <a:pt x="285" y="752"/>
                    <a:pt x="278" y="762"/>
                  </a:cubicBezTo>
                  <a:cubicBezTo>
                    <a:pt x="278" y="762"/>
                    <a:pt x="278" y="762"/>
                    <a:pt x="278" y="762"/>
                  </a:cubicBezTo>
                  <a:cubicBezTo>
                    <a:pt x="271" y="772"/>
                    <a:pt x="274" y="786"/>
                    <a:pt x="284" y="793"/>
                  </a:cubicBezTo>
                  <a:cubicBezTo>
                    <a:pt x="343" y="833"/>
                    <a:pt x="343" y="833"/>
                    <a:pt x="343" y="833"/>
                  </a:cubicBezTo>
                  <a:cubicBezTo>
                    <a:pt x="353" y="840"/>
                    <a:pt x="366" y="838"/>
                    <a:pt x="373" y="828"/>
                  </a:cubicBezTo>
                  <a:close/>
                  <a:moveTo>
                    <a:pt x="231" y="730"/>
                  </a:moveTo>
                  <a:cubicBezTo>
                    <a:pt x="238" y="720"/>
                    <a:pt x="236" y="706"/>
                    <a:pt x="226" y="699"/>
                  </a:cubicBezTo>
                  <a:cubicBezTo>
                    <a:pt x="167" y="658"/>
                    <a:pt x="167" y="658"/>
                    <a:pt x="167" y="658"/>
                  </a:cubicBezTo>
                  <a:cubicBezTo>
                    <a:pt x="157" y="652"/>
                    <a:pt x="143" y="654"/>
                    <a:pt x="136" y="664"/>
                  </a:cubicBezTo>
                  <a:cubicBezTo>
                    <a:pt x="136" y="664"/>
                    <a:pt x="136" y="664"/>
                    <a:pt x="136" y="664"/>
                  </a:cubicBezTo>
                  <a:cubicBezTo>
                    <a:pt x="129" y="674"/>
                    <a:pt x="132" y="688"/>
                    <a:pt x="142" y="695"/>
                  </a:cubicBezTo>
                  <a:cubicBezTo>
                    <a:pt x="201" y="735"/>
                    <a:pt x="201" y="735"/>
                    <a:pt x="201" y="735"/>
                  </a:cubicBezTo>
                  <a:cubicBezTo>
                    <a:pt x="211" y="742"/>
                    <a:pt x="224" y="740"/>
                    <a:pt x="231" y="730"/>
                  </a:cubicBezTo>
                  <a:close/>
                  <a:moveTo>
                    <a:pt x="101" y="618"/>
                  </a:moveTo>
                  <a:cubicBezTo>
                    <a:pt x="108" y="608"/>
                    <a:pt x="106" y="595"/>
                    <a:pt x="96" y="588"/>
                  </a:cubicBezTo>
                  <a:cubicBezTo>
                    <a:pt x="37" y="547"/>
                    <a:pt x="37" y="547"/>
                    <a:pt x="37" y="547"/>
                  </a:cubicBezTo>
                  <a:cubicBezTo>
                    <a:pt x="27" y="540"/>
                    <a:pt x="13" y="543"/>
                    <a:pt x="6" y="553"/>
                  </a:cubicBezTo>
                  <a:cubicBezTo>
                    <a:pt x="6" y="553"/>
                    <a:pt x="6" y="553"/>
                    <a:pt x="6" y="553"/>
                  </a:cubicBezTo>
                  <a:cubicBezTo>
                    <a:pt x="0" y="563"/>
                    <a:pt x="2" y="576"/>
                    <a:pt x="12" y="583"/>
                  </a:cubicBezTo>
                  <a:cubicBezTo>
                    <a:pt x="71" y="624"/>
                    <a:pt x="71" y="624"/>
                    <a:pt x="71" y="624"/>
                  </a:cubicBezTo>
                  <a:cubicBezTo>
                    <a:pt x="81" y="631"/>
                    <a:pt x="95" y="628"/>
                    <a:pt x="101" y="618"/>
                  </a:cubicBezTo>
                  <a:close/>
                  <a:moveTo>
                    <a:pt x="223" y="498"/>
                  </a:moveTo>
                  <a:cubicBezTo>
                    <a:pt x="221" y="487"/>
                    <a:pt x="209" y="479"/>
                    <a:pt x="197" y="481"/>
                  </a:cubicBezTo>
                  <a:cubicBezTo>
                    <a:pt x="127" y="496"/>
                    <a:pt x="127" y="496"/>
                    <a:pt x="127" y="496"/>
                  </a:cubicBezTo>
                  <a:cubicBezTo>
                    <a:pt x="116" y="499"/>
                    <a:pt x="108" y="510"/>
                    <a:pt x="110" y="522"/>
                  </a:cubicBezTo>
                  <a:cubicBezTo>
                    <a:pt x="110" y="522"/>
                    <a:pt x="110" y="522"/>
                    <a:pt x="110" y="522"/>
                  </a:cubicBezTo>
                  <a:cubicBezTo>
                    <a:pt x="113" y="534"/>
                    <a:pt x="125" y="542"/>
                    <a:pt x="136" y="539"/>
                  </a:cubicBezTo>
                  <a:cubicBezTo>
                    <a:pt x="206" y="524"/>
                    <a:pt x="206" y="524"/>
                    <a:pt x="206" y="524"/>
                  </a:cubicBezTo>
                  <a:cubicBezTo>
                    <a:pt x="218" y="522"/>
                    <a:pt x="226" y="510"/>
                    <a:pt x="223" y="498"/>
                  </a:cubicBezTo>
                  <a:close/>
                  <a:moveTo>
                    <a:pt x="390" y="461"/>
                  </a:moveTo>
                  <a:cubicBezTo>
                    <a:pt x="388" y="450"/>
                    <a:pt x="376" y="442"/>
                    <a:pt x="364" y="444"/>
                  </a:cubicBezTo>
                  <a:cubicBezTo>
                    <a:pt x="294" y="459"/>
                    <a:pt x="294" y="459"/>
                    <a:pt x="294" y="459"/>
                  </a:cubicBezTo>
                  <a:cubicBezTo>
                    <a:pt x="282" y="462"/>
                    <a:pt x="275" y="473"/>
                    <a:pt x="277" y="485"/>
                  </a:cubicBezTo>
                  <a:cubicBezTo>
                    <a:pt x="277" y="485"/>
                    <a:pt x="277" y="485"/>
                    <a:pt x="277" y="485"/>
                  </a:cubicBezTo>
                  <a:cubicBezTo>
                    <a:pt x="280" y="497"/>
                    <a:pt x="292" y="505"/>
                    <a:pt x="303" y="502"/>
                  </a:cubicBezTo>
                  <a:cubicBezTo>
                    <a:pt x="373" y="487"/>
                    <a:pt x="373" y="487"/>
                    <a:pt x="373" y="487"/>
                  </a:cubicBezTo>
                  <a:cubicBezTo>
                    <a:pt x="385" y="485"/>
                    <a:pt x="393" y="473"/>
                    <a:pt x="390" y="461"/>
                  </a:cubicBezTo>
                  <a:close/>
                  <a:moveTo>
                    <a:pt x="482" y="338"/>
                  </a:moveTo>
                  <a:cubicBezTo>
                    <a:pt x="471" y="334"/>
                    <a:pt x="458" y="340"/>
                    <a:pt x="454" y="351"/>
                  </a:cubicBezTo>
                  <a:cubicBezTo>
                    <a:pt x="429" y="418"/>
                    <a:pt x="429" y="418"/>
                    <a:pt x="429" y="418"/>
                  </a:cubicBezTo>
                  <a:cubicBezTo>
                    <a:pt x="425" y="430"/>
                    <a:pt x="430" y="442"/>
                    <a:pt x="442" y="446"/>
                  </a:cubicBezTo>
                  <a:cubicBezTo>
                    <a:pt x="442" y="446"/>
                    <a:pt x="442" y="446"/>
                    <a:pt x="442" y="446"/>
                  </a:cubicBezTo>
                  <a:cubicBezTo>
                    <a:pt x="453" y="451"/>
                    <a:pt x="466" y="445"/>
                    <a:pt x="470" y="434"/>
                  </a:cubicBezTo>
                  <a:cubicBezTo>
                    <a:pt x="495" y="367"/>
                    <a:pt x="495" y="367"/>
                    <a:pt x="495" y="367"/>
                  </a:cubicBezTo>
                  <a:cubicBezTo>
                    <a:pt x="499" y="355"/>
                    <a:pt x="493" y="343"/>
                    <a:pt x="482" y="338"/>
                  </a:cubicBezTo>
                  <a:close/>
                  <a:moveTo>
                    <a:pt x="534" y="188"/>
                  </a:moveTo>
                  <a:cubicBezTo>
                    <a:pt x="523" y="184"/>
                    <a:pt x="510" y="189"/>
                    <a:pt x="506" y="201"/>
                  </a:cubicBezTo>
                  <a:cubicBezTo>
                    <a:pt x="481" y="268"/>
                    <a:pt x="481" y="268"/>
                    <a:pt x="481" y="268"/>
                  </a:cubicBezTo>
                  <a:cubicBezTo>
                    <a:pt x="476" y="279"/>
                    <a:pt x="482" y="292"/>
                    <a:pt x="494" y="296"/>
                  </a:cubicBezTo>
                  <a:cubicBezTo>
                    <a:pt x="494" y="296"/>
                    <a:pt x="494" y="296"/>
                    <a:pt x="494" y="296"/>
                  </a:cubicBezTo>
                  <a:cubicBezTo>
                    <a:pt x="505" y="300"/>
                    <a:pt x="518" y="294"/>
                    <a:pt x="522" y="283"/>
                  </a:cubicBezTo>
                  <a:cubicBezTo>
                    <a:pt x="547" y="216"/>
                    <a:pt x="547" y="216"/>
                    <a:pt x="547" y="216"/>
                  </a:cubicBezTo>
                  <a:cubicBezTo>
                    <a:pt x="551" y="205"/>
                    <a:pt x="545" y="192"/>
                    <a:pt x="534" y="188"/>
                  </a:cubicBezTo>
                  <a:close/>
                  <a:moveTo>
                    <a:pt x="596" y="46"/>
                  </a:moveTo>
                  <a:cubicBezTo>
                    <a:pt x="585" y="41"/>
                    <a:pt x="572" y="47"/>
                    <a:pt x="568" y="59"/>
                  </a:cubicBezTo>
                  <a:cubicBezTo>
                    <a:pt x="543" y="126"/>
                    <a:pt x="543" y="126"/>
                    <a:pt x="543" y="126"/>
                  </a:cubicBezTo>
                  <a:cubicBezTo>
                    <a:pt x="538" y="137"/>
                    <a:pt x="544" y="150"/>
                    <a:pt x="556" y="154"/>
                  </a:cubicBezTo>
                  <a:cubicBezTo>
                    <a:pt x="556" y="154"/>
                    <a:pt x="556" y="154"/>
                    <a:pt x="556" y="154"/>
                  </a:cubicBezTo>
                  <a:cubicBezTo>
                    <a:pt x="567" y="158"/>
                    <a:pt x="580" y="152"/>
                    <a:pt x="584" y="141"/>
                  </a:cubicBezTo>
                  <a:cubicBezTo>
                    <a:pt x="609" y="74"/>
                    <a:pt x="609" y="74"/>
                    <a:pt x="609" y="74"/>
                  </a:cubicBezTo>
                  <a:cubicBezTo>
                    <a:pt x="613" y="63"/>
                    <a:pt x="607" y="50"/>
                    <a:pt x="596" y="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5" name="Freeform 363"/>
            <p:cNvSpPr>
              <a:spLocks noEditPoints="1"/>
            </p:cNvSpPr>
            <p:nvPr/>
          </p:nvSpPr>
          <p:spPr bwMode="auto">
            <a:xfrm>
              <a:off x="3308" y="-933"/>
              <a:ext cx="423" cy="2713"/>
            </a:xfrm>
            <a:custGeom>
              <a:avLst/>
              <a:gdLst>
                <a:gd name="T0" fmla="*/ 1081 w 1135"/>
                <a:gd name="T1" fmla="*/ 6908 h 7282"/>
                <a:gd name="T2" fmla="*/ 1006 w 1135"/>
                <a:gd name="T3" fmla="*/ 6884 h 7282"/>
                <a:gd name="T4" fmla="*/ 552 w 1135"/>
                <a:gd name="T5" fmla="*/ 7212 h 7282"/>
                <a:gd name="T6" fmla="*/ 552 w 1135"/>
                <a:gd name="T7" fmla="*/ 0 h 7282"/>
                <a:gd name="T8" fmla="*/ 525 w 1135"/>
                <a:gd name="T9" fmla="*/ 0 h 7282"/>
                <a:gd name="T10" fmla="*/ 530 w 1135"/>
                <a:gd name="T11" fmla="*/ 7203 h 7282"/>
                <a:gd name="T12" fmla="*/ 182 w 1135"/>
                <a:gd name="T13" fmla="*/ 6794 h 7282"/>
                <a:gd name="T14" fmla="*/ 82 w 1135"/>
                <a:gd name="T15" fmla="*/ 6825 h 7282"/>
                <a:gd name="T16" fmla="*/ 5 w 1135"/>
                <a:gd name="T17" fmla="*/ 6950 h 7282"/>
                <a:gd name="T18" fmla="*/ 518 w 1135"/>
                <a:gd name="T19" fmla="*/ 7244 h 7282"/>
                <a:gd name="T20" fmla="*/ 568 w 1135"/>
                <a:gd name="T21" fmla="*/ 7257 h 7282"/>
                <a:gd name="T22" fmla="*/ 1113 w 1135"/>
                <a:gd name="T23" fmla="*/ 7061 h 7282"/>
                <a:gd name="T24" fmla="*/ 1081 w 1135"/>
                <a:gd name="T25" fmla="*/ 6908 h 7282"/>
                <a:gd name="T26" fmla="*/ 15 w 1135"/>
                <a:gd name="T27" fmla="*/ 6936 h 7282"/>
                <a:gd name="T28" fmla="*/ 85 w 1135"/>
                <a:gd name="T29" fmla="*/ 6827 h 7282"/>
                <a:gd name="T30" fmla="*/ 177 w 1135"/>
                <a:gd name="T31" fmla="*/ 6798 h 7282"/>
                <a:gd name="T32" fmla="*/ 532 w 1135"/>
                <a:gd name="T33" fmla="*/ 7227 h 7282"/>
                <a:gd name="T34" fmla="*/ 15 w 1135"/>
                <a:gd name="T35" fmla="*/ 6936 h 7282"/>
                <a:gd name="T36" fmla="*/ 1106 w 1135"/>
                <a:gd name="T37" fmla="*/ 7046 h 7282"/>
                <a:gd name="T38" fmla="*/ 551 w 1135"/>
                <a:gd name="T39" fmla="*/ 7230 h 7282"/>
                <a:gd name="T40" fmla="*/ 1004 w 1135"/>
                <a:gd name="T41" fmla="*/ 6887 h 7282"/>
                <a:gd name="T42" fmla="*/ 1077 w 1135"/>
                <a:gd name="T43" fmla="*/ 6908 h 7282"/>
                <a:gd name="T44" fmla="*/ 1106 w 1135"/>
                <a:gd name="T45" fmla="*/ 7046 h 7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282">
                  <a:moveTo>
                    <a:pt x="1081" y="6908"/>
                  </a:moveTo>
                  <a:cubicBezTo>
                    <a:pt x="1062" y="6890"/>
                    <a:pt x="1031" y="6886"/>
                    <a:pt x="1006" y="6884"/>
                  </a:cubicBezTo>
                  <a:cubicBezTo>
                    <a:pt x="867" y="6872"/>
                    <a:pt x="601" y="7136"/>
                    <a:pt x="552" y="7212"/>
                  </a:cubicBezTo>
                  <a:cubicBezTo>
                    <a:pt x="552" y="0"/>
                    <a:pt x="552" y="0"/>
                    <a:pt x="552" y="0"/>
                  </a:cubicBezTo>
                  <a:cubicBezTo>
                    <a:pt x="525" y="0"/>
                    <a:pt x="525" y="0"/>
                    <a:pt x="525" y="0"/>
                  </a:cubicBezTo>
                  <a:cubicBezTo>
                    <a:pt x="530" y="7203"/>
                    <a:pt x="530" y="7203"/>
                    <a:pt x="530" y="7203"/>
                  </a:cubicBezTo>
                  <a:cubicBezTo>
                    <a:pt x="468" y="7077"/>
                    <a:pt x="395" y="6794"/>
                    <a:pt x="182" y="6794"/>
                  </a:cubicBezTo>
                  <a:cubicBezTo>
                    <a:pt x="147" y="6794"/>
                    <a:pt x="113" y="6805"/>
                    <a:pt x="82" y="6825"/>
                  </a:cubicBezTo>
                  <a:cubicBezTo>
                    <a:pt x="26" y="6863"/>
                    <a:pt x="0" y="6905"/>
                    <a:pt x="5" y="6950"/>
                  </a:cubicBezTo>
                  <a:cubicBezTo>
                    <a:pt x="22" y="7093"/>
                    <a:pt x="318" y="7194"/>
                    <a:pt x="518" y="7244"/>
                  </a:cubicBezTo>
                  <a:cubicBezTo>
                    <a:pt x="516" y="7245"/>
                    <a:pt x="545" y="7252"/>
                    <a:pt x="568" y="7257"/>
                  </a:cubicBezTo>
                  <a:cubicBezTo>
                    <a:pt x="799" y="7282"/>
                    <a:pt x="1080" y="7145"/>
                    <a:pt x="1113" y="7061"/>
                  </a:cubicBezTo>
                  <a:cubicBezTo>
                    <a:pt x="1135" y="7005"/>
                    <a:pt x="1124" y="6948"/>
                    <a:pt x="1081" y="6908"/>
                  </a:cubicBezTo>
                  <a:close/>
                  <a:moveTo>
                    <a:pt x="15" y="6936"/>
                  </a:moveTo>
                  <a:cubicBezTo>
                    <a:pt x="10" y="6898"/>
                    <a:pt x="34" y="6861"/>
                    <a:pt x="85" y="6827"/>
                  </a:cubicBezTo>
                  <a:cubicBezTo>
                    <a:pt x="114" y="6808"/>
                    <a:pt x="145" y="6798"/>
                    <a:pt x="177" y="6798"/>
                  </a:cubicBezTo>
                  <a:cubicBezTo>
                    <a:pt x="393" y="6798"/>
                    <a:pt x="482" y="7125"/>
                    <a:pt x="532" y="7227"/>
                  </a:cubicBezTo>
                  <a:cubicBezTo>
                    <a:pt x="431" y="7217"/>
                    <a:pt x="33" y="7094"/>
                    <a:pt x="15" y="6936"/>
                  </a:cubicBezTo>
                  <a:close/>
                  <a:moveTo>
                    <a:pt x="1106" y="7046"/>
                  </a:moveTo>
                  <a:cubicBezTo>
                    <a:pt x="1073" y="7131"/>
                    <a:pt x="790" y="7268"/>
                    <a:pt x="551" y="7230"/>
                  </a:cubicBezTo>
                  <a:cubicBezTo>
                    <a:pt x="594" y="7163"/>
                    <a:pt x="868" y="6877"/>
                    <a:pt x="1004" y="6887"/>
                  </a:cubicBezTo>
                  <a:cubicBezTo>
                    <a:pt x="1026" y="6889"/>
                    <a:pt x="1060" y="6892"/>
                    <a:pt x="1077" y="6908"/>
                  </a:cubicBezTo>
                  <a:cubicBezTo>
                    <a:pt x="1116" y="6945"/>
                    <a:pt x="1127" y="6994"/>
                    <a:pt x="1106" y="70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6" name="Oval 364"/>
            <p:cNvSpPr>
              <a:spLocks noChangeArrowheads="1"/>
            </p:cNvSpPr>
            <p:nvPr/>
          </p:nvSpPr>
          <p:spPr bwMode="auto">
            <a:xfrm>
              <a:off x="3502" y="1768"/>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377" name="star"/>
          <p:cNvGrpSpPr>
            <a:grpSpLocks noChangeAspect="1"/>
          </p:cNvGrpSpPr>
          <p:nvPr/>
        </p:nvGrpSpPr>
        <p:grpSpPr bwMode="auto">
          <a:xfrm>
            <a:off x="9918810" y="-104052"/>
            <a:ext cx="619375" cy="3564429"/>
            <a:chOff x="3236" y="-933"/>
            <a:chExt cx="563" cy="3240"/>
          </a:xfrm>
        </p:grpSpPr>
        <p:sp>
          <p:nvSpPr>
            <p:cNvPr id="378" name="Freeform 360"/>
            <p:cNvSpPr/>
            <p:nvPr/>
          </p:nvSpPr>
          <p:spPr bwMode="auto">
            <a:xfrm>
              <a:off x="3236" y="1748"/>
              <a:ext cx="563" cy="559"/>
            </a:xfrm>
            <a:custGeom>
              <a:avLst/>
              <a:gdLst>
                <a:gd name="T0" fmla="*/ 193 w 563"/>
                <a:gd name="T1" fmla="*/ 193 h 559"/>
                <a:gd name="T2" fmla="*/ 273 w 563"/>
                <a:gd name="T3" fmla="*/ 0 h 559"/>
                <a:gd name="T4" fmla="*/ 366 w 563"/>
                <a:gd name="T5" fmla="*/ 187 h 559"/>
                <a:gd name="T6" fmla="*/ 563 w 563"/>
                <a:gd name="T7" fmla="*/ 197 h 559"/>
                <a:gd name="T8" fmla="*/ 435 w 563"/>
                <a:gd name="T9" fmla="*/ 341 h 559"/>
                <a:gd name="T10" fmla="*/ 476 w 563"/>
                <a:gd name="T11" fmla="*/ 539 h 559"/>
                <a:gd name="T12" fmla="*/ 300 w 563"/>
                <a:gd name="T13" fmla="*/ 464 h 559"/>
                <a:gd name="T14" fmla="*/ 125 w 563"/>
                <a:gd name="T15" fmla="*/ 559 h 559"/>
                <a:gd name="T16" fmla="*/ 152 w 563"/>
                <a:gd name="T17" fmla="*/ 357 h 559"/>
                <a:gd name="T18" fmla="*/ 0 w 563"/>
                <a:gd name="T19" fmla="*/ 236 h 559"/>
                <a:gd name="T20" fmla="*/ 193 w 563"/>
                <a:gd name="T21" fmla="*/ 19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3" h="559">
                  <a:moveTo>
                    <a:pt x="193" y="193"/>
                  </a:moveTo>
                  <a:lnTo>
                    <a:pt x="273" y="0"/>
                  </a:lnTo>
                  <a:lnTo>
                    <a:pt x="366" y="187"/>
                  </a:lnTo>
                  <a:lnTo>
                    <a:pt x="563" y="197"/>
                  </a:lnTo>
                  <a:lnTo>
                    <a:pt x="435" y="341"/>
                  </a:lnTo>
                  <a:lnTo>
                    <a:pt x="476" y="539"/>
                  </a:lnTo>
                  <a:lnTo>
                    <a:pt x="300" y="464"/>
                  </a:lnTo>
                  <a:lnTo>
                    <a:pt x="125" y="559"/>
                  </a:lnTo>
                  <a:lnTo>
                    <a:pt x="152" y="357"/>
                  </a:lnTo>
                  <a:lnTo>
                    <a:pt x="0" y="236"/>
                  </a:lnTo>
                  <a:lnTo>
                    <a:pt x="193" y="193"/>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9" name="Freeform 361"/>
            <p:cNvSpPr/>
            <p:nvPr/>
          </p:nvSpPr>
          <p:spPr bwMode="auto">
            <a:xfrm>
              <a:off x="3323" y="1840"/>
              <a:ext cx="392" cy="389"/>
            </a:xfrm>
            <a:custGeom>
              <a:avLst/>
              <a:gdLst>
                <a:gd name="T0" fmla="*/ 134 w 392"/>
                <a:gd name="T1" fmla="*/ 134 h 389"/>
                <a:gd name="T2" fmla="*/ 190 w 392"/>
                <a:gd name="T3" fmla="*/ 0 h 389"/>
                <a:gd name="T4" fmla="*/ 254 w 392"/>
                <a:gd name="T5" fmla="*/ 130 h 389"/>
                <a:gd name="T6" fmla="*/ 392 w 392"/>
                <a:gd name="T7" fmla="*/ 137 h 389"/>
                <a:gd name="T8" fmla="*/ 302 w 392"/>
                <a:gd name="T9" fmla="*/ 237 h 389"/>
                <a:gd name="T10" fmla="*/ 331 w 392"/>
                <a:gd name="T11" fmla="*/ 375 h 389"/>
                <a:gd name="T12" fmla="*/ 209 w 392"/>
                <a:gd name="T13" fmla="*/ 323 h 389"/>
                <a:gd name="T14" fmla="*/ 87 w 392"/>
                <a:gd name="T15" fmla="*/ 389 h 389"/>
                <a:gd name="T16" fmla="*/ 106 w 392"/>
                <a:gd name="T17" fmla="*/ 249 h 389"/>
                <a:gd name="T18" fmla="*/ 0 w 392"/>
                <a:gd name="T19" fmla="*/ 164 h 389"/>
                <a:gd name="T20" fmla="*/ 134 w 392"/>
                <a:gd name="T21" fmla="*/ 13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89">
                  <a:moveTo>
                    <a:pt x="134" y="134"/>
                  </a:moveTo>
                  <a:lnTo>
                    <a:pt x="190" y="0"/>
                  </a:lnTo>
                  <a:lnTo>
                    <a:pt x="254" y="130"/>
                  </a:lnTo>
                  <a:lnTo>
                    <a:pt x="392" y="137"/>
                  </a:lnTo>
                  <a:lnTo>
                    <a:pt x="302" y="237"/>
                  </a:lnTo>
                  <a:lnTo>
                    <a:pt x="331" y="375"/>
                  </a:lnTo>
                  <a:lnTo>
                    <a:pt x="209" y="323"/>
                  </a:lnTo>
                  <a:lnTo>
                    <a:pt x="87" y="389"/>
                  </a:lnTo>
                  <a:lnTo>
                    <a:pt x="106" y="249"/>
                  </a:lnTo>
                  <a:lnTo>
                    <a:pt x="0" y="164"/>
                  </a:lnTo>
                  <a:lnTo>
                    <a:pt x="134" y="134"/>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0" name="Freeform 362"/>
            <p:cNvSpPr>
              <a:spLocks noEditPoints="1"/>
            </p:cNvSpPr>
            <p:nvPr/>
          </p:nvSpPr>
          <p:spPr bwMode="auto">
            <a:xfrm>
              <a:off x="3279" y="1790"/>
              <a:ext cx="499" cy="492"/>
            </a:xfrm>
            <a:custGeom>
              <a:avLst/>
              <a:gdLst>
                <a:gd name="T0" fmla="*/ 627 w 1336"/>
                <a:gd name="T1" fmla="*/ 5 h 1318"/>
                <a:gd name="T2" fmla="*/ 678 w 1336"/>
                <a:gd name="T3" fmla="*/ 109 h 1318"/>
                <a:gd name="T4" fmla="*/ 700 w 1336"/>
                <a:gd name="T5" fmla="*/ 172 h 1318"/>
                <a:gd name="T6" fmla="*/ 752 w 1336"/>
                <a:gd name="T7" fmla="*/ 276 h 1318"/>
                <a:gd name="T8" fmla="*/ 768 w 1336"/>
                <a:gd name="T9" fmla="*/ 317 h 1318"/>
                <a:gd name="T10" fmla="*/ 820 w 1336"/>
                <a:gd name="T11" fmla="*/ 421 h 1318"/>
                <a:gd name="T12" fmla="*/ 870 w 1336"/>
                <a:gd name="T13" fmla="*/ 436 h 1318"/>
                <a:gd name="T14" fmla="*/ 986 w 1336"/>
                <a:gd name="T15" fmla="*/ 445 h 1318"/>
                <a:gd name="T16" fmla="*/ 1055 w 1336"/>
                <a:gd name="T17" fmla="*/ 441 h 1318"/>
                <a:gd name="T18" fmla="*/ 1170 w 1336"/>
                <a:gd name="T19" fmla="*/ 450 h 1318"/>
                <a:gd name="T20" fmla="*/ 1220 w 1336"/>
                <a:gd name="T21" fmla="*/ 455 h 1318"/>
                <a:gd name="T22" fmla="*/ 1335 w 1336"/>
                <a:gd name="T23" fmla="*/ 464 h 1318"/>
                <a:gd name="T24" fmla="*/ 1155 w 1336"/>
                <a:gd name="T25" fmla="*/ 616 h 1318"/>
                <a:gd name="T26" fmla="*/ 1232 w 1336"/>
                <a:gd name="T27" fmla="*/ 531 h 1318"/>
                <a:gd name="T28" fmla="*/ 1054 w 1336"/>
                <a:gd name="T29" fmla="*/ 708 h 1318"/>
                <a:gd name="T30" fmla="*/ 1132 w 1336"/>
                <a:gd name="T31" fmla="*/ 622 h 1318"/>
                <a:gd name="T32" fmla="*/ 956 w 1336"/>
                <a:gd name="T33" fmla="*/ 817 h 1318"/>
                <a:gd name="T34" fmla="*/ 1034 w 1336"/>
                <a:gd name="T35" fmla="*/ 731 h 1318"/>
                <a:gd name="T36" fmla="*/ 1027 w 1336"/>
                <a:gd name="T37" fmla="*/ 971 h 1318"/>
                <a:gd name="T38" fmla="*/ 1006 w 1336"/>
                <a:gd name="T39" fmla="*/ 857 h 1318"/>
                <a:gd name="T40" fmla="*/ 1057 w 1336"/>
                <a:gd name="T41" fmla="*/ 1134 h 1318"/>
                <a:gd name="T42" fmla="*/ 1036 w 1336"/>
                <a:gd name="T43" fmla="*/ 1020 h 1318"/>
                <a:gd name="T44" fmla="*/ 1103 w 1336"/>
                <a:gd name="T45" fmla="*/ 1283 h 1318"/>
                <a:gd name="T46" fmla="*/ 1082 w 1336"/>
                <a:gd name="T47" fmla="*/ 1170 h 1318"/>
                <a:gd name="T48" fmla="*/ 1027 w 1336"/>
                <a:gd name="T49" fmla="*/ 1211 h 1318"/>
                <a:gd name="T50" fmla="*/ 920 w 1336"/>
                <a:gd name="T51" fmla="*/ 1167 h 1318"/>
                <a:gd name="T52" fmla="*/ 879 w 1336"/>
                <a:gd name="T53" fmla="*/ 1141 h 1318"/>
                <a:gd name="T54" fmla="*/ 772 w 1336"/>
                <a:gd name="T55" fmla="*/ 1097 h 1318"/>
                <a:gd name="T56" fmla="*/ 737 w 1336"/>
                <a:gd name="T57" fmla="*/ 1090 h 1318"/>
                <a:gd name="T58" fmla="*/ 630 w 1336"/>
                <a:gd name="T59" fmla="*/ 1046 h 1318"/>
                <a:gd name="T60" fmla="*/ 625 w 1336"/>
                <a:gd name="T61" fmla="*/ 1094 h 1318"/>
                <a:gd name="T62" fmla="*/ 524 w 1336"/>
                <a:gd name="T63" fmla="*/ 1149 h 1318"/>
                <a:gd name="T64" fmla="*/ 497 w 1336"/>
                <a:gd name="T65" fmla="*/ 1175 h 1318"/>
                <a:gd name="T66" fmla="*/ 396 w 1336"/>
                <a:gd name="T67" fmla="*/ 1230 h 1318"/>
                <a:gd name="T68" fmla="*/ 363 w 1336"/>
                <a:gd name="T69" fmla="*/ 1248 h 1318"/>
                <a:gd name="T70" fmla="*/ 261 w 1336"/>
                <a:gd name="T71" fmla="*/ 1303 h 1318"/>
                <a:gd name="T72" fmla="*/ 324 w 1336"/>
                <a:gd name="T73" fmla="*/ 1060 h 1318"/>
                <a:gd name="T74" fmla="*/ 304 w 1336"/>
                <a:gd name="T75" fmla="*/ 1173 h 1318"/>
                <a:gd name="T76" fmla="*/ 343 w 1336"/>
                <a:gd name="T77" fmla="*/ 906 h 1318"/>
                <a:gd name="T78" fmla="*/ 324 w 1336"/>
                <a:gd name="T79" fmla="*/ 1019 h 1318"/>
                <a:gd name="T80" fmla="*/ 278 w 1336"/>
                <a:gd name="T81" fmla="*/ 762 h 1318"/>
                <a:gd name="T82" fmla="*/ 373 w 1336"/>
                <a:gd name="T83" fmla="*/ 828 h 1318"/>
                <a:gd name="T84" fmla="*/ 136 w 1336"/>
                <a:gd name="T85" fmla="*/ 664 h 1318"/>
                <a:gd name="T86" fmla="*/ 231 w 1336"/>
                <a:gd name="T87" fmla="*/ 730 h 1318"/>
                <a:gd name="T88" fmla="*/ 6 w 1336"/>
                <a:gd name="T89" fmla="*/ 553 h 1318"/>
                <a:gd name="T90" fmla="*/ 101 w 1336"/>
                <a:gd name="T91" fmla="*/ 618 h 1318"/>
                <a:gd name="T92" fmla="*/ 110 w 1336"/>
                <a:gd name="T93" fmla="*/ 522 h 1318"/>
                <a:gd name="T94" fmla="*/ 223 w 1336"/>
                <a:gd name="T95" fmla="*/ 498 h 1318"/>
                <a:gd name="T96" fmla="*/ 277 w 1336"/>
                <a:gd name="T97" fmla="*/ 485 h 1318"/>
                <a:gd name="T98" fmla="*/ 390 w 1336"/>
                <a:gd name="T99" fmla="*/ 461 h 1318"/>
                <a:gd name="T100" fmla="*/ 442 w 1336"/>
                <a:gd name="T101" fmla="*/ 446 h 1318"/>
                <a:gd name="T102" fmla="*/ 482 w 1336"/>
                <a:gd name="T103" fmla="*/ 338 h 1318"/>
                <a:gd name="T104" fmla="*/ 494 w 1336"/>
                <a:gd name="T105" fmla="*/ 296 h 1318"/>
                <a:gd name="T106" fmla="*/ 534 w 1336"/>
                <a:gd name="T107" fmla="*/ 188 h 1318"/>
                <a:gd name="T108" fmla="*/ 556 w 1336"/>
                <a:gd name="T109" fmla="*/ 154 h 1318"/>
                <a:gd name="T110" fmla="*/ 596 w 1336"/>
                <a:gd name="T111" fmla="*/ 46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6" h="1318">
                  <a:moveTo>
                    <a:pt x="678" y="109"/>
                  </a:moveTo>
                  <a:cubicBezTo>
                    <a:pt x="667" y="114"/>
                    <a:pt x="654" y="110"/>
                    <a:pt x="649" y="99"/>
                  </a:cubicBezTo>
                  <a:cubicBezTo>
                    <a:pt x="617" y="35"/>
                    <a:pt x="617" y="35"/>
                    <a:pt x="617" y="35"/>
                  </a:cubicBezTo>
                  <a:cubicBezTo>
                    <a:pt x="612" y="24"/>
                    <a:pt x="616" y="11"/>
                    <a:pt x="627" y="5"/>
                  </a:cubicBezTo>
                  <a:cubicBezTo>
                    <a:pt x="627" y="5"/>
                    <a:pt x="627" y="5"/>
                    <a:pt x="627" y="5"/>
                  </a:cubicBezTo>
                  <a:cubicBezTo>
                    <a:pt x="638" y="0"/>
                    <a:pt x="651" y="4"/>
                    <a:pt x="656" y="15"/>
                  </a:cubicBezTo>
                  <a:cubicBezTo>
                    <a:pt x="688" y="79"/>
                    <a:pt x="688" y="79"/>
                    <a:pt x="688" y="79"/>
                  </a:cubicBezTo>
                  <a:cubicBezTo>
                    <a:pt x="694" y="90"/>
                    <a:pt x="689" y="103"/>
                    <a:pt x="678" y="109"/>
                  </a:cubicBezTo>
                  <a:close/>
                  <a:moveTo>
                    <a:pt x="752" y="276"/>
                  </a:moveTo>
                  <a:cubicBezTo>
                    <a:pt x="762" y="270"/>
                    <a:pt x="767" y="257"/>
                    <a:pt x="761" y="246"/>
                  </a:cubicBezTo>
                  <a:cubicBezTo>
                    <a:pt x="730" y="182"/>
                    <a:pt x="730" y="182"/>
                    <a:pt x="730" y="182"/>
                  </a:cubicBezTo>
                  <a:cubicBezTo>
                    <a:pt x="724" y="172"/>
                    <a:pt x="711" y="167"/>
                    <a:pt x="700" y="172"/>
                  </a:cubicBezTo>
                  <a:cubicBezTo>
                    <a:pt x="700" y="172"/>
                    <a:pt x="700" y="172"/>
                    <a:pt x="700" y="172"/>
                  </a:cubicBezTo>
                  <a:cubicBezTo>
                    <a:pt x="689" y="178"/>
                    <a:pt x="685" y="191"/>
                    <a:pt x="690" y="202"/>
                  </a:cubicBezTo>
                  <a:cubicBezTo>
                    <a:pt x="722" y="266"/>
                    <a:pt x="722" y="266"/>
                    <a:pt x="722" y="266"/>
                  </a:cubicBezTo>
                  <a:cubicBezTo>
                    <a:pt x="728" y="277"/>
                    <a:pt x="741" y="281"/>
                    <a:pt x="752" y="276"/>
                  </a:cubicBezTo>
                  <a:close/>
                  <a:moveTo>
                    <a:pt x="820" y="421"/>
                  </a:moveTo>
                  <a:cubicBezTo>
                    <a:pt x="831" y="415"/>
                    <a:pt x="835" y="402"/>
                    <a:pt x="830" y="391"/>
                  </a:cubicBezTo>
                  <a:cubicBezTo>
                    <a:pt x="798" y="327"/>
                    <a:pt x="798" y="327"/>
                    <a:pt x="798" y="327"/>
                  </a:cubicBezTo>
                  <a:cubicBezTo>
                    <a:pt x="793" y="316"/>
                    <a:pt x="779" y="312"/>
                    <a:pt x="768" y="317"/>
                  </a:cubicBezTo>
                  <a:cubicBezTo>
                    <a:pt x="768" y="317"/>
                    <a:pt x="768" y="317"/>
                    <a:pt x="768" y="317"/>
                  </a:cubicBezTo>
                  <a:cubicBezTo>
                    <a:pt x="758" y="323"/>
                    <a:pt x="753" y="336"/>
                    <a:pt x="759" y="347"/>
                  </a:cubicBezTo>
                  <a:cubicBezTo>
                    <a:pt x="790" y="411"/>
                    <a:pt x="790" y="411"/>
                    <a:pt x="790" y="411"/>
                  </a:cubicBezTo>
                  <a:cubicBezTo>
                    <a:pt x="796" y="422"/>
                    <a:pt x="809" y="426"/>
                    <a:pt x="820" y="421"/>
                  </a:cubicBezTo>
                  <a:close/>
                  <a:moveTo>
                    <a:pt x="986" y="445"/>
                  </a:moveTo>
                  <a:cubicBezTo>
                    <a:pt x="987" y="433"/>
                    <a:pt x="977" y="423"/>
                    <a:pt x="965" y="422"/>
                  </a:cubicBezTo>
                  <a:cubicBezTo>
                    <a:pt x="894" y="416"/>
                    <a:pt x="894" y="416"/>
                    <a:pt x="894" y="416"/>
                  </a:cubicBezTo>
                  <a:cubicBezTo>
                    <a:pt x="882" y="415"/>
                    <a:pt x="871" y="424"/>
                    <a:pt x="870" y="436"/>
                  </a:cubicBezTo>
                  <a:cubicBezTo>
                    <a:pt x="870" y="436"/>
                    <a:pt x="870" y="436"/>
                    <a:pt x="870" y="436"/>
                  </a:cubicBezTo>
                  <a:cubicBezTo>
                    <a:pt x="870" y="449"/>
                    <a:pt x="879" y="459"/>
                    <a:pt x="891" y="460"/>
                  </a:cubicBezTo>
                  <a:cubicBezTo>
                    <a:pt x="962" y="466"/>
                    <a:pt x="962" y="466"/>
                    <a:pt x="962" y="466"/>
                  </a:cubicBezTo>
                  <a:cubicBezTo>
                    <a:pt x="974" y="467"/>
                    <a:pt x="985" y="458"/>
                    <a:pt x="986" y="445"/>
                  </a:cubicBezTo>
                  <a:close/>
                  <a:moveTo>
                    <a:pt x="1170" y="450"/>
                  </a:moveTo>
                  <a:cubicBezTo>
                    <a:pt x="1171" y="438"/>
                    <a:pt x="1162" y="428"/>
                    <a:pt x="1150" y="427"/>
                  </a:cubicBezTo>
                  <a:cubicBezTo>
                    <a:pt x="1078" y="421"/>
                    <a:pt x="1078" y="421"/>
                    <a:pt x="1078" y="421"/>
                  </a:cubicBezTo>
                  <a:cubicBezTo>
                    <a:pt x="1066" y="420"/>
                    <a:pt x="1056" y="429"/>
                    <a:pt x="1055" y="441"/>
                  </a:cubicBezTo>
                  <a:cubicBezTo>
                    <a:pt x="1055" y="441"/>
                    <a:pt x="1055" y="441"/>
                    <a:pt x="1055" y="441"/>
                  </a:cubicBezTo>
                  <a:cubicBezTo>
                    <a:pt x="1054" y="453"/>
                    <a:pt x="1063" y="464"/>
                    <a:pt x="1075" y="465"/>
                  </a:cubicBezTo>
                  <a:cubicBezTo>
                    <a:pt x="1146" y="470"/>
                    <a:pt x="1146" y="470"/>
                    <a:pt x="1146" y="470"/>
                  </a:cubicBezTo>
                  <a:cubicBezTo>
                    <a:pt x="1158" y="471"/>
                    <a:pt x="1169" y="462"/>
                    <a:pt x="1170" y="450"/>
                  </a:cubicBezTo>
                  <a:close/>
                  <a:moveTo>
                    <a:pt x="1335" y="464"/>
                  </a:moveTo>
                  <a:cubicBezTo>
                    <a:pt x="1336" y="452"/>
                    <a:pt x="1327" y="441"/>
                    <a:pt x="1315" y="440"/>
                  </a:cubicBezTo>
                  <a:cubicBezTo>
                    <a:pt x="1244" y="435"/>
                    <a:pt x="1244" y="435"/>
                    <a:pt x="1244" y="435"/>
                  </a:cubicBezTo>
                  <a:cubicBezTo>
                    <a:pt x="1232" y="434"/>
                    <a:pt x="1221" y="443"/>
                    <a:pt x="1220" y="455"/>
                  </a:cubicBezTo>
                  <a:cubicBezTo>
                    <a:pt x="1220" y="455"/>
                    <a:pt x="1220" y="455"/>
                    <a:pt x="1220" y="455"/>
                  </a:cubicBezTo>
                  <a:cubicBezTo>
                    <a:pt x="1219" y="467"/>
                    <a:pt x="1228" y="477"/>
                    <a:pt x="1240" y="478"/>
                  </a:cubicBezTo>
                  <a:cubicBezTo>
                    <a:pt x="1312" y="484"/>
                    <a:pt x="1312" y="484"/>
                    <a:pt x="1312" y="484"/>
                  </a:cubicBezTo>
                  <a:cubicBezTo>
                    <a:pt x="1324" y="485"/>
                    <a:pt x="1334" y="476"/>
                    <a:pt x="1335" y="464"/>
                  </a:cubicBezTo>
                  <a:close/>
                  <a:moveTo>
                    <a:pt x="1232" y="531"/>
                  </a:moveTo>
                  <a:cubicBezTo>
                    <a:pt x="1223" y="523"/>
                    <a:pt x="1209" y="523"/>
                    <a:pt x="1201" y="532"/>
                  </a:cubicBezTo>
                  <a:cubicBezTo>
                    <a:pt x="1153" y="585"/>
                    <a:pt x="1153" y="585"/>
                    <a:pt x="1153" y="585"/>
                  </a:cubicBezTo>
                  <a:cubicBezTo>
                    <a:pt x="1145" y="594"/>
                    <a:pt x="1146" y="608"/>
                    <a:pt x="1155" y="616"/>
                  </a:cubicBezTo>
                  <a:cubicBezTo>
                    <a:pt x="1155" y="616"/>
                    <a:pt x="1155" y="616"/>
                    <a:pt x="1155" y="616"/>
                  </a:cubicBezTo>
                  <a:cubicBezTo>
                    <a:pt x="1164" y="625"/>
                    <a:pt x="1177" y="624"/>
                    <a:pt x="1186" y="615"/>
                  </a:cubicBezTo>
                  <a:cubicBezTo>
                    <a:pt x="1234" y="562"/>
                    <a:pt x="1234" y="562"/>
                    <a:pt x="1234" y="562"/>
                  </a:cubicBezTo>
                  <a:cubicBezTo>
                    <a:pt x="1242" y="553"/>
                    <a:pt x="1241" y="539"/>
                    <a:pt x="1232" y="531"/>
                  </a:cubicBezTo>
                  <a:close/>
                  <a:moveTo>
                    <a:pt x="1132" y="622"/>
                  </a:moveTo>
                  <a:cubicBezTo>
                    <a:pt x="1123" y="614"/>
                    <a:pt x="1109" y="615"/>
                    <a:pt x="1101" y="624"/>
                  </a:cubicBezTo>
                  <a:cubicBezTo>
                    <a:pt x="1053" y="677"/>
                    <a:pt x="1053" y="677"/>
                    <a:pt x="1053" y="677"/>
                  </a:cubicBezTo>
                  <a:cubicBezTo>
                    <a:pt x="1045" y="686"/>
                    <a:pt x="1045" y="699"/>
                    <a:pt x="1054" y="708"/>
                  </a:cubicBezTo>
                  <a:cubicBezTo>
                    <a:pt x="1054" y="708"/>
                    <a:pt x="1054" y="708"/>
                    <a:pt x="1054" y="708"/>
                  </a:cubicBezTo>
                  <a:cubicBezTo>
                    <a:pt x="1063" y="716"/>
                    <a:pt x="1077" y="715"/>
                    <a:pt x="1085" y="706"/>
                  </a:cubicBezTo>
                  <a:cubicBezTo>
                    <a:pt x="1133" y="653"/>
                    <a:pt x="1133" y="653"/>
                    <a:pt x="1133" y="653"/>
                  </a:cubicBezTo>
                  <a:cubicBezTo>
                    <a:pt x="1142" y="644"/>
                    <a:pt x="1141" y="630"/>
                    <a:pt x="1132" y="622"/>
                  </a:cubicBezTo>
                  <a:close/>
                  <a:moveTo>
                    <a:pt x="1034" y="731"/>
                  </a:moveTo>
                  <a:cubicBezTo>
                    <a:pt x="1025" y="723"/>
                    <a:pt x="1011" y="724"/>
                    <a:pt x="1003" y="733"/>
                  </a:cubicBezTo>
                  <a:cubicBezTo>
                    <a:pt x="955" y="786"/>
                    <a:pt x="955" y="786"/>
                    <a:pt x="955" y="786"/>
                  </a:cubicBezTo>
                  <a:cubicBezTo>
                    <a:pt x="946" y="795"/>
                    <a:pt x="947" y="809"/>
                    <a:pt x="956" y="817"/>
                  </a:cubicBezTo>
                  <a:cubicBezTo>
                    <a:pt x="956" y="817"/>
                    <a:pt x="956" y="817"/>
                    <a:pt x="956" y="817"/>
                  </a:cubicBezTo>
                  <a:cubicBezTo>
                    <a:pt x="965" y="825"/>
                    <a:pt x="979" y="824"/>
                    <a:pt x="987" y="815"/>
                  </a:cubicBezTo>
                  <a:cubicBezTo>
                    <a:pt x="1035" y="762"/>
                    <a:pt x="1035" y="762"/>
                    <a:pt x="1035" y="762"/>
                  </a:cubicBezTo>
                  <a:cubicBezTo>
                    <a:pt x="1043" y="753"/>
                    <a:pt x="1043" y="739"/>
                    <a:pt x="1034" y="731"/>
                  </a:cubicBezTo>
                  <a:close/>
                  <a:moveTo>
                    <a:pt x="1006" y="857"/>
                  </a:moveTo>
                  <a:cubicBezTo>
                    <a:pt x="994" y="859"/>
                    <a:pt x="986" y="871"/>
                    <a:pt x="989" y="883"/>
                  </a:cubicBezTo>
                  <a:cubicBezTo>
                    <a:pt x="1001" y="953"/>
                    <a:pt x="1001" y="953"/>
                    <a:pt x="1001" y="953"/>
                  </a:cubicBezTo>
                  <a:cubicBezTo>
                    <a:pt x="1003" y="965"/>
                    <a:pt x="1015" y="973"/>
                    <a:pt x="1027" y="971"/>
                  </a:cubicBezTo>
                  <a:cubicBezTo>
                    <a:pt x="1027" y="971"/>
                    <a:pt x="1027" y="971"/>
                    <a:pt x="1027" y="971"/>
                  </a:cubicBezTo>
                  <a:cubicBezTo>
                    <a:pt x="1039" y="969"/>
                    <a:pt x="1047" y="957"/>
                    <a:pt x="1044" y="945"/>
                  </a:cubicBezTo>
                  <a:cubicBezTo>
                    <a:pt x="1032" y="875"/>
                    <a:pt x="1032" y="875"/>
                    <a:pt x="1032" y="875"/>
                  </a:cubicBezTo>
                  <a:cubicBezTo>
                    <a:pt x="1030" y="863"/>
                    <a:pt x="1018" y="855"/>
                    <a:pt x="1006" y="857"/>
                  </a:cubicBezTo>
                  <a:close/>
                  <a:moveTo>
                    <a:pt x="1036" y="1020"/>
                  </a:moveTo>
                  <a:cubicBezTo>
                    <a:pt x="1024" y="1022"/>
                    <a:pt x="1017" y="1034"/>
                    <a:pt x="1019" y="1045"/>
                  </a:cubicBezTo>
                  <a:cubicBezTo>
                    <a:pt x="1031" y="1116"/>
                    <a:pt x="1031" y="1116"/>
                    <a:pt x="1031" y="1116"/>
                  </a:cubicBezTo>
                  <a:cubicBezTo>
                    <a:pt x="1034" y="1128"/>
                    <a:pt x="1045" y="1136"/>
                    <a:pt x="1057" y="1134"/>
                  </a:cubicBezTo>
                  <a:cubicBezTo>
                    <a:pt x="1057" y="1134"/>
                    <a:pt x="1057" y="1134"/>
                    <a:pt x="1057" y="1134"/>
                  </a:cubicBezTo>
                  <a:cubicBezTo>
                    <a:pt x="1069" y="1131"/>
                    <a:pt x="1077" y="1120"/>
                    <a:pt x="1075" y="1108"/>
                  </a:cubicBezTo>
                  <a:cubicBezTo>
                    <a:pt x="1062" y="1038"/>
                    <a:pt x="1062" y="1038"/>
                    <a:pt x="1062" y="1038"/>
                  </a:cubicBezTo>
                  <a:cubicBezTo>
                    <a:pt x="1060" y="1026"/>
                    <a:pt x="1048" y="1018"/>
                    <a:pt x="1036" y="1020"/>
                  </a:cubicBezTo>
                  <a:close/>
                  <a:moveTo>
                    <a:pt x="1082" y="1170"/>
                  </a:moveTo>
                  <a:cubicBezTo>
                    <a:pt x="1070" y="1172"/>
                    <a:pt x="1063" y="1183"/>
                    <a:pt x="1065" y="1195"/>
                  </a:cubicBezTo>
                  <a:cubicBezTo>
                    <a:pt x="1077" y="1266"/>
                    <a:pt x="1077" y="1266"/>
                    <a:pt x="1077" y="1266"/>
                  </a:cubicBezTo>
                  <a:cubicBezTo>
                    <a:pt x="1080" y="1278"/>
                    <a:pt x="1091" y="1285"/>
                    <a:pt x="1103" y="1283"/>
                  </a:cubicBezTo>
                  <a:cubicBezTo>
                    <a:pt x="1103" y="1283"/>
                    <a:pt x="1103" y="1283"/>
                    <a:pt x="1103" y="1283"/>
                  </a:cubicBezTo>
                  <a:cubicBezTo>
                    <a:pt x="1115" y="1281"/>
                    <a:pt x="1123" y="1270"/>
                    <a:pt x="1121" y="1258"/>
                  </a:cubicBezTo>
                  <a:cubicBezTo>
                    <a:pt x="1108" y="1187"/>
                    <a:pt x="1108" y="1187"/>
                    <a:pt x="1108" y="1187"/>
                  </a:cubicBezTo>
                  <a:cubicBezTo>
                    <a:pt x="1106" y="1175"/>
                    <a:pt x="1094" y="1168"/>
                    <a:pt x="1082" y="1170"/>
                  </a:cubicBezTo>
                  <a:close/>
                  <a:moveTo>
                    <a:pt x="920" y="1167"/>
                  </a:moveTo>
                  <a:cubicBezTo>
                    <a:pt x="916" y="1178"/>
                    <a:pt x="921" y="1191"/>
                    <a:pt x="932" y="1196"/>
                  </a:cubicBezTo>
                  <a:cubicBezTo>
                    <a:pt x="999" y="1223"/>
                    <a:pt x="999" y="1223"/>
                    <a:pt x="999" y="1223"/>
                  </a:cubicBezTo>
                  <a:cubicBezTo>
                    <a:pt x="1010" y="1227"/>
                    <a:pt x="1023" y="1222"/>
                    <a:pt x="1027" y="1211"/>
                  </a:cubicBezTo>
                  <a:cubicBezTo>
                    <a:pt x="1027" y="1211"/>
                    <a:pt x="1027" y="1211"/>
                    <a:pt x="1027" y="1211"/>
                  </a:cubicBezTo>
                  <a:cubicBezTo>
                    <a:pt x="1032" y="1199"/>
                    <a:pt x="1026" y="1186"/>
                    <a:pt x="1015" y="1182"/>
                  </a:cubicBezTo>
                  <a:cubicBezTo>
                    <a:pt x="949" y="1155"/>
                    <a:pt x="949" y="1155"/>
                    <a:pt x="949" y="1155"/>
                  </a:cubicBezTo>
                  <a:cubicBezTo>
                    <a:pt x="938" y="1150"/>
                    <a:pt x="925" y="1156"/>
                    <a:pt x="920" y="1167"/>
                  </a:cubicBezTo>
                  <a:close/>
                  <a:moveTo>
                    <a:pt x="772" y="1097"/>
                  </a:moveTo>
                  <a:cubicBezTo>
                    <a:pt x="767" y="1108"/>
                    <a:pt x="772" y="1121"/>
                    <a:pt x="784" y="1126"/>
                  </a:cubicBezTo>
                  <a:cubicBezTo>
                    <a:pt x="850" y="1153"/>
                    <a:pt x="850" y="1153"/>
                    <a:pt x="850" y="1153"/>
                  </a:cubicBezTo>
                  <a:cubicBezTo>
                    <a:pt x="861" y="1157"/>
                    <a:pt x="874" y="1152"/>
                    <a:pt x="879" y="1141"/>
                  </a:cubicBezTo>
                  <a:cubicBezTo>
                    <a:pt x="879" y="1141"/>
                    <a:pt x="879" y="1141"/>
                    <a:pt x="879" y="1141"/>
                  </a:cubicBezTo>
                  <a:cubicBezTo>
                    <a:pt x="883" y="1129"/>
                    <a:pt x="878" y="1117"/>
                    <a:pt x="866" y="1112"/>
                  </a:cubicBezTo>
                  <a:cubicBezTo>
                    <a:pt x="800" y="1085"/>
                    <a:pt x="800" y="1085"/>
                    <a:pt x="800" y="1085"/>
                  </a:cubicBezTo>
                  <a:cubicBezTo>
                    <a:pt x="789" y="1081"/>
                    <a:pt x="776" y="1086"/>
                    <a:pt x="772" y="1097"/>
                  </a:cubicBezTo>
                  <a:close/>
                  <a:moveTo>
                    <a:pt x="630" y="1046"/>
                  </a:moveTo>
                  <a:cubicBezTo>
                    <a:pt x="625" y="1057"/>
                    <a:pt x="631" y="1070"/>
                    <a:pt x="642" y="1075"/>
                  </a:cubicBezTo>
                  <a:cubicBezTo>
                    <a:pt x="708" y="1102"/>
                    <a:pt x="708" y="1102"/>
                    <a:pt x="708" y="1102"/>
                  </a:cubicBezTo>
                  <a:cubicBezTo>
                    <a:pt x="719" y="1106"/>
                    <a:pt x="732" y="1101"/>
                    <a:pt x="737" y="1090"/>
                  </a:cubicBezTo>
                  <a:cubicBezTo>
                    <a:pt x="737" y="1090"/>
                    <a:pt x="737" y="1090"/>
                    <a:pt x="737" y="1090"/>
                  </a:cubicBezTo>
                  <a:cubicBezTo>
                    <a:pt x="741" y="1079"/>
                    <a:pt x="736" y="1066"/>
                    <a:pt x="725" y="1061"/>
                  </a:cubicBezTo>
                  <a:cubicBezTo>
                    <a:pt x="659" y="1034"/>
                    <a:pt x="659" y="1034"/>
                    <a:pt x="659" y="1034"/>
                  </a:cubicBezTo>
                  <a:cubicBezTo>
                    <a:pt x="647" y="1030"/>
                    <a:pt x="634" y="1035"/>
                    <a:pt x="630" y="1046"/>
                  </a:cubicBezTo>
                  <a:close/>
                  <a:moveTo>
                    <a:pt x="524" y="1149"/>
                  </a:moveTo>
                  <a:cubicBezTo>
                    <a:pt x="529" y="1160"/>
                    <a:pt x="543" y="1164"/>
                    <a:pt x="553" y="1158"/>
                  </a:cubicBezTo>
                  <a:cubicBezTo>
                    <a:pt x="616" y="1124"/>
                    <a:pt x="616" y="1124"/>
                    <a:pt x="616" y="1124"/>
                  </a:cubicBezTo>
                  <a:cubicBezTo>
                    <a:pt x="627" y="1118"/>
                    <a:pt x="631" y="1105"/>
                    <a:pt x="625" y="1094"/>
                  </a:cubicBezTo>
                  <a:cubicBezTo>
                    <a:pt x="625" y="1094"/>
                    <a:pt x="625" y="1094"/>
                    <a:pt x="625" y="1094"/>
                  </a:cubicBezTo>
                  <a:cubicBezTo>
                    <a:pt x="619" y="1084"/>
                    <a:pt x="606" y="1080"/>
                    <a:pt x="595" y="1085"/>
                  </a:cubicBezTo>
                  <a:cubicBezTo>
                    <a:pt x="532" y="1120"/>
                    <a:pt x="532" y="1120"/>
                    <a:pt x="532" y="1120"/>
                  </a:cubicBezTo>
                  <a:cubicBezTo>
                    <a:pt x="522" y="1125"/>
                    <a:pt x="518" y="1139"/>
                    <a:pt x="524" y="1149"/>
                  </a:cubicBezTo>
                  <a:close/>
                  <a:moveTo>
                    <a:pt x="396" y="1230"/>
                  </a:moveTo>
                  <a:cubicBezTo>
                    <a:pt x="401" y="1241"/>
                    <a:pt x="415" y="1245"/>
                    <a:pt x="425" y="1239"/>
                  </a:cubicBezTo>
                  <a:cubicBezTo>
                    <a:pt x="488" y="1205"/>
                    <a:pt x="488" y="1205"/>
                    <a:pt x="488" y="1205"/>
                  </a:cubicBezTo>
                  <a:cubicBezTo>
                    <a:pt x="499" y="1199"/>
                    <a:pt x="503" y="1186"/>
                    <a:pt x="497" y="1175"/>
                  </a:cubicBezTo>
                  <a:cubicBezTo>
                    <a:pt x="497" y="1175"/>
                    <a:pt x="497" y="1175"/>
                    <a:pt x="497" y="1175"/>
                  </a:cubicBezTo>
                  <a:cubicBezTo>
                    <a:pt x="491" y="1165"/>
                    <a:pt x="478" y="1161"/>
                    <a:pt x="467" y="1166"/>
                  </a:cubicBezTo>
                  <a:cubicBezTo>
                    <a:pt x="404" y="1200"/>
                    <a:pt x="404" y="1200"/>
                    <a:pt x="404" y="1200"/>
                  </a:cubicBezTo>
                  <a:cubicBezTo>
                    <a:pt x="394" y="1206"/>
                    <a:pt x="390" y="1220"/>
                    <a:pt x="396" y="1230"/>
                  </a:cubicBezTo>
                  <a:close/>
                  <a:moveTo>
                    <a:pt x="261" y="1303"/>
                  </a:moveTo>
                  <a:cubicBezTo>
                    <a:pt x="267" y="1314"/>
                    <a:pt x="280" y="1318"/>
                    <a:pt x="291" y="1312"/>
                  </a:cubicBezTo>
                  <a:cubicBezTo>
                    <a:pt x="354" y="1278"/>
                    <a:pt x="354" y="1278"/>
                    <a:pt x="354" y="1278"/>
                  </a:cubicBezTo>
                  <a:cubicBezTo>
                    <a:pt x="364" y="1272"/>
                    <a:pt x="368" y="1259"/>
                    <a:pt x="363" y="1248"/>
                  </a:cubicBezTo>
                  <a:cubicBezTo>
                    <a:pt x="363" y="1248"/>
                    <a:pt x="363" y="1248"/>
                    <a:pt x="363" y="1248"/>
                  </a:cubicBezTo>
                  <a:cubicBezTo>
                    <a:pt x="357" y="1237"/>
                    <a:pt x="344" y="1234"/>
                    <a:pt x="333" y="1239"/>
                  </a:cubicBezTo>
                  <a:cubicBezTo>
                    <a:pt x="270" y="1273"/>
                    <a:pt x="270" y="1273"/>
                    <a:pt x="270" y="1273"/>
                  </a:cubicBezTo>
                  <a:cubicBezTo>
                    <a:pt x="259" y="1279"/>
                    <a:pt x="255" y="1293"/>
                    <a:pt x="261" y="1303"/>
                  </a:cubicBezTo>
                  <a:close/>
                  <a:moveTo>
                    <a:pt x="304" y="1173"/>
                  </a:moveTo>
                  <a:cubicBezTo>
                    <a:pt x="316" y="1175"/>
                    <a:pt x="328" y="1167"/>
                    <a:pt x="330" y="1155"/>
                  </a:cubicBezTo>
                  <a:cubicBezTo>
                    <a:pt x="342" y="1085"/>
                    <a:pt x="342" y="1085"/>
                    <a:pt x="342" y="1085"/>
                  </a:cubicBezTo>
                  <a:cubicBezTo>
                    <a:pt x="344" y="1073"/>
                    <a:pt x="336" y="1062"/>
                    <a:pt x="324" y="1060"/>
                  </a:cubicBezTo>
                  <a:cubicBezTo>
                    <a:pt x="324" y="1060"/>
                    <a:pt x="324" y="1060"/>
                    <a:pt x="324" y="1060"/>
                  </a:cubicBezTo>
                  <a:cubicBezTo>
                    <a:pt x="312" y="1057"/>
                    <a:pt x="300" y="1065"/>
                    <a:pt x="298" y="1077"/>
                  </a:cubicBezTo>
                  <a:cubicBezTo>
                    <a:pt x="286" y="1148"/>
                    <a:pt x="286" y="1148"/>
                    <a:pt x="286" y="1148"/>
                  </a:cubicBezTo>
                  <a:cubicBezTo>
                    <a:pt x="284" y="1160"/>
                    <a:pt x="292" y="1171"/>
                    <a:pt x="304" y="1173"/>
                  </a:cubicBezTo>
                  <a:close/>
                  <a:moveTo>
                    <a:pt x="324" y="1019"/>
                  </a:moveTo>
                  <a:cubicBezTo>
                    <a:pt x="336" y="1022"/>
                    <a:pt x="347" y="1013"/>
                    <a:pt x="349" y="1002"/>
                  </a:cubicBezTo>
                  <a:cubicBezTo>
                    <a:pt x="361" y="931"/>
                    <a:pt x="361" y="931"/>
                    <a:pt x="361" y="931"/>
                  </a:cubicBezTo>
                  <a:cubicBezTo>
                    <a:pt x="363" y="919"/>
                    <a:pt x="355" y="908"/>
                    <a:pt x="343" y="906"/>
                  </a:cubicBezTo>
                  <a:cubicBezTo>
                    <a:pt x="343" y="906"/>
                    <a:pt x="343" y="906"/>
                    <a:pt x="343" y="906"/>
                  </a:cubicBezTo>
                  <a:cubicBezTo>
                    <a:pt x="331" y="904"/>
                    <a:pt x="320" y="912"/>
                    <a:pt x="318" y="924"/>
                  </a:cubicBezTo>
                  <a:cubicBezTo>
                    <a:pt x="306" y="994"/>
                    <a:pt x="306" y="994"/>
                    <a:pt x="306" y="994"/>
                  </a:cubicBezTo>
                  <a:cubicBezTo>
                    <a:pt x="304" y="1006"/>
                    <a:pt x="312" y="1017"/>
                    <a:pt x="324" y="1019"/>
                  </a:cubicBezTo>
                  <a:close/>
                  <a:moveTo>
                    <a:pt x="373" y="828"/>
                  </a:moveTo>
                  <a:cubicBezTo>
                    <a:pt x="380" y="818"/>
                    <a:pt x="378" y="804"/>
                    <a:pt x="368" y="797"/>
                  </a:cubicBezTo>
                  <a:cubicBezTo>
                    <a:pt x="309" y="757"/>
                    <a:pt x="309" y="757"/>
                    <a:pt x="309" y="757"/>
                  </a:cubicBezTo>
                  <a:cubicBezTo>
                    <a:pt x="299" y="750"/>
                    <a:pt x="285" y="752"/>
                    <a:pt x="278" y="762"/>
                  </a:cubicBezTo>
                  <a:cubicBezTo>
                    <a:pt x="278" y="762"/>
                    <a:pt x="278" y="762"/>
                    <a:pt x="278" y="762"/>
                  </a:cubicBezTo>
                  <a:cubicBezTo>
                    <a:pt x="271" y="772"/>
                    <a:pt x="274" y="786"/>
                    <a:pt x="284" y="793"/>
                  </a:cubicBezTo>
                  <a:cubicBezTo>
                    <a:pt x="343" y="833"/>
                    <a:pt x="343" y="833"/>
                    <a:pt x="343" y="833"/>
                  </a:cubicBezTo>
                  <a:cubicBezTo>
                    <a:pt x="353" y="840"/>
                    <a:pt x="366" y="838"/>
                    <a:pt x="373" y="828"/>
                  </a:cubicBezTo>
                  <a:close/>
                  <a:moveTo>
                    <a:pt x="231" y="730"/>
                  </a:moveTo>
                  <a:cubicBezTo>
                    <a:pt x="238" y="720"/>
                    <a:pt x="236" y="706"/>
                    <a:pt x="226" y="699"/>
                  </a:cubicBezTo>
                  <a:cubicBezTo>
                    <a:pt x="167" y="658"/>
                    <a:pt x="167" y="658"/>
                    <a:pt x="167" y="658"/>
                  </a:cubicBezTo>
                  <a:cubicBezTo>
                    <a:pt x="157" y="652"/>
                    <a:pt x="143" y="654"/>
                    <a:pt x="136" y="664"/>
                  </a:cubicBezTo>
                  <a:cubicBezTo>
                    <a:pt x="136" y="664"/>
                    <a:pt x="136" y="664"/>
                    <a:pt x="136" y="664"/>
                  </a:cubicBezTo>
                  <a:cubicBezTo>
                    <a:pt x="129" y="674"/>
                    <a:pt x="132" y="688"/>
                    <a:pt x="142" y="695"/>
                  </a:cubicBezTo>
                  <a:cubicBezTo>
                    <a:pt x="201" y="735"/>
                    <a:pt x="201" y="735"/>
                    <a:pt x="201" y="735"/>
                  </a:cubicBezTo>
                  <a:cubicBezTo>
                    <a:pt x="211" y="742"/>
                    <a:pt x="224" y="740"/>
                    <a:pt x="231" y="730"/>
                  </a:cubicBezTo>
                  <a:close/>
                  <a:moveTo>
                    <a:pt x="101" y="618"/>
                  </a:moveTo>
                  <a:cubicBezTo>
                    <a:pt x="108" y="608"/>
                    <a:pt x="106" y="595"/>
                    <a:pt x="96" y="588"/>
                  </a:cubicBezTo>
                  <a:cubicBezTo>
                    <a:pt x="37" y="547"/>
                    <a:pt x="37" y="547"/>
                    <a:pt x="37" y="547"/>
                  </a:cubicBezTo>
                  <a:cubicBezTo>
                    <a:pt x="27" y="540"/>
                    <a:pt x="13" y="543"/>
                    <a:pt x="6" y="553"/>
                  </a:cubicBezTo>
                  <a:cubicBezTo>
                    <a:pt x="6" y="553"/>
                    <a:pt x="6" y="553"/>
                    <a:pt x="6" y="553"/>
                  </a:cubicBezTo>
                  <a:cubicBezTo>
                    <a:pt x="0" y="563"/>
                    <a:pt x="2" y="576"/>
                    <a:pt x="12" y="583"/>
                  </a:cubicBezTo>
                  <a:cubicBezTo>
                    <a:pt x="71" y="624"/>
                    <a:pt x="71" y="624"/>
                    <a:pt x="71" y="624"/>
                  </a:cubicBezTo>
                  <a:cubicBezTo>
                    <a:pt x="81" y="631"/>
                    <a:pt x="95" y="628"/>
                    <a:pt x="101" y="618"/>
                  </a:cubicBezTo>
                  <a:close/>
                  <a:moveTo>
                    <a:pt x="223" y="498"/>
                  </a:moveTo>
                  <a:cubicBezTo>
                    <a:pt x="221" y="487"/>
                    <a:pt x="209" y="479"/>
                    <a:pt x="197" y="481"/>
                  </a:cubicBezTo>
                  <a:cubicBezTo>
                    <a:pt x="127" y="496"/>
                    <a:pt x="127" y="496"/>
                    <a:pt x="127" y="496"/>
                  </a:cubicBezTo>
                  <a:cubicBezTo>
                    <a:pt x="116" y="499"/>
                    <a:pt x="108" y="510"/>
                    <a:pt x="110" y="522"/>
                  </a:cubicBezTo>
                  <a:cubicBezTo>
                    <a:pt x="110" y="522"/>
                    <a:pt x="110" y="522"/>
                    <a:pt x="110" y="522"/>
                  </a:cubicBezTo>
                  <a:cubicBezTo>
                    <a:pt x="113" y="534"/>
                    <a:pt x="125" y="542"/>
                    <a:pt x="136" y="539"/>
                  </a:cubicBezTo>
                  <a:cubicBezTo>
                    <a:pt x="206" y="524"/>
                    <a:pt x="206" y="524"/>
                    <a:pt x="206" y="524"/>
                  </a:cubicBezTo>
                  <a:cubicBezTo>
                    <a:pt x="218" y="522"/>
                    <a:pt x="226" y="510"/>
                    <a:pt x="223" y="498"/>
                  </a:cubicBezTo>
                  <a:close/>
                  <a:moveTo>
                    <a:pt x="390" y="461"/>
                  </a:moveTo>
                  <a:cubicBezTo>
                    <a:pt x="388" y="450"/>
                    <a:pt x="376" y="442"/>
                    <a:pt x="364" y="444"/>
                  </a:cubicBezTo>
                  <a:cubicBezTo>
                    <a:pt x="294" y="459"/>
                    <a:pt x="294" y="459"/>
                    <a:pt x="294" y="459"/>
                  </a:cubicBezTo>
                  <a:cubicBezTo>
                    <a:pt x="282" y="462"/>
                    <a:pt x="275" y="473"/>
                    <a:pt x="277" y="485"/>
                  </a:cubicBezTo>
                  <a:cubicBezTo>
                    <a:pt x="277" y="485"/>
                    <a:pt x="277" y="485"/>
                    <a:pt x="277" y="485"/>
                  </a:cubicBezTo>
                  <a:cubicBezTo>
                    <a:pt x="280" y="497"/>
                    <a:pt x="292" y="505"/>
                    <a:pt x="303" y="502"/>
                  </a:cubicBezTo>
                  <a:cubicBezTo>
                    <a:pt x="373" y="487"/>
                    <a:pt x="373" y="487"/>
                    <a:pt x="373" y="487"/>
                  </a:cubicBezTo>
                  <a:cubicBezTo>
                    <a:pt x="385" y="485"/>
                    <a:pt x="393" y="473"/>
                    <a:pt x="390" y="461"/>
                  </a:cubicBezTo>
                  <a:close/>
                  <a:moveTo>
                    <a:pt x="482" y="338"/>
                  </a:moveTo>
                  <a:cubicBezTo>
                    <a:pt x="471" y="334"/>
                    <a:pt x="458" y="340"/>
                    <a:pt x="454" y="351"/>
                  </a:cubicBezTo>
                  <a:cubicBezTo>
                    <a:pt x="429" y="418"/>
                    <a:pt x="429" y="418"/>
                    <a:pt x="429" y="418"/>
                  </a:cubicBezTo>
                  <a:cubicBezTo>
                    <a:pt x="425" y="430"/>
                    <a:pt x="430" y="442"/>
                    <a:pt x="442" y="446"/>
                  </a:cubicBezTo>
                  <a:cubicBezTo>
                    <a:pt x="442" y="446"/>
                    <a:pt x="442" y="446"/>
                    <a:pt x="442" y="446"/>
                  </a:cubicBezTo>
                  <a:cubicBezTo>
                    <a:pt x="453" y="451"/>
                    <a:pt x="466" y="445"/>
                    <a:pt x="470" y="434"/>
                  </a:cubicBezTo>
                  <a:cubicBezTo>
                    <a:pt x="495" y="367"/>
                    <a:pt x="495" y="367"/>
                    <a:pt x="495" y="367"/>
                  </a:cubicBezTo>
                  <a:cubicBezTo>
                    <a:pt x="499" y="355"/>
                    <a:pt x="493" y="343"/>
                    <a:pt x="482" y="338"/>
                  </a:cubicBezTo>
                  <a:close/>
                  <a:moveTo>
                    <a:pt x="534" y="188"/>
                  </a:moveTo>
                  <a:cubicBezTo>
                    <a:pt x="523" y="184"/>
                    <a:pt x="510" y="189"/>
                    <a:pt x="506" y="201"/>
                  </a:cubicBezTo>
                  <a:cubicBezTo>
                    <a:pt x="481" y="268"/>
                    <a:pt x="481" y="268"/>
                    <a:pt x="481" y="268"/>
                  </a:cubicBezTo>
                  <a:cubicBezTo>
                    <a:pt x="476" y="279"/>
                    <a:pt x="482" y="292"/>
                    <a:pt x="494" y="296"/>
                  </a:cubicBezTo>
                  <a:cubicBezTo>
                    <a:pt x="494" y="296"/>
                    <a:pt x="494" y="296"/>
                    <a:pt x="494" y="296"/>
                  </a:cubicBezTo>
                  <a:cubicBezTo>
                    <a:pt x="505" y="300"/>
                    <a:pt x="518" y="294"/>
                    <a:pt x="522" y="283"/>
                  </a:cubicBezTo>
                  <a:cubicBezTo>
                    <a:pt x="547" y="216"/>
                    <a:pt x="547" y="216"/>
                    <a:pt x="547" y="216"/>
                  </a:cubicBezTo>
                  <a:cubicBezTo>
                    <a:pt x="551" y="205"/>
                    <a:pt x="545" y="192"/>
                    <a:pt x="534" y="188"/>
                  </a:cubicBezTo>
                  <a:close/>
                  <a:moveTo>
                    <a:pt x="596" y="46"/>
                  </a:moveTo>
                  <a:cubicBezTo>
                    <a:pt x="585" y="41"/>
                    <a:pt x="572" y="47"/>
                    <a:pt x="568" y="59"/>
                  </a:cubicBezTo>
                  <a:cubicBezTo>
                    <a:pt x="543" y="126"/>
                    <a:pt x="543" y="126"/>
                    <a:pt x="543" y="126"/>
                  </a:cubicBezTo>
                  <a:cubicBezTo>
                    <a:pt x="538" y="137"/>
                    <a:pt x="544" y="150"/>
                    <a:pt x="556" y="154"/>
                  </a:cubicBezTo>
                  <a:cubicBezTo>
                    <a:pt x="556" y="154"/>
                    <a:pt x="556" y="154"/>
                    <a:pt x="556" y="154"/>
                  </a:cubicBezTo>
                  <a:cubicBezTo>
                    <a:pt x="567" y="158"/>
                    <a:pt x="580" y="152"/>
                    <a:pt x="584" y="141"/>
                  </a:cubicBezTo>
                  <a:cubicBezTo>
                    <a:pt x="609" y="74"/>
                    <a:pt x="609" y="74"/>
                    <a:pt x="609" y="74"/>
                  </a:cubicBezTo>
                  <a:cubicBezTo>
                    <a:pt x="613" y="63"/>
                    <a:pt x="607" y="50"/>
                    <a:pt x="596" y="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1" name="Freeform 363"/>
            <p:cNvSpPr>
              <a:spLocks noEditPoints="1"/>
            </p:cNvSpPr>
            <p:nvPr/>
          </p:nvSpPr>
          <p:spPr bwMode="auto">
            <a:xfrm>
              <a:off x="3308" y="-933"/>
              <a:ext cx="423" cy="2713"/>
            </a:xfrm>
            <a:custGeom>
              <a:avLst/>
              <a:gdLst>
                <a:gd name="T0" fmla="*/ 1081 w 1135"/>
                <a:gd name="T1" fmla="*/ 6908 h 7282"/>
                <a:gd name="T2" fmla="*/ 1006 w 1135"/>
                <a:gd name="T3" fmla="*/ 6884 h 7282"/>
                <a:gd name="T4" fmla="*/ 552 w 1135"/>
                <a:gd name="T5" fmla="*/ 7212 h 7282"/>
                <a:gd name="T6" fmla="*/ 552 w 1135"/>
                <a:gd name="T7" fmla="*/ 0 h 7282"/>
                <a:gd name="T8" fmla="*/ 525 w 1135"/>
                <a:gd name="T9" fmla="*/ 0 h 7282"/>
                <a:gd name="T10" fmla="*/ 530 w 1135"/>
                <a:gd name="T11" fmla="*/ 7203 h 7282"/>
                <a:gd name="T12" fmla="*/ 182 w 1135"/>
                <a:gd name="T13" fmla="*/ 6794 h 7282"/>
                <a:gd name="T14" fmla="*/ 82 w 1135"/>
                <a:gd name="T15" fmla="*/ 6825 h 7282"/>
                <a:gd name="T16" fmla="*/ 5 w 1135"/>
                <a:gd name="T17" fmla="*/ 6950 h 7282"/>
                <a:gd name="T18" fmla="*/ 518 w 1135"/>
                <a:gd name="T19" fmla="*/ 7244 h 7282"/>
                <a:gd name="T20" fmla="*/ 568 w 1135"/>
                <a:gd name="T21" fmla="*/ 7257 h 7282"/>
                <a:gd name="T22" fmla="*/ 1113 w 1135"/>
                <a:gd name="T23" fmla="*/ 7061 h 7282"/>
                <a:gd name="T24" fmla="*/ 1081 w 1135"/>
                <a:gd name="T25" fmla="*/ 6908 h 7282"/>
                <a:gd name="T26" fmla="*/ 15 w 1135"/>
                <a:gd name="T27" fmla="*/ 6936 h 7282"/>
                <a:gd name="T28" fmla="*/ 85 w 1135"/>
                <a:gd name="T29" fmla="*/ 6827 h 7282"/>
                <a:gd name="T30" fmla="*/ 177 w 1135"/>
                <a:gd name="T31" fmla="*/ 6798 h 7282"/>
                <a:gd name="T32" fmla="*/ 532 w 1135"/>
                <a:gd name="T33" fmla="*/ 7227 h 7282"/>
                <a:gd name="T34" fmla="*/ 15 w 1135"/>
                <a:gd name="T35" fmla="*/ 6936 h 7282"/>
                <a:gd name="T36" fmla="*/ 1106 w 1135"/>
                <a:gd name="T37" fmla="*/ 7046 h 7282"/>
                <a:gd name="T38" fmla="*/ 551 w 1135"/>
                <a:gd name="T39" fmla="*/ 7230 h 7282"/>
                <a:gd name="T40" fmla="*/ 1004 w 1135"/>
                <a:gd name="T41" fmla="*/ 6887 h 7282"/>
                <a:gd name="T42" fmla="*/ 1077 w 1135"/>
                <a:gd name="T43" fmla="*/ 6908 h 7282"/>
                <a:gd name="T44" fmla="*/ 1106 w 1135"/>
                <a:gd name="T45" fmla="*/ 7046 h 7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282">
                  <a:moveTo>
                    <a:pt x="1081" y="6908"/>
                  </a:moveTo>
                  <a:cubicBezTo>
                    <a:pt x="1062" y="6890"/>
                    <a:pt x="1031" y="6886"/>
                    <a:pt x="1006" y="6884"/>
                  </a:cubicBezTo>
                  <a:cubicBezTo>
                    <a:pt x="867" y="6872"/>
                    <a:pt x="601" y="7136"/>
                    <a:pt x="552" y="7212"/>
                  </a:cubicBezTo>
                  <a:cubicBezTo>
                    <a:pt x="552" y="0"/>
                    <a:pt x="552" y="0"/>
                    <a:pt x="552" y="0"/>
                  </a:cubicBezTo>
                  <a:cubicBezTo>
                    <a:pt x="525" y="0"/>
                    <a:pt x="525" y="0"/>
                    <a:pt x="525" y="0"/>
                  </a:cubicBezTo>
                  <a:cubicBezTo>
                    <a:pt x="530" y="7203"/>
                    <a:pt x="530" y="7203"/>
                    <a:pt x="530" y="7203"/>
                  </a:cubicBezTo>
                  <a:cubicBezTo>
                    <a:pt x="468" y="7077"/>
                    <a:pt x="395" y="6794"/>
                    <a:pt x="182" y="6794"/>
                  </a:cubicBezTo>
                  <a:cubicBezTo>
                    <a:pt x="147" y="6794"/>
                    <a:pt x="113" y="6805"/>
                    <a:pt x="82" y="6825"/>
                  </a:cubicBezTo>
                  <a:cubicBezTo>
                    <a:pt x="26" y="6863"/>
                    <a:pt x="0" y="6905"/>
                    <a:pt x="5" y="6950"/>
                  </a:cubicBezTo>
                  <a:cubicBezTo>
                    <a:pt x="22" y="7093"/>
                    <a:pt x="318" y="7194"/>
                    <a:pt x="518" y="7244"/>
                  </a:cubicBezTo>
                  <a:cubicBezTo>
                    <a:pt x="516" y="7245"/>
                    <a:pt x="545" y="7252"/>
                    <a:pt x="568" y="7257"/>
                  </a:cubicBezTo>
                  <a:cubicBezTo>
                    <a:pt x="799" y="7282"/>
                    <a:pt x="1080" y="7145"/>
                    <a:pt x="1113" y="7061"/>
                  </a:cubicBezTo>
                  <a:cubicBezTo>
                    <a:pt x="1135" y="7005"/>
                    <a:pt x="1124" y="6948"/>
                    <a:pt x="1081" y="6908"/>
                  </a:cubicBezTo>
                  <a:close/>
                  <a:moveTo>
                    <a:pt x="15" y="6936"/>
                  </a:moveTo>
                  <a:cubicBezTo>
                    <a:pt x="10" y="6898"/>
                    <a:pt x="34" y="6861"/>
                    <a:pt x="85" y="6827"/>
                  </a:cubicBezTo>
                  <a:cubicBezTo>
                    <a:pt x="114" y="6808"/>
                    <a:pt x="145" y="6798"/>
                    <a:pt x="177" y="6798"/>
                  </a:cubicBezTo>
                  <a:cubicBezTo>
                    <a:pt x="393" y="6798"/>
                    <a:pt x="482" y="7125"/>
                    <a:pt x="532" y="7227"/>
                  </a:cubicBezTo>
                  <a:cubicBezTo>
                    <a:pt x="431" y="7217"/>
                    <a:pt x="33" y="7094"/>
                    <a:pt x="15" y="6936"/>
                  </a:cubicBezTo>
                  <a:close/>
                  <a:moveTo>
                    <a:pt x="1106" y="7046"/>
                  </a:moveTo>
                  <a:cubicBezTo>
                    <a:pt x="1073" y="7131"/>
                    <a:pt x="790" y="7268"/>
                    <a:pt x="551" y="7230"/>
                  </a:cubicBezTo>
                  <a:cubicBezTo>
                    <a:pt x="594" y="7163"/>
                    <a:pt x="868" y="6877"/>
                    <a:pt x="1004" y="6887"/>
                  </a:cubicBezTo>
                  <a:cubicBezTo>
                    <a:pt x="1026" y="6889"/>
                    <a:pt x="1060" y="6892"/>
                    <a:pt x="1077" y="6908"/>
                  </a:cubicBezTo>
                  <a:cubicBezTo>
                    <a:pt x="1116" y="6945"/>
                    <a:pt x="1127" y="6994"/>
                    <a:pt x="1106" y="70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2" name="Oval 364"/>
            <p:cNvSpPr>
              <a:spLocks noChangeArrowheads="1"/>
            </p:cNvSpPr>
            <p:nvPr/>
          </p:nvSpPr>
          <p:spPr bwMode="auto">
            <a:xfrm>
              <a:off x="3502" y="1768"/>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383" name="star"/>
          <p:cNvGrpSpPr>
            <a:grpSpLocks noChangeAspect="1"/>
          </p:cNvGrpSpPr>
          <p:nvPr/>
        </p:nvGrpSpPr>
        <p:grpSpPr bwMode="auto">
          <a:xfrm>
            <a:off x="3270824" y="-25399"/>
            <a:ext cx="691576" cy="3979943"/>
            <a:chOff x="3236" y="-933"/>
            <a:chExt cx="563" cy="3240"/>
          </a:xfrm>
        </p:grpSpPr>
        <p:sp>
          <p:nvSpPr>
            <p:cNvPr id="384" name="Freeform 360"/>
            <p:cNvSpPr/>
            <p:nvPr/>
          </p:nvSpPr>
          <p:spPr bwMode="auto">
            <a:xfrm>
              <a:off x="3236" y="1748"/>
              <a:ext cx="563" cy="559"/>
            </a:xfrm>
            <a:custGeom>
              <a:avLst/>
              <a:gdLst>
                <a:gd name="T0" fmla="*/ 193 w 563"/>
                <a:gd name="T1" fmla="*/ 193 h 559"/>
                <a:gd name="T2" fmla="*/ 273 w 563"/>
                <a:gd name="T3" fmla="*/ 0 h 559"/>
                <a:gd name="T4" fmla="*/ 366 w 563"/>
                <a:gd name="T5" fmla="*/ 187 h 559"/>
                <a:gd name="T6" fmla="*/ 563 w 563"/>
                <a:gd name="T7" fmla="*/ 197 h 559"/>
                <a:gd name="T8" fmla="*/ 435 w 563"/>
                <a:gd name="T9" fmla="*/ 341 h 559"/>
                <a:gd name="T10" fmla="*/ 476 w 563"/>
                <a:gd name="T11" fmla="*/ 539 h 559"/>
                <a:gd name="T12" fmla="*/ 300 w 563"/>
                <a:gd name="T13" fmla="*/ 464 h 559"/>
                <a:gd name="T14" fmla="*/ 125 w 563"/>
                <a:gd name="T15" fmla="*/ 559 h 559"/>
                <a:gd name="T16" fmla="*/ 152 w 563"/>
                <a:gd name="T17" fmla="*/ 357 h 559"/>
                <a:gd name="T18" fmla="*/ 0 w 563"/>
                <a:gd name="T19" fmla="*/ 236 h 559"/>
                <a:gd name="T20" fmla="*/ 193 w 563"/>
                <a:gd name="T21" fmla="*/ 19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3" h="559">
                  <a:moveTo>
                    <a:pt x="193" y="193"/>
                  </a:moveTo>
                  <a:lnTo>
                    <a:pt x="273" y="0"/>
                  </a:lnTo>
                  <a:lnTo>
                    <a:pt x="366" y="187"/>
                  </a:lnTo>
                  <a:lnTo>
                    <a:pt x="563" y="197"/>
                  </a:lnTo>
                  <a:lnTo>
                    <a:pt x="435" y="341"/>
                  </a:lnTo>
                  <a:lnTo>
                    <a:pt x="476" y="539"/>
                  </a:lnTo>
                  <a:lnTo>
                    <a:pt x="300" y="464"/>
                  </a:lnTo>
                  <a:lnTo>
                    <a:pt x="125" y="559"/>
                  </a:lnTo>
                  <a:lnTo>
                    <a:pt x="152" y="357"/>
                  </a:lnTo>
                  <a:lnTo>
                    <a:pt x="0" y="236"/>
                  </a:lnTo>
                  <a:lnTo>
                    <a:pt x="193" y="193"/>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5" name="Freeform 361"/>
            <p:cNvSpPr/>
            <p:nvPr/>
          </p:nvSpPr>
          <p:spPr bwMode="auto">
            <a:xfrm>
              <a:off x="3323" y="1840"/>
              <a:ext cx="392" cy="389"/>
            </a:xfrm>
            <a:custGeom>
              <a:avLst/>
              <a:gdLst>
                <a:gd name="T0" fmla="*/ 134 w 392"/>
                <a:gd name="T1" fmla="*/ 134 h 389"/>
                <a:gd name="T2" fmla="*/ 190 w 392"/>
                <a:gd name="T3" fmla="*/ 0 h 389"/>
                <a:gd name="T4" fmla="*/ 254 w 392"/>
                <a:gd name="T5" fmla="*/ 130 h 389"/>
                <a:gd name="T6" fmla="*/ 392 w 392"/>
                <a:gd name="T7" fmla="*/ 137 h 389"/>
                <a:gd name="T8" fmla="*/ 302 w 392"/>
                <a:gd name="T9" fmla="*/ 237 h 389"/>
                <a:gd name="T10" fmla="*/ 331 w 392"/>
                <a:gd name="T11" fmla="*/ 375 h 389"/>
                <a:gd name="T12" fmla="*/ 209 w 392"/>
                <a:gd name="T13" fmla="*/ 323 h 389"/>
                <a:gd name="T14" fmla="*/ 87 w 392"/>
                <a:gd name="T15" fmla="*/ 389 h 389"/>
                <a:gd name="T16" fmla="*/ 106 w 392"/>
                <a:gd name="T17" fmla="*/ 249 h 389"/>
                <a:gd name="T18" fmla="*/ 0 w 392"/>
                <a:gd name="T19" fmla="*/ 164 h 389"/>
                <a:gd name="T20" fmla="*/ 134 w 392"/>
                <a:gd name="T21" fmla="*/ 13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89">
                  <a:moveTo>
                    <a:pt x="134" y="134"/>
                  </a:moveTo>
                  <a:lnTo>
                    <a:pt x="190" y="0"/>
                  </a:lnTo>
                  <a:lnTo>
                    <a:pt x="254" y="130"/>
                  </a:lnTo>
                  <a:lnTo>
                    <a:pt x="392" y="137"/>
                  </a:lnTo>
                  <a:lnTo>
                    <a:pt x="302" y="237"/>
                  </a:lnTo>
                  <a:lnTo>
                    <a:pt x="331" y="375"/>
                  </a:lnTo>
                  <a:lnTo>
                    <a:pt x="209" y="323"/>
                  </a:lnTo>
                  <a:lnTo>
                    <a:pt x="87" y="389"/>
                  </a:lnTo>
                  <a:lnTo>
                    <a:pt x="106" y="249"/>
                  </a:lnTo>
                  <a:lnTo>
                    <a:pt x="0" y="164"/>
                  </a:lnTo>
                  <a:lnTo>
                    <a:pt x="134" y="134"/>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6" name="Freeform 362"/>
            <p:cNvSpPr>
              <a:spLocks noEditPoints="1"/>
            </p:cNvSpPr>
            <p:nvPr/>
          </p:nvSpPr>
          <p:spPr bwMode="auto">
            <a:xfrm>
              <a:off x="3279" y="1790"/>
              <a:ext cx="499" cy="492"/>
            </a:xfrm>
            <a:custGeom>
              <a:avLst/>
              <a:gdLst>
                <a:gd name="T0" fmla="*/ 627 w 1336"/>
                <a:gd name="T1" fmla="*/ 5 h 1318"/>
                <a:gd name="T2" fmla="*/ 678 w 1336"/>
                <a:gd name="T3" fmla="*/ 109 h 1318"/>
                <a:gd name="T4" fmla="*/ 700 w 1336"/>
                <a:gd name="T5" fmla="*/ 172 h 1318"/>
                <a:gd name="T6" fmla="*/ 752 w 1336"/>
                <a:gd name="T7" fmla="*/ 276 h 1318"/>
                <a:gd name="T8" fmla="*/ 768 w 1336"/>
                <a:gd name="T9" fmla="*/ 317 h 1318"/>
                <a:gd name="T10" fmla="*/ 820 w 1336"/>
                <a:gd name="T11" fmla="*/ 421 h 1318"/>
                <a:gd name="T12" fmla="*/ 870 w 1336"/>
                <a:gd name="T13" fmla="*/ 436 h 1318"/>
                <a:gd name="T14" fmla="*/ 986 w 1336"/>
                <a:gd name="T15" fmla="*/ 445 h 1318"/>
                <a:gd name="T16" fmla="*/ 1055 w 1336"/>
                <a:gd name="T17" fmla="*/ 441 h 1318"/>
                <a:gd name="T18" fmla="*/ 1170 w 1336"/>
                <a:gd name="T19" fmla="*/ 450 h 1318"/>
                <a:gd name="T20" fmla="*/ 1220 w 1336"/>
                <a:gd name="T21" fmla="*/ 455 h 1318"/>
                <a:gd name="T22" fmla="*/ 1335 w 1336"/>
                <a:gd name="T23" fmla="*/ 464 h 1318"/>
                <a:gd name="T24" fmla="*/ 1155 w 1336"/>
                <a:gd name="T25" fmla="*/ 616 h 1318"/>
                <a:gd name="T26" fmla="*/ 1232 w 1336"/>
                <a:gd name="T27" fmla="*/ 531 h 1318"/>
                <a:gd name="T28" fmla="*/ 1054 w 1336"/>
                <a:gd name="T29" fmla="*/ 708 h 1318"/>
                <a:gd name="T30" fmla="*/ 1132 w 1336"/>
                <a:gd name="T31" fmla="*/ 622 h 1318"/>
                <a:gd name="T32" fmla="*/ 956 w 1336"/>
                <a:gd name="T33" fmla="*/ 817 h 1318"/>
                <a:gd name="T34" fmla="*/ 1034 w 1336"/>
                <a:gd name="T35" fmla="*/ 731 h 1318"/>
                <a:gd name="T36" fmla="*/ 1027 w 1336"/>
                <a:gd name="T37" fmla="*/ 971 h 1318"/>
                <a:gd name="T38" fmla="*/ 1006 w 1336"/>
                <a:gd name="T39" fmla="*/ 857 h 1318"/>
                <a:gd name="T40" fmla="*/ 1057 w 1336"/>
                <a:gd name="T41" fmla="*/ 1134 h 1318"/>
                <a:gd name="T42" fmla="*/ 1036 w 1336"/>
                <a:gd name="T43" fmla="*/ 1020 h 1318"/>
                <a:gd name="T44" fmla="*/ 1103 w 1336"/>
                <a:gd name="T45" fmla="*/ 1283 h 1318"/>
                <a:gd name="T46" fmla="*/ 1082 w 1336"/>
                <a:gd name="T47" fmla="*/ 1170 h 1318"/>
                <a:gd name="T48" fmla="*/ 1027 w 1336"/>
                <a:gd name="T49" fmla="*/ 1211 h 1318"/>
                <a:gd name="T50" fmla="*/ 920 w 1336"/>
                <a:gd name="T51" fmla="*/ 1167 h 1318"/>
                <a:gd name="T52" fmla="*/ 879 w 1336"/>
                <a:gd name="T53" fmla="*/ 1141 h 1318"/>
                <a:gd name="T54" fmla="*/ 772 w 1336"/>
                <a:gd name="T55" fmla="*/ 1097 h 1318"/>
                <a:gd name="T56" fmla="*/ 737 w 1336"/>
                <a:gd name="T57" fmla="*/ 1090 h 1318"/>
                <a:gd name="T58" fmla="*/ 630 w 1336"/>
                <a:gd name="T59" fmla="*/ 1046 h 1318"/>
                <a:gd name="T60" fmla="*/ 625 w 1336"/>
                <a:gd name="T61" fmla="*/ 1094 h 1318"/>
                <a:gd name="T62" fmla="*/ 524 w 1336"/>
                <a:gd name="T63" fmla="*/ 1149 h 1318"/>
                <a:gd name="T64" fmla="*/ 497 w 1336"/>
                <a:gd name="T65" fmla="*/ 1175 h 1318"/>
                <a:gd name="T66" fmla="*/ 396 w 1336"/>
                <a:gd name="T67" fmla="*/ 1230 h 1318"/>
                <a:gd name="T68" fmla="*/ 363 w 1336"/>
                <a:gd name="T69" fmla="*/ 1248 h 1318"/>
                <a:gd name="T70" fmla="*/ 261 w 1336"/>
                <a:gd name="T71" fmla="*/ 1303 h 1318"/>
                <a:gd name="T72" fmla="*/ 324 w 1336"/>
                <a:gd name="T73" fmla="*/ 1060 h 1318"/>
                <a:gd name="T74" fmla="*/ 304 w 1336"/>
                <a:gd name="T75" fmla="*/ 1173 h 1318"/>
                <a:gd name="T76" fmla="*/ 343 w 1336"/>
                <a:gd name="T77" fmla="*/ 906 h 1318"/>
                <a:gd name="T78" fmla="*/ 324 w 1336"/>
                <a:gd name="T79" fmla="*/ 1019 h 1318"/>
                <a:gd name="T80" fmla="*/ 278 w 1336"/>
                <a:gd name="T81" fmla="*/ 762 h 1318"/>
                <a:gd name="T82" fmla="*/ 373 w 1336"/>
                <a:gd name="T83" fmla="*/ 828 h 1318"/>
                <a:gd name="T84" fmla="*/ 136 w 1336"/>
                <a:gd name="T85" fmla="*/ 664 h 1318"/>
                <a:gd name="T86" fmla="*/ 231 w 1336"/>
                <a:gd name="T87" fmla="*/ 730 h 1318"/>
                <a:gd name="T88" fmla="*/ 6 w 1336"/>
                <a:gd name="T89" fmla="*/ 553 h 1318"/>
                <a:gd name="T90" fmla="*/ 101 w 1336"/>
                <a:gd name="T91" fmla="*/ 618 h 1318"/>
                <a:gd name="T92" fmla="*/ 110 w 1336"/>
                <a:gd name="T93" fmla="*/ 522 h 1318"/>
                <a:gd name="T94" fmla="*/ 223 w 1336"/>
                <a:gd name="T95" fmla="*/ 498 h 1318"/>
                <a:gd name="T96" fmla="*/ 277 w 1336"/>
                <a:gd name="T97" fmla="*/ 485 h 1318"/>
                <a:gd name="T98" fmla="*/ 390 w 1336"/>
                <a:gd name="T99" fmla="*/ 461 h 1318"/>
                <a:gd name="T100" fmla="*/ 442 w 1336"/>
                <a:gd name="T101" fmla="*/ 446 h 1318"/>
                <a:gd name="T102" fmla="*/ 482 w 1336"/>
                <a:gd name="T103" fmla="*/ 338 h 1318"/>
                <a:gd name="T104" fmla="*/ 494 w 1336"/>
                <a:gd name="T105" fmla="*/ 296 h 1318"/>
                <a:gd name="T106" fmla="*/ 534 w 1336"/>
                <a:gd name="T107" fmla="*/ 188 h 1318"/>
                <a:gd name="T108" fmla="*/ 556 w 1336"/>
                <a:gd name="T109" fmla="*/ 154 h 1318"/>
                <a:gd name="T110" fmla="*/ 596 w 1336"/>
                <a:gd name="T111" fmla="*/ 46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6" h="1318">
                  <a:moveTo>
                    <a:pt x="678" y="109"/>
                  </a:moveTo>
                  <a:cubicBezTo>
                    <a:pt x="667" y="114"/>
                    <a:pt x="654" y="110"/>
                    <a:pt x="649" y="99"/>
                  </a:cubicBezTo>
                  <a:cubicBezTo>
                    <a:pt x="617" y="35"/>
                    <a:pt x="617" y="35"/>
                    <a:pt x="617" y="35"/>
                  </a:cubicBezTo>
                  <a:cubicBezTo>
                    <a:pt x="612" y="24"/>
                    <a:pt x="616" y="11"/>
                    <a:pt x="627" y="5"/>
                  </a:cubicBezTo>
                  <a:cubicBezTo>
                    <a:pt x="627" y="5"/>
                    <a:pt x="627" y="5"/>
                    <a:pt x="627" y="5"/>
                  </a:cubicBezTo>
                  <a:cubicBezTo>
                    <a:pt x="638" y="0"/>
                    <a:pt x="651" y="4"/>
                    <a:pt x="656" y="15"/>
                  </a:cubicBezTo>
                  <a:cubicBezTo>
                    <a:pt x="688" y="79"/>
                    <a:pt x="688" y="79"/>
                    <a:pt x="688" y="79"/>
                  </a:cubicBezTo>
                  <a:cubicBezTo>
                    <a:pt x="694" y="90"/>
                    <a:pt x="689" y="103"/>
                    <a:pt x="678" y="109"/>
                  </a:cubicBezTo>
                  <a:close/>
                  <a:moveTo>
                    <a:pt x="752" y="276"/>
                  </a:moveTo>
                  <a:cubicBezTo>
                    <a:pt x="762" y="270"/>
                    <a:pt x="767" y="257"/>
                    <a:pt x="761" y="246"/>
                  </a:cubicBezTo>
                  <a:cubicBezTo>
                    <a:pt x="730" y="182"/>
                    <a:pt x="730" y="182"/>
                    <a:pt x="730" y="182"/>
                  </a:cubicBezTo>
                  <a:cubicBezTo>
                    <a:pt x="724" y="172"/>
                    <a:pt x="711" y="167"/>
                    <a:pt x="700" y="172"/>
                  </a:cubicBezTo>
                  <a:cubicBezTo>
                    <a:pt x="700" y="172"/>
                    <a:pt x="700" y="172"/>
                    <a:pt x="700" y="172"/>
                  </a:cubicBezTo>
                  <a:cubicBezTo>
                    <a:pt x="689" y="178"/>
                    <a:pt x="685" y="191"/>
                    <a:pt x="690" y="202"/>
                  </a:cubicBezTo>
                  <a:cubicBezTo>
                    <a:pt x="722" y="266"/>
                    <a:pt x="722" y="266"/>
                    <a:pt x="722" y="266"/>
                  </a:cubicBezTo>
                  <a:cubicBezTo>
                    <a:pt x="728" y="277"/>
                    <a:pt x="741" y="281"/>
                    <a:pt x="752" y="276"/>
                  </a:cubicBezTo>
                  <a:close/>
                  <a:moveTo>
                    <a:pt x="820" y="421"/>
                  </a:moveTo>
                  <a:cubicBezTo>
                    <a:pt x="831" y="415"/>
                    <a:pt x="835" y="402"/>
                    <a:pt x="830" y="391"/>
                  </a:cubicBezTo>
                  <a:cubicBezTo>
                    <a:pt x="798" y="327"/>
                    <a:pt x="798" y="327"/>
                    <a:pt x="798" y="327"/>
                  </a:cubicBezTo>
                  <a:cubicBezTo>
                    <a:pt x="793" y="316"/>
                    <a:pt x="779" y="312"/>
                    <a:pt x="768" y="317"/>
                  </a:cubicBezTo>
                  <a:cubicBezTo>
                    <a:pt x="768" y="317"/>
                    <a:pt x="768" y="317"/>
                    <a:pt x="768" y="317"/>
                  </a:cubicBezTo>
                  <a:cubicBezTo>
                    <a:pt x="758" y="323"/>
                    <a:pt x="753" y="336"/>
                    <a:pt x="759" y="347"/>
                  </a:cubicBezTo>
                  <a:cubicBezTo>
                    <a:pt x="790" y="411"/>
                    <a:pt x="790" y="411"/>
                    <a:pt x="790" y="411"/>
                  </a:cubicBezTo>
                  <a:cubicBezTo>
                    <a:pt x="796" y="422"/>
                    <a:pt x="809" y="426"/>
                    <a:pt x="820" y="421"/>
                  </a:cubicBezTo>
                  <a:close/>
                  <a:moveTo>
                    <a:pt x="986" y="445"/>
                  </a:moveTo>
                  <a:cubicBezTo>
                    <a:pt x="987" y="433"/>
                    <a:pt x="977" y="423"/>
                    <a:pt x="965" y="422"/>
                  </a:cubicBezTo>
                  <a:cubicBezTo>
                    <a:pt x="894" y="416"/>
                    <a:pt x="894" y="416"/>
                    <a:pt x="894" y="416"/>
                  </a:cubicBezTo>
                  <a:cubicBezTo>
                    <a:pt x="882" y="415"/>
                    <a:pt x="871" y="424"/>
                    <a:pt x="870" y="436"/>
                  </a:cubicBezTo>
                  <a:cubicBezTo>
                    <a:pt x="870" y="436"/>
                    <a:pt x="870" y="436"/>
                    <a:pt x="870" y="436"/>
                  </a:cubicBezTo>
                  <a:cubicBezTo>
                    <a:pt x="870" y="449"/>
                    <a:pt x="879" y="459"/>
                    <a:pt x="891" y="460"/>
                  </a:cubicBezTo>
                  <a:cubicBezTo>
                    <a:pt x="962" y="466"/>
                    <a:pt x="962" y="466"/>
                    <a:pt x="962" y="466"/>
                  </a:cubicBezTo>
                  <a:cubicBezTo>
                    <a:pt x="974" y="467"/>
                    <a:pt x="985" y="458"/>
                    <a:pt x="986" y="445"/>
                  </a:cubicBezTo>
                  <a:close/>
                  <a:moveTo>
                    <a:pt x="1170" y="450"/>
                  </a:moveTo>
                  <a:cubicBezTo>
                    <a:pt x="1171" y="438"/>
                    <a:pt x="1162" y="428"/>
                    <a:pt x="1150" y="427"/>
                  </a:cubicBezTo>
                  <a:cubicBezTo>
                    <a:pt x="1078" y="421"/>
                    <a:pt x="1078" y="421"/>
                    <a:pt x="1078" y="421"/>
                  </a:cubicBezTo>
                  <a:cubicBezTo>
                    <a:pt x="1066" y="420"/>
                    <a:pt x="1056" y="429"/>
                    <a:pt x="1055" y="441"/>
                  </a:cubicBezTo>
                  <a:cubicBezTo>
                    <a:pt x="1055" y="441"/>
                    <a:pt x="1055" y="441"/>
                    <a:pt x="1055" y="441"/>
                  </a:cubicBezTo>
                  <a:cubicBezTo>
                    <a:pt x="1054" y="453"/>
                    <a:pt x="1063" y="464"/>
                    <a:pt x="1075" y="465"/>
                  </a:cubicBezTo>
                  <a:cubicBezTo>
                    <a:pt x="1146" y="470"/>
                    <a:pt x="1146" y="470"/>
                    <a:pt x="1146" y="470"/>
                  </a:cubicBezTo>
                  <a:cubicBezTo>
                    <a:pt x="1158" y="471"/>
                    <a:pt x="1169" y="462"/>
                    <a:pt x="1170" y="450"/>
                  </a:cubicBezTo>
                  <a:close/>
                  <a:moveTo>
                    <a:pt x="1335" y="464"/>
                  </a:moveTo>
                  <a:cubicBezTo>
                    <a:pt x="1336" y="452"/>
                    <a:pt x="1327" y="441"/>
                    <a:pt x="1315" y="440"/>
                  </a:cubicBezTo>
                  <a:cubicBezTo>
                    <a:pt x="1244" y="435"/>
                    <a:pt x="1244" y="435"/>
                    <a:pt x="1244" y="435"/>
                  </a:cubicBezTo>
                  <a:cubicBezTo>
                    <a:pt x="1232" y="434"/>
                    <a:pt x="1221" y="443"/>
                    <a:pt x="1220" y="455"/>
                  </a:cubicBezTo>
                  <a:cubicBezTo>
                    <a:pt x="1220" y="455"/>
                    <a:pt x="1220" y="455"/>
                    <a:pt x="1220" y="455"/>
                  </a:cubicBezTo>
                  <a:cubicBezTo>
                    <a:pt x="1219" y="467"/>
                    <a:pt x="1228" y="477"/>
                    <a:pt x="1240" y="478"/>
                  </a:cubicBezTo>
                  <a:cubicBezTo>
                    <a:pt x="1312" y="484"/>
                    <a:pt x="1312" y="484"/>
                    <a:pt x="1312" y="484"/>
                  </a:cubicBezTo>
                  <a:cubicBezTo>
                    <a:pt x="1324" y="485"/>
                    <a:pt x="1334" y="476"/>
                    <a:pt x="1335" y="464"/>
                  </a:cubicBezTo>
                  <a:close/>
                  <a:moveTo>
                    <a:pt x="1232" y="531"/>
                  </a:moveTo>
                  <a:cubicBezTo>
                    <a:pt x="1223" y="523"/>
                    <a:pt x="1209" y="523"/>
                    <a:pt x="1201" y="532"/>
                  </a:cubicBezTo>
                  <a:cubicBezTo>
                    <a:pt x="1153" y="585"/>
                    <a:pt x="1153" y="585"/>
                    <a:pt x="1153" y="585"/>
                  </a:cubicBezTo>
                  <a:cubicBezTo>
                    <a:pt x="1145" y="594"/>
                    <a:pt x="1146" y="608"/>
                    <a:pt x="1155" y="616"/>
                  </a:cubicBezTo>
                  <a:cubicBezTo>
                    <a:pt x="1155" y="616"/>
                    <a:pt x="1155" y="616"/>
                    <a:pt x="1155" y="616"/>
                  </a:cubicBezTo>
                  <a:cubicBezTo>
                    <a:pt x="1164" y="625"/>
                    <a:pt x="1177" y="624"/>
                    <a:pt x="1186" y="615"/>
                  </a:cubicBezTo>
                  <a:cubicBezTo>
                    <a:pt x="1234" y="562"/>
                    <a:pt x="1234" y="562"/>
                    <a:pt x="1234" y="562"/>
                  </a:cubicBezTo>
                  <a:cubicBezTo>
                    <a:pt x="1242" y="553"/>
                    <a:pt x="1241" y="539"/>
                    <a:pt x="1232" y="531"/>
                  </a:cubicBezTo>
                  <a:close/>
                  <a:moveTo>
                    <a:pt x="1132" y="622"/>
                  </a:moveTo>
                  <a:cubicBezTo>
                    <a:pt x="1123" y="614"/>
                    <a:pt x="1109" y="615"/>
                    <a:pt x="1101" y="624"/>
                  </a:cubicBezTo>
                  <a:cubicBezTo>
                    <a:pt x="1053" y="677"/>
                    <a:pt x="1053" y="677"/>
                    <a:pt x="1053" y="677"/>
                  </a:cubicBezTo>
                  <a:cubicBezTo>
                    <a:pt x="1045" y="686"/>
                    <a:pt x="1045" y="699"/>
                    <a:pt x="1054" y="708"/>
                  </a:cubicBezTo>
                  <a:cubicBezTo>
                    <a:pt x="1054" y="708"/>
                    <a:pt x="1054" y="708"/>
                    <a:pt x="1054" y="708"/>
                  </a:cubicBezTo>
                  <a:cubicBezTo>
                    <a:pt x="1063" y="716"/>
                    <a:pt x="1077" y="715"/>
                    <a:pt x="1085" y="706"/>
                  </a:cubicBezTo>
                  <a:cubicBezTo>
                    <a:pt x="1133" y="653"/>
                    <a:pt x="1133" y="653"/>
                    <a:pt x="1133" y="653"/>
                  </a:cubicBezTo>
                  <a:cubicBezTo>
                    <a:pt x="1142" y="644"/>
                    <a:pt x="1141" y="630"/>
                    <a:pt x="1132" y="622"/>
                  </a:cubicBezTo>
                  <a:close/>
                  <a:moveTo>
                    <a:pt x="1034" y="731"/>
                  </a:moveTo>
                  <a:cubicBezTo>
                    <a:pt x="1025" y="723"/>
                    <a:pt x="1011" y="724"/>
                    <a:pt x="1003" y="733"/>
                  </a:cubicBezTo>
                  <a:cubicBezTo>
                    <a:pt x="955" y="786"/>
                    <a:pt x="955" y="786"/>
                    <a:pt x="955" y="786"/>
                  </a:cubicBezTo>
                  <a:cubicBezTo>
                    <a:pt x="946" y="795"/>
                    <a:pt x="947" y="809"/>
                    <a:pt x="956" y="817"/>
                  </a:cubicBezTo>
                  <a:cubicBezTo>
                    <a:pt x="956" y="817"/>
                    <a:pt x="956" y="817"/>
                    <a:pt x="956" y="817"/>
                  </a:cubicBezTo>
                  <a:cubicBezTo>
                    <a:pt x="965" y="825"/>
                    <a:pt x="979" y="824"/>
                    <a:pt x="987" y="815"/>
                  </a:cubicBezTo>
                  <a:cubicBezTo>
                    <a:pt x="1035" y="762"/>
                    <a:pt x="1035" y="762"/>
                    <a:pt x="1035" y="762"/>
                  </a:cubicBezTo>
                  <a:cubicBezTo>
                    <a:pt x="1043" y="753"/>
                    <a:pt x="1043" y="739"/>
                    <a:pt x="1034" y="731"/>
                  </a:cubicBezTo>
                  <a:close/>
                  <a:moveTo>
                    <a:pt x="1006" y="857"/>
                  </a:moveTo>
                  <a:cubicBezTo>
                    <a:pt x="994" y="859"/>
                    <a:pt x="986" y="871"/>
                    <a:pt x="989" y="883"/>
                  </a:cubicBezTo>
                  <a:cubicBezTo>
                    <a:pt x="1001" y="953"/>
                    <a:pt x="1001" y="953"/>
                    <a:pt x="1001" y="953"/>
                  </a:cubicBezTo>
                  <a:cubicBezTo>
                    <a:pt x="1003" y="965"/>
                    <a:pt x="1015" y="973"/>
                    <a:pt x="1027" y="971"/>
                  </a:cubicBezTo>
                  <a:cubicBezTo>
                    <a:pt x="1027" y="971"/>
                    <a:pt x="1027" y="971"/>
                    <a:pt x="1027" y="971"/>
                  </a:cubicBezTo>
                  <a:cubicBezTo>
                    <a:pt x="1039" y="969"/>
                    <a:pt x="1047" y="957"/>
                    <a:pt x="1044" y="945"/>
                  </a:cubicBezTo>
                  <a:cubicBezTo>
                    <a:pt x="1032" y="875"/>
                    <a:pt x="1032" y="875"/>
                    <a:pt x="1032" y="875"/>
                  </a:cubicBezTo>
                  <a:cubicBezTo>
                    <a:pt x="1030" y="863"/>
                    <a:pt x="1018" y="855"/>
                    <a:pt x="1006" y="857"/>
                  </a:cubicBezTo>
                  <a:close/>
                  <a:moveTo>
                    <a:pt x="1036" y="1020"/>
                  </a:moveTo>
                  <a:cubicBezTo>
                    <a:pt x="1024" y="1022"/>
                    <a:pt x="1017" y="1034"/>
                    <a:pt x="1019" y="1045"/>
                  </a:cubicBezTo>
                  <a:cubicBezTo>
                    <a:pt x="1031" y="1116"/>
                    <a:pt x="1031" y="1116"/>
                    <a:pt x="1031" y="1116"/>
                  </a:cubicBezTo>
                  <a:cubicBezTo>
                    <a:pt x="1034" y="1128"/>
                    <a:pt x="1045" y="1136"/>
                    <a:pt x="1057" y="1134"/>
                  </a:cubicBezTo>
                  <a:cubicBezTo>
                    <a:pt x="1057" y="1134"/>
                    <a:pt x="1057" y="1134"/>
                    <a:pt x="1057" y="1134"/>
                  </a:cubicBezTo>
                  <a:cubicBezTo>
                    <a:pt x="1069" y="1131"/>
                    <a:pt x="1077" y="1120"/>
                    <a:pt x="1075" y="1108"/>
                  </a:cubicBezTo>
                  <a:cubicBezTo>
                    <a:pt x="1062" y="1038"/>
                    <a:pt x="1062" y="1038"/>
                    <a:pt x="1062" y="1038"/>
                  </a:cubicBezTo>
                  <a:cubicBezTo>
                    <a:pt x="1060" y="1026"/>
                    <a:pt x="1048" y="1018"/>
                    <a:pt x="1036" y="1020"/>
                  </a:cubicBezTo>
                  <a:close/>
                  <a:moveTo>
                    <a:pt x="1082" y="1170"/>
                  </a:moveTo>
                  <a:cubicBezTo>
                    <a:pt x="1070" y="1172"/>
                    <a:pt x="1063" y="1183"/>
                    <a:pt x="1065" y="1195"/>
                  </a:cubicBezTo>
                  <a:cubicBezTo>
                    <a:pt x="1077" y="1266"/>
                    <a:pt x="1077" y="1266"/>
                    <a:pt x="1077" y="1266"/>
                  </a:cubicBezTo>
                  <a:cubicBezTo>
                    <a:pt x="1080" y="1278"/>
                    <a:pt x="1091" y="1285"/>
                    <a:pt x="1103" y="1283"/>
                  </a:cubicBezTo>
                  <a:cubicBezTo>
                    <a:pt x="1103" y="1283"/>
                    <a:pt x="1103" y="1283"/>
                    <a:pt x="1103" y="1283"/>
                  </a:cubicBezTo>
                  <a:cubicBezTo>
                    <a:pt x="1115" y="1281"/>
                    <a:pt x="1123" y="1270"/>
                    <a:pt x="1121" y="1258"/>
                  </a:cubicBezTo>
                  <a:cubicBezTo>
                    <a:pt x="1108" y="1187"/>
                    <a:pt x="1108" y="1187"/>
                    <a:pt x="1108" y="1187"/>
                  </a:cubicBezTo>
                  <a:cubicBezTo>
                    <a:pt x="1106" y="1175"/>
                    <a:pt x="1094" y="1168"/>
                    <a:pt x="1082" y="1170"/>
                  </a:cubicBezTo>
                  <a:close/>
                  <a:moveTo>
                    <a:pt x="920" y="1167"/>
                  </a:moveTo>
                  <a:cubicBezTo>
                    <a:pt x="916" y="1178"/>
                    <a:pt x="921" y="1191"/>
                    <a:pt x="932" y="1196"/>
                  </a:cubicBezTo>
                  <a:cubicBezTo>
                    <a:pt x="999" y="1223"/>
                    <a:pt x="999" y="1223"/>
                    <a:pt x="999" y="1223"/>
                  </a:cubicBezTo>
                  <a:cubicBezTo>
                    <a:pt x="1010" y="1227"/>
                    <a:pt x="1023" y="1222"/>
                    <a:pt x="1027" y="1211"/>
                  </a:cubicBezTo>
                  <a:cubicBezTo>
                    <a:pt x="1027" y="1211"/>
                    <a:pt x="1027" y="1211"/>
                    <a:pt x="1027" y="1211"/>
                  </a:cubicBezTo>
                  <a:cubicBezTo>
                    <a:pt x="1032" y="1199"/>
                    <a:pt x="1026" y="1186"/>
                    <a:pt x="1015" y="1182"/>
                  </a:cubicBezTo>
                  <a:cubicBezTo>
                    <a:pt x="949" y="1155"/>
                    <a:pt x="949" y="1155"/>
                    <a:pt x="949" y="1155"/>
                  </a:cubicBezTo>
                  <a:cubicBezTo>
                    <a:pt x="938" y="1150"/>
                    <a:pt x="925" y="1156"/>
                    <a:pt x="920" y="1167"/>
                  </a:cubicBezTo>
                  <a:close/>
                  <a:moveTo>
                    <a:pt x="772" y="1097"/>
                  </a:moveTo>
                  <a:cubicBezTo>
                    <a:pt x="767" y="1108"/>
                    <a:pt x="772" y="1121"/>
                    <a:pt x="784" y="1126"/>
                  </a:cubicBezTo>
                  <a:cubicBezTo>
                    <a:pt x="850" y="1153"/>
                    <a:pt x="850" y="1153"/>
                    <a:pt x="850" y="1153"/>
                  </a:cubicBezTo>
                  <a:cubicBezTo>
                    <a:pt x="861" y="1157"/>
                    <a:pt x="874" y="1152"/>
                    <a:pt x="879" y="1141"/>
                  </a:cubicBezTo>
                  <a:cubicBezTo>
                    <a:pt x="879" y="1141"/>
                    <a:pt x="879" y="1141"/>
                    <a:pt x="879" y="1141"/>
                  </a:cubicBezTo>
                  <a:cubicBezTo>
                    <a:pt x="883" y="1129"/>
                    <a:pt x="878" y="1117"/>
                    <a:pt x="866" y="1112"/>
                  </a:cubicBezTo>
                  <a:cubicBezTo>
                    <a:pt x="800" y="1085"/>
                    <a:pt x="800" y="1085"/>
                    <a:pt x="800" y="1085"/>
                  </a:cubicBezTo>
                  <a:cubicBezTo>
                    <a:pt x="789" y="1081"/>
                    <a:pt x="776" y="1086"/>
                    <a:pt x="772" y="1097"/>
                  </a:cubicBezTo>
                  <a:close/>
                  <a:moveTo>
                    <a:pt x="630" y="1046"/>
                  </a:moveTo>
                  <a:cubicBezTo>
                    <a:pt x="625" y="1057"/>
                    <a:pt x="631" y="1070"/>
                    <a:pt x="642" y="1075"/>
                  </a:cubicBezTo>
                  <a:cubicBezTo>
                    <a:pt x="708" y="1102"/>
                    <a:pt x="708" y="1102"/>
                    <a:pt x="708" y="1102"/>
                  </a:cubicBezTo>
                  <a:cubicBezTo>
                    <a:pt x="719" y="1106"/>
                    <a:pt x="732" y="1101"/>
                    <a:pt x="737" y="1090"/>
                  </a:cubicBezTo>
                  <a:cubicBezTo>
                    <a:pt x="737" y="1090"/>
                    <a:pt x="737" y="1090"/>
                    <a:pt x="737" y="1090"/>
                  </a:cubicBezTo>
                  <a:cubicBezTo>
                    <a:pt x="741" y="1079"/>
                    <a:pt x="736" y="1066"/>
                    <a:pt x="725" y="1061"/>
                  </a:cubicBezTo>
                  <a:cubicBezTo>
                    <a:pt x="659" y="1034"/>
                    <a:pt x="659" y="1034"/>
                    <a:pt x="659" y="1034"/>
                  </a:cubicBezTo>
                  <a:cubicBezTo>
                    <a:pt x="647" y="1030"/>
                    <a:pt x="634" y="1035"/>
                    <a:pt x="630" y="1046"/>
                  </a:cubicBezTo>
                  <a:close/>
                  <a:moveTo>
                    <a:pt x="524" y="1149"/>
                  </a:moveTo>
                  <a:cubicBezTo>
                    <a:pt x="529" y="1160"/>
                    <a:pt x="543" y="1164"/>
                    <a:pt x="553" y="1158"/>
                  </a:cubicBezTo>
                  <a:cubicBezTo>
                    <a:pt x="616" y="1124"/>
                    <a:pt x="616" y="1124"/>
                    <a:pt x="616" y="1124"/>
                  </a:cubicBezTo>
                  <a:cubicBezTo>
                    <a:pt x="627" y="1118"/>
                    <a:pt x="631" y="1105"/>
                    <a:pt x="625" y="1094"/>
                  </a:cubicBezTo>
                  <a:cubicBezTo>
                    <a:pt x="625" y="1094"/>
                    <a:pt x="625" y="1094"/>
                    <a:pt x="625" y="1094"/>
                  </a:cubicBezTo>
                  <a:cubicBezTo>
                    <a:pt x="619" y="1084"/>
                    <a:pt x="606" y="1080"/>
                    <a:pt x="595" y="1085"/>
                  </a:cubicBezTo>
                  <a:cubicBezTo>
                    <a:pt x="532" y="1120"/>
                    <a:pt x="532" y="1120"/>
                    <a:pt x="532" y="1120"/>
                  </a:cubicBezTo>
                  <a:cubicBezTo>
                    <a:pt x="522" y="1125"/>
                    <a:pt x="518" y="1139"/>
                    <a:pt x="524" y="1149"/>
                  </a:cubicBezTo>
                  <a:close/>
                  <a:moveTo>
                    <a:pt x="396" y="1230"/>
                  </a:moveTo>
                  <a:cubicBezTo>
                    <a:pt x="401" y="1241"/>
                    <a:pt x="415" y="1245"/>
                    <a:pt x="425" y="1239"/>
                  </a:cubicBezTo>
                  <a:cubicBezTo>
                    <a:pt x="488" y="1205"/>
                    <a:pt x="488" y="1205"/>
                    <a:pt x="488" y="1205"/>
                  </a:cubicBezTo>
                  <a:cubicBezTo>
                    <a:pt x="499" y="1199"/>
                    <a:pt x="503" y="1186"/>
                    <a:pt x="497" y="1175"/>
                  </a:cubicBezTo>
                  <a:cubicBezTo>
                    <a:pt x="497" y="1175"/>
                    <a:pt x="497" y="1175"/>
                    <a:pt x="497" y="1175"/>
                  </a:cubicBezTo>
                  <a:cubicBezTo>
                    <a:pt x="491" y="1165"/>
                    <a:pt x="478" y="1161"/>
                    <a:pt x="467" y="1166"/>
                  </a:cubicBezTo>
                  <a:cubicBezTo>
                    <a:pt x="404" y="1200"/>
                    <a:pt x="404" y="1200"/>
                    <a:pt x="404" y="1200"/>
                  </a:cubicBezTo>
                  <a:cubicBezTo>
                    <a:pt x="394" y="1206"/>
                    <a:pt x="390" y="1220"/>
                    <a:pt x="396" y="1230"/>
                  </a:cubicBezTo>
                  <a:close/>
                  <a:moveTo>
                    <a:pt x="261" y="1303"/>
                  </a:moveTo>
                  <a:cubicBezTo>
                    <a:pt x="267" y="1314"/>
                    <a:pt x="280" y="1318"/>
                    <a:pt x="291" y="1312"/>
                  </a:cubicBezTo>
                  <a:cubicBezTo>
                    <a:pt x="354" y="1278"/>
                    <a:pt x="354" y="1278"/>
                    <a:pt x="354" y="1278"/>
                  </a:cubicBezTo>
                  <a:cubicBezTo>
                    <a:pt x="364" y="1272"/>
                    <a:pt x="368" y="1259"/>
                    <a:pt x="363" y="1248"/>
                  </a:cubicBezTo>
                  <a:cubicBezTo>
                    <a:pt x="363" y="1248"/>
                    <a:pt x="363" y="1248"/>
                    <a:pt x="363" y="1248"/>
                  </a:cubicBezTo>
                  <a:cubicBezTo>
                    <a:pt x="357" y="1237"/>
                    <a:pt x="344" y="1234"/>
                    <a:pt x="333" y="1239"/>
                  </a:cubicBezTo>
                  <a:cubicBezTo>
                    <a:pt x="270" y="1273"/>
                    <a:pt x="270" y="1273"/>
                    <a:pt x="270" y="1273"/>
                  </a:cubicBezTo>
                  <a:cubicBezTo>
                    <a:pt x="259" y="1279"/>
                    <a:pt x="255" y="1293"/>
                    <a:pt x="261" y="1303"/>
                  </a:cubicBezTo>
                  <a:close/>
                  <a:moveTo>
                    <a:pt x="304" y="1173"/>
                  </a:moveTo>
                  <a:cubicBezTo>
                    <a:pt x="316" y="1175"/>
                    <a:pt x="328" y="1167"/>
                    <a:pt x="330" y="1155"/>
                  </a:cubicBezTo>
                  <a:cubicBezTo>
                    <a:pt x="342" y="1085"/>
                    <a:pt x="342" y="1085"/>
                    <a:pt x="342" y="1085"/>
                  </a:cubicBezTo>
                  <a:cubicBezTo>
                    <a:pt x="344" y="1073"/>
                    <a:pt x="336" y="1062"/>
                    <a:pt x="324" y="1060"/>
                  </a:cubicBezTo>
                  <a:cubicBezTo>
                    <a:pt x="324" y="1060"/>
                    <a:pt x="324" y="1060"/>
                    <a:pt x="324" y="1060"/>
                  </a:cubicBezTo>
                  <a:cubicBezTo>
                    <a:pt x="312" y="1057"/>
                    <a:pt x="300" y="1065"/>
                    <a:pt x="298" y="1077"/>
                  </a:cubicBezTo>
                  <a:cubicBezTo>
                    <a:pt x="286" y="1148"/>
                    <a:pt x="286" y="1148"/>
                    <a:pt x="286" y="1148"/>
                  </a:cubicBezTo>
                  <a:cubicBezTo>
                    <a:pt x="284" y="1160"/>
                    <a:pt x="292" y="1171"/>
                    <a:pt x="304" y="1173"/>
                  </a:cubicBezTo>
                  <a:close/>
                  <a:moveTo>
                    <a:pt x="324" y="1019"/>
                  </a:moveTo>
                  <a:cubicBezTo>
                    <a:pt x="336" y="1022"/>
                    <a:pt x="347" y="1013"/>
                    <a:pt x="349" y="1002"/>
                  </a:cubicBezTo>
                  <a:cubicBezTo>
                    <a:pt x="361" y="931"/>
                    <a:pt x="361" y="931"/>
                    <a:pt x="361" y="931"/>
                  </a:cubicBezTo>
                  <a:cubicBezTo>
                    <a:pt x="363" y="919"/>
                    <a:pt x="355" y="908"/>
                    <a:pt x="343" y="906"/>
                  </a:cubicBezTo>
                  <a:cubicBezTo>
                    <a:pt x="343" y="906"/>
                    <a:pt x="343" y="906"/>
                    <a:pt x="343" y="906"/>
                  </a:cubicBezTo>
                  <a:cubicBezTo>
                    <a:pt x="331" y="904"/>
                    <a:pt x="320" y="912"/>
                    <a:pt x="318" y="924"/>
                  </a:cubicBezTo>
                  <a:cubicBezTo>
                    <a:pt x="306" y="994"/>
                    <a:pt x="306" y="994"/>
                    <a:pt x="306" y="994"/>
                  </a:cubicBezTo>
                  <a:cubicBezTo>
                    <a:pt x="304" y="1006"/>
                    <a:pt x="312" y="1017"/>
                    <a:pt x="324" y="1019"/>
                  </a:cubicBezTo>
                  <a:close/>
                  <a:moveTo>
                    <a:pt x="373" y="828"/>
                  </a:moveTo>
                  <a:cubicBezTo>
                    <a:pt x="380" y="818"/>
                    <a:pt x="378" y="804"/>
                    <a:pt x="368" y="797"/>
                  </a:cubicBezTo>
                  <a:cubicBezTo>
                    <a:pt x="309" y="757"/>
                    <a:pt x="309" y="757"/>
                    <a:pt x="309" y="757"/>
                  </a:cubicBezTo>
                  <a:cubicBezTo>
                    <a:pt x="299" y="750"/>
                    <a:pt x="285" y="752"/>
                    <a:pt x="278" y="762"/>
                  </a:cubicBezTo>
                  <a:cubicBezTo>
                    <a:pt x="278" y="762"/>
                    <a:pt x="278" y="762"/>
                    <a:pt x="278" y="762"/>
                  </a:cubicBezTo>
                  <a:cubicBezTo>
                    <a:pt x="271" y="772"/>
                    <a:pt x="274" y="786"/>
                    <a:pt x="284" y="793"/>
                  </a:cubicBezTo>
                  <a:cubicBezTo>
                    <a:pt x="343" y="833"/>
                    <a:pt x="343" y="833"/>
                    <a:pt x="343" y="833"/>
                  </a:cubicBezTo>
                  <a:cubicBezTo>
                    <a:pt x="353" y="840"/>
                    <a:pt x="366" y="838"/>
                    <a:pt x="373" y="828"/>
                  </a:cubicBezTo>
                  <a:close/>
                  <a:moveTo>
                    <a:pt x="231" y="730"/>
                  </a:moveTo>
                  <a:cubicBezTo>
                    <a:pt x="238" y="720"/>
                    <a:pt x="236" y="706"/>
                    <a:pt x="226" y="699"/>
                  </a:cubicBezTo>
                  <a:cubicBezTo>
                    <a:pt x="167" y="658"/>
                    <a:pt x="167" y="658"/>
                    <a:pt x="167" y="658"/>
                  </a:cubicBezTo>
                  <a:cubicBezTo>
                    <a:pt x="157" y="652"/>
                    <a:pt x="143" y="654"/>
                    <a:pt x="136" y="664"/>
                  </a:cubicBezTo>
                  <a:cubicBezTo>
                    <a:pt x="136" y="664"/>
                    <a:pt x="136" y="664"/>
                    <a:pt x="136" y="664"/>
                  </a:cubicBezTo>
                  <a:cubicBezTo>
                    <a:pt x="129" y="674"/>
                    <a:pt x="132" y="688"/>
                    <a:pt x="142" y="695"/>
                  </a:cubicBezTo>
                  <a:cubicBezTo>
                    <a:pt x="201" y="735"/>
                    <a:pt x="201" y="735"/>
                    <a:pt x="201" y="735"/>
                  </a:cubicBezTo>
                  <a:cubicBezTo>
                    <a:pt x="211" y="742"/>
                    <a:pt x="224" y="740"/>
                    <a:pt x="231" y="730"/>
                  </a:cubicBezTo>
                  <a:close/>
                  <a:moveTo>
                    <a:pt x="101" y="618"/>
                  </a:moveTo>
                  <a:cubicBezTo>
                    <a:pt x="108" y="608"/>
                    <a:pt x="106" y="595"/>
                    <a:pt x="96" y="588"/>
                  </a:cubicBezTo>
                  <a:cubicBezTo>
                    <a:pt x="37" y="547"/>
                    <a:pt x="37" y="547"/>
                    <a:pt x="37" y="547"/>
                  </a:cubicBezTo>
                  <a:cubicBezTo>
                    <a:pt x="27" y="540"/>
                    <a:pt x="13" y="543"/>
                    <a:pt x="6" y="553"/>
                  </a:cubicBezTo>
                  <a:cubicBezTo>
                    <a:pt x="6" y="553"/>
                    <a:pt x="6" y="553"/>
                    <a:pt x="6" y="553"/>
                  </a:cubicBezTo>
                  <a:cubicBezTo>
                    <a:pt x="0" y="563"/>
                    <a:pt x="2" y="576"/>
                    <a:pt x="12" y="583"/>
                  </a:cubicBezTo>
                  <a:cubicBezTo>
                    <a:pt x="71" y="624"/>
                    <a:pt x="71" y="624"/>
                    <a:pt x="71" y="624"/>
                  </a:cubicBezTo>
                  <a:cubicBezTo>
                    <a:pt x="81" y="631"/>
                    <a:pt x="95" y="628"/>
                    <a:pt x="101" y="618"/>
                  </a:cubicBezTo>
                  <a:close/>
                  <a:moveTo>
                    <a:pt x="223" y="498"/>
                  </a:moveTo>
                  <a:cubicBezTo>
                    <a:pt x="221" y="487"/>
                    <a:pt x="209" y="479"/>
                    <a:pt x="197" y="481"/>
                  </a:cubicBezTo>
                  <a:cubicBezTo>
                    <a:pt x="127" y="496"/>
                    <a:pt x="127" y="496"/>
                    <a:pt x="127" y="496"/>
                  </a:cubicBezTo>
                  <a:cubicBezTo>
                    <a:pt x="116" y="499"/>
                    <a:pt x="108" y="510"/>
                    <a:pt x="110" y="522"/>
                  </a:cubicBezTo>
                  <a:cubicBezTo>
                    <a:pt x="110" y="522"/>
                    <a:pt x="110" y="522"/>
                    <a:pt x="110" y="522"/>
                  </a:cubicBezTo>
                  <a:cubicBezTo>
                    <a:pt x="113" y="534"/>
                    <a:pt x="125" y="542"/>
                    <a:pt x="136" y="539"/>
                  </a:cubicBezTo>
                  <a:cubicBezTo>
                    <a:pt x="206" y="524"/>
                    <a:pt x="206" y="524"/>
                    <a:pt x="206" y="524"/>
                  </a:cubicBezTo>
                  <a:cubicBezTo>
                    <a:pt x="218" y="522"/>
                    <a:pt x="226" y="510"/>
                    <a:pt x="223" y="498"/>
                  </a:cubicBezTo>
                  <a:close/>
                  <a:moveTo>
                    <a:pt x="390" y="461"/>
                  </a:moveTo>
                  <a:cubicBezTo>
                    <a:pt x="388" y="450"/>
                    <a:pt x="376" y="442"/>
                    <a:pt x="364" y="444"/>
                  </a:cubicBezTo>
                  <a:cubicBezTo>
                    <a:pt x="294" y="459"/>
                    <a:pt x="294" y="459"/>
                    <a:pt x="294" y="459"/>
                  </a:cubicBezTo>
                  <a:cubicBezTo>
                    <a:pt x="282" y="462"/>
                    <a:pt x="275" y="473"/>
                    <a:pt x="277" y="485"/>
                  </a:cubicBezTo>
                  <a:cubicBezTo>
                    <a:pt x="277" y="485"/>
                    <a:pt x="277" y="485"/>
                    <a:pt x="277" y="485"/>
                  </a:cubicBezTo>
                  <a:cubicBezTo>
                    <a:pt x="280" y="497"/>
                    <a:pt x="292" y="505"/>
                    <a:pt x="303" y="502"/>
                  </a:cubicBezTo>
                  <a:cubicBezTo>
                    <a:pt x="373" y="487"/>
                    <a:pt x="373" y="487"/>
                    <a:pt x="373" y="487"/>
                  </a:cubicBezTo>
                  <a:cubicBezTo>
                    <a:pt x="385" y="485"/>
                    <a:pt x="393" y="473"/>
                    <a:pt x="390" y="461"/>
                  </a:cubicBezTo>
                  <a:close/>
                  <a:moveTo>
                    <a:pt x="482" y="338"/>
                  </a:moveTo>
                  <a:cubicBezTo>
                    <a:pt x="471" y="334"/>
                    <a:pt x="458" y="340"/>
                    <a:pt x="454" y="351"/>
                  </a:cubicBezTo>
                  <a:cubicBezTo>
                    <a:pt x="429" y="418"/>
                    <a:pt x="429" y="418"/>
                    <a:pt x="429" y="418"/>
                  </a:cubicBezTo>
                  <a:cubicBezTo>
                    <a:pt x="425" y="430"/>
                    <a:pt x="430" y="442"/>
                    <a:pt x="442" y="446"/>
                  </a:cubicBezTo>
                  <a:cubicBezTo>
                    <a:pt x="442" y="446"/>
                    <a:pt x="442" y="446"/>
                    <a:pt x="442" y="446"/>
                  </a:cubicBezTo>
                  <a:cubicBezTo>
                    <a:pt x="453" y="451"/>
                    <a:pt x="466" y="445"/>
                    <a:pt x="470" y="434"/>
                  </a:cubicBezTo>
                  <a:cubicBezTo>
                    <a:pt x="495" y="367"/>
                    <a:pt x="495" y="367"/>
                    <a:pt x="495" y="367"/>
                  </a:cubicBezTo>
                  <a:cubicBezTo>
                    <a:pt x="499" y="355"/>
                    <a:pt x="493" y="343"/>
                    <a:pt x="482" y="338"/>
                  </a:cubicBezTo>
                  <a:close/>
                  <a:moveTo>
                    <a:pt x="534" y="188"/>
                  </a:moveTo>
                  <a:cubicBezTo>
                    <a:pt x="523" y="184"/>
                    <a:pt x="510" y="189"/>
                    <a:pt x="506" y="201"/>
                  </a:cubicBezTo>
                  <a:cubicBezTo>
                    <a:pt x="481" y="268"/>
                    <a:pt x="481" y="268"/>
                    <a:pt x="481" y="268"/>
                  </a:cubicBezTo>
                  <a:cubicBezTo>
                    <a:pt x="476" y="279"/>
                    <a:pt x="482" y="292"/>
                    <a:pt x="494" y="296"/>
                  </a:cubicBezTo>
                  <a:cubicBezTo>
                    <a:pt x="494" y="296"/>
                    <a:pt x="494" y="296"/>
                    <a:pt x="494" y="296"/>
                  </a:cubicBezTo>
                  <a:cubicBezTo>
                    <a:pt x="505" y="300"/>
                    <a:pt x="518" y="294"/>
                    <a:pt x="522" y="283"/>
                  </a:cubicBezTo>
                  <a:cubicBezTo>
                    <a:pt x="547" y="216"/>
                    <a:pt x="547" y="216"/>
                    <a:pt x="547" y="216"/>
                  </a:cubicBezTo>
                  <a:cubicBezTo>
                    <a:pt x="551" y="205"/>
                    <a:pt x="545" y="192"/>
                    <a:pt x="534" y="188"/>
                  </a:cubicBezTo>
                  <a:close/>
                  <a:moveTo>
                    <a:pt x="596" y="46"/>
                  </a:moveTo>
                  <a:cubicBezTo>
                    <a:pt x="585" y="41"/>
                    <a:pt x="572" y="47"/>
                    <a:pt x="568" y="59"/>
                  </a:cubicBezTo>
                  <a:cubicBezTo>
                    <a:pt x="543" y="126"/>
                    <a:pt x="543" y="126"/>
                    <a:pt x="543" y="126"/>
                  </a:cubicBezTo>
                  <a:cubicBezTo>
                    <a:pt x="538" y="137"/>
                    <a:pt x="544" y="150"/>
                    <a:pt x="556" y="154"/>
                  </a:cubicBezTo>
                  <a:cubicBezTo>
                    <a:pt x="556" y="154"/>
                    <a:pt x="556" y="154"/>
                    <a:pt x="556" y="154"/>
                  </a:cubicBezTo>
                  <a:cubicBezTo>
                    <a:pt x="567" y="158"/>
                    <a:pt x="580" y="152"/>
                    <a:pt x="584" y="141"/>
                  </a:cubicBezTo>
                  <a:cubicBezTo>
                    <a:pt x="609" y="74"/>
                    <a:pt x="609" y="74"/>
                    <a:pt x="609" y="74"/>
                  </a:cubicBezTo>
                  <a:cubicBezTo>
                    <a:pt x="613" y="63"/>
                    <a:pt x="607" y="50"/>
                    <a:pt x="596" y="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7" name="Freeform 363"/>
            <p:cNvSpPr>
              <a:spLocks noEditPoints="1"/>
            </p:cNvSpPr>
            <p:nvPr/>
          </p:nvSpPr>
          <p:spPr bwMode="auto">
            <a:xfrm>
              <a:off x="3308" y="-933"/>
              <a:ext cx="423" cy="2713"/>
            </a:xfrm>
            <a:custGeom>
              <a:avLst/>
              <a:gdLst>
                <a:gd name="T0" fmla="*/ 1081 w 1135"/>
                <a:gd name="T1" fmla="*/ 6908 h 7282"/>
                <a:gd name="T2" fmla="*/ 1006 w 1135"/>
                <a:gd name="T3" fmla="*/ 6884 h 7282"/>
                <a:gd name="T4" fmla="*/ 552 w 1135"/>
                <a:gd name="T5" fmla="*/ 7212 h 7282"/>
                <a:gd name="T6" fmla="*/ 552 w 1135"/>
                <a:gd name="T7" fmla="*/ 0 h 7282"/>
                <a:gd name="T8" fmla="*/ 525 w 1135"/>
                <a:gd name="T9" fmla="*/ 0 h 7282"/>
                <a:gd name="T10" fmla="*/ 530 w 1135"/>
                <a:gd name="T11" fmla="*/ 7203 h 7282"/>
                <a:gd name="T12" fmla="*/ 182 w 1135"/>
                <a:gd name="T13" fmla="*/ 6794 h 7282"/>
                <a:gd name="T14" fmla="*/ 82 w 1135"/>
                <a:gd name="T15" fmla="*/ 6825 h 7282"/>
                <a:gd name="T16" fmla="*/ 5 w 1135"/>
                <a:gd name="T17" fmla="*/ 6950 h 7282"/>
                <a:gd name="T18" fmla="*/ 518 w 1135"/>
                <a:gd name="T19" fmla="*/ 7244 h 7282"/>
                <a:gd name="T20" fmla="*/ 568 w 1135"/>
                <a:gd name="T21" fmla="*/ 7257 h 7282"/>
                <a:gd name="T22" fmla="*/ 1113 w 1135"/>
                <a:gd name="T23" fmla="*/ 7061 h 7282"/>
                <a:gd name="T24" fmla="*/ 1081 w 1135"/>
                <a:gd name="T25" fmla="*/ 6908 h 7282"/>
                <a:gd name="T26" fmla="*/ 15 w 1135"/>
                <a:gd name="T27" fmla="*/ 6936 h 7282"/>
                <a:gd name="T28" fmla="*/ 85 w 1135"/>
                <a:gd name="T29" fmla="*/ 6827 h 7282"/>
                <a:gd name="T30" fmla="*/ 177 w 1135"/>
                <a:gd name="T31" fmla="*/ 6798 h 7282"/>
                <a:gd name="T32" fmla="*/ 532 w 1135"/>
                <a:gd name="T33" fmla="*/ 7227 h 7282"/>
                <a:gd name="T34" fmla="*/ 15 w 1135"/>
                <a:gd name="T35" fmla="*/ 6936 h 7282"/>
                <a:gd name="T36" fmla="*/ 1106 w 1135"/>
                <a:gd name="T37" fmla="*/ 7046 h 7282"/>
                <a:gd name="T38" fmla="*/ 551 w 1135"/>
                <a:gd name="T39" fmla="*/ 7230 h 7282"/>
                <a:gd name="T40" fmla="*/ 1004 w 1135"/>
                <a:gd name="T41" fmla="*/ 6887 h 7282"/>
                <a:gd name="T42" fmla="*/ 1077 w 1135"/>
                <a:gd name="T43" fmla="*/ 6908 h 7282"/>
                <a:gd name="T44" fmla="*/ 1106 w 1135"/>
                <a:gd name="T45" fmla="*/ 7046 h 7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282">
                  <a:moveTo>
                    <a:pt x="1081" y="6908"/>
                  </a:moveTo>
                  <a:cubicBezTo>
                    <a:pt x="1062" y="6890"/>
                    <a:pt x="1031" y="6886"/>
                    <a:pt x="1006" y="6884"/>
                  </a:cubicBezTo>
                  <a:cubicBezTo>
                    <a:pt x="867" y="6872"/>
                    <a:pt x="601" y="7136"/>
                    <a:pt x="552" y="7212"/>
                  </a:cubicBezTo>
                  <a:cubicBezTo>
                    <a:pt x="552" y="0"/>
                    <a:pt x="552" y="0"/>
                    <a:pt x="552" y="0"/>
                  </a:cubicBezTo>
                  <a:cubicBezTo>
                    <a:pt x="525" y="0"/>
                    <a:pt x="525" y="0"/>
                    <a:pt x="525" y="0"/>
                  </a:cubicBezTo>
                  <a:cubicBezTo>
                    <a:pt x="530" y="7203"/>
                    <a:pt x="530" y="7203"/>
                    <a:pt x="530" y="7203"/>
                  </a:cubicBezTo>
                  <a:cubicBezTo>
                    <a:pt x="468" y="7077"/>
                    <a:pt x="395" y="6794"/>
                    <a:pt x="182" y="6794"/>
                  </a:cubicBezTo>
                  <a:cubicBezTo>
                    <a:pt x="147" y="6794"/>
                    <a:pt x="113" y="6805"/>
                    <a:pt x="82" y="6825"/>
                  </a:cubicBezTo>
                  <a:cubicBezTo>
                    <a:pt x="26" y="6863"/>
                    <a:pt x="0" y="6905"/>
                    <a:pt x="5" y="6950"/>
                  </a:cubicBezTo>
                  <a:cubicBezTo>
                    <a:pt x="22" y="7093"/>
                    <a:pt x="318" y="7194"/>
                    <a:pt x="518" y="7244"/>
                  </a:cubicBezTo>
                  <a:cubicBezTo>
                    <a:pt x="516" y="7245"/>
                    <a:pt x="545" y="7252"/>
                    <a:pt x="568" y="7257"/>
                  </a:cubicBezTo>
                  <a:cubicBezTo>
                    <a:pt x="799" y="7282"/>
                    <a:pt x="1080" y="7145"/>
                    <a:pt x="1113" y="7061"/>
                  </a:cubicBezTo>
                  <a:cubicBezTo>
                    <a:pt x="1135" y="7005"/>
                    <a:pt x="1124" y="6948"/>
                    <a:pt x="1081" y="6908"/>
                  </a:cubicBezTo>
                  <a:close/>
                  <a:moveTo>
                    <a:pt x="15" y="6936"/>
                  </a:moveTo>
                  <a:cubicBezTo>
                    <a:pt x="10" y="6898"/>
                    <a:pt x="34" y="6861"/>
                    <a:pt x="85" y="6827"/>
                  </a:cubicBezTo>
                  <a:cubicBezTo>
                    <a:pt x="114" y="6808"/>
                    <a:pt x="145" y="6798"/>
                    <a:pt x="177" y="6798"/>
                  </a:cubicBezTo>
                  <a:cubicBezTo>
                    <a:pt x="393" y="6798"/>
                    <a:pt x="482" y="7125"/>
                    <a:pt x="532" y="7227"/>
                  </a:cubicBezTo>
                  <a:cubicBezTo>
                    <a:pt x="431" y="7217"/>
                    <a:pt x="33" y="7094"/>
                    <a:pt x="15" y="6936"/>
                  </a:cubicBezTo>
                  <a:close/>
                  <a:moveTo>
                    <a:pt x="1106" y="7046"/>
                  </a:moveTo>
                  <a:cubicBezTo>
                    <a:pt x="1073" y="7131"/>
                    <a:pt x="790" y="7268"/>
                    <a:pt x="551" y="7230"/>
                  </a:cubicBezTo>
                  <a:cubicBezTo>
                    <a:pt x="594" y="7163"/>
                    <a:pt x="868" y="6877"/>
                    <a:pt x="1004" y="6887"/>
                  </a:cubicBezTo>
                  <a:cubicBezTo>
                    <a:pt x="1026" y="6889"/>
                    <a:pt x="1060" y="6892"/>
                    <a:pt x="1077" y="6908"/>
                  </a:cubicBezTo>
                  <a:cubicBezTo>
                    <a:pt x="1116" y="6945"/>
                    <a:pt x="1127" y="6994"/>
                    <a:pt x="1106" y="70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8" name="Oval 364"/>
            <p:cNvSpPr>
              <a:spLocks noChangeArrowheads="1"/>
            </p:cNvSpPr>
            <p:nvPr/>
          </p:nvSpPr>
          <p:spPr bwMode="auto">
            <a:xfrm>
              <a:off x="3502" y="1768"/>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389" name="star"/>
          <p:cNvGrpSpPr>
            <a:grpSpLocks noChangeAspect="1"/>
          </p:cNvGrpSpPr>
          <p:nvPr/>
        </p:nvGrpSpPr>
        <p:grpSpPr bwMode="auto">
          <a:xfrm>
            <a:off x="166880" y="-9833"/>
            <a:ext cx="526503" cy="3029965"/>
            <a:chOff x="3236" y="-933"/>
            <a:chExt cx="563" cy="3240"/>
          </a:xfrm>
        </p:grpSpPr>
        <p:sp>
          <p:nvSpPr>
            <p:cNvPr id="390" name="Freeform 360"/>
            <p:cNvSpPr/>
            <p:nvPr/>
          </p:nvSpPr>
          <p:spPr bwMode="auto">
            <a:xfrm>
              <a:off x="3236" y="1748"/>
              <a:ext cx="563" cy="559"/>
            </a:xfrm>
            <a:custGeom>
              <a:avLst/>
              <a:gdLst>
                <a:gd name="T0" fmla="*/ 193 w 563"/>
                <a:gd name="T1" fmla="*/ 193 h 559"/>
                <a:gd name="T2" fmla="*/ 273 w 563"/>
                <a:gd name="T3" fmla="*/ 0 h 559"/>
                <a:gd name="T4" fmla="*/ 366 w 563"/>
                <a:gd name="T5" fmla="*/ 187 h 559"/>
                <a:gd name="T6" fmla="*/ 563 w 563"/>
                <a:gd name="T7" fmla="*/ 197 h 559"/>
                <a:gd name="T8" fmla="*/ 435 w 563"/>
                <a:gd name="T9" fmla="*/ 341 h 559"/>
                <a:gd name="T10" fmla="*/ 476 w 563"/>
                <a:gd name="T11" fmla="*/ 539 h 559"/>
                <a:gd name="T12" fmla="*/ 300 w 563"/>
                <a:gd name="T13" fmla="*/ 464 h 559"/>
                <a:gd name="T14" fmla="*/ 125 w 563"/>
                <a:gd name="T15" fmla="*/ 559 h 559"/>
                <a:gd name="T16" fmla="*/ 152 w 563"/>
                <a:gd name="T17" fmla="*/ 357 h 559"/>
                <a:gd name="T18" fmla="*/ 0 w 563"/>
                <a:gd name="T19" fmla="*/ 236 h 559"/>
                <a:gd name="T20" fmla="*/ 193 w 563"/>
                <a:gd name="T21" fmla="*/ 19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3" h="559">
                  <a:moveTo>
                    <a:pt x="193" y="193"/>
                  </a:moveTo>
                  <a:lnTo>
                    <a:pt x="273" y="0"/>
                  </a:lnTo>
                  <a:lnTo>
                    <a:pt x="366" y="187"/>
                  </a:lnTo>
                  <a:lnTo>
                    <a:pt x="563" y="197"/>
                  </a:lnTo>
                  <a:lnTo>
                    <a:pt x="435" y="341"/>
                  </a:lnTo>
                  <a:lnTo>
                    <a:pt x="476" y="539"/>
                  </a:lnTo>
                  <a:lnTo>
                    <a:pt x="300" y="464"/>
                  </a:lnTo>
                  <a:lnTo>
                    <a:pt x="125" y="559"/>
                  </a:lnTo>
                  <a:lnTo>
                    <a:pt x="152" y="357"/>
                  </a:lnTo>
                  <a:lnTo>
                    <a:pt x="0" y="236"/>
                  </a:lnTo>
                  <a:lnTo>
                    <a:pt x="193" y="193"/>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1" name="Freeform 361"/>
            <p:cNvSpPr/>
            <p:nvPr/>
          </p:nvSpPr>
          <p:spPr bwMode="auto">
            <a:xfrm>
              <a:off x="3323" y="1840"/>
              <a:ext cx="392" cy="389"/>
            </a:xfrm>
            <a:custGeom>
              <a:avLst/>
              <a:gdLst>
                <a:gd name="T0" fmla="*/ 134 w 392"/>
                <a:gd name="T1" fmla="*/ 134 h 389"/>
                <a:gd name="T2" fmla="*/ 190 w 392"/>
                <a:gd name="T3" fmla="*/ 0 h 389"/>
                <a:gd name="T4" fmla="*/ 254 w 392"/>
                <a:gd name="T5" fmla="*/ 130 h 389"/>
                <a:gd name="T6" fmla="*/ 392 w 392"/>
                <a:gd name="T7" fmla="*/ 137 h 389"/>
                <a:gd name="T8" fmla="*/ 302 w 392"/>
                <a:gd name="T9" fmla="*/ 237 h 389"/>
                <a:gd name="T10" fmla="*/ 331 w 392"/>
                <a:gd name="T11" fmla="*/ 375 h 389"/>
                <a:gd name="T12" fmla="*/ 209 w 392"/>
                <a:gd name="T13" fmla="*/ 323 h 389"/>
                <a:gd name="T14" fmla="*/ 87 w 392"/>
                <a:gd name="T15" fmla="*/ 389 h 389"/>
                <a:gd name="T16" fmla="*/ 106 w 392"/>
                <a:gd name="T17" fmla="*/ 249 h 389"/>
                <a:gd name="T18" fmla="*/ 0 w 392"/>
                <a:gd name="T19" fmla="*/ 164 h 389"/>
                <a:gd name="T20" fmla="*/ 134 w 392"/>
                <a:gd name="T21" fmla="*/ 13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89">
                  <a:moveTo>
                    <a:pt x="134" y="134"/>
                  </a:moveTo>
                  <a:lnTo>
                    <a:pt x="190" y="0"/>
                  </a:lnTo>
                  <a:lnTo>
                    <a:pt x="254" y="130"/>
                  </a:lnTo>
                  <a:lnTo>
                    <a:pt x="392" y="137"/>
                  </a:lnTo>
                  <a:lnTo>
                    <a:pt x="302" y="237"/>
                  </a:lnTo>
                  <a:lnTo>
                    <a:pt x="331" y="375"/>
                  </a:lnTo>
                  <a:lnTo>
                    <a:pt x="209" y="323"/>
                  </a:lnTo>
                  <a:lnTo>
                    <a:pt x="87" y="389"/>
                  </a:lnTo>
                  <a:lnTo>
                    <a:pt x="106" y="249"/>
                  </a:lnTo>
                  <a:lnTo>
                    <a:pt x="0" y="164"/>
                  </a:lnTo>
                  <a:lnTo>
                    <a:pt x="134" y="134"/>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2" name="Freeform 362"/>
            <p:cNvSpPr>
              <a:spLocks noEditPoints="1"/>
            </p:cNvSpPr>
            <p:nvPr/>
          </p:nvSpPr>
          <p:spPr bwMode="auto">
            <a:xfrm>
              <a:off x="3279" y="1790"/>
              <a:ext cx="499" cy="492"/>
            </a:xfrm>
            <a:custGeom>
              <a:avLst/>
              <a:gdLst>
                <a:gd name="T0" fmla="*/ 627 w 1336"/>
                <a:gd name="T1" fmla="*/ 5 h 1318"/>
                <a:gd name="T2" fmla="*/ 678 w 1336"/>
                <a:gd name="T3" fmla="*/ 109 h 1318"/>
                <a:gd name="T4" fmla="*/ 700 w 1336"/>
                <a:gd name="T5" fmla="*/ 172 h 1318"/>
                <a:gd name="T6" fmla="*/ 752 w 1336"/>
                <a:gd name="T7" fmla="*/ 276 h 1318"/>
                <a:gd name="T8" fmla="*/ 768 w 1336"/>
                <a:gd name="T9" fmla="*/ 317 h 1318"/>
                <a:gd name="T10" fmla="*/ 820 w 1336"/>
                <a:gd name="T11" fmla="*/ 421 h 1318"/>
                <a:gd name="T12" fmla="*/ 870 w 1336"/>
                <a:gd name="T13" fmla="*/ 436 h 1318"/>
                <a:gd name="T14" fmla="*/ 986 w 1336"/>
                <a:gd name="T15" fmla="*/ 445 h 1318"/>
                <a:gd name="T16" fmla="*/ 1055 w 1336"/>
                <a:gd name="T17" fmla="*/ 441 h 1318"/>
                <a:gd name="T18" fmla="*/ 1170 w 1336"/>
                <a:gd name="T19" fmla="*/ 450 h 1318"/>
                <a:gd name="T20" fmla="*/ 1220 w 1336"/>
                <a:gd name="T21" fmla="*/ 455 h 1318"/>
                <a:gd name="T22" fmla="*/ 1335 w 1336"/>
                <a:gd name="T23" fmla="*/ 464 h 1318"/>
                <a:gd name="T24" fmla="*/ 1155 w 1336"/>
                <a:gd name="T25" fmla="*/ 616 h 1318"/>
                <a:gd name="T26" fmla="*/ 1232 w 1336"/>
                <a:gd name="T27" fmla="*/ 531 h 1318"/>
                <a:gd name="T28" fmla="*/ 1054 w 1336"/>
                <a:gd name="T29" fmla="*/ 708 h 1318"/>
                <a:gd name="T30" fmla="*/ 1132 w 1336"/>
                <a:gd name="T31" fmla="*/ 622 h 1318"/>
                <a:gd name="T32" fmla="*/ 956 w 1336"/>
                <a:gd name="T33" fmla="*/ 817 h 1318"/>
                <a:gd name="T34" fmla="*/ 1034 w 1336"/>
                <a:gd name="T35" fmla="*/ 731 h 1318"/>
                <a:gd name="T36" fmla="*/ 1027 w 1336"/>
                <a:gd name="T37" fmla="*/ 971 h 1318"/>
                <a:gd name="T38" fmla="*/ 1006 w 1336"/>
                <a:gd name="T39" fmla="*/ 857 h 1318"/>
                <a:gd name="T40" fmla="*/ 1057 w 1336"/>
                <a:gd name="T41" fmla="*/ 1134 h 1318"/>
                <a:gd name="T42" fmla="*/ 1036 w 1336"/>
                <a:gd name="T43" fmla="*/ 1020 h 1318"/>
                <a:gd name="T44" fmla="*/ 1103 w 1336"/>
                <a:gd name="T45" fmla="*/ 1283 h 1318"/>
                <a:gd name="T46" fmla="*/ 1082 w 1336"/>
                <a:gd name="T47" fmla="*/ 1170 h 1318"/>
                <a:gd name="T48" fmla="*/ 1027 w 1336"/>
                <a:gd name="T49" fmla="*/ 1211 h 1318"/>
                <a:gd name="T50" fmla="*/ 920 w 1336"/>
                <a:gd name="T51" fmla="*/ 1167 h 1318"/>
                <a:gd name="T52" fmla="*/ 879 w 1336"/>
                <a:gd name="T53" fmla="*/ 1141 h 1318"/>
                <a:gd name="T54" fmla="*/ 772 w 1336"/>
                <a:gd name="T55" fmla="*/ 1097 h 1318"/>
                <a:gd name="T56" fmla="*/ 737 w 1336"/>
                <a:gd name="T57" fmla="*/ 1090 h 1318"/>
                <a:gd name="T58" fmla="*/ 630 w 1336"/>
                <a:gd name="T59" fmla="*/ 1046 h 1318"/>
                <a:gd name="T60" fmla="*/ 625 w 1336"/>
                <a:gd name="T61" fmla="*/ 1094 h 1318"/>
                <a:gd name="T62" fmla="*/ 524 w 1336"/>
                <a:gd name="T63" fmla="*/ 1149 h 1318"/>
                <a:gd name="T64" fmla="*/ 497 w 1336"/>
                <a:gd name="T65" fmla="*/ 1175 h 1318"/>
                <a:gd name="T66" fmla="*/ 396 w 1336"/>
                <a:gd name="T67" fmla="*/ 1230 h 1318"/>
                <a:gd name="T68" fmla="*/ 363 w 1336"/>
                <a:gd name="T69" fmla="*/ 1248 h 1318"/>
                <a:gd name="T70" fmla="*/ 261 w 1336"/>
                <a:gd name="T71" fmla="*/ 1303 h 1318"/>
                <a:gd name="T72" fmla="*/ 324 w 1336"/>
                <a:gd name="T73" fmla="*/ 1060 h 1318"/>
                <a:gd name="T74" fmla="*/ 304 w 1336"/>
                <a:gd name="T75" fmla="*/ 1173 h 1318"/>
                <a:gd name="T76" fmla="*/ 343 w 1336"/>
                <a:gd name="T77" fmla="*/ 906 h 1318"/>
                <a:gd name="T78" fmla="*/ 324 w 1336"/>
                <a:gd name="T79" fmla="*/ 1019 h 1318"/>
                <a:gd name="T80" fmla="*/ 278 w 1336"/>
                <a:gd name="T81" fmla="*/ 762 h 1318"/>
                <a:gd name="T82" fmla="*/ 373 w 1336"/>
                <a:gd name="T83" fmla="*/ 828 h 1318"/>
                <a:gd name="T84" fmla="*/ 136 w 1336"/>
                <a:gd name="T85" fmla="*/ 664 h 1318"/>
                <a:gd name="T86" fmla="*/ 231 w 1336"/>
                <a:gd name="T87" fmla="*/ 730 h 1318"/>
                <a:gd name="T88" fmla="*/ 6 w 1336"/>
                <a:gd name="T89" fmla="*/ 553 h 1318"/>
                <a:gd name="T90" fmla="*/ 101 w 1336"/>
                <a:gd name="T91" fmla="*/ 618 h 1318"/>
                <a:gd name="T92" fmla="*/ 110 w 1336"/>
                <a:gd name="T93" fmla="*/ 522 h 1318"/>
                <a:gd name="T94" fmla="*/ 223 w 1336"/>
                <a:gd name="T95" fmla="*/ 498 h 1318"/>
                <a:gd name="T96" fmla="*/ 277 w 1336"/>
                <a:gd name="T97" fmla="*/ 485 h 1318"/>
                <a:gd name="T98" fmla="*/ 390 w 1336"/>
                <a:gd name="T99" fmla="*/ 461 h 1318"/>
                <a:gd name="T100" fmla="*/ 442 w 1336"/>
                <a:gd name="T101" fmla="*/ 446 h 1318"/>
                <a:gd name="T102" fmla="*/ 482 w 1336"/>
                <a:gd name="T103" fmla="*/ 338 h 1318"/>
                <a:gd name="T104" fmla="*/ 494 w 1336"/>
                <a:gd name="T105" fmla="*/ 296 h 1318"/>
                <a:gd name="T106" fmla="*/ 534 w 1336"/>
                <a:gd name="T107" fmla="*/ 188 h 1318"/>
                <a:gd name="T108" fmla="*/ 556 w 1336"/>
                <a:gd name="T109" fmla="*/ 154 h 1318"/>
                <a:gd name="T110" fmla="*/ 596 w 1336"/>
                <a:gd name="T111" fmla="*/ 46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6" h="1318">
                  <a:moveTo>
                    <a:pt x="678" y="109"/>
                  </a:moveTo>
                  <a:cubicBezTo>
                    <a:pt x="667" y="114"/>
                    <a:pt x="654" y="110"/>
                    <a:pt x="649" y="99"/>
                  </a:cubicBezTo>
                  <a:cubicBezTo>
                    <a:pt x="617" y="35"/>
                    <a:pt x="617" y="35"/>
                    <a:pt x="617" y="35"/>
                  </a:cubicBezTo>
                  <a:cubicBezTo>
                    <a:pt x="612" y="24"/>
                    <a:pt x="616" y="11"/>
                    <a:pt x="627" y="5"/>
                  </a:cubicBezTo>
                  <a:cubicBezTo>
                    <a:pt x="627" y="5"/>
                    <a:pt x="627" y="5"/>
                    <a:pt x="627" y="5"/>
                  </a:cubicBezTo>
                  <a:cubicBezTo>
                    <a:pt x="638" y="0"/>
                    <a:pt x="651" y="4"/>
                    <a:pt x="656" y="15"/>
                  </a:cubicBezTo>
                  <a:cubicBezTo>
                    <a:pt x="688" y="79"/>
                    <a:pt x="688" y="79"/>
                    <a:pt x="688" y="79"/>
                  </a:cubicBezTo>
                  <a:cubicBezTo>
                    <a:pt x="694" y="90"/>
                    <a:pt x="689" y="103"/>
                    <a:pt x="678" y="109"/>
                  </a:cubicBezTo>
                  <a:close/>
                  <a:moveTo>
                    <a:pt x="752" y="276"/>
                  </a:moveTo>
                  <a:cubicBezTo>
                    <a:pt x="762" y="270"/>
                    <a:pt x="767" y="257"/>
                    <a:pt x="761" y="246"/>
                  </a:cubicBezTo>
                  <a:cubicBezTo>
                    <a:pt x="730" y="182"/>
                    <a:pt x="730" y="182"/>
                    <a:pt x="730" y="182"/>
                  </a:cubicBezTo>
                  <a:cubicBezTo>
                    <a:pt x="724" y="172"/>
                    <a:pt x="711" y="167"/>
                    <a:pt x="700" y="172"/>
                  </a:cubicBezTo>
                  <a:cubicBezTo>
                    <a:pt x="700" y="172"/>
                    <a:pt x="700" y="172"/>
                    <a:pt x="700" y="172"/>
                  </a:cubicBezTo>
                  <a:cubicBezTo>
                    <a:pt x="689" y="178"/>
                    <a:pt x="685" y="191"/>
                    <a:pt x="690" y="202"/>
                  </a:cubicBezTo>
                  <a:cubicBezTo>
                    <a:pt x="722" y="266"/>
                    <a:pt x="722" y="266"/>
                    <a:pt x="722" y="266"/>
                  </a:cubicBezTo>
                  <a:cubicBezTo>
                    <a:pt x="728" y="277"/>
                    <a:pt x="741" y="281"/>
                    <a:pt x="752" y="276"/>
                  </a:cubicBezTo>
                  <a:close/>
                  <a:moveTo>
                    <a:pt x="820" y="421"/>
                  </a:moveTo>
                  <a:cubicBezTo>
                    <a:pt x="831" y="415"/>
                    <a:pt x="835" y="402"/>
                    <a:pt x="830" y="391"/>
                  </a:cubicBezTo>
                  <a:cubicBezTo>
                    <a:pt x="798" y="327"/>
                    <a:pt x="798" y="327"/>
                    <a:pt x="798" y="327"/>
                  </a:cubicBezTo>
                  <a:cubicBezTo>
                    <a:pt x="793" y="316"/>
                    <a:pt x="779" y="312"/>
                    <a:pt x="768" y="317"/>
                  </a:cubicBezTo>
                  <a:cubicBezTo>
                    <a:pt x="768" y="317"/>
                    <a:pt x="768" y="317"/>
                    <a:pt x="768" y="317"/>
                  </a:cubicBezTo>
                  <a:cubicBezTo>
                    <a:pt x="758" y="323"/>
                    <a:pt x="753" y="336"/>
                    <a:pt x="759" y="347"/>
                  </a:cubicBezTo>
                  <a:cubicBezTo>
                    <a:pt x="790" y="411"/>
                    <a:pt x="790" y="411"/>
                    <a:pt x="790" y="411"/>
                  </a:cubicBezTo>
                  <a:cubicBezTo>
                    <a:pt x="796" y="422"/>
                    <a:pt x="809" y="426"/>
                    <a:pt x="820" y="421"/>
                  </a:cubicBezTo>
                  <a:close/>
                  <a:moveTo>
                    <a:pt x="986" y="445"/>
                  </a:moveTo>
                  <a:cubicBezTo>
                    <a:pt x="987" y="433"/>
                    <a:pt x="977" y="423"/>
                    <a:pt x="965" y="422"/>
                  </a:cubicBezTo>
                  <a:cubicBezTo>
                    <a:pt x="894" y="416"/>
                    <a:pt x="894" y="416"/>
                    <a:pt x="894" y="416"/>
                  </a:cubicBezTo>
                  <a:cubicBezTo>
                    <a:pt x="882" y="415"/>
                    <a:pt x="871" y="424"/>
                    <a:pt x="870" y="436"/>
                  </a:cubicBezTo>
                  <a:cubicBezTo>
                    <a:pt x="870" y="436"/>
                    <a:pt x="870" y="436"/>
                    <a:pt x="870" y="436"/>
                  </a:cubicBezTo>
                  <a:cubicBezTo>
                    <a:pt x="870" y="449"/>
                    <a:pt x="879" y="459"/>
                    <a:pt x="891" y="460"/>
                  </a:cubicBezTo>
                  <a:cubicBezTo>
                    <a:pt x="962" y="466"/>
                    <a:pt x="962" y="466"/>
                    <a:pt x="962" y="466"/>
                  </a:cubicBezTo>
                  <a:cubicBezTo>
                    <a:pt x="974" y="467"/>
                    <a:pt x="985" y="458"/>
                    <a:pt x="986" y="445"/>
                  </a:cubicBezTo>
                  <a:close/>
                  <a:moveTo>
                    <a:pt x="1170" y="450"/>
                  </a:moveTo>
                  <a:cubicBezTo>
                    <a:pt x="1171" y="438"/>
                    <a:pt x="1162" y="428"/>
                    <a:pt x="1150" y="427"/>
                  </a:cubicBezTo>
                  <a:cubicBezTo>
                    <a:pt x="1078" y="421"/>
                    <a:pt x="1078" y="421"/>
                    <a:pt x="1078" y="421"/>
                  </a:cubicBezTo>
                  <a:cubicBezTo>
                    <a:pt x="1066" y="420"/>
                    <a:pt x="1056" y="429"/>
                    <a:pt x="1055" y="441"/>
                  </a:cubicBezTo>
                  <a:cubicBezTo>
                    <a:pt x="1055" y="441"/>
                    <a:pt x="1055" y="441"/>
                    <a:pt x="1055" y="441"/>
                  </a:cubicBezTo>
                  <a:cubicBezTo>
                    <a:pt x="1054" y="453"/>
                    <a:pt x="1063" y="464"/>
                    <a:pt x="1075" y="465"/>
                  </a:cubicBezTo>
                  <a:cubicBezTo>
                    <a:pt x="1146" y="470"/>
                    <a:pt x="1146" y="470"/>
                    <a:pt x="1146" y="470"/>
                  </a:cubicBezTo>
                  <a:cubicBezTo>
                    <a:pt x="1158" y="471"/>
                    <a:pt x="1169" y="462"/>
                    <a:pt x="1170" y="450"/>
                  </a:cubicBezTo>
                  <a:close/>
                  <a:moveTo>
                    <a:pt x="1335" y="464"/>
                  </a:moveTo>
                  <a:cubicBezTo>
                    <a:pt x="1336" y="452"/>
                    <a:pt x="1327" y="441"/>
                    <a:pt x="1315" y="440"/>
                  </a:cubicBezTo>
                  <a:cubicBezTo>
                    <a:pt x="1244" y="435"/>
                    <a:pt x="1244" y="435"/>
                    <a:pt x="1244" y="435"/>
                  </a:cubicBezTo>
                  <a:cubicBezTo>
                    <a:pt x="1232" y="434"/>
                    <a:pt x="1221" y="443"/>
                    <a:pt x="1220" y="455"/>
                  </a:cubicBezTo>
                  <a:cubicBezTo>
                    <a:pt x="1220" y="455"/>
                    <a:pt x="1220" y="455"/>
                    <a:pt x="1220" y="455"/>
                  </a:cubicBezTo>
                  <a:cubicBezTo>
                    <a:pt x="1219" y="467"/>
                    <a:pt x="1228" y="477"/>
                    <a:pt x="1240" y="478"/>
                  </a:cubicBezTo>
                  <a:cubicBezTo>
                    <a:pt x="1312" y="484"/>
                    <a:pt x="1312" y="484"/>
                    <a:pt x="1312" y="484"/>
                  </a:cubicBezTo>
                  <a:cubicBezTo>
                    <a:pt x="1324" y="485"/>
                    <a:pt x="1334" y="476"/>
                    <a:pt x="1335" y="464"/>
                  </a:cubicBezTo>
                  <a:close/>
                  <a:moveTo>
                    <a:pt x="1232" y="531"/>
                  </a:moveTo>
                  <a:cubicBezTo>
                    <a:pt x="1223" y="523"/>
                    <a:pt x="1209" y="523"/>
                    <a:pt x="1201" y="532"/>
                  </a:cubicBezTo>
                  <a:cubicBezTo>
                    <a:pt x="1153" y="585"/>
                    <a:pt x="1153" y="585"/>
                    <a:pt x="1153" y="585"/>
                  </a:cubicBezTo>
                  <a:cubicBezTo>
                    <a:pt x="1145" y="594"/>
                    <a:pt x="1146" y="608"/>
                    <a:pt x="1155" y="616"/>
                  </a:cubicBezTo>
                  <a:cubicBezTo>
                    <a:pt x="1155" y="616"/>
                    <a:pt x="1155" y="616"/>
                    <a:pt x="1155" y="616"/>
                  </a:cubicBezTo>
                  <a:cubicBezTo>
                    <a:pt x="1164" y="625"/>
                    <a:pt x="1177" y="624"/>
                    <a:pt x="1186" y="615"/>
                  </a:cubicBezTo>
                  <a:cubicBezTo>
                    <a:pt x="1234" y="562"/>
                    <a:pt x="1234" y="562"/>
                    <a:pt x="1234" y="562"/>
                  </a:cubicBezTo>
                  <a:cubicBezTo>
                    <a:pt x="1242" y="553"/>
                    <a:pt x="1241" y="539"/>
                    <a:pt x="1232" y="531"/>
                  </a:cubicBezTo>
                  <a:close/>
                  <a:moveTo>
                    <a:pt x="1132" y="622"/>
                  </a:moveTo>
                  <a:cubicBezTo>
                    <a:pt x="1123" y="614"/>
                    <a:pt x="1109" y="615"/>
                    <a:pt x="1101" y="624"/>
                  </a:cubicBezTo>
                  <a:cubicBezTo>
                    <a:pt x="1053" y="677"/>
                    <a:pt x="1053" y="677"/>
                    <a:pt x="1053" y="677"/>
                  </a:cubicBezTo>
                  <a:cubicBezTo>
                    <a:pt x="1045" y="686"/>
                    <a:pt x="1045" y="699"/>
                    <a:pt x="1054" y="708"/>
                  </a:cubicBezTo>
                  <a:cubicBezTo>
                    <a:pt x="1054" y="708"/>
                    <a:pt x="1054" y="708"/>
                    <a:pt x="1054" y="708"/>
                  </a:cubicBezTo>
                  <a:cubicBezTo>
                    <a:pt x="1063" y="716"/>
                    <a:pt x="1077" y="715"/>
                    <a:pt x="1085" y="706"/>
                  </a:cubicBezTo>
                  <a:cubicBezTo>
                    <a:pt x="1133" y="653"/>
                    <a:pt x="1133" y="653"/>
                    <a:pt x="1133" y="653"/>
                  </a:cubicBezTo>
                  <a:cubicBezTo>
                    <a:pt x="1142" y="644"/>
                    <a:pt x="1141" y="630"/>
                    <a:pt x="1132" y="622"/>
                  </a:cubicBezTo>
                  <a:close/>
                  <a:moveTo>
                    <a:pt x="1034" y="731"/>
                  </a:moveTo>
                  <a:cubicBezTo>
                    <a:pt x="1025" y="723"/>
                    <a:pt x="1011" y="724"/>
                    <a:pt x="1003" y="733"/>
                  </a:cubicBezTo>
                  <a:cubicBezTo>
                    <a:pt x="955" y="786"/>
                    <a:pt x="955" y="786"/>
                    <a:pt x="955" y="786"/>
                  </a:cubicBezTo>
                  <a:cubicBezTo>
                    <a:pt x="946" y="795"/>
                    <a:pt x="947" y="809"/>
                    <a:pt x="956" y="817"/>
                  </a:cubicBezTo>
                  <a:cubicBezTo>
                    <a:pt x="956" y="817"/>
                    <a:pt x="956" y="817"/>
                    <a:pt x="956" y="817"/>
                  </a:cubicBezTo>
                  <a:cubicBezTo>
                    <a:pt x="965" y="825"/>
                    <a:pt x="979" y="824"/>
                    <a:pt x="987" y="815"/>
                  </a:cubicBezTo>
                  <a:cubicBezTo>
                    <a:pt x="1035" y="762"/>
                    <a:pt x="1035" y="762"/>
                    <a:pt x="1035" y="762"/>
                  </a:cubicBezTo>
                  <a:cubicBezTo>
                    <a:pt x="1043" y="753"/>
                    <a:pt x="1043" y="739"/>
                    <a:pt x="1034" y="731"/>
                  </a:cubicBezTo>
                  <a:close/>
                  <a:moveTo>
                    <a:pt x="1006" y="857"/>
                  </a:moveTo>
                  <a:cubicBezTo>
                    <a:pt x="994" y="859"/>
                    <a:pt x="986" y="871"/>
                    <a:pt x="989" y="883"/>
                  </a:cubicBezTo>
                  <a:cubicBezTo>
                    <a:pt x="1001" y="953"/>
                    <a:pt x="1001" y="953"/>
                    <a:pt x="1001" y="953"/>
                  </a:cubicBezTo>
                  <a:cubicBezTo>
                    <a:pt x="1003" y="965"/>
                    <a:pt x="1015" y="973"/>
                    <a:pt x="1027" y="971"/>
                  </a:cubicBezTo>
                  <a:cubicBezTo>
                    <a:pt x="1027" y="971"/>
                    <a:pt x="1027" y="971"/>
                    <a:pt x="1027" y="971"/>
                  </a:cubicBezTo>
                  <a:cubicBezTo>
                    <a:pt x="1039" y="969"/>
                    <a:pt x="1047" y="957"/>
                    <a:pt x="1044" y="945"/>
                  </a:cubicBezTo>
                  <a:cubicBezTo>
                    <a:pt x="1032" y="875"/>
                    <a:pt x="1032" y="875"/>
                    <a:pt x="1032" y="875"/>
                  </a:cubicBezTo>
                  <a:cubicBezTo>
                    <a:pt x="1030" y="863"/>
                    <a:pt x="1018" y="855"/>
                    <a:pt x="1006" y="857"/>
                  </a:cubicBezTo>
                  <a:close/>
                  <a:moveTo>
                    <a:pt x="1036" y="1020"/>
                  </a:moveTo>
                  <a:cubicBezTo>
                    <a:pt x="1024" y="1022"/>
                    <a:pt x="1017" y="1034"/>
                    <a:pt x="1019" y="1045"/>
                  </a:cubicBezTo>
                  <a:cubicBezTo>
                    <a:pt x="1031" y="1116"/>
                    <a:pt x="1031" y="1116"/>
                    <a:pt x="1031" y="1116"/>
                  </a:cubicBezTo>
                  <a:cubicBezTo>
                    <a:pt x="1034" y="1128"/>
                    <a:pt x="1045" y="1136"/>
                    <a:pt x="1057" y="1134"/>
                  </a:cubicBezTo>
                  <a:cubicBezTo>
                    <a:pt x="1057" y="1134"/>
                    <a:pt x="1057" y="1134"/>
                    <a:pt x="1057" y="1134"/>
                  </a:cubicBezTo>
                  <a:cubicBezTo>
                    <a:pt x="1069" y="1131"/>
                    <a:pt x="1077" y="1120"/>
                    <a:pt x="1075" y="1108"/>
                  </a:cubicBezTo>
                  <a:cubicBezTo>
                    <a:pt x="1062" y="1038"/>
                    <a:pt x="1062" y="1038"/>
                    <a:pt x="1062" y="1038"/>
                  </a:cubicBezTo>
                  <a:cubicBezTo>
                    <a:pt x="1060" y="1026"/>
                    <a:pt x="1048" y="1018"/>
                    <a:pt x="1036" y="1020"/>
                  </a:cubicBezTo>
                  <a:close/>
                  <a:moveTo>
                    <a:pt x="1082" y="1170"/>
                  </a:moveTo>
                  <a:cubicBezTo>
                    <a:pt x="1070" y="1172"/>
                    <a:pt x="1063" y="1183"/>
                    <a:pt x="1065" y="1195"/>
                  </a:cubicBezTo>
                  <a:cubicBezTo>
                    <a:pt x="1077" y="1266"/>
                    <a:pt x="1077" y="1266"/>
                    <a:pt x="1077" y="1266"/>
                  </a:cubicBezTo>
                  <a:cubicBezTo>
                    <a:pt x="1080" y="1278"/>
                    <a:pt x="1091" y="1285"/>
                    <a:pt x="1103" y="1283"/>
                  </a:cubicBezTo>
                  <a:cubicBezTo>
                    <a:pt x="1103" y="1283"/>
                    <a:pt x="1103" y="1283"/>
                    <a:pt x="1103" y="1283"/>
                  </a:cubicBezTo>
                  <a:cubicBezTo>
                    <a:pt x="1115" y="1281"/>
                    <a:pt x="1123" y="1270"/>
                    <a:pt x="1121" y="1258"/>
                  </a:cubicBezTo>
                  <a:cubicBezTo>
                    <a:pt x="1108" y="1187"/>
                    <a:pt x="1108" y="1187"/>
                    <a:pt x="1108" y="1187"/>
                  </a:cubicBezTo>
                  <a:cubicBezTo>
                    <a:pt x="1106" y="1175"/>
                    <a:pt x="1094" y="1168"/>
                    <a:pt x="1082" y="1170"/>
                  </a:cubicBezTo>
                  <a:close/>
                  <a:moveTo>
                    <a:pt x="920" y="1167"/>
                  </a:moveTo>
                  <a:cubicBezTo>
                    <a:pt x="916" y="1178"/>
                    <a:pt x="921" y="1191"/>
                    <a:pt x="932" y="1196"/>
                  </a:cubicBezTo>
                  <a:cubicBezTo>
                    <a:pt x="999" y="1223"/>
                    <a:pt x="999" y="1223"/>
                    <a:pt x="999" y="1223"/>
                  </a:cubicBezTo>
                  <a:cubicBezTo>
                    <a:pt x="1010" y="1227"/>
                    <a:pt x="1023" y="1222"/>
                    <a:pt x="1027" y="1211"/>
                  </a:cubicBezTo>
                  <a:cubicBezTo>
                    <a:pt x="1027" y="1211"/>
                    <a:pt x="1027" y="1211"/>
                    <a:pt x="1027" y="1211"/>
                  </a:cubicBezTo>
                  <a:cubicBezTo>
                    <a:pt x="1032" y="1199"/>
                    <a:pt x="1026" y="1186"/>
                    <a:pt x="1015" y="1182"/>
                  </a:cubicBezTo>
                  <a:cubicBezTo>
                    <a:pt x="949" y="1155"/>
                    <a:pt x="949" y="1155"/>
                    <a:pt x="949" y="1155"/>
                  </a:cubicBezTo>
                  <a:cubicBezTo>
                    <a:pt x="938" y="1150"/>
                    <a:pt x="925" y="1156"/>
                    <a:pt x="920" y="1167"/>
                  </a:cubicBezTo>
                  <a:close/>
                  <a:moveTo>
                    <a:pt x="772" y="1097"/>
                  </a:moveTo>
                  <a:cubicBezTo>
                    <a:pt x="767" y="1108"/>
                    <a:pt x="772" y="1121"/>
                    <a:pt x="784" y="1126"/>
                  </a:cubicBezTo>
                  <a:cubicBezTo>
                    <a:pt x="850" y="1153"/>
                    <a:pt x="850" y="1153"/>
                    <a:pt x="850" y="1153"/>
                  </a:cubicBezTo>
                  <a:cubicBezTo>
                    <a:pt x="861" y="1157"/>
                    <a:pt x="874" y="1152"/>
                    <a:pt x="879" y="1141"/>
                  </a:cubicBezTo>
                  <a:cubicBezTo>
                    <a:pt x="879" y="1141"/>
                    <a:pt x="879" y="1141"/>
                    <a:pt x="879" y="1141"/>
                  </a:cubicBezTo>
                  <a:cubicBezTo>
                    <a:pt x="883" y="1129"/>
                    <a:pt x="878" y="1117"/>
                    <a:pt x="866" y="1112"/>
                  </a:cubicBezTo>
                  <a:cubicBezTo>
                    <a:pt x="800" y="1085"/>
                    <a:pt x="800" y="1085"/>
                    <a:pt x="800" y="1085"/>
                  </a:cubicBezTo>
                  <a:cubicBezTo>
                    <a:pt x="789" y="1081"/>
                    <a:pt x="776" y="1086"/>
                    <a:pt x="772" y="1097"/>
                  </a:cubicBezTo>
                  <a:close/>
                  <a:moveTo>
                    <a:pt x="630" y="1046"/>
                  </a:moveTo>
                  <a:cubicBezTo>
                    <a:pt x="625" y="1057"/>
                    <a:pt x="631" y="1070"/>
                    <a:pt x="642" y="1075"/>
                  </a:cubicBezTo>
                  <a:cubicBezTo>
                    <a:pt x="708" y="1102"/>
                    <a:pt x="708" y="1102"/>
                    <a:pt x="708" y="1102"/>
                  </a:cubicBezTo>
                  <a:cubicBezTo>
                    <a:pt x="719" y="1106"/>
                    <a:pt x="732" y="1101"/>
                    <a:pt x="737" y="1090"/>
                  </a:cubicBezTo>
                  <a:cubicBezTo>
                    <a:pt x="737" y="1090"/>
                    <a:pt x="737" y="1090"/>
                    <a:pt x="737" y="1090"/>
                  </a:cubicBezTo>
                  <a:cubicBezTo>
                    <a:pt x="741" y="1079"/>
                    <a:pt x="736" y="1066"/>
                    <a:pt x="725" y="1061"/>
                  </a:cubicBezTo>
                  <a:cubicBezTo>
                    <a:pt x="659" y="1034"/>
                    <a:pt x="659" y="1034"/>
                    <a:pt x="659" y="1034"/>
                  </a:cubicBezTo>
                  <a:cubicBezTo>
                    <a:pt x="647" y="1030"/>
                    <a:pt x="634" y="1035"/>
                    <a:pt x="630" y="1046"/>
                  </a:cubicBezTo>
                  <a:close/>
                  <a:moveTo>
                    <a:pt x="524" y="1149"/>
                  </a:moveTo>
                  <a:cubicBezTo>
                    <a:pt x="529" y="1160"/>
                    <a:pt x="543" y="1164"/>
                    <a:pt x="553" y="1158"/>
                  </a:cubicBezTo>
                  <a:cubicBezTo>
                    <a:pt x="616" y="1124"/>
                    <a:pt x="616" y="1124"/>
                    <a:pt x="616" y="1124"/>
                  </a:cubicBezTo>
                  <a:cubicBezTo>
                    <a:pt x="627" y="1118"/>
                    <a:pt x="631" y="1105"/>
                    <a:pt x="625" y="1094"/>
                  </a:cubicBezTo>
                  <a:cubicBezTo>
                    <a:pt x="625" y="1094"/>
                    <a:pt x="625" y="1094"/>
                    <a:pt x="625" y="1094"/>
                  </a:cubicBezTo>
                  <a:cubicBezTo>
                    <a:pt x="619" y="1084"/>
                    <a:pt x="606" y="1080"/>
                    <a:pt x="595" y="1085"/>
                  </a:cubicBezTo>
                  <a:cubicBezTo>
                    <a:pt x="532" y="1120"/>
                    <a:pt x="532" y="1120"/>
                    <a:pt x="532" y="1120"/>
                  </a:cubicBezTo>
                  <a:cubicBezTo>
                    <a:pt x="522" y="1125"/>
                    <a:pt x="518" y="1139"/>
                    <a:pt x="524" y="1149"/>
                  </a:cubicBezTo>
                  <a:close/>
                  <a:moveTo>
                    <a:pt x="396" y="1230"/>
                  </a:moveTo>
                  <a:cubicBezTo>
                    <a:pt x="401" y="1241"/>
                    <a:pt x="415" y="1245"/>
                    <a:pt x="425" y="1239"/>
                  </a:cubicBezTo>
                  <a:cubicBezTo>
                    <a:pt x="488" y="1205"/>
                    <a:pt x="488" y="1205"/>
                    <a:pt x="488" y="1205"/>
                  </a:cubicBezTo>
                  <a:cubicBezTo>
                    <a:pt x="499" y="1199"/>
                    <a:pt x="503" y="1186"/>
                    <a:pt x="497" y="1175"/>
                  </a:cubicBezTo>
                  <a:cubicBezTo>
                    <a:pt x="497" y="1175"/>
                    <a:pt x="497" y="1175"/>
                    <a:pt x="497" y="1175"/>
                  </a:cubicBezTo>
                  <a:cubicBezTo>
                    <a:pt x="491" y="1165"/>
                    <a:pt x="478" y="1161"/>
                    <a:pt x="467" y="1166"/>
                  </a:cubicBezTo>
                  <a:cubicBezTo>
                    <a:pt x="404" y="1200"/>
                    <a:pt x="404" y="1200"/>
                    <a:pt x="404" y="1200"/>
                  </a:cubicBezTo>
                  <a:cubicBezTo>
                    <a:pt x="394" y="1206"/>
                    <a:pt x="390" y="1220"/>
                    <a:pt x="396" y="1230"/>
                  </a:cubicBezTo>
                  <a:close/>
                  <a:moveTo>
                    <a:pt x="261" y="1303"/>
                  </a:moveTo>
                  <a:cubicBezTo>
                    <a:pt x="267" y="1314"/>
                    <a:pt x="280" y="1318"/>
                    <a:pt x="291" y="1312"/>
                  </a:cubicBezTo>
                  <a:cubicBezTo>
                    <a:pt x="354" y="1278"/>
                    <a:pt x="354" y="1278"/>
                    <a:pt x="354" y="1278"/>
                  </a:cubicBezTo>
                  <a:cubicBezTo>
                    <a:pt x="364" y="1272"/>
                    <a:pt x="368" y="1259"/>
                    <a:pt x="363" y="1248"/>
                  </a:cubicBezTo>
                  <a:cubicBezTo>
                    <a:pt x="363" y="1248"/>
                    <a:pt x="363" y="1248"/>
                    <a:pt x="363" y="1248"/>
                  </a:cubicBezTo>
                  <a:cubicBezTo>
                    <a:pt x="357" y="1237"/>
                    <a:pt x="344" y="1234"/>
                    <a:pt x="333" y="1239"/>
                  </a:cubicBezTo>
                  <a:cubicBezTo>
                    <a:pt x="270" y="1273"/>
                    <a:pt x="270" y="1273"/>
                    <a:pt x="270" y="1273"/>
                  </a:cubicBezTo>
                  <a:cubicBezTo>
                    <a:pt x="259" y="1279"/>
                    <a:pt x="255" y="1293"/>
                    <a:pt x="261" y="1303"/>
                  </a:cubicBezTo>
                  <a:close/>
                  <a:moveTo>
                    <a:pt x="304" y="1173"/>
                  </a:moveTo>
                  <a:cubicBezTo>
                    <a:pt x="316" y="1175"/>
                    <a:pt x="328" y="1167"/>
                    <a:pt x="330" y="1155"/>
                  </a:cubicBezTo>
                  <a:cubicBezTo>
                    <a:pt x="342" y="1085"/>
                    <a:pt x="342" y="1085"/>
                    <a:pt x="342" y="1085"/>
                  </a:cubicBezTo>
                  <a:cubicBezTo>
                    <a:pt x="344" y="1073"/>
                    <a:pt x="336" y="1062"/>
                    <a:pt x="324" y="1060"/>
                  </a:cubicBezTo>
                  <a:cubicBezTo>
                    <a:pt x="324" y="1060"/>
                    <a:pt x="324" y="1060"/>
                    <a:pt x="324" y="1060"/>
                  </a:cubicBezTo>
                  <a:cubicBezTo>
                    <a:pt x="312" y="1057"/>
                    <a:pt x="300" y="1065"/>
                    <a:pt x="298" y="1077"/>
                  </a:cubicBezTo>
                  <a:cubicBezTo>
                    <a:pt x="286" y="1148"/>
                    <a:pt x="286" y="1148"/>
                    <a:pt x="286" y="1148"/>
                  </a:cubicBezTo>
                  <a:cubicBezTo>
                    <a:pt x="284" y="1160"/>
                    <a:pt x="292" y="1171"/>
                    <a:pt x="304" y="1173"/>
                  </a:cubicBezTo>
                  <a:close/>
                  <a:moveTo>
                    <a:pt x="324" y="1019"/>
                  </a:moveTo>
                  <a:cubicBezTo>
                    <a:pt x="336" y="1022"/>
                    <a:pt x="347" y="1013"/>
                    <a:pt x="349" y="1002"/>
                  </a:cubicBezTo>
                  <a:cubicBezTo>
                    <a:pt x="361" y="931"/>
                    <a:pt x="361" y="931"/>
                    <a:pt x="361" y="931"/>
                  </a:cubicBezTo>
                  <a:cubicBezTo>
                    <a:pt x="363" y="919"/>
                    <a:pt x="355" y="908"/>
                    <a:pt x="343" y="906"/>
                  </a:cubicBezTo>
                  <a:cubicBezTo>
                    <a:pt x="343" y="906"/>
                    <a:pt x="343" y="906"/>
                    <a:pt x="343" y="906"/>
                  </a:cubicBezTo>
                  <a:cubicBezTo>
                    <a:pt x="331" y="904"/>
                    <a:pt x="320" y="912"/>
                    <a:pt x="318" y="924"/>
                  </a:cubicBezTo>
                  <a:cubicBezTo>
                    <a:pt x="306" y="994"/>
                    <a:pt x="306" y="994"/>
                    <a:pt x="306" y="994"/>
                  </a:cubicBezTo>
                  <a:cubicBezTo>
                    <a:pt x="304" y="1006"/>
                    <a:pt x="312" y="1017"/>
                    <a:pt x="324" y="1019"/>
                  </a:cubicBezTo>
                  <a:close/>
                  <a:moveTo>
                    <a:pt x="373" y="828"/>
                  </a:moveTo>
                  <a:cubicBezTo>
                    <a:pt x="380" y="818"/>
                    <a:pt x="378" y="804"/>
                    <a:pt x="368" y="797"/>
                  </a:cubicBezTo>
                  <a:cubicBezTo>
                    <a:pt x="309" y="757"/>
                    <a:pt x="309" y="757"/>
                    <a:pt x="309" y="757"/>
                  </a:cubicBezTo>
                  <a:cubicBezTo>
                    <a:pt x="299" y="750"/>
                    <a:pt x="285" y="752"/>
                    <a:pt x="278" y="762"/>
                  </a:cubicBezTo>
                  <a:cubicBezTo>
                    <a:pt x="278" y="762"/>
                    <a:pt x="278" y="762"/>
                    <a:pt x="278" y="762"/>
                  </a:cubicBezTo>
                  <a:cubicBezTo>
                    <a:pt x="271" y="772"/>
                    <a:pt x="274" y="786"/>
                    <a:pt x="284" y="793"/>
                  </a:cubicBezTo>
                  <a:cubicBezTo>
                    <a:pt x="343" y="833"/>
                    <a:pt x="343" y="833"/>
                    <a:pt x="343" y="833"/>
                  </a:cubicBezTo>
                  <a:cubicBezTo>
                    <a:pt x="353" y="840"/>
                    <a:pt x="366" y="838"/>
                    <a:pt x="373" y="828"/>
                  </a:cubicBezTo>
                  <a:close/>
                  <a:moveTo>
                    <a:pt x="231" y="730"/>
                  </a:moveTo>
                  <a:cubicBezTo>
                    <a:pt x="238" y="720"/>
                    <a:pt x="236" y="706"/>
                    <a:pt x="226" y="699"/>
                  </a:cubicBezTo>
                  <a:cubicBezTo>
                    <a:pt x="167" y="658"/>
                    <a:pt x="167" y="658"/>
                    <a:pt x="167" y="658"/>
                  </a:cubicBezTo>
                  <a:cubicBezTo>
                    <a:pt x="157" y="652"/>
                    <a:pt x="143" y="654"/>
                    <a:pt x="136" y="664"/>
                  </a:cubicBezTo>
                  <a:cubicBezTo>
                    <a:pt x="136" y="664"/>
                    <a:pt x="136" y="664"/>
                    <a:pt x="136" y="664"/>
                  </a:cubicBezTo>
                  <a:cubicBezTo>
                    <a:pt x="129" y="674"/>
                    <a:pt x="132" y="688"/>
                    <a:pt x="142" y="695"/>
                  </a:cubicBezTo>
                  <a:cubicBezTo>
                    <a:pt x="201" y="735"/>
                    <a:pt x="201" y="735"/>
                    <a:pt x="201" y="735"/>
                  </a:cubicBezTo>
                  <a:cubicBezTo>
                    <a:pt x="211" y="742"/>
                    <a:pt x="224" y="740"/>
                    <a:pt x="231" y="730"/>
                  </a:cubicBezTo>
                  <a:close/>
                  <a:moveTo>
                    <a:pt x="101" y="618"/>
                  </a:moveTo>
                  <a:cubicBezTo>
                    <a:pt x="108" y="608"/>
                    <a:pt x="106" y="595"/>
                    <a:pt x="96" y="588"/>
                  </a:cubicBezTo>
                  <a:cubicBezTo>
                    <a:pt x="37" y="547"/>
                    <a:pt x="37" y="547"/>
                    <a:pt x="37" y="547"/>
                  </a:cubicBezTo>
                  <a:cubicBezTo>
                    <a:pt x="27" y="540"/>
                    <a:pt x="13" y="543"/>
                    <a:pt x="6" y="553"/>
                  </a:cubicBezTo>
                  <a:cubicBezTo>
                    <a:pt x="6" y="553"/>
                    <a:pt x="6" y="553"/>
                    <a:pt x="6" y="553"/>
                  </a:cubicBezTo>
                  <a:cubicBezTo>
                    <a:pt x="0" y="563"/>
                    <a:pt x="2" y="576"/>
                    <a:pt x="12" y="583"/>
                  </a:cubicBezTo>
                  <a:cubicBezTo>
                    <a:pt x="71" y="624"/>
                    <a:pt x="71" y="624"/>
                    <a:pt x="71" y="624"/>
                  </a:cubicBezTo>
                  <a:cubicBezTo>
                    <a:pt x="81" y="631"/>
                    <a:pt x="95" y="628"/>
                    <a:pt x="101" y="618"/>
                  </a:cubicBezTo>
                  <a:close/>
                  <a:moveTo>
                    <a:pt x="223" y="498"/>
                  </a:moveTo>
                  <a:cubicBezTo>
                    <a:pt x="221" y="487"/>
                    <a:pt x="209" y="479"/>
                    <a:pt x="197" y="481"/>
                  </a:cubicBezTo>
                  <a:cubicBezTo>
                    <a:pt x="127" y="496"/>
                    <a:pt x="127" y="496"/>
                    <a:pt x="127" y="496"/>
                  </a:cubicBezTo>
                  <a:cubicBezTo>
                    <a:pt x="116" y="499"/>
                    <a:pt x="108" y="510"/>
                    <a:pt x="110" y="522"/>
                  </a:cubicBezTo>
                  <a:cubicBezTo>
                    <a:pt x="110" y="522"/>
                    <a:pt x="110" y="522"/>
                    <a:pt x="110" y="522"/>
                  </a:cubicBezTo>
                  <a:cubicBezTo>
                    <a:pt x="113" y="534"/>
                    <a:pt x="125" y="542"/>
                    <a:pt x="136" y="539"/>
                  </a:cubicBezTo>
                  <a:cubicBezTo>
                    <a:pt x="206" y="524"/>
                    <a:pt x="206" y="524"/>
                    <a:pt x="206" y="524"/>
                  </a:cubicBezTo>
                  <a:cubicBezTo>
                    <a:pt x="218" y="522"/>
                    <a:pt x="226" y="510"/>
                    <a:pt x="223" y="498"/>
                  </a:cubicBezTo>
                  <a:close/>
                  <a:moveTo>
                    <a:pt x="390" y="461"/>
                  </a:moveTo>
                  <a:cubicBezTo>
                    <a:pt x="388" y="450"/>
                    <a:pt x="376" y="442"/>
                    <a:pt x="364" y="444"/>
                  </a:cubicBezTo>
                  <a:cubicBezTo>
                    <a:pt x="294" y="459"/>
                    <a:pt x="294" y="459"/>
                    <a:pt x="294" y="459"/>
                  </a:cubicBezTo>
                  <a:cubicBezTo>
                    <a:pt x="282" y="462"/>
                    <a:pt x="275" y="473"/>
                    <a:pt x="277" y="485"/>
                  </a:cubicBezTo>
                  <a:cubicBezTo>
                    <a:pt x="277" y="485"/>
                    <a:pt x="277" y="485"/>
                    <a:pt x="277" y="485"/>
                  </a:cubicBezTo>
                  <a:cubicBezTo>
                    <a:pt x="280" y="497"/>
                    <a:pt x="292" y="505"/>
                    <a:pt x="303" y="502"/>
                  </a:cubicBezTo>
                  <a:cubicBezTo>
                    <a:pt x="373" y="487"/>
                    <a:pt x="373" y="487"/>
                    <a:pt x="373" y="487"/>
                  </a:cubicBezTo>
                  <a:cubicBezTo>
                    <a:pt x="385" y="485"/>
                    <a:pt x="393" y="473"/>
                    <a:pt x="390" y="461"/>
                  </a:cubicBezTo>
                  <a:close/>
                  <a:moveTo>
                    <a:pt x="482" y="338"/>
                  </a:moveTo>
                  <a:cubicBezTo>
                    <a:pt x="471" y="334"/>
                    <a:pt x="458" y="340"/>
                    <a:pt x="454" y="351"/>
                  </a:cubicBezTo>
                  <a:cubicBezTo>
                    <a:pt x="429" y="418"/>
                    <a:pt x="429" y="418"/>
                    <a:pt x="429" y="418"/>
                  </a:cubicBezTo>
                  <a:cubicBezTo>
                    <a:pt x="425" y="430"/>
                    <a:pt x="430" y="442"/>
                    <a:pt x="442" y="446"/>
                  </a:cubicBezTo>
                  <a:cubicBezTo>
                    <a:pt x="442" y="446"/>
                    <a:pt x="442" y="446"/>
                    <a:pt x="442" y="446"/>
                  </a:cubicBezTo>
                  <a:cubicBezTo>
                    <a:pt x="453" y="451"/>
                    <a:pt x="466" y="445"/>
                    <a:pt x="470" y="434"/>
                  </a:cubicBezTo>
                  <a:cubicBezTo>
                    <a:pt x="495" y="367"/>
                    <a:pt x="495" y="367"/>
                    <a:pt x="495" y="367"/>
                  </a:cubicBezTo>
                  <a:cubicBezTo>
                    <a:pt x="499" y="355"/>
                    <a:pt x="493" y="343"/>
                    <a:pt x="482" y="338"/>
                  </a:cubicBezTo>
                  <a:close/>
                  <a:moveTo>
                    <a:pt x="534" y="188"/>
                  </a:moveTo>
                  <a:cubicBezTo>
                    <a:pt x="523" y="184"/>
                    <a:pt x="510" y="189"/>
                    <a:pt x="506" y="201"/>
                  </a:cubicBezTo>
                  <a:cubicBezTo>
                    <a:pt x="481" y="268"/>
                    <a:pt x="481" y="268"/>
                    <a:pt x="481" y="268"/>
                  </a:cubicBezTo>
                  <a:cubicBezTo>
                    <a:pt x="476" y="279"/>
                    <a:pt x="482" y="292"/>
                    <a:pt x="494" y="296"/>
                  </a:cubicBezTo>
                  <a:cubicBezTo>
                    <a:pt x="494" y="296"/>
                    <a:pt x="494" y="296"/>
                    <a:pt x="494" y="296"/>
                  </a:cubicBezTo>
                  <a:cubicBezTo>
                    <a:pt x="505" y="300"/>
                    <a:pt x="518" y="294"/>
                    <a:pt x="522" y="283"/>
                  </a:cubicBezTo>
                  <a:cubicBezTo>
                    <a:pt x="547" y="216"/>
                    <a:pt x="547" y="216"/>
                    <a:pt x="547" y="216"/>
                  </a:cubicBezTo>
                  <a:cubicBezTo>
                    <a:pt x="551" y="205"/>
                    <a:pt x="545" y="192"/>
                    <a:pt x="534" y="188"/>
                  </a:cubicBezTo>
                  <a:close/>
                  <a:moveTo>
                    <a:pt x="596" y="46"/>
                  </a:moveTo>
                  <a:cubicBezTo>
                    <a:pt x="585" y="41"/>
                    <a:pt x="572" y="47"/>
                    <a:pt x="568" y="59"/>
                  </a:cubicBezTo>
                  <a:cubicBezTo>
                    <a:pt x="543" y="126"/>
                    <a:pt x="543" y="126"/>
                    <a:pt x="543" y="126"/>
                  </a:cubicBezTo>
                  <a:cubicBezTo>
                    <a:pt x="538" y="137"/>
                    <a:pt x="544" y="150"/>
                    <a:pt x="556" y="154"/>
                  </a:cubicBezTo>
                  <a:cubicBezTo>
                    <a:pt x="556" y="154"/>
                    <a:pt x="556" y="154"/>
                    <a:pt x="556" y="154"/>
                  </a:cubicBezTo>
                  <a:cubicBezTo>
                    <a:pt x="567" y="158"/>
                    <a:pt x="580" y="152"/>
                    <a:pt x="584" y="141"/>
                  </a:cubicBezTo>
                  <a:cubicBezTo>
                    <a:pt x="609" y="74"/>
                    <a:pt x="609" y="74"/>
                    <a:pt x="609" y="74"/>
                  </a:cubicBezTo>
                  <a:cubicBezTo>
                    <a:pt x="613" y="63"/>
                    <a:pt x="607" y="50"/>
                    <a:pt x="596" y="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3" name="Freeform 363"/>
            <p:cNvSpPr>
              <a:spLocks noEditPoints="1"/>
            </p:cNvSpPr>
            <p:nvPr/>
          </p:nvSpPr>
          <p:spPr bwMode="auto">
            <a:xfrm>
              <a:off x="3308" y="-933"/>
              <a:ext cx="423" cy="2713"/>
            </a:xfrm>
            <a:custGeom>
              <a:avLst/>
              <a:gdLst>
                <a:gd name="T0" fmla="*/ 1081 w 1135"/>
                <a:gd name="T1" fmla="*/ 6908 h 7282"/>
                <a:gd name="T2" fmla="*/ 1006 w 1135"/>
                <a:gd name="T3" fmla="*/ 6884 h 7282"/>
                <a:gd name="T4" fmla="*/ 552 w 1135"/>
                <a:gd name="T5" fmla="*/ 7212 h 7282"/>
                <a:gd name="T6" fmla="*/ 552 w 1135"/>
                <a:gd name="T7" fmla="*/ 0 h 7282"/>
                <a:gd name="T8" fmla="*/ 525 w 1135"/>
                <a:gd name="T9" fmla="*/ 0 h 7282"/>
                <a:gd name="T10" fmla="*/ 530 w 1135"/>
                <a:gd name="T11" fmla="*/ 7203 h 7282"/>
                <a:gd name="T12" fmla="*/ 182 w 1135"/>
                <a:gd name="T13" fmla="*/ 6794 h 7282"/>
                <a:gd name="T14" fmla="*/ 82 w 1135"/>
                <a:gd name="T15" fmla="*/ 6825 h 7282"/>
                <a:gd name="T16" fmla="*/ 5 w 1135"/>
                <a:gd name="T17" fmla="*/ 6950 h 7282"/>
                <a:gd name="T18" fmla="*/ 518 w 1135"/>
                <a:gd name="T19" fmla="*/ 7244 h 7282"/>
                <a:gd name="T20" fmla="*/ 568 w 1135"/>
                <a:gd name="T21" fmla="*/ 7257 h 7282"/>
                <a:gd name="T22" fmla="*/ 1113 w 1135"/>
                <a:gd name="T23" fmla="*/ 7061 h 7282"/>
                <a:gd name="T24" fmla="*/ 1081 w 1135"/>
                <a:gd name="T25" fmla="*/ 6908 h 7282"/>
                <a:gd name="T26" fmla="*/ 15 w 1135"/>
                <a:gd name="T27" fmla="*/ 6936 h 7282"/>
                <a:gd name="T28" fmla="*/ 85 w 1135"/>
                <a:gd name="T29" fmla="*/ 6827 h 7282"/>
                <a:gd name="T30" fmla="*/ 177 w 1135"/>
                <a:gd name="T31" fmla="*/ 6798 h 7282"/>
                <a:gd name="T32" fmla="*/ 532 w 1135"/>
                <a:gd name="T33" fmla="*/ 7227 h 7282"/>
                <a:gd name="T34" fmla="*/ 15 w 1135"/>
                <a:gd name="T35" fmla="*/ 6936 h 7282"/>
                <a:gd name="T36" fmla="*/ 1106 w 1135"/>
                <a:gd name="T37" fmla="*/ 7046 h 7282"/>
                <a:gd name="T38" fmla="*/ 551 w 1135"/>
                <a:gd name="T39" fmla="*/ 7230 h 7282"/>
                <a:gd name="T40" fmla="*/ 1004 w 1135"/>
                <a:gd name="T41" fmla="*/ 6887 h 7282"/>
                <a:gd name="T42" fmla="*/ 1077 w 1135"/>
                <a:gd name="T43" fmla="*/ 6908 h 7282"/>
                <a:gd name="T44" fmla="*/ 1106 w 1135"/>
                <a:gd name="T45" fmla="*/ 7046 h 7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282">
                  <a:moveTo>
                    <a:pt x="1081" y="6908"/>
                  </a:moveTo>
                  <a:cubicBezTo>
                    <a:pt x="1062" y="6890"/>
                    <a:pt x="1031" y="6886"/>
                    <a:pt x="1006" y="6884"/>
                  </a:cubicBezTo>
                  <a:cubicBezTo>
                    <a:pt x="867" y="6872"/>
                    <a:pt x="601" y="7136"/>
                    <a:pt x="552" y="7212"/>
                  </a:cubicBezTo>
                  <a:cubicBezTo>
                    <a:pt x="552" y="0"/>
                    <a:pt x="552" y="0"/>
                    <a:pt x="552" y="0"/>
                  </a:cubicBezTo>
                  <a:cubicBezTo>
                    <a:pt x="525" y="0"/>
                    <a:pt x="525" y="0"/>
                    <a:pt x="525" y="0"/>
                  </a:cubicBezTo>
                  <a:cubicBezTo>
                    <a:pt x="530" y="7203"/>
                    <a:pt x="530" y="7203"/>
                    <a:pt x="530" y="7203"/>
                  </a:cubicBezTo>
                  <a:cubicBezTo>
                    <a:pt x="468" y="7077"/>
                    <a:pt x="395" y="6794"/>
                    <a:pt x="182" y="6794"/>
                  </a:cubicBezTo>
                  <a:cubicBezTo>
                    <a:pt x="147" y="6794"/>
                    <a:pt x="113" y="6805"/>
                    <a:pt x="82" y="6825"/>
                  </a:cubicBezTo>
                  <a:cubicBezTo>
                    <a:pt x="26" y="6863"/>
                    <a:pt x="0" y="6905"/>
                    <a:pt x="5" y="6950"/>
                  </a:cubicBezTo>
                  <a:cubicBezTo>
                    <a:pt x="22" y="7093"/>
                    <a:pt x="318" y="7194"/>
                    <a:pt x="518" y="7244"/>
                  </a:cubicBezTo>
                  <a:cubicBezTo>
                    <a:pt x="516" y="7245"/>
                    <a:pt x="545" y="7252"/>
                    <a:pt x="568" y="7257"/>
                  </a:cubicBezTo>
                  <a:cubicBezTo>
                    <a:pt x="799" y="7282"/>
                    <a:pt x="1080" y="7145"/>
                    <a:pt x="1113" y="7061"/>
                  </a:cubicBezTo>
                  <a:cubicBezTo>
                    <a:pt x="1135" y="7005"/>
                    <a:pt x="1124" y="6948"/>
                    <a:pt x="1081" y="6908"/>
                  </a:cubicBezTo>
                  <a:close/>
                  <a:moveTo>
                    <a:pt x="15" y="6936"/>
                  </a:moveTo>
                  <a:cubicBezTo>
                    <a:pt x="10" y="6898"/>
                    <a:pt x="34" y="6861"/>
                    <a:pt x="85" y="6827"/>
                  </a:cubicBezTo>
                  <a:cubicBezTo>
                    <a:pt x="114" y="6808"/>
                    <a:pt x="145" y="6798"/>
                    <a:pt x="177" y="6798"/>
                  </a:cubicBezTo>
                  <a:cubicBezTo>
                    <a:pt x="393" y="6798"/>
                    <a:pt x="482" y="7125"/>
                    <a:pt x="532" y="7227"/>
                  </a:cubicBezTo>
                  <a:cubicBezTo>
                    <a:pt x="431" y="7217"/>
                    <a:pt x="33" y="7094"/>
                    <a:pt x="15" y="6936"/>
                  </a:cubicBezTo>
                  <a:close/>
                  <a:moveTo>
                    <a:pt x="1106" y="7046"/>
                  </a:moveTo>
                  <a:cubicBezTo>
                    <a:pt x="1073" y="7131"/>
                    <a:pt x="790" y="7268"/>
                    <a:pt x="551" y="7230"/>
                  </a:cubicBezTo>
                  <a:cubicBezTo>
                    <a:pt x="594" y="7163"/>
                    <a:pt x="868" y="6877"/>
                    <a:pt x="1004" y="6887"/>
                  </a:cubicBezTo>
                  <a:cubicBezTo>
                    <a:pt x="1026" y="6889"/>
                    <a:pt x="1060" y="6892"/>
                    <a:pt x="1077" y="6908"/>
                  </a:cubicBezTo>
                  <a:cubicBezTo>
                    <a:pt x="1116" y="6945"/>
                    <a:pt x="1127" y="6994"/>
                    <a:pt x="1106" y="70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4" name="Oval 364"/>
            <p:cNvSpPr>
              <a:spLocks noChangeArrowheads="1"/>
            </p:cNvSpPr>
            <p:nvPr/>
          </p:nvSpPr>
          <p:spPr bwMode="auto">
            <a:xfrm>
              <a:off x="3502" y="1768"/>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395" name="Ornament"/>
          <p:cNvGrpSpPr>
            <a:grpSpLocks noChangeAspect="1"/>
          </p:cNvGrpSpPr>
          <p:nvPr/>
        </p:nvGrpSpPr>
        <p:grpSpPr bwMode="auto">
          <a:xfrm>
            <a:off x="578718" y="-1651000"/>
            <a:ext cx="821388" cy="5301397"/>
            <a:chOff x="1612" y="-452"/>
            <a:chExt cx="502" cy="3240"/>
          </a:xfrm>
        </p:grpSpPr>
        <p:sp>
          <p:nvSpPr>
            <p:cNvPr id="396" name="Oval 47"/>
            <p:cNvSpPr>
              <a:spLocks noChangeArrowheads="1"/>
            </p:cNvSpPr>
            <p:nvPr/>
          </p:nvSpPr>
          <p:spPr bwMode="auto">
            <a:xfrm>
              <a:off x="1612" y="2288"/>
              <a:ext cx="502" cy="500"/>
            </a:xfrm>
            <a:prstGeom prst="ellipse">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7" name="Oval 48"/>
            <p:cNvSpPr>
              <a:spLocks noChangeArrowheads="1"/>
            </p:cNvSpPr>
            <p:nvPr/>
          </p:nvSpPr>
          <p:spPr bwMode="auto">
            <a:xfrm>
              <a:off x="1668" y="2344"/>
              <a:ext cx="390" cy="388"/>
            </a:xfrm>
            <a:prstGeom prst="ellipse">
              <a:avLst/>
            </a:prstGeom>
            <a:solidFill>
              <a:schemeClr val="accent2"/>
            </a:solidFill>
            <a:ln w="9525" cap="flat">
              <a:solidFill>
                <a:srgbClr val="000000"/>
              </a:solidFill>
              <a:prstDash val="solid"/>
              <a:miter lim="800000"/>
            </a:ln>
          </p:spPr>
          <p:txBody>
            <a:bodyPr vert="horz" wrap="square" lIns="91440" tIns="45720" rIns="91440" bIns="45720" numCol="1" anchor="t" anchorCtr="0" compatLnSpc="1"/>
            <a:lstStyle/>
            <a:p>
              <a:endParaRPr lang="en-US"/>
            </a:p>
          </p:txBody>
        </p:sp>
        <p:sp>
          <p:nvSpPr>
            <p:cNvPr id="398" name="Freeform 49"/>
            <p:cNvSpPr>
              <a:spLocks noEditPoints="1"/>
            </p:cNvSpPr>
            <p:nvPr/>
          </p:nvSpPr>
          <p:spPr bwMode="auto">
            <a:xfrm>
              <a:off x="1664" y="-452"/>
              <a:ext cx="418" cy="2754"/>
            </a:xfrm>
            <a:custGeom>
              <a:avLst/>
              <a:gdLst>
                <a:gd name="T0" fmla="*/ 1081 w 1135"/>
                <a:gd name="T1" fmla="*/ 7119 h 7493"/>
                <a:gd name="T2" fmla="*/ 1006 w 1135"/>
                <a:gd name="T3" fmla="*/ 7095 h 7493"/>
                <a:gd name="T4" fmla="*/ 548 w 1135"/>
                <a:gd name="T5" fmla="*/ 7427 h 7493"/>
                <a:gd name="T6" fmla="*/ 547 w 1135"/>
                <a:gd name="T7" fmla="*/ 0 h 7493"/>
                <a:gd name="T8" fmla="*/ 531 w 1135"/>
                <a:gd name="T9" fmla="*/ 0 h 7493"/>
                <a:gd name="T10" fmla="*/ 533 w 1135"/>
                <a:gd name="T11" fmla="*/ 7419 h 7493"/>
                <a:gd name="T12" fmla="*/ 182 w 1135"/>
                <a:gd name="T13" fmla="*/ 7005 h 7493"/>
                <a:gd name="T14" fmla="*/ 82 w 1135"/>
                <a:gd name="T15" fmla="*/ 7036 h 7493"/>
                <a:gd name="T16" fmla="*/ 5 w 1135"/>
                <a:gd name="T17" fmla="*/ 7161 h 7493"/>
                <a:gd name="T18" fmla="*/ 518 w 1135"/>
                <a:gd name="T19" fmla="*/ 7455 h 7493"/>
                <a:gd name="T20" fmla="*/ 568 w 1135"/>
                <a:gd name="T21" fmla="*/ 7468 h 7493"/>
                <a:gd name="T22" fmla="*/ 1113 w 1135"/>
                <a:gd name="T23" fmla="*/ 7272 h 7493"/>
                <a:gd name="T24" fmla="*/ 1081 w 1135"/>
                <a:gd name="T25" fmla="*/ 7119 h 7493"/>
                <a:gd name="T26" fmla="*/ 15 w 1135"/>
                <a:gd name="T27" fmla="*/ 7147 h 7493"/>
                <a:gd name="T28" fmla="*/ 85 w 1135"/>
                <a:gd name="T29" fmla="*/ 7038 h 7493"/>
                <a:gd name="T30" fmla="*/ 177 w 1135"/>
                <a:gd name="T31" fmla="*/ 7009 h 7493"/>
                <a:gd name="T32" fmla="*/ 532 w 1135"/>
                <a:gd name="T33" fmla="*/ 7438 h 7493"/>
                <a:gd name="T34" fmla="*/ 15 w 1135"/>
                <a:gd name="T35" fmla="*/ 7147 h 7493"/>
                <a:gd name="T36" fmla="*/ 1106 w 1135"/>
                <a:gd name="T37" fmla="*/ 7257 h 7493"/>
                <a:gd name="T38" fmla="*/ 551 w 1135"/>
                <a:gd name="T39" fmla="*/ 7441 h 7493"/>
                <a:gd name="T40" fmla="*/ 1004 w 1135"/>
                <a:gd name="T41" fmla="*/ 7098 h 7493"/>
                <a:gd name="T42" fmla="*/ 1077 w 1135"/>
                <a:gd name="T43" fmla="*/ 7119 h 7493"/>
                <a:gd name="T44" fmla="*/ 1106 w 1135"/>
                <a:gd name="T45" fmla="*/ 7257 h 7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493">
                  <a:moveTo>
                    <a:pt x="1081" y="7119"/>
                  </a:moveTo>
                  <a:cubicBezTo>
                    <a:pt x="1062" y="7101"/>
                    <a:pt x="1031" y="7097"/>
                    <a:pt x="1006" y="7095"/>
                  </a:cubicBezTo>
                  <a:cubicBezTo>
                    <a:pt x="867" y="7083"/>
                    <a:pt x="597" y="7351"/>
                    <a:pt x="548" y="7427"/>
                  </a:cubicBezTo>
                  <a:cubicBezTo>
                    <a:pt x="547" y="0"/>
                    <a:pt x="547" y="0"/>
                    <a:pt x="547" y="0"/>
                  </a:cubicBezTo>
                  <a:cubicBezTo>
                    <a:pt x="531" y="0"/>
                    <a:pt x="531" y="0"/>
                    <a:pt x="531" y="0"/>
                  </a:cubicBezTo>
                  <a:cubicBezTo>
                    <a:pt x="533" y="7419"/>
                    <a:pt x="533" y="7419"/>
                    <a:pt x="533" y="7419"/>
                  </a:cubicBezTo>
                  <a:cubicBezTo>
                    <a:pt x="471" y="7294"/>
                    <a:pt x="395" y="7005"/>
                    <a:pt x="182" y="7005"/>
                  </a:cubicBezTo>
                  <a:cubicBezTo>
                    <a:pt x="147" y="7005"/>
                    <a:pt x="113" y="7016"/>
                    <a:pt x="82" y="7036"/>
                  </a:cubicBezTo>
                  <a:cubicBezTo>
                    <a:pt x="26" y="7074"/>
                    <a:pt x="0" y="7116"/>
                    <a:pt x="5" y="7161"/>
                  </a:cubicBezTo>
                  <a:cubicBezTo>
                    <a:pt x="22" y="7304"/>
                    <a:pt x="318" y="7405"/>
                    <a:pt x="518" y="7455"/>
                  </a:cubicBezTo>
                  <a:cubicBezTo>
                    <a:pt x="516" y="7456"/>
                    <a:pt x="545" y="7463"/>
                    <a:pt x="568" y="7468"/>
                  </a:cubicBezTo>
                  <a:cubicBezTo>
                    <a:pt x="799" y="7493"/>
                    <a:pt x="1080" y="7356"/>
                    <a:pt x="1113" y="7272"/>
                  </a:cubicBezTo>
                  <a:cubicBezTo>
                    <a:pt x="1135" y="7216"/>
                    <a:pt x="1124" y="7159"/>
                    <a:pt x="1081" y="7119"/>
                  </a:cubicBezTo>
                  <a:close/>
                  <a:moveTo>
                    <a:pt x="15" y="7147"/>
                  </a:moveTo>
                  <a:cubicBezTo>
                    <a:pt x="10" y="7109"/>
                    <a:pt x="34" y="7072"/>
                    <a:pt x="85" y="7038"/>
                  </a:cubicBezTo>
                  <a:cubicBezTo>
                    <a:pt x="114" y="7019"/>
                    <a:pt x="145" y="7009"/>
                    <a:pt x="177" y="7009"/>
                  </a:cubicBezTo>
                  <a:cubicBezTo>
                    <a:pt x="393" y="7009"/>
                    <a:pt x="482" y="7336"/>
                    <a:pt x="532" y="7438"/>
                  </a:cubicBezTo>
                  <a:cubicBezTo>
                    <a:pt x="431" y="7428"/>
                    <a:pt x="33" y="7305"/>
                    <a:pt x="15" y="7147"/>
                  </a:cubicBezTo>
                  <a:close/>
                  <a:moveTo>
                    <a:pt x="1106" y="7257"/>
                  </a:moveTo>
                  <a:cubicBezTo>
                    <a:pt x="1073" y="7342"/>
                    <a:pt x="790" y="7479"/>
                    <a:pt x="551" y="7441"/>
                  </a:cubicBezTo>
                  <a:cubicBezTo>
                    <a:pt x="594" y="7374"/>
                    <a:pt x="868" y="7088"/>
                    <a:pt x="1004" y="7098"/>
                  </a:cubicBezTo>
                  <a:cubicBezTo>
                    <a:pt x="1026" y="7100"/>
                    <a:pt x="1060" y="7103"/>
                    <a:pt x="1077" y="7119"/>
                  </a:cubicBezTo>
                  <a:cubicBezTo>
                    <a:pt x="1116" y="7156"/>
                    <a:pt x="1127" y="7205"/>
                    <a:pt x="1106" y="725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9" name="Oval 50"/>
            <p:cNvSpPr>
              <a:spLocks noChangeArrowheads="1"/>
            </p:cNvSpPr>
            <p:nvPr/>
          </p:nvSpPr>
          <p:spPr bwMode="auto">
            <a:xfrm>
              <a:off x="1855" y="2290"/>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0" name="Freeform 51"/>
            <p:cNvSpPr>
              <a:spLocks noEditPoints="1"/>
            </p:cNvSpPr>
            <p:nvPr/>
          </p:nvSpPr>
          <p:spPr bwMode="auto">
            <a:xfrm>
              <a:off x="1634" y="2310"/>
              <a:ext cx="457" cy="456"/>
            </a:xfrm>
            <a:custGeom>
              <a:avLst/>
              <a:gdLst>
                <a:gd name="T0" fmla="*/ 589 w 1238"/>
                <a:gd name="T1" fmla="*/ 43 h 1240"/>
                <a:gd name="T2" fmla="*/ 589 w 1238"/>
                <a:gd name="T3" fmla="*/ 0 h 1240"/>
                <a:gd name="T4" fmla="*/ 854 w 1238"/>
                <a:gd name="T5" fmla="*/ 62 h 1240"/>
                <a:gd name="T6" fmla="*/ 746 w 1238"/>
                <a:gd name="T7" fmla="*/ 30 h 1240"/>
                <a:gd name="T8" fmla="*/ 827 w 1238"/>
                <a:gd name="T9" fmla="*/ 76 h 1240"/>
                <a:gd name="T10" fmla="*/ 1121 w 1238"/>
                <a:gd name="T11" fmla="*/ 239 h 1240"/>
                <a:gd name="T12" fmla="*/ 1044 w 1238"/>
                <a:gd name="T13" fmla="*/ 186 h 1240"/>
                <a:gd name="T14" fmla="*/ 1120 w 1238"/>
                <a:gd name="T15" fmla="*/ 269 h 1240"/>
                <a:gd name="T16" fmla="*/ 1181 w 1238"/>
                <a:gd name="T17" fmla="*/ 328 h 1240"/>
                <a:gd name="T18" fmla="*/ 1140 w 1238"/>
                <a:gd name="T19" fmla="*/ 343 h 1240"/>
                <a:gd name="T20" fmla="*/ 1218 w 1238"/>
                <a:gd name="T21" fmla="*/ 584 h 1240"/>
                <a:gd name="T22" fmla="*/ 1200 w 1238"/>
                <a:gd name="T23" fmla="*/ 472 h 1240"/>
                <a:gd name="T24" fmla="*/ 1193 w 1238"/>
                <a:gd name="T25" fmla="*/ 566 h 1240"/>
                <a:gd name="T26" fmla="*/ 1230 w 1238"/>
                <a:gd name="T27" fmla="*/ 740 h 1240"/>
                <a:gd name="T28" fmla="*/ 1214 w 1238"/>
                <a:gd name="T29" fmla="*/ 648 h 1240"/>
                <a:gd name="T30" fmla="*/ 1208 w 1238"/>
                <a:gd name="T31" fmla="*/ 760 h 1240"/>
                <a:gd name="T32" fmla="*/ 1200 w 1238"/>
                <a:gd name="T33" fmla="*/ 848 h 1240"/>
                <a:gd name="T34" fmla="*/ 1161 w 1238"/>
                <a:gd name="T35" fmla="*/ 831 h 1240"/>
                <a:gd name="T36" fmla="*/ 1040 w 1238"/>
                <a:gd name="T37" fmla="*/ 1067 h 1240"/>
                <a:gd name="T38" fmla="*/ 1111 w 1238"/>
                <a:gd name="T39" fmla="*/ 979 h 1240"/>
                <a:gd name="T40" fmla="*/ 1037 w 1238"/>
                <a:gd name="T41" fmla="*/ 1037 h 1240"/>
                <a:gd name="T42" fmla="*/ 929 w 1238"/>
                <a:gd name="T43" fmla="*/ 1171 h 1240"/>
                <a:gd name="T44" fmla="*/ 998 w 1238"/>
                <a:gd name="T45" fmla="*/ 1107 h 1240"/>
                <a:gd name="T46" fmla="*/ 900 w 1238"/>
                <a:gd name="T47" fmla="*/ 1163 h 1240"/>
                <a:gd name="T48" fmla="*/ 825 w 1238"/>
                <a:gd name="T49" fmla="*/ 1212 h 1240"/>
                <a:gd name="T50" fmla="*/ 815 w 1238"/>
                <a:gd name="T51" fmla="*/ 1170 h 1240"/>
                <a:gd name="T52" fmla="*/ 558 w 1238"/>
                <a:gd name="T53" fmla="*/ 1218 h 1240"/>
                <a:gd name="T54" fmla="*/ 671 w 1238"/>
                <a:gd name="T55" fmla="*/ 1218 h 1240"/>
                <a:gd name="T56" fmla="*/ 579 w 1238"/>
                <a:gd name="T57" fmla="*/ 1197 h 1240"/>
                <a:gd name="T58" fmla="*/ 992 w 1238"/>
                <a:gd name="T59" fmla="*/ 116 h 1240"/>
                <a:gd name="T60" fmla="*/ 905 w 1238"/>
                <a:gd name="T61" fmla="*/ 81 h 1240"/>
                <a:gd name="T62" fmla="*/ 998 w 1238"/>
                <a:gd name="T63" fmla="*/ 146 h 1240"/>
                <a:gd name="T64" fmla="*/ 467 w 1238"/>
                <a:gd name="T65" fmla="*/ 1233 h 1240"/>
                <a:gd name="T66" fmla="*/ 479 w 1238"/>
                <a:gd name="T67" fmla="*/ 1192 h 1240"/>
                <a:gd name="T68" fmla="*/ 119 w 1238"/>
                <a:gd name="T69" fmla="*/ 981 h 1240"/>
                <a:gd name="T70" fmla="*/ 195 w 1238"/>
                <a:gd name="T71" fmla="*/ 1063 h 1240"/>
                <a:gd name="T72" fmla="*/ 149 w 1238"/>
                <a:gd name="T73" fmla="*/ 982 h 1240"/>
                <a:gd name="T74" fmla="*/ 34 w 1238"/>
                <a:gd name="T75" fmla="*/ 856 h 1240"/>
                <a:gd name="T76" fmla="*/ 86 w 1238"/>
                <a:gd name="T77" fmla="*/ 934 h 1240"/>
                <a:gd name="T78" fmla="*/ 46 w 1238"/>
                <a:gd name="T79" fmla="*/ 828 h 1240"/>
                <a:gd name="T80" fmla="*/ 13 w 1238"/>
                <a:gd name="T81" fmla="*/ 760 h 1240"/>
                <a:gd name="T82" fmla="*/ 56 w 1238"/>
                <a:gd name="T83" fmla="*/ 753 h 1240"/>
                <a:gd name="T84" fmla="*/ 29 w 1238"/>
                <a:gd name="T85" fmla="*/ 490 h 1240"/>
                <a:gd name="T86" fmla="*/ 24 w 1238"/>
                <a:gd name="T87" fmla="*/ 602 h 1240"/>
                <a:gd name="T88" fmla="*/ 50 w 1238"/>
                <a:gd name="T89" fmla="*/ 512 h 1240"/>
                <a:gd name="T90" fmla="*/ 63 w 1238"/>
                <a:gd name="T91" fmla="*/ 338 h 1240"/>
                <a:gd name="T92" fmla="*/ 49 w 1238"/>
                <a:gd name="T93" fmla="*/ 430 h 1240"/>
                <a:gd name="T94" fmla="*/ 91 w 1238"/>
                <a:gd name="T95" fmla="*/ 326 h 1240"/>
                <a:gd name="T96" fmla="*/ 122 w 1238"/>
                <a:gd name="T97" fmla="*/ 241 h 1240"/>
                <a:gd name="T98" fmla="*/ 156 w 1238"/>
                <a:gd name="T99" fmla="*/ 268 h 1240"/>
                <a:gd name="T100" fmla="*/ 336 w 1238"/>
                <a:gd name="T101" fmla="*/ 86 h 1240"/>
                <a:gd name="T102" fmla="*/ 239 w 1238"/>
                <a:gd name="T103" fmla="*/ 143 h 1240"/>
                <a:gd name="T104" fmla="*/ 328 w 1238"/>
                <a:gd name="T105" fmla="*/ 115 h 1240"/>
                <a:gd name="T106" fmla="*/ 479 w 1238"/>
                <a:gd name="T107" fmla="*/ 21 h 1240"/>
                <a:gd name="T108" fmla="*/ 396 w 1238"/>
                <a:gd name="T109" fmla="*/ 63 h 1240"/>
                <a:gd name="T110" fmla="*/ 505 w 1238"/>
                <a:gd name="T111" fmla="*/ 36 h 1240"/>
                <a:gd name="T112" fmla="*/ 305 w 1238"/>
                <a:gd name="T113" fmla="*/ 1173 h 1240"/>
                <a:gd name="T114" fmla="*/ 329 w 1238"/>
                <a:gd name="T115" fmla="*/ 1138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8" h="1240">
                  <a:moveTo>
                    <a:pt x="681" y="21"/>
                  </a:moveTo>
                  <a:cubicBezTo>
                    <a:pt x="681" y="33"/>
                    <a:pt x="671" y="43"/>
                    <a:pt x="659" y="43"/>
                  </a:cubicBezTo>
                  <a:cubicBezTo>
                    <a:pt x="589" y="43"/>
                    <a:pt x="589" y="43"/>
                    <a:pt x="589" y="43"/>
                  </a:cubicBezTo>
                  <a:cubicBezTo>
                    <a:pt x="578" y="43"/>
                    <a:pt x="568" y="33"/>
                    <a:pt x="568" y="21"/>
                  </a:cubicBezTo>
                  <a:cubicBezTo>
                    <a:pt x="568" y="21"/>
                    <a:pt x="568" y="21"/>
                    <a:pt x="568" y="21"/>
                  </a:cubicBezTo>
                  <a:cubicBezTo>
                    <a:pt x="568" y="9"/>
                    <a:pt x="578" y="0"/>
                    <a:pt x="589" y="0"/>
                  </a:cubicBezTo>
                  <a:cubicBezTo>
                    <a:pt x="659" y="0"/>
                    <a:pt x="659" y="0"/>
                    <a:pt x="659" y="0"/>
                  </a:cubicBezTo>
                  <a:cubicBezTo>
                    <a:pt x="671" y="0"/>
                    <a:pt x="681" y="9"/>
                    <a:pt x="681" y="21"/>
                  </a:cubicBezTo>
                  <a:close/>
                  <a:moveTo>
                    <a:pt x="854" y="62"/>
                  </a:moveTo>
                  <a:cubicBezTo>
                    <a:pt x="857" y="51"/>
                    <a:pt x="851" y="39"/>
                    <a:pt x="840" y="35"/>
                  </a:cubicBezTo>
                  <a:cubicBezTo>
                    <a:pt x="840" y="35"/>
                    <a:pt x="840" y="35"/>
                    <a:pt x="772" y="16"/>
                  </a:cubicBezTo>
                  <a:cubicBezTo>
                    <a:pt x="761" y="12"/>
                    <a:pt x="749" y="19"/>
                    <a:pt x="746" y="30"/>
                  </a:cubicBezTo>
                  <a:cubicBezTo>
                    <a:pt x="746" y="30"/>
                    <a:pt x="746" y="30"/>
                    <a:pt x="746" y="30"/>
                  </a:cubicBezTo>
                  <a:cubicBezTo>
                    <a:pt x="742" y="42"/>
                    <a:pt x="749" y="54"/>
                    <a:pt x="760" y="57"/>
                  </a:cubicBezTo>
                  <a:cubicBezTo>
                    <a:pt x="760" y="57"/>
                    <a:pt x="760" y="57"/>
                    <a:pt x="827" y="76"/>
                  </a:cubicBezTo>
                  <a:cubicBezTo>
                    <a:pt x="839" y="80"/>
                    <a:pt x="851" y="73"/>
                    <a:pt x="854" y="62"/>
                  </a:cubicBezTo>
                  <a:close/>
                  <a:moveTo>
                    <a:pt x="1120" y="269"/>
                  </a:moveTo>
                  <a:cubicBezTo>
                    <a:pt x="1129" y="261"/>
                    <a:pt x="1129" y="248"/>
                    <a:pt x="1121" y="239"/>
                  </a:cubicBezTo>
                  <a:cubicBezTo>
                    <a:pt x="1121" y="239"/>
                    <a:pt x="1121" y="239"/>
                    <a:pt x="1074" y="187"/>
                  </a:cubicBezTo>
                  <a:cubicBezTo>
                    <a:pt x="1066" y="179"/>
                    <a:pt x="1052" y="178"/>
                    <a:pt x="1044" y="186"/>
                  </a:cubicBezTo>
                  <a:cubicBezTo>
                    <a:pt x="1044" y="186"/>
                    <a:pt x="1044" y="186"/>
                    <a:pt x="1044" y="186"/>
                  </a:cubicBezTo>
                  <a:cubicBezTo>
                    <a:pt x="1035" y="194"/>
                    <a:pt x="1034" y="208"/>
                    <a:pt x="1042" y="217"/>
                  </a:cubicBezTo>
                  <a:cubicBezTo>
                    <a:pt x="1042" y="217"/>
                    <a:pt x="1042" y="217"/>
                    <a:pt x="1090" y="268"/>
                  </a:cubicBezTo>
                  <a:cubicBezTo>
                    <a:pt x="1098" y="277"/>
                    <a:pt x="1111" y="277"/>
                    <a:pt x="1120" y="269"/>
                  </a:cubicBezTo>
                  <a:close/>
                  <a:moveTo>
                    <a:pt x="1192" y="422"/>
                  </a:moveTo>
                  <a:cubicBezTo>
                    <a:pt x="1203" y="418"/>
                    <a:pt x="1209" y="405"/>
                    <a:pt x="1205" y="394"/>
                  </a:cubicBezTo>
                  <a:cubicBezTo>
                    <a:pt x="1205" y="394"/>
                    <a:pt x="1205" y="394"/>
                    <a:pt x="1181" y="328"/>
                  </a:cubicBezTo>
                  <a:cubicBezTo>
                    <a:pt x="1176" y="317"/>
                    <a:pt x="1164" y="312"/>
                    <a:pt x="1153" y="316"/>
                  </a:cubicBezTo>
                  <a:cubicBezTo>
                    <a:pt x="1153" y="316"/>
                    <a:pt x="1153" y="316"/>
                    <a:pt x="1153" y="316"/>
                  </a:cubicBezTo>
                  <a:cubicBezTo>
                    <a:pt x="1142" y="320"/>
                    <a:pt x="1136" y="332"/>
                    <a:pt x="1140" y="343"/>
                  </a:cubicBezTo>
                  <a:cubicBezTo>
                    <a:pt x="1140" y="343"/>
                    <a:pt x="1140" y="343"/>
                    <a:pt x="1165" y="409"/>
                  </a:cubicBezTo>
                  <a:cubicBezTo>
                    <a:pt x="1169" y="420"/>
                    <a:pt x="1181" y="426"/>
                    <a:pt x="1192" y="422"/>
                  </a:cubicBezTo>
                  <a:close/>
                  <a:moveTo>
                    <a:pt x="1218" y="584"/>
                  </a:moveTo>
                  <a:cubicBezTo>
                    <a:pt x="1230" y="582"/>
                    <a:pt x="1238" y="571"/>
                    <a:pt x="1236" y="559"/>
                  </a:cubicBezTo>
                  <a:cubicBezTo>
                    <a:pt x="1236" y="559"/>
                    <a:pt x="1236" y="559"/>
                    <a:pt x="1225" y="490"/>
                  </a:cubicBezTo>
                  <a:cubicBezTo>
                    <a:pt x="1223" y="478"/>
                    <a:pt x="1212" y="470"/>
                    <a:pt x="1200" y="472"/>
                  </a:cubicBezTo>
                  <a:cubicBezTo>
                    <a:pt x="1200" y="472"/>
                    <a:pt x="1200" y="472"/>
                    <a:pt x="1200" y="472"/>
                  </a:cubicBezTo>
                  <a:cubicBezTo>
                    <a:pt x="1189" y="474"/>
                    <a:pt x="1181" y="485"/>
                    <a:pt x="1182" y="497"/>
                  </a:cubicBezTo>
                  <a:cubicBezTo>
                    <a:pt x="1182" y="497"/>
                    <a:pt x="1182" y="497"/>
                    <a:pt x="1193" y="566"/>
                  </a:cubicBezTo>
                  <a:cubicBezTo>
                    <a:pt x="1195" y="578"/>
                    <a:pt x="1206" y="585"/>
                    <a:pt x="1218" y="584"/>
                  </a:cubicBezTo>
                  <a:close/>
                  <a:moveTo>
                    <a:pt x="1208" y="760"/>
                  </a:moveTo>
                  <a:cubicBezTo>
                    <a:pt x="1220" y="761"/>
                    <a:pt x="1230" y="752"/>
                    <a:pt x="1230" y="740"/>
                  </a:cubicBezTo>
                  <a:cubicBezTo>
                    <a:pt x="1230" y="740"/>
                    <a:pt x="1230" y="740"/>
                    <a:pt x="1234" y="670"/>
                  </a:cubicBezTo>
                  <a:cubicBezTo>
                    <a:pt x="1235" y="658"/>
                    <a:pt x="1226" y="648"/>
                    <a:pt x="1214" y="648"/>
                  </a:cubicBezTo>
                  <a:cubicBezTo>
                    <a:pt x="1214" y="648"/>
                    <a:pt x="1214" y="648"/>
                    <a:pt x="1214" y="648"/>
                  </a:cubicBezTo>
                  <a:cubicBezTo>
                    <a:pt x="1202" y="647"/>
                    <a:pt x="1192" y="656"/>
                    <a:pt x="1191" y="668"/>
                  </a:cubicBezTo>
                  <a:cubicBezTo>
                    <a:pt x="1191" y="668"/>
                    <a:pt x="1191" y="668"/>
                    <a:pt x="1188" y="738"/>
                  </a:cubicBezTo>
                  <a:cubicBezTo>
                    <a:pt x="1187" y="750"/>
                    <a:pt x="1196" y="760"/>
                    <a:pt x="1208" y="760"/>
                  </a:cubicBezTo>
                  <a:close/>
                  <a:moveTo>
                    <a:pt x="1146" y="924"/>
                  </a:moveTo>
                  <a:cubicBezTo>
                    <a:pt x="1157" y="929"/>
                    <a:pt x="1169" y="923"/>
                    <a:pt x="1174" y="912"/>
                  </a:cubicBezTo>
                  <a:cubicBezTo>
                    <a:pt x="1174" y="912"/>
                    <a:pt x="1174" y="912"/>
                    <a:pt x="1200" y="848"/>
                  </a:cubicBezTo>
                  <a:cubicBezTo>
                    <a:pt x="1205" y="837"/>
                    <a:pt x="1200" y="824"/>
                    <a:pt x="1189" y="820"/>
                  </a:cubicBezTo>
                  <a:cubicBezTo>
                    <a:pt x="1189" y="820"/>
                    <a:pt x="1189" y="820"/>
                    <a:pt x="1189" y="820"/>
                  </a:cubicBezTo>
                  <a:cubicBezTo>
                    <a:pt x="1178" y="815"/>
                    <a:pt x="1165" y="820"/>
                    <a:pt x="1161" y="831"/>
                  </a:cubicBezTo>
                  <a:cubicBezTo>
                    <a:pt x="1161" y="831"/>
                    <a:pt x="1161" y="831"/>
                    <a:pt x="1134" y="896"/>
                  </a:cubicBezTo>
                  <a:cubicBezTo>
                    <a:pt x="1129" y="907"/>
                    <a:pt x="1135" y="919"/>
                    <a:pt x="1146" y="924"/>
                  </a:cubicBezTo>
                  <a:close/>
                  <a:moveTo>
                    <a:pt x="1040" y="1067"/>
                  </a:moveTo>
                  <a:cubicBezTo>
                    <a:pt x="1050" y="1074"/>
                    <a:pt x="1063" y="1073"/>
                    <a:pt x="1070" y="1064"/>
                  </a:cubicBezTo>
                  <a:cubicBezTo>
                    <a:pt x="1070" y="1064"/>
                    <a:pt x="1070" y="1064"/>
                    <a:pt x="1114" y="1009"/>
                  </a:cubicBezTo>
                  <a:cubicBezTo>
                    <a:pt x="1122" y="1000"/>
                    <a:pt x="1120" y="986"/>
                    <a:pt x="1111" y="979"/>
                  </a:cubicBezTo>
                  <a:cubicBezTo>
                    <a:pt x="1111" y="979"/>
                    <a:pt x="1111" y="979"/>
                    <a:pt x="1111" y="979"/>
                  </a:cubicBezTo>
                  <a:cubicBezTo>
                    <a:pt x="1102" y="971"/>
                    <a:pt x="1088" y="973"/>
                    <a:pt x="1081" y="982"/>
                  </a:cubicBezTo>
                  <a:cubicBezTo>
                    <a:pt x="1081" y="982"/>
                    <a:pt x="1081" y="982"/>
                    <a:pt x="1037" y="1037"/>
                  </a:cubicBezTo>
                  <a:cubicBezTo>
                    <a:pt x="1030" y="1046"/>
                    <a:pt x="1031" y="1059"/>
                    <a:pt x="1040" y="1067"/>
                  </a:cubicBezTo>
                  <a:close/>
                  <a:moveTo>
                    <a:pt x="900" y="1163"/>
                  </a:moveTo>
                  <a:cubicBezTo>
                    <a:pt x="906" y="1173"/>
                    <a:pt x="919" y="1177"/>
                    <a:pt x="929" y="1171"/>
                  </a:cubicBezTo>
                  <a:cubicBezTo>
                    <a:pt x="929" y="1171"/>
                    <a:pt x="929" y="1171"/>
                    <a:pt x="990" y="1136"/>
                  </a:cubicBezTo>
                  <a:cubicBezTo>
                    <a:pt x="1000" y="1130"/>
                    <a:pt x="1004" y="1117"/>
                    <a:pt x="998" y="1107"/>
                  </a:cubicBezTo>
                  <a:cubicBezTo>
                    <a:pt x="998" y="1107"/>
                    <a:pt x="998" y="1107"/>
                    <a:pt x="998" y="1107"/>
                  </a:cubicBezTo>
                  <a:cubicBezTo>
                    <a:pt x="992" y="1097"/>
                    <a:pt x="979" y="1093"/>
                    <a:pt x="968" y="1099"/>
                  </a:cubicBezTo>
                  <a:cubicBezTo>
                    <a:pt x="968" y="1099"/>
                    <a:pt x="968" y="1099"/>
                    <a:pt x="908" y="1134"/>
                  </a:cubicBezTo>
                  <a:cubicBezTo>
                    <a:pt x="898" y="1140"/>
                    <a:pt x="894" y="1153"/>
                    <a:pt x="900" y="1163"/>
                  </a:cubicBezTo>
                  <a:close/>
                  <a:moveTo>
                    <a:pt x="731" y="1212"/>
                  </a:moveTo>
                  <a:cubicBezTo>
                    <a:pt x="734" y="1224"/>
                    <a:pt x="745" y="1231"/>
                    <a:pt x="757" y="1228"/>
                  </a:cubicBezTo>
                  <a:cubicBezTo>
                    <a:pt x="757" y="1228"/>
                    <a:pt x="757" y="1228"/>
                    <a:pt x="825" y="1212"/>
                  </a:cubicBezTo>
                  <a:cubicBezTo>
                    <a:pt x="836" y="1209"/>
                    <a:pt x="843" y="1197"/>
                    <a:pt x="841" y="1186"/>
                  </a:cubicBezTo>
                  <a:cubicBezTo>
                    <a:pt x="841" y="1186"/>
                    <a:pt x="841" y="1186"/>
                    <a:pt x="841" y="1186"/>
                  </a:cubicBezTo>
                  <a:cubicBezTo>
                    <a:pt x="838" y="1174"/>
                    <a:pt x="826" y="1167"/>
                    <a:pt x="815" y="1170"/>
                  </a:cubicBezTo>
                  <a:cubicBezTo>
                    <a:pt x="815" y="1170"/>
                    <a:pt x="815" y="1170"/>
                    <a:pt x="747" y="1187"/>
                  </a:cubicBezTo>
                  <a:cubicBezTo>
                    <a:pt x="735" y="1189"/>
                    <a:pt x="728" y="1201"/>
                    <a:pt x="731" y="1212"/>
                  </a:cubicBezTo>
                  <a:close/>
                  <a:moveTo>
                    <a:pt x="558" y="1218"/>
                  </a:moveTo>
                  <a:cubicBezTo>
                    <a:pt x="558" y="1230"/>
                    <a:pt x="568" y="1240"/>
                    <a:pt x="579" y="1240"/>
                  </a:cubicBezTo>
                  <a:cubicBezTo>
                    <a:pt x="579" y="1240"/>
                    <a:pt x="579" y="1240"/>
                    <a:pt x="649" y="1239"/>
                  </a:cubicBezTo>
                  <a:cubicBezTo>
                    <a:pt x="661" y="1239"/>
                    <a:pt x="671" y="1230"/>
                    <a:pt x="671" y="1218"/>
                  </a:cubicBezTo>
                  <a:cubicBezTo>
                    <a:pt x="671" y="1218"/>
                    <a:pt x="671" y="1218"/>
                    <a:pt x="671" y="1218"/>
                  </a:cubicBezTo>
                  <a:cubicBezTo>
                    <a:pt x="671" y="1206"/>
                    <a:pt x="661" y="1197"/>
                    <a:pt x="649" y="1197"/>
                  </a:cubicBezTo>
                  <a:cubicBezTo>
                    <a:pt x="649" y="1197"/>
                    <a:pt x="649" y="1197"/>
                    <a:pt x="579" y="1197"/>
                  </a:cubicBezTo>
                  <a:cubicBezTo>
                    <a:pt x="568" y="1197"/>
                    <a:pt x="558" y="1206"/>
                    <a:pt x="558" y="1218"/>
                  </a:cubicBezTo>
                  <a:close/>
                  <a:moveTo>
                    <a:pt x="998" y="146"/>
                  </a:moveTo>
                  <a:cubicBezTo>
                    <a:pt x="1004" y="136"/>
                    <a:pt x="1002" y="123"/>
                    <a:pt x="992" y="116"/>
                  </a:cubicBezTo>
                  <a:cubicBezTo>
                    <a:pt x="992" y="116"/>
                    <a:pt x="992" y="116"/>
                    <a:pt x="935" y="76"/>
                  </a:cubicBezTo>
                  <a:cubicBezTo>
                    <a:pt x="925" y="69"/>
                    <a:pt x="912" y="72"/>
                    <a:pt x="905" y="81"/>
                  </a:cubicBezTo>
                  <a:cubicBezTo>
                    <a:pt x="905" y="81"/>
                    <a:pt x="905" y="81"/>
                    <a:pt x="905" y="81"/>
                  </a:cubicBezTo>
                  <a:cubicBezTo>
                    <a:pt x="898" y="91"/>
                    <a:pt x="901" y="104"/>
                    <a:pt x="910" y="111"/>
                  </a:cubicBezTo>
                  <a:cubicBezTo>
                    <a:pt x="910" y="111"/>
                    <a:pt x="910" y="111"/>
                    <a:pt x="968" y="151"/>
                  </a:cubicBezTo>
                  <a:cubicBezTo>
                    <a:pt x="977" y="158"/>
                    <a:pt x="991" y="155"/>
                    <a:pt x="998" y="146"/>
                  </a:cubicBezTo>
                  <a:close/>
                  <a:moveTo>
                    <a:pt x="385" y="1187"/>
                  </a:moveTo>
                  <a:cubicBezTo>
                    <a:pt x="382" y="1199"/>
                    <a:pt x="389" y="1210"/>
                    <a:pt x="400" y="1214"/>
                  </a:cubicBezTo>
                  <a:cubicBezTo>
                    <a:pt x="400" y="1214"/>
                    <a:pt x="400" y="1214"/>
                    <a:pt x="467" y="1233"/>
                  </a:cubicBezTo>
                  <a:cubicBezTo>
                    <a:pt x="478" y="1236"/>
                    <a:pt x="490" y="1230"/>
                    <a:pt x="494" y="1219"/>
                  </a:cubicBezTo>
                  <a:cubicBezTo>
                    <a:pt x="494" y="1219"/>
                    <a:pt x="494" y="1219"/>
                    <a:pt x="494" y="1219"/>
                  </a:cubicBezTo>
                  <a:cubicBezTo>
                    <a:pt x="497" y="1207"/>
                    <a:pt x="490" y="1195"/>
                    <a:pt x="479" y="1192"/>
                  </a:cubicBezTo>
                  <a:cubicBezTo>
                    <a:pt x="479" y="1192"/>
                    <a:pt x="479" y="1192"/>
                    <a:pt x="412" y="1173"/>
                  </a:cubicBezTo>
                  <a:cubicBezTo>
                    <a:pt x="400" y="1169"/>
                    <a:pt x="389" y="1176"/>
                    <a:pt x="385" y="1187"/>
                  </a:cubicBezTo>
                  <a:close/>
                  <a:moveTo>
                    <a:pt x="119" y="981"/>
                  </a:moveTo>
                  <a:cubicBezTo>
                    <a:pt x="110" y="989"/>
                    <a:pt x="110" y="1002"/>
                    <a:pt x="118" y="1011"/>
                  </a:cubicBezTo>
                  <a:cubicBezTo>
                    <a:pt x="118" y="1011"/>
                    <a:pt x="118" y="1011"/>
                    <a:pt x="165" y="1062"/>
                  </a:cubicBezTo>
                  <a:cubicBezTo>
                    <a:pt x="173" y="1071"/>
                    <a:pt x="187" y="1071"/>
                    <a:pt x="195" y="1063"/>
                  </a:cubicBezTo>
                  <a:cubicBezTo>
                    <a:pt x="195" y="1063"/>
                    <a:pt x="195" y="1063"/>
                    <a:pt x="195" y="1063"/>
                  </a:cubicBezTo>
                  <a:cubicBezTo>
                    <a:pt x="204" y="1055"/>
                    <a:pt x="205" y="1042"/>
                    <a:pt x="197" y="1033"/>
                  </a:cubicBezTo>
                  <a:cubicBezTo>
                    <a:pt x="197" y="1033"/>
                    <a:pt x="197" y="1033"/>
                    <a:pt x="149" y="982"/>
                  </a:cubicBezTo>
                  <a:cubicBezTo>
                    <a:pt x="141" y="973"/>
                    <a:pt x="127" y="973"/>
                    <a:pt x="119" y="981"/>
                  </a:cubicBezTo>
                  <a:close/>
                  <a:moveTo>
                    <a:pt x="46" y="828"/>
                  </a:moveTo>
                  <a:cubicBezTo>
                    <a:pt x="35" y="833"/>
                    <a:pt x="29" y="845"/>
                    <a:pt x="34" y="856"/>
                  </a:cubicBezTo>
                  <a:cubicBezTo>
                    <a:pt x="34" y="856"/>
                    <a:pt x="34" y="856"/>
                    <a:pt x="58" y="922"/>
                  </a:cubicBezTo>
                  <a:cubicBezTo>
                    <a:pt x="62" y="933"/>
                    <a:pt x="75" y="938"/>
                    <a:pt x="86" y="934"/>
                  </a:cubicBezTo>
                  <a:cubicBezTo>
                    <a:pt x="86" y="934"/>
                    <a:pt x="86" y="934"/>
                    <a:pt x="86" y="934"/>
                  </a:cubicBezTo>
                  <a:cubicBezTo>
                    <a:pt x="97" y="930"/>
                    <a:pt x="102" y="918"/>
                    <a:pt x="98" y="907"/>
                  </a:cubicBezTo>
                  <a:cubicBezTo>
                    <a:pt x="98" y="907"/>
                    <a:pt x="98" y="907"/>
                    <a:pt x="74" y="841"/>
                  </a:cubicBezTo>
                  <a:cubicBezTo>
                    <a:pt x="70" y="830"/>
                    <a:pt x="57" y="824"/>
                    <a:pt x="46" y="828"/>
                  </a:cubicBezTo>
                  <a:close/>
                  <a:moveTo>
                    <a:pt x="20" y="667"/>
                  </a:moveTo>
                  <a:cubicBezTo>
                    <a:pt x="8" y="668"/>
                    <a:pt x="0" y="679"/>
                    <a:pt x="2" y="691"/>
                  </a:cubicBezTo>
                  <a:cubicBezTo>
                    <a:pt x="2" y="691"/>
                    <a:pt x="2" y="691"/>
                    <a:pt x="13" y="760"/>
                  </a:cubicBezTo>
                  <a:cubicBezTo>
                    <a:pt x="15" y="772"/>
                    <a:pt x="26" y="780"/>
                    <a:pt x="38" y="778"/>
                  </a:cubicBezTo>
                  <a:cubicBezTo>
                    <a:pt x="38" y="778"/>
                    <a:pt x="38" y="778"/>
                    <a:pt x="38" y="778"/>
                  </a:cubicBezTo>
                  <a:cubicBezTo>
                    <a:pt x="50" y="776"/>
                    <a:pt x="58" y="765"/>
                    <a:pt x="56" y="753"/>
                  </a:cubicBezTo>
                  <a:cubicBezTo>
                    <a:pt x="56" y="753"/>
                    <a:pt x="56" y="753"/>
                    <a:pt x="44" y="684"/>
                  </a:cubicBezTo>
                  <a:cubicBezTo>
                    <a:pt x="43" y="673"/>
                    <a:pt x="32" y="665"/>
                    <a:pt x="20" y="667"/>
                  </a:cubicBezTo>
                  <a:close/>
                  <a:moveTo>
                    <a:pt x="29" y="490"/>
                  </a:moveTo>
                  <a:cubicBezTo>
                    <a:pt x="18" y="489"/>
                    <a:pt x="8" y="498"/>
                    <a:pt x="7" y="510"/>
                  </a:cubicBezTo>
                  <a:cubicBezTo>
                    <a:pt x="7" y="510"/>
                    <a:pt x="7" y="510"/>
                    <a:pt x="4" y="580"/>
                  </a:cubicBezTo>
                  <a:cubicBezTo>
                    <a:pt x="3" y="592"/>
                    <a:pt x="12" y="602"/>
                    <a:pt x="24" y="602"/>
                  </a:cubicBezTo>
                  <a:cubicBezTo>
                    <a:pt x="24" y="602"/>
                    <a:pt x="24" y="602"/>
                    <a:pt x="24" y="602"/>
                  </a:cubicBezTo>
                  <a:cubicBezTo>
                    <a:pt x="36" y="603"/>
                    <a:pt x="46" y="594"/>
                    <a:pt x="46" y="582"/>
                  </a:cubicBezTo>
                  <a:cubicBezTo>
                    <a:pt x="46" y="582"/>
                    <a:pt x="46" y="582"/>
                    <a:pt x="50" y="512"/>
                  </a:cubicBezTo>
                  <a:cubicBezTo>
                    <a:pt x="50" y="500"/>
                    <a:pt x="41" y="490"/>
                    <a:pt x="29" y="490"/>
                  </a:cubicBezTo>
                  <a:close/>
                  <a:moveTo>
                    <a:pt x="91" y="326"/>
                  </a:moveTo>
                  <a:cubicBezTo>
                    <a:pt x="80" y="321"/>
                    <a:pt x="68" y="327"/>
                    <a:pt x="63" y="338"/>
                  </a:cubicBezTo>
                  <a:cubicBezTo>
                    <a:pt x="63" y="338"/>
                    <a:pt x="63" y="338"/>
                    <a:pt x="37" y="402"/>
                  </a:cubicBezTo>
                  <a:cubicBezTo>
                    <a:pt x="32" y="413"/>
                    <a:pt x="38" y="426"/>
                    <a:pt x="49" y="430"/>
                  </a:cubicBezTo>
                  <a:cubicBezTo>
                    <a:pt x="49" y="430"/>
                    <a:pt x="49" y="430"/>
                    <a:pt x="49" y="430"/>
                  </a:cubicBezTo>
                  <a:cubicBezTo>
                    <a:pt x="60" y="435"/>
                    <a:pt x="72" y="430"/>
                    <a:pt x="77" y="419"/>
                  </a:cubicBezTo>
                  <a:cubicBezTo>
                    <a:pt x="77" y="419"/>
                    <a:pt x="77" y="419"/>
                    <a:pt x="103" y="354"/>
                  </a:cubicBezTo>
                  <a:cubicBezTo>
                    <a:pt x="107" y="343"/>
                    <a:pt x="102" y="330"/>
                    <a:pt x="91" y="326"/>
                  </a:cubicBezTo>
                  <a:close/>
                  <a:moveTo>
                    <a:pt x="196" y="183"/>
                  </a:moveTo>
                  <a:cubicBezTo>
                    <a:pt x="187" y="175"/>
                    <a:pt x="173" y="177"/>
                    <a:pt x="166" y="186"/>
                  </a:cubicBezTo>
                  <a:cubicBezTo>
                    <a:pt x="166" y="186"/>
                    <a:pt x="166" y="186"/>
                    <a:pt x="122" y="241"/>
                  </a:cubicBezTo>
                  <a:cubicBezTo>
                    <a:pt x="115" y="250"/>
                    <a:pt x="117" y="264"/>
                    <a:pt x="126" y="271"/>
                  </a:cubicBezTo>
                  <a:cubicBezTo>
                    <a:pt x="126" y="271"/>
                    <a:pt x="126" y="271"/>
                    <a:pt x="126" y="271"/>
                  </a:cubicBezTo>
                  <a:cubicBezTo>
                    <a:pt x="135" y="278"/>
                    <a:pt x="149" y="277"/>
                    <a:pt x="156" y="268"/>
                  </a:cubicBezTo>
                  <a:cubicBezTo>
                    <a:pt x="156" y="268"/>
                    <a:pt x="156" y="268"/>
                    <a:pt x="200" y="213"/>
                  </a:cubicBezTo>
                  <a:cubicBezTo>
                    <a:pt x="207" y="204"/>
                    <a:pt x="205" y="190"/>
                    <a:pt x="196" y="183"/>
                  </a:cubicBezTo>
                  <a:close/>
                  <a:moveTo>
                    <a:pt x="336" y="86"/>
                  </a:moveTo>
                  <a:cubicBezTo>
                    <a:pt x="330" y="76"/>
                    <a:pt x="317" y="72"/>
                    <a:pt x="307" y="78"/>
                  </a:cubicBezTo>
                  <a:cubicBezTo>
                    <a:pt x="307" y="78"/>
                    <a:pt x="307" y="78"/>
                    <a:pt x="246" y="113"/>
                  </a:cubicBezTo>
                  <a:cubicBezTo>
                    <a:pt x="236" y="119"/>
                    <a:pt x="233" y="132"/>
                    <a:pt x="239" y="143"/>
                  </a:cubicBezTo>
                  <a:cubicBezTo>
                    <a:pt x="239" y="143"/>
                    <a:pt x="239" y="143"/>
                    <a:pt x="239" y="143"/>
                  </a:cubicBezTo>
                  <a:cubicBezTo>
                    <a:pt x="245" y="153"/>
                    <a:pt x="258" y="156"/>
                    <a:pt x="268" y="150"/>
                  </a:cubicBezTo>
                  <a:cubicBezTo>
                    <a:pt x="268" y="150"/>
                    <a:pt x="268" y="150"/>
                    <a:pt x="328" y="115"/>
                  </a:cubicBezTo>
                  <a:cubicBezTo>
                    <a:pt x="339" y="109"/>
                    <a:pt x="342" y="96"/>
                    <a:pt x="336" y="86"/>
                  </a:cubicBezTo>
                  <a:close/>
                  <a:moveTo>
                    <a:pt x="505" y="36"/>
                  </a:moveTo>
                  <a:cubicBezTo>
                    <a:pt x="502" y="25"/>
                    <a:pt x="491" y="18"/>
                    <a:pt x="479" y="21"/>
                  </a:cubicBezTo>
                  <a:cubicBezTo>
                    <a:pt x="479" y="21"/>
                    <a:pt x="479" y="21"/>
                    <a:pt x="411" y="37"/>
                  </a:cubicBezTo>
                  <a:cubicBezTo>
                    <a:pt x="400" y="40"/>
                    <a:pt x="393" y="52"/>
                    <a:pt x="396" y="63"/>
                  </a:cubicBezTo>
                  <a:cubicBezTo>
                    <a:pt x="396" y="63"/>
                    <a:pt x="396" y="63"/>
                    <a:pt x="396" y="63"/>
                  </a:cubicBezTo>
                  <a:cubicBezTo>
                    <a:pt x="398" y="75"/>
                    <a:pt x="410" y="82"/>
                    <a:pt x="421" y="79"/>
                  </a:cubicBezTo>
                  <a:cubicBezTo>
                    <a:pt x="421" y="79"/>
                    <a:pt x="421" y="79"/>
                    <a:pt x="489" y="62"/>
                  </a:cubicBezTo>
                  <a:cubicBezTo>
                    <a:pt x="501" y="59"/>
                    <a:pt x="508" y="48"/>
                    <a:pt x="505" y="36"/>
                  </a:cubicBezTo>
                  <a:close/>
                  <a:moveTo>
                    <a:pt x="242" y="1104"/>
                  </a:moveTo>
                  <a:cubicBezTo>
                    <a:pt x="235" y="1114"/>
                    <a:pt x="237" y="1127"/>
                    <a:pt x="247" y="1134"/>
                  </a:cubicBezTo>
                  <a:cubicBezTo>
                    <a:pt x="247" y="1134"/>
                    <a:pt x="247" y="1134"/>
                    <a:pt x="305" y="1173"/>
                  </a:cubicBezTo>
                  <a:cubicBezTo>
                    <a:pt x="314" y="1180"/>
                    <a:pt x="328" y="1178"/>
                    <a:pt x="334" y="1168"/>
                  </a:cubicBezTo>
                  <a:cubicBezTo>
                    <a:pt x="334" y="1168"/>
                    <a:pt x="334" y="1168"/>
                    <a:pt x="334" y="1168"/>
                  </a:cubicBezTo>
                  <a:cubicBezTo>
                    <a:pt x="341" y="1158"/>
                    <a:pt x="339" y="1145"/>
                    <a:pt x="329" y="1138"/>
                  </a:cubicBezTo>
                  <a:cubicBezTo>
                    <a:pt x="329" y="1138"/>
                    <a:pt x="329" y="1138"/>
                    <a:pt x="271" y="1098"/>
                  </a:cubicBezTo>
                  <a:cubicBezTo>
                    <a:pt x="262" y="1092"/>
                    <a:pt x="248" y="1094"/>
                    <a:pt x="242" y="110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1" name="Freeform 52"/>
            <p:cNvSpPr>
              <a:spLocks noEditPoints="1"/>
            </p:cNvSpPr>
            <p:nvPr/>
          </p:nvSpPr>
          <p:spPr bwMode="auto">
            <a:xfrm>
              <a:off x="1613" y="2352"/>
              <a:ext cx="423" cy="351"/>
            </a:xfrm>
            <a:custGeom>
              <a:avLst/>
              <a:gdLst>
                <a:gd name="T0" fmla="*/ 810 w 1148"/>
                <a:gd name="T1" fmla="*/ 147 h 956"/>
                <a:gd name="T2" fmla="*/ 838 w 1148"/>
                <a:gd name="T3" fmla="*/ 163 h 956"/>
                <a:gd name="T4" fmla="*/ 813 w 1148"/>
                <a:gd name="T5" fmla="*/ 223 h 956"/>
                <a:gd name="T6" fmla="*/ 1013 w 1148"/>
                <a:gd name="T7" fmla="*/ 366 h 956"/>
                <a:gd name="T8" fmla="*/ 378 w 1148"/>
                <a:gd name="T9" fmla="*/ 686 h 956"/>
                <a:gd name="T10" fmla="*/ 319 w 1148"/>
                <a:gd name="T11" fmla="*/ 598 h 956"/>
                <a:gd name="T12" fmla="*/ 344 w 1148"/>
                <a:gd name="T13" fmla="*/ 626 h 956"/>
                <a:gd name="T14" fmla="*/ 298 w 1148"/>
                <a:gd name="T15" fmla="*/ 630 h 956"/>
                <a:gd name="T16" fmla="*/ 282 w 1148"/>
                <a:gd name="T17" fmla="*/ 690 h 956"/>
                <a:gd name="T18" fmla="*/ 276 w 1148"/>
                <a:gd name="T19" fmla="*/ 566 h 956"/>
                <a:gd name="T20" fmla="*/ 202 w 1148"/>
                <a:gd name="T21" fmla="*/ 534 h 956"/>
                <a:gd name="T22" fmla="*/ 106 w 1148"/>
                <a:gd name="T23" fmla="*/ 622 h 956"/>
                <a:gd name="T24" fmla="*/ 53 w 1148"/>
                <a:gd name="T25" fmla="*/ 510 h 956"/>
                <a:gd name="T26" fmla="*/ 965 w 1148"/>
                <a:gd name="T27" fmla="*/ 75 h 956"/>
                <a:gd name="T28" fmla="*/ 19 w 1148"/>
                <a:gd name="T29" fmla="*/ 542 h 956"/>
                <a:gd name="T30" fmla="*/ 10 w 1148"/>
                <a:gd name="T31" fmla="*/ 542 h 956"/>
                <a:gd name="T32" fmla="*/ 928 w 1148"/>
                <a:gd name="T33" fmla="*/ 99 h 956"/>
                <a:gd name="T34" fmla="*/ 869 w 1148"/>
                <a:gd name="T35" fmla="*/ 243 h 956"/>
                <a:gd name="T36" fmla="*/ 820 w 1148"/>
                <a:gd name="T37" fmla="*/ 243 h 956"/>
                <a:gd name="T38" fmla="*/ 1133 w 1148"/>
                <a:gd name="T39" fmla="*/ 40 h 956"/>
                <a:gd name="T40" fmla="*/ 1124 w 1148"/>
                <a:gd name="T41" fmla="*/ 216 h 956"/>
                <a:gd name="T42" fmla="*/ 1121 w 1148"/>
                <a:gd name="T43" fmla="*/ 148 h 956"/>
                <a:gd name="T44" fmla="*/ 1099 w 1148"/>
                <a:gd name="T45" fmla="*/ 188 h 956"/>
                <a:gd name="T46" fmla="*/ 721 w 1148"/>
                <a:gd name="T47" fmla="*/ 291 h 956"/>
                <a:gd name="T48" fmla="*/ 690 w 1148"/>
                <a:gd name="T49" fmla="*/ 199 h 956"/>
                <a:gd name="T50" fmla="*/ 702 w 1148"/>
                <a:gd name="T51" fmla="*/ 671 h 956"/>
                <a:gd name="T52" fmla="*/ 1056 w 1148"/>
                <a:gd name="T53" fmla="*/ 0 h 956"/>
                <a:gd name="T54" fmla="*/ 671 w 1148"/>
                <a:gd name="T55" fmla="*/ 191 h 956"/>
                <a:gd name="T56" fmla="*/ 656 w 1148"/>
                <a:gd name="T57" fmla="*/ 355 h 956"/>
                <a:gd name="T58" fmla="*/ 1034 w 1148"/>
                <a:gd name="T59" fmla="*/ 60 h 956"/>
                <a:gd name="T60" fmla="*/ 1053 w 1148"/>
                <a:gd name="T61" fmla="*/ 176 h 956"/>
                <a:gd name="T62" fmla="*/ 634 w 1148"/>
                <a:gd name="T63" fmla="*/ 279 h 956"/>
                <a:gd name="T64" fmla="*/ 622 w 1148"/>
                <a:gd name="T65" fmla="*/ 619 h 956"/>
                <a:gd name="T66" fmla="*/ 622 w 1148"/>
                <a:gd name="T67" fmla="*/ 251 h 956"/>
                <a:gd name="T68" fmla="*/ 994 w 1148"/>
                <a:gd name="T69" fmla="*/ 598 h 956"/>
                <a:gd name="T70" fmla="*/ 994 w 1148"/>
                <a:gd name="T71" fmla="*/ 598 h 956"/>
                <a:gd name="T72" fmla="*/ 1030 w 1148"/>
                <a:gd name="T73" fmla="*/ 852 h 956"/>
                <a:gd name="T74" fmla="*/ 990 w 1148"/>
                <a:gd name="T75" fmla="*/ 816 h 956"/>
                <a:gd name="T76" fmla="*/ 585 w 1148"/>
                <a:gd name="T77" fmla="*/ 323 h 956"/>
                <a:gd name="T78" fmla="*/ 578 w 1148"/>
                <a:gd name="T79" fmla="*/ 883 h 956"/>
                <a:gd name="T80" fmla="*/ 563 w 1148"/>
                <a:gd name="T81" fmla="*/ 739 h 956"/>
                <a:gd name="T82" fmla="*/ 547 w 1148"/>
                <a:gd name="T83" fmla="*/ 719 h 956"/>
                <a:gd name="T84" fmla="*/ 541 w 1148"/>
                <a:gd name="T85" fmla="*/ 779 h 956"/>
                <a:gd name="T86" fmla="*/ 975 w 1148"/>
                <a:gd name="T87" fmla="*/ 820 h 956"/>
                <a:gd name="T88" fmla="*/ 535 w 1148"/>
                <a:gd name="T89" fmla="*/ 803 h 956"/>
                <a:gd name="T90" fmla="*/ 972 w 1148"/>
                <a:gd name="T91" fmla="*/ 884 h 956"/>
                <a:gd name="T92" fmla="*/ 904 w 1148"/>
                <a:gd name="T93" fmla="*/ 578 h 956"/>
                <a:gd name="T94" fmla="*/ 947 w 1148"/>
                <a:gd name="T95" fmla="*/ 956 h 956"/>
                <a:gd name="T96" fmla="*/ 498 w 1148"/>
                <a:gd name="T97" fmla="*/ 643 h 956"/>
                <a:gd name="T98" fmla="*/ 874 w 1148"/>
                <a:gd name="T99" fmla="*/ 458 h 956"/>
                <a:gd name="T100" fmla="*/ 864 w 1148"/>
                <a:gd name="T101" fmla="*/ 298 h 956"/>
                <a:gd name="T102" fmla="*/ 855 w 1148"/>
                <a:gd name="T103" fmla="*/ 318 h 956"/>
                <a:gd name="T104" fmla="*/ 855 w 1148"/>
                <a:gd name="T105" fmla="*/ 630 h 956"/>
                <a:gd name="T106" fmla="*/ 867 w 1148"/>
                <a:gd name="T107" fmla="*/ 526 h 956"/>
                <a:gd name="T108" fmla="*/ 864 w 1148"/>
                <a:gd name="T109" fmla="*/ 466 h 956"/>
                <a:gd name="T110" fmla="*/ 829 w 1148"/>
                <a:gd name="T111" fmla="*/ 836 h 956"/>
                <a:gd name="T112" fmla="*/ 826 w 1148"/>
                <a:gd name="T113" fmla="*/ 868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8" h="956">
                  <a:moveTo>
                    <a:pt x="665" y="95"/>
                  </a:moveTo>
                  <a:cubicBezTo>
                    <a:pt x="664" y="82"/>
                    <a:pt x="682" y="93"/>
                    <a:pt x="677" y="75"/>
                  </a:cubicBezTo>
                  <a:cubicBezTo>
                    <a:pt x="670" y="75"/>
                    <a:pt x="656" y="86"/>
                    <a:pt x="665" y="95"/>
                  </a:cubicBezTo>
                  <a:close/>
                  <a:moveTo>
                    <a:pt x="823" y="131"/>
                  </a:moveTo>
                  <a:cubicBezTo>
                    <a:pt x="815" y="132"/>
                    <a:pt x="808" y="133"/>
                    <a:pt x="810" y="147"/>
                  </a:cubicBezTo>
                  <a:cubicBezTo>
                    <a:pt x="816" y="159"/>
                    <a:pt x="820" y="136"/>
                    <a:pt x="823" y="147"/>
                  </a:cubicBezTo>
                  <a:cubicBezTo>
                    <a:pt x="822" y="149"/>
                    <a:pt x="815" y="162"/>
                    <a:pt x="823" y="163"/>
                  </a:cubicBezTo>
                  <a:cubicBezTo>
                    <a:pt x="824" y="156"/>
                    <a:pt x="827" y="163"/>
                    <a:pt x="832" y="163"/>
                  </a:cubicBezTo>
                  <a:cubicBezTo>
                    <a:pt x="831" y="149"/>
                    <a:pt x="826" y="141"/>
                    <a:pt x="823" y="131"/>
                  </a:cubicBezTo>
                  <a:close/>
                  <a:moveTo>
                    <a:pt x="838" y="163"/>
                  </a:moveTo>
                  <a:cubicBezTo>
                    <a:pt x="812" y="163"/>
                    <a:pt x="821" y="198"/>
                    <a:pt x="816" y="211"/>
                  </a:cubicBezTo>
                  <a:cubicBezTo>
                    <a:pt x="814" y="211"/>
                    <a:pt x="812" y="211"/>
                    <a:pt x="810" y="211"/>
                  </a:cubicBezTo>
                  <a:cubicBezTo>
                    <a:pt x="810" y="195"/>
                    <a:pt x="815" y="189"/>
                    <a:pt x="810" y="179"/>
                  </a:cubicBezTo>
                  <a:cubicBezTo>
                    <a:pt x="812" y="190"/>
                    <a:pt x="799" y="169"/>
                    <a:pt x="798" y="183"/>
                  </a:cubicBezTo>
                  <a:cubicBezTo>
                    <a:pt x="809" y="192"/>
                    <a:pt x="789" y="219"/>
                    <a:pt x="813" y="223"/>
                  </a:cubicBezTo>
                  <a:cubicBezTo>
                    <a:pt x="824" y="206"/>
                    <a:pt x="842" y="199"/>
                    <a:pt x="844" y="171"/>
                  </a:cubicBezTo>
                  <a:cubicBezTo>
                    <a:pt x="840" y="170"/>
                    <a:pt x="837" y="169"/>
                    <a:pt x="838" y="163"/>
                  </a:cubicBezTo>
                  <a:close/>
                  <a:moveTo>
                    <a:pt x="1013" y="366"/>
                  </a:moveTo>
                  <a:cubicBezTo>
                    <a:pt x="1013" y="357"/>
                    <a:pt x="1004" y="338"/>
                    <a:pt x="1000" y="346"/>
                  </a:cubicBezTo>
                  <a:cubicBezTo>
                    <a:pt x="1007" y="350"/>
                    <a:pt x="1000" y="371"/>
                    <a:pt x="1013" y="366"/>
                  </a:cubicBezTo>
                  <a:close/>
                  <a:moveTo>
                    <a:pt x="378" y="662"/>
                  </a:moveTo>
                  <a:cubicBezTo>
                    <a:pt x="374" y="651"/>
                    <a:pt x="386" y="642"/>
                    <a:pt x="378" y="638"/>
                  </a:cubicBezTo>
                  <a:cubicBezTo>
                    <a:pt x="377" y="643"/>
                    <a:pt x="375" y="647"/>
                    <a:pt x="372" y="650"/>
                  </a:cubicBezTo>
                  <a:cubicBezTo>
                    <a:pt x="371" y="647"/>
                    <a:pt x="372" y="642"/>
                    <a:pt x="369" y="642"/>
                  </a:cubicBezTo>
                  <a:cubicBezTo>
                    <a:pt x="364" y="668"/>
                    <a:pt x="376" y="670"/>
                    <a:pt x="378" y="686"/>
                  </a:cubicBezTo>
                  <a:cubicBezTo>
                    <a:pt x="372" y="685"/>
                    <a:pt x="372" y="675"/>
                    <a:pt x="363" y="678"/>
                  </a:cubicBezTo>
                  <a:cubicBezTo>
                    <a:pt x="369" y="704"/>
                    <a:pt x="399" y="685"/>
                    <a:pt x="390" y="654"/>
                  </a:cubicBezTo>
                  <a:cubicBezTo>
                    <a:pt x="380" y="649"/>
                    <a:pt x="388" y="667"/>
                    <a:pt x="378" y="662"/>
                  </a:cubicBezTo>
                  <a:close/>
                  <a:moveTo>
                    <a:pt x="325" y="590"/>
                  </a:moveTo>
                  <a:cubicBezTo>
                    <a:pt x="325" y="596"/>
                    <a:pt x="320" y="594"/>
                    <a:pt x="319" y="598"/>
                  </a:cubicBezTo>
                  <a:cubicBezTo>
                    <a:pt x="327" y="596"/>
                    <a:pt x="330" y="600"/>
                    <a:pt x="329" y="610"/>
                  </a:cubicBezTo>
                  <a:cubicBezTo>
                    <a:pt x="341" y="604"/>
                    <a:pt x="350" y="593"/>
                    <a:pt x="359" y="582"/>
                  </a:cubicBezTo>
                  <a:cubicBezTo>
                    <a:pt x="358" y="575"/>
                    <a:pt x="358" y="566"/>
                    <a:pt x="353" y="562"/>
                  </a:cubicBezTo>
                  <a:cubicBezTo>
                    <a:pt x="351" y="580"/>
                    <a:pt x="337" y="610"/>
                    <a:pt x="325" y="590"/>
                  </a:cubicBezTo>
                  <a:close/>
                  <a:moveTo>
                    <a:pt x="344" y="626"/>
                  </a:moveTo>
                  <a:cubicBezTo>
                    <a:pt x="348" y="639"/>
                    <a:pt x="343" y="638"/>
                    <a:pt x="344" y="654"/>
                  </a:cubicBezTo>
                  <a:cubicBezTo>
                    <a:pt x="356" y="657"/>
                    <a:pt x="355" y="620"/>
                    <a:pt x="353" y="618"/>
                  </a:cubicBezTo>
                  <a:cubicBezTo>
                    <a:pt x="352" y="623"/>
                    <a:pt x="349" y="627"/>
                    <a:pt x="344" y="626"/>
                  </a:cubicBezTo>
                  <a:close/>
                  <a:moveTo>
                    <a:pt x="285" y="610"/>
                  </a:moveTo>
                  <a:cubicBezTo>
                    <a:pt x="287" y="620"/>
                    <a:pt x="288" y="631"/>
                    <a:pt x="298" y="630"/>
                  </a:cubicBezTo>
                  <a:cubicBezTo>
                    <a:pt x="298" y="626"/>
                    <a:pt x="298" y="622"/>
                    <a:pt x="298" y="618"/>
                  </a:cubicBezTo>
                  <a:cubicBezTo>
                    <a:pt x="289" y="621"/>
                    <a:pt x="291" y="610"/>
                    <a:pt x="285" y="610"/>
                  </a:cubicBezTo>
                  <a:close/>
                  <a:moveTo>
                    <a:pt x="270" y="618"/>
                  </a:moveTo>
                  <a:cubicBezTo>
                    <a:pt x="271" y="632"/>
                    <a:pt x="276" y="647"/>
                    <a:pt x="264" y="650"/>
                  </a:cubicBezTo>
                  <a:cubicBezTo>
                    <a:pt x="267" y="668"/>
                    <a:pt x="276" y="677"/>
                    <a:pt x="282" y="690"/>
                  </a:cubicBezTo>
                  <a:cubicBezTo>
                    <a:pt x="277" y="662"/>
                    <a:pt x="299" y="670"/>
                    <a:pt x="298" y="646"/>
                  </a:cubicBezTo>
                  <a:cubicBezTo>
                    <a:pt x="290" y="635"/>
                    <a:pt x="278" y="629"/>
                    <a:pt x="270" y="618"/>
                  </a:cubicBezTo>
                  <a:close/>
                  <a:moveTo>
                    <a:pt x="276" y="566"/>
                  </a:moveTo>
                  <a:cubicBezTo>
                    <a:pt x="272" y="572"/>
                    <a:pt x="270" y="598"/>
                    <a:pt x="279" y="598"/>
                  </a:cubicBezTo>
                  <a:cubicBezTo>
                    <a:pt x="282" y="585"/>
                    <a:pt x="290" y="572"/>
                    <a:pt x="276" y="566"/>
                  </a:cubicBezTo>
                  <a:close/>
                  <a:moveTo>
                    <a:pt x="261" y="514"/>
                  </a:moveTo>
                  <a:cubicBezTo>
                    <a:pt x="259" y="525"/>
                    <a:pt x="277" y="546"/>
                    <a:pt x="279" y="526"/>
                  </a:cubicBezTo>
                  <a:cubicBezTo>
                    <a:pt x="265" y="532"/>
                    <a:pt x="271" y="513"/>
                    <a:pt x="261" y="514"/>
                  </a:cubicBezTo>
                  <a:close/>
                  <a:moveTo>
                    <a:pt x="193" y="562"/>
                  </a:moveTo>
                  <a:cubicBezTo>
                    <a:pt x="200" y="561"/>
                    <a:pt x="207" y="539"/>
                    <a:pt x="202" y="534"/>
                  </a:cubicBezTo>
                  <a:cubicBezTo>
                    <a:pt x="196" y="544"/>
                    <a:pt x="195" y="544"/>
                    <a:pt x="193" y="562"/>
                  </a:cubicBezTo>
                  <a:close/>
                  <a:moveTo>
                    <a:pt x="106" y="602"/>
                  </a:moveTo>
                  <a:cubicBezTo>
                    <a:pt x="104" y="602"/>
                    <a:pt x="102" y="602"/>
                    <a:pt x="100" y="602"/>
                  </a:cubicBezTo>
                  <a:cubicBezTo>
                    <a:pt x="100" y="606"/>
                    <a:pt x="97" y="607"/>
                    <a:pt x="97" y="610"/>
                  </a:cubicBezTo>
                  <a:cubicBezTo>
                    <a:pt x="104" y="609"/>
                    <a:pt x="100" y="622"/>
                    <a:pt x="106" y="622"/>
                  </a:cubicBezTo>
                  <a:cubicBezTo>
                    <a:pt x="104" y="610"/>
                    <a:pt x="112" y="610"/>
                    <a:pt x="106" y="602"/>
                  </a:cubicBezTo>
                  <a:close/>
                  <a:moveTo>
                    <a:pt x="50" y="486"/>
                  </a:moveTo>
                  <a:cubicBezTo>
                    <a:pt x="42" y="487"/>
                    <a:pt x="37" y="493"/>
                    <a:pt x="38" y="506"/>
                  </a:cubicBezTo>
                  <a:cubicBezTo>
                    <a:pt x="49" y="503"/>
                    <a:pt x="41" y="524"/>
                    <a:pt x="50" y="522"/>
                  </a:cubicBezTo>
                  <a:cubicBezTo>
                    <a:pt x="50" y="517"/>
                    <a:pt x="52" y="514"/>
                    <a:pt x="53" y="510"/>
                  </a:cubicBezTo>
                  <a:cubicBezTo>
                    <a:pt x="39" y="512"/>
                    <a:pt x="45" y="492"/>
                    <a:pt x="50" y="486"/>
                  </a:cubicBezTo>
                  <a:close/>
                  <a:moveTo>
                    <a:pt x="965" y="75"/>
                  </a:moveTo>
                  <a:cubicBezTo>
                    <a:pt x="962" y="83"/>
                    <a:pt x="966" y="100"/>
                    <a:pt x="962" y="115"/>
                  </a:cubicBezTo>
                  <a:cubicBezTo>
                    <a:pt x="974" y="116"/>
                    <a:pt x="973" y="100"/>
                    <a:pt x="977" y="91"/>
                  </a:cubicBezTo>
                  <a:cubicBezTo>
                    <a:pt x="966" y="95"/>
                    <a:pt x="975" y="73"/>
                    <a:pt x="965" y="75"/>
                  </a:cubicBezTo>
                  <a:close/>
                  <a:moveTo>
                    <a:pt x="19" y="542"/>
                  </a:moveTo>
                  <a:cubicBezTo>
                    <a:pt x="23" y="543"/>
                    <a:pt x="23" y="549"/>
                    <a:pt x="22" y="554"/>
                  </a:cubicBezTo>
                  <a:cubicBezTo>
                    <a:pt x="37" y="542"/>
                    <a:pt x="33" y="570"/>
                    <a:pt x="47" y="570"/>
                  </a:cubicBezTo>
                  <a:cubicBezTo>
                    <a:pt x="48" y="565"/>
                    <a:pt x="52" y="563"/>
                    <a:pt x="50" y="554"/>
                  </a:cubicBezTo>
                  <a:cubicBezTo>
                    <a:pt x="42" y="550"/>
                    <a:pt x="27" y="534"/>
                    <a:pt x="19" y="542"/>
                  </a:cubicBezTo>
                  <a:close/>
                  <a:moveTo>
                    <a:pt x="10" y="542"/>
                  </a:moveTo>
                  <a:cubicBezTo>
                    <a:pt x="3" y="526"/>
                    <a:pt x="12" y="529"/>
                    <a:pt x="19" y="522"/>
                  </a:cubicBezTo>
                  <a:cubicBezTo>
                    <a:pt x="10" y="516"/>
                    <a:pt x="16" y="504"/>
                    <a:pt x="16" y="490"/>
                  </a:cubicBezTo>
                  <a:cubicBezTo>
                    <a:pt x="6" y="494"/>
                    <a:pt x="10" y="494"/>
                    <a:pt x="4" y="486"/>
                  </a:cubicBezTo>
                  <a:cubicBezTo>
                    <a:pt x="7" y="512"/>
                    <a:pt x="0" y="532"/>
                    <a:pt x="10" y="542"/>
                  </a:cubicBezTo>
                  <a:close/>
                  <a:moveTo>
                    <a:pt x="928" y="99"/>
                  </a:moveTo>
                  <a:cubicBezTo>
                    <a:pt x="943" y="96"/>
                    <a:pt x="924" y="113"/>
                    <a:pt x="934" y="115"/>
                  </a:cubicBezTo>
                  <a:cubicBezTo>
                    <a:pt x="939" y="97"/>
                    <a:pt x="935" y="144"/>
                    <a:pt x="940" y="127"/>
                  </a:cubicBezTo>
                  <a:cubicBezTo>
                    <a:pt x="940" y="115"/>
                    <a:pt x="938" y="100"/>
                    <a:pt x="943" y="95"/>
                  </a:cubicBezTo>
                  <a:cubicBezTo>
                    <a:pt x="939" y="88"/>
                    <a:pt x="931" y="92"/>
                    <a:pt x="928" y="99"/>
                  </a:cubicBezTo>
                  <a:close/>
                  <a:moveTo>
                    <a:pt x="891" y="275"/>
                  </a:moveTo>
                  <a:cubicBezTo>
                    <a:pt x="900" y="266"/>
                    <a:pt x="914" y="235"/>
                    <a:pt x="897" y="227"/>
                  </a:cubicBezTo>
                  <a:cubicBezTo>
                    <a:pt x="907" y="222"/>
                    <a:pt x="910" y="229"/>
                    <a:pt x="915" y="223"/>
                  </a:cubicBezTo>
                  <a:cubicBezTo>
                    <a:pt x="910" y="218"/>
                    <a:pt x="903" y="214"/>
                    <a:pt x="903" y="203"/>
                  </a:cubicBezTo>
                  <a:cubicBezTo>
                    <a:pt x="883" y="205"/>
                    <a:pt x="872" y="219"/>
                    <a:pt x="869" y="243"/>
                  </a:cubicBezTo>
                  <a:cubicBezTo>
                    <a:pt x="879" y="250"/>
                    <a:pt x="879" y="225"/>
                    <a:pt x="884" y="239"/>
                  </a:cubicBezTo>
                  <a:cubicBezTo>
                    <a:pt x="872" y="259"/>
                    <a:pt x="887" y="255"/>
                    <a:pt x="891" y="275"/>
                  </a:cubicBezTo>
                  <a:close/>
                  <a:moveTo>
                    <a:pt x="820" y="243"/>
                  </a:moveTo>
                  <a:cubicBezTo>
                    <a:pt x="827" y="248"/>
                    <a:pt x="827" y="259"/>
                    <a:pt x="820" y="263"/>
                  </a:cubicBezTo>
                  <a:cubicBezTo>
                    <a:pt x="838" y="271"/>
                    <a:pt x="827" y="224"/>
                    <a:pt x="820" y="243"/>
                  </a:cubicBezTo>
                  <a:close/>
                  <a:moveTo>
                    <a:pt x="761" y="147"/>
                  </a:moveTo>
                  <a:cubicBezTo>
                    <a:pt x="771" y="152"/>
                    <a:pt x="769" y="123"/>
                    <a:pt x="764" y="123"/>
                  </a:cubicBezTo>
                  <a:cubicBezTo>
                    <a:pt x="761" y="132"/>
                    <a:pt x="763" y="131"/>
                    <a:pt x="761" y="147"/>
                  </a:cubicBezTo>
                  <a:close/>
                  <a:moveTo>
                    <a:pt x="1142" y="40"/>
                  </a:moveTo>
                  <a:cubicBezTo>
                    <a:pt x="1139" y="40"/>
                    <a:pt x="1136" y="40"/>
                    <a:pt x="1133" y="40"/>
                  </a:cubicBezTo>
                  <a:cubicBezTo>
                    <a:pt x="1129" y="56"/>
                    <a:pt x="1130" y="67"/>
                    <a:pt x="1142" y="72"/>
                  </a:cubicBezTo>
                  <a:cubicBezTo>
                    <a:pt x="1144" y="63"/>
                    <a:pt x="1148" y="48"/>
                    <a:pt x="1142" y="40"/>
                  </a:cubicBezTo>
                  <a:close/>
                  <a:moveTo>
                    <a:pt x="1121" y="240"/>
                  </a:moveTo>
                  <a:cubicBezTo>
                    <a:pt x="1122" y="231"/>
                    <a:pt x="1127" y="227"/>
                    <a:pt x="1130" y="220"/>
                  </a:cubicBezTo>
                  <a:cubicBezTo>
                    <a:pt x="1128" y="219"/>
                    <a:pt x="1124" y="220"/>
                    <a:pt x="1124" y="216"/>
                  </a:cubicBezTo>
                  <a:cubicBezTo>
                    <a:pt x="1126" y="215"/>
                    <a:pt x="1130" y="216"/>
                    <a:pt x="1130" y="212"/>
                  </a:cubicBezTo>
                  <a:cubicBezTo>
                    <a:pt x="1119" y="209"/>
                    <a:pt x="1113" y="232"/>
                    <a:pt x="1121" y="240"/>
                  </a:cubicBezTo>
                  <a:close/>
                  <a:moveTo>
                    <a:pt x="1108" y="152"/>
                  </a:moveTo>
                  <a:cubicBezTo>
                    <a:pt x="1108" y="158"/>
                    <a:pt x="1097" y="168"/>
                    <a:pt x="1105" y="172"/>
                  </a:cubicBezTo>
                  <a:cubicBezTo>
                    <a:pt x="1107" y="162"/>
                    <a:pt x="1130" y="159"/>
                    <a:pt x="1121" y="148"/>
                  </a:cubicBezTo>
                  <a:cubicBezTo>
                    <a:pt x="1120" y="154"/>
                    <a:pt x="1113" y="151"/>
                    <a:pt x="1108" y="152"/>
                  </a:cubicBezTo>
                  <a:close/>
                  <a:moveTo>
                    <a:pt x="1099" y="188"/>
                  </a:moveTo>
                  <a:cubicBezTo>
                    <a:pt x="1101" y="203"/>
                    <a:pt x="1094" y="205"/>
                    <a:pt x="1096" y="220"/>
                  </a:cubicBezTo>
                  <a:cubicBezTo>
                    <a:pt x="1106" y="216"/>
                    <a:pt x="1116" y="211"/>
                    <a:pt x="1118" y="196"/>
                  </a:cubicBezTo>
                  <a:cubicBezTo>
                    <a:pt x="1106" y="200"/>
                    <a:pt x="1109" y="186"/>
                    <a:pt x="1099" y="188"/>
                  </a:cubicBezTo>
                  <a:close/>
                  <a:moveTo>
                    <a:pt x="1102" y="48"/>
                  </a:moveTo>
                  <a:cubicBezTo>
                    <a:pt x="1106" y="49"/>
                    <a:pt x="1108" y="53"/>
                    <a:pt x="1114" y="52"/>
                  </a:cubicBezTo>
                  <a:cubicBezTo>
                    <a:pt x="1114" y="46"/>
                    <a:pt x="1114" y="41"/>
                    <a:pt x="1114" y="36"/>
                  </a:cubicBezTo>
                  <a:cubicBezTo>
                    <a:pt x="1106" y="35"/>
                    <a:pt x="1101" y="37"/>
                    <a:pt x="1102" y="48"/>
                  </a:cubicBezTo>
                  <a:close/>
                  <a:moveTo>
                    <a:pt x="721" y="291"/>
                  </a:moveTo>
                  <a:cubicBezTo>
                    <a:pt x="721" y="280"/>
                    <a:pt x="721" y="269"/>
                    <a:pt x="721" y="259"/>
                  </a:cubicBezTo>
                  <a:cubicBezTo>
                    <a:pt x="707" y="258"/>
                    <a:pt x="710" y="290"/>
                    <a:pt x="721" y="291"/>
                  </a:cubicBezTo>
                  <a:close/>
                  <a:moveTo>
                    <a:pt x="699" y="175"/>
                  </a:moveTo>
                  <a:cubicBezTo>
                    <a:pt x="692" y="175"/>
                    <a:pt x="690" y="182"/>
                    <a:pt x="680" y="179"/>
                  </a:cubicBezTo>
                  <a:cubicBezTo>
                    <a:pt x="681" y="188"/>
                    <a:pt x="684" y="196"/>
                    <a:pt x="690" y="199"/>
                  </a:cubicBezTo>
                  <a:cubicBezTo>
                    <a:pt x="691" y="178"/>
                    <a:pt x="696" y="205"/>
                    <a:pt x="699" y="207"/>
                  </a:cubicBezTo>
                  <a:cubicBezTo>
                    <a:pt x="703" y="197"/>
                    <a:pt x="700" y="183"/>
                    <a:pt x="699" y="175"/>
                  </a:cubicBezTo>
                  <a:close/>
                  <a:moveTo>
                    <a:pt x="680" y="651"/>
                  </a:moveTo>
                  <a:cubicBezTo>
                    <a:pt x="679" y="663"/>
                    <a:pt x="690" y="660"/>
                    <a:pt x="687" y="675"/>
                  </a:cubicBezTo>
                  <a:cubicBezTo>
                    <a:pt x="691" y="672"/>
                    <a:pt x="703" y="679"/>
                    <a:pt x="702" y="671"/>
                  </a:cubicBezTo>
                  <a:cubicBezTo>
                    <a:pt x="691" y="669"/>
                    <a:pt x="691" y="654"/>
                    <a:pt x="680" y="651"/>
                  </a:cubicBezTo>
                  <a:close/>
                  <a:moveTo>
                    <a:pt x="680" y="339"/>
                  </a:moveTo>
                  <a:cubicBezTo>
                    <a:pt x="688" y="347"/>
                    <a:pt x="694" y="327"/>
                    <a:pt x="699" y="319"/>
                  </a:cubicBezTo>
                  <a:cubicBezTo>
                    <a:pt x="687" y="317"/>
                    <a:pt x="684" y="329"/>
                    <a:pt x="680" y="339"/>
                  </a:cubicBezTo>
                  <a:close/>
                  <a:moveTo>
                    <a:pt x="1056" y="0"/>
                  </a:moveTo>
                  <a:cubicBezTo>
                    <a:pt x="1053" y="10"/>
                    <a:pt x="1051" y="22"/>
                    <a:pt x="1059" y="28"/>
                  </a:cubicBezTo>
                  <a:cubicBezTo>
                    <a:pt x="1062" y="17"/>
                    <a:pt x="1064" y="5"/>
                    <a:pt x="1056" y="0"/>
                  </a:cubicBezTo>
                  <a:close/>
                  <a:moveTo>
                    <a:pt x="656" y="211"/>
                  </a:moveTo>
                  <a:cubicBezTo>
                    <a:pt x="663" y="212"/>
                    <a:pt x="662" y="203"/>
                    <a:pt x="671" y="207"/>
                  </a:cubicBezTo>
                  <a:cubicBezTo>
                    <a:pt x="671" y="201"/>
                    <a:pt x="671" y="196"/>
                    <a:pt x="671" y="191"/>
                  </a:cubicBezTo>
                  <a:cubicBezTo>
                    <a:pt x="656" y="185"/>
                    <a:pt x="661" y="194"/>
                    <a:pt x="656" y="211"/>
                  </a:cubicBezTo>
                  <a:close/>
                  <a:moveTo>
                    <a:pt x="656" y="355"/>
                  </a:moveTo>
                  <a:cubicBezTo>
                    <a:pt x="653" y="366"/>
                    <a:pt x="652" y="379"/>
                    <a:pt x="649" y="391"/>
                  </a:cubicBezTo>
                  <a:cubicBezTo>
                    <a:pt x="663" y="387"/>
                    <a:pt x="669" y="373"/>
                    <a:pt x="671" y="355"/>
                  </a:cubicBezTo>
                  <a:cubicBezTo>
                    <a:pt x="666" y="355"/>
                    <a:pt x="661" y="355"/>
                    <a:pt x="656" y="355"/>
                  </a:cubicBezTo>
                  <a:close/>
                  <a:moveTo>
                    <a:pt x="1034" y="12"/>
                  </a:moveTo>
                  <a:cubicBezTo>
                    <a:pt x="1037" y="24"/>
                    <a:pt x="1031" y="27"/>
                    <a:pt x="1028" y="32"/>
                  </a:cubicBezTo>
                  <a:cubicBezTo>
                    <a:pt x="1036" y="42"/>
                    <a:pt x="1037" y="27"/>
                    <a:pt x="1046" y="28"/>
                  </a:cubicBezTo>
                  <a:cubicBezTo>
                    <a:pt x="1041" y="39"/>
                    <a:pt x="1033" y="47"/>
                    <a:pt x="1028" y="60"/>
                  </a:cubicBezTo>
                  <a:cubicBezTo>
                    <a:pt x="1030" y="60"/>
                    <a:pt x="1032" y="60"/>
                    <a:pt x="1034" y="60"/>
                  </a:cubicBezTo>
                  <a:cubicBezTo>
                    <a:pt x="1034" y="62"/>
                    <a:pt x="1035" y="64"/>
                    <a:pt x="1037" y="64"/>
                  </a:cubicBezTo>
                  <a:cubicBezTo>
                    <a:pt x="1037" y="44"/>
                    <a:pt x="1054" y="48"/>
                    <a:pt x="1053" y="28"/>
                  </a:cubicBezTo>
                  <a:cubicBezTo>
                    <a:pt x="1042" y="29"/>
                    <a:pt x="1044" y="12"/>
                    <a:pt x="1034" y="12"/>
                  </a:cubicBezTo>
                  <a:close/>
                  <a:moveTo>
                    <a:pt x="1040" y="156"/>
                  </a:moveTo>
                  <a:cubicBezTo>
                    <a:pt x="1037" y="172"/>
                    <a:pt x="1051" y="166"/>
                    <a:pt x="1053" y="176"/>
                  </a:cubicBezTo>
                  <a:cubicBezTo>
                    <a:pt x="1055" y="164"/>
                    <a:pt x="1048" y="165"/>
                    <a:pt x="1050" y="156"/>
                  </a:cubicBezTo>
                  <a:cubicBezTo>
                    <a:pt x="1051" y="156"/>
                    <a:pt x="1053" y="152"/>
                    <a:pt x="1050" y="152"/>
                  </a:cubicBezTo>
                  <a:cubicBezTo>
                    <a:pt x="1049" y="156"/>
                    <a:pt x="1045" y="156"/>
                    <a:pt x="1040" y="156"/>
                  </a:cubicBezTo>
                  <a:close/>
                  <a:moveTo>
                    <a:pt x="637" y="259"/>
                  </a:moveTo>
                  <a:cubicBezTo>
                    <a:pt x="642" y="274"/>
                    <a:pt x="635" y="265"/>
                    <a:pt x="634" y="279"/>
                  </a:cubicBezTo>
                  <a:cubicBezTo>
                    <a:pt x="642" y="292"/>
                    <a:pt x="655" y="256"/>
                    <a:pt x="637" y="259"/>
                  </a:cubicBezTo>
                  <a:close/>
                  <a:moveTo>
                    <a:pt x="1022" y="48"/>
                  </a:moveTo>
                  <a:cubicBezTo>
                    <a:pt x="1025" y="43"/>
                    <a:pt x="1025" y="34"/>
                    <a:pt x="1025" y="24"/>
                  </a:cubicBezTo>
                  <a:cubicBezTo>
                    <a:pt x="1016" y="23"/>
                    <a:pt x="1012" y="47"/>
                    <a:pt x="1022" y="48"/>
                  </a:cubicBezTo>
                  <a:close/>
                  <a:moveTo>
                    <a:pt x="622" y="619"/>
                  </a:moveTo>
                  <a:cubicBezTo>
                    <a:pt x="623" y="605"/>
                    <a:pt x="624" y="601"/>
                    <a:pt x="634" y="607"/>
                  </a:cubicBezTo>
                  <a:cubicBezTo>
                    <a:pt x="634" y="603"/>
                    <a:pt x="634" y="599"/>
                    <a:pt x="634" y="595"/>
                  </a:cubicBezTo>
                  <a:cubicBezTo>
                    <a:pt x="625" y="596"/>
                    <a:pt x="607" y="611"/>
                    <a:pt x="622" y="619"/>
                  </a:cubicBezTo>
                  <a:close/>
                  <a:moveTo>
                    <a:pt x="625" y="227"/>
                  </a:moveTo>
                  <a:cubicBezTo>
                    <a:pt x="625" y="236"/>
                    <a:pt x="619" y="238"/>
                    <a:pt x="622" y="251"/>
                  </a:cubicBezTo>
                  <a:cubicBezTo>
                    <a:pt x="634" y="255"/>
                    <a:pt x="634" y="227"/>
                    <a:pt x="625" y="227"/>
                  </a:cubicBezTo>
                  <a:close/>
                  <a:moveTo>
                    <a:pt x="1000" y="662"/>
                  </a:moveTo>
                  <a:cubicBezTo>
                    <a:pt x="995" y="663"/>
                    <a:pt x="995" y="690"/>
                    <a:pt x="1000" y="690"/>
                  </a:cubicBezTo>
                  <a:cubicBezTo>
                    <a:pt x="1000" y="682"/>
                    <a:pt x="1016" y="665"/>
                    <a:pt x="1000" y="662"/>
                  </a:cubicBezTo>
                  <a:close/>
                  <a:moveTo>
                    <a:pt x="994" y="598"/>
                  </a:moveTo>
                  <a:cubicBezTo>
                    <a:pt x="980" y="606"/>
                    <a:pt x="990" y="582"/>
                    <a:pt x="979" y="586"/>
                  </a:cubicBezTo>
                  <a:cubicBezTo>
                    <a:pt x="989" y="614"/>
                    <a:pt x="964" y="620"/>
                    <a:pt x="966" y="650"/>
                  </a:cubicBezTo>
                  <a:cubicBezTo>
                    <a:pt x="977" y="654"/>
                    <a:pt x="976" y="649"/>
                    <a:pt x="982" y="658"/>
                  </a:cubicBezTo>
                  <a:cubicBezTo>
                    <a:pt x="984" y="650"/>
                    <a:pt x="993" y="648"/>
                    <a:pt x="997" y="642"/>
                  </a:cubicBezTo>
                  <a:cubicBezTo>
                    <a:pt x="1000" y="620"/>
                    <a:pt x="986" y="617"/>
                    <a:pt x="994" y="598"/>
                  </a:cubicBezTo>
                  <a:close/>
                  <a:moveTo>
                    <a:pt x="990" y="816"/>
                  </a:moveTo>
                  <a:cubicBezTo>
                    <a:pt x="989" y="825"/>
                    <a:pt x="996" y="824"/>
                    <a:pt x="993" y="836"/>
                  </a:cubicBezTo>
                  <a:cubicBezTo>
                    <a:pt x="1006" y="841"/>
                    <a:pt x="1003" y="827"/>
                    <a:pt x="1012" y="828"/>
                  </a:cubicBezTo>
                  <a:cubicBezTo>
                    <a:pt x="1013" y="833"/>
                    <a:pt x="1016" y="834"/>
                    <a:pt x="1012" y="840"/>
                  </a:cubicBezTo>
                  <a:cubicBezTo>
                    <a:pt x="1021" y="840"/>
                    <a:pt x="1024" y="848"/>
                    <a:pt x="1030" y="852"/>
                  </a:cubicBezTo>
                  <a:cubicBezTo>
                    <a:pt x="1031" y="845"/>
                    <a:pt x="1027" y="832"/>
                    <a:pt x="1037" y="836"/>
                  </a:cubicBezTo>
                  <a:cubicBezTo>
                    <a:pt x="1031" y="825"/>
                    <a:pt x="1032" y="807"/>
                    <a:pt x="1021" y="804"/>
                  </a:cubicBezTo>
                  <a:cubicBezTo>
                    <a:pt x="1018" y="821"/>
                    <a:pt x="1025" y="826"/>
                    <a:pt x="1027" y="836"/>
                  </a:cubicBezTo>
                  <a:cubicBezTo>
                    <a:pt x="1015" y="836"/>
                    <a:pt x="1019" y="817"/>
                    <a:pt x="1006" y="820"/>
                  </a:cubicBezTo>
                  <a:cubicBezTo>
                    <a:pt x="1003" y="842"/>
                    <a:pt x="998" y="813"/>
                    <a:pt x="990" y="816"/>
                  </a:cubicBezTo>
                  <a:close/>
                  <a:moveTo>
                    <a:pt x="979" y="542"/>
                  </a:moveTo>
                  <a:cubicBezTo>
                    <a:pt x="979" y="548"/>
                    <a:pt x="979" y="553"/>
                    <a:pt x="979" y="558"/>
                  </a:cubicBezTo>
                  <a:cubicBezTo>
                    <a:pt x="983" y="558"/>
                    <a:pt x="990" y="560"/>
                    <a:pt x="991" y="554"/>
                  </a:cubicBezTo>
                  <a:cubicBezTo>
                    <a:pt x="987" y="550"/>
                    <a:pt x="985" y="544"/>
                    <a:pt x="979" y="542"/>
                  </a:cubicBezTo>
                  <a:close/>
                  <a:moveTo>
                    <a:pt x="585" y="323"/>
                  </a:moveTo>
                  <a:cubicBezTo>
                    <a:pt x="582" y="310"/>
                    <a:pt x="588" y="308"/>
                    <a:pt x="588" y="299"/>
                  </a:cubicBezTo>
                  <a:cubicBezTo>
                    <a:pt x="576" y="294"/>
                    <a:pt x="575" y="322"/>
                    <a:pt x="585" y="323"/>
                  </a:cubicBezTo>
                  <a:close/>
                  <a:moveTo>
                    <a:pt x="560" y="883"/>
                  </a:moveTo>
                  <a:cubicBezTo>
                    <a:pt x="554" y="894"/>
                    <a:pt x="555" y="895"/>
                    <a:pt x="557" y="911"/>
                  </a:cubicBezTo>
                  <a:cubicBezTo>
                    <a:pt x="569" y="907"/>
                    <a:pt x="572" y="893"/>
                    <a:pt x="578" y="883"/>
                  </a:cubicBezTo>
                  <a:cubicBezTo>
                    <a:pt x="572" y="883"/>
                    <a:pt x="566" y="883"/>
                    <a:pt x="560" y="883"/>
                  </a:cubicBezTo>
                  <a:close/>
                  <a:moveTo>
                    <a:pt x="563" y="739"/>
                  </a:moveTo>
                  <a:cubicBezTo>
                    <a:pt x="573" y="746"/>
                    <a:pt x="555" y="749"/>
                    <a:pt x="560" y="763"/>
                  </a:cubicBezTo>
                  <a:cubicBezTo>
                    <a:pt x="569" y="760"/>
                    <a:pt x="571" y="748"/>
                    <a:pt x="575" y="739"/>
                  </a:cubicBezTo>
                  <a:cubicBezTo>
                    <a:pt x="570" y="742"/>
                    <a:pt x="565" y="727"/>
                    <a:pt x="563" y="739"/>
                  </a:cubicBezTo>
                  <a:close/>
                  <a:moveTo>
                    <a:pt x="544" y="627"/>
                  </a:moveTo>
                  <a:cubicBezTo>
                    <a:pt x="550" y="647"/>
                    <a:pt x="559" y="663"/>
                    <a:pt x="572" y="675"/>
                  </a:cubicBezTo>
                  <a:cubicBezTo>
                    <a:pt x="573" y="646"/>
                    <a:pt x="554" y="642"/>
                    <a:pt x="544" y="627"/>
                  </a:cubicBezTo>
                  <a:close/>
                  <a:moveTo>
                    <a:pt x="547" y="687"/>
                  </a:moveTo>
                  <a:cubicBezTo>
                    <a:pt x="538" y="695"/>
                    <a:pt x="560" y="707"/>
                    <a:pt x="547" y="719"/>
                  </a:cubicBezTo>
                  <a:cubicBezTo>
                    <a:pt x="544" y="710"/>
                    <a:pt x="540" y="701"/>
                    <a:pt x="535" y="695"/>
                  </a:cubicBezTo>
                  <a:cubicBezTo>
                    <a:pt x="535" y="713"/>
                    <a:pt x="528" y="722"/>
                    <a:pt x="526" y="739"/>
                  </a:cubicBezTo>
                  <a:cubicBezTo>
                    <a:pt x="529" y="739"/>
                    <a:pt x="535" y="738"/>
                    <a:pt x="535" y="743"/>
                  </a:cubicBezTo>
                  <a:cubicBezTo>
                    <a:pt x="527" y="751"/>
                    <a:pt x="529" y="772"/>
                    <a:pt x="523" y="783"/>
                  </a:cubicBezTo>
                  <a:cubicBezTo>
                    <a:pt x="532" y="784"/>
                    <a:pt x="533" y="768"/>
                    <a:pt x="541" y="779"/>
                  </a:cubicBezTo>
                  <a:cubicBezTo>
                    <a:pt x="551" y="748"/>
                    <a:pt x="562" y="744"/>
                    <a:pt x="563" y="703"/>
                  </a:cubicBezTo>
                  <a:cubicBezTo>
                    <a:pt x="550" y="708"/>
                    <a:pt x="559" y="684"/>
                    <a:pt x="547" y="687"/>
                  </a:cubicBezTo>
                  <a:close/>
                  <a:moveTo>
                    <a:pt x="975" y="820"/>
                  </a:moveTo>
                  <a:cubicBezTo>
                    <a:pt x="967" y="829"/>
                    <a:pt x="958" y="856"/>
                    <a:pt x="962" y="868"/>
                  </a:cubicBezTo>
                  <a:cubicBezTo>
                    <a:pt x="967" y="855"/>
                    <a:pt x="991" y="835"/>
                    <a:pt x="975" y="820"/>
                  </a:cubicBezTo>
                  <a:close/>
                  <a:moveTo>
                    <a:pt x="535" y="803"/>
                  </a:moveTo>
                  <a:cubicBezTo>
                    <a:pt x="540" y="804"/>
                    <a:pt x="534" y="808"/>
                    <a:pt x="535" y="815"/>
                  </a:cubicBezTo>
                  <a:cubicBezTo>
                    <a:pt x="539" y="815"/>
                    <a:pt x="544" y="814"/>
                    <a:pt x="544" y="819"/>
                  </a:cubicBezTo>
                  <a:cubicBezTo>
                    <a:pt x="545" y="821"/>
                    <a:pt x="545" y="823"/>
                    <a:pt x="547" y="823"/>
                  </a:cubicBezTo>
                  <a:cubicBezTo>
                    <a:pt x="548" y="813"/>
                    <a:pt x="540" y="793"/>
                    <a:pt x="535" y="803"/>
                  </a:cubicBezTo>
                  <a:close/>
                  <a:moveTo>
                    <a:pt x="972" y="884"/>
                  </a:moveTo>
                  <a:cubicBezTo>
                    <a:pt x="968" y="884"/>
                    <a:pt x="969" y="877"/>
                    <a:pt x="965" y="876"/>
                  </a:cubicBezTo>
                  <a:cubicBezTo>
                    <a:pt x="974" y="891"/>
                    <a:pt x="955" y="896"/>
                    <a:pt x="962" y="908"/>
                  </a:cubicBezTo>
                  <a:cubicBezTo>
                    <a:pt x="973" y="910"/>
                    <a:pt x="980" y="872"/>
                    <a:pt x="975" y="880"/>
                  </a:cubicBezTo>
                  <a:cubicBezTo>
                    <a:pt x="975" y="882"/>
                    <a:pt x="974" y="884"/>
                    <a:pt x="972" y="884"/>
                  </a:cubicBezTo>
                  <a:close/>
                  <a:moveTo>
                    <a:pt x="535" y="835"/>
                  </a:moveTo>
                  <a:cubicBezTo>
                    <a:pt x="537" y="844"/>
                    <a:pt x="531" y="864"/>
                    <a:pt x="538" y="867"/>
                  </a:cubicBezTo>
                  <a:cubicBezTo>
                    <a:pt x="539" y="864"/>
                    <a:pt x="541" y="862"/>
                    <a:pt x="544" y="863"/>
                  </a:cubicBezTo>
                  <a:cubicBezTo>
                    <a:pt x="544" y="849"/>
                    <a:pt x="540" y="842"/>
                    <a:pt x="535" y="835"/>
                  </a:cubicBezTo>
                  <a:close/>
                  <a:moveTo>
                    <a:pt x="904" y="578"/>
                  </a:moveTo>
                  <a:cubicBezTo>
                    <a:pt x="902" y="559"/>
                    <a:pt x="921" y="568"/>
                    <a:pt x="917" y="546"/>
                  </a:cubicBezTo>
                  <a:cubicBezTo>
                    <a:pt x="906" y="549"/>
                    <a:pt x="893" y="570"/>
                    <a:pt x="904" y="578"/>
                  </a:cubicBezTo>
                  <a:close/>
                  <a:moveTo>
                    <a:pt x="947" y="956"/>
                  </a:moveTo>
                  <a:cubicBezTo>
                    <a:pt x="950" y="949"/>
                    <a:pt x="956" y="946"/>
                    <a:pt x="953" y="932"/>
                  </a:cubicBezTo>
                  <a:cubicBezTo>
                    <a:pt x="943" y="927"/>
                    <a:pt x="940" y="952"/>
                    <a:pt x="947" y="956"/>
                  </a:cubicBezTo>
                  <a:close/>
                  <a:moveTo>
                    <a:pt x="495" y="547"/>
                  </a:moveTo>
                  <a:cubicBezTo>
                    <a:pt x="495" y="558"/>
                    <a:pt x="492" y="574"/>
                    <a:pt x="501" y="575"/>
                  </a:cubicBezTo>
                  <a:cubicBezTo>
                    <a:pt x="500" y="560"/>
                    <a:pt x="519" y="571"/>
                    <a:pt x="513" y="551"/>
                  </a:cubicBezTo>
                  <a:cubicBezTo>
                    <a:pt x="510" y="546"/>
                    <a:pt x="502" y="546"/>
                    <a:pt x="495" y="547"/>
                  </a:cubicBezTo>
                  <a:close/>
                  <a:moveTo>
                    <a:pt x="498" y="643"/>
                  </a:moveTo>
                  <a:cubicBezTo>
                    <a:pt x="501" y="653"/>
                    <a:pt x="492" y="677"/>
                    <a:pt x="504" y="675"/>
                  </a:cubicBezTo>
                  <a:cubicBezTo>
                    <a:pt x="511" y="669"/>
                    <a:pt x="507" y="642"/>
                    <a:pt x="498" y="643"/>
                  </a:cubicBezTo>
                  <a:close/>
                  <a:moveTo>
                    <a:pt x="874" y="458"/>
                  </a:moveTo>
                  <a:cubicBezTo>
                    <a:pt x="890" y="444"/>
                    <a:pt x="874" y="437"/>
                    <a:pt x="880" y="422"/>
                  </a:cubicBezTo>
                  <a:cubicBezTo>
                    <a:pt x="869" y="431"/>
                    <a:pt x="873" y="438"/>
                    <a:pt x="874" y="458"/>
                  </a:cubicBezTo>
                  <a:close/>
                  <a:moveTo>
                    <a:pt x="479" y="879"/>
                  </a:moveTo>
                  <a:cubicBezTo>
                    <a:pt x="467" y="889"/>
                    <a:pt x="491" y="911"/>
                    <a:pt x="486" y="899"/>
                  </a:cubicBezTo>
                  <a:cubicBezTo>
                    <a:pt x="477" y="900"/>
                    <a:pt x="488" y="877"/>
                    <a:pt x="479" y="879"/>
                  </a:cubicBezTo>
                  <a:close/>
                  <a:moveTo>
                    <a:pt x="855" y="318"/>
                  </a:moveTo>
                  <a:cubicBezTo>
                    <a:pt x="858" y="311"/>
                    <a:pt x="866" y="312"/>
                    <a:pt x="864" y="298"/>
                  </a:cubicBezTo>
                  <a:cubicBezTo>
                    <a:pt x="854" y="303"/>
                    <a:pt x="858" y="308"/>
                    <a:pt x="849" y="298"/>
                  </a:cubicBezTo>
                  <a:cubicBezTo>
                    <a:pt x="849" y="308"/>
                    <a:pt x="849" y="318"/>
                    <a:pt x="846" y="322"/>
                  </a:cubicBezTo>
                  <a:cubicBezTo>
                    <a:pt x="853" y="328"/>
                    <a:pt x="863" y="332"/>
                    <a:pt x="861" y="350"/>
                  </a:cubicBezTo>
                  <a:cubicBezTo>
                    <a:pt x="868" y="351"/>
                    <a:pt x="873" y="349"/>
                    <a:pt x="874" y="342"/>
                  </a:cubicBezTo>
                  <a:cubicBezTo>
                    <a:pt x="868" y="333"/>
                    <a:pt x="862" y="325"/>
                    <a:pt x="855" y="318"/>
                  </a:cubicBezTo>
                  <a:close/>
                  <a:moveTo>
                    <a:pt x="849" y="566"/>
                  </a:moveTo>
                  <a:cubicBezTo>
                    <a:pt x="840" y="570"/>
                    <a:pt x="856" y="572"/>
                    <a:pt x="852" y="582"/>
                  </a:cubicBezTo>
                  <a:cubicBezTo>
                    <a:pt x="848" y="583"/>
                    <a:pt x="848" y="588"/>
                    <a:pt x="843" y="586"/>
                  </a:cubicBezTo>
                  <a:cubicBezTo>
                    <a:pt x="843" y="572"/>
                    <a:pt x="844" y="555"/>
                    <a:pt x="836" y="550"/>
                  </a:cubicBezTo>
                  <a:cubicBezTo>
                    <a:pt x="836" y="589"/>
                    <a:pt x="840" y="604"/>
                    <a:pt x="855" y="630"/>
                  </a:cubicBezTo>
                  <a:cubicBezTo>
                    <a:pt x="854" y="614"/>
                    <a:pt x="873" y="624"/>
                    <a:pt x="870" y="606"/>
                  </a:cubicBezTo>
                  <a:cubicBezTo>
                    <a:pt x="854" y="605"/>
                    <a:pt x="863" y="571"/>
                    <a:pt x="849" y="566"/>
                  </a:cubicBezTo>
                  <a:close/>
                  <a:moveTo>
                    <a:pt x="852" y="530"/>
                  </a:moveTo>
                  <a:cubicBezTo>
                    <a:pt x="855" y="536"/>
                    <a:pt x="855" y="545"/>
                    <a:pt x="861" y="546"/>
                  </a:cubicBezTo>
                  <a:cubicBezTo>
                    <a:pt x="859" y="534"/>
                    <a:pt x="870" y="539"/>
                    <a:pt x="867" y="526"/>
                  </a:cubicBezTo>
                  <a:cubicBezTo>
                    <a:pt x="858" y="522"/>
                    <a:pt x="860" y="533"/>
                    <a:pt x="855" y="534"/>
                  </a:cubicBezTo>
                  <a:cubicBezTo>
                    <a:pt x="855" y="530"/>
                    <a:pt x="854" y="524"/>
                    <a:pt x="852" y="530"/>
                  </a:cubicBezTo>
                  <a:close/>
                  <a:moveTo>
                    <a:pt x="855" y="462"/>
                  </a:moveTo>
                  <a:cubicBezTo>
                    <a:pt x="862" y="473"/>
                    <a:pt x="852" y="485"/>
                    <a:pt x="858" y="490"/>
                  </a:cubicBezTo>
                  <a:cubicBezTo>
                    <a:pt x="861" y="483"/>
                    <a:pt x="863" y="476"/>
                    <a:pt x="864" y="466"/>
                  </a:cubicBezTo>
                  <a:cubicBezTo>
                    <a:pt x="860" y="467"/>
                    <a:pt x="858" y="464"/>
                    <a:pt x="855" y="462"/>
                  </a:cubicBezTo>
                  <a:close/>
                  <a:moveTo>
                    <a:pt x="876" y="760"/>
                  </a:moveTo>
                  <a:cubicBezTo>
                    <a:pt x="872" y="764"/>
                    <a:pt x="872" y="774"/>
                    <a:pt x="873" y="784"/>
                  </a:cubicBezTo>
                  <a:cubicBezTo>
                    <a:pt x="885" y="788"/>
                    <a:pt x="885" y="760"/>
                    <a:pt x="876" y="760"/>
                  </a:cubicBezTo>
                  <a:close/>
                  <a:moveTo>
                    <a:pt x="829" y="836"/>
                  </a:moveTo>
                  <a:cubicBezTo>
                    <a:pt x="839" y="839"/>
                    <a:pt x="834" y="823"/>
                    <a:pt x="842" y="824"/>
                  </a:cubicBezTo>
                  <a:cubicBezTo>
                    <a:pt x="841" y="813"/>
                    <a:pt x="836" y="810"/>
                    <a:pt x="833" y="804"/>
                  </a:cubicBezTo>
                  <a:cubicBezTo>
                    <a:pt x="832" y="813"/>
                    <a:pt x="838" y="815"/>
                    <a:pt x="836" y="828"/>
                  </a:cubicBezTo>
                  <a:cubicBezTo>
                    <a:pt x="832" y="829"/>
                    <a:pt x="831" y="832"/>
                    <a:pt x="829" y="836"/>
                  </a:cubicBezTo>
                  <a:close/>
                  <a:moveTo>
                    <a:pt x="826" y="868"/>
                  </a:moveTo>
                  <a:cubicBezTo>
                    <a:pt x="826" y="857"/>
                    <a:pt x="826" y="846"/>
                    <a:pt x="826" y="836"/>
                  </a:cubicBezTo>
                  <a:cubicBezTo>
                    <a:pt x="810" y="835"/>
                    <a:pt x="818" y="866"/>
                    <a:pt x="826" y="868"/>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23" name="second circle"/>
          <p:cNvGrpSpPr>
            <a:grpSpLocks noChangeAspect="1"/>
          </p:cNvGrpSpPr>
          <p:nvPr/>
        </p:nvGrpSpPr>
        <p:grpSpPr bwMode="auto">
          <a:xfrm rot="14633141">
            <a:off x="-5486400" y="4633695"/>
            <a:ext cx="23311365" cy="23863765"/>
            <a:chOff x="1298" y="0"/>
            <a:chExt cx="3165" cy="3240"/>
          </a:xfrm>
        </p:grpSpPr>
        <p:sp>
          <p:nvSpPr>
            <p:cNvPr id="24" name="AutoShape 15"/>
            <p:cNvSpPr>
              <a:spLocks noChangeAspect="1" noChangeArrowheads="1" noTextEdit="1"/>
            </p:cNvSpPr>
            <p:nvPr/>
          </p:nvSpPr>
          <p:spPr bwMode="auto">
            <a:xfrm>
              <a:off x="1298" y="0"/>
              <a:ext cx="3164"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5" name="Freeform 17"/>
            <p:cNvSpPr/>
            <p:nvPr/>
          </p:nvSpPr>
          <p:spPr bwMode="auto">
            <a:xfrm>
              <a:off x="1298" y="1"/>
              <a:ext cx="3144" cy="1551"/>
            </a:xfrm>
            <a:custGeom>
              <a:avLst/>
              <a:gdLst>
                <a:gd name="T0" fmla="*/ 3069 w 3144"/>
                <a:gd name="T1" fmla="*/ 1092 h 1551"/>
                <a:gd name="T2" fmla="*/ 3047 w 3144"/>
                <a:gd name="T3" fmla="*/ 934 h 1551"/>
                <a:gd name="T4" fmla="*/ 2946 w 3144"/>
                <a:gd name="T5" fmla="*/ 814 h 1551"/>
                <a:gd name="T6" fmla="*/ 2891 w 3144"/>
                <a:gd name="T7" fmla="*/ 667 h 1551"/>
                <a:gd name="T8" fmla="*/ 2771 w 3144"/>
                <a:gd name="T9" fmla="*/ 568 h 1551"/>
                <a:gd name="T10" fmla="*/ 2694 w 3144"/>
                <a:gd name="T11" fmla="*/ 434 h 1551"/>
                <a:gd name="T12" fmla="*/ 2563 w 3144"/>
                <a:gd name="T13" fmla="*/ 373 h 1551"/>
                <a:gd name="T14" fmla="*/ 2457 w 3144"/>
                <a:gd name="T15" fmla="*/ 252 h 1551"/>
                <a:gd name="T16" fmla="*/ 2307 w 3144"/>
                <a:gd name="T17" fmla="*/ 209 h 1551"/>
                <a:gd name="T18" fmla="*/ 2180 w 3144"/>
                <a:gd name="T19" fmla="*/ 116 h 1551"/>
                <a:gd name="T20" fmla="*/ 2026 w 3144"/>
                <a:gd name="T21" fmla="*/ 98 h 1551"/>
                <a:gd name="T22" fmla="*/ 1885 w 3144"/>
                <a:gd name="T23" fmla="*/ 26 h 1551"/>
                <a:gd name="T24" fmla="*/ 1738 w 3144"/>
                <a:gd name="T25" fmla="*/ 43 h 1551"/>
                <a:gd name="T26" fmla="*/ 1579 w 3144"/>
                <a:gd name="T27" fmla="*/ 0 h 1551"/>
                <a:gd name="T28" fmla="*/ 1432 w 3144"/>
                <a:gd name="T29" fmla="*/ 44 h 1551"/>
                <a:gd name="T30" fmla="*/ 1272 w 3144"/>
                <a:gd name="T31" fmla="*/ 29 h 1551"/>
                <a:gd name="T32" fmla="*/ 1137 w 3144"/>
                <a:gd name="T33" fmla="*/ 97 h 1551"/>
                <a:gd name="T34" fmla="*/ 977 w 3144"/>
                <a:gd name="T35" fmla="*/ 118 h 1551"/>
                <a:gd name="T36" fmla="*/ 855 w 3144"/>
                <a:gd name="T37" fmla="*/ 213 h 1551"/>
                <a:gd name="T38" fmla="*/ 707 w 3144"/>
                <a:gd name="T39" fmla="*/ 258 h 1551"/>
                <a:gd name="T40" fmla="*/ 603 w 3144"/>
                <a:gd name="T41" fmla="*/ 372 h 1551"/>
                <a:gd name="T42" fmla="*/ 464 w 3144"/>
                <a:gd name="T43" fmla="*/ 445 h 1551"/>
                <a:gd name="T44" fmla="*/ 384 w 3144"/>
                <a:gd name="T45" fmla="*/ 577 h 1551"/>
                <a:gd name="T46" fmla="*/ 268 w 3144"/>
                <a:gd name="T47" fmla="*/ 682 h 1551"/>
                <a:gd name="T48" fmla="*/ 219 w 3144"/>
                <a:gd name="T49" fmla="*/ 822 h 1551"/>
                <a:gd name="T50" fmla="*/ 114 w 3144"/>
                <a:gd name="T51" fmla="*/ 946 h 1551"/>
                <a:gd name="T52" fmla="*/ 98 w 3144"/>
                <a:gd name="T53" fmla="*/ 1103 h 1551"/>
                <a:gd name="T54" fmla="*/ 20 w 3144"/>
                <a:gd name="T55" fmla="*/ 1237 h 1551"/>
                <a:gd name="T56" fmla="*/ 101 w 3144"/>
                <a:gd name="T57" fmla="*/ 1551 h 1551"/>
                <a:gd name="T58" fmla="*/ 294 w 3144"/>
                <a:gd name="T59" fmla="*/ 1299 h 1551"/>
                <a:gd name="T60" fmla="*/ 297 w 3144"/>
                <a:gd name="T61" fmla="*/ 1166 h 1551"/>
                <a:gd name="T62" fmla="*/ 377 w 3144"/>
                <a:gd name="T63" fmla="*/ 1044 h 1551"/>
                <a:gd name="T64" fmla="*/ 404 w 3144"/>
                <a:gd name="T65" fmla="*/ 926 h 1551"/>
                <a:gd name="T66" fmla="*/ 510 w 3144"/>
                <a:gd name="T67" fmla="*/ 825 h 1551"/>
                <a:gd name="T68" fmla="*/ 559 w 3144"/>
                <a:gd name="T69" fmla="*/ 722 h 1551"/>
                <a:gd name="T70" fmla="*/ 659 w 3144"/>
                <a:gd name="T71" fmla="*/ 647 h 1551"/>
                <a:gd name="T72" fmla="*/ 743 w 3144"/>
                <a:gd name="T73" fmla="*/ 541 h 1551"/>
                <a:gd name="T74" fmla="*/ 853 w 3144"/>
                <a:gd name="T75" fmla="*/ 498 h 1551"/>
                <a:gd name="T76" fmla="*/ 951 w 3144"/>
                <a:gd name="T77" fmla="*/ 408 h 1551"/>
                <a:gd name="T78" fmla="*/ 1090 w 3144"/>
                <a:gd name="T79" fmla="*/ 375 h 1551"/>
                <a:gd name="T80" fmla="*/ 1199 w 3144"/>
                <a:gd name="T81" fmla="*/ 304 h 1551"/>
                <a:gd name="T82" fmla="*/ 1335 w 3144"/>
                <a:gd name="T83" fmla="*/ 303 h 1551"/>
                <a:gd name="T84" fmla="*/ 1460 w 3144"/>
                <a:gd name="T85" fmla="*/ 255 h 1551"/>
                <a:gd name="T86" fmla="*/ 1579 w 3144"/>
                <a:gd name="T87" fmla="*/ 281 h 1551"/>
                <a:gd name="T88" fmla="*/ 1718 w 3144"/>
                <a:gd name="T89" fmla="*/ 250 h 1551"/>
                <a:gd name="T90" fmla="*/ 1838 w 3144"/>
                <a:gd name="T91" fmla="*/ 304 h 1551"/>
                <a:gd name="T92" fmla="*/ 1966 w 3144"/>
                <a:gd name="T93" fmla="*/ 301 h 1551"/>
                <a:gd name="T94" fmla="*/ 2070 w 3144"/>
                <a:gd name="T95" fmla="*/ 374 h 1551"/>
                <a:gd name="T96" fmla="*/ 2218 w 3144"/>
                <a:gd name="T97" fmla="*/ 399 h 1551"/>
                <a:gd name="T98" fmla="*/ 2308 w 3144"/>
                <a:gd name="T99" fmla="*/ 491 h 1551"/>
                <a:gd name="T100" fmla="*/ 2435 w 3144"/>
                <a:gd name="T101" fmla="*/ 540 h 1551"/>
                <a:gd name="T102" fmla="*/ 2522 w 3144"/>
                <a:gd name="T103" fmla="*/ 657 h 1551"/>
                <a:gd name="T104" fmla="*/ 2610 w 3144"/>
                <a:gd name="T105" fmla="*/ 704 h 1551"/>
                <a:gd name="T106" fmla="*/ 2658 w 3144"/>
                <a:gd name="T107" fmla="*/ 824 h 1551"/>
                <a:gd name="T108" fmla="*/ 2767 w 3144"/>
                <a:gd name="T109" fmla="*/ 925 h 1551"/>
                <a:gd name="T110" fmla="*/ 2792 w 3144"/>
                <a:gd name="T111" fmla="*/ 1052 h 1551"/>
                <a:gd name="T112" fmla="*/ 2870 w 3144"/>
                <a:gd name="T113" fmla="*/ 1162 h 1551"/>
                <a:gd name="T114" fmla="*/ 2878 w 3144"/>
                <a:gd name="T115" fmla="*/ 1308 h 1551"/>
                <a:gd name="T116" fmla="*/ 3099 w 3144"/>
                <a:gd name="T117" fmla="*/ 118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44" h="1551">
                  <a:moveTo>
                    <a:pt x="3099" y="1185"/>
                  </a:moveTo>
                  <a:lnTo>
                    <a:pt x="3116" y="1123"/>
                  </a:lnTo>
                  <a:lnTo>
                    <a:pt x="3069" y="1092"/>
                  </a:lnTo>
                  <a:lnTo>
                    <a:pt x="3085" y="1027"/>
                  </a:lnTo>
                  <a:lnTo>
                    <a:pt x="3035" y="996"/>
                  </a:lnTo>
                  <a:lnTo>
                    <a:pt x="3047" y="934"/>
                  </a:lnTo>
                  <a:lnTo>
                    <a:pt x="2997" y="905"/>
                  </a:lnTo>
                  <a:lnTo>
                    <a:pt x="3002" y="838"/>
                  </a:lnTo>
                  <a:lnTo>
                    <a:pt x="2946" y="814"/>
                  </a:lnTo>
                  <a:lnTo>
                    <a:pt x="2949" y="751"/>
                  </a:lnTo>
                  <a:lnTo>
                    <a:pt x="2889" y="728"/>
                  </a:lnTo>
                  <a:lnTo>
                    <a:pt x="2891" y="667"/>
                  </a:lnTo>
                  <a:lnTo>
                    <a:pt x="2834" y="647"/>
                  </a:lnTo>
                  <a:lnTo>
                    <a:pt x="2830" y="583"/>
                  </a:lnTo>
                  <a:lnTo>
                    <a:pt x="2771" y="568"/>
                  </a:lnTo>
                  <a:lnTo>
                    <a:pt x="2767" y="507"/>
                  </a:lnTo>
                  <a:lnTo>
                    <a:pt x="2712" y="495"/>
                  </a:lnTo>
                  <a:lnTo>
                    <a:pt x="2694" y="434"/>
                  </a:lnTo>
                  <a:lnTo>
                    <a:pt x="2639" y="433"/>
                  </a:lnTo>
                  <a:lnTo>
                    <a:pt x="2618" y="372"/>
                  </a:lnTo>
                  <a:lnTo>
                    <a:pt x="2563" y="373"/>
                  </a:lnTo>
                  <a:lnTo>
                    <a:pt x="2540" y="309"/>
                  </a:lnTo>
                  <a:lnTo>
                    <a:pt x="2481" y="311"/>
                  </a:lnTo>
                  <a:lnTo>
                    <a:pt x="2457" y="252"/>
                  </a:lnTo>
                  <a:lnTo>
                    <a:pt x="2400" y="256"/>
                  </a:lnTo>
                  <a:lnTo>
                    <a:pt x="2366" y="196"/>
                  </a:lnTo>
                  <a:lnTo>
                    <a:pt x="2307" y="209"/>
                  </a:lnTo>
                  <a:lnTo>
                    <a:pt x="2273" y="154"/>
                  </a:lnTo>
                  <a:lnTo>
                    <a:pt x="2212" y="168"/>
                  </a:lnTo>
                  <a:lnTo>
                    <a:pt x="2180" y="116"/>
                  </a:lnTo>
                  <a:lnTo>
                    <a:pt x="2122" y="129"/>
                  </a:lnTo>
                  <a:lnTo>
                    <a:pt x="2084" y="79"/>
                  </a:lnTo>
                  <a:lnTo>
                    <a:pt x="2026" y="98"/>
                  </a:lnTo>
                  <a:lnTo>
                    <a:pt x="1988" y="50"/>
                  </a:lnTo>
                  <a:lnTo>
                    <a:pt x="1929" y="72"/>
                  </a:lnTo>
                  <a:lnTo>
                    <a:pt x="1885" y="26"/>
                  </a:lnTo>
                  <a:lnTo>
                    <a:pt x="1834" y="52"/>
                  </a:lnTo>
                  <a:lnTo>
                    <a:pt x="1785" y="12"/>
                  </a:lnTo>
                  <a:lnTo>
                    <a:pt x="1738" y="43"/>
                  </a:lnTo>
                  <a:lnTo>
                    <a:pt x="1686" y="0"/>
                  </a:lnTo>
                  <a:lnTo>
                    <a:pt x="1629" y="36"/>
                  </a:lnTo>
                  <a:lnTo>
                    <a:pt x="1579" y="0"/>
                  </a:lnTo>
                  <a:lnTo>
                    <a:pt x="1531" y="35"/>
                  </a:lnTo>
                  <a:lnTo>
                    <a:pt x="1474" y="4"/>
                  </a:lnTo>
                  <a:lnTo>
                    <a:pt x="1432" y="44"/>
                  </a:lnTo>
                  <a:lnTo>
                    <a:pt x="1370" y="15"/>
                  </a:lnTo>
                  <a:lnTo>
                    <a:pt x="1333" y="56"/>
                  </a:lnTo>
                  <a:lnTo>
                    <a:pt x="1272" y="29"/>
                  </a:lnTo>
                  <a:lnTo>
                    <a:pt x="1233" y="74"/>
                  </a:lnTo>
                  <a:lnTo>
                    <a:pt x="1173" y="51"/>
                  </a:lnTo>
                  <a:lnTo>
                    <a:pt x="1137" y="97"/>
                  </a:lnTo>
                  <a:lnTo>
                    <a:pt x="1071" y="80"/>
                  </a:lnTo>
                  <a:lnTo>
                    <a:pt x="1039" y="132"/>
                  </a:lnTo>
                  <a:lnTo>
                    <a:pt x="977" y="118"/>
                  </a:lnTo>
                  <a:lnTo>
                    <a:pt x="945" y="173"/>
                  </a:lnTo>
                  <a:lnTo>
                    <a:pt x="885" y="161"/>
                  </a:lnTo>
                  <a:lnTo>
                    <a:pt x="855" y="213"/>
                  </a:lnTo>
                  <a:lnTo>
                    <a:pt x="792" y="207"/>
                  </a:lnTo>
                  <a:lnTo>
                    <a:pt x="766" y="263"/>
                  </a:lnTo>
                  <a:lnTo>
                    <a:pt x="707" y="258"/>
                  </a:lnTo>
                  <a:lnTo>
                    <a:pt x="682" y="316"/>
                  </a:lnTo>
                  <a:lnTo>
                    <a:pt x="619" y="317"/>
                  </a:lnTo>
                  <a:lnTo>
                    <a:pt x="603" y="372"/>
                  </a:lnTo>
                  <a:lnTo>
                    <a:pt x="541" y="380"/>
                  </a:lnTo>
                  <a:lnTo>
                    <a:pt x="531" y="435"/>
                  </a:lnTo>
                  <a:lnTo>
                    <a:pt x="464" y="445"/>
                  </a:lnTo>
                  <a:lnTo>
                    <a:pt x="452" y="511"/>
                  </a:lnTo>
                  <a:lnTo>
                    <a:pt x="391" y="522"/>
                  </a:lnTo>
                  <a:lnTo>
                    <a:pt x="384" y="577"/>
                  </a:lnTo>
                  <a:lnTo>
                    <a:pt x="324" y="600"/>
                  </a:lnTo>
                  <a:lnTo>
                    <a:pt x="327" y="655"/>
                  </a:lnTo>
                  <a:lnTo>
                    <a:pt x="268" y="682"/>
                  </a:lnTo>
                  <a:lnTo>
                    <a:pt x="273" y="736"/>
                  </a:lnTo>
                  <a:lnTo>
                    <a:pt x="212" y="764"/>
                  </a:lnTo>
                  <a:lnTo>
                    <a:pt x="219" y="822"/>
                  </a:lnTo>
                  <a:lnTo>
                    <a:pt x="162" y="851"/>
                  </a:lnTo>
                  <a:lnTo>
                    <a:pt x="171" y="908"/>
                  </a:lnTo>
                  <a:lnTo>
                    <a:pt x="114" y="946"/>
                  </a:lnTo>
                  <a:lnTo>
                    <a:pt x="131" y="1005"/>
                  </a:lnTo>
                  <a:lnTo>
                    <a:pt x="79" y="1042"/>
                  </a:lnTo>
                  <a:lnTo>
                    <a:pt x="98" y="1103"/>
                  </a:lnTo>
                  <a:lnTo>
                    <a:pt x="48" y="1138"/>
                  </a:lnTo>
                  <a:lnTo>
                    <a:pt x="67" y="1196"/>
                  </a:lnTo>
                  <a:lnTo>
                    <a:pt x="20" y="1237"/>
                  </a:lnTo>
                  <a:lnTo>
                    <a:pt x="44" y="1294"/>
                  </a:lnTo>
                  <a:lnTo>
                    <a:pt x="0" y="1335"/>
                  </a:lnTo>
                  <a:lnTo>
                    <a:pt x="101" y="1551"/>
                  </a:lnTo>
                  <a:lnTo>
                    <a:pt x="276" y="1389"/>
                  </a:lnTo>
                  <a:lnTo>
                    <a:pt x="251" y="1337"/>
                  </a:lnTo>
                  <a:lnTo>
                    <a:pt x="294" y="1299"/>
                  </a:lnTo>
                  <a:lnTo>
                    <a:pt x="275" y="1255"/>
                  </a:lnTo>
                  <a:lnTo>
                    <a:pt x="316" y="1226"/>
                  </a:lnTo>
                  <a:lnTo>
                    <a:pt x="297" y="1166"/>
                  </a:lnTo>
                  <a:lnTo>
                    <a:pt x="345" y="1131"/>
                  </a:lnTo>
                  <a:lnTo>
                    <a:pt x="328" y="1077"/>
                  </a:lnTo>
                  <a:lnTo>
                    <a:pt x="377" y="1044"/>
                  </a:lnTo>
                  <a:lnTo>
                    <a:pt x="366" y="1002"/>
                  </a:lnTo>
                  <a:lnTo>
                    <a:pt x="413" y="979"/>
                  </a:lnTo>
                  <a:lnTo>
                    <a:pt x="404" y="926"/>
                  </a:lnTo>
                  <a:lnTo>
                    <a:pt x="457" y="902"/>
                  </a:lnTo>
                  <a:lnTo>
                    <a:pt x="451" y="850"/>
                  </a:lnTo>
                  <a:lnTo>
                    <a:pt x="510" y="825"/>
                  </a:lnTo>
                  <a:lnTo>
                    <a:pt x="505" y="775"/>
                  </a:lnTo>
                  <a:lnTo>
                    <a:pt x="561" y="753"/>
                  </a:lnTo>
                  <a:lnTo>
                    <a:pt x="559" y="722"/>
                  </a:lnTo>
                  <a:lnTo>
                    <a:pt x="597" y="714"/>
                  </a:lnTo>
                  <a:lnTo>
                    <a:pt x="604" y="654"/>
                  </a:lnTo>
                  <a:lnTo>
                    <a:pt x="659" y="647"/>
                  </a:lnTo>
                  <a:lnTo>
                    <a:pt x="669" y="592"/>
                  </a:lnTo>
                  <a:lnTo>
                    <a:pt x="736" y="583"/>
                  </a:lnTo>
                  <a:lnTo>
                    <a:pt x="743" y="541"/>
                  </a:lnTo>
                  <a:lnTo>
                    <a:pt x="790" y="539"/>
                  </a:lnTo>
                  <a:lnTo>
                    <a:pt x="804" y="494"/>
                  </a:lnTo>
                  <a:lnTo>
                    <a:pt x="853" y="498"/>
                  </a:lnTo>
                  <a:lnTo>
                    <a:pt x="874" y="445"/>
                  </a:lnTo>
                  <a:lnTo>
                    <a:pt x="931" y="450"/>
                  </a:lnTo>
                  <a:lnTo>
                    <a:pt x="951" y="408"/>
                  </a:lnTo>
                  <a:lnTo>
                    <a:pt x="1001" y="417"/>
                  </a:lnTo>
                  <a:lnTo>
                    <a:pt x="1032" y="363"/>
                  </a:lnTo>
                  <a:lnTo>
                    <a:pt x="1090" y="375"/>
                  </a:lnTo>
                  <a:lnTo>
                    <a:pt x="1119" y="326"/>
                  </a:lnTo>
                  <a:lnTo>
                    <a:pt x="1176" y="341"/>
                  </a:lnTo>
                  <a:lnTo>
                    <a:pt x="1199" y="304"/>
                  </a:lnTo>
                  <a:lnTo>
                    <a:pt x="1247" y="322"/>
                  </a:lnTo>
                  <a:lnTo>
                    <a:pt x="1281" y="281"/>
                  </a:lnTo>
                  <a:lnTo>
                    <a:pt x="1335" y="303"/>
                  </a:lnTo>
                  <a:lnTo>
                    <a:pt x="1370" y="264"/>
                  </a:lnTo>
                  <a:lnTo>
                    <a:pt x="1427" y="290"/>
                  </a:lnTo>
                  <a:lnTo>
                    <a:pt x="1460" y="255"/>
                  </a:lnTo>
                  <a:lnTo>
                    <a:pt x="1511" y="283"/>
                  </a:lnTo>
                  <a:lnTo>
                    <a:pt x="1541" y="253"/>
                  </a:lnTo>
                  <a:lnTo>
                    <a:pt x="1579" y="281"/>
                  </a:lnTo>
                  <a:lnTo>
                    <a:pt x="1628" y="246"/>
                  </a:lnTo>
                  <a:lnTo>
                    <a:pt x="1670" y="281"/>
                  </a:lnTo>
                  <a:lnTo>
                    <a:pt x="1718" y="250"/>
                  </a:lnTo>
                  <a:lnTo>
                    <a:pt x="1770" y="293"/>
                  </a:lnTo>
                  <a:lnTo>
                    <a:pt x="1805" y="270"/>
                  </a:lnTo>
                  <a:lnTo>
                    <a:pt x="1838" y="304"/>
                  </a:lnTo>
                  <a:lnTo>
                    <a:pt x="1882" y="283"/>
                  </a:lnTo>
                  <a:lnTo>
                    <a:pt x="1911" y="320"/>
                  </a:lnTo>
                  <a:lnTo>
                    <a:pt x="1966" y="301"/>
                  </a:lnTo>
                  <a:lnTo>
                    <a:pt x="2000" y="347"/>
                  </a:lnTo>
                  <a:lnTo>
                    <a:pt x="2045" y="332"/>
                  </a:lnTo>
                  <a:lnTo>
                    <a:pt x="2070" y="374"/>
                  </a:lnTo>
                  <a:lnTo>
                    <a:pt x="2132" y="360"/>
                  </a:lnTo>
                  <a:lnTo>
                    <a:pt x="2162" y="411"/>
                  </a:lnTo>
                  <a:lnTo>
                    <a:pt x="2218" y="399"/>
                  </a:lnTo>
                  <a:lnTo>
                    <a:pt x="2247" y="451"/>
                  </a:lnTo>
                  <a:lnTo>
                    <a:pt x="2290" y="443"/>
                  </a:lnTo>
                  <a:lnTo>
                    <a:pt x="2308" y="491"/>
                  </a:lnTo>
                  <a:lnTo>
                    <a:pt x="2363" y="487"/>
                  </a:lnTo>
                  <a:lnTo>
                    <a:pt x="2382" y="542"/>
                  </a:lnTo>
                  <a:lnTo>
                    <a:pt x="2435" y="540"/>
                  </a:lnTo>
                  <a:lnTo>
                    <a:pt x="2455" y="601"/>
                  </a:lnTo>
                  <a:lnTo>
                    <a:pt x="2505" y="600"/>
                  </a:lnTo>
                  <a:lnTo>
                    <a:pt x="2522" y="657"/>
                  </a:lnTo>
                  <a:lnTo>
                    <a:pt x="2550" y="658"/>
                  </a:lnTo>
                  <a:lnTo>
                    <a:pt x="2553" y="691"/>
                  </a:lnTo>
                  <a:lnTo>
                    <a:pt x="2610" y="704"/>
                  </a:lnTo>
                  <a:lnTo>
                    <a:pt x="2613" y="762"/>
                  </a:lnTo>
                  <a:lnTo>
                    <a:pt x="2659" y="774"/>
                  </a:lnTo>
                  <a:lnTo>
                    <a:pt x="2658" y="824"/>
                  </a:lnTo>
                  <a:lnTo>
                    <a:pt x="2716" y="846"/>
                  </a:lnTo>
                  <a:lnTo>
                    <a:pt x="2713" y="905"/>
                  </a:lnTo>
                  <a:lnTo>
                    <a:pt x="2767" y="925"/>
                  </a:lnTo>
                  <a:lnTo>
                    <a:pt x="2762" y="984"/>
                  </a:lnTo>
                  <a:lnTo>
                    <a:pt x="2803" y="1001"/>
                  </a:lnTo>
                  <a:lnTo>
                    <a:pt x="2792" y="1052"/>
                  </a:lnTo>
                  <a:lnTo>
                    <a:pt x="2839" y="1078"/>
                  </a:lnTo>
                  <a:lnTo>
                    <a:pt x="2825" y="1135"/>
                  </a:lnTo>
                  <a:lnTo>
                    <a:pt x="2870" y="1162"/>
                  </a:lnTo>
                  <a:lnTo>
                    <a:pt x="2854" y="1224"/>
                  </a:lnTo>
                  <a:lnTo>
                    <a:pt x="2896" y="1252"/>
                  </a:lnTo>
                  <a:lnTo>
                    <a:pt x="2878" y="1308"/>
                  </a:lnTo>
                  <a:lnTo>
                    <a:pt x="3075" y="1445"/>
                  </a:lnTo>
                  <a:lnTo>
                    <a:pt x="3144" y="1216"/>
                  </a:lnTo>
                  <a:lnTo>
                    <a:pt x="3099" y="1185"/>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 name="Freeform 18" hidden="1"/>
            <p:cNvSpPr/>
            <p:nvPr/>
          </p:nvSpPr>
          <p:spPr bwMode="auto">
            <a:xfrm>
              <a:off x="1318" y="1688"/>
              <a:ext cx="3145" cy="1552"/>
            </a:xfrm>
            <a:custGeom>
              <a:avLst/>
              <a:gdLst>
                <a:gd name="T0" fmla="*/ 75 w 3145"/>
                <a:gd name="T1" fmla="*/ 459 h 1552"/>
                <a:gd name="T2" fmla="*/ 97 w 3145"/>
                <a:gd name="T3" fmla="*/ 617 h 1552"/>
                <a:gd name="T4" fmla="*/ 199 w 3145"/>
                <a:gd name="T5" fmla="*/ 737 h 1552"/>
                <a:gd name="T6" fmla="*/ 253 w 3145"/>
                <a:gd name="T7" fmla="*/ 883 h 1552"/>
                <a:gd name="T8" fmla="*/ 373 w 3145"/>
                <a:gd name="T9" fmla="*/ 983 h 1552"/>
                <a:gd name="T10" fmla="*/ 450 w 3145"/>
                <a:gd name="T11" fmla="*/ 1117 h 1552"/>
                <a:gd name="T12" fmla="*/ 582 w 3145"/>
                <a:gd name="T13" fmla="*/ 1179 h 1552"/>
                <a:gd name="T14" fmla="*/ 688 w 3145"/>
                <a:gd name="T15" fmla="*/ 1299 h 1552"/>
                <a:gd name="T16" fmla="*/ 838 w 3145"/>
                <a:gd name="T17" fmla="*/ 1343 h 1552"/>
                <a:gd name="T18" fmla="*/ 964 w 3145"/>
                <a:gd name="T19" fmla="*/ 1436 h 1552"/>
                <a:gd name="T20" fmla="*/ 1119 w 3145"/>
                <a:gd name="T21" fmla="*/ 1453 h 1552"/>
                <a:gd name="T22" fmla="*/ 1259 w 3145"/>
                <a:gd name="T23" fmla="*/ 1524 h 1552"/>
                <a:gd name="T24" fmla="*/ 1406 w 3145"/>
                <a:gd name="T25" fmla="*/ 1509 h 1552"/>
                <a:gd name="T26" fmla="*/ 1565 w 3145"/>
                <a:gd name="T27" fmla="*/ 1552 h 1552"/>
                <a:gd name="T28" fmla="*/ 1712 w 3145"/>
                <a:gd name="T29" fmla="*/ 1508 h 1552"/>
                <a:gd name="T30" fmla="*/ 1873 w 3145"/>
                <a:gd name="T31" fmla="*/ 1522 h 1552"/>
                <a:gd name="T32" fmla="*/ 2007 w 3145"/>
                <a:gd name="T33" fmla="*/ 1454 h 1552"/>
                <a:gd name="T34" fmla="*/ 2168 w 3145"/>
                <a:gd name="T35" fmla="*/ 1433 h 1552"/>
                <a:gd name="T36" fmla="*/ 2289 w 3145"/>
                <a:gd name="T37" fmla="*/ 1338 h 1552"/>
                <a:gd name="T38" fmla="*/ 2438 w 3145"/>
                <a:gd name="T39" fmla="*/ 1293 h 1552"/>
                <a:gd name="T40" fmla="*/ 2542 w 3145"/>
                <a:gd name="T41" fmla="*/ 1179 h 1552"/>
                <a:gd name="T42" fmla="*/ 2681 w 3145"/>
                <a:gd name="T43" fmla="*/ 1107 h 1552"/>
                <a:gd name="T44" fmla="*/ 2760 w 3145"/>
                <a:gd name="T45" fmla="*/ 974 h 1552"/>
                <a:gd name="T46" fmla="*/ 2877 w 3145"/>
                <a:gd name="T47" fmla="*/ 870 h 1552"/>
                <a:gd name="T48" fmla="*/ 2926 w 3145"/>
                <a:gd name="T49" fmla="*/ 729 h 1552"/>
                <a:gd name="T50" fmla="*/ 3030 w 3145"/>
                <a:gd name="T51" fmla="*/ 606 h 1552"/>
                <a:gd name="T52" fmla="*/ 3046 w 3145"/>
                <a:gd name="T53" fmla="*/ 448 h 1552"/>
                <a:gd name="T54" fmla="*/ 3125 w 3145"/>
                <a:gd name="T55" fmla="*/ 314 h 1552"/>
                <a:gd name="T56" fmla="*/ 3043 w 3145"/>
                <a:gd name="T57" fmla="*/ 0 h 1552"/>
                <a:gd name="T58" fmla="*/ 2850 w 3145"/>
                <a:gd name="T59" fmla="*/ 252 h 1552"/>
                <a:gd name="T60" fmla="*/ 2848 w 3145"/>
                <a:gd name="T61" fmla="*/ 386 h 1552"/>
                <a:gd name="T62" fmla="*/ 2766 w 3145"/>
                <a:gd name="T63" fmla="*/ 507 h 1552"/>
                <a:gd name="T64" fmla="*/ 2741 w 3145"/>
                <a:gd name="T65" fmla="*/ 626 h 1552"/>
                <a:gd name="T66" fmla="*/ 2635 w 3145"/>
                <a:gd name="T67" fmla="*/ 726 h 1552"/>
                <a:gd name="T68" fmla="*/ 2585 w 3145"/>
                <a:gd name="T69" fmla="*/ 829 h 1552"/>
                <a:gd name="T70" fmla="*/ 2486 w 3145"/>
                <a:gd name="T71" fmla="*/ 904 h 1552"/>
                <a:gd name="T72" fmla="*/ 2401 w 3145"/>
                <a:gd name="T73" fmla="*/ 1011 h 1552"/>
                <a:gd name="T74" fmla="*/ 2292 w 3145"/>
                <a:gd name="T75" fmla="*/ 1053 h 1552"/>
                <a:gd name="T76" fmla="*/ 2194 w 3145"/>
                <a:gd name="T77" fmla="*/ 1144 h 1552"/>
                <a:gd name="T78" fmla="*/ 2054 w 3145"/>
                <a:gd name="T79" fmla="*/ 1176 h 1552"/>
                <a:gd name="T80" fmla="*/ 1945 w 3145"/>
                <a:gd name="T81" fmla="*/ 1247 h 1552"/>
                <a:gd name="T82" fmla="*/ 1810 w 3145"/>
                <a:gd name="T83" fmla="*/ 1248 h 1552"/>
                <a:gd name="T84" fmla="*/ 1684 w 3145"/>
                <a:gd name="T85" fmla="*/ 1297 h 1552"/>
                <a:gd name="T86" fmla="*/ 1565 w 3145"/>
                <a:gd name="T87" fmla="*/ 1270 h 1552"/>
                <a:gd name="T88" fmla="*/ 1427 w 3145"/>
                <a:gd name="T89" fmla="*/ 1301 h 1552"/>
                <a:gd name="T90" fmla="*/ 1306 w 3145"/>
                <a:gd name="T91" fmla="*/ 1248 h 1552"/>
                <a:gd name="T92" fmla="*/ 1179 w 3145"/>
                <a:gd name="T93" fmla="*/ 1250 h 1552"/>
                <a:gd name="T94" fmla="*/ 1074 w 3145"/>
                <a:gd name="T95" fmla="*/ 1176 h 1552"/>
                <a:gd name="T96" fmla="*/ 926 w 3145"/>
                <a:gd name="T97" fmla="*/ 1152 h 1552"/>
                <a:gd name="T98" fmla="*/ 835 w 3145"/>
                <a:gd name="T99" fmla="*/ 1061 h 1552"/>
                <a:gd name="T100" fmla="*/ 710 w 3145"/>
                <a:gd name="T101" fmla="*/ 1011 h 1552"/>
                <a:gd name="T102" fmla="*/ 622 w 3145"/>
                <a:gd name="T103" fmla="*/ 894 h 1552"/>
                <a:gd name="T104" fmla="*/ 535 w 3145"/>
                <a:gd name="T105" fmla="*/ 847 h 1552"/>
                <a:gd name="T106" fmla="*/ 487 w 3145"/>
                <a:gd name="T107" fmla="*/ 727 h 1552"/>
                <a:gd name="T108" fmla="*/ 377 w 3145"/>
                <a:gd name="T109" fmla="*/ 626 h 1552"/>
                <a:gd name="T110" fmla="*/ 353 w 3145"/>
                <a:gd name="T111" fmla="*/ 499 h 1552"/>
                <a:gd name="T112" fmla="*/ 275 w 3145"/>
                <a:gd name="T113" fmla="*/ 389 h 1552"/>
                <a:gd name="T114" fmla="*/ 265 w 3145"/>
                <a:gd name="T115" fmla="*/ 243 h 1552"/>
                <a:gd name="T116" fmla="*/ 45 w 3145"/>
                <a:gd name="T117" fmla="*/ 367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45" h="1552">
                  <a:moveTo>
                    <a:pt x="45" y="367"/>
                  </a:moveTo>
                  <a:lnTo>
                    <a:pt x="28" y="429"/>
                  </a:lnTo>
                  <a:lnTo>
                    <a:pt x="75" y="459"/>
                  </a:lnTo>
                  <a:lnTo>
                    <a:pt x="60" y="524"/>
                  </a:lnTo>
                  <a:lnTo>
                    <a:pt x="110" y="554"/>
                  </a:lnTo>
                  <a:lnTo>
                    <a:pt x="97" y="617"/>
                  </a:lnTo>
                  <a:lnTo>
                    <a:pt x="148" y="646"/>
                  </a:lnTo>
                  <a:lnTo>
                    <a:pt x="142" y="713"/>
                  </a:lnTo>
                  <a:lnTo>
                    <a:pt x="199" y="737"/>
                  </a:lnTo>
                  <a:lnTo>
                    <a:pt x="196" y="800"/>
                  </a:lnTo>
                  <a:lnTo>
                    <a:pt x="256" y="823"/>
                  </a:lnTo>
                  <a:lnTo>
                    <a:pt x="253" y="883"/>
                  </a:lnTo>
                  <a:lnTo>
                    <a:pt x="310" y="904"/>
                  </a:lnTo>
                  <a:lnTo>
                    <a:pt x="314" y="968"/>
                  </a:lnTo>
                  <a:lnTo>
                    <a:pt x="373" y="983"/>
                  </a:lnTo>
                  <a:lnTo>
                    <a:pt x="378" y="1044"/>
                  </a:lnTo>
                  <a:lnTo>
                    <a:pt x="433" y="1056"/>
                  </a:lnTo>
                  <a:lnTo>
                    <a:pt x="450" y="1117"/>
                  </a:lnTo>
                  <a:lnTo>
                    <a:pt x="506" y="1118"/>
                  </a:lnTo>
                  <a:lnTo>
                    <a:pt x="526" y="1179"/>
                  </a:lnTo>
                  <a:lnTo>
                    <a:pt x="582" y="1179"/>
                  </a:lnTo>
                  <a:lnTo>
                    <a:pt x="605" y="1242"/>
                  </a:lnTo>
                  <a:lnTo>
                    <a:pt x="663" y="1240"/>
                  </a:lnTo>
                  <a:lnTo>
                    <a:pt x="688" y="1299"/>
                  </a:lnTo>
                  <a:lnTo>
                    <a:pt x="745" y="1295"/>
                  </a:lnTo>
                  <a:lnTo>
                    <a:pt x="778" y="1355"/>
                  </a:lnTo>
                  <a:lnTo>
                    <a:pt x="838" y="1343"/>
                  </a:lnTo>
                  <a:lnTo>
                    <a:pt x="871" y="1397"/>
                  </a:lnTo>
                  <a:lnTo>
                    <a:pt x="932" y="1384"/>
                  </a:lnTo>
                  <a:lnTo>
                    <a:pt x="964" y="1436"/>
                  </a:lnTo>
                  <a:lnTo>
                    <a:pt x="1023" y="1422"/>
                  </a:lnTo>
                  <a:lnTo>
                    <a:pt x="1061" y="1473"/>
                  </a:lnTo>
                  <a:lnTo>
                    <a:pt x="1119" y="1453"/>
                  </a:lnTo>
                  <a:lnTo>
                    <a:pt x="1156" y="1501"/>
                  </a:lnTo>
                  <a:lnTo>
                    <a:pt x="1215" y="1480"/>
                  </a:lnTo>
                  <a:lnTo>
                    <a:pt x="1259" y="1524"/>
                  </a:lnTo>
                  <a:lnTo>
                    <a:pt x="1311" y="1499"/>
                  </a:lnTo>
                  <a:lnTo>
                    <a:pt x="1359" y="1539"/>
                  </a:lnTo>
                  <a:lnTo>
                    <a:pt x="1406" y="1509"/>
                  </a:lnTo>
                  <a:lnTo>
                    <a:pt x="1459" y="1552"/>
                  </a:lnTo>
                  <a:lnTo>
                    <a:pt x="1515" y="1515"/>
                  </a:lnTo>
                  <a:lnTo>
                    <a:pt x="1565" y="1552"/>
                  </a:lnTo>
                  <a:lnTo>
                    <a:pt x="1613" y="1517"/>
                  </a:lnTo>
                  <a:lnTo>
                    <a:pt x="1670" y="1547"/>
                  </a:lnTo>
                  <a:lnTo>
                    <a:pt x="1712" y="1508"/>
                  </a:lnTo>
                  <a:lnTo>
                    <a:pt x="1774" y="1536"/>
                  </a:lnTo>
                  <a:lnTo>
                    <a:pt x="1811" y="1495"/>
                  </a:lnTo>
                  <a:lnTo>
                    <a:pt x="1873" y="1522"/>
                  </a:lnTo>
                  <a:lnTo>
                    <a:pt x="1911" y="1477"/>
                  </a:lnTo>
                  <a:lnTo>
                    <a:pt x="1971" y="1500"/>
                  </a:lnTo>
                  <a:lnTo>
                    <a:pt x="2007" y="1454"/>
                  </a:lnTo>
                  <a:lnTo>
                    <a:pt x="2073" y="1471"/>
                  </a:lnTo>
                  <a:lnTo>
                    <a:pt x="2105" y="1419"/>
                  </a:lnTo>
                  <a:lnTo>
                    <a:pt x="2168" y="1433"/>
                  </a:lnTo>
                  <a:lnTo>
                    <a:pt x="2200" y="1378"/>
                  </a:lnTo>
                  <a:lnTo>
                    <a:pt x="2259" y="1390"/>
                  </a:lnTo>
                  <a:lnTo>
                    <a:pt x="2289" y="1338"/>
                  </a:lnTo>
                  <a:lnTo>
                    <a:pt x="2353" y="1344"/>
                  </a:lnTo>
                  <a:lnTo>
                    <a:pt x="2378" y="1288"/>
                  </a:lnTo>
                  <a:lnTo>
                    <a:pt x="2438" y="1293"/>
                  </a:lnTo>
                  <a:lnTo>
                    <a:pt x="2462" y="1236"/>
                  </a:lnTo>
                  <a:lnTo>
                    <a:pt x="2526" y="1234"/>
                  </a:lnTo>
                  <a:lnTo>
                    <a:pt x="2542" y="1179"/>
                  </a:lnTo>
                  <a:lnTo>
                    <a:pt x="2604" y="1171"/>
                  </a:lnTo>
                  <a:lnTo>
                    <a:pt x="2614" y="1116"/>
                  </a:lnTo>
                  <a:lnTo>
                    <a:pt x="2681" y="1107"/>
                  </a:lnTo>
                  <a:lnTo>
                    <a:pt x="2693" y="1041"/>
                  </a:lnTo>
                  <a:lnTo>
                    <a:pt x="2753" y="1029"/>
                  </a:lnTo>
                  <a:lnTo>
                    <a:pt x="2760" y="974"/>
                  </a:lnTo>
                  <a:lnTo>
                    <a:pt x="2820" y="951"/>
                  </a:lnTo>
                  <a:lnTo>
                    <a:pt x="2817" y="896"/>
                  </a:lnTo>
                  <a:lnTo>
                    <a:pt x="2877" y="870"/>
                  </a:lnTo>
                  <a:lnTo>
                    <a:pt x="2872" y="815"/>
                  </a:lnTo>
                  <a:lnTo>
                    <a:pt x="2932" y="787"/>
                  </a:lnTo>
                  <a:lnTo>
                    <a:pt x="2926" y="729"/>
                  </a:lnTo>
                  <a:lnTo>
                    <a:pt x="2983" y="700"/>
                  </a:lnTo>
                  <a:lnTo>
                    <a:pt x="2973" y="643"/>
                  </a:lnTo>
                  <a:lnTo>
                    <a:pt x="3030" y="606"/>
                  </a:lnTo>
                  <a:lnTo>
                    <a:pt x="3014" y="546"/>
                  </a:lnTo>
                  <a:lnTo>
                    <a:pt x="3065" y="509"/>
                  </a:lnTo>
                  <a:lnTo>
                    <a:pt x="3046" y="448"/>
                  </a:lnTo>
                  <a:lnTo>
                    <a:pt x="3096" y="413"/>
                  </a:lnTo>
                  <a:lnTo>
                    <a:pt x="3078" y="355"/>
                  </a:lnTo>
                  <a:lnTo>
                    <a:pt x="3125" y="314"/>
                  </a:lnTo>
                  <a:lnTo>
                    <a:pt x="3100" y="258"/>
                  </a:lnTo>
                  <a:lnTo>
                    <a:pt x="3145" y="216"/>
                  </a:lnTo>
                  <a:lnTo>
                    <a:pt x="3043" y="0"/>
                  </a:lnTo>
                  <a:lnTo>
                    <a:pt x="2869" y="162"/>
                  </a:lnTo>
                  <a:lnTo>
                    <a:pt x="2894" y="214"/>
                  </a:lnTo>
                  <a:lnTo>
                    <a:pt x="2850" y="252"/>
                  </a:lnTo>
                  <a:lnTo>
                    <a:pt x="2869" y="297"/>
                  </a:lnTo>
                  <a:lnTo>
                    <a:pt x="2828" y="325"/>
                  </a:lnTo>
                  <a:lnTo>
                    <a:pt x="2848" y="386"/>
                  </a:lnTo>
                  <a:lnTo>
                    <a:pt x="2799" y="420"/>
                  </a:lnTo>
                  <a:lnTo>
                    <a:pt x="2816" y="475"/>
                  </a:lnTo>
                  <a:lnTo>
                    <a:pt x="2766" y="507"/>
                  </a:lnTo>
                  <a:lnTo>
                    <a:pt x="2779" y="549"/>
                  </a:lnTo>
                  <a:lnTo>
                    <a:pt x="2732" y="572"/>
                  </a:lnTo>
                  <a:lnTo>
                    <a:pt x="2741" y="626"/>
                  </a:lnTo>
                  <a:lnTo>
                    <a:pt x="2687" y="649"/>
                  </a:lnTo>
                  <a:lnTo>
                    <a:pt x="2693" y="701"/>
                  </a:lnTo>
                  <a:lnTo>
                    <a:pt x="2635" y="726"/>
                  </a:lnTo>
                  <a:lnTo>
                    <a:pt x="2639" y="777"/>
                  </a:lnTo>
                  <a:lnTo>
                    <a:pt x="2583" y="798"/>
                  </a:lnTo>
                  <a:lnTo>
                    <a:pt x="2585" y="829"/>
                  </a:lnTo>
                  <a:lnTo>
                    <a:pt x="2547" y="837"/>
                  </a:lnTo>
                  <a:lnTo>
                    <a:pt x="2540" y="897"/>
                  </a:lnTo>
                  <a:lnTo>
                    <a:pt x="2486" y="904"/>
                  </a:lnTo>
                  <a:lnTo>
                    <a:pt x="2476" y="959"/>
                  </a:lnTo>
                  <a:lnTo>
                    <a:pt x="2409" y="969"/>
                  </a:lnTo>
                  <a:lnTo>
                    <a:pt x="2401" y="1011"/>
                  </a:lnTo>
                  <a:lnTo>
                    <a:pt x="2354" y="1012"/>
                  </a:lnTo>
                  <a:lnTo>
                    <a:pt x="2341" y="1057"/>
                  </a:lnTo>
                  <a:lnTo>
                    <a:pt x="2292" y="1053"/>
                  </a:lnTo>
                  <a:lnTo>
                    <a:pt x="2270" y="1106"/>
                  </a:lnTo>
                  <a:lnTo>
                    <a:pt x="2213" y="1101"/>
                  </a:lnTo>
                  <a:lnTo>
                    <a:pt x="2194" y="1144"/>
                  </a:lnTo>
                  <a:lnTo>
                    <a:pt x="2144" y="1134"/>
                  </a:lnTo>
                  <a:lnTo>
                    <a:pt x="2113" y="1188"/>
                  </a:lnTo>
                  <a:lnTo>
                    <a:pt x="2054" y="1176"/>
                  </a:lnTo>
                  <a:lnTo>
                    <a:pt x="2026" y="1225"/>
                  </a:lnTo>
                  <a:lnTo>
                    <a:pt x="1968" y="1211"/>
                  </a:lnTo>
                  <a:lnTo>
                    <a:pt x="1945" y="1247"/>
                  </a:lnTo>
                  <a:lnTo>
                    <a:pt x="1897" y="1229"/>
                  </a:lnTo>
                  <a:lnTo>
                    <a:pt x="1864" y="1270"/>
                  </a:lnTo>
                  <a:lnTo>
                    <a:pt x="1810" y="1248"/>
                  </a:lnTo>
                  <a:lnTo>
                    <a:pt x="1775" y="1287"/>
                  </a:lnTo>
                  <a:lnTo>
                    <a:pt x="1718" y="1261"/>
                  </a:lnTo>
                  <a:lnTo>
                    <a:pt x="1684" y="1297"/>
                  </a:lnTo>
                  <a:lnTo>
                    <a:pt x="1634" y="1268"/>
                  </a:lnTo>
                  <a:lnTo>
                    <a:pt x="1603" y="1298"/>
                  </a:lnTo>
                  <a:lnTo>
                    <a:pt x="1565" y="1270"/>
                  </a:lnTo>
                  <a:lnTo>
                    <a:pt x="1516" y="1305"/>
                  </a:lnTo>
                  <a:lnTo>
                    <a:pt x="1474" y="1271"/>
                  </a:lnTo>
                  <a:lnTo>
                    <a:pt x="1427" y="1301"/>
                  </a:lnTo>
                  <a:lnTo>
                    <a:pt x="1375" y="1258"/>
                  </a:lnTo>
                  <a:lnTo>
                    <a:pt x="1339" y="1282"/>
                  </a:lnTo>
                  <a:lnTo>
                    <a:pt x="1306" y="1248"/>
                  </a:lnTo>
                  <a:lnTo>
                    <a:pt x="1263" y="1268"/>
                  </a:lnTo>
                  <a:lnTo>
                    <a:pt x="1233" y="1231"/>
                  </a:lnTo>
                  <a:lnTo>
                    <a:pt x="1179" y="1250"/>
                  </a:lnTo>
                  <a:lnTo>
                    <a:pt x="1145" y="1205"/>
                  </a:lnTo>
                  <a:lnTo>
                    <a:pt x="1099" y="1220"/>
                  </a:lnTo>
                  <a:lnTo>
                    <a:pt x="1074" y="1176"/>
                  </a:lnTo>
                  <a:lnTo>
                    <a:pt x="1012" y="1191"/>
                  </a:lnTo>
                  <a:lnTo>
                    <a:pt x="982" y="1140"/>
                  </a:lnTo>
                  <a:lnTo>
                    <a:pt x="926" y="1152"/>
                  </a:lnTo>
                  <a:lnTo>
                    <a:pt x="898" y="1101"/>
                  </a:lnTo>
                  <a:lnTo>
                    <a:pt x="855" y="1108"/>
                  </a:lnTo>
                  <a:lnTo>
                    <a:pt x="835" y="1061"/>
                  </a:lnTo>
                  <a:lnTo>
                    <a:pt x="782" y="1065"/>
                  </a:lnTo>
                  <a:lnTo>
                    <a:pt x="762" y="1009"/>
                  </a:lnTo>
                  <a:lnTo>
                    <a:pt x="710" y="1011"/>
                  </a:lnTo>
                  <a:lnTo>
                    <a:pt x="689" y="951"/>
                  </a:lnTo>
                  <a:lnTo>
                    <a:pt x="639" y="951"/>
                  </a:lnTo>
                  <a:lnTo>
                    <a:pt x="622" y="894"/>
                  </a:lnTo>
                  <a:lnTo>
                    <a:pt x="594" y="893"/>
                  </a:lnTo>
                  <a:lnTo>
                    <a:pt x="591" y="860"/>
                  </a:lnTo>
                  <a:lnTo>
                    <a:pt x="535" y="847"/>
                  </a:lnTo>
                  <a:lnTo>
                    <a:pt x="531" y="790"/>
                  </a:lnTo>
                  <a:lnTo>
                    <a:pt x="485" y="777"/>
                  </a:lnTo>
                  <a:lnTo>
                    <a:pt x="487" y="727"/>
                  </a:lnTo>
                  <a:lnTo>
                    <a:pt x="429" y="705"/>
                  </a:lnTo>
                  <a:lnTo>
                    <a:pt x="430" y="646"/>
                  </a:lnTo>
                  <a:lnTo>
                    <a:pt x="377" y="626"/>
                  </a:lnTo>
                  <a:lnTo>
                    <a:pt x="382" y="567"/>
                  </a:lnTo>
                  <a:lnTo>
                    <a:pt x="342" y="550"/>
                  </a:lnTo>
                  <a:lnTo>
                    <a:pt x="353" y="499"/>
                  </a:lnTo>
                  <a:lnTo>
                    <a:pt x="305" y="473"/>
                  </a:lnTo>
                  <a:lnTo>
                    <a:pt x="320" y="416"/>
                  </a:lnTo>
                  <a:lnTo>
                    <a:pt x="275" y="389"/>
                  </a:lnTo>
                  <a:lnTo>
                    <a:pt x="291" y="327"/>
                  </a:lnTo>
                  <a:lnTo>
                    <a:pt x="248" y="300"/>
                  </a:lnTo>
                  <a:lnTo>
                    <a:pt x="265" y="243"/>
                  </a:lnTo>
                  <a:lnTo>
                    <a:pt x="70" y="106"/>
                  </a:lnTo>
                  <a:lnTo>
                    <a:pt x="0" y="334"/>
                  </a:lnTo>
                  <a:lnTo>
                    <a:pt x="45" y="367"/>
                  </a:lnTo>
                  <a:close/>
                </a:path>
              </a:pathLst>
            </a:custGeom>
            <a:solidFill>
              <a:srgbClr val="2E31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30" name="deer"/>
          <p:cNvGrpSpPr>
            <a:grpSpLocks noChangeAspect="1"/>
          </p:cNvGrpSpPr>
          <p:nvPr/>
        </p:nvGrpSpPr>
        <p:grpSpPr bwMode="auto">
          <a:xfrm rot="246652">
            <a:off x="7753425" y="4107098"/>
            <a:ext cx="2025651" cy="4256617"/>
            <a:chOff x="3130" y="1242"/>
            <a:chExt cx="957" cy="2011"/>
          </a:xfrm>
        </p:grpSpPr>
        <p:sp>
          <p:nvSpPr>
            <p:cNvPr id="32" name="Rectangle 23"/>
            <p:cNvSpPr>
              <a:spLocks noChangeArrowheads="1"/>
            </p:cNvSpPr>
            <p:nvPr/>
          </p:nvSpPr>
          <p:spPr bwMode="auto">
            <a:xfrm>
              <a:off x="3674" y="1826"/>
              <a:ext cx="14" cy="1427"/>
            </a:xfrm>
            <a:prstGeom prst="rect">
              <a:avLst/>
            </a:prstGeom>
            <a:solidFill>
              <a:schemeClr val="bg2">
                <a:lumMod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33" name="Freeform 24"/>
            <p:cNvSpPr/>
            <p:nvPr/>
          </p:nvSpPr>
          <p:spPr bwMode="auto">
            <a:xfrm>
              <a:off x="3130" y="1242"/>
              <a:ext cx="957" cy="889"/>
            </a:xfrm>
            <a:custGeom>
              <a:avLst/>
              <a:gdLst>
                <a:gd name="T0" fmla="*/ 656 w 2691"/>
                <a:gd name="T1" fmla="*/ 1348 h 2505"/>
                <a:gd name="T2" fmla="*/ 785 w 2691"/>
                <a:gd name="T3" fmla="*/ 1636 h 2505"/>
                <a:gd name="T4" fmla="*/ 803 w 2691"/>
                <a:gd name="T5" fmla="*/ 2231 h 2505"/>
                <a:gd name="T6" fmla="*/ 1262 w 2691"/>
                <a:gd name="T7" fmla="*/ 2215 h 2505"/>
                <a:gd name="T8" fmla="*/ 1411 w 2691"/>
                <a:gd name="T9" fmla="*/ 1751 h 2505"/>
                <a:gd name="T10" fmla="*/ 1801 w 2691"/>
                <a:gd name="T11" fmla="*/ 1779 h 2505"/>
                <a:gd name="T12" fmla="*/ 1823 w 2691"/>
                <a:gd name="T13" fmla="*/ 2227 h 2505"/>
                <a:gd name="T14" fmla="*/ 2269 w 2691"/>
                <a:gd name="T15" fmla="*/ 2219 h 2505"/>
                <a:gd name="T16" fmla="*/ 2359 w 2691"/>
                <a:gd name="T17" fmla="*/ 1747 h 2505"/>
                <a:gd name="T18" fmla="*/ 2467 w 2691"/>
                <a:gd name="T19" fmla="*/ 1543 h 2505"/>
                <a:gd name="T20" fmla="*/ 2639 w 2691"/>
                <a:gd name="T21" fmla="*/ 1507 h 2505"/>
                <a:gd name="T22" fmla="*/ 2375 w 2691"/>
                <a:gd name="T23" fmla="*/ 1171 h 2505"/>
                <a:gd name="T24" fmla="*/ 1779 w 2691"/>
                <a:gd name="T25" fmla="*/ 1019 h 2505"/>
                <a:gd name="T26" fmla="*/ 1344 w 2691"/>
                <a:gd name="T27" fmla="*/ 855 h 2505"/>
                <a:gd name="T28" fmla="*/ 1751 w 2691"/>
                <a:gd name="T29" fmla="*/ 815 h 2505"/>
                <a:gd name="T30" fmla="*/ 1791 w 2691"/>
                <a:gd name="T31" fmla="*/ 603 h 2505"/>
                <a:gd name="T32" fmla="*/ 1879 w 2691"/>
                <a:gd name="T33" fmla="*/ 431 h 2505"/>
                <a:gd name="T34" fmla="*/ 1683 w 2691"/>
                <a:gd name="T35" fmla="*/ 193 h 2505"/>
                <a:gd name="T36" fmla="*/ 1606 w 2691"/>
                <a:gd name="T37" fmla="*/ 132 h 2505"/>
                <a:gd name="T38" fmla="*/ 1310 w 2691"/>
                <a:gd name="T39" fmla="*/ 105 h 2505"/>
                <a:gd name="T40" fmla="*/ 1235 w 2691"/>
                <a:gd name="T41" fmla="*/ 148 h 2505"/>
                <a:gd name="T42" fmla="*/ 976 w 2691"/>
                <a:gd name="T43" fmla="*/ 204 h 2505"/>
                <a:gd name="T44" fmla="*/ 936 w 2691"/>
                <a:gd name="T45" fmla="*/ 497 h 2505"/>
                <a:gd name="T46" fmla="*/ 936 w 2691"/>
                <a:gd name="T47" fmla="*/ 143 h 2505"/>
                <a:gd name="T48" fmla="*/ 611 w 2691"/>
                <a:gd name="T49" fmla="*/ 103 h 2505"/>
                <a:gd name="T50" fmla="*/ 475 w 2691"/>
                <a:gd name="T51" fmla="*/ 20 h 2505"/>
                <a:gd name="T52" fmla="*/ 216 w 2691"/>
                <a:gd name="T53" fmla="*/ 287 h 2505"/>
                <a:gd name="T54" fmla="*/ 77 w 2691"/>
                <a:gd name="T55" fmla="*/ 471 h 2505"/>
                <a:gd name="T56" fmla="*/ 183 w 2691"/>
                <a:gd name="T57" fmla="*/ 789 h 2505"/>
                <a:gd name="T58" fmla="*/ 483 w 2691"/>
                <a:gd name="T59" fmla="*/ 764 h 2505"/>
                <a:gd name="T60" fmla="*/ 223 w 2691"/>
                <a:gd name="T61" fmla="*/ 949 h 2505"/>
                <a:gd name="T62" fmla="*/ 288 w 2691"/>
                <a:gd name="T63" fmla="*/ 1316 h 2505"/>
                <a:gd name="T64" fmla="*/ 656 w 2691"/>
                <a:gd name="T65" fmla="*/ 1348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91" h="2505">
                  <a:moveTo>
                    <a:pt x="656" y="1348"/>
                  </a:moveTo>
                  <a:cubicBezTo>
                    <a:pt x="794" y="1356"/>
                    <a:pt x="772" y="1491"/>
                    <a:pt x="785" y="1636"/>
                  </a:cubicBezTo>
                  <a:cubicBezTo>
                    <a:pt x="798" y="1782"/>
                    <a:pt x="801" y="2150"/>
                    <a:pt x="803" y="2231"/>
                  </a:cubicBezTo>
                  <a:cubicBezTo>
                    <a:pt x="811" y="2505"/>
                    <a:pt x="1238" y="2494"/>
                    <a:pt x="1262" y="2215"/>
                  </a:cubicBezTo>
                  <a:cubicBezTo>
                    <a:pt x="1291" y="1872"/>
                    <a:pt x="1280" y="1772"/>
                    <a:pt x="1411" y="1751"/>
                  </a:cubicBezTo>
                  <a:cubicBezTo>
                    <a:pt x="1524" y="1732"/>
                    <a:pt x="1705" y="1742"/>
                    <a:pt x="1801" y="1779"/>
                  </a:cubicBezTo>
                  <a:cubicBezTo>
                    <a:pt x="1843" y="1795"/>
                    <a:pt x="1820" y="2111"/>
                    <a:pt x="1823" y="2227"/>
                  </a:cubicBezTo>
                  <a:cubicBezTo>
                    <a:pt x="1827" y="2411"/>
                    <a:pt x="2243" y="2505"/>
                    <a:pt x="2269" y="2219"/>
                  </a:cubicBezTo>
                  <a:cubicBezTo>
                    <a:pt x="2301" y="1875"/>
                    <a:pt x="2260" y="1860"/>
                    <a:pt x="2359" y="1747"/>
                  </a:cubicBezTo>
                  <a:cubicBezTo>
                    <a:pt x="2449" y="1644"/>
                    <a:pt x="2411" y="1559"/>
                    <a:pt x="2467" y="1543"/>
                  </a:cubicBezTo>
                  <a:cubicBezTo>
                    <a:pt x="2537" y="1523"/>
                    <a:pt x="2615" y="1569"/>
                    <a:pt x="2639" y="1507"/>
                  </a:cubicBezTo>
                  <a:cubicBezTo>
                    <a:pt x="2691" y="1373"/>
                    <a:pt x="2396" y="1203"/>
                    <a:pt x="2375" y="1171"/>
                  </a:cubicBezTo>
                  <a:cubicBezTo>
                    <a:pt x="2264" y="999"/>
                    <a:pt x="1988" y="965"/>
                    <a:pt x="1779" y="1019"/>
                  </a:cubicBezTo>
                  <a:cubicBezTo>
                    <a:pt x="1195" y="1169"/>
                    <a:pt x="1236" y="871"/>
                    <a:pt x="1344" y="855"/>
                  </a:cubicBezTo>
                  <a:cubicBezTo>
                    <a:pt x="1530" y="827"/>
                    <a:pt x="1657" y="866"/>
                    <a:pt x="1751" y="815"/>
                  </a:cubicBezTo>
                  <a:cubicBezTo>
                    <a:pt x="1846" y="763"/>
                    <a:pt x="1863" y="671"/>
                    <a:pt x="1791" y="603"/>
                  </a:cubicBezTo>
                  <a:cubicBezTo>
                    <a:pt x="1728" y="543"/>
                    <a:pt x="1832" y="491"/>
                    <a:pt x="1879" y="431"/>
                  </a:cubicBezTo>
                  <a:cubicBezTo>
                    <a:pt x="1930" y="365"/>
                    <a:pt x="1795" y="135"/>
                    <a:pt x="1683" y="193"/>
                  </a:cubicBezTo>
                  <a:cubicBezTo>
                    <a:pt x="1572" y="251"/>
                    <a:pt x="1616" y="210"/>
                    <a:pt x="1606" y="132"/>
                  </a:cubicBezTo>
                  <a:cubicBezTo>
                    <a:pt x="1593" y="35"/>
                    <a:pt x="1357" y="0"/>
                    <a:pt x="1310" y="105"/>
                  </a:cubicBezTo>
                  <a:cubicBezTo>
                    <a:pt x="1310" y="105"/>
                    <a:pt x="1289" y="223"/>
                    <a:pt x="1235" y="148"/>
                  </a:cubicBezTo>
                  <a:cubicBezTo>
                    <a:pt x="1153" y="33"/>
                    <a:pt x="1005" y="98"/>
                    <a:pt x="976" y="204"/>
                  </a:cubicBezTo>
                  <a:cubicBezTo>
                    <a:pt x="948" y="312"/>
                    <a:pt x="1040" y="482"/>
                    <a:pt x="936" y="497"/>
                  </a:cubicBezTo>
                  <a:cubicBezTo>
                    <a:pt x="848" y="511"/>
                    <a:pt x="923" y="265"/>
                    <a:pt x="936" y="143"/>
                  </a:cubicBezTo>
                  <a:cubicBezTo>
                    <a:pt x="950" y="20"/>
                    <a:pt x="681" y="26"/>
                    <a:pt x="611" y="103"/>
                  </a:cubicBezTo>
                  <a:cubicBezTo>
                    <a:pt x="528" y="193"/>
                    <a:pt x="567" y="22"/>
                    <a:pt x="475" y="20"/>
                  </a:cubicBezTo>
                  <a:cubicBezTo>
                    <a:pt x="383" y="18"/>
                    <a:pt x="145" y="131"/>
                    <a:pt x="216" y="287"/>
                  </a:cubicBezTo>
                  <a:cubicBezTo>
                    <a:pt x="307" y="485"/>
                    <a:pt x="143" y="411"/>
                    <a:pt x="77" y="471"/>
                  </a:cubicBezTo>
                  <a:cubicBezTo>
                    <a:pt x="0" y="541"/>
                    <a:pt x="67" y="799"/>
                    <a:pt x="183" y="789"/>
                  </a:cubicBezTo>
                  <a:cubicBezTo>
                    <a:pt x="299" y="778"/>
                    <a:pt x="446" y="715"/>
                    <a:pt x="483" y="764"/>
                  </a:cubicBezTo>
                  <a:cubicBezTo>
                    <a:pt x="511" y="801"/>
                    <a:pt x="281" y="867"/>
                    <a:pt x="223" y="949"/>
                  </a:cubicBezTo>
                  <a:cubicBezTo>
                    <a:pt x="165" y="1030"/>
                    <a:pt x="160" y="1289"/>
                    <a:pt x="288" y="1316"/>
                  </a:cubicBezTo>
                  <a:cubicBezTo>
                    <a:pt x="454" y="1350"/>
                    <a:pt x="519" y="1339"/>
                    <a:pt x="656" y="1348"/>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4" name="Freeform 25"/>
            <p:cNvSpPr/>
            <p:nvPr/>
          </p:nvSpPr>
          <p:spPr bwMode="auto">
            <a:xfrm>
              <a:off x="3166" y="1266"/>
              <a:ext cx="882" cy="825"/>
            </a:xfrm>
            <a:custGeom>
              <a:avLst/>
              <a:gdLst>
                <a:gd name="T0" fmla="*/ 641 w 2478"/>
                <a:gd name="T1" fmla="*/ 1196 h 2322"/>
                <a:gd name="T2" fmla="*/ 780 w 2478"/>
                <a:gd name="T3" fmla="*/ 1547 h 2322"/>
                <a:gd name="T4" fmla="*/ 796 w 2478"/>
                <a:gd name="T5" fmla="*/ 2129 h 2322"/>
                <a:gd name="T6" fmla="*/ 1075 w 2478"/>
                <a:gd name="T7" fmla="*/ 2071 h 2322"/>
                <a:gd name="T8" fmla="*/ 1245 w 2478"/>
                <a:gd name="T9" fmla="*/ 1612 h 2322"/>
                <a:gd name="T10" fmla="*/ 1786 w 2478"/>
                <a:gd name="T11" fmla="*/ 1680 h 2322"/>
                <a:gd name="T12" fmla="*/ 1812 w 2478"/>
                <a:gd name="T13" fmla="*/ 2111 h 2322"/>
                <a:gd name="T14" fmla="*/ 2100 w 2478"/>
                <a:gd name="T15" fmla="*/ 2069 h 2322"/>
                <a:gd name="T16" fmla="*/ 2205 w 2478"/>
                <a:gd name="T17" fmla="*/ 1604 h 2322"/>
                <a:gd name="T18" fmla="*/ 2287 w 2478"/>
                <a:gd name="T19" fmla="*/ 1389 h 2322"/>
                <a:gd name="T20" fmla="*/ 2451 w 2478"/>
                <a:gd name="T21" fmla="*/ 1377 h 2322"/>
                <a:gd name="T22" fmla="*/ 2209 w 2478"/>
                <a:gd name="T23" fmla="*/ 1154 h 2322"/>
                <a:gd name="T24" fmla="*/ 1661 w 2478"/>
                <a:gd name="T25" fmla="*/ 1026 h 2322"/>
                <a:gd name="T26" fmla="*/ 1113 w 2478"/>
                <a:gd name="T27" fmla="*/ 954 h 2322"/>
                <a:gd name="T28" fmla="*/ 1249 w 2478"/>
                <a:gd name="T29" fmla="*/ 689 h 2322"/>
                <a:gd name="T30" fmla="*/ 1570 w 2478"/>
                <a:gd name="T31" fmla="*/ 686 h 2322"/>
                <a:gd name="T32" fmla="*/ 1578 w 2478"/>
                <a:gd name="T33" fmla="*/ 542 h 2322"/>
                <a:gd name="T34" fmla="*/ 1442 w 2478"/>
                <a:gd name="T35" fmla="*/ 517 h 2322"/>
                <a:gd name="T36" fmla="*/ 1671 w 2478"/>
                <a:gd name="T37" fmla="*/ 374 h 2322"/>
                <a:gd name="T38" fmla="*/ 1557 w 2478"/>
                <a:gd name="T39" fmla="*/ 211 h 2322"/>
                <a:gd name="T40" fmla="*/ 1374 w 2478"/>
                <a:gd name="T41" fmla="*/ 334 h 2322"/>
                <a:gd name="T42" fmla="*/ 1440 w 2478"/>
                <a:gd name="T43" fmla="*/ 140 h 2322"/>
                <a:gd name="T44" fmla="*/ 1268 w 2478"/>
                <a:gd name="T45" fmla="*/ 92 h 2322"/>
                <a:gd name="T46" fmla="*/ 1160 w 2478"/>
                <a:gd name="T47" fmla="*/ 272 h 2322"/>
                <a:gd name="T48" fmla="*/ 1075 w 2478"/>
                <a:gd name="T49" fmla="*/ 123 h 2322"/>
                <a:gd name="T50" fmla="*/ 943 w 2478"/>
                <a:gd name="T51" fmla="*/ 236 h 2322"/>
                <a:gd name="T52" fmla="*/ 960 w 2478"/>
                <a:gd name="T53" fmla="*/ 476 h 2322"/>
                <a:gd name="T54" fmla="*/ 752 w 2478"/>
                <a:gd name="T55" fmla="*/ 472 h 2322"/>
                <a:gd name="T56" fmla="*/ 752 w 2478"/>
                <a:gd name="T57" fmla="*/ 126 h 2322"/>
                <a:gd name="T58" fmla="*/ 542 w 2478"/>
                <a:gd name="T59" fmla="*/ 115 h 2322"/>
                <a:gd name="T60" fmla="*/ 489 w 2478"/>
                <a:gd name="T61" fmla="*/ 242 h 2322"/>
                <a:gd name="T62" fmla="*/ 336 w 2478"/>
                <a:gd name="T63" fmla="*/ 47 h 2322"/>
                <a:gd name="T64" fmla="*/ 187 w 2478"/>
                <a:gd name="T65" fmla="*/ 172 h 2322"/>
                <a:gd name="T66" fmla="*/ 289 w 2478"/>
                <a:gd name="T67" fmla="*/ 389 h 2322"/>
                <a:gd name="T68" fmla="*/ 76 w 2478"/>
                <a:gd name="T69" fmla="*/ 451 h 2322"/>
                <a:gd name="T70" fmla="*/ 153 w 2478"/>
                <a:gd name="T71" fmla="*/ 631 h 2322"/>
                <a:gd name="T72" fmla="*/ 465 w 2478"/>
                <a:gd name="T73" fmla="*/ 631 h 2322"/>
                <a:gd name="T74" fmla="*/ 463 w 2478"/>
                <a:gd name="T75" fmla="*/ 765 h 2322"/>
                <a:gd name="T76" fmla="*/ 217 w 2478"/>
                <a:gd name="T77" fmla="*/ 920 h 2322"/>
                <a:gd name="T78" fmla="*/ 291 w 2478"/>
                <a:gd name="T79" fmla="*/ 1177 h 2322"/>
                <a:gd name="T80" fmla="*/ 641 w 2478"/>
                <a:gd name="T81" fmla="*/ 1196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78" h="2322">
                  <a:moveTo>
                    <a:pt x="641" y="1196"/>
                  </a:moveTo>
                  <a:cubicBezTo>
                    <a:pt x="762" y="1203"/>
                    <a:pt x="769" y="1419"/>
                    <a:pt x="780" y="1547"/>
                  </a:cubicBezTo>
                  <a:cubicBezTo>
                    <a:pt x="792" y="1676"/>
                    <a:pt x="796" y="2059"/>
                    <a:pt x="796" y="2129"/>
                  </a:cubicBezTo>
                  <a:cubicBezTo>
                    <a:pt x="794" y="2305"/>
                    <a:pt x="1054" y="2317"/>
                    <a:pt x="1075" y="2071"/>
                  </a:cubicBezTo>
                  <a:cubicBezTo>
                    <a:pt x="1101" y="1769"/>
                    <a:pt x="1136" y="1653"/>
                    <a:pt x="1245" y="1612"/>
                  </a:cubicBezTo>
                  <a:cubicBezTo>
                    <a:pt x="1355" y="1570"/>
                    <a:pt x="1750" y="1578"/>
                    <a:pt x="1786" y="1680"/>
                  </a:cubicBezTo>
                  <a:cubicBezTo>
                    <a:pt x="1814" y="1760"/>
                    <a:pt x="1810" y="2009"/>
                    <a:pt x="1812" y="2111"/>
                  </a:cubicBezTo>
                  <a:cubicBezTo>
                    <a:pt x="1816" y="2273"/>
                    <a:pt x="2084" y="2322"/>
                    <a:pt x="2100" y="2069"/>
                  </a:cubicBezTo>
                  <a:cubicBezTo>
                    <a:pt x="2118" y="1767"/>
                    <a:pt x="2118" y="1704"/>
                    <a:pt x="2205" y="1604"/>
                  </a:cubicBezTo>
                  <a:cubicBezTo>
                    <a:pt x="2285" y="1513"/>
                    <a:pt x="2245" y="1419"/>
                    <a:pt x="2287" y="1389"/>
                  </a:cubicBezTo>
                  <a:cubicBezTo>
                    <a:pt x="2359" y="1336"/>
                    <a:pt x="2432" y="1433"/>
                    <a:pt x="2451" y="1377"/>
                  </a:cubicBezTo>
                  <a:cubicBezTo>
                    <a:pt x="2478" y="1302"/>
                    <a:pt x="2228" y="1183"/>
                    <a:pt x="2209" y="1154"/>
                  </a:cubicBezTo>
                  <a:cubicBezTo>
                    <a:pt x="2111" y="1003"/>
                    <a:pt x="1846" y="984"/>
                    <a:pt x="1661" y="1026"/>
                  </a:cubicBezTo>
                  <a:cubicBezTo>
                    <a:pt x="1476" y="1067"/>
                    <a:pt x="1231" y="1100"/>
                    <a:pt x="1113" y="954"/>
                  </a:cubicBezTo>
                  <a:cubicBezTo>
                    <a:pt x="1049" y="875"/>
                    <a:pt x="1087" y="720"/>
                    <a:pt x="1249" y="689"/>
                  </a:cubicBezTo>
                  <a:cubicBezTo>
                    <a:pt x="1412" y="659"/>
                    <a:pt x="1487" y="731"/>
                    <a:pt x="1570" y="686"/>
                  </a:cubicBezTo>
                  <a:cubicBezTo>
                    <a:pt x="1654" y="640"/>
                    <a:pt x="1652" y="563"/>
                    <a:pt x="1578" y="542"/>
                  </a:cubicBezTo>
                  <a:cubicBezTo>
                    <a:pt x="1504" y="521"/>
                    <a:pt x="1448" y="544"/>
                    <a:pt x="1442" y="517"/>
                  </a:cubicBezTo>
                  <a:cubicBezTo>
                    <a:pt x="1436" y="491"/>
                    <a:pt x="1629" y="427"/>
                    <a:pt x="1671" y="374"/>
                  </a:cubicBezTo>
                  <a:cubicBezTo>
                    <a:pt x="1716" y="317"/>
                    <a:pt x="1655" y="160"/>
                    <a:pt x="1557" y="211"/>
                  </a:cubicBezTo>
                  <a:cubicBezTo>
                    <a:pt x="1459" y="262"/>
                    <a:pt x="1448" y="400"/>
                    <a:pt x="1374" y="334"/>
                  </a:cubicBezTo>
                  <a:cubicBezTo>
                    <a:pt x="1306" y="274"/>
                    <a:pt x="1449" y="208"/>
                    <a:pt x="1440" y="140"/>
                  </a:cubicBezTo>
                  <a:cubicBezTo>
                    <a:pt x="1429" y="54"/>
                    <a:pt x="1310" y="0"/>
                    <a:pt x="1268" y="92"/>
                  </a:cubicBezTo>
                  <a:cubicBezTo>
                    <a:pt x="1268" y="92"/>
                    <a:pt x="1250" y="257"/>
                    <a:pt x="1160" y="272"/>
                  </a:cubicBezTo>
                  <a:cubicBezTo>
                    <a:pt x="1090" y="283"/>
                    <a:pt x="1141" y="171"/>
                    <a:pt x="1075" y="123"/>
                  </a:cubicBezTo>
                  <a:cubicBezTo>
                    <a:pt x="996" y="64"/>
                    <a:pt x="905" y="145"/>
                    <a:pt x="943" y="236"/>
                  </a:cubicBezTo>
                  <a:cubicBezTo>
                    <a:pt x="981" y="327"/>
                    <a:pt x="977" y="423"/>
                    <a:pt x="960" y="476"/>
                  </a:cubicBezTo>
                  <a:cubicBezTo>
                    <a:pt x="943" y="529"/>
                    <a:pt x="807" y="546"/>
                    <a:pt x="752" y="472"/>
                  </a:cubicBezTo>
                  <a:cubicBezTo>
                    <a:pt x="695" y="395"/>
                    <a:pt x="699" y="221"/>
                    <a:pt x="752" y="126"/>
                  </a:cubicBezTo>
                  <a:cubicBezTo>
                    <a:pt x="811" y="22"/>
                    <a:pt x="556" y="19"/>
                    <a:pt x="542" y="115"/>
                  </a:cubicBezTo>
                  <a:cubicBezTo>
                    <a:pt x="529" y="211"/>
                    <a:pt x="539" y="234"/>
                    <a:pt x="489" y="242"/>
                  </a:cubicBezTo>
                  <a:cubicBezTo>
                    <a:pt x="440" y="249"/>
                    <a:pt x="418" y="49"/>
                    <a:pt x="336" y="47"/>
                  </a:cubicBezTo>
                  <a:cubicBezTo>
                    <a:pt x="255" y="45"/>
                    <a:pt x="195" y="92"/>
                    <a:pt x="187" y="172"/>
                  </a:cubicBezTo>
                  <a:cubicBezTo>
                    <a:pt x="179" y="251"/>
                    <a:pt x="340" y="268"/>
                    <a:pt x="289" y="389"/>
                  </a:cubicBezTo>
                  <a:cubicBezTo>
                    <a:pt x="255" y="469"/>
                    <a:pt x="138" y="408"/>
                    <a:pt x="76" y="451"/>
                  </a:cubicBezTo>
                  <a:cubicBezTo>
                    <a:pt x="0" y="504"/>
                    <a:pt x="32" y="644"/>
                    <a:pt x="153" y="631"/>
                  </a:cubicBezTo>
                  <a:cubicBezTo>
                    <a:pt x="153" y="631"/>
                    <a:pt x="395" y="544"/>
                    <a:pt x="465" y="631"/>
                  </a:cubicBezTo>
                  <a:cubicBezTo>
                    <a:pt x="507" y="683"/>
                    <a:pt x="522" y="729"/>
                    <a:pt x="463" y="765"/>
                  </a:cubicBezTo>
                  <a:cubicBezTo>
                    <a:pt x="404" y="801"/>
                    <a:pt x="268" y="848"/>
                    <a:pt x="217" y="920"/>
                  </a:cubicBezTo>
                  <a:cubicBezTo>
                    <a:pt x="166" y="992"/>
                    <a:pt x="177" y="1153"/>
                    <a:pt x="291" y="1177"/>
                  </a:cubicBezTo>
                  <a:cubicBezTo>
                    <a:pt x="436" y="1207"/>
                    <a:pt x="520" y="1188"/>
                    <a:pt x="641" y="1196"/>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5" name="Freeform 26"/>
            <p:cNvSpPr>
              <a:spLocks noEditPoints="1"/>
            </p:cNvSpPr>
            <p:nvPr/>
          </p:nvSpPr>
          <p:spPr bwMode="auto">
            <a:xfrm>
              <a:off x="3156" y="1257"/>
              <a:ext cx="912" cy="836"/>
            </a:xfrm>
            <a:custGeom>
              <a:avLst/>
              <a:gdLst>
                <a:gd name="T0" fmla="*/ 184 w 2567"/>
                <a:gd name="T1" fmla="*/ 699 h 2354"/>
                <a:gd name="T2" fmla="*/ 318 w 2567"/>
                <a:gd name="T3" fmla="*/ 642 h 2354"/>
                <a:gd name="T4" fmla="*/ 442 w 2567"/>
                <a:gd name="T5" fmla="*/ 655 h 2354"/>
                <a:gd name="T6" fmla="*/ 420 w 2567"/>
                <a:gd name="T7" fmla="*/ 787 h 2354"/>
                <a:gd name="T8" fmla="*/ 249 w 2567"/>
                <a:gd name="T9" fmla="*/ 882 h 2354"/>
                <a:gd name="T10" fmla="*/ 151 w 2567"/>
                <a:gd name="T11" fmla="*/ 1040 h 2354"/>
                <a:gd name="T12" fmla="*/ 242 w 2567"/>
                <a:gd name="T13" fmla="*/ 1255 h 2354"/>
                <a:gd name="T14" fmla="*/ 462 w 2567"/>
                <a:gd name="T15" fmla="*/ 1262 h 2354"/>
                <a:gd name="T16" fmla="*/ 749 w 2567"/>
                <a:gd name="T17" fmla="*/ 1398 h 2354"/>
                <a:gd name="T18" fmla="*/ 780 w 2567"/>
                <a:gd name="T19" fmla="*/ 1561 h 2354"/>
                <a:gd name="T20" fmla="*/ 793 w 2567"/>
                <a:gd name="T21" fmla="*/ 1665 h 2354"/>
                <a:gd name="T22" fmla="*/ 775 w 2567"/>
                <a:gd name="T23" fmla="*/ 1836 h 2354"/>
                <a:gd name="T24" fmla="*/ 777 w 2567"/>
                <a:gd name="T25" fmla="*/ 2022 h 2354"/>
                <a:gd name="T26" fmla="*/ 764 w 2567"/>
                <a:gd name="T27" fmla="*/ 2224 h 2354"/>
                <a:gd name="T28" fmla="*/ 978 w 2567"/>
                <a:gd name="T29" fmla="*/ 2354 h 2354"/>
                <a:gd name="T30" fmla="*/ 1132 w 2567"/>
                <a:gd name="T31" fmla="*/ 2226 h 2354"/>
                <a:gd name="T32" fmla="*/ 1182 w 2567"/>
                <a:gd name="T33" fmla="*/ 1867 h 2354"/>
                <a:gd name="T34" fmla="*/ 1212 w 2567"/>
                <a:gd name="T35" fmla="*/ 1706 h 2354"/>
                <a:gd name="T36" fmla="*/ 1346 w 2567"/>
                <a:gd name="T37" fmla="*/ 1642 h 2354"/>
                <a:gd name="T38" fmla="*/ 1497 w 2567"/>
                <a:gd name="T39" fmla="*/ 1661 h 2354"/>
                <a:gd name="T40" fmla="*/ 1685 w 2567"/>
                <a:gd name="T41" fmla="*/ 1676 h 2354"/>
                <a:gd name="T42" fmla="*/ 1781 w 2567"/>
                <a:gd name="T43" fmla="*/ 1817 h 2354"/>
                <a:gd name="T44" fmla="*/ 1774 w 2567"/>
                <a:gd name="T45" fmla="*/ 2085 h 2354"/>
                <a:gd name="T46" fmla="*/ 1855 w 2567"/>
                <a:gd name="T47" fmla="*/ 2294 h 2354"/>
                <a:gd name="T48" fmla="*/ 2154 w 2567"/>
                <a:gd name="T49" fmla="*/ 2220 h 2354"/>
                <a:gd name="T50" fmla="*/ 2151 w 2567"/>
                <a:gd name="T51" fmla="*/ 2056 h 2354"/>
                <a:gd name="T52" fmla="*/ 2153 w 2567"/>
                <a:gd name="T53" fmla="*/ 1952 h 2354"/>
                <a:gd name="T54" fmla="*/ 2190 w 2567"/>
                <a:gd name="T55" fmla="*/ 1778 h 2354"/>
                <a:gd name="T56" fmla="*/ 2291 w 2567"/>
                <a:gd name="T57" fmla="*/ 1643 h 2354"/>
                <a:gd name="T58" fmla="*/ 2354 w 2567"/>
                <a:gd name="T59" fmla="*/ 1484 h 2354"/>
                <a:gd name="T60" fmla="*/ 2564 w 2567"/>
                <a:gd name="T61" fmla="*/ 1404 h 2354"/>
                <a:gd name="T62" fmla="*/ 2417 w 2567"/>
                <a:gd name="T63" fmla="*/ 1272 h 2354"/>
                <a:gd name="T64" fmla="*/ 2125 w 2567"/>
                <a:gd name="T65" fmla="*/ 1040 h 2354"/>
                <a:gd name="T66" fmla="*/ 1766 w 2567"/>
                <a:gd name="T67" fmla="*/ 1047 h 2354"/>
                <a:gd name="T68" fmla="*/ 1609 w 2567"/>
                <a:gd name="T69" fmla="*/ 1073 h 2354"/>
                <a:gd name="T70" fmla="*/ 1424 w 2567"/>
                <a:gd name="T71" fmla="*/ 1073 h 2354"/>
                <a:gd name="T72" fmla="*/ 1207 w 2567"/>
                <a:gd name="T73" fmla="*/ 1006 h 2354"/>
                <a:gd name="T74" fmla="*/ 1189 w 2567"/>
                <a:gd name="T75" fmla="*/ 843 h 2354"/>
                <a:gd name="T76" fmla="*/ 1400 w 2567"/>
                <a:gd name="T77" fmla="*/ 781 h 2354"/>
                <a:gd name="T78" fmla="*/ 1605 w 2567"/>
                <a:gd name="T79" fmla="*/ 765 h 2354"/>
                <a:gd name="T80" fmla="*/ 1615 w 2567"/>
                <a:gd name="T81" fmla="*/ 509 h 2354"/>
                <a:gd name="T82" fmla="*/ 1727 w 2567"/>
                <a:gd name="T83" fmla="*/ 395 h 2354"/>
                <a:gd name="T84" fmla="*/ 1740 w 2567"/>
                <a:gd name="T85" fmla="*/ 334 h 2354"/>
                <a:gd name="T86" fmla="*/ 1580 w 2567"/>
                <a:gd name="T87" fmla="*/ 205 h 2354"/>
                <a:gd name="T88" fmla="*/ 1434 w 2567"/>
                <a:gd name="T89" fmla="*/ 315 h 2354"/>
                <a:gd name="T90" fmla="*/ 1522 w 2567"/>
                <a:gd name="T91" fmla="*/ 159 h 2354"/>
                <a:gd name="T92" fmla="*/ 1318 w 2567"/>
                <a:gd name="T93" fmla="*/ 20 h 2354"/>
                <a:gd name="T94" fmla="*/ 1222 w 2567"/>
                <a:gd name="T95" fmla="*/ 207 h 2354"/>
                <a:gd name="T96" fmla="*/ 950 w 2567"/>
                <a:gd name="T97" fmla="*/ 137 h 2354"/>
                <a:gd name="T98" fmla="*/ 962 w 2567"/>
                <a:gd name="T99" fmla="*/ 284 h 2354"/>
                <a:gd name="T100" fmla="*/ 980 w 2567"/>
                <a:gd name="T101" fmla="*/ 399 h 2354"/>
                <a:gd name="T102" fmla="*/ 785 w 2567"/>
                <a:gd name="T103" fmla="*/ 469 h 2354"/>
                <a:gd name="T104" fmla="*/ 790 w 2567"/>
                <a:gd name="T105" fmla="*/ 276 h 2354"/>
                <a:gd name="T106" fmla="*/ 805 w 2567"/>
                <a:gd name="T107" fmla="*/ 140 h 2354"/>
                <a:gd name="T108" fmla="*/ 736 w 2567"/>
                <a:gd name="T109" fmla="*/ 18 h 2354"/>
                <a:gd name="T110" fmla="*/ 539 w 2567"/>
                <a:gd name="T111" fmla="*/ 99 h 2354"/>
                <a:gd name="T112" fmla="*/ 355 w 2567"/>
                <a:gd name="T113" fmla="*/ 16 h 2354"/>
                <a:gd name="T114" fmla="*/ 267 w 2567"/>
                <a:gd name="T115" fmla="*/ 33 h 2354"/>
                <a:gd name="T116" fmla="*/ 165 w 2567"/>
                <a:gd name="T117" fmla="*/ 246 h 2354"/>
                <a:gd name="T118" fmla="*/ 233 w 2567"/>
                <a:gd name="T119" fmla="*/ 429 h 2354"/>
                <a:gd name="T120" fmla="*/ 38 w 2567"/>
                <a:gd name="T121" fmla="*/ 461 h 2354"/>
                <a:gd name="T122" fmla="*/ 2024 w 2567"/>
                <a:gd name="T123" fmla="*/ 1000 h 2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7" h="2354">
                  <a:moveTo>
                    <a:pt x="53" y="645"/>
                  </a:moveTo>
                  <a:cubicBezTo>
                    <a:pt x="43" y="649"/>
                    <a:pt x="32" y="645"/>
                    <a:pt x="28" y="635"/>
                  </a:cubicBezTo>
                  <a:cubicBezTo>
                    <a:pt x="4" y="577"/>
                    <a:pt x="4" y="577"/>
                    <a:pt x="4" y="577"/>
                  </a:cubicBezTo>
                  <a:cubicBezTo>
                    <a:pt x="0" y="567"/>
                    <a:pt x="5" y="556"/>
                    <a:pt x="14" y="551"/>
                  </a:cubicBezTo>
                  <a:cubicBezTo>
                    <a:pt x="14" y="551"/>
                    <a:pt x="14" y="551"/>
                    <a:pt x="14" y="551"/>
                  </a:cubicBezTo>
                  <a:cubicBezTo>
                    <a:pt x="24" y="547"/>
                    <a:pt x="35" y="552"/>
                    <a:pt x="40" y="562"/>
                  </a:cubicBezTo>
                  <a:cubicBezTo>
                    <a:pt x="64" y="620"/>
                    <a:pt x="64" y="620"/>
                    <a:pt x="64" y="620"/>
                  </a:cubicBezTo>
                  <a:cubicBezTo>
                    <a:pt x="68" y="630"/>
                    <a:pt x="63" y="641"/>
                    <a:pt x="53" y="645"/>
                  </a:cubicBezTo>
                  <a:close/>
                  <a:moveTo>
                    <a:pt x="184" y="699"/>
                  </a:moveTo>
                  <a:cubicBezTo>
                    <a:pt x="184" y="687"/>
                    <a:pt x="174" y="677"/>
                    <a:pt x="162" y="677"/>
                  </a:cubicBezTo>
                  <a:cubicBezTo>
                    <a:pt x="92" y="677"/>
                    <a:pt x="92" y="677"/>
                    <a:pt x="92" y="677"/>
                  </a:cubicBezTo>
                  <a:cubicBezTo>
                    <a:pt x="80" y="677"/>
                    <a:pt x="71" y="686"/>
                    <a:pt x="71" y="698"/>
                  </a:cubicBezTo>
                  <a:cubicBezTo>
                    <a:pt x="71" y="698"/>
                    <a:pt x="71" y="698"/>
                    <a:pt x="71" y="698"/>
                  </a:cubicBezTo>
                  <a:cubicBezTo>
                    <a:pt x="71" y="710"/>
                    <a:pt x="80" y="720"/>
                    <a:pt x="92" y="720"/>
                  </a:cubicBezTo>
                  <a:cubicBezTo>
                    <a:pt x="162" y="720"/>
                    <a:pt x="162" y="720"/>
                    <a:pt x="162" y="720"/>
                  </a:cubicBezTo>
                  <a:cubicBezTo>
                    <a:pt x="174" y="720"/>
                    <a:pt x="184" y="711"/>
                    <a:pt x="184" y="699"/>
                  </a:cubicBezTo>
                  <a:close/>
                  <a:moveTo>
                    <a:pt x="344" y="657"/>
                  </a:moveTo>
                  <a:cubicBezTo>
                    <a:pt x="341" y="646"/>
                    <a:pt x="330" y="639"/>
                    <a:pt x="318" y="642"/>
                  </a:cubicBezTo>
                  <a:cubicBezTo>
                    <a:pt x="250" y="658"/>
                    <a:pt x="250" y="658"/>
                    <a:pt x="250" y="658"/>
                  </a:cubicBezTo>
                  <a:cubicBezTo>
                    <a:pt x="239" y="661"/>
                    <a:pt x="232" y="672"/>
                    <a:pt x="234" y="684"/>
                  </a:cubicBezTo>
                  <a:cubicBezTo>
                    <a:pt x="234" y="684"/>
                    <a:pt x="234" y="684"/>
                    <a:pt x="234" y="684"/>
                  </a:cubicBezTo>
                  <a:cubicBezTo>
                    <a:pt x="237" y="695"/>
                    <a:pt x="249" y="702"/>
                    <a:pt x="260" y="700"/>
                  </a:cubicBezTo>
                  <a:cubicBezTo>
                    <a:pt x="328" y="683"/>
                    <a:pt x="328" y="683"/>
                    <a:pt x="328" y="683"/>
                  </a:cubicBezTo>
                  <a:cubicBezTo>
                    <a:pt x="340" y="681"/>
                    <a:pt x="347" y="669"/>
                    <a:pt x="344" y="657"/>
                  </a:cubicBezTo>
                  <a:close/>
                  <a:moveTo>
                    <a:pt x="494" y="733"/>
                  </a:moveTo>
                  <a:cubicBezTo>
                    <a:pt x="502" y="725"/>
                    <a:pt x="502" y="711"/>
                    <a:pt x="493" y="703"/>
                  </a:cubicBezTo>
                  <a:cubicBezTo>
                    <a:pt x="442" y="655"/>
                    <a:pt x="442" y="655"/>
                    <a:pt x="442" y="655"/>
                  </a:cubicBezTo>
                  <a:cubicBezTo>
                    <a:pt x="434" y="647"/>
                    <a:pt x="420" y="647"/>
                    <a:pt x="412" y="656"/>
                  </a:cubicBezTo>
                  <a:cubicBezTo>
                    <a:pt x="412" y="656"/>
                    <a:pt x="412" y="656"/>
                    <a:pt x="412" y="656"/>
                  </a:cubicBezTo>
                  <a:cubicBezTo>
                    <a:pt x="404" y="665"/>
                    <a:pt x="404" y="678"/>
                    <a:pt x="413" y="686"/>
                  </a:cubicBezTo>
                  <a:cubicBezTo>
                    <a:pt x="464" y="734"/>
                    <a:pt x="464" y="734"/>
                    <a:pt x="464" y="734"/>
                  </a:cubicBezTo>
                  <a:cubicBezTo>
                    <a:pt x="473" y="742"/>
                    <a:pt x="486" y="742"/>
                    <a:pt x="494" y="733"/>
                  </a:cubicBezTo>
                  <a:close/>
                  <a:moveTo>
                    <a:pt x="319" y="838"/>
                  </a:moveTo>
                  <a:cubicBezTo>
                    <a:pt x="324" y="849"/>
                    <a:pt x="337" y="853"/>
                    <a:pt x="348" y="848"/>
                  </a:cubicBezTo>
                  <a:cubicBezTo>
                    <a:pt x="410" y="816"/>
                    <a:pt x="410" y="816"/>
                    <a:pt x="410" y="816"/>
                  </a:cubicBezTo>
                  <a:cubicBezTo>
                    <a:pt x="421" y="811"/>
                    <a:pt x="425" y="798"/>
                    <a:pt x="420" y="787"/>
                  </a:cubicBezTo>
                  <a:cubicBezTo>
                    <a:pt x="420" y="787"/>
                    <a:pt x="420" y="787"/>
                    <a:pt x="420" y="787"/>
                  </a:cubicBezTo>
                  <a:cubicBezTo>
                    <a:pt x="414" y="777"/>
                    <a:pt x="401" y="772"/>
                    <a:pt x="391" y="778"/>
                  </a:cubicBezTo>
                  <a:cubicBezTo>
                    <a:pt x="328" y="809"/>
                    <a:pt x="328" y="809"/>
                    <a:pt x="328" y="809"/>
                  </a:cubicBezTo>
                  <a:cubicBezTo>
                    <a:pt x="318" y="815"/>
                    <a:pt x="313" y="827"/>
                    <a:pt x="319" y="838"/>
                  </a:cubicBezTo>
                  <a:close/>
                  <a:moveTo>
                    <a:pt x="166" y="959"/>
                  </a:moveTo>
                  <a:cubicBezTo>
                    <a:pt x="174" y="968"/>
                    <a:pt x="187" y="968"/>
                    <a:pt x="196" y="960"/>
                  </a:cubicBezTo>
                  <a:cubicBezTo>
                    <a:pt x="247" y="913"/>
                    <a:pt x="247" y="913"/>
                    <a:pt x="247" y="913"/>
                  </a:cubicBezTo>
                  <a:cubicBezTo>
                    <a:pt x="256" y="905"/>
                    <a:pt x="257" y="891"/>
                    <a:pt x="249" y="882"/>
                  </a:cubicBezTo>
                  <a:cubicBezTo>
                    <a:pt x="249" y="882"/>
                    <a:pt x="249" y="882"/>
                    <a:pt x="249" y="882"/>
                  </a:cubicBezTo>
                  <a:cubicBezTo>
                    <a:pt x="241" y="874"/>
                    <a:pt x="227" y="873"/>
                    <a:pt x="218" y="881"/>
                  </a:cubicBezTo>
                  <a:cubicBezTo>
                    <a:pt x="167" y="929"/>
                    <a:pt x="167" y="929"/>
                    <a:pt x="167" y="929"/>
                  </a:cubicBezTo>
                  <a:cubicBezTo>
                    <a:pt x="158" y="937"/>
                    <a:pt x="158" y="950"/>
                    <a:pt x="166" y="959"/>
                  </a:cubicBezTo>
                  <a:close/>
                  <a:moveTo>
                    <a:pt x="164" y="1133"/>
                  </a:moveTo>
                  <a:cubicBezTo>
                    <a:pt x="175" y="1134"/>
                    <a:pt x="186" y="1125"/>
                    <a:pt x="187" y="1114"/>
                  </a:cubicBezTo>
                  <a:cubicBezTo>
                    <a:pt x="194" y="1044"/>
                    <a:pt x="194" y="1044"/>
                    <a:pt x="194" y="1044"/>
                  </a:cubicBezTo>
                  <a:cubicBezTo>
                    <a:pt x="195" y="1032"/>
                    <a:pt x="187" y="1022"/>
                    <a:pt x="175" y="1020"/>
                  </a:cubicBezTo>
                  <a:cubicBezTo>
                    <a:pt x="175" y="1020"/>
                    <a:pt x="175" y="1020"/>
                    <a:pt x="175" y="1020"/>
                  </a:cubicBezTo>
                  <a:cubicBezTo>
                    <a:pt x="163" y="1019"/>
                    <a:pt x="152" y="1028"/>
                    <a:pt x="151" y="1040"/>
                  </a:cubicBezTo>
                  <a:cubicBezTo>
                    <a:pt x="144" y="1109"/>
                    <a:pt x="144" y="1109"/>
                    <a:pt x="144" y="1109"/>
                  </a:cubicBezTo>
                  <a:cubicBezTo>
                    <a:pt x="143" y="1121"/>
                    <a:pt x="152" y="1132"/>
                    <a:pt x="164" y="1133"/>
                  </a:cubicBezTo>
                  <a:close/>
                  <a:moveTo>
                    <a:pt x="273" y="1253"/>
                  </a:moveTo>
                  <a:cubicBezTo>
                    <a:pt x="280" y="1243"/>
                    <a:pt x="279" y="1230"/>
                    <a:pt x="270" y="1222"/>
                  </a:cubicBezTo>
                  <a:cubicBezTo>
                    <a:pt x="216" y="1178"/>
                    <a:pt x="216" y="1178"/>
                    <a:pt x="216" y="1178"/>
                  </a:cubicBezTo>
                  <a:cubicBezTo>
                    <a:pt x="207" y="1170"/>
                    <a:pt x="193" y="1171"/>
                    <a:pt x="186" y="1181"/>
                  </a:cubicBezTo>
                  <a:cubicBezTo>
                    <a:pt x="186" y="1181"/>
                    <a:pt x="186" y="1181"/>
                    <a:pt x="186" y="1181"/>
                  </a:cubicBezTo>
                  <a:cubicBezTo>
                    <a:pt x="178" y="1190"/>
                    <a:pt x="179" y="1203"/>
                    <a:pt x="189" y="1211"/>
                  </a:cubicBezTo>
                  <a:cubicBezTo>
                    <a:pt x="242" y="1255"/>
                    <a:pt x="242" y="1255"/>
                    <a:pt x="242" y="1255"/>
                  </a:cubicBezTo>
                  <a:cubicBezTo>
                    <a:pt x="252" y="1263"/>
                    <a:pt x="265" y="1262"/>
                    <a:pt x="273" y="1253"/>
                  </a:cubicBezTo>
                  <a:close/>
                  <a:moveTo>
                    <a:pt x="462" y="1262"/>
                  </a:moveTo>
                  <a:cubicBezTo>
                    <a:pt x="461" y="1250"/>
                    <a:pt x="452" y="1241"/>
                    <a:pt x="440" y="1241"/>
                  </a:cubicBezTo>
                  <a:cubicBezTo>
                    <a:pt x="370" y="1242"/>
                    <a:pt x="370" y="1242"/>
                    <a:pt x="370" y="1242"/>
                  </a:cubicBezTo>
                  <a:cubicBezTo>
                    <a:pt x="358" y="1242"/>
                    <a:pt x="349" y="1251"/>
                    <a:pt x="349" y="1263"/>
                  </a:cubicBezTo>
                  <a:cubicBezTo>
                    <a:pt x="349" y="1263"/>
                    <a:pt x="349" y="1263"/>
                    <a:pt x="349" y="1263"/>
                  </a:cubicBezTo>
                  <a:cubicBezTo>
                    <a:pt x="349" y="1275"/>
                    <a:pt x="359" y="1285"/>
                    <a:pt x="370" y="1284"/>
                  </a:cubicBezTo>
                  <a:cubicBezTo>
                    <a:pt x="440" y="1284"/>
                    <a:pt x="440" y="1284"/>
                    <a:pt x="440" y="1284"/>
                  </a:cubicBezTo>
                  <a:cubicBezTo>
                    <a:pt x="452" y="1284"/>
                    <a:pt x="462" y="1274"/>
                    <a:pt x="462" y="1262"/>
                  </a:cubicBezTo>
                  <a:close/>
                  <a:moveTo>
                    <a:pt x="657" y="1271"/>
                  </a:moveTo>
                  <a:cubicBezTo>
                    <a:pt x="659" y="1259"/>
                    <a:pt x="650" y="1248"/>
                    <a:pt x="638" y="1247"/>
                  </a:cubicBezTo>
                  <a:cubicBezTo>
                    <a:pt x="569" y="1239"/>
                    <a:pt x="569" y="1239"/>
                    <a:pt x="569" y="1239"/>
                  </a:cubicBezTo>
                  <a:cubicBezTo>
                    <a:pt x="557" y="1238"/>
                    <a:pt x="546" y="1247"/>
                    <a:pt x="545" y="1258"/>
                  </a:cubicBezTo>
                  <a:cubicBezTo>
                    <a:pt x="545" y="1258"/>
                    <a:pt x="545" y="1258"/>
                    <a:pt x="545" y="1258"/>
                  </a:cubicBezTo>
                  <a:cubicBezTo>
                    <a:pt x="544" y="1270"/>
                    <a:pt x="552" y="1281"/>
                    <a:pt x="564" y="1282"/>
                  </a:cubicBezTo>
                  <a:cubicBezTo>
                    <a:pt x="634" y="1290"/>
                    <a:pt x="634" y="1290"/>
                    <a:pt x="634" y="1290"/>
                  </a:cubicBezTo>
                  <a:cubicBezTo>
                    <a:pt x="645" y="1291"/>
                    <a:pt x="656" y="1283"/>
                    <a:pt x="657" y="1271"/>
                  </a:cubicBezTo>
                  <a:close/>
                  <a:moveTo>
                    <a:pt x="749" y="1398"/>
                  </a:moveTo>
                  <a:cubicBezTo>
                    <a:pt x="760" y="1393"/>
                    <a:pt x="764" y="1380"/>
                    <a:pt x="759" y="1369"/>
                  </a:cubicBezTo>
                  <a:cubicBezTo>
                    <a:pt x="730" y="1306"/>
                    <a:pt x="730" y="1306"/>
                    <a:pt x="730" y="1306"/>
                  </a:cubicBezTo>
                  <a:cubicBezTo>
                    <a:pt x="725" y="1295"/>
                    <a:pt x="712" y="1290"/>
                    <a:pt x="701" y="1295"/>
                  </a:cubicBezTo>
                  <a:cubicBezTo>
                    <a:pt x="701" y="1295"/>
                    <a:pt x="701" y="1295"/>
                    <a:pt x="701" y="1295"/>
                  </a:cubicBezTo>
                  <a:cubicBezTo>
                    <a:pt x="691" y="1300"/>
                    <a:pt x="686" y="1313"/>
                    <a:pt x="691" y="1324"/>
                  </a:cubicBezTo>
                  <a:cubicBezTo>
                    <a:pt x="720" y="1387"/>
                    <a:pt x="720" y="1387"/>
                    <a:pt x="720" y="1387"/>
                  </a:cubicBezTo>
                  <a:cubicBezTo>
                    <a:pt x="725" y="1398"/>
                    <a:pt x="738" y="1403"/>
                    <a:pt x="749" y="1398"/>
                  </a:cubicBezTo>
                  <a:close/>
                  <a:moveTo>
                    <a:pt x="759" y="1583"/>
                  </a:moveTo>
                  <a:cubicBezTo>
                    <a:pt x="771" y="1583"/>
                    <a:pt x="780" y="1573"/>
                    <a:pt x="780" y="1561"/>
                  </a:cubicBezTo>
                  <a:cubicBezTo>
                    <a:pt x="777" y="1491"/>
                    <a:pt x="777" y="1491"/>
                    <a:pt x="777" y="1491"/>
                  </a:cubicBezTo>
                  <a:cubicBezTo>
                    <a:pt x="777" y="1479"/>
                    <a:pt x="767" y="1470"/>
                    <a:pt x="755" y="1470"/>
                  </a:cubicBezTo>
                  <a:cubicBezTo>
                    <a:pt x="755" y="1470"/>
                    <a:pt x="755" y="1470"/>
                    <a:pt x="755" y="1470"/>
                  </a:cubicBezTo>
                  <a:cubicBezTo>
                    <a:pt x="743" y="1471"/>
                    <a:pt x="734" y="1481"/>
                    <a:pt x="734" y="1492"/>
                  </a:cubicBezTo>
                  <a:cubicBezTo>
                    <a:pt x="737" y="1562"/>
                    <a:pt x="737" y="1562"/>
                    <a:pt x="737" y="1562"/>
                  </a:cubicBezTo>
                  <a:cubicBezTo>
                    <a:pt x="737" y="1574"/>
                    <a:pt x="747" y="1583"/>
                    <a:pt x="759" y="1583"/>
                  </a:cubicBezTo>
                  <a:close/>
                  <a:moveTo>
                    <a:pt x="775" y="1757"/>
                  </a:moveTo>
                  <a:cubicBezTo>
                    <a:pt x="787" y="1757"/>
                    <a:pt x="796" y="1747"/>
                    <a:pt x="796" y="1735"/>
                  </a:cubicBezTo>
                  <a:cubicBezTo>
                    <a:pt x="793" y="1665"/>
                    <a:pt x="793" y="1665"/>
                    <a:pt x="793" y="1665"/>
                  </a:cubicBezTo>
                  <a:cubicBezTo>
                    <a:pt x="793" y="1653"/>
                    <a:pt x="783" y="1644"/>
                    <a:pt x="771" y="1644"/>
                  </a:cubicBezTo>
                  <a:cubicBezTo>
                    <a:pt x="771" y="1644"/>
                    <a:pt x="771" y="1644"/>
                    <a:pt x="771" y="1644"/>
                  </a:cubicBezTo>
                  <a:cubicBezTo>
                    <a:pt x="759" y="1645"/>
                    <a:pt x="750" y="1655"/>
                    <a:pt x="750" y="1666"/>
                  </a:cubicBezTo>
                  <a:cubicBezTo>
                    <a:pt x="753" y="1736"/>
                    <a:pt x="753" y="1736"/>
                    <a:pt x="753" y="1736"/>
                  </a:cubicBezTo>
                  <a:cubicBezTo>
                    <a:pt x="753" y="1748"/>
                    <a:pt x="763" y="1757"/>
                    <a:pt x="775" y="1757"/>
                  </a:cubicBezTo>
                  <a:close/>
                  <a:moveTo>
                    <a:pt x="779" y="1949"/>
                  </a:moveTo>
                  <a:cubicBezTo>
                    <a:pt x="791" y="1949"/>
                    <a:pt x="800" y="1939"/>
                    <a:pt x="800" y="1927"/>
                  </a:cubicBezTo>
                  <a:cubicBezTo>
                    <a:pt x="797" y="1857"/>
                    <a:pt x="797" y="1857"/>
                    <a:pt x="797" y="1857"/>
                  </a:cubicBezTo>
                  <a:cubicBezTo>
                    <a:pt x="797" y="1845"/>
                    <a:pt x="787" y="1836"/>
                    <a:pt x="775" y="1836"/>
                  </a:cubicBezTo>
                  <a:cubicBezTo>
                    <a:pt x="775" y="1836"/>
                    <a:pt x="775" y="1836"/>
                    <a:pt x="775" y="1836"/>
                  </a:cubicBezTo>
                  <a:cubicBezTo>
                    <a:pt x="763" y="1837"/>
                    <a:pt x="754" y="1847"/>
                    <a:pt x="754" y="1858"/>
                  </a:cubicBezTo>
                  <a:cubicBezTo>
                    <a:pt x="757" y="1928"/>
                    <a:pt x="757" y="1928"/>
                    <a:pt x="757" y="1928"/>
                  </a:cubicBezTo>
                  <a:cubicBezTo>
                    <a:pt x="757" y="1940"/>
                    <a:pt x="767" y="1949"/>
                    <a:pt x="779" y="1949"/>
                  </a:cubicBezTo>
                  <a:close/>
                  <a:moveTo>
                    <a:pt x="781" y="2135"/>
                  </a:moveTo>
                  <a:cubicBezTo>
                    <a:pt x="793" y="2135"/>
                    <a:pt x="802" y="2125"/>
                    <a:pt x="802" y="2113"/>
                  </a:cubicBezTo>
                  <a:cubicBezTo>
                    <a:pt x="799" y="2043"/>
                    <a:pt x="799" y="2043"/>
                    <a:pt x="799" y="2043"/>
                  </a:cubicBezTo>
                  <a:cubicBezTo>
                    <a:pt x="799" y="2031"/>
                    <a:pt x="789" y="2022"/>
                    <a:pt x="777" y="2022"/>
                  </a:cubicBezTo>
                  <a:cubicBezTo>
                    <a:pt x="777" y="2022"/>
                    <a:pt x="777" y="2022"/>
                    <a:pt x="777" y="2022"/>
                  </a:cubicBezTo>
                  <a:cubicBezTo>
                    <a:pt x="765" y="2023"/>
                    <a:pt x="756" y="2033"/>
                    <a:pt x="756" y="2044"/>
                  </a:cubicBezTo>
                  <a:cubicBezTo>
                    <a:pt x="759" y="2114"/>
                    <a:pt x="759" y="2114"/>
                    <a:pt x="759" y="2114"/>
                  </a:cubicBezTo>
                  <a:cubicBezTo>
                    <a:pt x="759" y="2126"/>
                    <a:pt x="769" y="2135"/>
                    <a:pt x="781" y="2135"/>
                  </a:cubicBezTo>
                  <a:close/>
                  <a:moveTo>
                    <a:pt x="818" y="2301"/>
                  </a:moveTo>
                  <a:cubicBezTo>
                    <a:pt x="829" y="2297"/>
                    <a:pt x="834" y="2284"/>
                    <a:pt x="830" y="2273"/>
                  </a:cubicBezTo>
                  <a:cubicBezTo>
                    <a:pt x="804" y="2208"/>
                    <a:pt x="804" y="2208"/>
                    <a:pt x="804" y="2208"/>
                  </a:cubicBezTo>
                  <a:cubicBezTo>
                    <a:pt x="800" y="2197"/>
                    <a:pt x="787" y="2192"/>
                    <a:pt x="776" y="2196"/>
                  </a:cubicBezTo>
                  <a:cubicBezTo>
                    <a:pt x="776" y="2196"/>
                    <a:pt x="776" y="2196"/>
                    <a:pt x="776" y="2196"/>
                  </a:cubicBezTo>
                  <a:cubicBezTo>
                    <a:pt x="765" y="2201"/>
                    <a:pt x="760" y="2213"/>
                    <a:pt x="764" y="2224"/>
                  </a:cubicBezTo>
                  <a:cubicBezTo>
                    <a:pt x="790" y="2289"/>
                    <a:pt x="790" y="2289"/>
                    <a:pt x="790" y="2289"/>
                  </a:cubicBezTo>
                  <a:cubicBezTo>
                    <a:pt x="795" y="2300"/>
                    <a:pt x="807" y="2305"/>
                    <a:pt x="818" y="2301"/>
                  </a:cubicBezTo>
                  <a:close/>
                  <a:moveTo>
                    <a:pt x="1000" y="2333"/>
                  </a:moveTo>
                  <a:cubicBezTo>
                    <a:pt x="1000" y="2321"/>
                    <a:pt x="990" y="2311"/>
                    <a:pt x="978" y="2311"/>
                  </a:cubicBezTo>
                  <a:cubicBezTo>
                    <a:pt x="908" y="2311"/>
                    <a:pt x="908" y="2311"/>
                    <a:pt x="908" y="2311"/>
                  </a:cubicBezTo>
                  <a:cubicBezTo>
                    <a:pt x="896" y="2311"/>
                    <a:pt x="887" y="2321"/>
                    <a:pt x="887" y="2333"/>
                  </a:cubicBezTo>
                  <a:cubicBezTo>
                    <a:pt x="887" y="2333"/>
                    <a:pt x="887" y="2333"/>
                    <a:pt x="887" y="2333"/>
                  </a:cubicBezTo>
                  <a:cubicBezTo>
                    <a:pt x="887" y="2344"/>
                    <a:pt x="896" y="2354"/>
                    <a:pt x="908" y="2354"/>
                  </a:cubicBezTo>
                  <a:cubicBezTo>
                    <a:pt x="978" y="2354"/>
                    <a:pt x="978" y="2354"/>
                    <a:pt x="978" y="2354"/>
                  </a:cubicBezTo>
                  <a:cubicBezTo>
                    <a:pt x="990" y="2354"/>
                    <a:pt x="1000" y="2344"/>
                    <a:pt x="1000" y="2333"/>
                  </a:cubicBezTo>
                  <a:close/>
                  <a:moveTo>
                    <a:pt x="1132" y="2226"/>
                  </a:moveTo>
                  <a:cubicBezTo>
                    <a:pt x="1123" y="2218"/>
                    <a:pt x="1109" y="2219"/>
                    <a:pt x="1102" y="2228"/>
                  </a:cubicBezTo>
                  <a:cubicBezTo>
                    <a:pt x="1056" y="2281"/>
                    <a:pt x="1056" y="2281"/>
                    <a:pt x="1056" y="2281"/>
                  </a:cubicBezTo>
                  <a:cubicBezTo>
                    <a:pt x="1048" y="2290"/>
                    <a:pt x="1049" y="2304"/>
                    <a:pt x="1058" y="2311"/>
                  </a:cubicBezTo>
                  <a:cubicBezTo>
                    <a:pt x="1058" y="2311"/>
                    <a:pt x="1058" y="2311"/>
                    <a:pt x="1058" y="2311"/>
                  </a:cubicBezTo>
                  <a:cubicBezTo>
                    <a:pt x="1067" y="2319"/>
                    <a:pt x="1081" y="2318"/>
                    <a:pt x="1089" y="2309"/>
                  </a:cubicBezTo>
                  <a:cubicBezTo>
                    <a:pt x="1134" y="2256"/>
                    <a:pt x="1134" y="2256"/>
                    <a:pt x="1134" y="2256"/>
                  </a:cubicBezTo>
                  <a:cubicBezTo>
                    <a:pt x="1142" y="2247"/>
                    <a:pt x="1141" y="2234"/>
                    <a:pt x="1132" y="2226"/>
                  </a:cubicBezTo>
                  <a:close/>
                  <a:moveTo>
                    <a:pt x="1156" y="2059"/>
                  </a:moveTo>
                  <a:cubicBezTo>
                    <a:pt x="1144" y="2057"/>
                    <a:pt x="1134" y="2066"/>
                    <a:pt x="1132" y="2077"/>
                  </a:cubicBezTo>
                  <a:cubicBezTo>
                    <a:pt x="1124" y="2147"/>
                    <a:pt x="1124" y="2147"/>
                    <a:pt x="1124" y="2147"/>
                  </a:cubicBezTo>
                  <a:cubicBezTo>
                    <a:pt x="1122" y="2158"/>
                    <a:pt x="1130" y="2169"/>
                    <a:pt x="1142" y="2171"/>
                  </a:cubicBezTo>
                  <a:cubicBezTo>
                    <a:pt x="1142" y="2171"/>
                    <a:pt x="1142" y="2171"/>
                    <a:pt x="1142" y="2171"/>
                  </a:cubicBezTo>
                  <a:cubicBezTo>
                    <a:pt x="1154" y="2172"/>
                    <a:pt x="1165" y="2164"/>
                    <a:pt x="1166" y="2152"/>
                  </a:cubicBezTo>
                  <a:cubicBezTo>
                    <a:pt x="1175" y="2083"/>
                    <a:pt x="1175" y="2083"/>
                    <a:pt x="1175" y="2083"/>
                  </a:cubicBezTo>
                  <a:cubicBezTo>
                    <a:pt x="1176" y="2071"/>
                    <a:pt x="1168" y="2060"/>
                    <a:pt x="1156" y="2059"/>
                  </a:cubicBezTo>
                  <a:close/>
                  <a:moveTo>
                    <a:pt x="1182" y="1867"/>
                  </a:moveTo>
                  <a:cubicBezTo>
                    <a:pt x="1170" y="1865"/>
                    <a:pt x="1160" y="1874"/>
                    <a:pt x="1158" y="1885"/>
                  </a:cubicBezTo>
                  <a:cubicBezTo>
                    <a:pt x="1150" y="1955"/>
                    <a:pt x="1150" y="1955"/>
                    <a:pt x="1150" y="1955"/>
                  </a:cubicBezTo>
                  <a:cubicBezTo>
                    <a:pt x="1148" y="1966"/>
                    <a:pt x="1156" y="1977"/>
                    <a:pt x="1168" y="1979"/>
                  </a:cubicBezTo>
                  <a:cubicBezTo>
                    <a:pt x="1168" y="1979"/>
                    <a:pt x="1168" y="1979"/>
                    <a:pt x="1168" y="1979"/>
                  </a:cubicBezTo>
                  <a:cubicBezTo>
                    <a:pt x="1180" y="1980"/>
                    <a:pt x="1191" y="1972"/>
                    <a:pt x="1192" y="1960"/>
                  </a:cubicBezTo>
                  <a:cubicBezTo>
                    <a:pt x="1201" y="1891"/>
                    <a:pt x="1201" y="1891"/>
                    <a:pt x="1201" y="1891"/>
                  </a:cubicBezTo>
                  <a:cubicBezTo>
                    <a:pt x="1202" y="1879"/>
                    <a:pt x="1194" y="1868"/>
                    <a:pt x="1182" y="1867"/>
                  </a:cubicBezTo>
                  <a:close/>
                  <a:moveTo>
                    <a:pt x="1242" y="1699"/>
                  </a:moveTo>
                  <a:cubicBezTo>
                    <a:pt x="1232" y="1693"/>
                    <a:pt x="1218" y="1696"/>
                    <a:pt x="1212" y="1706"/>
                  </a:cubicBezTo>
                  <a:cubicBezTo>
                    <a:pt x="1174" y="1765"/>
                    <a:pt x="1174" y="1765"/>
                    <a:pt x="1174" y="1765"/>
                  </a:cubicBezTo>
                  <a:cubicBezTo>
                    <a:pt x="1168" y="1775"/>
                    <a:pt x="1171" y="1788"/>
                    <a:pt x="1181" y="1794"/>
                  </a:cubicBezTo>
                  <a:cubicBezTo>
                    <a:pt x="1181" y="1794"/>
                    <a:pt x="1181" y="1794"/>
                    <a:pt x="1181" y="1794"/>
                  </a:cubicBezTo>
                  <a:cubicBezTo>
                    <a:pt x="1191" y="1801"/>
                    <a:pt x="1204" y="1798"/>
                    <a:pt x="1210" y="1788"/>
                  </a:cubicBezTo>
                  <a:cubicBezTo>
                    <a:pt x="1248" y="1729"/>
                    <a:pt x="1248" y="1729"/>
                    <a:pt x="1248" y="1729"/>
                  </a:cubicBezTo>
                  <a:cubicBezTo>
                    <a:pt x="1254" y="1719"/>
                    <a:pt x="1251" y="1705"/>
                    <a:pt x="1242" y="1699"/>
                  </a:cubicBezTo>
                  <a:close/>
                  <a:moveTo>
                    <a:pt x="1439" y="1652"/>
                  </a:moveTo>
                  <a:cubicBezTo>
                    <a:pt x="1438" y="1640"/>
                    <a:pt x="1427" y="1632"/>
                    <a:pt x="1415" y="1633"/>
                  </a:cubicBezTo>
                  <a:cubicBezTo>
                    <a:pt x="1346" y="1642"/>
                    <a:pt x="1346" y="1642"/>
                    <a:pt x="1346" y="1642"/>
                  </a:cubicBezTo>
                  <a:cubicBezTo>
                    <a:pt x="1334" y="1643"/>
                    <a:pt x="1326" y="1654"/>
                    <a:pt x="1327" y="1666"/>
                  </a:cubicBezTo>
                  <a:cubicBezTo>
                    <a:pt x="1327" y="1666"/>
                    <a:pt x="1327" y="1666"/>
                    <a:pt x="1327" y="1666"/>
                  </a:cubicBezTo>
                  <a:cubicBezTo>
                    <a:pt x="1329" y="1677"/>
                    <a:pt x="1339" y="1686"/>
                    <a:pt x="1351" y="1684"/>
                  </a:cubicBezTo>
                  <a:cubicBezTo>
                    <a:pt x="1420" y="1676"/>
                    <a:pt x="1420" y="1676"/>
                    <a:pt x="1420" y="1676"/>
                  </a:cubicBezTo>
                  <a:cubicBezTo>
                    <a:pt x="1432" y="1674"/>
                    <a:pt x="1441" y="1663"/>
                    <a:pt x="1439" y="1652"/>
                  </a:cubicBezTo>
                  <a:close/>
                  <a:moveTo>
                    <a:pt x="1609" y="1668"/>
                  </a:moveTo>
                  <a:cubicBezTo>
                    <a:pt x="1610" y="1656"/>
                    <a:pt x="1601" y="1646"/>
                    <a:pt x="1589" y="1645"/>
                  </a:cubicBezTo>
                  <a:cubicBezTo>
                    <a:pt x="1520" y="1641"/>
                    <a:pt x="1520" y="1641"/>
                    <a:pt x="1520" y="1641"/>
                  </a:cubicBezTo>
                  <a:cubicBezTo>
                    <a:pt x="1508" y="1640"/>
                    <a:pt x="1498" y="1649"/>
                    <a:pt x="1497" y="1661"/>
                  </a:cubicBezTo>
                  <a:cubicBezTo>
                    <a:pt x="1497" y="1661"/>
                    <a:pt x="1497" y="1661"/>
                    <a:pt x="1497" y="1661"/>
                  </a:cubicBezTo>
                  <a:cubicBezTo>
                    <a:pt x="1496" y="1673"/>
                    <a:pt x="1505" y="1683"/>
                    <a:pt x="1517" y="1684"/>
                  </a:cubicBezTo>
                  <a:cubicBezTo>
                    <a:pt x="1587" y="1688"/>
                    <a:pt x="1587" y="1688"/>
                    <a:pt x="1587" y="1688"/>
                  </a:cubicBezTo>
                  <a:cubicBezTo>
                    <a:pt x="1599" y="1689"/>
                    <a:pt x="1609" y="1680"/>
                    <a:pt x="1609" y="1668"/>
                  </a:cubicBezTo>
                  <a:close/>
                  <a:moveTo>
                    <a:pt x="1790" y="1717"/>
                  </a:moveTo>
                  <a:cubicBezTo>
                    <a:pt x="1794" y="1706"/>
                    <a:pt x="1789" y="1693"/>
                    <a:pt x="1778" y="1689"/>
                  </a:cubicBezTo>
                  <a:cubicBezTo>
                    <a:pt x="1712" y="1664"/>
                    <a:pt x="1712" y="1664"/>
                    <a:pt x="1712" y="1664"/>
                  </a:cubicBezTo>
                  <a:cubicBezTo>
                    <a:pt x="1701" y="1660"/>
                    <a:pt x="1689" y="1665"/>
                    <a:pt x="1685" y="1676"/>
                  </a:cubicBezTo>
                  <a:cubicBezTo>
                    <a:pt x="1685" y="1676"/>
                    <a:pt x="1685" y="1676"/>
                    <a:pt x="1685" y="1676"/>
                  </a:cubicBezTo>
                  <a:cubicBezTo>
                    <a:pt x="1680" y="1687"/>
                    <a:pt x="1686" y="1700"/>
                    <a:pt x="1697" y="1704"/>
                  </a:cubicBezTo>
                  <a:cubicBezTo>
                    <a:pt x="1762" y="1729"/>
                    <a:pt x="1762" y="1729"/>
                    <a:pt x="1762" y="1729"/>
                  </a:cubicBezTo>
                  <a:cubicBezTo>
                    <a:pt x="1773" y="1733"/>
                    <a:pt x="1786" y="1728"/>
                    <a:pt x="1790" y="1717"/>
                  </a:cubicBezTo>
                  <a:close/>
                  <a:moveTo>
                    <a:pt x="1799" y="1909"/>
                  </a:moveTo>
                  <a:cubicBezTo>
                    <a:pt x="1811" y="1909"/>
                    <a:pt x="1821" y="1900"/>
                    <a:pt x="1821" y="1888"/>
                  </a:cubicBezTo>
                  <a:cubicBezTo>
                    <a:pt x="1824" y="1818"/>
                    <a:pt x="1824" y="1818"/>
                    <a:pt x="1824" y="1818"/>
                  </a:cubicBezTo>
                  <a:cubicBezTo>
                    <a:pt x="1824" y="1807"/>
                    <a:pt x="1815" y="1797"/>
                    <a:pt x="1803" y="1796"/>
                  </a:cubicBezTo>
                  <a:cubicBezTo>
                    <a:pt x="1803" y="1796"/>
                    <a:pt x="1803" y="1796"/>
                    <a:pt x="1803" y="1796"/>
                  </a:cubicBezTo>
                  <a:cubicBezTo>
                    <a:pt x="1791" y="1796"/>
                    <a:pt x="1781" y="1805"/>
                    <a:pt x="1781" y="1817"/>
                  </a:cubicBezTo>
                  <a:cubicBezTo>
                    <a:pt x="1778" y="1887"/>
                    <a:pt x="1778" y="1887"/>
                    <a:pt x="1778" y="1887"/>
                  </a:cubicBezTo>
                  <a:cubicBezTo>
                    <a:pt x="1778" y="1899"/>
                    <a:pt x="1787" y="1909"/>
                    <a:pt x="1799" y="1909"/>
                  </a:cubicBezTo>
                  <a:close/>
                  <a:moveTo>
                    <a:pt x="1795" y="2107"/>
                  </a:moveTo>
                  <a:cubicBezTo>
                    <a:pt x="1807" y="2107"/>
                    <a:pt x="1817" y="2098"/>
                    <a:pt x="1817" y="2086"/>
                  </a:cubicBezTo>
                  <a:cubicBezTo>
                    <a:pt x="1820" y="2016"/>
                    <a:pt x="1820" y="2016"/>
                    <a:pt x="1820" y="2016"/>
                  </a:cubicBezTo>
                  <a:cubicBezTo>
                    <a:pt x="1820" y="2005"/>
                    <a:pt x="1811" y="1995"/>
                    <a:pt x="1799" y="1994"/>
                  </a:cubicBezTo>
                  <a:cubicBezTo>
                    <a:pt x="1799" y="1994"/>
                    <a:pt x="1799" y="1994"/>
                    <a:pt x="1799" y="1994"/>
                  </a:cubicBezTo>
                  <a:cubicBezTo>
                    <a:pt x="1787" y="1994"/>
                    <a:pt x="1777" y="2003"/>
                    <a:pt x="1777" y="2015"/>
                  </a:cubicBezTo>
                  <a:cubicBezTo>
                    <a:pt x="1774" y="2085"/>
                    <a:pt x="1774" y="2085"/>
                    <a:pt x="1774" y="2085"/>
                  </a:cubicBezTo>
                  <a:cubicBezTo>
                    <a:pt x="1774" y="2097"/>
                    <a:pt x="1783" y="2107"/>
                    <a:pt x="1795" y="2107"/>
                  </a:cubicBezTo>
                  <a:close/>
                  <a:moveTo>
                    <a:pt x="1855" y="2294"/>
                  </a:moveTo>
                  <a:cubicBezTo>
                    <a:pt x="1865" y="2289"/>
                    <a:pt x="1870" y="2276"/>
                    <a:pt x="1865" y="2266"/>
                  </a:cubicBezTo>
                  <a:cubicBezTo>
                    <a:pt x="1836" y="2202"/>
                    <a:pt x="1836" y="2202"/>
                    <a:pt x="1836" y="2202"/>
                  </a:cubicBezTo>
                  <a:cubicBezTo>
                    <a:pt x="1831" y="2191"/>
                    <a:pt x="1819" y="2186"/>
                    <a:pt x="1808" y="2191"/>
                  </a:cubicBezTo>
                  <a:cubicBezTo>
                    <a:pt x="1808" y="2191"/>
                    <a:pt x="1808" y="2191"/>
                    <a:pt x="1808" y="2191"/>
                  </a:cubicBezTo>
                  <a:cubicBezTo>
                    <a:pt x="1797" y="2196"/>
                    <a:pt x="1792" y="2209"/>
                    <a:pt x="1797" y="2220"/>
                  </a:cubicBezTo>
                  <a:cubicBezTo>
                    <a:pt x="1826" y="2283"/>
                    <a:pt x="1826" y="2283"/>
                    <a:pt x="1826" y="2283"/>
                  </a:cubicBezTo>
                  <a:cubicBezTo>
                    <a:pt x="1831" y="2294"/>
                    <a:pt x="1844" y="2299"/>
                    <a:pt x="1855" y="2294"/>
                  </a:cubicBezTo>
                  <a:close/>
                  <a:moveTo>
                    <a:pt x="2032" y="2312"/>
                  </a:moveTo>
                  <a:cubicBezTo>
                    <a:pt x="2032" y="2300"/>
                    <a:pt x="2023" y="2290"/>
                    <a:pt x="2011" y="2289"/>
                  </a:cubicBezTo>
                  <a:cubicBezTo>
                    <a:pt x="1941" y="2285"/>
                    <a:pt x="1941" y="2285"/>
                    <a:pt x="1941" y="2285"/>
                  </a:cubicBezTo>
                  <a:cubicBezTo>
                    <a:pt x="1930" y="2285"/>
                    <a:pt x="1919" y="2294"/>
                    <a:pt x="1919" y="2306"/>
                  </a:cubicBezTo>
                  <a:cubicBezTo>
                    <a:pt x="1919" y="2306"/>
                    <a:pt x="1919" y="2306"/>
                    <a:pt x="1919" y="2306"/>
                  </a:cubicBezTo>
                  <a:cubicBezTo>
                    <a:pt x="1918" y="2317"/>
                    <a:pt x="1927" y="2327"/>
                    <a:pt x="1939" y="2328"/>
                  </a:cubicBezTo>
                  <a:cubicBezTo>
                    <a:pt x="2009" y="2332"/>
                    <a:pt x="2009" y="2332"/>
                    <a:pt x="2009" y="2332"/>
                  </a:cubicBezTo>
                  <a:cubicBezTo>
                    <a:pt x="2021" y="2333"/>
                    <a:pt x="2031" y="2324"/>
                    <a:pt x="2032" y="2312"/>
                  </a:cubicBezTo>
                  <a:close/>
                  <a:moveTo>
                    <a:pt x="2154" y="2220"/>
                  </a:moveTo>
                  <a:cubicBezTo>
                    <a:pt x="2145" y="2211"/>
                    <a:pt x="2132" y="2212"/>
                    <a:pt x="2124" y="2220"/>
                  </a:cubicBezTo>
                  <a:cubicBezTo>
                    <a:pt x="2076" y="2271"/>
                    <a:pt x="2076" y="2271"/>
                    <a:pt x="2076" y="2271"/>
                  </a:cubicBezTo>
                  <a:cubicBezTo>
                    <a:pt x="2067" y="2280"/>
                    <a:pt x="2068" y="2293"/>
                    <a:pt x="2076" y="2302"/>
                  </a:cubicBezTo>
                  <a:cubicBezTo>
                    <a:pt x="2076" y="2302"/>
                    <a:pt x="2076" y="2302"/>
                    <a:pt x="2076" y="2302"/>
                  </a:cubicBezTo>
                  <a:cubicBezTo>
                    <a:pt x="2085" y="2310"/>
                    <a:pt x="2099" y="2309"/>
                    <a:pt x="2107" y="2301"/>
                  </a:cubicBezTo>
                  <a:cubicBezTo>
                    <a:pt x="2155" y="2250"/>
                    <a:pt x="2155" y="2250"/>
                    <a:pt x="2155" y="2250"/>
                  </a:cubicBezTo>
                  <a:cubicBezTo>
                    <a:pt x="2163" y="2241"/>
                    <a:pt x="2163" y="2228"/>
                    <a:pt x="2154" y="2220"/>
                  </a:cubicBezTo>
                  <a:close/>
                  <a:moveTo>
                    <a:pt x="2174" y="2036"/>
                  </a:moveTo>
                  <a:cubicBezTo>
                    <a:pt x="2162" y="2035"/>
                    <a:pt x="2152" y="2044"/>
                    <a:pt x="2151" y="2056"/>
                  </a:cubicBezTo>
                  <a:cubicBezTo>
                    <a:pt x="2145" y="2126"/>
                    <a:pt x="2145" y="2126"/>
                    <a:pt x="2145" y="2126"/>
                  </a:cubicBezTo>
                  <a:cubicBezTo>
                    <a:pt x="2144" y="2137"/>
                    <a:pt x="2152" y="2148"/>
                    <a:pt x="2164" y="2149"/>
                  </a:cubicBezTo>
                  <a:cubicBezTo>
                    <a:pt x="2164" y="2149"/>
                    <a:pt x="2164" y="2149"/>
                    <a:pt x="2164" y="2149"/>
                  </a:cubicBezTo>
                  <a:cubicBezTo>
                    <a:pt x="2176" y="2150"/>
                    <a:pt x="2186" y="2141"/>
                    <a:pt x="2187" y="2129"/>
                  </a:cubicBezTo>
                  <a:cubicBezTo>
                    <a:pt x="2194" y="2060"/>
                    <a:pt x="2194" y="2060"/>
                    <a:pt x="2194" y="2060"/>
                  </a:cubicBezTo>
                  <a:cubicBezTo>
                    <a:pt x="2195" y="2048"/>
                    <a:pt x="2186" y="2037"/>
                    <a:pt x="2174" y="2036"/>
                  </a:cubicBezTo>
                  <a:close/>
                  <a:moveTo>
                    <a:pt x="2182" y="1862"/>
                  </a:moveTo>
                  <a:cubicBezTo>
                    <a:pt x="2170" y="1861"/>
                    <a:pt x="2160" y="1870"/>
                    <a:pt x="2159" y="1882"/>
                  </a:cubicBezTo>
                  <a:cubicBezTo>
                    <a:pt x="2153" y="1952"/>
                    <a:pt x="2153" y="1952"/>
                    <a:pt x="2153" y="1952"/>
                  </a:cubicBezTo>
                  <a:cubicBezTo>
                    <a:pt x="2152" y="1963"/>
                    <a:pt x="2160" y="1974"/>
                    <a:pt x="2172" y="1975"/>
                  </a:cubicBezTo>
                  <a:cubicBezTo>
                    <a:pt x="2172" y="1975"/>
                    <a:pt x="2172" y="1975"/>
                    <a:pt x="2172" y="1975"/>
                  </a:cubicBezTo>
                  <a:cubicBezTo>
                    <a:pt x="2184" y="1976"/>
                    <a:pt x="2194" y="1967"/>
                    <a:pt x="2195" y="1955"/>
                  </a:cubicBezTo>
                  <a:cubicBezTo>
                    <a:pt x="2202" y="1886"/>
                    <a:pt x="2202" y="1886"/>
                    <a:pt x="2202" y="1886"/>
                  </a:cubicBezTo>
                  <a:cubicBezTo>
                    <a:pt x="2203" y="1874"/>
                    <a:pt x="2194" y="1863"/>
                    <a:pt x="2182" y="1862"/>
                  </a:cubicBezTo>
                  <a:close/>
                  <a:moveTo>
                    <a:pt x="2239" y="1676"/>
                  </a:moveTo>
                  <a:cubicBezTo>
                    <a:pt x="2228" y="1671"/>
                    <a:pt x="2215" y="1675"/>
                    <a:pt x="2210" y="1686"/>
                  </a:cubicBezTo>
                  <a:cubicBezTo>
                    <a:pt x="2180" y="1749"/>
                    <a:pt x="2180" y="1749"/>
                    <a:pt x="2180" y="1749"/>
                  </a:cubicBezTo>
                  <a:cubicBezTo>
                    <a:pt x="2175" y="1760"/>
                    <a:pt x="2180" y="1772"/>
                    <a:pt x="2190" y="1778"/>
                  </a:cubicBezTo>
                  <a:cubicBezTo>
                    <a:pt x="2190" y="1778"/>
                    <a:pt x="2190" y="1778"/>
                    <a:pt x="2190" y="1778"/>
                  </a:cubicBezTo>
                  <a:cubicBezTo>
                    <a:pt x="2201" y="1783"/>
                    <a:pt x="2214" y="1778"/>
                    <a:pt x="2219" y="1767"/>
                  </a:cubicBezTo>
                  <a:cubicBezTo>
                    <a:pt x="2249" y="1704"/>
                    <a:pt x="2249" y="1704"/>
                    <a:pt x="2249" y="1704"/>
                  </a:cubicBezTo>
                  <a:cubicBezTo>
                    <a:pt x="2254" y="1694"/>
                    <a:pt x="2249" y="1681"/>
                    <a:pt x="2239" y="1676"/>
                  </a:cubicBezTo>
                  <a:close/>
                  <a:moveTo>
                    <a:pt x="2339" y="1541"/>
                  </a:moveTo>
                  <a:cubicBezTo>
                    <a:pt x="2329" y="1536"/>
                    <a:pt x="2316" y="1540"/>
                    <a:pt x="2311" y="1551"/>
                  </a:cubicBezTo>
                  <a:cubicBezTo>
                    <a:pt x="2281" y="1614"/>
                    <a:pt x="2281" y="1614"/>
                    <a:pt x="2281" y="1614"/>
                  </a:cubicBezTo>
                  <a:cubicBezTo>
                    <a:pt x="2276" y="1625"/>
                    <a:pt x="2280" y="1638"/>
                    <a:pt x="2291" y="1643"/>
                  </a:cubicBezTo>
                  <a:cubicBezTo>
                    <a:pt x="2291" y="1643"/>
                    <a:pt x="2291" y="1643"/>
                    <a:pt x="2291" y="1643"/>
                  </a:cubicBezTo>
                  <a:cubicBezTo>
                    <a:pt x="2302" y="1648"/>
                    <a:pt x="2314" y="1643"/>
                    <a:pt x="2320" y="1633"/>
                  </a:cubicBezTo>
                  <a:cubicBezTo>
                    <a:pt x="2350" y="1570"/>
                    <a:pt x="2350" y="1570"/>
                    <a:pt x="2350" y="1570"/>
                  </a:cubicBezTo>
                  <a:cubicBezTo>
                    <a:pt x="2355" y="1559"/>
                    <a:pt x="2350" y="1546"/>
                    <a:pt x="2339" y="1541"/>
                  </a:cubicBezTo>
                  <a:close/>
                  <a:moveTo>
                    <a:pt x="2446" y="1462"/>
                  </a:moveTo>
                  <a:cubicBezTo>
                    <a:pt x="2445" y="1450"/>
                    <a:pt x="2436" y="1441"/>
                    <a:pt x="2424" y="1441"/>
                  </a:cubicBezTo>
                  <a:cubicBezTo>
                    <a:pt x="2354" y="1442"/>
                    <a:pt x="2354" y="1442"/>
                    <a:pt x="2354" y="1442"/>
                  </a:cubicBezTo>
                  <a:cubicBezTo>
                    <a:pt x="2342" y="1442"/>
                    <a:pt x="2333" y="1451"/>
                    <a:pt x="2333" y="1463"/>
                  </a:cubicBezTo>
                  <a:cubicBezTo>
                    <a:pt x="2333" y="1463"/>
                    <a:pt x="2333" y="1463"/>
                    <a:pt x="2333" y="1463"/>
                  </a:cubicBezTo>
                  <a:cubicBezTo>
                    <a:pt x="2333" y="1475"/>
                    <a:pt x="2343" y="1485"/>
                    <a:pt x="2354" y="1484"/>
                  </a:cubicBezTo>
                  <a:cubicBezTo>
                    <a:pt x="2424" y="1484"/>
                    <a:pt x="2424" y="1484"/>
                    <a:pt x="2424" y="1484"/>
                  </a:cubicBezTo>
                  <a:cubicBezTo>
                    <a:pt x="2436" y="1483"/>
                    <a:pt x="2446" y="1474"/>
                    <a:pt x="2446" y="1462"/>
                  </a:cubicBezTo>
                  <a:close/>
                  <a:moveTo>
                    <a:pt x="2547" y="1379"/>
                  </a:moveTo>
                  <a:cubicBezTo>
                    <a:pt x="2536" y="1376"/>
                    <a:pt x="2524" y="1384"/>
                    <a:pt x="2522" y="1395"/>
                  </a:cubicBezTo>
                  <a:cubicBezTo>
                    <a:pt x="2509" y="1464"/>
                    <a:pt x="2509" y="1464"/>
                    <a:pt x="2509" y="1464"/>
                  </a:cubicBezTo>
                  <a:cubicBezTo>
                    <a:pt x="2506" y="1476"/>
                    <a:pt x="2514" y="1487"/>
                    <a:pt x="2526" y="1489"/>
                  </a:cubicBezTo>
                  <a:cubicBezTo>
                    <a:pt x="2526" y="1489"/>
                    <a:pt x="2526" y="1489"/>
                    <a:pt x="2526" y="1489"/>
                  </a:cubicBezTo>
                  <a:cubicBezTo>
                    <a:pt x="2537" y="1492"/>
                    <a:pt x="2549" y="1484"/>
                    <a:pt x="2551" y="1472"/>
                  </a:cubicBezTo>
                  <a:cubicBezTo>
                    <a:pt x="2564" y="1404"/>
                    <a:pt x="2564" y="1404"/>
                    <a:pt x="2564" y="1404"/>
                  </a:cubicBezTo>
                  <a:cubicBezTo>
                    <a:pt x="2567" y="1392"/>
                    <a:pt x="2559" y="1381"/>
                    <a:pt x="2547" y="1379"/>
                  </a:cubicBezTo>
                  <a:close/>
                  <a:moveTo>
                    <a:pt x="2417" y="1272"/>
                  </a:moveTo>
                  <a:cubicBezTo>
                    <a:pt x="2410" y="1282"/>
                    <a:pt x="2413" y="1295"/>
                    <a:pt x="2423" y="1301"/>
                  </a:cubicBezTo>
                  <a:cubicBezTo>
                    <a:pt x="2482" y="1339"/>
                    <a:pt x="2482" y="1339"/>
                    <a:pt x="2482" y="1339"/>
                  </a:cubicBezTo>
                  <a:cubicBezTo>
                    <a:pt x="2492" y="1345"/>
                    <a:pt x="2506" y="1342"/>
                    <a:pt x="2512" y="1332"/>
                  </a:cubicBezTo>
                  <a:cubicBezTo>
                    <a:pt x="2512" y="1332"/>
                    <a:pt x="2512" y="1332"/>
                    <a:pt x="2512" y="1332"/>
                  </a:cubicBezTo>
                  <a:cubicBezTo>
                    <a:pt x="2518" y="1322"/>
                    <a:pt x="2516" y="1309"/>
                    <a:pt x="2505" y="1303"/>
                  </a:cubicBezTo>
                  <a:cubicBezTo>
                    <a:pt x="2446" y="1265"/>
                    <a:pt x="2446" y="1265"/>
                    <a:pt x="2446" y="1265"/>
                  </a:cubicBezTo>
                  <a:cubicBezTo>
                    <a:pt x="2436" y="1259"/>
                    <a:pt x="2423" y="1262"/>
                    <a:pt x="2417" y="1272"/>
                  </a:cubicBezTo>
                  <a:close/>
                  <a:moveTo>
                    <a:pt x="2276" y="1151"/>
                  </a:moveTo>
                  <a:cubicBezTo>
                    <a:pt x="2268" y="1159"/>
                    <a:pt x="2269" y="1173"/>
                    <a:pt x="2278" y="1181"/>
                  </a:cubicBezTo>
                  <a:cubicBezTo>
                    <a:pt x="2331" y="1227"/>
                    <a:pt x="2331" y="1227"/>
                    <a:pt x="2331" y="1227"/>
                  </a:cubicBezTo>
                  <a:cubicBezTo>
                    <a:pt x="2339" y="1235"/>
                    <a:pt x="2353" y="1234"/>
                    <a:pt x="2361" y="1225"/>
                  </a:cubicBezTo>
                  <a:cubicBezTo>
                    <a:pt x="2361" y="1225"/>
                    <a:pt x="2361" y="1225"/>
                    <a:pt x="2361" y="1225"/>
                  </a:cubicBezTo>
                  <a:cubicBezTo>
                    <a:pt x="2369" y="1216"/>
                    <a:pt x="2368" y="1203"/>
                    <a:pt x="2359" y="1195"/>
                  </a:cubicBezTo>
                  <a:cubicBezTo>
                    <a:pt x="2306" y="1149"/>
                    <a:pt x="2306" y="1149"/>
                    <a:pt x="2306" y="1149"/>
                  </a:cubicBezTo>
                  <a:cubicBezTo>
                    <a:pt x="2298" y="1141"/>
                    <a:pt x="2284" y="1142"/>
                    <a:pt x="2276" y="1151"/>
                  </a:cubicBezTo>
                  <a:close/>
                  <a:moveTo>
                    <a:pt x="2125" y="1040"/>
                  </a:moveTo>
                  <a:cubicBezTo>
                    <a:pt x="2118" y="1050"/>
                    <a:pt x="2121" y="1063"/>
                    <a:pt x="2131" y="1069"/>
                  </a:cubicBezTo>
                  <a:cubicBezTo>
                    <a:pt x="2190" y="1107"/>
                    <a:pt x="2190" y="1107"/>
                    <a:pt x="2190" y="1107"/>
                  </a:cubicBezTo>
                  <a:cubicBezTo>
                    <a:pt x="2200" y="1113"/>
                    <a:pt x="2214" y="1110"/>
                    <a:pt x="2220" y="1100"/>
                  </a:cubicBezTo>
                  <a:cubicBezTo>
                    <a:pt x="2220" y="1100"/>
                    <a:pt x="2220" y="1100"/>
                    <a:pt x="2220" y="1100"/>
                  </a:cubicBezTo>
                  <a:cubicBezTo>
                    <a:pt x="2226" y="1090"/>
                    <a:pt x="2224" y="1077"/>
                    <a:pt x="2213" y="1071"/>
                  </a:cubicBezTo>
                  <a:cubicBezTo>
                    <a:pt x="2154" y="1033"/>
                    <a:pt x="2154" y="1033"/>
                    <a:pt x="2154" y="1033"/>
                  </a:cubicBezTo>
                  <a:cubicBezTo>
                    <a:pt x="2144" y="1027"/>
                    <a:pt x="2131" y="1030"/>
                    <a:pt x="2125" y="1040"/>
                  </a:cubicBezTo>
                  <a:close/>
                  <a:moveTo>
                    <a:pt x="1741" y="1030"/>
                  </a:moveTo>
                  <a:cubicBezTo>
                    <a:pt x="1743" y="1042"/>
                    <a:pt x="1754" y="1050"/>
                    <a:pt x="1766" y="1047"/>
                  </a:cubicBezTo>
                  <a:cubicBezTo>
                    <a:pt x="1835" y="1035"/>
                    <a:pt x="1835" y="1035"/>
                    <a:pt x="1835" y="1035"/>
                  </a:cubicBezTo>
                  <a:cubicBezTo>
                    <a:pt x="1846" y="1032"/>
                    <a:pt x="1854" y="1021"/>
                    <a:pt x="1852" y="1010"/>
                  </a:cubicBezTo>
                  <a:cubicBezTo>
                    <a:pt x="1852" y="1010"/>
                    <a:pt x="1852" y="1010"/>
                    <a:pt x="1852" y="1010"/>
                  </a:cubicBezTo>
                  <a:cubicBezTo>
                    <a:pt x="1850" y="998"/>
                    <a:pt x="1839" y="990"/>
                    <a:pt x="1827" y="992"/>
                  </a:cubicBezTo>
                  <a:cubicBezTo>
                    <a:pt x="1758" y="1005"/>
                    <a:pt x="1758" y="1005"/>
                    <a:pt x="1758" y="1005"/>
                  </a:cubicBezTo>
                  <a:cubicBezTo>
                    <a:pt x="1747" y="1007"/>
                    <a:pt x="1739" y="1019"/>
                    <a:pt x="1741" y="1030"/>
                  </a:cubicBezTo>
                  <a:close/>
                  <a:moveTo>
                    <a:pt x="1515" y="1068"/>
                  </a:moveTo>
                  <a:cubicBezTo>
                    <a:pt x="1517" y="1080"/>
                    <a:pt x="1528" y="1088"/>
                    <a:pt x="1540" y="1085"/>
                  </a:cubicBezTo>
                  <a:cubicBezTo>
                    <a:pt x="1609" y="1073"/>
                    <a:pt x="1609" y="1073"/>
                    <a:pt x="1609" y="1073"/>
                  </a:cubicBezTo>
                  <a:cubicBezTo>
                    <a:pt x="1620" y="1070"/>
                    <a:pt x="1628" y="1059"/>
                    <a:pt x="1626" y="1048"/>
                  </a:cubicBezTo>
                  <a:cubicBezTo>
                    <a:pt x="1626" y="1048"/>
                    <a:pt x="1626" y="1048"/>
                    <a:pt x="1626" y="1048"/>
                  </a:cubicBezTo>
                  <a:cubicBezTo>
                    <a:pt x="1624" y="1036"/>
                    <a:pt x="1613" y="1028"/>
                    <a:pt x="1601" y="1030"/>
                  </a:cubicBezTo>
                  <a:cubicBezTo>
                    <a:pt x="1532" y="1043"/>
                    <a:pt x="1532" y="1043"/>
                    <a:pt x="1532" y="1043"/>
                  </a:cubicBezTo>
                  <a:cubicBezTo>
                    <a:pt x="1521" y="1045"/>
                    <a:pt x="1513" y="1057"/>
                    <a:pt x="1515" y="1068"/>
                  </a:cubicBezTo>
                  <a:close/>
                  <a:moveTo>
                    <a:pt x="1313" y="1055"/>
                  </a:moveTo>
                  <a:cubicBezTo>
                    <a:pt x="1311" y="1066"/>
                    <a:pt x="1319" y="1077"/>
                    <a:pt x="1330" y="1079"/>
                  </a:cubicBezTo>
                  <a:cubicBezTo>
                    <a:pt x="1399" y="1091"/>
                    <a:pt x="1399" y="1091"/>
                    <a:pt x="1399" y="1091"/>
                  </a:cubicBezTo>
                  <a:cubicBezTo>
                    <a:pt x="1411" y="1093"/>
                    <a:pt x="1422" y="1085"/>
                    <a:pt x="1424" y="1073"/>
                  </a:cubicBezTo>
                  <a:cubicBezTo>
                    <a:pt x="1424" y="1073"/>
                    <a:pt x="1424" y="1073"/>
                    <a:pt x="1424" y="1073"/>
                  </a:cubicBezTo>
                  <a:cubicBezTo>
                    <a:pt x="1426" y="1061"/>
                    <a:pt x="1418" y="1050"/>
                    <a:pt x="1406" y="1049"/>
                  </a:cubicBezTo>
                  <a:cubicBezTo>
                    <a:pt x="1338" y="1037"/>
                    <a:pt x="1338" y="1037"/>
                    <a:pt x="1338" y="1037"/>
                  </a:cubicBezTo>
                  <a:cubicBezTo>
                    <a:pt x="1326" y="1035"/>
                    <a:pt x="1315" y="1043"/>
                    <a:pt x="1313" y="1055"/>
                  </a:cubicBezTo>
                  <a:close/>
                  <a:moveTo>
                    <a:pt x="1159" y="904"/>
                  </a:moveTo>
                  <a:cubicBezTo>
                    <a:pt x="1148" y="909"/>
                    <a:pt x="1144" y="922"/>
                    <a:pt x="1149" y="932"/>
                  </a:cubicBezTo>
                  <a:cubicBezTo>
                    <a:pt x="1179" y="995"/>
                    <a:pt x="1179" y="995"/>
                    <a:pt x="1179" y="995"/>
                  </a:cubicBezTo>
                  <a:cubicBezTo>
                    <a:pt x="1184" y="1006"/>
                    <a:pt x="1197" y="1011"/>
                    <a:pt x="1207" y="1006"/>
                  </a:cubicBezTo>
                  <a:cubicBezTo>
                    <a:pt x="1207" y="1006"/>
                    <a:pt x="1207" y="1006"/>
                    <a:pt x="1207" y="1006"/>
                  </a:cubicBezTo>
                  <a:cubicBezTo>
                    <a:pt x="1218" y="1000"/>
                    <a:pt x="1223" y="988"/>
                    <a:pt x="1218" y="977"/>
                  </a:cubicBezTo>
                  <a:cubicBezTo>
                    <a:pt x="1187" y="914"/>
                    <a:pt x="1187" y="914"/>
                    <a:pt x="1187" y="914"/>
                  </a:cubicBezTo>
                  <a:cubicBezTo>
                    <a:pt x="1182" y="903"/>
                    <a:pt x="1170" y="899"/>
                    <a:pt x="1159" y="904"/>
                  </a:cubicBezTo>
                  <a:close/>
                  <a:moveTo>
                    <a:pt x="1231" y="759"/>
                  </a:moveTo>
                  <a:cubicBezTo>
                    <a:pt x="1222" y="752"/>
                    <a:pt x="1209" y="753"/>
                    <a:pt x="1201" y="762"/>
                  </a:cubicBezTo>
                  <a:cubicBezTo>
                    <a:pt x="1156" y="816"/>
                    <a:pt x="1156" y="816"/>
                    <a:pt x="1156" y="816"/>
                  </a:cubicBezTo>
                  <a:cubicBezTo>
                    <a:pt x="1149" y="825"/>
                    <a:pt x="1150" y="838"/>
                    <a:pt x="1159" y="846"/>
                  </a:cubicBezTo>
                  <a:cubicBezTo>
                    <a:pt x="1159" y="846"/>
                    <a:pt x="1159" y="846"/>
                    <a:pt x="1159" y="846"/>
                  </a:cubicBezTo>
                  <a:cubicBezTo>
                    <a:pt x="1168" y="853"/>
                    <a:pt x="1182" y="852"/>
                    <a:pt x="1189" y="843"/>
                  </a:cubicBezTo>
                  <a:cubicBezTo>
                    <a:pt x="1234" y="790"/>
                    <a:pt x="1234" y="790"/>
                    <a:pt x="1234" y="790"/>
                  </a:cubicBezTo>
                  <a:cubicBezTo>
                    <a:pt x="1242" y="781"/>
                    <a:pt x="1240" y="767"/>
                    <a:pt x="1231" y="759"/>
                  </a:cubicBezTo>
                  <a:close/>
                  <a:moveTo>
                    <a:pt x="1423" y="761"/>
                  </a:moveTo>
                  <a:cubicBezTo>
                    <a:pt x="1424" y="750"/>
                    <a:pt x="1416" y="739"/>
                    <a:pt x="1404" y="738"/>
                  </a:cubicBezTo>
                  <a:cubicBezTo>
                    <a:pt x="1334" y="732"/>
                    <a:pt x="1334" y="732"/>
                    <a:pt x="1334" y="732"/>
                  </a:cubicBezTo>
                  <a:cubicBezTo>
                    <a:pt x="1322" y="731"/>
                    <a:pt x="1312" y="740"/>
                    <a:pt x="1311" y="752"/>
                  </a:cubicBezTo>
                  <a:cubicBezTo>
                    <a:pt x="1311" y="752"/>
                    <a:pt x="1311" y="752"/>
                    <a:pt x="1311" y="752"/>
                  </a:cubicBezTo>
                  <a:cubicBezTo>
                    <a:pt x="1310" y="764"/>
                    <a:pt x="1319" y="774"/>
                    <a:pt x="1330" y="775"/>
                  </a:cubicBezTo>
                  <a:cubicBezTo>
                    <a:pt x="1400" y="781"/>
                    <a:pt x="1400" y="781"/>
                    <a:pt x="1400" y="781"/>
                  </a:cubicBezTo>
                  <a:cubicBezTo>
                    <a:pt x="1412" y="782"/>
                    <a:pt x="1422" y="773"/>
                    <a:pt x="1423" y="761"/>
                  </a:cubicBezTo>
                  <a:close/>
                  <a:moveTo>
                    <a:pt x="1605" y="765"/>
                  </a:moveTo>
                  <a:cubicBezTo>
                    <a:pt x="1606" y="754"/>
                    <a:pt x="1598" y="743"/>
                    <a:pt x="1586" y="742"/>
                  </a:cubicBezTo>
                  <a:cubicBezTo>
                    <a:pt x="1516" y="736"/>
                    <a:pt x="1516" y="736"/>
                    <a:pt x="1516" y="736"/>
                  </a:cubicBezTo>
                  <a:cubicBezTo>
                    <a:pt x="1504" y="735"/>
                    <a:pt x="1494" y="744"/>
                    <a:pt x="1493" y="756"/>
                  </a:cubicBezTo>
                  <a:cubicBezTo>
                    <a:pt x="1493" y="756"/>
                    <a:pt x="1493" y="756"/>
                    <a:pt x="1493" y="756"/>
                  </a:cubicBezTo>
                  <a:cubicBezTo>
                    <a:pt x="1492" y="768"/>
                    <a:pt x="1501" y="778"/>
                    <a:pt x="1512" y="779"/>
                  </a:cubicBezTo>
                  <a:cubicBezTo>
                    <a:pt x="1582" y="785"/>
                    <a:pt x="1582" y="785"/>
                    <a:pt x="1582" y="785"/>
                  </a:cubicBezTo>
                  <a:cubicBezTo>
                    <a:pt x="1594" y="786"/>
                    <a:pt x="1604" y="777"/>
                    <a:pt x="1605" y="765"/>
                  </a:cubicBezTo>
                  <a:close/>
                  <a:moveTo>
                    <a:pt x="1723" y="651"/>
                  </a:moveTo>
                  <a:cubicBezTo>
                    <a:pt x="1713" y="645"/>
                    <a:pt x="1700" y="648"/>
                    <a:pt x="1694" y="658"/>
                  </a:cubicBezTo>
                  <a:cubicBezTo>
                    <a:pt x="1656" y="717"/>
                    <a:pt x="1656" y="717"/>
                    <a:pt x="1656" y="717"/>
                  </a:cubicBezTo>
                  <a:cubicBezTo>
                    <a:pt x="1650" y="727"/>
                    <a:pt x="1653" y="740"/>
                    <a:pt x="1663" y="746"/>
                  </a:cubicBezTo>
                  <a:cubicBezTo>
                    <a:pt x="1663" y="746"/>
                    <a:pt x="1663" y="746"/>
                    <a:pt x="1663" y="746"/>
                  </a:cubicBezTo>
                  <a:cubicBezTo>
                    <a:pt x="1673" y="753"/>
                    <a:pt x="1686" y="750"/>
                    <a:pt x="1693" y="740"/>
                  </a:cubicBezTo>
                  <a:cubicBezTo>
                    <a:pt x="1730" y="681"/>
                    <a:pt x="1730" y="681"/>
                    <a:pt x="1730" y="681"/>
                  </a:cubicBezTo>
                  <a:cubicBezTo>
                    <a:pt x="1736" y="671"/>
                    <a:pt x="1733" y="657"/>
                    <a:pt x="1723" y="651"/>
                  </a:cubicBezTo>
                  <a:close/>
                  <a:moveTo>
                    <a:pt x="1615" y="509"/>
                  </a:moveTo>
                  <a:cubicBezTo>
                    <a:pt x="1607" y="518"/>
                    <a:pt x="1608" y="531"/>
                    <a:pt x="1617" y="539"/>
                  </a:cubicBezTo>
                  <a:cubicBezTo>
                    <a:pt x="1669" y="586"/>
                    <a:pt x="1669" y="586"/>
                    <a:pt x="1669" y="586"/>
                  </a:cubicBezTo>
                  <a:cubicBezTo>
                    <a:pt x="1678" y="594"/>
                    <a:pt x="1691" y="593"/>
                    <a:pt x="1699" y="584"/>
                  </a:cubicBezTo>
                  <a:cubicBezTo>
                    <a:pt x="1699" y="584"/>
                    <a:pt x="1699" y="584"/>
                    <a:pt x="1699" y="584"/>
                  </a:cubicBezTo>
                  <a:cubicBezTo>
                    <a:pt x="1707" y="576"/>
                    <a:pt x="1706" y="562"/>
                    <a:pt x="1697" y="554"/>
                  </a:cubicBezTo>
                  <a:cubicBezTo>
                    <a:pt x="1646" y="507"/>
                    <a:pt x="1646" y="507"/>
                    <a:pt x="1646" y="507"/>
                  </a:cubicBezTo>
                  <a:cubicBezTo>
                    <a:pt x="1637" y="499"/>
                    <a:pt x="1623" y="500"/>
                    <a:pt x="1615" y="509"/>
                  </a:cubicBezTo>
                  <a:close/>
                  <a:moveTo>
                    <a:pt x="1757" y="397"/>
                  </a:moveTo>
                  <a:cubicBezTo>
                    <a:pt x="1750" y="388"/>
                    <a:pt x="1736" y="387"/>
                    <a:pt x="1727" y="395"/>
                  </a:cubicBezTo>
                  <a:cubicBezTo>
                    <a:pt x="1675" y="442"/>
                    <a:pt x="1675" y="442"/>
                    <a:pt x="1675" y="442"/>
                  </a:cubicBezTo>
                  <a:cubicBezTo>
                    <a:pt x="1666" y="450"/>
                    <a:pt x="1665" y="463"/>
                    <a:pt x="1673" y="472"/>
                  </a:cubicBezTo>
                  <a:cubicBezTo>
                    <a:pt x="1673" y="472"/>
                    <a:pt x="1673" y="472"/>
                    <a:pt x="1673" y="472"/>
                  </a:cubicBezTo>
                  <a:cubicBezTo>
                    <a:pt x="1681" y="481"/>
                    <a:pt x="1694" y="482"/>
                    <a:pt x="1703" y="474"/>
                  </a:cubicBezTo>
                  <a:cubicBezTo>
                    <a:pt x="1756" y="427"/>
                    <a:pt x="1756" y="427"/>
                    <a:pt x="1756" y="427"/>
                  </a:cubicBezTo>
                  <a:cubicBezTo>
                    <a:pt x="1764" y="420"/>
                    <a:pt x="1765" y="406"/>
                    <a:pt x="1757" y="397"/>
                  </a:cubicBezTo>
                  <a:close/>
                  <a:moveTo>
                    <a:pt x="1740" y="240"/>
                  </a:moveTo>
                  <a:cubicBezTo>
                    <a:pt x="1729" y="242"/>
                    <a:pt x="1721" y="254"/>
                    <a:pt x="1724" y="266"/>
                  </a:cubicBezTo>
                  <a:cubicBezTo>
                    <a:pt x="1740" y="334"/>
                    <a:pt x="1740" y="334"/>
                    <a:pt x="1740" y="334"/>
                  </a:cubicBezTo>
                  <a:cubicBezTo>
                    <a:pt x="1743" y="345"/>
                    <a:pt x="1755" y="352"/>
                    <a:pt x="1766" y="350"/>
                  </a:cubicBezTo>
                  <a:cubicBezTo>
                    <a:pt x="1766" y="350"/>
                    <a:pt x="1766" y="350"/>
                    <a:pt x="1766" y="350"/>
                  </a:cubicBezTo>
                  <a:cubicBezTo>
                    <a:pt x="1778" y="347"/>
                    <a:pt x="1785" y="335"/>
                    <a:pt x="1782" y="324"/>
                  </a:cubicBezTo>
                  <a:cubicBezTo>
                    <a:pt x="1766" y="256"/>
                    <a:pt x="1766" y="256"/>
                    <a:pt x="1766" y="256"/>
                  </a:cubicBezTo>
                  <a:cubicBezTo>
                    <a:pt x="1763" y="244"/>
                    <a:pt x="1752" y="237"/>
                    <a:pt x="1740" y="240"/>
                  </a:cubicBezTo>
                  <a:close/>
                  <a:moveTo>
                    <a:pt x="1690" y="180"/>
                  </a:moveTo>
                  <a:cubicBezTo>
                    <a:pt x="1688" y="169"/>
                    <a:pt x="1676" y="162"/>
                    <a:pt x="1665" y="164"/>
                  </a:cubicBezTo>
                  <a:cubicBezTo>
                    <a:pt x="1596" y="179"/>
                    <a:pt x="1596" y="179"/>
                    <a:pt x="1596" y="179"/>
                  </a:cubicBezTo>
                  <a:cubicBezTo>
                    <a:pt x="1585" y="182"/>
                    <a:pt x="1577" y="193"/>
                    <a:pt x="1580" y="205"/>
                  </a:cubicBezTo>
                  <a:cubicBezTo>
                    <a:pt x="1580" y="205"/>
                    <a:pt x="1580" y="205"/>
                    <a:pt x="1580" y="205"/>
                  </a:cubicBezTo>
                  <a:cubicBezTo>
                    <a:pt x="1583" y="216"/>
                    <a:pt x="1594" y="224"/>
                    <a:pt x="1606" y="221"/>
                  </a:cubicBezTo>
                  <a:cubicBezTo>
                    <a:pt x="1674" y="206"/>
                    <a:pt x="1674" y="206"/>
                    <a:pt x="1674" y="206"/>
                  </a:cubicBezTo>
                  <a:cubicBezTo>
                    <a:pt x="1685" y="204"/>
                    <a:pt x="1693" y="192"/>
                    <a:pt x="1690" y="180"/>
                  </a:cubicBezTo>
                  <a:close/>
                  <a:moveTo>
                    <a:pt x="1512" y="234"/>
                  </a:moveTo>
                  <a:cubicBezTo>
                    <a:pt x="1504" y="226"/>
                    <a:pt x="1490" y="226"/>
                    <a:pt x="1482" y="235"/>
                  </a:cubicBezTo>
                  <a:cubicBezTo>
                    <a:pt x="1433" y="285"/>
                    <a:pt x="1433" y="285"/>
                    <a:pt x="1433" y="285"/>
                  </a:cubicBezTo>
                  <a:cubicBezTo>
                    <a:pt x="1425" y="293"/>
                    <a:pt x="1425" y="307"/>
                    <a:pt x="1434" y="315"/>
                  </a:cubicBezTo>
                  <a:cubicBezTo>
                    <a:pt x="1434" y="315"/>
                    <a:pt x="1434" y="315"/>
                    <a:pt x="1434" y="315"/>
                  </a:cubicBezTo>
                  <a:cubicBezTo>
                    <a:pt x="1442" y="323"/>
                    <a:pt x="1456" y="323"/>
                    <a:pt x="1464" y="315"/>
                  </a:cubicBezTo>
                  <a:cubicBezTo>
                    <a:pt x="1513" y="264"/>
                    <a:pt x="1513" y="264"/>
                    <a:pt x="1513" y="264"/>
                  </a:cubicBezTo>
                  <a:cubicBezTo>
                    <a:pt x="1521" y="256"/>
                    <a:pt x="1521" y="242"/>
                    <a:pt x="1512" y="234"/>
                  </a:cubicBezTo>
                  <a:close/>
                  <a:moveTo>
                    <a:pt x="1485" y="73"/>
                  </a:moveTo>
                  <a:cubicBezTo>
                    <a:pt x="1474" y="75"/>
                    <a:pt x="1466" y="86"/>
                    <a:pt x="1468" y="98"/>
                  </a:cubicBezTo>
                  <a:cubicBezTo>
                    <a:pt x="1480" y="167"/>
                    <a:pt x="1480" y="167"/>
                    <a:pt x="1480" y="167"/>
                  </a:cubicBezTo>
                  <a:cubicBezTo>
                    <a:pt x="1482" y="178"/>
                    <a:pt x="1493" y="186"/>
                    <a:pt x="1505" y="184"/>
                  </a:cubicBezTo>
                  <a:cubicBezTo>
                    <a:pt x="1505" y="184"/>
                    <a:pt x="1505" y="184"/>
                    <a:pt x="1505" y="184"/>
                  </a:cubicBezTo>
                  <a:cubicBezTo>
                    <a:pt x="1516" y="182"/>
                    <a:pt x="1524" y="171"/>
                    <a:pt x="1522" y="159"/>
                  </a:cubicBezTo>
                  <a:cubicBezTo>
                    <a:pt x="1510" y="90"/>
                    <a:pt x="1510" y="90"/>
                    <a:pt x="1510" y="90"/>
                  </a:cubicBezTo>
                  <a:cubicBezTo>
                    <a:pt x="1508" y="79"/>
                    <a:pt x="1497" y="71"/>
                    <a:pt x="1485" y="73"/>
                  </a:cubicBezTo>
                  <a:close/>
                  <a:moveTo>
                    <a:pt x="1297" y="42"/>
                  </a:moveTo>
                  <a:cubicBezTo>
                    <a:pt x="1297" y="53"/>
                    <a:pt x="1307" y="63"/>
                    <a:pt x="1319" y="63"/>
                  </a:cubicBezTo>
                  <a:cubicBezTo>
                    <a:pt x="1389" y="61"/>
                    <a:pt x="1389" y="61"/>
                    <a:pt x="1389" y="61"/>
                  </a:cubicBezTo>
                  <a:cubicBezTo>
                    <a:pt x="1400" y="61"/>
                    <a:pt x="1410" y="51"/>
                    <a:pt x="1410" y="40"/>
                  </a:cubicBezTo>
                  <a:cubicBezTo>
                    <a:pt x="1410" y="40"/>
                    <a:pt x="1410" y="40"/>
                    <a:pt x="1410" y="40"/>
                  </a:cubicBezTo>
                  <a:cubicBezTo>
                    <a:pt x="1409" y="28"/>
                    <a:pt x="1400" y="18"/>
                    <a:pt x="1388" y="19"/>
                  </a:cubicBezTo>
                  <a:cubicBezTo>
                    <a:pt x="1318" y="20"/>
                    <a:pt x="1318" y="20"/>
                    <a:pt x="1318" y="20"/>
                  </a:cubicBezTo>
                  <a:cubicBezTo>
                    <a:pt x="1306" y="20"/>
                    <a:pt x="1297" y="30"/>
                    <a:pt x="1297" y="42"/>
                  </a:cubicBezTo>
                  <a:close/>
                  <a:moveTo>
                    <a:pt x="1222" y="207"/>
                  </a:moveTo>
                  <a:cubicBezTo>
                    <a:pt x="1232" y="212"/>
                    <a:pt x="1245" y="208"/>
                    <a:pt x="1251" y="197"/>
                  </a:cubicBezTo>
                  <a:cubicBezTo>
                    <a:pt x="1282" y="135"/>
                    <a:pt x="1282" y="135"/>
                    <a:pt x="1282" y="135"/>
                  </a:cubicBezTo>
                  <a:cubicBezTo>
                    <a:pt x="1287" y="124"/>
                    <a:pt x="1283" y="111"/>
                    <a:pt x="1272" y="106"/>
                  </a:cubicBezTo>
                  <a:cubicBezTo>
                    <a:pt x="1272" y="106"/>
                    <a:pt x="1272" y="106"/>
                    <a:pt x="1272" y="106"/>
                  </a:cubicBezTo>
                  <a:cubicBezTo>
                    <a:pt x="1262" y="101"/>
                    <a:pt x="1249" y="105"/>
                    <a:pt x="1244" y="116"/>
                  </a:cubicBezTo>
                  <a:cubicBezTo>
                    <a:pt x="1212" y="178"/>
                    <a:pt x="1212" y="178"/>
                    <a:pt x="1212" y="178"/>
                  </a:cubicBezTo>
                  <a:cubicBezTo>
                    <a:pt x="1207" y="189"/>
                    <a:pt x="1211" y="202"/>
                    <a:pt x="1222" y="207"/>
                  </a:cubicBezTo>
                  <a:close/>
                  <a:moveTo>
                    <a:pt x="1179" y="174"/>
                  </a:moveTo>
                  <a:cubicBezTo>
                    <a:pt x="1188" y="166"/>
                    <a:pt x="1189" y="153"/>
                    <a:pt x="1181" y="144"/>
                  </a:cubicBezTo>
                  <a:cubicBezTo>
                    <a:pt x="1133" y="92"/>
                    <a:pt x="1133" y="92"/>
                    <a:pt x="1133" y="92"/>
                  </a:cubicBezTo>
                  <a:cubicBezTo>
                    <a:pt x="1125" y="84"/>
                    <a:pt x="1112" y="83"/>
                    <a:pt x="1103" y="91"/>
                  </a:cubicBezTo>
                  <a:cubicBezTo>
                    <a:pt x="1103" y="91"/>
                    <a:pt x="1103" y="91"/>
                    <a:pt x="1103" y="91"/>
                  </a:cubicBezTo>
                  <a:cubicBezTo>
                    <a:pt x="1094" y="99"/>
                    <a:pt x="1094" y="113"/>
                    <a:pt x="1102" y="121"/>
                  </a:cubicBezTo>
                  <a:cubicBezTo>
                    <a:pt x="1149" y="173"/>
                    <a:pt x="1149" y="173"/>
                    <a:pt x="1149" y="173"/>
                  </a:cubicBezTo>
                  <a:cubicBezTo>
                    <a:pt x="1157" y="182"/>
                    <a:pt x="1171" y="182"/>
                    <a:pt x="1179" y="174"/>
                  </a:cubicBezTo>
                  <a:close/>
                  <a:moveTo>
                    <a:pt x="950" y="137"/>
                  </a:moveTo>
                  <a:cubicBezTo>
                    <a:pt x="956" y="147"/>
                    <a:pt x="969" y="151"/>
                    <a:pt x="980" y="145"/>
                  </a:cubicBezTo>
                  <a:cubicBezTo>
                    <a:pt x="1040" y="110"/>
                    <a:pt x="1040" y="110"/>
                    <a:pt x="1040" y="110"/>
                  </a:cubicBezTo>
                  <a:cubicBezTo>
                    <a:pt x="1050" y="104"/>
                    <a:pt x="1054" y="91"/>
                    <a:pt x="1048" y="80"/>
                  </a:cubicBezTo>
                  <a:cubicBezTo>
                    <a:pt x="1048" y="80"/>
                    <a:pt x="1048" y="80"/>
                    <a:pt x="1048" y="80"/>
                  </a:cubicBezTo>
                  <a:cubicBezTo>
                    <a:pt x="1042" y="70"/>
                    <a:pt x="1029" y="67"/>
                    <a:pt x="1019" y="73"/>
                  </a:cubicBezTo>
                  <a:cubicBezTo>
                    <a:pt x="958" y="108"/>
                    <a:pt x="958" y="108"/>
                    <a:pt x="958" y="108"/>
                  </a:cubicBezTo>
                  <a:cubicBezTo>
                    <a:pt x="948" y="114"/>
                    <a:pt x="944" y="127"/>
                    <a:pt x="950" y="137"/>
                  </a:cubicBezTo>
                  <a:close/>
                  <a:moveTo>
                    <a:pt x="945" y="310"/>
                  </a:moveTo>
                  <a:cubicBezTo>
                    <a:pt x="957" y="307"/>
                    <a:pt x="964" y="296"/>
                    <a:pt x="962" y="284"/>
                  </a:cubicBezTo>
                  <a:cubicBezTo>
                    <a:pt x="947" y="216"/>
                    <a:pt x="947" y="216"/>
                    <a:pt x="947" y="216"/>
                  </a:cubicBezTo>
                  <a:cubicBezTo>
                    <a:pt x="944" y="204"/>
                    <a:pt x="933" y="197"/>
                    <a:pt x="921" y="200"/>
                  </a:cubicBezTo>
                  <a:cubicBezTo>
                    <a:pt x="921" y="200"/>
                    <a:pt x="921" y="200"/>
                    <a:pt x="921" y="200"/>
                  </a:cubicBezTo>
                  <a:cubicBezTo>
                    <a:pt x="909" y="202"/>
                    <a:pt x="902" y="214"/>
                    <a:pt x="905" y="225"/>
                  </a:cubicBezTo>
                  <a:cubicBezTo>
                    <a:pt x="920" y="293"/>
                    <a:pt x="920" y="293"/>
                    <a:pt x="920" y="293"/>
                  </a:cubicBezTo>
                  <a:cubicBezTo>
                    <a:pt x="922" y="305"/>
                    <a:pt x="934" y="312"/>
                    <a:pt x="945" y="310"/>
                  </a:cubicBezTo>
                  <a:close/>
                  <a:moveTo>
                    <a:pt x="944" y="486"/>
                  </a:moveTo>
                  <a:cubicBezTo>
                    <a:pt x="956" y="488"/>
                    <a:pt x="967" y="480"/>
                    <a:pt x="969" y="468"/>
                  </a:cubicBezTo>
                  <a:cubicBezTo>
                    <a:pt x="980" y="399"/>
                    <a:pt x="980" y="399"/>
                    <a:pt x="980" y="399"/>
                  </a:cubicBezTo>
                  <a:cubicBezTo>
                    <a:pt x="982" y="388"/>
                    <a:pt x="974" y="377"/>
                    <a:pt x="962" y="375"/>
                  </a:cubicBezTo>
                  <a:cubicBezTo>
                    <a:pt x="962" y="375"/>
                    <a:pt x="962" y="375"/>
                    <a:pt x="962" y="375"/>
                  </a:cubicBezTo>
                  <a:cubicBezTo>
                    <a:pt x="950" y="373"/>
                    <a:pt x="939" y="381"/>
                    <a:pt x="937" y="393"/>
                  </a:cubicBezTo>
                  <a:cubicBezTo>
                    <a:pt x="927" y="462"/>
                    <a:pt x="927" y="462"/>
                    <a:pt x="927" y="462"/>
                  </a:cubicBezTo>
                  <a:cubicBezTo>
                    <a:pt x="925" y="474"/>
                    <a:pt x="933" y="485"/>
                    <a:pt x="944" y="486"/>
                  </a:cubicBezTo>
                  <a:close/>
                  <a:moveTo>
                    <a:pt x="889" y="512"/>
                  </a:moveTo>
                  <a:cubicBezTo>
                    <a:pt x="894" y="501"/>
                    <a:pt x="889" y="488"/>
                    <a:pt x="878" y="484"/>
                  </a:cubicBezTo>
                  <a:cubicBezTo>
                    <a:pt x="813" y="458"/>
                    <a:pt x="813" y="458"/>
                    <a:pt x="813" y="458"/>
                  </a:cubicBezTo>
                  <a:cubicBezTo>
                    <a:pt x="802" y="453"/>
                    <a:pt x="789" y="458"/>
                    <a:pt x="785" y="469"/>
                  </a:cubicBezTo>
                  <a:cubicBezTo>
                    <a:pt x="785" y="469"/>
                    <a:pt x="785" y="469"/>
                    <a:pt x="785" y="469"/>
                  </a:cubicBezTo>
                  <a:cubicBezTo>
                    <a:pt x="780" y="480"/>
                    <a:pt x="786" y="493"/>
                    <a:pt x="797" y="497"/>
                  </a:cubicBezTo>
                  <a:cubicBezTo>
                    <a:pt x="861" y="524"/>
                    <a:pt x="861" y="524"/>
                    <a:pt x="861" y="524"/>
                  </a:cubicBezTo>
                  <a:cubicBezTo>
                    <a:pt x="872" y="528"/>
                    <a:pt x="885" y="523"/>
                    <a:pt x="889" y="512"/>
                  </a:cubicBezTo>
                  <a:close/>
                  <a:moveTo>
                    <a:pt x="788" y="389"/>
                  </a:moveTo>
                  <a:cubicBezTo>
                    <a:pt x="800" y="389"/>
                    <a:pt x="810" y="380"/>
                    <a:pt x="810" y="368"/>
                  </a:cubicBezTo>
                  <a:cubicBezTo>
                    <a:pt x="811" y="298"/>
                    <a:pt x="811" y="298"/>
                    <a:pt x="811" y="298"/>
                  </a:cubicBezTo>
                  <a:cubicBezTo>
                    <a:pt x="811" y="286"/>
                    <a:pt x="802" y="276"/>
                    <a:pt x="790" y="276"/>
                  </a:cubicBezTo>
                  <a:cubicBezTo>
                    <a:pt x="790" y="276"/>
                    <a:pt x="790" y="276"/>
                    <a:pt x="790" y="276"/>
                  </a:cubicBezTo>
                  <a:cubicBezTo>
                    <a:pt x="778" y="276"/>
                    <a:pt x="768" y="285"/>
                    <a:pt x="768" y="297"/>
                  </a:cubicBezTo>
                  <a:cubicBezTo>
                    <a:pt x="767" y="367"/>
                    <a:pt x="767" y="367"/>
                    <a:pt x="767" y="367"/>
                  </a:cubicBezTo>
                  <a:cubicBezTo>
                    <a:pt x="767" y="379"/>
                    <a:pt x="776" y="389"/>
                    <a:pt x="788" y="389"/>
                  </a:cubicBezTo>
                  <a:close/>
                  <a:moveTo>
                    <a:pt x="789" y="232"/>
                  </a:moveTo>
                  <a:cubicBezTo>
                    <a:pt x="800" y="237"/>
                    <a:pt x="812" y="232"/>
                    <a:pt x="817" y="221"/>
                  </a:cubicBezTo>
                  <a:cubicBezTo>
                    <a:pt x="845" y="157"/>
                    <a:pt x="845" y="157"/>
                    <a:pt x="845" y="157"/>
                  </a:cubicBezTo>
                  <a:cubicBezTo>
                    <a:pt x="849" y="146"/>
                    <a:pt x="844" y="133"/>
                    <a:pt x="833" y="129"/>
                  </a:cubicBezTo>
                  <a:cubicBezTo>
                    <a:pt x="833" y="129"/>
                    <a:pt x="833" y="129"/>
                    <a:pt x="833" y="129"/>
                  </a:cubicBezTo>
                  <a:cubicBezTo>
                    <a:pt x="822" y="124"/>
                    <a:pt x="810" y="129"/>
                    <a:pt x="805" y="140"/>
                  </a:cubicBezTo>
                  <a:cubicBezTo>
                    <a:pt x="778" y="204"/>
                    <a:pt x="778" y="204"/>
                    <a:pt x="778" y="204"/>
                  </a:cubicBezTo>
                  <a:cubicBezTo>
                    <a:pt x="773" y="215"/>
                    <a:pt x="778" y="228"/>
                    <a:pt x="789" y="232"/>
                  </a:cubicBezTo>
                  <a:close/>
                  <a:moveTo>
                    <a:pt x="709" y="32"/>
                  </a:moveTo>
                  <a:cubicBezTo>
                    <a:pt x="706" y="43"/>
                    <a:pt x="712" y="55"/>
                    <a:pt x="723" y="59"/>
                  </a:cubicBezTo>
                  <a:cubicBezTo>
                    <a:pt x="790" y="79"/>
                    <a:pt x="790" y="79"/>
                    <a:pt x="790" y="79"/>
                  </a:cubicBezTo>
                  <a:cubicBezTo>
                    <a:pt x="802" y="83"/>
                    <a:pt x="814" y="77"/>
                    <a:pt x="817" y="65"/>
                  </a:cubicBezTo>
                  <a:cubicBezTo>
                    <a:pt x="817" y="65"/>
                    <a:pt x="817" y="65"/>
                    <a:pt x="817" y="65"/>
                  </a:cubicBezTo>
                  <a:cubicBezTo>
                    <a:pt x="821" y="54"/>
                    <a:pt x="814" y="42"/>
                    <a:pt x="803" y="38"/>
                  </a:cubicBezTo>
                  <a:cubicBezTo>
                    <a:pt x="736" y="18"/>
                    <a:pt x="736" y="18"/>
                    <a:pt x="736" y="18"/>
                  </a:cubicBezTo>
                  <a:cubicBezTo>
                    <a:pt x="725" y="14"/>
                    <a:pt x="713" y="21"/>
                    <a:pt x="709" y="32"/>
                  </a:cubicBezTo>
                  <a:close/>
                  <a:moveTo>
                    <a:pt x="539" y="99"/>
                  </a:moveTo>
                  <a:cubicBezTo>
                    <a:pt x="546" y="109"/>
                    <a:pt x="559" y="112"/>
                    <a:pt x="569" y="105"/>
                  </a:cubicBezTo>
                  <a:cubicBezTo>
                    <a:pt x="628" y="68"/>
                    <a:pt x="628" y="68"/>
                    <a:pt x="628" y="68"/>
                  </a:cubicBezTo>
                  <a:cubicBezTo>
                    <a:pt x="638" y="62"/>
                    <a:pt x="641" y="48"/>
                    <a:pt x="635" y="38"/>
                  </a:cubicBezTo>
                  <a:cubicBezTo>
                    <a:pt x="635" y="38"/>
                    <a:pt x="635" y="38"/>
                    <a:pt x="635" y="38"/>
                  </a:cubicBezTo>
                  <a:cubicBezTo>
                    <a:pt x="629" y="28"/>
                    <a:pt x="615" y="25"/>
                    <a:pt x="605" y="32"/>
                  </a:cubicBezTo>
                  <a:cubicBezTo>
                    <a:pt x="546" y="69"/>
                    <a:pt x="546" y="69"/>
                    <a:pt x="546" y="69"/>
                  </a:cubicBezTo>
                  <a:cubicBezTo>
                    <a:pt x="536" y="75"/>
                    <a:pt x="533" y="89"/>
                    <a:pt x="539" y="99"/>
                  </a:cubicBezTo>
                  <a:close/>
                  <a:moveTo>
                    <a:pt x="473" y="114"/>
                  </a:moveTo>
                  <a:cubicBezTo>
                    <a:pt x="463" y="121"/>
                    <a:pt x="462" y="134"/>
                    <a:pt x="469" y="144"/>
                  </a:cubicBezTo>
                  <a:cubicBezTo>
                    <a:pt x="511" y="199"/>
                    <a:pt x="511" y="199"/>
                    <a:pt x="511" y="199"/>
                  </a:cubicBezTo>
                  <a:cubicBezTo>
                    <a:pt x="519" y="209"/>
                    <a:pt x="532" y="211"/>
                    <a:pt x="541" y="203"/>
                  </a:cubicBezTo>
                  <a:cubicBezTo>
                    <a:pt x="541" y="203"/>
                    <a:pt x="541" y="203"/>
                    <a:pt x="541" y="203"/>
                  </a:cubicBezTo>
                  <a:cubicBezTo>
                    <a:pt x="551" y="196"/>
                    <a:pt x="553" y="183"/>
                    <a:pt x="545" y="173"/>
                  </a:cubicBezTo>
                  <a:cubicBezTo>
                    <a:pt x="503" y="118"/>
                    <a:pt x="503" y="118"/>
                    <a:pt x="503" y="118"/>
                  </a:cubicBezTo>
                  <a:cubicBezTo>
                    <a:pt x="496" y="108"/>
                    <a:pt x="482" y="107"/>
                    <a:pt x="473" y="114"/>
                  </a:cubicBezTo>
                  <a:close/>
                  <a:moveTo>
                    <a:pt x="355" y="16"/>
                  </a:moveTo>
                  <a:cubicBezTo>
                    <a:pt x="351" y="27"/>
                    <a:pt x="356" y="39"/>
                    <a:pt x="367" y="44"/>
                  </a:cubicBezTo>
                  <a:cubicBezTo>
                    <a:pt x="431" y="72"/>
                    <a:pt x="431" y="72"/>
                    <a:pt x="431" y="72"/>
                  </a:cubicBezTo>
                  <a:cubicBezTo>
                    <a:pt x="441" y="77"/>
                    <a:pt x="454" y="72"/>
                    <a:pt x="459" y="61"/>
                  </a:cubicBezTo>
                  <a:cubicBezTo>
                    <a:pt x="459" y="61"/>
                    <a:pt x="459" y="61"/>
                    <a:pt x="459" y="61"/>
                  </a:cubicBezTo>
                  <a:cubicBezTo>
                    <a:pt x="464" y="50"/>
                    <a:pt x="459" y="38"/>
                    <a:pt x="448" y="33"/>
                  </a:cubicBezTo>
                  <a:cubicBezTo>
                    <a:pt x="384" y="5"/>
                    <a:pt x="384" y="5"/>
                    <a:pt x="384" y="5"/>
                  </a:cubicBezTo>
                  <a:cubicBezTo>
                    <a:pt x="373" y="0"/>
                    <a:pt x="360" y="5"/>
                    <a:pt x="355" y="16"/>
                  </a:cubicBezTo>
                  <a:close/>
                  <a:moveTo>
                    <a:pt x="297" y="35"/>
                  </a:moveTo>
                  <a:cubicBezTo>
                    <a:pt x="289" y="26"/>
                    <a:pt x="275" y="25"/>
                    <a:pt x="267" y="33"/>
                  </a:cubicBezTo>
                  <a:cubicBezTo>
                    <a:pt x="215" y="80"/>
                    <a:pt x="215" y="80"/>
                    <a:pt x="215" y="80"/>
                  </a:cubicBezTo>
                  <a:cubicBezTo>
                    <a:pt x="206" y="88"/>
                    <a:pt x="205" y="102"/>
                    <a:pt x="213" y="111"/>
                  </a:cubicBezTo>
                  <a:cubicBezTo>
                    <a:pt x="213" y="111"/>
                    <a:pt x="213" y="111"/>
                    <a:pt x="213" y="111"/>
                  </a:cubicBezTo>
                  <a:cubicBezTo>
                    <a:pt x="221" y="119"/>
                    <a:pt x="235" y="120"/>
                    <a:pt x="244" y="112"/>
                  </a:cubicBezTo>
                  <a:cubicBezTo>
                    <a:pt x="295" y="65"/>
                    <a:pt x="295" y="65"/>
                    <a:pt x="295" y="65"/>
                  </a:cubicBezTo>
                  <a:cubicBezTo>
                    <a:pt x="304" y="57"/>
                    <a:pt x="305" y="43"/>
                    <a:pt x="297" y="35"/>
                  </a:cubicBezTo>
                  <a:close/>
                  <a:moveTo>
                    <a:pt x="173" y="153"/>
                  </a:moveTo>
                  <a:cubicBezTo>
                    <a:pt x="161" y="155"/>
                    <a:pt x="153" y="165"/>
                    <a:pt x="155" y="177"/>
                  </a:cubicBezTo>
                  <a:cubicBezTo>
                    <a:pt x="165" y="246"/>
                    <a:pt x="165" y="246"/>
                    <a:pt x="165" y="246"/>
                  </a:cubicBezTo>
                  <a:cubicBezTo>
                    <a:pt x="167" y="258"/>
                    <a:pt x="178" y="266"/>
                    <a:pt x="190" y="264"/>
                  </a:cubicBezTo>
                  <a:cubicBezTo>
                    <a:pt x="190" y="264"/>
                    <a:pt x="190" y="264"/>
                    <a:pt x="190" y="264"/>
                  </a:cubicBezTo>
                  <a:cubicBezTo>
                    <a:pt x="201" y="263"/>
                    <a:pt x="209" y="252"/>
                    <a:pt x="208" y="240"/>
                  </a:cubicBezTo>
                  <a:cubicBezTo>
                    <a:pt x="197" y="171"/>
                    <a:pt x="197" y="171"/>
                    <a:pt x="197" y="171"/>
                  </a:cubicBezTo>
                  <a:cubicBezTo>
                    <a:pt x="195" y="159"/>
                    <a:pt x="185" y="151"/>
                    <a:pt x="173" y="153"/>
                  </a:cubicBezTo>
                  <a:close/>
                  <a:moveTo>
                    <a:pt x="242" y="316"/>
                  </a:moveTo>
                  <a:cubicBezTo>
                    <a:pt x="230" y="315"/>
                    <a:pt x="220" y="324"/>
                    <a:pt x="219" y="336"/>
                  </a:cubicBezTo>
                  <a:cubicBezTo>
                    <a:pt x="213" y="406"/>
                    <a:pt x="213" y="406"/>
                    <a:pt x="213" y="406"/>
                  </a:cubicBezTo>
                  <a:cubicBezTo>
                    <a:pt x="212" y="418"/>
                    <a:pt x="221" y="428"/>
                    <a:pt x="233" y="429"/>
                  </a:cubicBezTo>
                  <a:cubicBezTo>
                    <a:pt x="233" y="429"/>
                    <a:pt x="233" y="429"/>
                    <a:pt x="233" y="429"/>
                  </a:cubicBezTo>
                  <a:cubicBezTo>
                    <a:pt x="244" y="430"/>
                    <a:pt x="255" y="421"/>
                    <a:pt x="256" y="409"/>
                  </a:cubicBezTo>
                  <a:cubicBezTo>
                    <a:pt x="261" y="339"/>
                    <a:pt x="261" y="339"/>
                    <a:pt x="261" y="339"/>
                  </a:cubicBezTo>
                  <a:cubicBezTo>
                    <a:pt x="262" y="328"/>
                    <a:pt x="254" y="317"/>
                    <a:pt x="242" y="316"/>
                  </a:cubicBezTo>
                  <a:close/>
                  <a:moveTo>
                    <a:pt x="145" y="424"/>
                  </a:moveTo>
                  <a:cubicBezTo>
                    <a:pt x="141" y="413"/>
                    <a:pt x="129" y="407"/>
                    <a:pt x="117" y="411"/>
                  </a:cubicBezTo>
                  <a:cubicBezTo>
                    <a:pt x="51" y="434"/>
                    <a:pt x="51" y="434"/>
                    <a:pt x="51" y="434"/>
                  </a:cubicBezTo>
                  <a:cubicBezTo>
                    <a:pt x="40" y="437"/>
                    <a:pt x="34" y="449"/>
                    <a:pt x="38" y="461"/>
                  </a:cubicBezTo>
                  <a:cubicBezTo>
                    <a:pt x="38" y="461"/>
                    <a:pt x="38" y="461"/>
                    <a:pt x="38" y="461"/>
                  </a:cubicBezTo>
                  <a:cubicBezTo>
                    <a:pt x="42" y="472"/>
                    <a:pt x="54" y="478"/>
                    <a:pt x="65" y="474"/>
                  </a:cubicBezTo>
                  <a:cubicBezTo>
                    <a:pt x="131" y="452"/>
                    <a:pt x="131" y="452"/>
                    <a:pt x="131" y="452"/>
                  </a:cubicBezTo>
                  <a:cubicBezTo>
                    <a:pt x="142" y="448"/>
                    <a:pt x="148" y="436"/>
                    <a:pt x="145" y="424"/>
                  </a:cubicBezTo>
                  <a:close/>
                  <a:moveTo>
                    <a:pt x="1931" y="1007"/>
                  </a:moveTo>
                  <a:cubicBezTo>
                    <a:pt x="1929" y="1019"/>
                    <a:pt x="1937" y="1030"/>
                    <a:pt x="1949" y="1032"/>
                  </a:cubicBezTo>
                  <a:cubicBezTo>
                    <a:pt x="2018" y="1042"/>
                    <a:pt x="2018" y="1042"/>
                    <a:pt x="2018" y="1042"/>
                  </a:cubicBezTo>
                  <a:cubicBezTo>
                    <a:pt x="2029" y="1044"/>
                    <a:pt x="2040" y="1036"/>
                    <a:pt x="2042" y="1025"/>
                  </a:cubicBezTo>
                  <a:cubicBezTo>
                    <a:pt x="2042" y="1025"/>
                    <a:pt x="2042" y="1025"/>
                    <a:pt x="2042" y="1025"/>
                  </a:cubicBezTo>
                  <a:cubicBezTo>
                    <a:pt x="2044" y="1013"/>
                    <a:pt x="2036" y="1002"/>
                    <a:pt x="2024" y="1000"/>
                  </a:cubicBezTo>
                  <a:cubicBezTo>
                    <a:pt x="1955" y="989"/>
                    <a:pt x="1955" y="989"/>
                    <a:pt x="1955" y="989"/>
                  </a:cubicBezTo>
                  <a:cubicBezTo>
                    <a:pt x="1944" y="988"/>
                    <a:pt x="1933" y="996"/>
                    <a:pt x="1931" y="100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 name="Freeform 27"/>
            <p:cNvSpPr>
              <a:spLocks noEditPoints="1"/>
            </p:cNvSpPr>
            <p:nvPr/>
          </p:nvSpPr>
          <p:spPr bwMode="auto">
            <a:xfrm>
              <a:off x="3272" y="1311"/>
              <a:ext cx="666" cy="700"/>
            </a:xfrm>
            <a:custGeom>
              <a:avLst/>
              <a:gdLst>
                <a:gd name="T0" fmla="*/ 541 w 1873"/>
                <a:gd name="T1" fmla="*/ 1627 h 1969"/>
                <a:gd name="T2" fmla="*/ 541 w 1873"/>
                <a:gd name="T3" fmla="*/ 1681 h 1969"/>
                <a:gd name="T4" fmla="*/ 463 w 1873"/>
                <a:gd name="T5" fmla="*/ 1545 h 1969"/>
                <a:gd name="T6" fmla="*/ 1298 w 1873"/>
                <a:gd name="T7" fmla="*/ 1218 h 1969"/>
                <a:gd name="T8" fmla="*/ 1263 w 1873"/>
                <a:gd name="T9" fmla="*/ 1236 h 1969"/>
                <a:gd name="T10" fmla="*/ 1263 w 1873"/>
                <a:gd name="T11" fmla="*/ 1236 h 1969"/>
                <a:gd name="T12" fmla="*/ 1242 w 1873"/>
                <a:gd name="T13" fmla="*/ 1000 h 1969"/>
                <a:gd name="T14" fmla="*/ 1108 w 1873"/>
                <a:gd name="T15" fmla="*/ 1045 h 1969"/>
                <a:gd name="T16" fmla="*/ 888 w 1873"/>
                <a:gd name="T17" fmla="*/ 1330 h 1969"/>
                <a:gd name="T18" fmla="*/ 754 w 1873"/>
                <a:gd name="T19" fmla="*/ 1093 h 1969"/>
                <a:gd name="T20" fmla="*/ 1038 w 1873"/>
                <a:gd name="T21" fmla="*/ 0 h 1969"/>
                <a:gd name="T22" fmla="*/ 1038 w 1873"/>
                <a:gd name="T23" fmla="*/ 0 h 1969"/>
                <a:gd name="T24" fmla="*/ 796 w 1873"/>
                <a:gd name="T25" fmla="*/ 276 h 1969"/>
                <a:gd name="T26" fmla="*/ 1258 w 1873"/>
                <a:gd name="T27" fmla="*/ 237 h 1969"/>
                <a:gd name="T28" fmla="*/ 719 w 1873"/>
                <a:gd name="T29" fmla="*/ 1202 h 1969"/>
                <a:gd name="T30" fmla="*/ 691 w 1873"/>
                <a:gd name="T31" fmla="*/ 1175 h 1969"/>
                <a:gd name="T32" fmla="*/ 691 w 1873"/>
                <a:gd name="T33" fmla="*/ 1175 h 1969"/>
                <a:gd name="T34" fmla="*/ 1621 w 1873"/>
                <a:gd name="T35" fmla="*/ 1629 h 1969"/>
                <a:gd name="T36" fmla="*/ 198 w 1873"/>
                <a:gd name="T37" fmla="*/ 654 h 1969"/>
                <a:gd name="T38" fmla="*/ 1759 w 1873"/>
                <a:gd name="T39" fmla="*/ 1259 h 1969"/>
                <a:gd name="T40" fmla="*/ 107 w 1873"/>
                <a:gd name="T41" fmla="*/ 763 h 1969"/>
                <a:gd name="T42" fmla="*/ 1661 w 1873"/>
                <a:gd name="T43" fmla="*/ 1268 h 1969"/>
                <a:gd name="T44" fmla="*/ 954 w 1873"/>
                <a:gd name="T45" fmla="*/ 1359 h 1969"/>
                <a:gd name="T46" fmla="*/ 488 w 1873"/>
                <a:gd name="T47" fmla="*/ 568 h 1969"/>
                <a:gd name="T48" fmla="*/ 403 w 1873"/>
                <a:gd name="T49" fmla="*/ 731 h 1969"/>
                <a:gd name="T50" fmla="*/ 767 w 1873"/>
                <a:gd name="T51" fmla="*/ 1875 h 1969"/>
                <a:gd name="T52" fmla="*/ 1603 w 1873"/>
                <a:gd name="T53" fmla="*/ 1392 h 1969"/>
                <a:gd name="T54" fmla="*/ 1532 w 1873"/>
                <a:gd name="T55" fmla="*/ 1138 h 1969"/>
                <a:gd name="T56" fmla="*/ 1490 w 1873"/>
                <a:gd name="T57" fmla="*/ 1392 h 1969"/>
                <a:gd name="T58" fmla="*/ 1575 w 1873"/>
                <a:gd name="T59" fmla="*/ 1310 h 1969"/>
                <a:gd name="T60" fmla="*/ 1532 w 1873"/>
                <a:gd name="T61" fmla="*/ 1574 h 1969"/>
                <a:gd name="T62" fmla="*/ 675 w 1873"/>
                <a:gd name="T63" fmla="*/ 1839 h 1969"/>
                <a:gd name="T64" fmla="*/ 821 w 1873"/>
                <a:gd name="T65" fmla="*/ 1427 h 1969"/>
                <a:gd name="T66" fmla="*/ 1687 w 1873"/>
                <a:gd name="T67" fmla="*/ 1646 h 1969"/>
                <a:gd name="T68" fmla="*/ 769 w 1873"/>
                <a:gd name="T69" fmla="*/ 1604 h 1969"/>
                <a:gd name="T70" fmla="*/ 542 w 1873"/>
                <a:gd name="T71" fmla="*/ 1866 h 1969"/>
                <a:gd name="T72" fmla="*/ 1734 w 1873"/>
                <a:gd name="T73" fmla="*/ 1464 h 1969"/>
                <a:gd name="T74" fmla="*/ 312 w 1873"/>
                <a:gd name="T75" fmla="*/ 24 h 1969"/>
                <a:gd name="T76" fmla="*/ 766 w 1873"/>
                <a:gd name="T77" fmla="*/ 644 h 1969"/>
                <a:gd name="T78" fmla="*/ 680 w 1873"/>
                <a:gd name="T79" fmla="*/ 710 h 1969"/>
                <a:gd name="T80" fmla="*/ 758 w 1873"/>
                <a:gd name="T81" fmla="*/ 858 h 1969"/>
                <a:gd name="T82" fmla="*/ 647 w 1873"/>
                <a:gd name="T83" fmla="*/ 308 h 1969"/>
                <a:gd name="T84" fmla="*/ 598 w 1873"/>
                <a:gd name="T85" fmla="*/ 881 h 1969"/>
                <a:gd name="T86" fmla="*/ 464 w 1873"/>
                <a:gd name="T87" fmla="*/ 844 h 1969"/>
                <a:gd name="T88" fmla="*/ 1008 w 1873"/>
                <a:gd name="T89" fmla="*/ 190 h 1969"/>
                <a:gd name="T90" fmla="*/ 921 w 1873"/>
                <a:gd name="T91" fmla="*/ 394 h 1969"/>
                <a:gd name="T92" fmla="*/ 1669 w 1873"/>
                <a:gd name="T93" fmla="*/ 1914 h 1969"/>
                <a:gd name="T94" fmla="*/ 394 w 1873"/>
                <a:gd name="T95" fmla="*/ 981 h 1969"/>
                <a:gd name="T96" fmla="*/ 380 w 1873"/>
                <a:gd name="T97" fmla="*/ 308 h 1969"/>
                <a:gd name="T98" fmla="*/ 337 w 1873"/>
                <a:gd name="T99" fmla="*/ 453 h 1969"/>
                <a:gd name="T100" fmla="*/ 366 w 1873"/>
                <a:gd name="T101" fmla="*/ 390 h 1969"/>
                <a:gd name="T102" fmla="*/ 366 w 1873"/>
                <a:gd name="T103" fmla="*/ 781 h 1969"/>
                <a:gd name="T104" fmla="*/ 162 w 1873"/>
                <a:gd name="T105" fmla="*/ 1017 h 1969"/>
                <a:gd name="T106" fmla="*/ 392 w 1873"/>
                <a:gd name="T107" fmla="*/ 132 h 1969"/>
                <a:gd name="T108" fmla="*/ 1792 w 1873"/>
                <a:gd name="T109" fmla="*/ 1309 h 1969"/>
                <a:gd name="T110" fmla="*/ 1778 w 1873"/>
                <a:gd name="T111" fmla="*/ 1254 h 1969"/>
                <a:gd name="T112" fmla="*/ 1789 w 1873"/>
                <a:gd name="T113" fmla="*/ 1075 h 1969"/>
                <a:gd name="T114" fmla="*/ 527 w 1873"/>
                <a:gd name="T115" fmla="*/ 999 h 1969"/>
                <a:gd name="T116" fmla="*/ 0 w 1873"/>
                <a:gd name="T117" fmla="*/ 290 h 1969"/>
                <a:gd name="T118" fmla="*/ 63 w 1873"/>
                <a:gd name="T119" fmla="*/ 199 h 1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73" h="1969">
                  <a:moveTo>
                    <a:pt x="1710" y="958"/>
                  </a:moveTo>
                  <a:cubicBezTo>
                    <a:pt x="1721" y="1000"/>
                    <a:pt x="1681" y="975"/>
                    <a:pt x="1682" y="1004"/>
                  </a:cubicBezTo>
                  <a:cubicBezTo>
                    <a:pt x="1661" y="985"/>
                    <a:pt x="1694" y="960"/>
                    <a:pt x="1710" y="958"/>
                  </a:cubicBezTo>
                  <a:close/>
                  <a:moveTo>
                    <a:pt x="541" y="1627"/>
                  </a:moveTo>
                  <a:cubicBezTo>
                    <a:pt x="531" y="1601"/>
                    <a:pt x="560" y="1581"/>
                    <a:pt x="541" y="1572"/>
                  </a:cubicBezTo>
                  <a:cubicBezTo>
                    <a:pt x="537" y="1583"/>
                    <a:pt x="533" y="1593"/>
                    <a:pt x="527" y="1599"/>
                  </a:cubicBezTo>
                  <a:cubicBezTo>
                    <a:pt x="525" y="1592"/>
                    <a:pt x="527" y="1582"/>
                    <a:pt x="520" y="1581"/>
                  </a:cubicBezTo>
                  <a:cubicBezTo>
                    <a:pt x="508" y="1639"/>
                    <a:pt x="537" y="1644"/>
                    <a:pt x="541" y="1681"/>
                  </a:cubicBezTo>
                  <a:cubicBezTo>
                    <a:pt x="527" y="1677"/>
                    <a:pt x="528" y="1655"/>
                    <a:pt x="506" y="1663"/>
                  </a:cubicBezTo>
                  <a:cubicBezTo>
                    <a:pt x="521" y="1722"/>
                    <a:pt x="589" y="1678"/>
                    <a:pt x="569" y="1609"/>
                  </a:cubicBezTo>
                  <a:cubicBezTo>
                    <a:pt x="546" y="1597"/>
                    <a:pt x="564" y="1638"/>
                    <a:pt x="541" y="1627"/>
                  </a:cubicBezTo>
                  <a:close/>
                  <a:moveTo>
                    <a:pt x="463" y="1545"/>
                  </a:moveTo>
                  <a:cubicBezTo>
                    <a:pt x="473" y="1573"/>
                    <a:pt x="462" y="1571"/>
                    <a:pt x="463" y="1609"/>
                  </a:cubicBezTo>
                  <a:cubicBezTo>
                    <a:pt x="491" y="1614"/>
                    <a:pt x="487" y="1531"/>
                    <a:pt x="485" y="1527"/>
                  </a:cubicBezTo>
                  <a:cubicBezTo>
                    <a:pt x="482" y="1538"/>
                    <a:pt x="475" y="1545"/>
                    <a:pt x="463" y="1545"/>
                  </a:cubicBezTo>
                  <a:close/>
                  <a:moveTo>
                    <a:pt x="1298" y="1218"/>
                  </a:moveTo>
                  <a:cubicBezTo>
                    <a:pt x="1302" y="1240"/>
                    <a:pt x="1304" y="1265"/>
                    <a:pt x="1326" y="1263"/>
                  </a:cubicBezTo>
                  <a:cubicBezTo>
                    <a:pt x="1326" y="1254"/>
                    <a:pt x="1326" y="1245"/>
                    <a:pt x="1326" y="1236"/>
                  </a:cubicBezTo>
                  <a:cubicBezTo>
                    <a:pt x="1307" y="1243"/>
                    <a:pt x="1312" y="1218"/>
                    <a:pt x="1298" y="1218"/>
                  </a:cubicBezTo>
                  <a:close/>
                  <a:moveTo>
                    <a:pt x="1263" y="1236"/>
                  </a:moveTo>
                  <a:cubicBezTo>
                    <a:pt x="1265" y="1266"/>
                    <a:pt x="1277" y="1300"/>
                    <a:pt x="1249" y="1309"/>
                  </a:cubicBezTo>
                  <a:cubicBezTo>
                    <a:pt x="1256" y="1348"/>
                    <a:pt x="1276" y="1370"/>
                    <a:pt x="1291" y="1400"/>
                  </a:cubicBezTo>
                  <a:cubicBezTo>
                    <a:pt x="1278" y="1335"/>
                    <a:pt x="1330" y="1353"/>
                    <a:pt x="1326" y="1300"/>
                  </a:cubicBezTo>
                  <a:cubicBezTo>
                    <a:pt x="1309" y="1274"/>
                    <a:pt x="1282" y="1259"/>
                    <a:pt x="1263" y="1236"/>
                  </a:cubicBezTo>
                  <a:close/>
                  <a:moveTo>
                    <a:pt x="1277" y="1118"/>
                  </a:moveTo>
                  <a:cubicBezTo>
                    <a:pt x="1267" y="1131"/>
                    <a:pt x="1262" y="1190"/>
                    <a:pt x="1284" y="1191"/>
                  </a:cubicBezTo>
                  <a:cubicBezTo>
                    <a:pt x="1291" y="1159"/>
                    <a:pt x="1308" y="1131"/>
                    <a:pt x="1277" y="1118"/>
                  </a:cubicBezTo>
                  <a:close/>
                  <a:moveTo>
                    <a:pt x="1242" y="1000"/>
                  </a:moveTo>
                  <a:cubicBezTo>
                    <a:pt x="1239" y="1024"/>
                    <a:pt x="1279" y="1070"/>
                    <a:pt x="1284" y="1027"/>
                  </a:cubicBezTo>
                  <a:cubicBezTo>
                    <a:pt x="1253" y="1040"/>
                    <a:pt x="1265" y="996"/>
                    <a:pt x="1242" y="1000"/>
                  </a:cubicBezTo>
                  <a:close/>
                  <a:moveTo>
                    <a:pt x="1087" y="1109"/>
                  </a:moveTo>
                  <a:cubicBezTo>
                    <a:pt x="1104" y="1106"/>
                    <a:pt x="1119" y="1054"/>
                    <a:pt x="1108" y="1045"/>
                  </a:cubicBezTo>
                  <a:cubicBezTo>
                    <a:pt x="1095" y="1066"/>
                    <a:pt x="1093" y="1067"/>
                    <a:pt x="1087" y="1109"/>
                  </a:cubicBezTo>
                  <a:close/>
                  <a:moveTo>
                    <a:pt x="909" y="1312"/>
                  </a:moveTo>
                  <a:cubicBezTo>
                    <a:pt x="904" y="1312"/>
                    <a:pt x="899" y="1312"/>
                    <a:pt x="895" y="1312"/>
                  </a:cubicBezTo>
                  <a:cubicBezTo>
                    <a:pt x="895" y="1321"/>
                    <a:pt x="889" y="1322"/>
                    <a:pt x="888" y="1330"/>
                  </a:cubicBezTo>
                  <a:cubicBezTo>
                    <a:pt x="904" y="1327"/>
                    <a:pt x="895" y="1356"/>
                    <a:pt x="909" y="1357"/>
                  </a:cubicBezTo>
                  <a:cubicBezTo>
                    <a:pt x="905" y="1328"/>
                    <a:pt x="922" y="1329"/>
                    <a:pt x="909" y="1312"/>
                  </a:cubicBezTo>
                  <a:close/>
                  <a:moveTo>
                    <a:pt x="782" y="1048"/>
                  </a:moveTo>
                  <a:cubicBezTo>
                    <a:pt x="762" y="1050"/>
                    <a:pt x="752" y="1064"/>
                    <a:pt x="754" y="1093"/>
                  </a:cubicBezTo>
                  <a:cubicBezTo>
                    <a:pt x="780" y="1085"/>
                    <a:pt x="760" y="1134"/>
                    <a:pt x="782" y="1130"/>
                  </a:cubicBezTo>
                  <a:cubicBezTo>
                    <a:pt x="782" y="1117"/>
                    <a:pt x="785" y="1110"/>
                    <a:pt x="789" y="1102"/>
                  </a:cubicBezTo>
                  <a:cubicBezTo>
                    <a:pt x="756" y="1106"/>
                    <a:pt x="770" y="1060"/>
                    <a:pt x="782" y="1048"/>
                  </a:cubicBezTo>
                  <a:close/>
                  <a:moveTo>
                    <a:pt x="1038" y="0"/>
                  </a:moveTo>
                  <a:cubicBezTo>
                    <a:pt x="1018" y="2"/>
                    <a:pt x="1008" y="16"/>
                    <a:pt x="1010" y="45"/>
                  </a:cubicBezTo>
                  <a:cubicBezTo>
                    <a:pt x="1036" y="37"/>
                    <a:pt x="1016" y="86"/>
                    <a:pt x="1038" y="82"/>
                  </a:cubicBezTo>
                  <a:cubicBezTo>
                    <a:pt x="1038" y="69"/>
                    <a:pt x="1041" y="62"/>
                    <a:pt x="1045" y="54"/>
                  </a:cubicBezTo>
                  <a:cubicBezTo>
                    <a:pt x="1012" y="58"/>
                    <a:pt x="1026" y="12"/>
                    <a:pt x="1038" y="0"/>
                  </a:cubicBezTo>
                  <a:close/>
                  <a:moveTo>
                    <a:pt x="791" y="238"/>
                  </a:moveTo>
                  <a:cubicBezTo>
                    <a:pt x="777" y="239"/>
                    <a:pt x="770" y="249"/>
                    <a:pt x="771" y="270"/>
                  </a:cubicBezTo>
                  <a:cubicBezTo>
                    <a:pt x="789" y="264"/>
                    <a:pt x="775" y="299"/>
                    <a:pt x="791" y="296"/>
                  </a:cubicBezTo>
                  <a:cubicBezTo>
                    <a:pt x="791" y="287"/>
                    <a:pt x="793" y="282"/>
                    <a:pt x="796" y="276"/>
                  </a:cubicBezTo>
                  <a:cubicBezTo>
                    <a:pt x="773" y="279"/>
                    <a:pt x="782" y="246"/>
                    <a:pt x="791" y="238"/>
                  </a:cubicBezTo>
                  <a:close/>
                  <a:moveTo>
                    <a:pt x="1258" y="179"/>
                  </a:moveTo>
                  <a:cubicBezTo>
                    <a:pt x="1244" y="180"/>
                    <a:pt x="1237" y="190"/>
                    <a:pt x="1238" y="211"/>
                  </a:cubicBezTo>
                  <a:cubicBezTo>
                    <a:pt x="1256" y="205"/>
                    <a:pt x="1242" y="240"/>
                    <a:pt x="1258" y="237"/>
                  </a:cubicBezTo>
                  <a:cubicBezTo>
                    <a:pt x="1258" y="228"/>
                    <a:pt x="1261" y="223"/>
                    <a:pt x="1263" y="218"/>
                  </a:cubicBezTo>
                  <a:cubicBezTo>
                    <a:pt x="1240" y="220"/>
                    <a:pt x="1249" y="187"/>
                    <a:pt x="1258" y="179"/>
                  </a:cubicBezTo>
                  <a:close/>
                  <a:moveTo>
                    <a:pt x="712" y="1175"/>
                  </a:moveTo>
                  <a:cubicBezTo>
                    <a:pt x="720" y="1177"/>
                    <a:pt x="719" y="1190"/>
                    <a:pt x="719" y="1202"/>
                  </a:cubicBezTo>
                  <a:cubicBezTo>
                    <a:pt x="753" y="1175"/>
                    <a:pt x="743" y="1238"/>
                    <a:pt x="775" y="1239"/>
                  </a:cubicBezTo>
                  <a:cubicBezTo>
                    <a:pt x="777" y="1227"/>
                    <a:pt x="785" y="1221"/>
                    <a:pt x="782" y="1202"/>
                  </a:cubicBezTo>
                  <a:cubicBezTo>
                    <a:pt x="764" y="1192"/>
                    <a:pt x="730" y="1155"/>
                    <a:pt x="712" y="1175"/>
                  </a:cubicBezTo>
                  <a:close/>
                  <a:moveTo>
                    <a:pt x="691" y="1175"/>
                  </a:moveTo>
                  <a:cubicBezTo>
                    <a:pt x="674" y="1138"/>
                    <a:pt x="695" y="1144"/>
                    <a:pt x="712" y="1130"/>
                  </a:cubicBezTo>
                  <a:cubicBezTo>
                    <a:pt x="690" y="1114"/>
                    <a:pt x="703" y="1087"/>
                    <a:pt x="705" y="1057"/>
                  </a:cubicBezTo>
                  <a:cubicBezTo>
                    <a:pt x="682" y="1065"/>
                    <a:pt x="690" y="1065"/>
                    <a:pt x="677" y="1048"/>
                  </a:cubicBezTo>
                  <a:cubicBezTo>
                    <a:pt x="684" y="1106"/>
                    <a:pt x="667" y="1151"/>
                    <a:pt x="691" y="1175"/>
                  </a:cubicBezTo>
                  <a:close/>
                  <a:moveTo>
                    <a:pt x="1635" y="1757"/>
                  </a:moveTo>
                  <a:cubicBezTo>
                    <a:pt x="1618" y="1720"/>
                    <a:pt x="1639" y="1726"/>
                    <a:pt x="1656" y="1711"/>
                  </a:cubicBezTo>
                  <a:cubicBezTo>
                    <a:pt x="1634" y="1696"/>
                    <a:pt x="1647" y="1669"/>
                    <a:pt x="1649" y="1638"/>
                  </a:cubicBezTo>
                  <a:cubicBezTo>
                    <a:pt x="1626" y="1646"/>
                    <a:pt x="1634" y="1646"/>
                    <a:pt x="1621" y="1629"/>
                  </a:cubicBezTo>
                  <a:cubicBezTo>
                    <a:pt x="1628" y="1687"/>
                    <a:pt x="1611" y="1732"/>
                    <a:pt x="1635" y="1757"/>
                  </a:cubicBezTo>
                  <a:close/>
                  <a:moveTo>
                    <a:pt x="198" y="654"/>
                  </a:moveTo>
                  <a:cubicBezTo>
                    <a:pt x="198" y="630"/>
                    <a:pt x="198" y="606"/>
                    <a:pt x="198" y="581"/>
                  </a:cubicBezTo>
                  <a:cubicBezTo>
                    <a:pt x="168" y="580"/>
                    <a:pt x="173" y="652"/>
                    <a:pt x="198" y="654"/>
                  </a:cubicBezTo>
                  <a:close/>
                  <a:moveTo>
                    <a:pt x="1759" y="1186"/>
                  </a:moveTo>
                  <a:cubicBezTo>
                    <a:pt x="1743" y="1186"/>
                    <a:pt x="1739" y="1201"/>
                    <a:pt x="1717" y="1195"/>
                  </a:cubicBezTo>
                  <a:cubicBezTo>
                    <a:pt x="1719" y="1216"/>
                    <a:pt x="1724" y="1234"/>
                    <a:pt x="1738" y="1240"/>
                  </a:cubicBezTo>
                  <a:cubicBezTo>
                    <a:pt x="1742" y="1194"/>
                    <a:pt x="1752" y="1255"/>
                    <a:pt x="1759" y="1259"/>
                  </a:cubicBezTo>
                  <a:cubicBezTo>
                    <a:pt x="1768" y="1236"/>
                    <a:pt x="1761" y="1205"/>
                    <a:pt x="1759" y="1186"/>
                  </a:cubicBezTo>
                  <a:close/>
                  <a:moveTo>
                    <a:pt x="107" y="763"/>
                  </a:moveTo>
                  <a:cubicBezTo>
                    <a:pt x="124" y="781"/>
                    <a:pt x="138" y="736"/>
                    <a:pt x="149" y="718"/>
                  </a:cubicBezTo>
                  <a:cubicBezTo>
                    <a:pt x="121" y="715"/>
                    <a:pt x="115" y="741"/>
                    <a:pt x="107" y="763"/>
                  </a:cubicBezTo>
                  <a:close/>
                  <a:moveTo>
                    <a:pt x="1661" y="1268"/>
                  </a:moveTo>
                  <a:cubicBezTo>
                    <a:pt x="1678" y="1271"/>
                    <a:pt x="1676" y="1251"/>
                    <a:pt x="1696" y="1259"/>
                  </a:cubicBezTo>
                  <a:cubicBezTo>
                    <a:pt x="1696" y="1246"/>
                    <a:pt x="1696" y="1234"/>
                    <a:pt x="1696" y="1222"/>
                  </a:cubicBezTo>
                  <a:cubicBezTo>
                    <a:pt x="1663" y="1209"/>
                    <a:pt x="1673" y="1231"/>
                    <a:pt x="1661" y="1268"/>
                  </a:cubicBezTo>
                  <a:close/>
                  <a:moveTo>
                    <a:pt x="516" y="640"/>
                  </a:moveTo>
                  <a:cubicBezTo>
                    <a:pt x="528" y="674"/>
                    <a:pt x="512" y="655"/>
                    <a:pt x="509" y="686"/>
                  </a:cubicBezTo>
                  <a:cubicBezTo>
                    <a:pt x="528" y="717"/>
                    <a:pt x="557" y="635"/>
                    <a:pt x="516" y="640"/>
                  </a:cubicBezTo>
                  <a:close/>
                  <a:moveTo>
                    <a:pt x="954" y="1359"/>
                  </a:moveTo>
                  <a:cubicBezTo>
                    <a:pt x="958" y="1329"/>
                    <a:pt x="960" y="1319"/>
                    <a:pt x="982" y="1332"/>
                  </a:cubicBezTo>
                  <a:cubicBezTo>
                    <a:pt x="982" y="1323"/>
                    <a:pt x="982" y="1314"/>
                    <a:pt x="982" y="1304"/>
                  </a:cubicBezTo>
                  <a:cubicBezTo>
                    <a:pt x="962" y="1308"/>
                    <a:pt x="920" y="1341"/>
                    <a:pt x="954" y="1359"/>
                  </a:cubicBezTo>
                  <a:close/>
                  <a:moveTo>
                    <a:pt x="488" y="568"/>
                  </a:moveTo>
                  <a:cubicBezTo>
                    <a:pt x="488" y="589"/>
                    <a:pt x="476" y="594"/>
                    <a:pt x="481" y="622"/>
                  </a:cubicBezTo>
                  <a:cubicBezTo>
                    <a:pt x="508" y="632"/>
                    <a:pt x="509" y="568"/>
                    <a:pt x="488" y="568"/>
                  </a:cubicBezTo>
                  <a:close/>
                  <a:moveTo>
                    <a:pt x="396" y="786"/>
                  </a:moveTo>
                  <a:cubicBezTo>
                    <a:pt x="391" y="758"/>
                    <a:pt x="404" y="753"/>
                    <a:pt x="403" y="731"/>
                  </a:cubicBezTo>
                  <a:cubicBezTo>
                    <a:pt x="376" y="721"/>
                    <a:pt x="375" y="786"/>
                    <a:pt x="396" y="786"/>
                  </a:cubicBezTo>
                  <a:close/>
                  <a:moveTo>
                    <a:pt x="725" y="1875"/>
                  </a:moveTo>
                  <a:cubicBezTo>
                    <a:pt x="712" y="1902"/>
                    <a:pt x="713" y="1904"/>
                    <a:pt x="718" y="1939"/>
                  </a:cubicBezTo>
                  <a:cubicBezTo>
                    <a:pt x="745" y="1932"/>
                    <a:pt x="751" y="1898"/>
                    <a:pt x="767" y="1875"/>
                  </a:cubicBezTo>
                  <a:cubicBezTo>
                    <a:pt x="753" y="1875"/>
                    <a:pt x="739" y="1875"/>
                    <a:pt x="725" y="1875"/>
                  </a:cubicBezTo>
                  <a:close/>
                  <a:moveTo>
                    <a:pt x="1575" y="1392"/>
                  </a:moveTo>
                  <a:cubicBezTo>
                    <a:pt x="1597" y="1408"/>
                    <a:pt x="1556" y="1416"/>
                    <a:pt x="1568" y="1447"/>
                  </a:cubicBezTo>
                  <a:cubicBezTo>
                    <a:pt x="1588" y="1440"/>
                    <a:pt x="1593" y="1413"/>
                    <a:pt x="1603" y="1392"/>
                  </a:cubicBezTo>
                  <a:cubicBezTo>
                    <a:pt x="1590" y="1401"/>
                    <a:pt x="1579" y="1365"/>
                    <a:pt x="1575" y="1392"/>
                  </a:cubicBezTo>
                  <a:close/>
                  <a:moveTo>
                    <a:pt x="1532" y="1138"/>
                  </a:moveTo>
                  <a:cubicBezTo>
                    <a:pt x="1545" y="1184"/>
                    <a:pt x="1567" y="1220"/>
                    <a:pt x="1596" y="1247"/>
                  </a:cubicBezTo>
                  <a:cubicBezTo>
                    <a:pt x="1597" y="1182"/>
                    <a:pt x="1554" y="1173"/>
                    <a:pt x="1532" y="1138"/>
                  </a:cubicBezTo>
                  <a:close/>
                  <a:moveTo>
                    <a:pt x="1539" y="1274"/>
                  </a:moveTo>
                  <a:cubicBezTo>
                    <a:pt x="1517" y="1294"/>
                    <a:pt x="1568" y="1320"/>
                    <a:pt x="1539" y="1347"/>
                  </a:cubicBezTo>
                  <a:cubicBezTo>
                    <a:pt x="1532" y="1326"/>
                    <a:pt x="1523" y="1307"/>
                    <a:pt x="1511" y="1292"/>
                  </a:cubicBezTo>
                  <a:cubicBezTo>
                    <a:pt x="1511" y="1334"/>
                    <a:pt x="1494" y="1355"/>
                    <a:pt x="1490" y="1392"/>
                  </a:cubicBezTo>
                  <a:cubicBezTo>
                    <a:pt x="1499" y="1394"/>
                    <a:pt x="1510" y="1391"/>
                    <a:pt x="1511" y="1401"/>
                  </a:cubicBezTo>
                  <a:cubicBezTo>
                    <a:pt x="1493" y="1420"/>
                    <a:pt x="1497" y="1468"/>
                    <a:pt x="1483" y="1492"/>
                  </a:cubicBezTo>
                  <a:cubicBezTo>
                    <a:pt x="1504" y="1494"/>
                    <a:pt x="1507" y="1459"/>
                    <a:pt x="1525" y="1483"/>
                  </a:cubicBezTo>
                  <a:cubicBezTo>
                    <a:pt x="1547" y="1413"/>
                    <a:pt x="1573" y="1405"/>
                    <a:pt x="1575" y="1310"/>
                  </a:cubicBezTo>
                  <a:cubicBezTo>
                    <a:pt x="1544" y="1322"/>
                    <a:pt x="1566" y="1267"/>
                    <a:pt x="1539" y="1274"/>
                  </a:cubicBezTo>
                  <a:close/>
                  <a:moveTo>
                    <a:pt x="1511" y="1538"/>
                  </a:moveTo>
                  <a:cubicBezTo>
                    <a:pt x="1523" y="1542"/>
                    <a:pt x="1510" y="1550"/>
                    <a:pt x="1511" y="1565"/>
                  </a:cubicBezTo>
                  <a:cubicBezTo>
                    <a:pt x="1520" y="1566"/>
                    <a:pt x="1531" y="1563"/>
                    <a:pt x="1532" y="1574"/>
                  </a:cubicBezTo>
                  <a:cubicBezTo>
                    <a:pt x="1533" y="1580"/>
                    <a:pt x="1533" y="1585"/>
                    <a:pt x="1539" y="1583"/>
                  </a:cubicBezTo>
                  <a:cubicBezTo>
                    <a:pt x="1540" y="1561"/>
                    <a:pt x="1522" y="1516"/>
                    <a:pt x="1511" y="1538"/>
                  </a:cubicBezTo>
                  <a:close/>
                  <a:moveTo>
                    <a:pt x="668" y="1766"/>
                  </a:moveTo>
                  <a:cubicBezTo>
                    <a:pt x="673" y="1788"/>
                    <a:pt x="659" y="1832"/>
                    <a:pt x="675" y="1839"/>
                  </a:cubicBezTo>
                  <a:cubicBezTo>
                    <a:pt x="677" y="1832"/>
                    <a:pt x="681" y="1828"/>
                    <a:pt x="689" y="1830"/>
                  </a:cubicBezTo>
                  <a:cubicBezTo>
                    <a:pt x="690" y="1799"/>
                    <a:pt x="680" y="1782"/>
                    <a:pt x="668" y="1766"/>
                  </a:cubicBezTo>
                  <a:close/>
                  <a:moveTo>
                    <a:pt x="807" y="1364"/>
                  </a:moveTo>
                  <a:cubicBezTo>
                    <a:pt x="808" y="1389"/>
                    <a:pt x="801" y="1426"/>
                    <a:pt x="821" y="1427"/>
                  </a:cubicBezTo>
                  <a:cubicBezTo>
                    <a:pt x="818" y="1394"/>
                    <a:pt x="861" y="1419"/>
                    <a:pt x="849" y="1373"/>
                  </a:cubicBezTo>
                  <a:cubicBezTo>
                    <a:pt x="840" y="1362"/>
                    <a:pt x="824" y="1362"/>
                    <a:pt x="807" y="1364"/>
                  </a:cubicBezTo>
                  <a:close/>
                  <a:moveTo>
                    <a:pt x="1673" y="1582"/>
                  </a:moveTo>
                  <a:cubicBezTo>
                    <a:pt x="1674" y="1608"/>
                    <a:pt x="1667" y="1645"/>
                    <a:pt x="1687" y="1646"/>
                  </a:cubicBezTo>
                  <a:cubicBezTo>
                    <a:pt x="1685" y="1613"/>
                    <a:pt x="1728" y="1638"/>
                    <a:pt x="1715" y="1591"/>
                  </a:cubicBezTo>
                  <a:cubicBezTo>
                    <a:pt x="1707" y="1581"/>
                    <a:pt x="1691" y="1581"/>
                    <a:pt x="1673" y="1582"/>
                  </a:cubicBezTo>
                  <a:close/>
                  <a:moveTo>
                    <a:pt x="755" y="1531"/>
                  </a:moveTo>
                  <a:cubicBezTo>
                    <a:pt x="761" y="1554"/>
                    <a:pt x="741" y="1610"/>
                    <a:pt x="769" y="1604"/>
                  </a:cubicBezTo>
                  <a:cubicBezTo>
                    <a:pt x="784" y="1590"/>
                    <a:pt x="776" y="1529"/>
                    <a:pt x="755" y="1531"/>
                  </a:cubicBezTo>
                  <a:close/>
                  <a:moveTo>
                    <a:pt x="542" y="1866"/>
                  </a:moveTo>
                  <a:cubicBezTo>
                    <a:pt x="513" y="1890"/>
                    <a:pt x="569" y="1939"/>
                    <a:pt x="556" y="1912"/>
                  </a:cubicBezTo>
                  <a:cubicBezTo>
                    <a:pt x="536" y="1916"/>
                    <a:pt x="561" y="1862"/>
                    <a:pt x="542" y="1866"/>
                  </a:cubicBezTo>
                  <a:close/>
                  <a:moveTo>
                    <a:pt x="1680" y="1800"/>
                  </a:moveTo>
                  <a:cubicBezTo>
                    <a:pt x="1651" y="1824"/>
                    <a:pt x="1707" y="1872"/>
                    <a:pt x="1694" y="1845"/>
                  </a:cubicBezTo>
                  <a:cubicBezTo>
                    <a:pt x="1675" y="1849"/>
                    <a:pt x="1700" y="1795"/>
                    <a:pt x="1680" y="1800"/>
                  </a:cubicBezTo>
                  <a:close/>
                  <a:moveTo>
                    <a:pt x="1734" y="1464"/>
                  </a:moveTo>
                  <a:cubicBezTo>
                    <a:pt x="1734" y="1440"/>
                    <a:pt x="1734" y="1416"/>
                    <a:pt x="1734" y="1392"/>
                  </a:cubicBezTo>
                  <a:cubicBezTo>
                    <a:pt x="1696" y="1390"/>
                    <a:pt x="1715" y="1460"/>
                    <a:pt x="1734" y="1464"/>
                  </a:cubicBezTo>
                  <a:close/>
                  <a:moveTo>
                    <a:pt x="305" y="88"/>
                  </a:moveTo>
                  <a:cubicBezTo>
                    <a:pt x="310" y="67"/>
                    <a:pt x="345" y="40"/>
                    <a:pt x="312" y="24"/>
                  </a:cubicBezTo>
                  <a:cubicBezTo>
                    <a:pt x="310" y="47"/>
                    <a:pt x="274" y="74"/>
                    <a:pt x="305" y="88"/>
                  </a:cubicBezTo>
                  <a:close/>
                  <a:moveTo>
                    <a:pt x="750" y="837"/>
                  </a:moveTo>
                  <a:cubicBezTo>
                    <a:pt x="754" y="808"/>
                    <a:pt x="764" y="788"/>
                    <a:pt x="765" y="755"/>
                  </a:cubicBezTo>
                  <a:moveTo>
                    <a:pt x="766" y="644"/>
                  </a:moveTo>
                  <a:cubicBezTo>
                    <a:pt x="760" y="655"/>
                    <a:pt x="757" y="669"/>
                    <a:pt x="759" y="690"/>
                  </a:cubicBezTo>
                  <a:cubicBezTo>
                    <a:pt x="781" y="693"/>
                    <a:pt x="788" y="646"/>
                    <a:pt x="766" y="644"/>
                  </a:cubicBezTo>
                  <a:close/>
                  <a:moveTo>
                    <a:pt x="638" y="801"/>
                  </a:moveTo>
                  <a:cubicBezTo>
                    <a:pt x="653" y="771"/>
                    <a:pt x="671" y="747"/>
                    <a:pt x="680" y="710"/>
                  </a:cubicBezTo>
                  <a:moveTo>
                    <a:pt x="730" y="858"/>
                  </a:moveTo>
                  <a:cubicBezTo>
                    <a:pt x="729" y="883"/>
                    <a:pt x="741" y="889"/>
                    <a:pt x="751" y="876"/>
                  </a:cubicBezTo>
                  <a:cubicBezTo>
                    <a:pt x="753" y="883"/>
                    <a:pt x="751" y="894"/>
                    <a:pt x="758" y="894"/>
                  </a:cubicBezTo>
                  <a:cubicBezTo>
                    <a:pt x="758" y="882"/>
                    <a:pt x="758" y="870"/>
                    <a:pt x="758" y="858"/>
                  </a:cubicBezTo>
                  <a:cubicBezTo>
                    <a:pt x="749" y="858"/>
                    <a:pt x="739" y="858"/>
                    <a:pt x="730" y="858"/>
                  </a:cubicBezTo>
                  <a:close/>
                  <a:moveTo>
                    <a:pt x="612" y="253"/>
                  </a:moveTo>
                  <a:cubicBezTo>
                    <a:pt x="613" y="270"/>
                    <a:pt x="604" y="273"/>
                    <a:pt x="605" y="290"/>
                  </a:cubicBezTo>
                  <a:cubicBezTo>
                    <a:pt x="633" y="277"/>
                    <a:pt x="627" y="309"/>
                    <a:pt x="647" y="308"/>
                  </a:cubicBezTo>
                  <a:cubicBezTo>
                    <a:pt x="652" y="268"/>
                    <a:pt x="632" y="261"/>
                    <a:pt x="612" y="253"/>
                  </a:cubicBezTo>
                  <a:close/>
                  <a:moveTo>
                    <a:pt x="569" y="908"/>
                  </a:moveTo>
                  <a:cubicBezTo>
                    <a:pt x="591" y="902"/>
                    <a:pt x="583" y="902"/>
                    <a:pt x="605" y="908"/>
                  </a:cubicBezTo>
                  <a:cubicBezTo>
                    <a:pt x="604" y="897"/>
                    <a:pt x="606" y="882"/>
                    <a:pt x="598" y="881"/>
                  </a:cubicBezTo>
                  <a:cubicBezTo>
                    <a:pt x="597" y="896"/>
                    <a:pt x="568" y="870"/>
                    <a:pt x="569" y="908"/>
                  </a:cubicBezTo>
                  <a:close/>
                  <a:moveTo>
                    <a:pt x="429" y="844"/>
                  </a:moveTo>
                  <a:cubicBezTo>
                    <a:pt x="453" y="844"/>
                    <a:pt x="433" y="900"/>
                    <a:pt x="457" y="899"/>
                  </a:cubicBezTo>
                  <a:cubicBezTo>
                    <a:pt x="452" y="871"/>
                    <a:pt x="469" y="872"/>
                    <a:pt x="464" y="844"/>
                  </a:cubicBezTo>
                  <a:cubicBezTo>
                    <a:pt x="443" y="847"/>
                    <a:pt x="438" y="808"/>
                    <a:pt x="429" y="844"/>
                  </a:cubicBezTo>
                  <a:close/>
                  <a:moveTo>
                    <a:pt x="1008" y="190"/>
                  </a:moveTo>
                  <a:cubicBezTo>
                    <a:pt x="1020" y="224"/>
                    <a:pt x="1004" y="205"/>
                    <a:pt x="1001" y="236"/>
                  </a:cubicBezTo>
                  <a:cubicBezTo>
                    <a:pt x="1020" y="267"/>
                    <a:pt x="1049" y="185"/>
                    <a:pt x="1008" y="190"/>
                  </a:cubicBezTo>
                  <a:close/>
                  <a:moveTo>
                    <a:pt x="980" y="118"/>
                  </a:moveTo>
                  <a:cubicBezTo>
                    <a:pt x="980" y="139"/>
                    <a:pt x="968" y="144"/>
                    <a:pt x="973" y="172"/>
                  </a:cubicBezTo>
                  <a:cubicBezTo>
                    <a:pt x="1000" y="182"/>
                    <a:pt x="1001" y="118"/>
                    <a:pt x="980" y="118"/>
                  </a:cubicBezTo>
                  <a:close/>
                  <a:moveTo>
                    <a:pt x="921" y="394"/>
                  </a:moveTo>
                  <a:cubicBezTo>
                    <a:pt x="945" y="394"/>
                    <a:pt x="925" y="450"/>
                    <a:pt x="949" y="449"/>
                  </a:cubicBezTo>
                  <a:cubicBezTo>
                    <a:pt x="944" y="421"/>
                    <a:pt x="961" y="422"/>
                    <a:pt x="956" y="394"/>
                  </a:cubicBezTo>
                  <a:cubicBezTo>
                    <a:pt x="935" y="397"/>
                    <a:pt x="930" y="358"/>
                    <a:pt x="921" y="394"/>
                  </a:cubicBezTo>
                  <a:close/>
                  <a:moveTo>
                    <a:pt x="1669" y="1914"/>
                  </a:moveTo>
                  <a:cubicBezTo>
                    <a:pt x="1693" y="1913"/>
                    <a:pt x="1673" y="1969"/>
                    <a:pt x="1697" y="1968"/>
                  </a:cubicBezTo>
                  <a:cubicBezTo>
                    <a:pt x="1692" y="1941"/>
                    <a:pt x="1709" y="1942"/>
                    <a:pt x="1704" y="1914"/>
                  </a:cubicBezTo>
                  <a:cubicBezTo>
                    <a:pt x="1683" y="1916"/>
                    <a:pt x="1678" y="1877"/>
                    <a:pt x="1669" y="1914"/>
                  </a:cubicBezTo>
                  <a:close/>
                  <a:moveTo>
                    <a:pt x="394" y="981"/>
                  </a:moveTo>
                  <a:cubicBezTo>
                    <a:pt x="390" y="1020"/>
                    <a:pt x="433" y="1042"/>
                    <a:pt x="436" y="999"/>
                  </a:cubicBezTo>
                  <a:cubicBezTo>
                    <a:pt x="421" y="994"/>
                    <a:pt x="416" y="976"/>
                    <a:pt x="394" y="981"/>
                  </a:cubicBezTo>
                  <a:close/>
                  <a:moveTo>
                    <a:pt x="373" y="235"/>
                  </a:moveTo>
                  <a:cubicBezTo>
                    <a:pt x="367" y="269"/>
                    <a:pt x="381" y="278"/>
                    <a:pt x="380" y="308"/>
                  </a:cubicBezTo>
                  <a:cubicBezTo>
                    <a:pt x="409" y="297"/>
                    <a:pt x="407" y="327"/>
                    <a:pt x="429" y="326"/>
                  </a:cubicBezTo>
                  <a:cubicBezTo>
                    <a:pt x="423" y="279"/>
                    <a:pt x="400" y="255"/>
                    <a:pt x="373" y="235"/>
                  </a:cubicBezTo>
                  <a:close/>
                  <a:moveTo>
                    <a:pt x="345" y="362"/>
                  </a:moveTo>
                  <a:cubicBezTo>
                    <a:pt x="333" y="376"/>
                    <a:pt x="372" y="435"/>
                    <a:pt x="337" y="453"/>
                  </a:cubicBezTo>
                  <a:cubicBezTo>
                    <a:pt x="348" y="455"/>
                    <a:pt x="344" y="475"/>
                    <a:pt x="345" y="490"/>
                  </a:cubicBezTo>
                  <a:cubicBezTo>
                    <a:pt x="378" y="484"/>
                    <a:pt x="358" y="417"/>
                    <a:pt x="394" y="435"/>
                  </a:cubicBezTo>
                  <a:cubicBezTo>
                    <a:pt x="395" y="394"/>
                    <a:pt x="397" y="352"/>
                    <a:pt x="366" y="353"/>
                  </a:cubicBezTo>
                  <a:cubicBezTo>
                    <a:pt x="356" y="374"/>
                    <a:pt x="384" y="387"/>
                    <a:pt x="366" y="390"/>
                  </a:cubicBezTo>
                  <a:cubicBezTo>
                    <a:pt x="358" y="381"/>
                    <a:pt x="363" y="356"/>
                    <a:pt x="345" y="362"/>
                  </a:cubicBezTo>
                  <a:close/>
                  <a:moveTo>
                    <a:pt x="337" y="708"/>
                  </a:moveTo>
                  <a:cubicBezTo>
                    <a:pt x="340" y="729"/>
                    <a:pt x="336" y="743"/>
                    <a:pt x="330" y="754"/>
                  </a:cubicBezTo>
                  <a:cubicBezTo>
                    <a:pt x="343" y="762"/>
                    <a:pt x="351" y="775"/>
                    <a:pt x="366" y="781"/>
                  </a:cubicBezTo>
                  <a:cubicBezTo>
                    <a:pt x="378" y="738"/>
                    <a:pt x="361" y="726"/>
                    <a:pt x="337" y="708"/>
                  </a:cubicBezTo>
                  <a:close/>
                  <a:moveTo>
                    <a:pt x="162" y="1017"/>
                  </a:moveTo>
                  <a:cubicBezTo>
                    <a:pt x="176" y="1036"/>
                    <a:pt x="192" y="1018"/>
                    <a:pt x="197" y="999"/>
                  </a:cubicBezTo>
                  <a:cubicBezTo>
                    <a:pt x="180" y="993"/>
                    <a:pt x="161" y="981"/>
                    <a:pt x="162" y="1017"/>
                  </a:cubicBezTo>
                  <a:close/>
                  <a:moveTo>
                    <a:pt x="392" y="132"/>
                  </a:moveTo>
                  <a:cubicBezTo>
                    <a:pt x="387" y="158"/>
                    <a:pt x="402" y="155"/>
                    <a:pt x="399" y="177"/>
                  </a:cubicBezTo>
                  <a:cubicBezTo>
                    <a:pt x="425" y="168"/>
                    <a:pt x="444" y="151"/>
                    <a:pt x="456" y="123"/>
                  </a:cubicBezTo>
                  <a:cubicBezTo>
                    <a:pt x="427" y="98"/>
                    <a:pt x="428" y="158"/>
                    <a:pt x="392" y="132"/>
                  </a:cubicBezTo>
                  <a:close/>
                  <a:moveTo>
                    <a:pt x="729" y="764"/>
                  </a:moveTo>
                  <a:cubicBezTo>
                    <a:pt x="737" y="744"/>
                    <a:pt x="746" y="725"/>
                    <a:pt x="750" y="700"/>
                  </a:cubicBezTo>
                  <a:moveTo>
                    <a:pt x="1778" y="1390"/>
                  </a:moveTo>
                  <a:cubicBezTo>
                    <a:pt x="1781" y="1361"/>
                    <a:pt x="1792" y="1341"/>
                    <a:pt x="1792" y="1309"/>
                  </a:cubicBezTo>
                  <a:moveTo>
                    <a:pt x="1666" y="1354"/>
                  </a:moveTo>
                  <a:cubicBezTo>
                    <a:pt x="1680" y="1325"/>
                    <a:pt x="1699" y="1300"/>
                    <a:pt x="1708" y="1263"/>
                  </a:cubicBezTo>
                  <a:moveTo>
                    <a:pt x="1757" y="1318"/>
                  </a:moveTo>
                  <a:cubicBezTo>
                    <a:pt x="1765" y="1297"/>
                    <a:pt x="1773" y="1278"/>
                    <a:pt x="1778" y="1254"/>
                  </a:cubicBezTo>
                  <a:moveTo>
                    <a:pt x="1859" y="1202"/>
                  </a:moveTo>
                  <a:cubicBezTo>
                    <a:pt x="1862" y="1173"/>
                    <a:pt x="1873" y="1153"/>
                    <a:pt x="1873" y="1121"/>
                  </a:cubicBezTo>
                  <a:moveTo>
                    <a:pt x="1747" y="1166"/>
                  </a:moveTo>
                  <a:cubicBezTo>
                    <a:pt x="1761" y="1137"/>
                    <a:pt x="1780" y="1112"/>
                    <a:pt x="1789" y="1075"/>
                  </a:cubicBezTo>
                  <a:moveTo>
                    <a:pt x="1838" y="1130"/>
                  </a:moveTo>
                  <a:cubicBezTo>
                    <a:pt x="1846" y="1109"/>
                    <a:pt x="1854" y="1090"/>
                    <a:pt x="1859" y="1066"/>
                  </a:cubicBezTo>
                  <a:moveTo>
                    <a:pt x="520" y="1090"/>
                  </a:moveTo>
                  <a:cubicBezTo>
                    <a:pt x="511" y="1041"/>
                    <a:pt x="521" y="1042"/>
                    <a:pt x="527" y="999"/>
                  </a:cubicBezTo>
                  <a:cubicBezTo>
                    <a:pt x="505" y="994"/>
                    <a:pt x="500" y="1019"/>
                    <a:pt x="485" y="999"/>
                  </a:cubicBezTo>
                  <a:cubicBezTo>
                    <a:pt x="467" y="1068"/>
                    <a:pt x="461" y="1088"/>
                    <a:pt x="520" y="1090"/>
                  </a:cubicBezTo>
                  <a:close/>
                  <a:moveTo>
                    <a:pt x="63" y="199"/>
                  </a:moveTo>
                  <a:cubicBezTo>
                    <a:pt x="28" y="211"/>
                    <a:pt x="14" y="251"/>
                    <a:pt x="0" y="290"/>
                  </a:cubicBezTo>
                  <a:cubicBezTo>
                    <a:pt x="16" y="277"/>
                    <a:pt x="26" y="313"/>
                    <a:pt x="28" y="290"/>
                  </a:cubicBezTo>
                  <a:cubicBezTo>
                    <a:pt x="19" y="289"/>
                    <a:pt x="40" y="251"/>
                    <a:pt x="56" y="253"/>
                  </a:cubicBezTo>
                  <a:cubicBezTo>
                    <a:pt x="56" y="268"/>
                    <a:pt x="56" y="284"/>
                    <a:pt x="56" y="299"/>
                  </a:cubicBezTo>
                  <a:cubicBezTo>
                    <a:pt x="95" y="276"/>
                    <a:pt x="38" y="239"/>
                    <a:pt x="63" y="199"/>
                  </a:cubicBezTo>
                  <a:close/>
                  <a:moveTo>
                    <a:pt x="562" y="490"/>
                  </a:moveTo>
                  <a:cubicBezTo>
                    <a:pt x="563" y="461"/>
                    <a:pt x="584" y="401"/>
                    <a:pt x="555" y="390"/>
                  </a:cubicBezTo>
                  <a:cubicBezTo>
                    <a:pt x="536" y="416"/>
                    <a:pt x="522" y="478"/>
                    <a:pt x="562" y="49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416" name="deer"/>
          <p:cNvGrpSpPr>
            <a:grpSpLocks noChangeAspect="1"/>
          </p:cNvGrpSpPr>
          <p:nvPr/>
        </p:nvGrpSpPr>
        <p:grpSpPr bwMode="auto">
          <a:xfrm rot="21216835" flipH="1">
            <a:off x="2664694" y="4141748"/>
            <a:ext cx="2067617" cy="4256617"/>
            <a:chOff x="3130" y="1242"/>
            <a:chExt cx="957" cy="2011"/>
          </a:xfrm>
        </p:grpSpPr>
        <p:sp>
          <p:nvSpPr>
            <p:cNvPr id="417" name="Rectangle 23"/>
            <p:cNvSpPr>
              <a:spLocks noChangeArrowheads="1"/>
            </p:cNvSpPr>
            <p:nvPr/>
          </p:nvSpPr>
          <p:spPr bwMode="auto">
            <a:xfrm>
              <a:off x="3674" y="1826"/>
              <a:ext cx="14" cy="1427"/>
            </a:xfrm>
            <a:prstGeom prst="rect">
              <a:avLst/>
            </a:prstGeom>
            <a:solidFill>
              <a:schemeClr val="bg2">
                <a:lumMod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18" name="Freeform 24"/>
            <p:cNvSpPr/>
            <p:nvPr/>
          </p:nvSpPr>
          <p:spPr bwMode="auto">
            <a:xfrm>
              <a:off x="3130" y="1242"/>
              <a:ext cx="957" cy="889"/>
            </a:xfrm>
            <a:custGeom>
              <a:avLst/>
              <a:gdLst>
                <a:gd name="T0" fmla="*/ 656 w 2691"/>
                <a:gd name="T1" fmla="*/ 1348 h 2505"/>
                <a:gd name="T2" fmla="*/ 785 w 2691"/>
                <a:gd name="T3" fmla="*/ 1636 h 2505"/>
                <a:gd name="T4" fmla="*/ 803 w 2691"/>
                <a:gd name="T5" fmla="*/ 2231 h 2505"/>
                <a:gd name="T6" fmla="*/ 1262 w 2691"/>
                <a:gd name="T7" fmla="*/ 2215 h 2505"/>
                <a:gd name="T8" fmla="*/ 1411 w 2691"/>
                <a:gd name="T9" fmla="*/ 1751 h 2505"/>
                <a:gd name="T10" fmla="*/ 1801 w 2691"/>
                <a:gd name="T11" fmla="*/ 1779 h 2505"/>
                <a:gd name="T12" fmla="*/ 1823 w 2691"/>
                <a:gd name="T13" fmla="*/ 2227 h 2505"/>
                <a:gd name="T14" fmla="*/ 2269 w 2691"/>
                <a:gd name="T15" fmla="*/ 2219 h 2505"/>
                <a:gd name="T16" fmla="*/ 2359 w 2691"/>
                <a:gd name="T17" fmla="*/ 1747 h 2505"/>
                <a:gd name="T18" fmla="*/ 2467 w 2691"/>
                <a:gd name="T19" fmla="*/ 1543 h 2505"/>
                <a:gd name="T20" fmla="*/ 2639 w 2691"/>
                <a:gd name="T21" fmla="*/ 1507 h 2505"/>
                <a:gd name="T22" fmla="*/ 2375 w 2691"/>
                <a:gd name="T23" fmla="*/ 1171 h 2505"/>
                <a:gd name="T24" fmla="*/ 1779 w 2691"/>
                <a:gd name="T25" fmla="*/ 1019 h 2505"/>
                <a:gd name="T26" fmla="*/ 1344 w 2691"/>
                <a:gd name="T27" fmla="*/ 855 h 2505"/>
                <a:gd name="T28" fmla="*/ 1751 w 2691"/>
                <a:gd name="T29" fmla="*/ 815 h 2505"/>
                <a:gd name="T30" fmla="*/ 1791 w 2691"/>
                <a:gd name="T31" fmla="*/ 603 h 2505"/>
                <a:gd name="T32" fmla="*/ 1879 w 2691"/>
                <a:gd name="T33" fmla="*/ 431 h 2505"/>
                <a:gd name="T34" fmla="*/ 1683 w 2691"/>
                <a:gd name="T35" fmla="*/ 193 h 2505"/>
                <a:gd name="T36" fmla="*/ 1606 w 2691"/>
                <a:gd name="T37" fmla="*/ 132 h 2505"/>
                <a:gd name="T38" fmla="*/ 1310 w 2691"/>
                <a:gd name="T39" fmla="*/ 105 h 2505"/>
                <a:gd name="T40" fmla="*/ 1235 w 2691"/>
                <a:gd name="T41" fmla="*/ 148 h 2505"/>
                <a:gd name="T42" fmla="*/ 976 w 2691"/>
                <a:gd name="T43" fmla="*/ 204 h 2505"/>
                <a:gd name="T44" fmla="*/ 936 w 2691"/>
                <a:gd name="T45" fmla="*/ 497 h 2505"/>
                <a:gd name="T46" fmla="*/ 936 w 2691"/>
                <a:gd name="T47" fmla="*/ 143 h 2505"/>
                <a:gd name="T48" fmla="*/ 611 w 2691"/>
                <a:gd name="T49" fmla="*/ 103 h 2505"/>
                <a:gd name="T50" fmla="*/ 475 w 2691"/>
                <a:gd name="T51" fmla="*/ 20 h 2505"/>
                <a:gd name="T52" fmla="*/ 216 w 2691"/>
                <a:gd name="T53" fmla="*/ 287 h 2505"/>
                <a:gd name="T54" fmla="*/ 77 w 2691"/>
                <a:gd name="T55" fmla="*/ 471 h 2505"/>
                <a:gd name="T56" fmla="*/ 183 w 2691"/>
                <a:gd name="T57" fmla="*/ 789 h 2505"/>
                <a:gd name="T58" fmla="*/ 483 w 2691"/>
                <a:gd name="T59" fmla="*/ 764 h 2505"/>
                <a:gd name="T60" fmla="*/ 223 w 2691"/>
                <a:gd name="T61" fmla="*/ 949 h 2505"/>
                <a:gd name="T62" fmla="*/ 288 w 2691"/>
                <a:gd name="T63" fmla="*/ 1316 h 2505"/>
                <a:gd name="T64" fmla="*/ 656 w 2691"/>
                <a:gd name="T65" fmla="*/ 1348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91" h="2505">
                  <a:moveTo>
                    <a:pt x="656" y="1348"/>
                  </a:moveTo>
                  <a:cubicBezTo>
                    <a:pt x="794" y="1356"/>
                    <a:pt x="772" y="1491"/>
                    <a:pt x="785" y="1636"/>
                  </a:cubicBezTo>
                  <a:cubicBezTo>
                    <a:pt x="798" y="1782"/>
                    <a:pt x="801" y="2150"/>
                    <a:pt x="803" y="2231"/>
                  </a:cubicBezTo>
                  <a:cubicBezTo>
                    <a:pt x="811" y="2505"/>
                    <a:pt x="1238" y="2494"/>
                    <a:pt x="1262" y="2215"/>
                  </a:cubicBezTo>
                  <a:cubicBezTo>
                    <a:pt x="1291" y="1872"/>
                    <a:pt x="1280" y="1772"/>
                    <a:pt x="1411" y="1751"/>
                  </a:cubicBezTo>
                  <a:cubicBezTo>
                    <a:pt x="1524" y="1732"/>
                    <a:pt x="1705" y="1742"/>
                    <a:pt x="1801" y="1779"/>
                  </a:cubicBezTo>
                  <a:cubicBezTo>
                    <a:pt x="1843" y="1795"/>
                    <a:pt x="1820" y="2111"/>
                    <a:pt x="1823" y="2227"/>
                  </a:cubicBezTo>
                  <a:cubicBezTo>
                    <a:pt x="1827" y="2411"/>
                    <a:pt x="2243" y="2505"/>
                    <a:pt x="2269" y="2219"/>
                  </a:cubicBezTo>
                  <a:cubicBezTo>
                    <a:pt x="2301" y="1875"/>
                    <a:pt x="2260" y="1860"/>
                    <a:pt x="2359" y="1747"/>
                  </a:cubicBezTo>
                  <a:cubicBezTo>
                    <a:pt x="2449" y="1644"/>
                    <a:pt x="2411" y="1559"/>
                    <a:pt x="2467" y="1543"/>
                  </a:cubicBezTo>
                  <a:cubicBezTo>
                    <a:pt x="2537" y="1523"/>
                    <a:pt x="2615" y="1569"/>
                    <a:pt x="2639" y="1507"/>
                  </a:cubicBezTo>
                  <a:cubicBezTo>
                    <a:pt x="2691" y="1373"/>
                    <a:pt x="2396" y="1203"/>
                    <a:pt x="2375" y="1171"/>
                  </a:cubicBezTo>
                  <a:cubicBezTo>
                    <a:pt x="2264" y="999"/>
                    <a:pt x="1988" y="965"/>
                    <a:pt x="1779" y="1019"/>
                  </a:cubicBezTo>
                  <a:cubicBezTo>
                    <a:pt x="1195" y="1169"/>
                    <a:pt x="1236" y="871"/>
                    <a:pt x="1344" y="855"/>
                  </a:cubicBezTo>
                  <a:cubicBezTo>
                    <a:pt x="1530" y="827"/>
                    <a:pt x="1657" y="866"/>
                    <a:pt x="1751" y="815"/>
                  </a:cubicBezTo>
                  <a:cubicBezTo>
                    <a:pt x="1846" y="763"/>
                    <a:pt x="1863" y="671"/>
                    <a:pt x="1791" y="603"/>
                  </a:cubicBezTo>
                  <a:cubicBezTo>
                    <a:pt x="1728" y="543"/>
                    <a:pt x="1832" y="491"/>
                    <a:pt x="1879" y="431"/>
                  </a:cubicBezTo>
                  <a:cubicBezTo>
                    <a:pt x="1930" y="365"/>
                    <a:pt x="1795" y="135"/>
                    <a:pt x="1683" y="193"/>
                  </a:cubicBezTo>
                  <a:cubicBezTo>
                    <a:pt x="1572" y="251"/>
                    <a:pt x="1616" y="210"/>
                    <a:pt x="1606" y="132"/>
                  </a:cubicBezTo>
                  <a:cubicBezTo>
                    <a:pt x="1593" y="35"/>
                    <a:pt x="1357" y="0"/>
                    <a:pt x="1310" y="105"/>
                  </a:cubicBezTo>
                  <a:cubicBezTo>
                    <a:pt x="1310" y="105"/>
                    <a:pt x="1289" y="223"/>
                    <a:pt x="1235" y="148"/>
                  </a:cubicBezTo>
                  <a:cubicBezTo>
                    <a:pt x="1153" y="33"/>
                    <a:pt x="1005" y="98"/>
                    <a:pt x="976" y="204"/>
                  </a:cubicBezTo>
                  <a:cubicBezTo>
                    <a:pt x="948" y="312"/>
                    <a:pt x="1040" y="482"/>
                    <a:pt x="936" y="497"/>
                  </a:cubicBezTo>
                  <a:cubicBezTo>
                    <a:pt x="848" y="511"/>
                    <a:pt x="923" y="265"/>
                    <a:pt x="936" y="143"/>
                  </a:cubicBezTo>
                  <a:cubicBezTo>
                    <a:pt x="950" y="20"/>
                    <a:pt x="681" y="26"/>
                    <a:pt x="611" y="103"/>
                  </a:cubicBezTo>
                  <a:cubicBezTo>
                    <a:pt x="528" y="193"/>
                    <a:pt x="567" y="22"/>
                    <a:pt x="475" y="20"/>
                  </a:cubicBezTo>
                  <a:cubicBezTo>
                    <a:pt x="383" y="18"/>
                    <a:pt x="145" y="131"/>
                    <a:pt x="216" y="287"/>
                  </a:cubicBezTo>
                  <a:cubicBezTo>
                    <a:pt x="307" y="485"/>
                    <a:pt x="143" y="411"/>
                    <a:pt x="77" y="471"/>
                  </a:cubicBezTo>
                  <a:cubicBezTo>
                    <a:pt x="0" y="541"/>
                    <a:pt x="67" y="799"/>
                    <a:pt x="183" y="789"/>
                  </a:cubicBezTo>
                  <a:cubicBezTo>
                    <a:pt x="299" y="778"/>
                    <a:pt x="446" y="715"/>
                    <a:pt x="483" y="764"/>
                  </a:cubicBezTo>
                  <a:cubicBezTo>
                    <a:pt x="511" y="801"/>
                    <a:pt x="281" y="867"/>
                    <a:pt x="223" y="949"/>
                  </a:cubicBezTo>
                  <a:cubicBezTo>
                    <a:pt x="165" y="1030"/>
                    <a:pt x="160" y="1289"/>
                    <a:pt x="288" y="1316"/>
                  </a:cubicBezTo>
                  <a:cubicBezTo>
                    <a:pt x="454" y="1350"/>
                    <a:pt x="519" y="1339"/>
                    <a:pt x="656" y="1348"/>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19" name="Freeform 25"/>
            <p:cNvSpPr/>
            <p:nvPr/>
          </p:nvSpPr>
          <p:spPr bwMode="auto">
            <a:xfrm>
              <a:off x="3166" y="1266"/>
              <a:ext cx="882" cy="825"/>
            </a:xfrm>
            <a:custGeom>
              <a:avLst/>
              <a:gdLst>
                <a:gd name="T0" fmla="*/ 641 w 2478"/>
                <a:gd name="T1" fmla="*/ 1196 h 2322"/>
                <a:gd name="T2" fmla="*/ 780 w 2478"/>
                <a:gd name="T3" fmla="*/ 1547 h 2322"/>
                <a:gd name="T4" fmla="*/ 796 w 2478"/>
                <a:gd name="T5" fmla="*/ 2129 h 2322"/>
                <a:gd name="T6" fmla="*/ 1075 w 2478"/>
                <a:gd name="T7" fmla="*/ 2071 h 2322"/>
                <a:gd name="T8" fmla="*/ 1245 w 2478"/>
                <a:gd name="T9" fmla="*/ 1612 h 2322"/>
                <a:gd name="T10" fmla="*/ 1786 w 2478"/>
                <a:gd name="T11" fmla="*/ 1680 h 2322"/>
                <a:gd name="T12" fmla="*/ 1812 w 2478"/>
                <a:gd name="T13" fmla="*/ 2111 h 2322"/>
                <a:gd name="T14" fmla="*/ 2100 w 2478"/>
                <a:gd name="T15" fmla="*/ 2069 h 2322"/>
                <a:gd name="T16" fmla="*/ 2205 w 2478"/>
                <a:gd name="T17" fmla="*/ 1604 h 2322"/>
                <a:gd name="T18" fmla="*/ 2287 w 2478"/>
                <a:gd name="T19" fmla="*/ 1389 h 2322"/>
                <a:gd name="T20" fmla="*/ 2451 w 2478"/>
                <a:gd name="T21" fmla="*/ 1377 h 2322"/>
                <a:gd name="T22" fmla="*/ 2209 w 2478"/>
                <a:gd name="T23" fmla="*/ 1154 h 2322"/>
                <a:gd name="T24" fmla="*/ 1661 w 2478"/>
                <a:gd name="T25" fmla="*/ 1026 h 2322"/>
                <a:gd name="T26" fmla="*/ 1113 w 2478"/>
                <a:gd name="T27" fmla="*/ 954 h 2322"/>
                <a:gd name="T28" fmla="*/ 1249 w 2478"/>
                <a:gd name="T29" fmla="*/ 689 h 2322"/>
                <a:gd name="T30" fmla="*/ 1570 w 2478"/>
                <a:gd name="T31" fmla="*/ 686 h 2322"/>
                <a:gd name="T32" fmla="*/ 1578 w 2478"/>
                <a:gd name="T33" fmla="*/ 542 h 2322"/>
                <a:gd name="T34" fmla="*/ 1442 w 2478"/>
                <a:gd name="T35" fmla="*/ 517 h 2322"/>
                <a:gd name="T36" fmla="*/ 1671 w 2478"/>
                <a:gd name="T37" fmla="*/ 374 h 2322"/>
                <a:gd name="T38" fmla="*/ 1557 w 2478"/>
                <a:gd name="T39" fmla="*/ 211 h 2322"/>
                <a:gd name="T40" fmla="*/ 1374 w 2478"/>
                <a:gd name="T41" fmla="*/ 334 h 2322"/>
                <a:gd name="T42" fmla="*/ 1440 w 2478"/>
                <a:gd name="T43" fmla="*/ 140 h 2322"/>
                <a:gd name="T44" fmla="*/ 1268 w 2478"/>
                <a:gd name="T45" fmla="*/ 92 h 2322"/>
                <a:gd name="T46" fmla="*/ 1160 w 2478"/>
                <a:gd name="T47" fmla="*/ 272 h 2322"/>
                <a:gd name="T48" fmla="*/ 1075 w 2478"/>
                <a:gd name="T49" fmla="*/ 123 h 2322"/>
                <a:gd name="T50" fmla="*/ 943 w 2478"/>
                <a:gd name="T51" fmla="*/ 236 h 2322"/>
                <a:gd name="T52" fmla="*/ 960 w 2478"/>
                <a:gd name="T53" fmla="*/ 476 h 2322"/>
                <a:gd name="T54" fmla="*/ 752 w 2478"/>
                <a:gd name="T55" fmla="*/ 472 h 2322"/>
                <a:gd name="T56" fmla="*/ 752 w 2478"/>
                <a:gd name="T57" fmla="*/ 126 h 2322"/>
                <a:gd name="T58" fmla="*/ 542 w 2478"/>
                <a:gd name="T59" fmla="*/ 115 h 2322"/>
                <a:gd name="T60" fmla="*/ 489 w 2478"/>
                <a:gd name="T61" fmla="*/ 242 h 2322"/>
                <a:gd name="T62" fmla="*/ 336 w 2478"/>
                <a:gd name="T63" fmla="*/ 47 h 2322"/>
                <a:gd name="T64" fmla="*/ 187 w 2478"/>
                <a:gd name="T65" fmla="*/ 172 h 2322"/>
                <a:gd name="T66" fmla="*/ 289 w 2478"/>
                <a:gd name="T67" fmla="*/ 389 h 2322"/>
                <a:gd name="T68" fmla="*/ 76 w 2478"/>
                <a:gd name="T69" fmla="*/ 451 h 2322"/>
                <a:gd name="T70" fmla="*/ 153 w 2478"/>
                <a:gd name="T71" fmla="*/ 631 h 2322"/>
                <a:gd name="T72" fmla="*/ 465 w 2478"/>
                <a:gd name="T73" fmla="*/ 631 h 2322"/>
                <a:gd name="T74" fmla="*/ 463 w 2478"/>
                <a:gd name="T75" fmla="*/ 765 h 2322"/>
                <a:gd name="T76" fmla="*/ 217 w 2478"/>
                <a:gd name="T77" fmla="*/ 920 h 2322"/>
                <a:gd name="T78" fmla="*/ 291 w 2478"/>
                <a:gd name="T79" fmla="*/ 1177 h 2322"/>
                <a:gd name="T80" fmla="*/ 641 w 2478"/>
                <a:gd name="T81" fmla="*/ 1196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78" h="2322">
                  <a:moveTo>
                    <a:pt x="641" y="1196"/>
                  </a:moveTo>
                  <a:cubicBezTo>
                    <a:pt x="762" y="1203"/>
                    <a:pt x="769" y="1419"/>
                    <a:pt x="780" y="1547"/>
                  </a:cubicBezTo>
                  <a:cubicBezTo>
                    <a:pt x="792" y="1676"/>
                    <a:pt x="796" y="2059"/>
                    <a:pt x="796" y="2129"/>
                  </a:cubicBezTo>
                  <a:cubicBezTo>
                    <a:pt x="794" y="2305"/>
                    <a:pt x="1054" y="2317"/>
                    <a:pt x="1075" y="2071"/>
                  </a:cubicBezTo>
                  <a:cubicBezTo>
                    <a:pt x="1101" y="1769"/>
                    <a:pt x="1136" y="1653"/>
                    <a:pt x="1245" y="1612"/>
                  </a:cubicBezTo>
                  <a:cubicBezTo>
                    <a:pt x="1355" y="1570"/>
                    <a:pt x="1750" y="1578"/>
                    <a:pt x="1786" y="1680"/>
                  </a:cubicBezTo>
                  <a:cubicBezTo>
                    <a:pt x="1814" y="1760"/>
                    <a:pt x="1810" y="2009"/>
                    <a:pt x="1812" y="2111"/>
                  </a:cubicBezTo>
                  <a:cubicBezTo>
                    <a:pt x="1816" y="2273"/>
                    <a:pt x="2084" y="2322"/>
                    <a:pt x="2100" y="2069"/>
                  </a:cubicBezTo>
                  <a:cubicBezTo>
                    <a:pt x="2118" y="1767"/>
                    <a:pt x="2118" y="1704"/>
                    <a:pt x="2205" y="1604"/>
                  </a:cubicBezTo>
                  <a:cubicBezTo>
                    <a:pt x="2285" y="1513"/>
                    <a:pt x="2245" y="1419"/>
                    <a:pt x="2287" y="1389"/>
                  </a:cubicBezTo>
                  <a:cubicBezTo>
                    <a:pt x="2359" y="1336"/>
                    <a:pt x="2432" y="1433"/>
                    <a:pt x="2451" y="1377"/>
                  </a:cubicBezTo>
                  <a:cubicBezTo>
                    <a:pt x="2478" y="1302"/>
                    <a:pt x="2228" y="1183"/>
                    <a:pt x="2209" y="1154"/>
                  </a:cubicBezTo>
                  <a:cubicBezTo>
                    <a:pt x="2111" y="1003"/>
                    <a:pt x="1846" y="984"/>
                    <a:pt x="1661" y="1026"/>
                  </a:cubicBezTo>
                  <a:cubicBezTo>
                    <a:pt x="1476" y="1067"/>
                    <a:pt x="1231" y="1100"/>
                    <a:pt x="1113" y="954"/>
                  </a:cubicBezTo>
                  <a:cubicBezTo>
                    <a:pt x="1049" y="875"/>
                    <a:pt x="1087" y="720"/>
                    <a:pt x="1249" y="689"/>
                  </a:cubicBezTo>
                  <a:cubicBezTo>
                    <a:pt x="1412" y="659"/>
                    <a:pt x="1487" y="731"/>
                    <a:pt x="1570" y="686"/>
                  </a:cubicBezTo>
                  <a:cubicBezTo>
                    <a:pt x="1654" y="640"/>
                    <a:pt x="1652" y="563"/>
                    <a:pt x="1578" y="542"/>
                  </a:cubicBezTo>
                  <a:cubicBezTo>
                    <a:pt x="1504" y="521"/>
                    <a:pt x="1448" y="544"/>
                    <a:pt x="1442" y="517"/>
                  </a:cubicBezTo>
                  <a:cubicBezTo>
                    <a:pt x="1436" y="491"/>
                    <a:pt x="1629" y="427"/>
                    <a:pt x="1671" y="374"/>
                  </a:cubicBezTo>
                  <a:cubicBezTo>
                    <a:pt x="1716" y="317"/>
                    <a:pt x="1655" y="160"/>
                    <a:pt x="1557" y="211"/>
                  </a:cubicBezTo>
                  <a:cubicBezTo>
                    <a:pt x="1459" y="262"/>
                    <a:pt x="1448" y="400"/>
                    <a:pt x="1374" y="334"/>
                  </a:cubicBezTo>
                  <a:cubicBezTo>
                    <a:pt x="1306" y="274"/>
                    <a:pt x="1449" y="208"/>
                    <a:pt x="1440" y="140"/>
                  </a:cubicBezTo>
                  <a:cubicBezTo>
                    <a:pt x="1429" y="54"/>
                    <a:pt x="1310" y="0"/>
                    <a:pt x="1268" y="92"/>
                  </a:cubicBezTo>
                  <a:cubicBezTo>
                    <a:pt x="1268" y="92"/>
                    <a:pt x="1250" y="257"/>
                    <a:pt x="1160" y="272"/>
                  </a:cubicBezTo>
                  <a:cubicBezTo>
                    <a:pt x="1090" y="283"/>
                    <a:pt x="1141" y="171"/>
                    <a:pt x="1075" y="123"/>
                  </a:cubicBezTo>
                  <a:cubicBezTo>
                    <a:pt x="996" y="64"/>
                    <a:pt x="905" y="145"/>
                    <a:pt x="943" y="236"/>
                  </a:cubicBezTo>
                  <a:cubicBezTo>
                    <a:pt x="981" y="327"/>
                    <a:pt x="977" y="423"/>
                    <a:pt x="960" y="476"/>
                  </a:cubicBezTo>
                  <a:cubicBezTo>
                    <a:pt x="943" y="529"/>
                    <a:pt x="807" y="546"/>
                    <a:pt x="752" y="472"/>
                  </a:cubicBezTo>
                  <a:cubicBezTo>
                    <a:pt x="695" y="395"/>
                    <a:pt x="699" y="221"/>
                    <a:pt x="752" y="126"/>
                  </a:cubicBezTo>
                  <a:cubicBezTo>
                    <a:pt x="811" y="22"/>
                    <a:pt x="556" y="19"/>
                    <a:pt x="542" y="115"/>
                  </a:cubicBezTo>
                  <a:cubicBezTo>
                    <a:pt x="529" y="211"/>
                    <a:pt x="539" y="234"/>
                    <a:pt x="489" y="242"/>
                  </a:cubicBezTo>
                  <a:cubicBezTo>
                    <a:pt x="440" y="249"/>
                    <a:pt x="418" y="49"/>
                    <a:pt x="336" y="47"/>
                  </a:cubicBezTo>
                  <a:cubicBezTo>
                    <a:pt x="255" y="45"/>
                    <a:pt x="195" y="92"/>
                    <a:pt x="187" y="172"/>
                  </a:cubicBezTo>
                  <a:cubicBezTo>
                    <a:pt x="179" y="251"/>
                    <a:pt x="340" y="268"/>
                    <a:pt x="289" y="389"/>
                  </a:cubicBezTo>
                  <a:cubicBezTo>
                    <a:pt x="255" y="469"/>
                    <a:pt x="138" y="408"/>
                    <a:pt x="76" y="451"/>
                  </a:cubicBezTo>
                  <a:cubicBezTo>
                    <a:pt x="0" y="504"/>
                    <a:pt x="32" y="644"/>
                    <a:pt x="153" y="631"/>
                  </a:cubicBezTo>
                  <a:cubicBezTo>
                    <a:pt x="153" y="631"/>
                    <a:pt x="395" y="544"/>
                    <a:pt x="465" y="631"/>
                  </a:cubicBezTo>
                  <a:cubicBezTo>
                    <a:pt x="507" y="683"/>
                    <a:pt x="522" y="729"/>
                    <a:pt x="463" y="765"/>
                  </a:cubicBezTo>
                  <a:cubicBezTo>
                    <a:pt x="404" y="801"/>
                    <a:pt x="268" y="848"/>
                    <a:pt x="217" y="920"/>
                  </a:cubicBezTo>
                  <a:cubicBezTo>
                    <a:pt x="166" y="992"/>
                    <a:pt x="177" y="1153"/>
                    <a:pt x="291" y="1177"/>
                  </a:cubicBezTo>
                  <a:cubicBezTo>
                    <a:pt x="436" y="1207"/>
                    <a:pt x="520" y="1188"/>
                    <a:pt x="641" y="1196"/>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20" name="Freeform 26"/>
            <p:cNvSpPr>
              <a:spLocks noEditPoints="1"/>
            </p:cNvSpPr>
            <p:nvPr/>
          </p:nvSpPr>
          <p:spPr bwMode="auto">
            <a:xfrm>
              <a:off x="3156" y="1257"/>
              <a:ext cx="912" cy="836"/>
            </a:xfrm>
            <a:custGeom>
              <a:avLst/>
              <a:gdLst>
                <a:gd name="T0" fmla="*/ 184 w 2567"/>
                <a:gd name="T1" fmla="*/ 699 h 2354"/>
                <a:gd name="T2" fmla="*/ 318 w 2567"/>
                <a:gd name="T3" fmla="*/ 642 h 2354"/>
                <a:gd name="T4" fmla="*/ 442 w 2567"/>
                <a:gd name="T5" fmla="*/ 655 h 2354"/>
                <a:gd name="T6" fmla="*/ 420 w 2567"/>
                <a:gd name="T7" fmla="*/ 787 h 2354"/>
                <a:gd name="T8" fmla="*/ 249 w 2567"/>
                <a:gd name="T9" fmla="*/ 882 h 2354"/>
                <a:gd name="T10" fmla="*/ 151 w 2567"/>
                <a:gd name="T11" fmla="*/ 1040 h 2354"/>
                <a:gd name="T12" fmla="*/ 242 w 2567"/>
                <a:gd name="T13" fmla="*/ 1255 h 2354"/>
                <a:gd name="T14" fmla="*/ 462 w 2567"/>
                <a:gd name="T15" fmla="*/ 1262 h 2354"/>
                <a:gd name="T16" fmla="*/ 749 w 2567"/>
                <a:gd name="T17" fmla="*/ 1398 h 2354"/>
                <a:gd name="T18" fmla="*/ 780 w 2567"/>
                <a:gd name="T19" fmla="*/ 1561 h 2354"/>
                <a:gd name="T20" fmla="*/ 793 w 2567"/>
                <a:gd name="T21" fmla="*/ 1665 h 2354"/>
                <a:gd name="T22" fmla="*/ 775 w 2567"/>
                <a:gd name="T23" fmla="*/ 1836 h 2354"/>
                <a:gd name="T24" fmla="*/ 777 w 2567"/>
                <a:gd name="T25" fmla="*/ 2022 h 2354"/>
                <a:gd name="T26" fmla="*/ 764 w 2567"/>
                <a:gd name="T27" fmla="*/ 2224 h 2354"/>
                <a:gd name="T28" fmla="*/ 978 w 2567"/>
                <a:gd name="T29" fmla="*/ 2354 h 2354"/>
                <a:gd name="T30" fmla="*/ 1132 w 2567"/>
                <a:gd name="T31" fmla="*/ 2226 h 2354"/>
                <a:gd name="T32" fmla="*/ 1182 w 2567"/>
                <a:gd name="T33" fmla="*/ 1867 h 2354"/>
                <a:gd name="T34" fmla="*/ 1212 w 2567"/>
                <a:gd name="T35" fmla="*/ 1706 h 2354"/>
                <a:gd name="T36" fmla="*/ 1346 w 2567"/>
                <a:gd name="T37" fmla="*/ 1642 h 2354"/>
                <a:gd name="T38" fmla="*/ 1497 w 2567"/>
                <a:gd name="T39" fmla="*/ 1661 h 2354"/>
                <a:gd name="T40" fmla="*/ 1685 w 2567"/>
                <a:gd name="T41" fmla="*/ 1676 h 2354"/>
                <a:gd name="T42" fmla="*/ 1781 w 2567"/>
                <a:gd name="T43" fmla="*/ 1817 h 2354"/>
                <a:gd name="T44" fmla="*/ 1774 w 2567"/>
                <a:gd name="T45" fmla="*/ 2085 h 2354"/>
                <a:gd name="T46" fmla="*/ 1855 w 2567"/>
                <a:gd name="T47" fmla="*/ 2294 h 2354"/>
                <a:gd name="T48" fmla="*/ 2154 w 2567"/>
                <a:gd name="T49" fmla="*/ 2220 h 2354"/>
                <a:gd name="T50" fmla="*/ 2151 w 2567"/>
                <a:gd name="T51" fmla="*/ 2056 h 2354"/>
                <a:gd name="T52" fmla="*/ 2153 w 2567"/>
                <a:gd name="T53" fmla="*/ 1952 h 2354"/>
                <a:gd name="T54" fmla="*/ 2190 w 2567"/>
                <a:gd name="T55" fmla="*/ 1778 h 2354"/>
                <a:gd name="T56" fmla="*/ 2291 w 2567"/>
                <a:gd name="T57" fmla="*/ 1643 h 2354"/>
                <a:gd name="T58" fmla="*/ 2354 w 2567"/>
                <a:gd name="T59" fmla="*/ 1484 h 2354"/>
                <a:gd name="T60" fmla="*/ 2564 w 2567"/>
                <a:gd name="T61" fmla="*/ 1404 h 2354"/>
                <a:gd name="T62" fmla="*/ 2417 w 2567"/>
                <a:gd name="T63" fmla="*/ 1272 h 2354"/>
                <a:gd name="T64" fmla="*/ 2125 w 2567"/>
                <a:gd name="T65" fmla="*/ 1040 h 2354"/>
                <a:gd name="T66" fmla="*/ 1766 w 2567"/>
                <a:gd name="T67" fmla="*/ 1047 h 2354"/>
                <a:gd name="T68" fmla="*/ 1609 w 2567"/>
                <a:gd name="T69" fmla="*/ 1073 h 2354"/>
                <a:gd name="T70" fmla="*/ 1424 w 2567"/>
                <a:gd name="T71" fmla="*/ 1073 h 2354"/>
                <a:gd name="T72" fmla="*/ 1207 w 2567"/>
                <a:gd name="T73" fmla="*/ 1006 h 2354"/>
                <a:gd name="T74" fmla="*/ 1189 w 2567"/>
                <a:gd name="T75" fmla="*/ 843 h 2354"/>
                <a:gd name="T76" fmla="*/ 1400 w 2567"/>
                <a:gd name="T77" fmla="*/ 781 h 2354"/>
                <a:gd name="T78" fmla="*/ 1605 w 2567"/>
                <a:gd name="T79" fmla="*/ 765 h 2354"/>
                <a:gd name="T80" fmla="*/ 1615 w 2567"/>
                <a:gd name="T81" fmla="*/ 509 h 2354"/>
                <a:gd name="T82" fmla="*/ 1727 w 2567"/>
                <a:gd name="T83" fmla="*/ 395 h 2354"/>
                <a:gd name="T84" fmla="*/ 1740 w 2567"/>
                <a:gd name="T85" fmla="*/ 334 h 2354"/>
                <a:gd name="T86" fmla="*/ 1580 w 2567"/>
                <a:gd name="T87" fmla="*/ 205 h 2354"/>
                <a:gd name="T88" fmla="*/ 1434 w 2567"/>
                <a:gd name="T89" fmla="*/ 315 h 2354"/>
                <a:gd name="T90" fmla="*/ 1522 w 2567"/>
                <a:gd name="T91" fmla="*/ 159 h 2354"/>
                <a:gd name="T92" fmla="*/ 1318 w 2567"/>
                <a:gd name="T93" fmla="*/ 20 h 2354"/>
                <a:gd name="T94" fmla="*/ 1222 w 2567"/>
                <a:gd name="T95" fmla="*/ 207 h 2354"/>
                <a:gd name="T96" fmla="*/ 950 w 2567"/>
                <a:gd name="T97" fmla="*/ 137 h 2354"/>
                <a:gd name="T98" fmla="*/ 962 w 2567"/>
                <a:gd name="T99" fmla="*/ 284 h 2354"/>
                <a:gd name="T100" fmla="*/ 980 w 2567"/>
                <a:gd name="T101" fmla="*/ 399 h 2354"/>
                <a:gd name="T102" fmla="*/ 785 w 2567"/>
                <a:gd name="T103" fmla="*/ 469 h 2354"/>
                <a:gd name="T104" fmla="*/ 790 w 2567"/>
                <a:gd name="T105" fmla="*/ 276 h 2354"/>
                <a:gd name="T106" fmla="*/ 805 w 2567"/>
                <a:gd name="T107" fmla="*/ 140 h 2354"/>
                <a:gd name="T108" fmla="*/ 736 w 2567"/>
                <a:gd name="T109" fmla="*/ 18 h 2354"/>
                <a:gd name="T110" fmla="*/ 539 w 2567"/>
                <a:gd name="T111" fmla="*/ 99 h 2354"/>
                <a:gd name="T112" fmla="*/ 355 w 2567"/>
                <a:gd name="T113" fmla="*/ 16 h 2354"/>
                <a:gd name="T114" fmla="*/ 267 w 2567"/>
                <a:gd name="T115" fmla="*/ 33 h 2354"/>
                <a:gd name="T116" fmla="*/ 165 w 2567"/>
                <a:gd name="T117" fmla="*/ 246 h 2354"/>
                <a:gd name="T118" fmla="*/ 233 w 2567"/>
                <a:gd name="T119" fmla="*/ 429 h 2354"/>
                <a:gd name="T120" fmla="*/ 38 w 2567"/>
                <a:gd name="T121" fmla="*/ 461 h 2354"/>
                <a:gd name="T122" fmla="*/ 2024 w 2567"/>
                <a:gd name="T123" fmla="*/ 1000 h 2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7" h="2354">
                  <a:moveTo>
                    <a:pt x="53" y="645"/>
                  </a:moveTo>
                  <a:cubicBezTo>
                    <a:pt x="43" y="649"/>
                    <a:pt x="32" y="645"/>
                    <a:pt x="28" y="635"/>
                  </a:cubicBezTo>
                  <a:cubicBezTo>
                    <a:pt x="4" y="577"/>
                    <a:pt x="4" y="577"/>
                    <a:pt x="4" y="577"/>
                  </a:cubicBezTo>
                  <a:cubicBezTo>
                    <a:pt x="0" y="567"/>
                    <a:pt x="5" y="556"/>
                    <a:pt x="14" y="551"/>
                  </a:cubicBezTo>
                  <a:cubicBezTo>
                    <a:pt x="14" y="551"/>
                    <a:pt x="14" y="551"/>
                    <a:pt x="14" y="551"/>
                  </a:cubicBezTo>
                  <a:cubicBezTo>
                    <a:pt x="24" y="547"/>
                    <a:pt x="35" y="552"/>
                    <a:pt x="40" y="562"/>
                  </a:cubicBezTo>
                  <a:cubicBezTo>
                    <a:pt x="64" y="620"/>
                    <a:pt x="64" y="620"/>
                    <a:pt x="64" y="620"/>
                  </a:cubicBezTo>
                  <a:cubicBezTo>
                    <a:pt x="68" y="630"/>
                    <a:pt x="63" y="641"/>
                    <a:pt x="53" y="645"/>
                  </a:cubicBezTo>
                  <a:close/>
                  <a:moveTo>
                    <a:pt x="184" y="699"/>
                  </a:moveTo>
                  <a:cubicBezTo>
                    <a:pt x="184" y="687"/>
                    <a:pt x="174" y="677"/>
                    <a:pt x="162" y="677"/>
                  </a:cubicBezTo>
                  <a:cubicBezTo>
                    <a:pt x="92" y="677"/>
                    <a:pt x="92" y="677"/>
                    <a:pt x="92" y="677"/>
                  </a:cubicBezTo>
                  <a:cubicBezTo>
                    <a:pt x="80" y="677"/>
                    <a:pt x="71" y="686"/>
                    <a:pt x="71" y="698"/>
                  </a:cubicBezTo>
                  <a:cubicBezTo>
                    <a:pt x="71" y="698"/>
                    <a:pt x="71" y="698"/>
                    <a:pt x="71" y="698"/>
                  </a:cubicBezTo>
                  <a:cubicBezTo>
                    <a:pt x="71" y="710"/>
                    <a:pt x="80" y="720"/>
                    <a:pt x="92" y="720"/>
                  </a:cubicBezTo>
                  <a:cubicBezTo>
                    <a:pt x="162" y="720"/>
                    <a:pt x="162" y="720"/>
                    <a:pt x="162" y="720"/>
                  </a:cubicBezTo>
                  <a:cubicBezTo>
                    <a:pt x="174" y="720"/>
                    <a:pt x="184" y="711"/>
                    <a:pt x="184" y="699"/>
                  </a:cubicBezTo>
                  <a:close/>
                  <a:moveTo>
                    <a:pt x="344" y="657"/>
                  </a:moveTo>
                  <a:cubicBezTo>
                    <a:pt x="341" y="646"/>
                    <a:pt x="330" y="639"/>
                    <a:pt x="318" y="642"/>
                  </a:cubicBezTo>
                  <a:cubicBezTo>
                    <a:pt x="250" y="658"/>
                    <a:pt x="250" y="658"/>
                    <a:pt x="250" y="658"/>
                  </a:cubicBezTo>
                  <a:cubicBezTo>
                    <a:pt x="239" y="661"/>
                    <a:pt x="232" y="672"/>
                    <a:pt x="234" y="684"/>
                  </a:cubicBezTo>
                  <a:cubicBezTo>
                    <a:pt x="234" y="684"/>
                    <a:pt x="234" y="684"/>
                    <a:pt x="234" y="684"/>
                  </a:cubicBezTo>
                  <a:cubicBezTo>
                    <a:pt x="237" y="695"/>
                    <a:pt x="249" y="702"/>
                    <a:pt x="260" y="700"/>
                  </a:cubicBezTo>
                  <a:cubicBezTo>
                    <a:pt x="328" y="683"/>
                    <a:pt x="328" y="683"/>
                    <a:pt x="328" y="683"/>
                  </a:cubicBezTo>
                  <a:cubicBezTo>
                    <a:pt x="340" y="681"/>
                    <a:pt x="347" y="669"/>
                    <a:pt x="344" y="657"/>
                  </a:cubicBezTo>
                  <a:close/>
                  <a:moveTo>
                    <a:pt x="494" y="733"/>
                  </a:moveTo>
                  <a:cubicBezTo>
                    <a:pt x="502" y="725"/>
                    <a:pt x="502" y="711"/>
                    <a:pt x="493" y="703"/>
                  </a:cubicBezTo>
                  <a:cubicBezTo>
                    <a:pt x="442" y="655"/>
                    <a:pt x="442" y="655"/>
                    <a:pt x="442" y="655"/>
                  </a:cubicBezTo>
                  <a:cubicBezTo>
                    <a:pt x="434" y="647"/>
                    <a:pt x="420" y="647"/>
                    <a:pt x="412" y="656"/>
                  </a:cubicBezTo>
                  <a:cubicBezTo>
                    <a:pt x="412" y="656"/>
                    <a:pt x="412" y="656"/>
                    <a:pt x="412" y="656"/>
                  </a:cubicBezTo>
                  <a:cubicBezTo>
                    <a:pt x="404" y="665"/>
                    <a:pt x="404" y="678"/>
                    <a:pt x="413" y="686"/>
                  </a:cubicBezTo>
                  <a:cubicBezTo>
                    <a:pt x="464" y="734"/>
                    <a:pt x="464" y="734"/>
                    <a:pt x="464" y="734"/>
                  </a:cubicBezTo>
                  <a:cubicBezTo>
                    <a:pt x="473" y="742"/>
                    <a:pt x="486" y="742"/>
                    <a:pt x="494" y="733"/>
                  </a:cubicBezTo>
                  <a:close/>
                  <a:moveTo>
                    <a:pt x="319" y="838"/>
                  </a:moveTo>
                  <a:cubicBezTo>
                    <a:pt x="324" y="849"/>
                    <a:pt x="337" y="853"/>
                    <a:pt x="348" y="848"/>
                  </a:cubicBezTo>
                  <a:cubicBezTo>
                    <a:pt x="410" y="816"/>
                    <a:pt x="410" y="816"/>
                    <a:pt x="410" y="816"/>
                  </a:cubicBezTo>
                  <a:cubicBezTo>
                    <a:pt x="421" y="811"/>
                    <a:pt x="425" y="798"/>
                    <a:pt x="420" y="787"/>
                  </a:cubicBezTo>
                  <a:cubicBezTo>
                    <a:pt x="420" y="787"/>
                    <a:pt x="420" y="787"/>
                    <a:pt x="420" y="787"/>
                  </a:cubicBezTo>
                  <a:cubicBezTo>
                    <a:pt x="414" y="777"/>
                    <a:pt x="401" y="772"/>
                    <a:pt x="391" y="778"/>
                  </a:cubicBezTo>
                  <a:cubicBezTo>
                    <a:pt x="328" y="809"/>
                    <a:pt x="328" y="809"/>
                    <a:pt x="328" y="809"/>
                  </a:cubicBezTo>
                  <a:cubicBezTo>
                    <a:pt x="318" y="815"/>
                    <a:pt x="313" y="827"/>
                    <a:pt x="319" y="838"/>
                  </a:cubicBezTo>
                  <a:close/>
                  <a:moveTo>
                    <a:pt x="166" y="959"/>
                  </a:moveTo>
                  <a:cubicBezTo>
                    <a:pt x="174" y="968"/>
                    <a:pt x="187" y="968"/>
                    <a:pt x="196" y="960"/>
                  </a:cubicBezTo>
                  <a:cubicBezTo>
                    <a:pt x="247" y="913"/>
                    <a:pt x="247" y="913"/>
                    <a:pt x="247" y="913"/>
                  </a:cubicBezTo>
                  <a:cubicBezTo>
                    <a:pt x="256" y="905"/>
                    <a:pt x="257" y="891"/>
                    <a:pt x="249" y="882"/>
                  </a:cubicBezTo>
                  <a:cubicBezTo>
                    <a:pt x="249" y="882"/>
                    <a:pt x="249" y="882"/>
                    <a:pt x="249" y="882"/>
                  </a:cubicBezTo>
                  <a:cubicBezTo>
                    <a:pt x="241" y="874"/>
                    <a:pt x="227" y="873"/>
                    <a:pt x="218" y="881"/>
                  </a:cubicBezTo>
                  <a:cubicBezTo>
                    <a:pt x="167" y="929"/>
                    <a:pt x="167" y="929"/>
                    <a:pt x="167" y="929"/>
                  </a:cubicBezTo>
                  <a:cubicBezTo>
                    <a:pt x="158" y="937"/>
                    <a:pt x="158" y="950"/>
                    <a:pt x="166" y="959"/>
                  </a:cubicBezTo>
                  <a:close/>
                  <a:moveTo>
                    <a:pt x="164" y="1133"/>
                  </a:moveTo>
                  <a:cubicBezTo>
                    <a:pt x="175" y="1134"/>
                    <a:pt x="186" y="1125"/>
                    <a:pt x="187" y="1114"/>
                  </a:cubicBezTo>
                  <a:cubicBezTo>
                    <a:pt x="194" y="1044"/>
                    <a:pt x="194" y="1044"/>
                    <a:pt x="194" y="1044"/>
                  </a:cubicBezTo>
                  <a:cubicBezTo>
                    <a:pt x="195" y="1032"/>
                    <a:pt x="187" y="1022"/>
                    <a:pt x="175" y="1020"/>
                  </a:cubicBezTo>
                  <a:cubicBezTo>
                    <a:pt x="175" y="1020"/>
                    <a:pt x="175" y="1020"/>
                    <a:pt x="175" y="1020"/>
                  </a:cubicBezTo>
                  <a:cubicBezTo>
                    <a:pt x="163" y="1019"/>
                    <a:pt x="152" y="1028"/>
                    <a:pt x="151" y="1040"/>
                  </a:cubicBezTo>
                  <a:cubicBezTo>
                    <a:pt x="144" y="1109"/>
                    <a:pt x="144" y="1109"/>
                    <a:pt x="144" y="1109"/>
                  </a:cubicBezTo>
                  <a:cubicBezTo>
                    <a:pt x="143" y="1121"/>
                    <a:pt x="152" y="1132"/>
                    <a:pt x="164" y="1133"/>
                  </a:cubicBezTo>
                  <a:close/>
                  <a:moveTo>
                    <a:pt x="273" y="1253"/>
                  </a:moveTo>
                  <a:cubicBezTo>
                    <a:pt x="280" y="1243"/>
                    <a:pt x="279" y="1230"/>
                    <a:pt x="270" y="1222"/>
                  </a:cubicBezTo>
                  <a:cubicBezTo>
                    <a:pt x="216" y="1178"/>
                    <a:pt x="216" y="1178"/>
                    <a:pt x="216" y="1178"/>
                  </a:cubicBezTo>
                  <a:cubicBezTo>
                    <a:pt x="207" y="1170"/>
                    <a:pt x="193" y="1171"/>
                    <a:pt x="186" y="1181"/>
                  </a:cubicBezTo>
                  <a:cubicBezTo>
                    <a:pt x="186" y="1181"/>
                    <a:pt x="186" y="1181"/>
                    <a:pt x="186" y="1181"/>
                  </a:cubicBezTo>
                  <a:cubicBezTo>
                    <a:pt x="178" y="1190"/>
                    <a:pt x="179" y="1203"/>
                    <a:pt x="189" y="1211"/>
                  </a:cubicBezTo>
                  <a:cubicBezTo>
                    <a:pt x="242" y="1255"/>
                    <a:pt x="242" y="1255"/>
                    <a:pt x="242" y="1255"/>
                  </a:cubicBezTo>
                  <a:cubicBezTo>
                    <a:pt x="252" y="1263"/>
                    <a:pt x="265" y="1262"/>
                    <a:pt x="273" y="1253"/>
                  </a:cubicBezTo>
                  <a:close/>
                  <a:moveTo>
                    <a:pt x="462" y="1262"/>
                  </a:moveTo>
                  <a:cubicBezTo>
                    <a:pt x="461" y="1250"/>
                    <a:pt x="452" y="1241"/>
                    <a:pt x="440" y="1241"/>
                  </a:cubicBezTo>
                  <a:cubicBezTo>
                    <a:pt x="370" y="1242"/>
                    <a:pt x="370" y="1242"/>
                    <a:pt x="370" y="1242"/>
                  </a:cubicBezTo>
                  <a:cubicBezTo>
                    <a:pt x="358" y="1242"/>
                    <a:pt x="349" y="1251"/>
                    <a:pt x="349" y="1263"/>
                  </a:cubicBezTo>
                  <a:cubicBezTo>
                    <a:pt x="349" y="1263"/>
                    <a:pt x="349" y="1263"/>
                    <a:pt x="349" y="1263"/>
                  </a:cubicBezTo>
                  <a:cubicBezTo>
                    <a:pt x="349" y="1275"/>
                    <a:pt x="359" y="1285"/>
                    <a:pt x="370" y="1284"/>
                  </a:cubicBezTo>
                  <a:cubicBezTo>
                    <a:pt x="440" y="1284"/>
                    <a:pt x="440" y="1284"/>
                    <a:pt x="440" y="1284"/>
                  </a:cubicBezTo>
                  <a:cubicBezTo>
                    <a:pt x="452" y="1284"/>
                    <a:pt x="462" y="1274"/>
                    <a:pt x="462" y="1262"/>
                  </a:cubicBezTo>
                  <a:close/>
                  <a:moveTo>
                    <a:pt x="657" y="1271"/>
                  </a:moveTo>
                  <a:cubicBezTo>
                    <a:pt x="659" y="1259"/>
                    <a:pt x="650" y="1248"/>
                    <a:pt x="638" y="1247"/>
                  </a:cubicBezTo>
                  <a:cubicBezTo>
                    <a:pt x="569" y="1239"/>
                    <a:pt x="569" y="1239"/>
                    <a:pt x="569" y="1239"/>
                  </a:cubicBezTo>
                  <a:cubicBezTo>
                    <a:pt x="557" y="1238"/>
                    <a:pt x="546" y="1247"/>
                    <a:pt x="545" y="1258"/>
                  </a:cubicBezTo>
                  <a:cubicBezTo>
                    <a:pt x="545" y="1258"/>
                    <a:pt x="545" y="1258"/>
                    <a:pt x="545" y="1258"/>
                  </a:cubicBezTo>
                  <a:cubicBezTo>
                    <a:pt x="544" y="1270"/>
                    <a:pt x="552" y="1281"/>
                    <a:pt x="564" y="1282"/>
                  </a:cubicBezTo>
                  <a:cubicBezTo>
                    <a:pt x="634" y="1290"/>
                    <a:pt x="634" y="1290"/>
                    <a:pt x="634" y="1290"/>
                  </a:cubicBezTo>
                  <a:cubicBezTo>
                    <a:pt x="645" y="1291"/>
                    <a:pt x="656" y="1283"/>
                    <a:pt x="657" y="1271"/>
                  </a:cubicBezTo>
                  <a:close/>
                  <a:moveTo>
                    <a:pt x="749" y="1398"/>
                  </a:moveTo>
                  <a:cubicBezTo>
                    <a:pt x="760" y="1393"/>
                    <a:pt x="764" y="1380"/>
                    <a:pt x="759" y="1369"/>
                  </a:cubicBezTo>
                  <a:cubicBezTo>
                    <a:pt x="730" y="1306"/>
                    <a:pt x="730" y="1306"/>
                    <a:pt x="730" y="1306"/>
                  </a:cubicBezTo>
                  <a:cubicBezTo>
                    <a:pt x="725" y="1295"/>
                    <a:pt x="712" y="1290"/>
                    <a:pt x="701" y="1295"/>
                  </a:cubicBezTo>
                  <a:cubicBezTo>
                    <a:pt x="701" y="1295"/>
                    <a:pt x="701" y="1295"/>
                    <a:pt x="701" y="1295"/>
                  </a:cubicBezTo>
                  <a:cubicBezTo>
                    <a:pt x="691" y="1300"/>
                    <a:pt x="686" y="1313"/>
                    <a:pt x="691" y="1324"/>
                  </a:cubicBezTo>
                  <a:cubicBezTo>
                    <a:pt x="720" y="1387"/>
                    <a:pt x="720" y="1387"/>
                    <a:pt x="720" y="1387"/>
                  </a:cubicBezTo>
                  <a:cubicBezTo>
                    <a:pt x="725" y="1398"/>
                    <a:pt x="738" y="1403"/>
                    <a:pt x="749" y="1398"/>
                  </a:cubicBezTo>
                  <a:close/>
                  <a:moveTo>
                    <a:pt x="759" y="1583"/>
                  </a:moveTo>
                  <a:cubicBezTo>
                    <a:pt x="771" y="1583"/>
                    <a:pt x="780" y="1573"/>
                    <a:pt x="780" y="1561"/>
                  </a:cubicBezTo>
                  <a:cubicBezTo>
                    <a:pt x="777" y="1491"/>
                    <a:pt x="777" y="1491"/>
                    <a:pt x="777" y="1491"/>
                  </a:cubicBezTo>
                  <a:cubicBezTo>
                    <a:pt x="777" y="1479"/>
                    <a:pt x="767" y="1470"/>
                    <a:pt x="755" y="1470"/>
                  </a:cubicBezTo>
                  <a:cubicBezTo>
                    <a:pt x="755" y="1470"/>
                    <a:pt x="755" y="1470"/>
                    <a:pt x="755" y="1470"/>
                  </a:cubicBezTo>
                  <a:cubicBezTo>
                    <a:pt x="743" y="1471"/>
                    <a:pt x="734" y="1481"/>
                    <a:pt x="734" y="1492"/>
                  </a:cubicBezTo>
                  <a:cubicBezTo>
                    <a:pt x="737" y="1562"/>
                    <a:pt x="737" y="1562"/>
                    <a:pt x="737" y="1562"/>
                  </a:cubicBezTo>
                  <a:cubicBezTo>
                    <a:pt x="737" y="1574"/>
                    <a:pt x="747" y="1583"/>
                    <a:pt x="759" y="1583"/>
                  </a:cubicBezTo>
                  <a:close/>
                  <a:moveTo>
                    <a:pt x="775" y="1757"/>
                  </a:moveTo>
                  <a:cubicBezTo>
                    <a:pt x="787" y="1757"/>
                    <a:pt x="796" y="1747"/>
                    <a:pt x="796" y="1735"/>
                  </a:cubicBezTo>
                  <a:cubicBezTo>
                    <a:pt x="793" y="1665"/>
                    <a:pt x="793" y="1665"/>
                    <a:pt x="793" y="1665"/>
                  </a:cubicBezTo>
                  <a:cubicBezTo>
                    <a:pt x="793" y="1653"/>
                    <a:pt x="783" y="1644"/>
                    <a:pt x="771" y="1644"/>
                  </a:cubicBezTo>
                  <a:cubicBezTo>
                    <a:pt x="771" y="1644"/>
                    <a:pt x="771" y="1644"/>
                    <a:pt x="771" y="1644"/>
                  </a:cubicBezTo>
                  <a:cubicBezTo>
                    <a:pt x="759" y="1645"/>
                    <a:pt x="750" y="1655"/>
                    <a:pt x="750" y="1666"/>
                  </a:cubicBezTo>
                  <a:cubicBezTo>
                    <a:pt x="753" y="1736"/>
                    <a:pt x="753" y="1736"/>
                    <a:pt x="753" y="1736"/>
                  </a:cubicBezTo>
                  <a:cubicBezTo>
                    <a:pt x="753" y="1748"/>
                    <a:pt x="763" y="1757"/>
                    <a:pt x="775" y="1757"/>
                  </a:cubicBezTo>
                  <a:close/>
                  <a:moveTo>
                    <a:pt x="779" y="1949"/>
                  </a:moveTo>
                  <a:cubicBezTo>
                    <a:pt x="791" y="1949"/>
                    <a:pt x="800" y="1939"/>
                    <a:pt x="800" y="1927"/>
                  </a:cubicBezTo>
                  <a:cubicBezTo>
                    <a:pt x="797" y="1857"/>
                    <a:pt x="797" y="1857"/>
                    <a:pt x="797" y="1857"/>
                  </a:cubicBezTo>
                  <a:cubicBezTo>
                    <a:pt x="797" y="1845"/>
                    <a:pt x="787" y="1836"/>
                    <a:pt x="775" y="1836"/>
                  </a:cubicBezTo>
                  <a:cubicBezTo>
                    <a:pt x="775" y="1836"/>
                    <a:pt x="775" y="1836"/>
                    <a:pt x="775" y="1836"/>
                  </a:cubicBezTo>
                  <a:cubicBezTo>
                    <a:pt x="763" y="1837"/>
                    <a:pt x="754" y="1847"/>
                    <a:pt x="754" y="1858"/>
                  </a:cubicBezTo>
                  <a:cubicBezTo>
                    <a:pt x="757" y="1928"/>
                    <a:pt x="757" y="1928"/>
                    <a:pt x="757" y="1928"/>
                  </a:cubicBezTo>
                  <a:cubicBezTo>
                    <a:pt x="757" y="1940"/>
                    <a:pt x="767" y="1949"/>
                    <a:pt x="779" y="1949"/>
                  </a:cubicBezTo>
                  <a:close/>
                  <a:moveTo>
                    <a:pt x="781" y="2135"/>
                  </a:moveTo>
                  <a:cubicBezTo>
                    <a:pt x="793" y="2135"/>
                    <a:pt x="802" y="2125"/>
                    <a:pt x="802" y="2113"/>
                  </a:cubicBezTo>
                  <a:cubicBezTo>
                    <a:pt x="799" y="2043"/>
                    <a:pt x="799" y="2043"/>
                    <a:pt x="799" y="2043"/>
                  </a:cubicBezTo>
                  <a:cubicBezTo>
                    <a:pt x="799" y="2031"/>
                    <a:pt x="789" y="2022"/>
                    <a:pt x="777" y="2022"/>
                  </a:cubicBezTo>
                  <a:cubicBezTo>
                    <a:pt x="777" y="2022"/>
                    <a:pt x="777" y="2022"/>
                    <a:pt x="777" y="2022"/>
                  </a:cubicBezTo>
                  <a:cubicBezTo>
                    <a:pt x="765" y="2023"/>
                    <a:pt x="756" y="2033"/>
                    <a:pt x="756" y="2044"/>
                  </a:cubicBezTo>
                  <a:cubicBezTo>
                    <a:pt x="759" y="2114"/>
                    <a:pt x="759" y="2114"/>
                    <a:pt x="759" y="2114"/>
                  </a:cubicBezTo>
                  <a:cubicBezTo>
                    <a:pt x="759" y="2126"/>
                    <a:pt x="769" y="2135"/>
                    <a:pt x="781" y="2135"/>
                  </a:cubicBezTo>
                  <a:close/>
                  <a:moveTo>
                    <a:pt x="818" y="2301"/>
                  </a:moveTo>
                  <a:cubicBezTo>
                    <a:pt x="829" y="2297"/>
                    <a:pt x="834" y="2284"/>
                    <a:pt x="830" y="2273"/>
                  </a:cubicBezTo>
                  <a:cubicBezTo>
                    <a:pt x="804" y="2208"/>
                    <a:pt x="804" y="2208"/>
                    <a:pt x="804" y="2208"/>
                  </a:cubicBezTo>
                  <a:cubicBezTo>
                    <a:pt x="800" y="2197"/>
                    <a:pt x="787" y="2192"/>
                    <a:pt x="776" y="2196"/>
                  </a:cubicBezTo>
                  <a:cubicBezTo>
                    <a:pt x="776" y="2196"/>
                    <a:pt x="776" y="2196"/>
                    <a:pt x="776" y="2196"/>
                  </a:cubicBezTo>
                  <a:cubicBezTo>
                    <a:pt x="765" y="2201"/>
                    <a:pt x="760" y="2213"/>
                    <a:pt x="764" y="2224"/>
                  </a:cubicBezTo>
                  <a:cubicBezTo>
                    <a:pt x="790" y="2289"/>
                    <a:pt x="790" y="2289"/>
                    <a:pt x="790" y="2289"/>
                  </a:cubicBezTo>
                  <a:cubicBezTo>
                    <a:pt x="795" y="2300"/>
                    <a:pt x="807" y="2305"/>
                    <a:pt x="818" y="2301"/>
                  </a:cubicBezTo>
                  <a:close/>
                  <a:moveTo>
                    <a:pt x="1000" y="2333"/>
                  </a:moveTo>
                  <a:cubicBezTo>
                    <a:pt x="1000" y="2321"/>
                    <a:pt x="990" y="2311"/>
                    <a:pt x="978" y="2311"/>
                  </a:cubicBezTo>
                  <a:cubicBezTo>
                    <a:pt x="908" y="2311"/>
                    <a:pt x="908" y="2311"/>
                    <a:pt x="908" y="2311"/>
                  </a:cubicBezTo>
                  <a:cubicBezTo>
                    <a:pt x="896" y="2311"/>
                    <a:pt x="887" y="2321"/>
                    <a:pt x="887" y="2333"/>
                  </a:cubicBezTo>
                  <a:cubicBezTo>
                    <a:pt x="887" y="2333"/>
                    <a:pt x="887" y="2333"/>
                    <a:pt x="887" y="2333"/>
                  </a:cubicBezTo>
                  <a:cubicBezTo>
                    <a:pt x="887" y="2344"/>
                    <a:pt x="896" y="2354"/>
                    <a:pt x="908" y="2354"/>
                  </a:cubicBezTo>
                  <a:cubicBezTo>
                    <a:pt x="978" y="2354"/>
                    <a:pt x="978" y="2354"/>
                    <a:pt x="978" y="2354"/>
                  </a:cubicBezTo>
                  <a:cubicBezTo>
                    <a:pt x="990" y="2354"/>
                    <a:pt x="1000" y="2344"/>
                    <a:pt x="1000" y="2333"/>
                  </a:cubicBezTo>
                  <a:close/>
                  <a:moveTo>
                    <a:pt x="1132" y="2226"/>
                  </a:moveTo>
                  <a:cubicBezTo>
                    <a:pt x="1123" y="2218"/>
                    <a:pt x="1109" y="2219"/>
                    <a:pt x="1102" y="2228"/>
                  </a:cubicBezTo>
                  <a:cubicBezTo>
                    <a:pt x="1056" y="2281"/>
                    <a:pt x="1056" y="2281"/>
                    <a:pt x="1056" y="2281"/>
                  </a:cubicBezTo>
                  <a:cubicBezTo>
                    <a:pt x="1048" y="2290"/>
                    <a:pt x="1049" y="2304"/>
                    <a:pt x="1058" y="2311"/>
                  </a:cubicBezTo>
                  <a:cubicBezTo>
                    <a:pt x="1058" y="2311"/>
                    <a:pt x="1058" y="2311"/>
                    <a:pt x="1058" y="2311"/>
                  </a:cubicBezTo>
                  <a:cubicBezTo>
                    <a:pt x="1067" y="2319"/>
                    <a:pt x="1081" y="2318"/>
                    <a:pt x="1089" y="2309"/>
                  </a:cubicBezTo>
                  <a:cubicBezTo>
                    <a:pt x="1134" y="2256"/>
                    <a:pt x="1134" y="2256"/>
                    <a:pt x="1134" y="2256"/>
                  </a:cubicBezTo>
                  <a:cubicBezTo>
                    <a:pt x="1142" y="2247"/>
                    <a:pt x="1141" y="2234"/>
                    <a:pt x="1132" y="2226"/>
                  </a:cubicBezTo>
                  <a:close/>
                  <a:moveTo>
                    <a:pt x="1156" y="2059"/>
                  </a:moveTo>
                  <a:cubicBezTo>
                    <a:pt x="1144" y="2057"/>
                    <a:pt x="1134" y="2066"/>
                    <a:pt x="1132" y="2077"/>
                  </a:cubicBezTo>
                  <a:cubicBezTo>
                    <a:pt x="1124" y="2147"/>
                    <a:pt x="1124" y="2147"/>
                    <a:pt x="1124" y="2147"/>
                  </a:cubicBezTo>
                  <a:cubicBezTo>
                    <a:pt x="1122" y="2158"/>
                    <a:pt x="1130" y="2169"/>
                    <a:pt x="1142" y="2171"/>
                  </a:cubicBezTo>
                  <a:cubicBezTo>
                    <a:pt x="1142" y="2171"/>
                    <a:pt x="1142" y="2171"/>
                    <a:pt x="1142" y="2171"/>
                  </a:cubicBezTo>
                  <a:cubicBezTo>
                    <a:pt x="1154" y="2172"/>
                    <a:pt x="1165" y="2164"/>
                    <a:pt x="1166" y="2152"/>
                  </a:cubicBezTo>
                  <a:cubicBezTo>
                    <a:pt x="1175" y="2083"/>
                    <a:pt x="1175" y="2083"/>
                    <a:pt x="1175" y="2083"/>
                  </a:cubicBezTo>
                  <a:cubicBezTo>
                    <a:pt x="1176" y="2071"/>
                    <a:pt x="1168" y="2060"/>
                    <a:pt x="1156" y="2059"/>
                  </a:cubicBezTo>
                  <a:close/>
                  <a:moveTo>
                    <a:pt x="1182" y="1867"/>
                  </a:moveTo>
                  <a:cubicBezTo>
                    <a:pt x="1170" y="1865"/>
                    <a:pt x="1160" y="1874"/>
                    <a:pt x="1158" y="1885"/>
                  </a:cubicBezTo>
                  <a:cubicBezTo>
                    <a:pt x="1150" y="1955"/>
                    <a:pt x="1150" y="1955"/>
                    <a:pt x="1150" y="1955"/>
                  </a:cubicBezTo>
                  <a:cubicBezTo>
                    <a:pt x="1148" y="1966"/>
                    <a:pt x="1156" y="1977"/>
                    <a:pt x="1168" y="1979"/>
                  </a:cubicBezTo>
                  <a:cubicBezTo>
                    <a:pt x="1168" y="1979"/>
                    <a:pt x="1168" y="1979"/>
                    <a:pt x="1168" y="1979"/>
                  </a:cubicBezTo>
                  <a:cubicBezTo>
                    <a:pt x="1180" y="1980"/>
                    <a:pt x="1191" y="1972"/>
                    <a:pt x="1192" y="1960"/>
                  </a:cubicBezTo>
                  <a:cubicBezTo>
                    <a:pt x="1201" y="1891"/>
                    <a:pt x="1201" y="1891"/>
                    <a:pt x="1201" y="1891"/>
                  </a:cubicBezTo>
                  <a:cubicBezTo>
                    <a:pt x="1202" y="1879"/>
                    <a:pt x="1194" y="1868"/>
                    <a:pt x="1182" y="1867"/>
                  </a:cubicBezTo>
                  <a:close/>
                  <a:moveTo>
                    <a:pt x="1242" y="1699"/>
                  </a:moveTo>
                  <a:cubicBezTo>
                    <a:pt x="1232" y="1693"/>
                    <a:pt x="1218" y="1696"/>
                    <a:pt x="1212" y="1706"/>
                  </a:cubicBezTo>
                  <a:cubicBezTo>
                    <a:pt x="1174" y="1765"/>
                    <a:pt x="1174" y="1765"/>
                    <a:pt x="1174" y="1765"/>
                  </a:cubicBezTo>
                  <a:cubicBezTo>
                    <a:pt x="1168" y="1775"/>
                    <a:pt x="1171" y="1788"/>
                    <a:pt x="1181" y="1794"/>
                  </a:cubicBezTo>
                  <a:cubicBezTo>
                    <a:pt x="1181" y="1794"/>
                    <a:pt x="1181" y="1794"/>
                    <a:pt x="1181" y="1794"/>
                  </a:cubicBezTo>
                  <a:cubicBezTo>
                    <a:pt x="1191" y="1801"/>
                    <a:pt x="1204" y="1798"/>
                    <a:pt x="1210" y="1788"/>
                  </a:cubicBezTo>
                  <a:cubicBezTo>
                    <a:pt x="1248" y="1729"/>
                    <a:pt x="1248" y="1729"/>
                    <a:pt x="1248" y="1729"/>
                  </a:cubicBezTo>
                  <a:cubicBezTo>
                    <a:pt x="1254" y="1719"/>
                    <a:pt x="1251" y="1705"/>
                    <a:pt x="1242" y="1699"/>
                  </a:cubicBezTo>
                  <a:close/>
                  <a:moveTo>
                    <a:pt x="1439" y="1652"/>
                  </a:moveTo>
                  <a:cubicBezTo>
                    <a:pt x="1438" y="1640"/>
                    <a:pt x="1427" y="1632"/>
                    <a:pt x="1415" y="1633"/>
                  </a:cubicBezTo>
                  <a:cubicBezTo>
                    <a:pt x="1346" y="1642"/>
                    <a:pt x="1346" y="1642"/>
                    <a:pt x="1346" y="1642"/>
                  </a:cubicBezTo>
                  <a:cubicBezTo>
                    <a:pt x="1334" y="1643"/>
                    <a:pt x="1326" y="1654"/>
                    <a:pt x="1327" y="1666"/>
                  </a:cubicBezTo>
                  <a:cubicBezTo>
                    <a:pt x="1327" y="1666"/>
                    <a:pt x="1327" y="1666"/>
                    <a:pt x="1327" y="1666"/>
                  </a:cubicBezTo>
                  <a:cubicBezTo>
                    <a:pt x="1329" y="1677"/>
                    <a:pt x="1339" y="1686"/>
                    <a:pt x="1351" y="1684"/>
                  </a:cubicBezTo>
                  <a:cubicBezTo>
                    <a:pt x="1420" y="1676"/>
                    <a:pt x="1420" y="1676"/>
                    <a:pt x="1420" y="1676"/>
                  </a:cubicBezTo>
                  <a:cubicBezTo>
                    <a:pt x="1432" y="1674"/>
                    <a:pt x="1441" y="1663"/>
                    <a:pt x="1439" y="1652"/>
                  </a:cubicBezTo>
                  <a:close/>
                  <a:moveTo>
                    <a:pt x="1609" y="1668"/>
                  </a:moveTo>
                  <a:cubicBezTo>
                    <a:pt x="1610" y="1656"/>
                    <a:pt x="1601" y="1646"/>
                    <a:pt x="1589" y="1645"/>
                  </a:cubicBezTo>
                  <a:cubicBezTo>
                    <a:pt x="1520" y="1641"/>
                    <a:pt x="1520" y="1641"/>
                    <a:pt x="1520" y="1641"/>
                  </a:cubicBezTo>
                  <a:cubicBezTo>
                    <a:pt x="1508" y="1640"/>
                    <a:pt x="1498" y="1649"/>
                    <a:pt x="1497" y="1661"/>
                  </a:cubicBezTo>
                  <a:cubicBezTo>
                    <a:pt x="1497" y="1661"/>
                    <a:pt x="1497" y="1661"/>
                    <a:pt x="1497" y="1661"/>
                  </a:cubicBezTo>
                  <a:cubicBezTo>
                    <a:pt x="1496" y="1673"/>
                    <a:pt x="1505" y="1683"/>
                    <a:pt x="1517" y="1684"/>
                  </a:cubicBezTo>
                  <a:cubicBezTo>
                    <a:pt x="1587" y="1688"/>
                    <a:pt x="1587" y="1688"/>
                    <a:pt x="1587" y="1688"/>
                  </a:cubicBezTo>
                  <a:cubicBezTo>
                    <a:pt x="1599" y="1689"/>
                    <a:pt x="1609" y="1680"/>
                    <a:pt x="1609" y="1668"/>
                  </a:cubicBezTo>
                  <a:close/>
                  <a:moveTo>
                    <a:pt x="1790" y="1717"/>
                  </a:moveTo>
                  <a:cubicBezTo>
                    <a:pt x="1794" y="1706"/>
                    <a:pt x="1789" y="1693"/>
                    <a:pt x="1778" y="1689"/>
                  </a:cubicBezTo>
                  <a:cubicBezTo>
                    <a:pt x="1712" y="1664"/>
                    <a:pt x="1712" y="1664"/>
                    <a:pt x="1712" y="1664"/>
                  </a:cubicBezTo>
                  <a:cubicBezTo>
                    <a:pt x="1701" y="1660"/>
                    <a:pt x="1689" y="1665"/>
                    <a:pt x="1685" y="1676"/>
                  </a:cubicBezTo>
                  <a:cubicBezTo>
                    <a:pt x="1685" y="1676"/>
                    <a:pt x="1685" y="1676"/>
                    <a:pt x="1685" y="1676"/>
                  </a:cubicBezTo>
                  <a:cubicBezTo>
                    <a:pt x="1680" y="1687"/>
                    <a:pt x="1686" y="1700"/>
                    <a:pt x="1697" y="1704"/>
                  </a:cubicBezTo>
                  <a:cubicBezTo>
                    <a:pt x="1762" y="1729"/>
                    <a:pt x="1762" y="1729"/>
                    <a:pt x="1762" y="1729"/>
                  </a:cubicBezTo>
                  <a:cubicBezTo>
                    <a:pt x="1773" y="1733"/>
                    <a:pt x="1786" y="1728"/>
                    <a:pt x="1790" y="1717"/>
                  </a:cubicBezTo>
                  <a:close/>
                  <a:moveTo>
                    <a:pt x="1799" y="1909"/>
                  </a:moveTo>
                  <a:cubicBezTo>
                    <a:pt x="1811" y="1909"/>
                    <a:pt x="1821" y="1900"/>
                    <a:pt x="1821" y="1888"/>
                  </a:cubicBezTo>
                  <a:cubicBezTo>
                    <a:pt x="1824" y="1818"/>
                    <a:pt x="1824" y="1818"/>
                    <a:pt x="1824" y="1818"/>
                  </a:cubicBezTo>
                  <a:cubicBezTo>
                    <a:pt x="1824" y="1807"/>
                    <a:pt x="1815" y="1797"/>
                    <a:pt x="1803" y="1796"/>
                  </a:cubicBezTo>
                  <a:cubicBezTo>
                    <a:pt x="1803" y="1796"/>
                    <a:pt x="1803" y="1796"/>
                    <a:pt x="1803" y="1796"/>
                  </a:cubicBezTo>
                  <a:cubicBezTo>
                    <a:pt x="1791" y="1796"/>
                    <a:pt x="1781" y="1805"/>
                    <a:pt x="1781" y="1817"/>
                  </a:cubicBezTo>
                  <a:cubicBezTo>
                    <a:pt x="1778" y="1887"/>
                    <a:pt x="1778" y="1887"/>
                    <a:pt x="1778" y="1887"/>
                  </a:cubicBezTo>
                  <a:cubicBezTo>
                    <a:pt x="1778" y="1899"/>
                    <a:pt x="1787" y="1909"/>
                    <a:pt x="1799" y="1909"/>
                  </a:cubicBezTo>
                  <a:close/>
                  <a:moveTo>
                    <a:pt x="1795" y="2107"/>
                  </a:moveTo>
                  <a:cubicBezTo>
                    <a:pt x="1807" y="2107"/>
                    <a:pt x="1817" y="2098"/>
                    <a:pt x="1817" y="2086"/>
                  </a:cubicBezTo>
                  <a:cubicBezTo>
                    <a:pt x="1820" y="2016"/>
                    <a:pt x="1820" y="2016"/>
                    <a:pt x="1820" y="2016"/>
                  </a:cubicBezTo>
                  <a:cubicBezTo>
                    <a:pt x="1820" y="2005"/>
                    <a:pt x="1811" y="1995"/>
                    <a:pt x="1799" y="1994"/>
                  </a:cubicBezTo>
                  <a:cubicBezTo>
                    <a:pt x="1799" y="1994"/>
                    <a:pt x="1799" y="1994"/>
                    <a:pt x="1799" y="1994"/>
                  </a:cubicBezTo>
                  <a:cubicBezTo>
                    <a:pt x="1787" y="1994"/>
                    <a:pt x="1777" y="2003"/>
                    <a:pt x="1777" y="2015"/>
                  </a:cubicBezTo>
                  <a:cubicBezTo>
                    <a:pt x="1774" y="2085"/>
                    <a:pt x="1774" y="2085"/>
                    <a:pt x="1774" y="2085"/>
                  </a:cubicBezTo>
                  <a:cubicBezTo>
                    <a:pt x="1774" y="2097"/>
                    <a:pt x="1783" y="2107"/>
                    <a:pt x="1795" y="2107"/>
                  </a:cubicBezTo>
                  <a:close/>
                  <a:moveTo>
                    <a:pt x="1855" y="2294"/>
                  </a:moveTo>
                  <a:cubicBezTo>
                    <a:pt x="1865" y="2289"/>
                    <a:pt x="1870" y="2276"/>
                    <a:pt x="1865" y="2266"/>
                  </a:cubicBezTo>
                  <a:cubicBezTo>
                    <a:pt x="1836" y="2202"/>
                    <a:pt x="1836" y="2202"/>
                    <a:pt x="1836" y="2202"/>
                  </a:cubicBezTo>
                  <a:cubicBezTo>
                    <a:pt x="1831" y="2191"/>
                    <a:pt x="1819" y="2186"/>
                    <a:pt x="1808" y="2191"/>
                  </a:cubicBezTo>
                  <a:cubicBezTo>
                    <a:pt x="1808" y="2191"/>
                    <a:pt x="1808" y="2191"/>
                    <a:pt x="1808" y="2191"/>
                  </a:cubicBezTo>
                  <a:cubicBezTo>
                    <a:pt x="1797" y="2196"/>
                    <a:pt x="1792" y="2209"/>
                    <a:pt x="1797" y="2220"/>
                  </a:cubicBezTo>
                  <a:cubicBezTo>
                    <a:pt x="1826" y="2283"/>
                    <a:pt x="1826" y="2283"/>
                    <a:pt x="1826" y="2283"/>
                  </a:cubicBezTo>
                  <a:cubicBezTo>
                    <a:pt x="1831" y="2294"/>
                    <a:pt x="1844" y="2299"/>
                    <a:pt x="1855" y="2294"/>
                  </a:cubicBezTo>
                  <a:close/>
                  <a:moveTo>
                    <a:pt x="2032" y="2312"/>
                  </a:moveTo>
                  <a:cubicBezTo>
                    <a:pt x="2032" y="2300"/>
                    <a:pt x="2023" y="2290"/>
                    <a:pt x="2011" y="2289"/>
                  </a:cubicBezTo>
                  <a:cubicBezTo>
                    <a:pt x="1941" y="2285"/>
                    <a:pt x="1941" y="2285"/>
                    <a:pt x="1941" y="2285"/>
                  </a:cubicBezTo>
                  <a:cubicBezTo>
                    <a:pt x="1930" y="2285"/>
                    <a:pt x="1919" y="2294"/>
                    <a:pt x="1919" y="2306"/>
                  </a:cubicBezTo>
                  <a:cubicBezTo>
                    <a:pt x="1919" y="2306"/>
                    <a:pt x="1919" y="2306"/>
                    <a:pt x="1919" y="2306"/>
                  </a:cubicBezTo>
                  <a:cubicBezTo>
                    <a:pt x="1918" y="2317"/>
                    <a:pt x="1927" y="2327"/>
                    <a:pt x="1939" y="2328"/>
                  </a:cubicBezTo>
                  <a:cubicBezTo>
                    <a:pt x="2009" y="2332"/>
                    <a:pt x="2009" y="2332"/>
                    <a:pt x="2009" y="2332"/>
                  </a:cubicBezTo>
                  <a:cubicBezTo>
                    <a:pt x="2021" y="2333"/>
                    <a:pt x="2031" y="2324"/>
                    <a:pt x="2032" y="2312"/>
                  </a:cubicBezTo>
                  <a:close/>
                  <a:moveTo>
                    <a:pt x="2154" y="2220"/>
                  </a:moveTo>
                  <a:cubicBezTo>
                    <a:pt x="2145" y="2211"/>
                    <a:pt x="2132" y="2212"/>
                    <a:pt x="2124" y="2220"/>
                  </a:cubicBezTo>
                  <a:cubicBezTo>
                    <a:pt x="2076" y="2271"/>
                    <a:pt x="2076" y="2271"/>
                    <a:pt x="2076" y="2271"/>
                  </a:cubicBezTo>
                  <a:cubicBezTo>
                    <a:pt x="2067" y="2280"/>
                    <a:pt x="2068" y="2293"/>
                    <a:pt x="2076" y="2302"/>
                  </a:cubicBezTo>
                  <a:cubicBezTo>
                    <a:pt x="2076" y="2302"/>
                    <a:pt x="2076" y="2302"/>
                    <a:pt x="2076" y="2302"/>
                  </a:cubicBezTo>
                  <a:cubicBezTo>
                    <a:pt x="2085" y="2310"/>
                    <a:pt x="2099" y="2309"/>
                    <a:pt x="2107" y="2301"/>
                  </a:cubicBezTo>
                  <a:cubicBezTo>
                    <a:pt x="2155" y="2250"/>
                    <a:pt x="2155" y="2250"/>
                    <a:pt x="2155" y="2250"/>
                  </a:cubicBezTo>
                  <a:cubicBezTo>
                    <a:pt x="2163" y="2241"/>
                    <a:pt x="2163" y="2228"/>
                    <a:pt x="2154" y="2220"/>
                  </a:cubicBezTo>
                  <a:close/>
                  <a:moveTo>
                    <a:pt x="2174" y="2036"/>
                  </a:moveTo>
                  <a:cubicBezTo>
                    <a:pt x="2162" y="2035"/>
                    <a:pt x="2152" y="2044"/>
                    <a:pt x="2151" y="2056"/>
                  </a:cubicBezTo>
                  <a:cubicBezTo>
                    <a:pt x="2145" y="2126"/>
                    <a:pt x="2145" y="2126"/>
                    <a:pt x="2145" y="2126"/>
                  </a:cubicBezTo>
                  <a:cubicBezTo>
                    <a:pt x="2144" y="2137"/>
                    <a:pt x="2152" y="2148"/>
                    <a:pt x="2164" y="2149"/>
                  </a:cubicBezTo>
                  <a:cubicBezTo>
                    <a:pt x="2164" y="2149"/>
                    <a:pt x="2164" y="2149"/>
                    <a:pt x="2164" y="2149"/>
                  </a:cubicBezTo>
                  <a:cubicBezTo>
                    <a:pt x="2176" y="2150"/>
                    <a:pt x="2186" y="2141"/>
                    <a:pt x="2187" y="2129"/>
                  </a:cubicBezTo>
                  <a:cubicBezTo>
                    <a:pt x="2194" y="2060"/>
                    <a:pt x="2194" y="2060"/>
                    <a:pt x="2194" y="2060"/>
                  </a:cubicBezTo>
                  <a:cubicBezTo>
                    <a:pt x="2195" y="2048"/>
                    <a:pt x="2186" y="2037"/>
                    <a:pt x="2174" y="2036"/>
                  </a:cubicBezTo>
                  <a:close/>
                  <a:moveTo>
                    <a:pt x="2182" y="1862"/>
                  </a:moveTo>
                  <a:cubicBezTo>
                    <a:pt x="2170" y="1861"/>
                    <a:pt x="2160" y="1870"/>
                    <a:pt x="2159" y="1882"/>
                  </a:cubicBezTo>
                  <a:cubicBezTo>
                    <a:pt x="2153" y="1952"/>
                    <a:pt x="2153" y="1952"/>
                    <a:pt x="2153" y="1952"/>
                  </a:cubicBezTo>
                  <a:cubicBezTo>
                    <a:pt x="2152" y="1963"/>
                    <a:pt x="2160" y="1974"/>
                    <a:pt x="2172" y="1975"/>
                  </a:cubicBezTo>
                  <a:cubicBezTo>
                    <a:pt x="2172" y="1975"/>
                    <a:pt x="2172" y="1975"/>
                    <a:pt x="2172" y="1975"/>
                  </a:cubicBezTo>
                  <a:cubicBezTo>
                    <a:pt x="2184" y="1976"/>
                    <a:pt x="2194" y="1967"/>
                    <a:pt x="2195" y="1955"/>
                  </a:cubicBezTo>
                  <a:cubicBezTo>
                    <a:pt x="2202" y="1886"/>
                    <a:pt x="2202" y="1886"/>
                    <a:pt x="2202" y="1886"/>
                  </a:cubicBezTo>
                  <a:cubicBezTo>
                    <a:pt x="2203" y="1874"/>
                    <a:pt x="2194" y="1863"/>
                    <a:pt x="2182" y="1862"/>
                  </a:cubicBezTo>
                  <a:close/>
                  <a:moveTo>
                    <a:pt x="2239" y="1676"/>
                  </a:moveTo>
                  <a:cubicBezTo>
                    <a:pt x="2228" y="1671"/>
                    <a:pt x="2215" y="1675"/>
                    <a:pt x="2210" y="1686"/>
                  </a:cubicBezTo>
                  <a:cubicBezTo>
                    <a:pt x="2180" y="1749"/>
                    <a:pt x="2180" y="1749"/>
                    <a:pt x="2180" y="1749"/>
                  </a:cubicBezTo>
                  <a:cubicBezTo>
                    <a:pt x="2175" y="1760"/>
                    <a:pt x="2180" y="1772"/>
                    <a:pt x="2190" y="1778"/>
                  </a:cubicBezTo>
                  <a:cubicBezTo>
                    <a:pt x="2190" y="1778"/>
                    <a:pt x="2190" y="1778"/>
                    <a:pt x="2190" y="1778"/>
                  </a:cubicBezTo>
                  <a:cubicBezTo>
                    <a:pt x="2201" y="1783"/>
                    <a:pt x="2214" y="1778"/>
                    <a:pt x="2219" y="1767"/>
                  </a:cubicBezTo>
                  <a:cubicBezTo>
                    <a:pt x="2249" y="1704"/>
                    <a:pt x="2249" y="1704"/>
                    <a:pt x="2249" y="1704"/>
                  </a:cubicBezTo>
                  <a:cubicBezTo>
                    <a:pt x="2254" y="1694"/>
                    <a:pt x="2249" y="1681"/>
                    <a:pt x="2239" y="1676"/>
                  </a:cubicBezTo>
                  <a:close/>
                  <a:moveTo>
                    <a:pt x="2339" y="1541"/>
                  </a:moveTo>
                  <a:cubicBezTo>
                    <a:pt x="2329" y="1536"/>
                    <a:pt x="2316" y="1540"/>
                    <a:pt x="2311" y="1551"/>
                  </a:cubicBezTo>
                  <a:cubicBezTo>
                    <a:pt x="2281" y="1614"/>
                    <a:pt x="2281" y="1614"/>
                    <a:pt x="2281" y="1614"/>
                  </a:cubicBezTo>
                  <a:cubicBezTo>
                    <a:pt x="2276" y="1625"/>
                    <a:pt x="2280" y="1638"/>
                    <a:pt x="2291" y="1643"/>
                  </a:cubicBezTo>
                  <a:cubicBezTo>
                    <a:pt x="2291" y="1643"/>
                    <a:pt x="2291" y="1643"/>
                    <a:pt x="2291" y="1643"/>
                  </a:cubicBezTo>
                  <a:cubicBezTo>
                    <a:pt x="2302" y="1648"/>
                    <a:pt x="2314" y="1643"/>
                    <a:pt x="2320" y="1633"/>
                  </a:cubicBezTo>
                  <a:cubicBezTo>
                    <a:pt x="2350" y="1570"/>
                    <a:pt x="2350" y="1570"/>
                    <a:pt x="2350" y="1570"/>
                  </a:cubicBezTo>
                  <a:cubicBezTo>
                    <a:pt x="2355" y="1559"/>
                    <a:pt x="2350" y="1546"/>
                    <a:pt x="2339" y="1541"/>
                  </a:cubicBezTo>
                  <a:close/>
                  <a:moveTo>
                    <a:pt x="2446" y="1462"/>
                  </a:moveTo>
                  <a:cubicBezTo>
                    <a:pt x="2445" y="1450"/>
                    <a:pt x="2436" y="1441"/>
                    <a:pt x="2424" y="1441"/>
                  </a:cubicBezTo>
                  <a:cubicBezTo>
                    <a:pt x="2354" y="1442"/>
                    <a:pt x="2354" y="1442"/>
                    <a:pt x="2354" y="1442"/>
                  </a:cubicBezTo>
                  <a:cubicBezTo>
                    <a:pt x="2342" y="1442"/>
                    <a:pt x="2333" y="1451"/>
                    <a:pt x="2333" y="1463"/>
                  </a:cubicBezTo>
                  <a:cubicBezTo>
                    <a:pt x="2333" y="1463"/>
                    <a:pt x="2333" y="1463"/>
                    <a:pt x="2333" y="1463"/>
                  </a:cubicBezTo>
                  <a:cubicBezTo>
                    <a:pt x="2333" y="1475"/>
                    <a:pt x="2343" y="1485"/>
                    <a:pt x="2354" y="1484"/>
                  </a:cubicBezTo>
                  <a:cubicBezTo>
                    <a:pt x="2424" y="1484"/>
                    <a:pt x="2424" y="1484"/>
                    <a:pt x="2424" y="1484"/>
                  </a:cubicBezTo>
                  <a:cubicBezTo>
                    <a:pt x="2436" y="1483"/>
                    <a:pt x="2446" y="1474"/>
                    <a:pt x="2446" y="1462"/>
                  </a:cubicBezTo>
                  <a:close/>
                  <a:moveTo>
                    <a:pt x="2547" y="1379"/>
                  </a:moveTo>
                  <a:cubicBezTo>
                    <a:pt x="2536" y="1376"/>
                    <a:pt x="2524" y="1384"/>
                    <a:pt x="2522" y="1395"/>
                  </a:cubicBezTo>
                  <a:cubicBezTo>
                    <a:pt x="2509" y="1464"/>
                    <a:pt x="2509" y="1464"/>
                    <a:pt x="2509" y="1464"/>
                  </a:cubicBezTo>
                  <a:cubicBezTo>
                    <a:pt x="2506" y="1476"/>
                    <a:pt x="2514" y="1487"/>
                    <a:pt x="2526" y="1489"/>
                  </a:cubicBezTo>
                  <a:cubicBezTo>
                    <a:pt x="2526" y="1489"/>
                    <a:pt x="2526" y="1489"/>
                    <a:pt x="2526" y="1489"/>
                  </a:cubicBezTo>
                  <a:cubicBezTo>
                    <a:pt x="2537" y="1492"/>
                    <a:pt x="2549" y="1484"/>
                    <a:pt x="2551" y="1472"/>
                  </a:cubicBezTo>
                  <a:cubicBezTo>
                    <a:pt x="2564" y="1404"/>
                    <a:pt x="2564" y="1404"/>
                    <a:pt x="2564" y="1404"/>
                  </a:cubicBezTo>
                  <a:cubicBezTo>
                    <a:pt x="2567" y="1392"/>
                    <a:pt x="2559" y="1381"/>
                    <a:pt x="2547" y="1379"/>
                  </a:cubicBezTo>
                  <a:close/>
                  <a:moveTo>
                    <a:pt x="2417" y="1272"/>
                  </a:moveTo>
                  <a:cubicBezTo>
                    <a:pt x="2410" y="1282"/>
                    <a:pt x="2413" y="1295"/>
                    <a:pt x="2423" y="1301"/>
                  </a:cubicBezTo>
                  <a:cubicBezTo>
                    <a:pt x="2482" y="1339"/>
                    <a:pt x="2482" y="1339"/>
                    <a:pt x="2482" y="1339"/>
                  </a:cubicBezTo>
                  <a:cubicBezTo>
                    <a:pt x="2492" y="1345"/>
                    <a:pt x="2506" y="1342"/>
                    <a:pt x="2512" y="1332"/>
                  </a:cubicBezTo>
                  <a:cubicBezTo>
                    <a:pt x="2512" y="1332"/>
                    <a:pt x="2512" y="1332"/>
                    <a:pt x="2512" y="1332"/>
                  </a:cubicBezTo>
                  <a:cubicBezTo>
                    <a:pt x="2518" y="1322"/>
                    <a:pt x="2516" y="1309"/>
                    <a:pt x="2505" y="1303"/>
                  </a:cubicBezTo>
                  <a:cubicBezTo>
                    <a:pt x="2446" y="1265"/>
                    <a:pt x="2446" y="1265"/>
                    <a:pt x="2446" y="1265"/>
                  </a:cubicBezTo>
                  <a:cubicBezTo>
                    <a:pt x="2436" y="1259"/>
                    <a:pt x="2423" y="1262"/>
                    <a:pt x="2417" y="1272"/>
                  </a:cubicBezTo>
                  <a:close/>
                  <a:moveTo>
                    <a:pt x="2276" y="1151"/>
                  </a:moveTo>
                  <a:cubicBezTo>
                    <a:pt x="2268" y="1159"/>
                    <a:pt x="2269" y="1173"/>
                    <a:pt x="2278" y="1181"/>
                  </a:cubicBezTo>
                  <a:cubicBezTo>
                    <a:pt x="2331" y="1227"/>
                    <a:pt x="2331" y="1227"/>
                    <a:pt x="2331" y="1227"/>
                  </a:cubicBezTo>
                  <a:cubicBezTo>
                    <a:pt x="2339" y="1235"/>
                    <a:pt x="2353" y="1234"/>
                    <a:pt x="2361" y="1225"/>
                  </a:cubicBezTo>
                  <a:cubicBezTo>
                    <a:pt x="2361" y="1225"/>
                    <a:pt x="2361" y="1225"/>
                    <a:pt x="2361" y="1225"/>
                  </a:cubicBezTo>
                  <a:cubicBezTo>
                    <a:pt x="2369" y="1216"/>
                    <a:pt x="2368" y="1203"/>
                    <a:pt x="2359" y="1195"/>
                  </a:cubicBezTo>
                  <a:cubicBezTo>
                    <a:pt x="2306" y="1149"/>
                    <a:pt x="2306" y="1149"/>
                    <a:pt x="2306" y="1149"/>
                  </a:cubicBezTo>
                  <a:cubicBezTo>
                    <a:pt x="2298" y="1141"/>
                    <a:pt x="2284" y="1142"/>
                    <a:pt x="2276" y="1151"/>
                  </a:cubicBezTo>
                  <a:close/>
                  <a:moveTo>
                    <a:pt x="2125" y="1040"/>
                  </a:moveTo>
                  <a:cubicBezTo>
                    <a:pt x="2118" y="1050"/>
                    <a:pt x="2121" y="1063"/>
                    <a:pt x="2131" y="1069"/>
                  </a:cubicBezTo>
                  <a:cubicBezTo>
                    <a:pt x="2190" y="1107"/>
                    <a:pt x="2190" y="1107"/>
                    <a:pt x="2190" y="1107"/>
                  </a:cubicBezTo>
                  <a:cubicBezTo>
                    <a:pt x="2200" y="1113"/>
                    <a:pt x="2214" y="1110"/>
                    <a:pt x="2220" y="1100"/>
                  </a:cubicBezTo>
                  <a:cubicBezTo>
                    <a:pt x="2220" y="1100"/>
                    <a:pt x="2220" y="1100"/>
                    <a:pt x="2220" y="1100"/>
                  </a:cubicBezTo>
                  <a:cubicBezTo>
                    <a:pt x="2226" y="1090"/>
                    <a:pt x="2224" y="1077"/>
                    <a:pt x="2213" y="1071"/>
                  </a:cubicBezTo>
                  <a:cubicBezTo>
                    <a:pt x="2154" y="1033"/>
                    <a:pt x="2154" y="1033"/>
                    <a:pt x="2154" y="1033"/>
                  </a:cubicBezTo>
                  <a:cubicBezTo>
                    <a:pt x="2144" y="1027"/>
                    <a:pt x="2131" y="1030"/>
                    <a:pt x="2125" y="1040"/>
                  </a:cubicBezTo>
                  <a:close/>
                  <a:moveTo>
                    <a:pt x="1741" y="1030"/>
                  </a:moveTo>
                  <a:cubicBezTo>
                    <a:pt x="1743" y="1042"/>
                    <a:pt x="1754" y="1050"/>
                    <a:pt x="1766" y="1047"/>
                  </a:cubicBezTo>
                  <a:cubicBezTo>
                    <a:pt x="1835" y="1035"/>
                    <a:pt x="1835" y="1035"/>
                    <a:pt x="1835" y="1035"/>
                  </a:cubicBezTo>
                  <a:cubicBezTo>
                    <a:pt x="1846" y="1032"/>
                    <a:pt x="1854" y="1021"/>
                    <a:pt x="1852" y="1010"/>
                  </a:cubicBezTo>
                  <a:cubicBezTo>
                    <a:pt x="1852" y="1010"/>
                    <a:pt x="1852" y="1010"/>
                    <a:pt x="1852" y="1010"/>
                  </a:cubicBezTo>
                  <a:cubicBezTo>
                    <a:pt x="1850" y="998"/>
                    <a:pt x="1839" y="990"/>
                    <a:pt x="1827" y="992"/>
                  </a:cubicBezTo>
                  <a:cubicBezTo>
                    <a:pt x="1758" y="1005"/>
                    <a:pt x="1758" y="1005"/>
                    <a:pt x="1758" y="1005"/>
                  </a:cubicBezTo>
                  <a:cubicBezTo>
                    <a:pt x="1747" y="1007"/>
                    <a:pt x="1739" y="1019"/>
                    <a:pt x="1741" y="1030"/>
                  </a:cubicBezTo>
                  <a:close/>
                  <a:moveTo>
                    <a:pt x="1515" y="1068"/>
                  </a:moveTo>
                  <a:cubicBezTo>
                    <a:pt x="1517" y="1080"/>
                    <a:pt x="1528" y="1088"/>
                    <a:pt x="1540" y="1085"/>
                  </a:cubicBezTo>
                  <a:cubicBezTo>
                    <a:pt x="1609" y="1073"/>
                    <a:pt x="1609" y="1073"/>
                    <a:pt x="1609" y="1073"/>
                  </a:cubicBezTo>
                  <a:cubicBezTo>
                    <a:pt x="1620" y="1070"/>
                    <a:pt x="1628" y="1059"/>
                    <a:pt x="1626" y="1048"/>
                  </a:cubicBezTo>
                  <a:cubicBezTo>
                    <a:pt x="1626" y="1048"/>
                    <a:pt x="1626" y="1048"/>
                    <a:pt x="1626" y="1048"/>
                  </a:cubicBezTo>
                  <a:cubicBezTo>
                    <a:pt x="1624" y="1036"/>
                    <a:pt x="1613" y="1028"/>
                    <a:pt x="1601" y="1030"/>
                  </a:cubicBezTo>
                  <a:cubicBezTo>
                    <a:pt x="1532" y="1043"/>
                    <a:pt x="1532" y="1043"/>
                    <a:pt x="1532" y="1043"/>
                  </a:cubicBezTo>
                  <a:cubicBezTo>
                    <a:pt x="1521" y="1045"/>
                    <a:pt x="1513" y="1057"/>
                    <a:pt x="1515" y="1068"/>
                  </a:cubicBezTo>
                  <a:close/>
                  <a:moveTo>
                    <a:pt x="1313" y="1055"/>
                  </a:moveTo>
                  <a:cubicBezTo>
                    <a:pt x="1311" y="1066"/>
                    <a:pt x="1319" y="1077"/>
                    <a:pt x="1330" y="1079"/>
                  </a:cubicBezTo>
                  <a:cubicBezTo>
                    <a:pt x="1399" y="1091"/>
                    <a:pt x="1399" y="1091"/>
                    <a:pt x="1399" y="1091"/>
                  </a:cubicBezTo>
                  <a:cubicBezTo>
                    <a:pt x="1411" y="1093"/>
                    <a:pt x="1422" y="1085"/>
                    <a:pt x="1424" y="1073"/>
                  </a:cubicBezTo>
                  <a:cubicBezTo>
                    <a:pt x="1424" y="1073"/>
                    <a:pt x="1424" y="1073"/>
                    <a:pt x="1424" y="1073"/>
                  </a:cubicBezTo>
                  <a:cubicBezTo>
                    <a:pt x="1426" y="1061"/>
                    <a:pt x="1418" y="1050"/>
                    <a:pt x="1406" y="1049"/>
                  </a:cubicBezTo>
                  <a:cubicBezTo>
                    <a:pt x="1338" y="1037"/>
                    <a:pt x="1338" y="1037"/>
                    <a:pt x="1338" y="1037"/>
                  </a:cubicBezTo>
                  <a:cubicBezTo>
                    <a:pt x="1326" y="1035"/>
                    <a:pt x="1315" y="1043"/>
                    <a:pt x="1313" y="1055"/>
                  </a:cubicBezTo>
                  <a:close/>
                  <a:moveTo>
                    <a:pt x="1159" y="904"/>
                  </a:moveTo>
                  <a:cubicBezTo>
                    <a:pt x="1148" y="909"/>
                    <a:pt x="1144" y="922"/>
                    <a:pt x="1149" y="932"/>
                  </a:cubicBezTo>
                  <a:cubicBezTo>
                    <a:pt x="1179" y="995"/>
                    <a:pt x="1179" y="995"/>
                    <a:pt x="1179" y="995"/>
                  </a:cubicBezTo>
                  <a:cubicBezTo>
                    <a:pt x="1184" y="1006"/>
                    <a:pt x="1197" y="1011"/>
                    <a:pt x="1207" y="1006"/>
                  </a:cubicBezTo>
                  <a:cubicBezTo>
                    <a:pt x="1207" y="1006"/>
                    <a:pt x="1207" y="1006"/>
                    <a:pt x="1207" y="1006"/>
                  </a:cubicBezTo>
                  <a:cubicBezTo>
                    <a:pt x="1218" y="1000"/>
                    <a:pt x="1223" y="988"/>
                    <a:pt x="1218" y="977"/>
                  </a:cubicBezTo>
                  <a:cubicBezTo>
                    <a:pt x="1187" y="914"/>
                    <a:pt x="1187" y="914"/>
                    <a:pt x="1187" y="914"/>
                  </a:cubicBezTo>
                  <a:cubicBezTo>
                    <a:pt x="1182" y="903"/>
                    <a:pt x="1170" y="899"/>
                    <a:pt x="1159" y="904"/>
                  </a:cubicBezTo>
                  <a:close/>
                  <a:moveTo>
                    <a:pt x="1231" y="759"/>
                  </a:moveTo>
                  <a:cubicBezTo>
                    <a:pt x="1222" y="752"/>
                    <a:pt x="1209" y="753"/>
                    <a:pt x="1201" y="762"/>
                  </a:cubicBezTo>
                  <a:cubicBezTo>
                    <a:pt x="1156" y="816"/>
                    <a:pt x="1156" y="816"/>
                    <a:pt x="1156" y="816"/>
                  </a:cubicBezTo>
                  <a:cubicBezTo>
                    <a:pt x="1149" y="825"/>
                    <a:pt x="1150" y="838"/>
                    <a:pt x="1159" y="846"/>
                  </a:cubicBezTo>
                  <a:cubicBezTo>
                    <a:pt x="1159" y="846"/>
                    <a:pt x="1159" y="846"/>
                    <a:pt x="1159" y="846"/>
                  </a:cubicBezTo>
                  <a:cubicBezTo>
                    <a:pt x="1168" y="853"/>
                    <a:pt x="1182" y="852"/>
                    <a:pt x="1189" y="843"/>
                  </a:cubicBezTo>
                  <a:cubicBezTo>
                    <a:pt x="1234" y="790"/>
                    <a:pt x="1234" y="790"/>
                    <a:pt x="1234" y="790"/>
                  </a:cubicBezTo>
                  <a:cubicBezTo>
                    <a:pt x="1242" y="781"/>
                    <a:pt x="1240" y="767"/>
                    <a:pt x="1231" y="759"/>
                  </a:cubicBezTo>
                  <a:close/>
                  <a:moveTo>
                    <a:pt x="1423" y="761"/>
                  </a:moveTo>
                  <a:cubicBezTo>
                    <a:pt x="1424" y="750"/>
                    <a:pt x="1416" y="739"/>
                    <a:pt x="1404" y="738"/>
                  </a:cubicBezTo>
                  <a:cubicBezTo>
                    <a:pt x="1334" y="732"/>
                    <a:pt x="1334" y="732"/>
                    <a:pt x="1334" y="732"/>
                  </a:cubicBezTo>
                  <a:cubicBezTo>
                    <a:pt x="1322" y="731"/>
                    <a:pt x="1312" y="740"/>
                    <a:pt x="1311" y="752"/>
                  </a:cubicBezTo>
                  <a:cubicBezTo>
                    <a:pt x="1311" y="752"/>
                    <a:pt x="1311" y="752"/>
                    <a:pt x="1311" y="752"/>
                  </a:cubicBezTo>
                  <a:cubicBezTo>
                    <a:pt x="1310" y="764"/>
                    <a:pt x="1319" y="774"/>
                    <a:pt x="1330" y="775"/>
                  </a:cubicBezTo>
                  <a:cubicBezTo>
                    <a:pt x="1400" y="781"/>
                    <a:pt x="1400" y="781"/>
                    <a:pt x="1400" y="781"/>
                  </a:cubicBezTo>
                  <a:cubicBezTo>
                    <a:pt x="1412" y="782"/>
                    <a:pt x="1422" y="773"/>
                    <a:pt x="1423" y="761"/>
                  </a:cubicBezTo>
                  <a:close/>
                  <a:moveTo>
                    <a:pt x="1605" y="765"/>
                  </a:moveTo>
                  <a:cubicBezTo>
                    <a:pt x="1606" y="754"/>
                    <a:pt x="1598" y="743"/>
                    <a:pt x="1586" y="742"/>
                  </a:cubicBezTo>
                  <a:cubicBezTo>
                    <a:pt x="1516" y="736"/>
                    <a:pt x="1516" y="736"/>
                    <a:pt x="1516" y="736"/>
                  </a:cubicBezTo>
                  <a:cubicBezTo>
                    <a:pt x="1504" y="735"/>
                    <a:pt x="1494" y="744"/>
                    <a:pt x="1493" y="756"/>
                  </a:cubicBezTo>
                  <a:cubicBezTo>
                    <a:pt x="1493" y="756"/>
                    <a:pt x="1493" y="756"/>
                    <a:pt x="1493" y="756"/>
                  </a:cubicBezTo>
                  <a:cubicBezTo>
                    <a:pt x="1492" y="768"/>
                    <a:pt x="1501" y="778"/>
                    <a:pt x="1512" y="779"/>
                  </a:cubicBezTo>
                  <a:cubicBezTo>
                    <a:pt x="1582" y="785"/>
                    <a:pt x="1582" y="785"/>
                    <a:pt x="1582" y="785"/>
                  </a:cubicBezTo>
                  <a:cubicBezTo>
                    <a:pt x="1594" y="786"/>
                    <a:pt x="1604" y="777"/>
                    <a:pt x="1605" y="765"/>
                  </a:cubicBezTo>
                  <a:close/>
                  <a:moveTo>
                    <a:pt x="1723" y="651"/>
                  </a:moveTo>
                  <a:cubicBezTo>
                    <a:pt x="1713" y="645"/>
                    <a:pt x="1700" y="648"/>
                    <a:pt x="1694" y="658"/>
                  </a:cubicBezTo>
                  <a:cubicBezTo>
                    <a:pt x="1656" y="717"/>
                    <a:pt x="1656" y="717"/>
                    <a:pt x="1656" y="717"/>
                  </a:cubicBezTo>
                  <a:cubicBezTo>
                    <a:pt x="1650" y="727"/>
                    <a:pt x="1653" y="740"/>
                    <a:pt x="1663" y="746"/>
                  </a:cubicBezTo>
                  <a:cubicBezTo>
                    <a:pt x="1663" y="746"/>
                    <a:pt x="1663" y="746"/>
                    <a:pt x="1663" y="746"/>
                  </a:cubicBezTo>
                  <a:cubicBezTo>
                    <a:pt x="1673" y="753"/>
                    <a:pt x="1686" y="750"/>
                    <a:pt x="1693" y="740"/>
                  </a:cubicBezTo>
                  <a:cubicBezTo>
                    <a:pt x="1730" y="681"/>
                    <a:pt x="1730" y="681"/>
                    <a:pt x="1730" y="681"/>
                  </a:cubicBezTo>
                  <a:cubicBezTo>
                    <a:pt x="1736" y="671"/>
                    <a:pt x="1733" y="657"/>
                    <a:pt x="1723" y="651"/>
                  </a:cubicBezTo>
                  <a:close/>
                  <a:moveTo>
                    <a:pt x="1615" y="509"/>
                  </a:moveTo>
                  <a:cubicBezTo>
                    <a:pt x="1607" y="518"/>
                    <a:pt x="1608" y="531"/>
                    <a:pt x="1617" y="539"/>
                  </a:cubicBezTo>
                  <a:cubicBezTo>
                    <a:pt x="1669" y="586"/>
                    <a:pt x="1669" y="586"/>
                    <a:pt x="1669" y="586"/>
                  </a:cubicBezTo>
                  <a:cubicBezTo>
                    <a:pt x="1678" y="594"/>
                    <a:pt x="1691" y="593"/>
                    <a:pt x="1699" y="584"/>
                  </a:cubicBezTo>
                  <a:cubicBezTo>
                    <a:pt x="1699" y="584"/>
                    <a:pt x="1699" y="584"/>
                    <a:pt x="1699" y="584"/>
                  </a:cubicBezTo>
                  <a:cubicBezTo>
                    <a:pt x="1707" y="576"/>
                    <a:pt x="1706" y="562"/>
                    <a:pt x="1697" y="554"/>
                  </a:cubicBezTo>
                  <a:cubicBezTo>
                    <a:pt x="1646" y="507"/>
                    <a:pt x="1646" y="507"/>
                    <a:pt x="1646" y="507"/>
                  </a:cubicBezTo>
                  <a:cubicBezTo>
                    <a:pt x="1637" y="499"/>
                    <a:pt x="1623" y="500"/>
                    <a:pt x="1615" y="509"/>
                  </a:cubicBezTo>
                  <a:close/>
                  <a:moveTo>
                    <a:pt x="1757" y="397"/>
                  </a:moveTo>
                  <a:cubicBezTo>
                    <a:pt x="1750" y="388"/>
                    <a:pt x="1736" y="387"/>
                    <a:pt x="1727" y="395"/>
                  </a:cubicBezTo>
                  <a:cubicBezTo>
                    <a:pt x="1675" y="442"/>
                    <a:pt x="1675" y="442"/>
                    <a:pt x="1675" y="442"/>
                  </a:cubicBezTo>
                  <a:cubicBezTo>
                    <a:pt x="1666" y="450"/>
                    <a:pt x="1665" y="463"/>
                    <a:pt x="1673" y="472"/>
                  </a:cubicBezTo>
                  <a:cubicBezTo>
                    <a:pt x="1673" y="472"/>
                    <a:pt x="1673" y="472"/>
                    <a:pt x="1673" y="472"/>
                  </a:cubicBezTo>
                  <a:cubicBezTo>
                    <a:pt x="1681" y="481"/>
                    <a:pt x="1694" y="482"/>
                    <a:pt x="1703" y="474"/>
                  </a:cubicBezTo>
                  <a:cubicBezTo>
                    <a:pt x="1756" y="427"/>
                    <a:pt x="1756" y="427"/>
                    <a:pt x="1756" y="427"/>
                  </a:cubicBezTo>
                  <a:cubicBezTo>
                    <a:pt x="1764" y="420"/>
                    <a:pt x="1765" y="406"/>
                    <a:pt x="1757" y="397"/>
                  </a:cubicBezTo>
                  <a:close/>
                  <a:moveTo>
                    <a:pt x="1740" y="240"/>
                  </a:moveTo>
                  <a:cubicBezTo>
                    <a:pt x="1729" y="242"/>
                    <a:pt x="1721" y="254"/>
                    <a:pt x="1724" y="266"/>
                  </a:cubicBezTo>
                  <a:cubicBezTo>
                    <a:pt x="1740" y="334"/>
                    <a:pt x="1740" y="334"/>
                    <a:pt x="1740" y="334"/>
                  </a:cubicBezTo>
                  <a:cubicBezTo>
                    <a:pt x="1743" y="345"/>
                    <a:pt x="1755" y="352"/>
                    <a:pt x="1766" y="350"/>
                  </a:cubicBezTo>
                  <a:cubicBezTo>
                    <a:pt x="1766" y="350"/>
                    <a:pt x="1766" y="350"/>
                    <a:pt x="1766" y="350"/>
                  </a:cubicBezTo>
                  <a:cubicBezTo>
                    <a:pt x="1778" y="347"/>
                    <a:pt x="1785" y="335"/>
                    <a:pt x="1782" y="324"/>
                  </a:cubicBezTo>
                  <a:cubicBezTo>
                    <a:pt x="1766" y="256"/>
                    <a:pt x="1766" y="256"/>
                    <a:pt x="1766" y="256"/>
                  </a:cubicBezTo>
                  <a:cubicBezTo>
                    <a:pt x="1763" y="244"/>
                    <a:pt x="1752" y="237"/>
                    <a:pt x="1740" y="240"/>
                  </a:cubicBezTo>
                  <a:close/>
                  <a:moveTo>
                    <a:pt x="1690" y="180"/>
                  </a:moveTo>
                  <a:cubicBezTo>
                    <a:pt x="1688" y="169"/>
                    <a:pt x="1676" y="162"/>
                    <a:pt x="1665" y="164"/>
                  </a:cubicBezTo>
                  <a:cubicBezTo>
                    <a:pt x="1596" y="179"/>
                    <a:pt x="1596" y="179"/>
                    <a:pt x="1596" y="179"/>
                  </a:cubicBezTo>
                  <a:cubicBezTo>
                    <a:pt x="1585" y="182"/>
                    <a:pt x="1577" y="193"/>
                    <a:pt x="1580" y="205"/>
                  </a:cubicBezTo>
                  <a:cubicBezTo>
                    <a:pt x="1580" y="205"/>
                    <a:pt x="1580" y="205"/>
                    <a:pt x="1580" y="205"/>
                  </a:cubicBezTo>
                  <a:cubicBezTo>
                    <a:pt x="1583" y="216"/>
                    <a:pt x="1594" y="224"/>
                    <a:pt x="1606" y="221"/>
                  </a:cubicBezTo>
                  <a:cubicBezTo>
                    <a:pt x="1674" y="206"/>
                    <a:pt x="1674" y="206"/>
                    <a:pt x="1674" y="206"/>
                  </a:cubicBezTo>
                  <a:cubicBezTo>
                    <a:pt x="1685" y="204"/>
                    <a:pt x="1693" y="192"/>
                    <a:pt x="1690" y="180"/>
                  </a:cubicBezTo>
                  <a:close/>
                  <a:moveTo>
                    <a:pt x="1512" y="234"/>
                  </a:moveTo>
                  <a:cubicBezTo>
                    <a:pt x="1504" y="226"/>
                    <a:pt x="1490" y="226"/>
                    <a:pt x="1482" y="235"/>
                  </a:cubicBezTo>
                  <a:cubicBezTo>
                    <a:pt x="1433" y="285"/>
                    <a:pt x="1433" y="285"/>
                    <a:pt x="1433" y="285"/>
                  </a:cubicBezTo>
                  <a:cubicBezTo>
                    <a:pt x="1425" y="293"/>
                    <a:pt x="1425" y="307"/>
                    <a:pt x="1434" y="315"/>
                  </a:cubicBezTo>
                  <a:cubicBezTo>
                    <a:pt x="1434" y="315"/>
                    <a:pt x="1434" y="315"/>
                    <a:pt x="1434" y="315"/>
                  </a:cubicBezTo>
                  <a:cubicBezTo>
                    <a:pt x="1442" y="323"/>
                    <a:pt x="1456" y="323"/>
                    <a:pt x="1464" y="315"/>
                  </a:cubicBezTo>
                  <a:cubicBezTo>
                    <a:pt x="1513" y="264"/>
                    <a:pt x="1513" y="264"/>
                    <a:pt x="1513" y="264"/>
                  </a:cubicBezTo>
                  <a:cubicBezTo>
                    <a:pt x="1521" y="256"/>
                    <a:pt x="1521" y="242"/>
                    <a:pt x="1512" y="234"/>
                  </a:cubicBezTo>
                  <a:close/>
                  <a:moveTo>
                    <a:pt x="1485" y="73"/>
                  </a:moveTo>
                  <a:cubicBezTo>
                    <a:pt x="1474" y="75"/>
                    <a:pt x="1466" y="86"/>
                    <a:pt x="1468" y="98"/>
                  </a:cubicBezTo>
                  <a:cubicBezTo>
                    <a:pt x="1480" y="167"/>
                    <a:pt x="1480" y="167"/>
                    <a:pt x="1480" y="167"/>
                  </a:cubicBezTo>
                  <a:cubicBezTo>
                    <a:pt x="1482" y="178"/>
                    <a:pt x="1493" y="186"/>
                    <a:pt x="1505" y="184"/>
                  </a:cubicBezTo>
                  <a:cubicBezTo>
                    <a:pt x="1505" y="184"/>
                    <a:pt x="1505" y="184"/>
                    <a:pt x="1505" y="184"/>
                  </a:cubicBezTo>
                  <a:cubicBezTo>
                    <a:pt x="1516" y="182"/>
                    <a:pt x="1524" y="171"/>
                    <a:pt x="1522" y="159"/>
                  </a:cubicBezTo>
                  <a:cubicBezTo>
                    <a:pt x="1510" y="90"/>
                    <a:pt x="1510" y="90"/>
                    <a:pt x="1510" y="90"/>
                  </a:cubicBezTo>
                  <a:cubicBezTo>
                    <a:pt x="1508" y="79"/>
                    <a:pt x="1497" y="71"/>
                    <a:pt x="1485" y="73"/>
                  </a:cubicBezTo>
                  <a:close/>
                  <a:moveTo>
                    <a:pt x="1297" y="42"/>
                  </a:moveTo>
                  <a:cubicBezTo>
                    <a:pt x="1297" y="53"/>
                    <a:pt x="1307" y="63"/>
                    <a:pt x="1319" y="63"/>
                  </a:cubicBezTo>
                  <a:cubicBezTo>
                    <a:pt x="1389" y="61"/>
                    <a:pt x="1389" y="61"/>
                    <a:pt x="1389" y="61"/>
                  </a:cubicBezTo>
                  <a:cubicBezTo>
                    <a:pt x="1400" y="61"/>
                    <a:pt x="1410" y="51"/>
                    <a:pt x="1410" y="40"/>
                  </a:cubicBezTo>
                  <a:cubicBezTo>
                    <a:pt x="1410" y="40"/>
                    <a:pt x="1410" y="40"/>
                    <a:pt x="1410" y="40"/>
                  </a:cubicBezTo>
                  <a:cubicBezTo>
                    <a:pt x="1409" y="28"/>
                    <a:pt x="1400" y="18"/>
                    <a:pt x="1388" y="19"/>
                  </a:cubicBezTo>
                  <a:cubicBezTo>
                    <a:pt x="1318" y="20"/>
                    <a:pt x="1318" y="20"/>
                    <a:pt x="1318" y="20"/>
                  </a:cubicBezTo>
                  <a:cubicBezTo>
                    <a:pt x="1306" y="20"/>
                    <a:pt x="1297" y="30"/>
                    <a:pt x="1297" y="42"/>
                  </a:cubicBezTo>
                  <a:close/>
                  <a:moveTo>
                    <a:pt x="1222" y="207"/>
                  </a:moveTo>
                  <a:cubicBezTo>
                    <a:pt x="1232" y="212"/>
                    <a:pt x="1245" y="208"/>
                    <a:pt x="1251" y="197"/>
                  </a:cubicBezTo>
                  <a:cubicBezTo>
                    <a:pt x="1282" y="135"/>
                    <a:pt x="1282" y="135"/>
                    <a:pt x="1282" y="135"/>
                  </a:cubicBezTo>
                  <a:cubicBezTo>
                    <a:pt x="1287" y="124"/>
                    <a:pt x="1283" y="111"/>
                    <a:pt x="1272" y="106"/>
                  </a:cubicBezTo>
                  <a:cubicBezTo>
                    <a:pt x="1272" y="106"/>
                    <a:pt x="1272" y="106"/>
                    <a:pt x="1272" y="106"/>
                  </a:cubicBezTo>
                  <a:cubicBezTo>
                    <a:pt x="1262" y="101"/>
                    <a:pt x="1249" y="105"/>
                    <a:pt x="1244" y="116"/>
                  </a:cubicBezTo>
                  <a:cubicBezTo>
                    <a:pt x="1212" y="178"/>
                    <a:pt x="1212" y="178"/>
                    <a:pt x="1212" y="178"/>
                  </a:cubicBezTo>
                  <a:cubicBezTo>
                    <a:pt x="1207" y="189"/>
                    <a:pt x="1211" y="202"/>
                    <a:pt x="1222" y="207"/>
                  </a:cubicBezTo>
                  <a:close/>
                  <a:moveTo>
                    <a:pt x="1179" y="174"/>
                  </a:moveTo>
                  <a:cubicBezTo>
                    <a:pt x="1188" y="166"/>
                    <a:pt x="1189" y="153"/>
                    <a:pt x="1181" y="144"/>
                  </a:cubicBezTo>
                  <a:cubicBezTo>
                    <a:pt x="1133" y="92"/>
                    <a:pt x="1133" y="92"/>
                    <a:pt x="1133" y="92"/>
                  </a:cubicBezTo>
                  <a:cubicBezTo>
                    <a:pt x="1125" y="84"/>
                    <a:pt x="1112" y="83"/>
                    <a:pt x="1103" y="91"/>
                  </a:cubicBezTo>
                  <a:cubicBezTo>
                    <a:pt x="1103" y="91"/>
                    <a:pt x="1103" y="91"/>
                    <a:pt x="1103" y="91"/>
                  </a:cubicBezTo>
                  <a:cubicBezTo>
                    <a:pt x="1094" y="99"/>
                    <a:pt x="1094" y="113"/>
                    <a:pt x="1102" y="121"/>
                  </a:cubicBezTo>
                  <a:cubicBezTo>
                    <a:pt x="1149" y="173"/>
                    <a:pt x="1149" y="173"/>
                    <a:pt x="1149" y="173"/>
                  </a:cubicBezTo>
                  <a:cubicBezTo>
                    <a:pt x="1157" y="182"/>
                    <a:pt x="1171" y="182"/>
                    <a:pt x="1179" y="174"/>
                  </a:cubicBezTo>
                  <a:close/>
                  <a:moveTo>
                    <a:pt x="950" y="137"/>
                  </a:moveTo>
                  <a:cubicBezTo>
                    <a:pt x="956" y="147"/>
                    <a:pt x="969" y="151"/>
                    <a:pt x="980" y="145"/>
                  </a:cubicBezTo>
                  <a:cubicBezTo>
                    <a:pt x="1040" y="110"/>
                    <a:pt x="1040" y="110"/>
                    <a:pt x="1040" y="110"/>
                  </a:cubicBezTo>
                  <a:cubicBezTo>
                    <a:pt x="1050" y="104"/>
                    <a:pt x="1054" y="91"/>
                    <a:pt x="1048" y="80"/>
                  </a:cubicBezTo>
                  <a:cubicBezTo>
                    <a:pt x="1048" y="80"/>
                    <a:pt x="1048" y="80"/>
                    <a:pt x="1048" y="80"/>
                  </a:cubicBezTo>
                  <a:cubicBezTo>
                    <a:pt x="1042" y="70"/>
                    <a:pt x="1029" y="67"/>
                    <a:pt x="1019" y="73"/>
                  </a:cubicBezTo>
                  <a:cubicBezTo>
                    <a:pt x="958" y="108"/>
                    <a:pt x="958" y="108"/>
                    <a:pt x="958" y="108"/>
                  </a:cubicBezTo>
                  <a:cubicBezTo>
                    <a:pt x="948" y="114"/>
                    <a:pt x="944" y="127"/>
                    <a:pt x="950" y="137"/>
                  </a:cubicBezTo>
                  <a:close/>
                  <a:moveTo>
                    <a:pt x="945" y="310"/>
                  </a:moveTo>
                  <a:cubicBezTo>
                    <a:pt x="957" y="307"/>
                    <a:pt x="964" y="296"/>
                    <a:pt x="962" y="284"/>
                  </a:cubicBezTo>
                  <a:cubicBezTo>
                    <a:pt x="947" y="216"/>
                    <a:pt x="947" y="216"/>
                    <a:pt x="947" y="216"/>
                  </a:cubicBezTo>
                  <a:cubicBezTo>
                    <a:pt x="944" y="204"/>
                    <a:pt x="933" y="197"/>
                    <a:pt x="921" y="200"/>
                  </a:cubicBezTo>
                  <a:cubicBezTo>
                    <a:pt x="921" y="200"/>
                    <a:pt x="921" y="200"/>
                    <a:pt x="921" y="200"/>
                  </a:cubicBezTo>
                  <a:cubicBezTo>
                    <a:pt x="909" y="202"/>
                    <a:pt x="902" y="214"/>
                    <a:pt x="905" y="225"/>
                  </a:cubicBezTo>
                  <a:cubicBezTo>
                    <a:pt x="920" y="293"/>
                    <a:pt x="920" y="293"/>
                    <a:pt x="920" y="293"/>
                  </a:cubicBezTo>
                  <a:cubicBezTo>
                    <a:pt x="922" y="305"/>
                    <a:pt x="934" y="312"/>
                    <a:pt x="945" y="310"/>
                  </a:cubicBezTo>
                  <a:close/>
                  <a:moveTo>
                    <a:pt x="944" y="486"/>
                  </a:moveTo>
                  <a:cubicBezTo>
                    <a:pt x="956" y="488"/>
                    <a:pt x="967" y="480"/>
                    <a:pt x="969" y="468"/>
                  </a:cubicBezTo>
                  <a:cubicBezTo>
                    <a:pt x="980" y="399"/>
                    <a:pt x="980" y="399"/>
                    <a:pt x="980" y="399"/>
                  </a:cubicBezTo>
                  <a:cubicBezTo>
                    <a:pt x="982" y="388"/>
                    <a:pt x="974" y="377"/>
                    <a:pt x="962" y="375"/>
                  </a:cubicBezTo>
                  <a:cubicBezTo>
                    <a:pt x="962" y="375"/>
                    <a:pt x="962" y="375"/>
                    <a:pt x="962" y="375"/>
                  </a:cubicBezTo>
                  <a:cubicBezTo>
                    <a:pt x="950" y="373"/>
                    <a:pt x="939" y="381"/>
                    <a:pt x="937" y="393"/>
                  </a:cubicBezTo>
                  <a:cubicBezTo>
                    <a:pt x="927" y="462"/>
                    <a:pt x="927" y="462"/>
                    <a:pt x="927" y="462"/>
                  </a:cubicBezTo>
                  <a:cubicBezTo>
                    <a:pt x="925" y="474"/>
                    <a:pt x="933" y="485"/>
                    <a:pt x="944" y="486"/>
                  </a:cubicBezTo>
                  <a:close/>
                  <a:moveTo>
                    <a:pt x="889" y="512"/>
                  </a:moveTo>
                  <a:cubicBezTo>
                    <a:pt x="894" y="501"/>
                    <a:pt x="889" y="488"/>
                    <a:pt x="878" y="484"/>
                  </a:cubicBezTo>
                  <a:cubicBezTo>
                    <a:pt x="813" y="458"/>
                    <a:pt x="813" y="458"/>
                    <a:pt x="813" y="458"/>
                  </a:cubicBezTo>
                  <a:cubicBezTo>
                    <a:pt x="802" y="453"/>
                    <a:pt x="789" y="458"/>
                    <a:pt x="785" y="469"/>
                  </a:cubicBezTo>
                  <a:cubicBezTo>
                    <a:pt x="785" y="469"/>
                    <a:pt x="785" y="469"/>
                    <a:pt x="785" y="469"/>
                  </a:cubicBezTo>
                  <a:cubicBezTo>
                    <a:pt x="780" y="480"/>
                    <a:pt x="786" y="493"/>
                    <a:pt x="797" y="497"/>
                  </a:cubicBezTo>
                  <a:cubicBezTo>
                    <a:pt x="861" y="524"/>
                    <a:pt x="861" y="524"/>
                    <a:pt x="861" y="524"/>
                  </a:cubicBezTo>
                  <a:cubicBezTo>
                    <a:pt x="872" y="528"/>
                    <a:pt x="885" y="523"/>
                    <a:pt x="889" y="512"/>
                  </a:cubicBezTo>
                  <a:close/>
                  <a:moveTo>
                    <a:pt x="788" y="389"/>
                  </a:moveTo>
                  <a:cubicBezTo>
                    <a:pt x="800" y="389"/>
                    <a:pt x="810" y="380"/>
                    <a:pt x="810" y="368"/>
                  </a:cubicBezTo>
                  <a:cubicBezTo>
                    <a:pt x="811" y="298"/>
                    <a:pt x="811" y="298"/>
                    <a:pt x="811" y="298"/>
                  </a:cubicBezTo>
                  <a:cubicBezTo>
                    <a:pt x="811" y="286"/>
                    <a:pt x="802" y="276"/>
                    <a:pt x="790" y="276"/>
                  </a:cubicBezTo>
                  <a:cubicBezTo>
                    <a:pt x="790" y="276"/>
                    <a:pt x="790" y="276"/>
                    <a:pt x="790" y="276"/>
                  </a:cubicBezTo>
                  <a:cubicBezTo>
                    <a:pt x="778" y="276"/>
                    <a:pt x="768" y="285"/>
                    <a:pt x="768" y="297"/>
                  </a:cubicBezTo>
                  <a:cubicBezTo>
                    <a:pt x="767" y="367"/>
                    <a:pt x="767" y="367"/>
                    <a:pt x="767" y="367"/>
                  </a:cubicBezTo>
                  <a:cubicBezTo>
                    <a:pt x="767" y="379"/>
                    <a:pt x="776" y="389"/>
                    <a:pt x="788" y="389"/>
                  </a:cubicBezTo>
                  <a:close/>
                  <a:moveTo>
                    <a:pt x="789" y="232"/>
                  </a:moveTo>
                  <a:cubicBezTo>
                    <a:pt x="800" y="237"/>
                    <a:pt x="812" y="232"/>
                    <a:pt x="817" y="221"/>
                  </a:cubicBezTo>
                  <a:cubicBezTo>
                    <a:pt x="845" y="157"/>
                    <a:pt x="845" y="157"/>
                    <a:pt x="845" y="157"/>
                  </a:cubicBezTo>
                  <a:cubicBezTo>
                    <a:pt x="849" y="146"/>
                    <a:pt x="844" y="133"/>
                    <a:pt x="833" y="129"/>
                  </a:cubicBezTo>
                  <a:cubicBezTo>
                    <a:pt x="833" y="129"/>
                    <a:pt x="833" y="129"/>
                    <a:pt x="833" y="129"/>
                  </a:cubicBezTo>
                  <a:cubicBezTo>
                    <a:pt x="822" y="124"/>
                    <a:pt x="810" y="129"/>
                    <a:pt x="805" y="140"/>
                  </a:cubicBezTo>
                  <a:cubicBezTo>
                    <a:pt x="778" y="204"/>
                    <a:pt x="778" y="204"/>
                    <a:pt x="778" y="204"/>
                  </a:cubicBezTo>
                  <a:cubicBezTo>
                    <a:pt x="773" y="215"/>
                    <a:pt x="778" y="228"/>
                    <a:pt x="789" y="232"/>
                  </a:cubicBezTo>
                  <a:close/>
                  <a:moveTo>
                    <a:pt x="709" y="32"/>
                  </a:moveTo>
                  <a:cubicBezTo>
                    <a:pt x="706" y="43"/>
                    <a:pt x="712" y="55"/>
                    <a:pt x="723" y="59"/>
                  </a:cubicBezTo>
                  <a:cubicBezTo>
                    <a:pt x="790" y="79"/>
                    <a:pt x="790" y="79"/>
                    <a:pt x="790" y="79"/>
                  </a:cubicBezTo>
                  <a:cubicBezTo>
                    <a:pt x="802" y="83"/>
                    <a:pt x="814" y="77"/>
                    <a:pt x="817" y="65"/>
                  </a:cubicBezTo>
                  <a:cubicBezTo>
                    <a:pt x="817" y="65"/>
                    <a:pt x="817" y="65"/>
                    <a:pt x="817" y="65"/>
                  </a:cubicBezTo>
                  <a:cubicBezTo>
                    <a:pt x="821" y="54"/>
                    <a:pt x="814" y="42"/>
                    <a:pt x="803" y="38"/>
                  </a:cubicBezTo>
                  <a:cubicBezTo>
                    <a:pt x="736" y="18"/>
                    <a:pt x="736" y="18"/>
                    <a:pt x="736" y="18"/>
                  </a:cubicBezTo>
                  <a:cubicBezTo>
                    <a:pt x="725" y="14"/>
                    <a:pt x="713" y="21"/>
                    <a:pt x="709" y="32"/>
                  </a:cubicBezTo>
                  <a:close/>
                  <a:moveTo>
                    <a:pt x="539" y="99"/>
                  </a:moveTo>
                  <a:cubicBezTo>
                    <a:pt x="546" y="109"/>
                    <a:pt x="559" y="112"/>
                    <a:pt x="569" y="105"/>
                  </a:cubicBezTo>
                  <a:cubicBezTo>
                    <a:pt x="628" y="68"/>
                    <a:pt x="628" y="68"/>
                    <a:pt x="628" y="68"/>
                  </a:cubicBezTo>
                  <a:cubicBezTo>
                    <a:pt x="638" y="62"/>
                    <a:pt x="641" y="48"/>
                    <a:pt x="635" y="38"/>
                  </a:cubicBezTo>
                  <a:cubicBezTo>
                    <a:pt x="635" y="38"/>
                    <a:pt x="635" y="38"/>
                    <a:pt x="635" y="38"/>
                  </a:cubicBezTo>
                  <a:cubicBezTo>
                    <a:pt x="629" y="28"/>
                    <a:pt x="615" y="25"/>
                    <a:pt x="605" y="32"/>
                  </a:cubicBezTo>
                  <a:cubicBezTo>
                    <a:pt x="546" y="69"/>
                    <a:pt x="546" y="69"/>
                    <a:pt x="546" y="69"/>
                  </a:cubicBezTo>
                  <a:cubicBezTo>
                    <a:pt x="536" y="75"/>
                    <a:pt x="533" y="89"/>
                    <a:pt x="539" y="99"/>
                  </a:cubicBezTo>
                  <a:close/>
                  <a:moveTo>
                    <a:pt x="473" y="114"/>
                  </a:moveTo>
                  <a:cubicBezTo>
                    <a:pt x="463" y="121"/>
                    <a:pt x="462" y="134"/>
                    <a:pt x="469" y="144"/>
                  </a:cubicBezTo>
                  <a:cubicBezTo>
                    <a:pt x="511" y="199"/>
                    <a:pt x="511" y="199"/>
                    <a:pt x="511" y="199"/>
                  </a:cubicBezTo>
                  <a:cubicBezTo>
                    <a:pt x="519" y="209"/>
                    <a:pt x="532" y="211"/>
                    <a:pt x="541" y="203"/>
                  </a:cubicBezTo>
                  <a:cubicBezTo>
                    <a:pt x="541" y="203"/>
                    <a:pt x="541" y="203"/>
                    <a:pt x="541" y="203"/>
                  </a:cubicBezTo>
                  <a:cubicBezTo>
                    <a:pt x="551" y="196"/>
                    <a:pt x="553" y="183"/>
                    <a:pt x="545" y="173"/>
                  </a:cubicBezTo>
                  <a:cubicBezTo>
                    <a:pt x="503" y="118"/>
                    <a:pt x="503" y="118"/>
                    <a:pt x="503" y="118"/>
                  </a:cubicBezTo>
                  <a:cubicBezTo>
                    <a:pt x="496" y="108"/>
                    <a:pt x="482" y="107"/>
                    <a:pt x="473" y="114"/>
                  </a:cubicBezTo>
                  <a:close/>
                  <a:moveTo>
                    <a:pt x="355" y="16"/>
                  </a:moveTo>
                  <a:cubicBezTo>
                    <a:pt x="351" y="27"/>
                    <a:pt x="356" y="39"/>
                    <a:pt x="367" y="44"/>
                  </a:cubicBezTo>
                  <a:cubicBezTo>
                    <a:pt x="431" y="72"/>
                    <a:pt x="431" y="72"/>
                    <a:pt x="431" y="72"/>
                  </a:cubicBezTo>
                  <a:cubicBezTo>
                    <a:pt x="441" y="77"/>
                    <a:pt x="454" y="72"/>
                    <a:pt x="459" y="61"/>
                  </a:cubicBezTo>
                  <a:cubicBezTo>
                    <a:pt x="459" y="61"/>
                    <a:pt x="459" y="61"/>
                    <a:pt x="459" y="61"/>
                  </a:cubicBezTo>
                  <a:cubicBezTo>
                    <a:pt x="464" y="50"/>
                    <a:pt x="459" y="38"/>
                    <a:pt x="448" y="33"/>
                  </a:cubicBezTo>
                  <a:cubicBezTo>
                    <a:pt x="384" y="5"/>
                    <a:pt x="384" y="5"/>
                    <a:pt x="384" y="5"/>
                  </a:cubicBezTo>
                  <a:cubicBezTo>
                    <a:pt x="373" y="0"/>
                    <a:pt x="360" y="5"/>
                    <a:pt x="355" y="16"/>
                  </a:cubicBezTo>
                  <a:close/>
                  <a:moveTo>
                    <a:pt x="297" y="35"/>
                  </a:moveTo>
                  <a:cubicBezTo>
                    <a:pt x="289" y="26"/>
                    <a:pt x="275" y="25"/>
                    <a:pt x="267" y="33"/>
                  </a:cubicBezTo>
                  <a:cubicBezTo>
                    <a:pt x="215" y="80"/>
                    <a:pt x="215" y="80"/>
                    <a:pt x="215" y="80"/>
                  </a:cubicBezTo>
                  <a:cubicBezTo>
                    <a:pt x="206" y="88"/>
                    <a:pt x="205" y="102"/>
                    <a:pt x="213" y="111"/>
                  </a:cubicBezTo>
                  <a:cubicBezTo>
                    <a:pt x="213" y="111"/>
                    <a:pt x="213" y="111"/>
                    <a:pt x="213" y="111"/>
                  </a:cubicBezTo>
                  <a:cubicBezTo>
                    <a:pt x="221" y="119"/>
                    <a:pt x="235" y="120"/>
                    <a:pt x="244" y="112"/>
                  </a:cubicBezTo>
                  <a:cubicBezTo>
                    <a:pt x="295" y="65"/>
                    <a:pt x="295" y="65"/>
                    <a:pt x="295" y="65"/>
                  </a:cubicBezTo>
                  <a:cubicBezTo>
                    <a:pt x="304" y="57"/>
                    <a:pt x="305" y="43"/>
                    <a:pt x="297" y="35"/>
                  </a:cubicBezTo>
                  <a:close/>
                  <a:moveTo>
                    <a:pt x="173" y="153"/>
                  </a:moveTo>
                  <a:cubicBezTo>
                    <a:pt x="161" y="155"/>
                    <a:pt x="153" y="165"/>
                    <a:pt x="155" y="177"/>
                  </a:cubicBezTo>
                  <a:cubicBezTo>
                    <a:pt x="165" y="246"/>
                    <a:pt x="165" y="246"/>
                    <a:pt x="165" y="246"/>
                  </a:cubicBezTo>
                  <a:cubicBezTo>
                    <a:pt x="167" y="258"/>
                    <a:pt x="178" y="266"/>
                    <a:pt x="190" y="264"/>
                  </a:cubicBezTo>
                  <a:cubicBezTo>
                    <a:pt x="190" y="264"/>
                    <a:pt x="190" y="264"/>
                    <a:pt x="190" y="264"/>
                  </a:cubicBezTo>
                  <a:cubicBezTo>
                    <a:pt x="201" y="263"/>
                    <a:pt x="209" y="252"/>
                    <a:pt x="208" y="240"/>
                  </a:cubicBezTo>
                  <a:cubicBezTo>
                    <a:pt x="197" y="171"/>
                    <a:pt x="197" y="171"/>
                    <a:pt x="197" y="171"/>
                  </a:cubicBezTo>
                  <a:cubicBezTo>
                    <a:pt x="195" y="159"/>
                    <a:pt x="185" y="151"/>
                    <a:pt x="173" y="153"/>
                  </a:cubicBezTo>
                  <a:close/>
                  <a:moveTo>
                    <a:pt x="242" y="316"/>
                  </a:moveTo>
                  <a:cubicBezTo>
                    <a:pt x="230" y="315"/>
                    <a:pt x="220" y="324"/>
                    <a:pt x="219" y="336"/>
                  </a:cubicBezTo>
                  <a:cubicBezTo>
                    <a:pt x="213" y="406"/>
                    <a:pt x="213" y="406"/>
                    <a:pt x="213" y="406"/>
                  </a:cubicBezTo>
                  <a:cubicBezTo>
                    <a:pt x="212" y="418"/>
                    <a:pt x="221" y="428"/>
                    <a:pt x="233" y="429"/>
                  </a:cubicBezTo>
                  <a:cubicBezTo>
                    <a:pt x="233" y="429"/>
                    <a:pt x="233" y="429"/>
                    <a:pt x="233" y="429"/>
                  </a:cubicBezTo>
                  <a:cubicBezTo>
                    <a:pt x="244" y="430"/>
                    <a:pt x="255" y="421"/>
                    <a:pt x="256" y="409"/>
                  </a:cubicBezTo>
                  <a:cubicBezTo>
                    <a:pt x="261" y="339"/>
                    <a:pt x="261" y="339"/>
                    <a:pt x="261" y="339"/>
                  </a:cubicBezTo>
                  <a:cubicBezTo>
                    <a:pt x="262" y="328"/>
                    <a:pt x="254" y="317"/>
                    <a:pt x="242" y="316"/>
                  </a:cubicBezTo>
                  <a:close/>
                  <a:moveTo>
                    <a:pt x="145" y="424"/>
                  </a:moveTo>
                  <a:cubicBezTo>
                    <a:pt x="141" y="413"/>
                    <a:pt x="129" y="407"/>
                    <a:pt x="117" y="411"/>
                  </a:cubicBezTo>
                  <a:cubicBezTo>
                    <a:pt x="51" y="434"/>
                    <a:pt x="51" y="434"/>
                    <a:pt x="51" y="434"/>
                  </a:cubicBezTo>
                  <a:cubicBezTo>
                    <a:pt x="40" y="437"/>
                    <a:pt x="34" y="449"/>
                    <a:pt x="38" y="461"/>
                  </a:cubicBezTo>
                  <a:cubicBezTo>
                    <a:pt x="38" y="461"/>
                    <a:pt x="38" y="461"/>
                    <a:pt x="38" y="461"/>
                  </a:cubicBezTo>
                  <a:cubicBezTo>
                    <a:pt x="42" y="472"/>
                    <a:pt x="54" y="478"/>
                    <a:pt x="65" y="474"/>
                  </a:cubicBezTo>
                  <a:cubicBezTo>
                    <a:pt x="131" y="452"/>
                    <a:pt x="131" y="452"/>
                    <a:pt x="131" y="452"/>
                  </a:cubicBezTo>
                  <a:cubicBezTo>
                    <a:pt x="142" y="448"/>
                    <a:pt x="148" y="436"/>
                    <a:pt x="145" y="424"/>
                  </a:cubicBezTo>
                  <a:close/>
                  <a:moveTo>
                    <a:pt x="1931" y="1007"/>
                  </a:moveTo>
                  <a:cubicBezTo>
                    <a:pt x="1929" y="1019"/>
                    <a:pt x="1937" y="1030"/>
                    <a:pt x="1949" y="1032"/>
                  </a:cubicBezTo>
                  <a:cubicBezTo>
                    <a:pt x="2018" y="1042"/>
                    <a:pt x="2018" y="1042"/>
                    <a:pt x="2018" y="1042"/>
                  </a:cubicBezTo>
                  <a:cubicBezTo>
                    <a:pt x="2029" y="1044"/>
                    <a:pt x="2040" y="1036"/>
                    <a:pt x="2042" y="1025"/>
                  </a:cubicBezTo>
                  <a:cubicBezTo>
                    <a:pt x="2042" y="1025"/>
                    <a:pt x="2042" y="1025"/>
                    <a:pt x="2042" y="1025"/>
                  </a:cubicBezTo>
                  <a:cubicBezTo>
                    <a:pt x="2044" y="1013"/>
                    <a:pt x="2036" y="1002"/>
                    <a:pt x="2024" y="1000"/>
                  </a:cubicBezTo>
                  <a:cubicBezTo>
                    <a:pt x="1955" y="989"/>
                    <a:pt x="1955" y="989"/>
                    <a:pt x="1955" y="989"/>
                  </a:cubicBezTo>
                  <a:cubicBezTo>
                    <a:pt x="1944" y="988"/>
                    <a:pt x="1933" y="996"/>
                    <a:pt x="1931" y="100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21" name="Freeform 27"/>
            <p:cNvSpPr>
              <a:spLocks noEditPoints="1"/>
            </p:cNvSpPr>
            <p:nvPr/>
          </p:nvSpPr>
          <p:spPr bwMode="auto">
            <a:xfrm>
              <a:off x="3272" y="1311"/>
              <a:ext cx="666" cy="700"/>
            </a:xfrm>
            <a:custGeom>
              <a:avLst/>
              <a:gdLst>
                <a:gd name="T0" fmla="*/ 541 w 1873"/>
                <a:gd name="T1" fmla="*/ 1627 h 1969"/>
                <a:gd name="T2" fmla="*/ 541 w 1873"/>
                <a:gd name="T3" fmla="*/ 1681 h 1969"/>
                <a:gd name="T4" fmla="*/ 463 w 1873"/>
                <a:gd name="T5" fmla="*/ 1545 h 1969"/>
                <a:gd name="T6" fmla="*/ 1298 w 1873"/>
                <a:gd name="T7" fmla="*/ 1218 h 1969"/>
                <a:gd name="T8" fmla="*/ 1263 w 1873"/>
                <a:gd name="T9" fmla="*/ 1236 h 1969"/>
                <a:gd name="T10" fmla="*/ 1263 w 1873"/>
                <a:gd name="T11" fmla="*/ 1236 h 1969"/>
                <a:gd name="T12" fmla="*/ 1242 w 1873"/>
                <a:gd name="T13" fmla="*/ 1000 h 1969"/>
                <a:gd name="T14" fmla="*/ 1108 w 1873"/>
                <a:gd name="T15" fmla="*/ 1045 h 1969"/>
                <a:gd name="T16" fmla="*/ 888 w 1873"/>
                <a:gd name="T17" fmla="*/ 1330 h 1969"/>
                <a:gd name="T18" fmla="*/ 754 w 1873"/>
                <a:gd name="T19" fmla="*/ 1093 h 1969"/>
                <a:gd name="T20" fmla="*/ 1038 w 1873"/>
                <a:gd name="T21" fmla="*/ 0 h 1969"/>
                <a:gd name="T22" fmla="*/ 1038 w 1873"/>
                <a:gd name="T23" fmla="*/ 0 h 1969"/>
                <a:gd name="T24" fmla="*/ 796 w 1873"/>
                <a:gd name="T25" fmla="*/ 276 h 1969"/>
                <a:gd name="T26" fmla="*/ 1258 w 1873"/>
                <a:gd name="T27" fmla="*/ 237 h 1969"/>
                <a:gd name="T28" fmla="*/ 719 w 1873"/>
                <a:gd name="T29" fmla="*/ 1202 h 1969"/>
                <a:gd name="T30" fmla="*/ 691 w 1873"/>
                <a:gd name="T31" fmla="*/ 1175 h 1969"/>
                <a:gd name="T32" fmla="*/ 691 w 1873"/>
                <a:gd name="T33" fmla="*/ 1175 h 1969"/>
                <a:gd name="T34" fmla="*/ 1621 w 1873"/>
                <a:gd name="T35" fmla="*/ 1629 h 1969"/>
                <a:gd name="T36" fmla="*/ 198 w 1873"/>
                <a:gd name="T37" fmla="*/ 654 h 1969"/>
                <a:gd name="T38" fmla="*/ 1759 w 1873"/>
                <a:gd name="T39" fmla="*/ 1259 h 1969"/>
                <a:gd name="T40" fmla="*/ 107 w 1873"/>
                <a:gd name="T41" fmla="*/ 763 h 1969"/>
                <a:gd name="T42" fmla="*/ 1661 w 1873"/>
                <a:gd name="T43" fmla="*/ 1268 h 1969"/>
                <a:gd name="T44" fmla="*/ 954 w 1873"/>
                <a:gd name="T45" fmla="*/ 1359 h 1969"/>
                <a:gd name="T46" fmla="*/ 488 w 1873"/>
                <a:gd name="T47" fmla="*/ 568 h 1969"/>
                <a:gd name="T48" fmla="*/ 403 w 1873"/>
                <a:gd name="T49" fmla="*/ 731 h 1969"/>
                <a:gd name="T50" fmla="*/ 767 w 1873"/>
                <a:gd name="T51" fmla="*/ 1875 h 1969"/>
                <a:gd name="T52" fmla="*/ 1603 w 1873"/>
                <a:gd name="T53" fmla="*/ 1392 h 1969"/>
                <a:gd name="T54" fmla="*/ 1532 w 1873"/>
                <a:gd name="T55" fmla="*/ 1138 h 1969"/>
                <a:gd name="T56" fmla="*/ 1490 w 1873"/>
                <a:gd name="T57" fmla="*/ 1392 h 1969"/>
                <a:gd name="T58" fmla="*/ 1575 w 1873"/>
                <a:gd name="T59" fmla="*/ 1310 h 1969"/>
                <a:gd name="T60" fmla="*/ 1532 w 1873"/>
                <a:gd name="T61" fmla="*/ 1574 h 1969"/>
                <a:gd name="T62" fmla="*/ 675 w 1873"/>
                <a:gd name="T63" fmla="*/ 1839 h 1969"/>
                <a:gd name="T64" fmla="*/ 821 w 1873"/>
                <a:gd name="T65" fmla="*/ 1427 h 1969"/>
                <a:gd name="T66" fmla="*/ 1687 w 1873"/>
                <a:gd name="T67" fmla="*/ 1646 h 1969"/>
                <a:gd name="T68" fmla="*/ 769 w 1873"/>
                <a:gd name="T69" fmla="*/ 1604 h 1969"/>
                <a:gd name="T70" fmla="*/ 542 w 1873"/>
                <a:gd name="T71" fmla="*/ 1866 h 1969"/>
                <a:gd name="T72" fmla="*/ 1734 w 1873"/>
                <a:gd name="T73" fmla="*/ 1464 h 1969"/>
                <a:gd name="T74" fmla="*/ 312 w 1873"/>
                <a:gd name="T75" fmla="*/ 24 h 1969"/>
                <a:gd name="T76" fmla="*/ 766 w 1873"/>
                <a:gd name="T77" fmla="*/ 644 h 1969"/>
                <a:gd name="T78" fmla="*/ 680 w 1873"/>
                <a:gd name="T79" fmla="*/ 710 h 1969"/>
                <a:gd name="T80" fmla="*/ 758 w 1873"/>
                <a:gd name="T81" fmla="*/ 858 h 1969"/>
                <a:gd name="T82" fmla="*/ 647 w 1873"/>
                <a:gd name="T83" fmla="*/ 308 h 1969"/>
                <a:gd name="T84" fmla="*/ 598 w 1873"/>
                <a:gd name="T85" fmla="*/ 881 h 1969"/>
                <a:gd name="T86" fmla="*/ 464 w 1873"/>
                <a:gd name="T87" fmla="*/ 844 h 1969"/>
                <a:gd name="T88" fmla="*/ 1008 w 1873"/>
                <a:gd name="T89" fmla="*/ 190 h 1969"/>
                <a:gd name="T90" fmla="*/ 921 w 1873"/>
                <a:gd name="T91" fmla="*/ 394 h 1969"/>
                <a:gd name="T92" fmla="*/ 1669 w 1873"/>
                <a:gd name="T93" fmla="*/ 1914 h 1969"/>
                <a:gd name="T94" fmla="*/ 394 w 1873"/>
                <a:gd name="T95" fmla="*/ 981 h 1969"/>
                <a:gd name="T96" fmla="*/ 380 w 1873"/>
                <a:gd name="T97" fmla="*/ 308 h 1969"/>
                <a:gd name="T98" fmla="*/ 337 w 1873"/>
                <a:gd name="T99" fmla="*/ 453 h 1969"/>
                <a:gd name="T100" fmla="*/ 366 w 1873"/>
                <a:gd name="T101" fmla="*/ 390 h 1969"/>
                <a:gd name="T102" fmla="*/ 366 w 1873"/>
                <a:gd name="T103" fmla="*/ 781 h 1969"/>
                <a:gd name="T104" fmla="*/ 162 w 1873"/>
                <a:gd name="T105" fmla="*/ 1017 h 1969"/>
                <a:gd name="T106" fmla="*/ 392 w 1873"/>
                <a:gd name="T107" fmla="*/ 132 h 1969"/>
                <a:gd name="T108" fmla="*/ 1792 w 1873"/>
                <a:gd name="T109" fmla="*/ 1309 h 1969"/>
                <a:gd name="T110" fmla="*/ 1778 w 1873"/>
                <a:gd name="T111" fmla="*/ 1254 h 1969"/>
                <a:gd name="T112" fmla="*/ 1789 w 1873"/>
                <a:gd name="T113" fmla="*/ 1075 h 1969"/>
                <a:gd name="T114" fmla="*/ 527 w 1873"/>
                <a:gd name="T115" fmla="*/ 999 h 1969"/>
                <a:gd name="T116" fmla="*/ 0 w 1873"/>
                <a:gd name="T117" fmla="*/ 290 h 1969"/>
                <a:gd name="T118" fmla="*/ 63 w 1873"/>
                <a:gd name="T119" fmla="*/ 199 h 1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73" h="1969">
                  <a:moveTo>
                    <a:pt x="1710" y="958"/>
                  </a:moveTo>
                  <a:cubicBezTo>
                    <a:pt x="1721" y="1000"/>
                    <a:pt x="1681" y="975"/>
                    <a:pt x="1682" y="1004"/>
                  </a:cubicBezTo>
                  <a:cubicBezTo>
                    <a:pt x="1661" y="985"/>
                    <a:pt x="1694" y="960"/>
                    <a:pt x="1710" y="958"/>
                  </a:cubicBezTo>
                  <a:close/>
                  <a:moveTo>
                    <a:pt x="541" y="1627"/>
                  </a:moveTo>
                  <a:cubicBezTo>
                    <a:pt x="531" y="1601"/>
                    <a:pt x="560" y="1581"/>
                    <a:pt x="541" y="1572"/>
                  </a:cubicBezTo>
                  <a:cubicBezTo>
                    <a:pt x="537" y="1583"/>
                    <a:pt x="533" y="1593"/>
                    <a:pt x="527" y="1599"/>
                  </a:cubicBezTo>
                  <a:cubicBezTo>
                    <a:pt x="525" y="1592"/>
                    <a:pt x="527" y="1582"/>
                    <a:pt x="520" y="1581"/>
                  </a:cubicBezTo>
                  <a:cubicBezTo>
                    <a:pt x="508" y="1639"/>
                    <a:pt x="537" y="1644"/>
                    <a:pt x="541" y="1681"/>
                  </a:cubicBezTo>
                  <a:cubicBezTo>
                    <a:pt x="527" y="1677"/>
                    <a:pt x="528" y="1655"/>
                    <a:pt x="506" y="1663"/>
                  </a:cubicBezTo>
                  <a:cubicBezTo>
                    <a:pt x="521" y="1722"/>
                    <a:pt x="589" y="1678"/>
                    <a:pt x="569" y="1609"/>
                  </a:cubicBezTo>
                  <a:cubicBezTo>
                    <a:pt x="546" y="1597"/>
                    <a:pt x="564" y="1638"/>
                    <a:pt x="541" y="1627"/>
                  </a:cubicBezTo>
                  <a:close/>
                  <a:moveTo>
                    <a:pt x="463" y="1545"/>
                  </a:moveTo>
                  <a:cubicBezTo>
                    <a:pt x="473" y="1573"/>
                    <a:pt x="462" y="1571"/>
                    <a:pt x="463" y="1609"/>
                  </a:cubicBezTo>
                  <a:cubicBezTo>
                    <a:pt x="491" y="1614"/>
                    <a:pt x="487" y="1531"/>
                    <a:pt x="485" y="1527"/>
                  </a:cubicBezTo>
                  <a:cubicBezTo>
                    <a:pt x="482" y="1538"/>
                    <a:pt x="475" y="1545"/>
                    <a:pt x="463" y="1545"/>
                  </a:cubicBezTo>
                  <a:close/>
                  <a:moveTo>
                    <a:pt x="1298" y="1218"/>
                  </a:moveTo>
                  <a:cubicBezTo>
                    <a:pt x="1302" y="1240"/>
                    <a:pt x="1304" y="1265"/>
                    <a:pt x="1326" y="1263"/>
                  </a:cubicBezTo>
                  <a:cubicBezTo>
                    <a:pt x="1326" y="1254"/>
                    <a:pt x="1326" y="1245"/>
                    <a:pt x="1326" y="1236"/>
                  </a:cubicBezTo>
                  <a:cubicBezTo>
                    <a:pt x="1307" y="1243"/>
                    <a:pt x="1312" y="1218"/>
                    <a:pt x="1298" y="1218"/>
                  </a:cubicBezTo>
                  <a:close/>
                  <a:moveTo>
                    <a:pt x="1263" y="1236"/>
                  </a:moveTo>
                  <a:cubicBezTo>
                    <a:pt x="1265" y="1266"/>
                    <a:pt x="1277" y="1300"/>
                    <a:pt x="1249" y="1309"/>
                  </a:cubicBezTo>
                  <a:cubicBezTo>
                    <a:pt x="1256" y="1348"/>
                    <a:pt x="1276" y="1370"/>
                    <a:pt x="1291" y="1400"/>
                  </a:cubicBezTo>
                  <a:cubicBezTo>
                    <a:pt x="1278" y="1335"/>
                    <a:pt x="1330" y="1353"/>
                    <a:pt x="1326" y="1300"/>
                  </a:cubicBezTo>
                  <a:cubicBezTo>
                    <a:pt x="1309" y="1274"/>
                    <a:pt x="1282" y="1259"/>
                    <a:pt x="1263" y="1236"/>
                  </a:cubicBezTo>
                  <a:close/>
                  <a:moveTo>
                    <a:pt x="1277" y="1118"/>
                  </a:moveTo>
                  <a:cubicBezTo>
                    <a:pt x="1267" y="1131"/>
                    <a:pt x="1262" y="1190"/>
                    <a:pt x="1284" y="1191"/>
                  </a:cubicBezTo>
                  <a:cubicBezTo>
                    <a:pt x="1291" y="1159"/>
                    <a:pt x="1308" y="1131"/>
                    <a:pt x="1277" y="1118"/>
                  </a:cubicBezTo>
                  <a:close/>
                  <a:moveTo>
                    <a:pt x="1242" y="1000"/>
                  </a:moveTo>
                  <a:cubicBezTo>
                    <a:pt x="1239" y="1024"/>
                    <a:pt x="1279" y="1070"/>
                    <a:pt x="1284" y="1027"/>
                  </a:cubicBezTo>
                  <a:cubicBezTo>
                    <a:pt x="1253" y="1040"/>
                    <a:pt x="1265" y="996"/>
                    <a:pt x="1242" y="1000"/>
                  </a:cubicBezTo>
                  <a:close/>
                  <a:moveTo>
                    <a:pt x="1087" y="1109"/>
                  </a:moveTo>
                  <a:cubicBezTo>
                    <a:pt x="1104" y="1106"/>
                    <a:pt x="1119" y="1054"/>
                    <a:pt x="1108" y="1045"/>
                  </a:cubicBezTo>
                  <a:cubicBezTo>
                    <a:pt x="1095" y="1066"/>
                    <a:pt x="1093" y="1067"/>
                    <a:pt x="1087" y="1109"/>
                  </a:cubicBezTo>
                  <a:close/>
                  <a:moveTo>
                    <a:pt x="909" y="1312"/>
                  </a:moveTo>
                  <a:cubicBezTo>
                    <a:pt x="904" y="1312"/>
                    <a:pt x="899" y="1312"/>
                    <a:pt x="895" y="1312"/>
                  </a:cubicBezTo>
                  <a:cubicBezTo>
                    <a:pt x="895" y="1321"/>
                    <a:pt x="889" y="1322"/>
                    <a:pt x="888" y="1330"/>
                  </a:cubicBezTo>
                  <a:cubicBezTo>
                    <a:pt x="904" y="1327"/>
                    <a:pt x="895" y="1356"/>
                    <a:pt x="909" y="1357"/>
                  </a:cubicBezTo>
                  <a:cubicBezTo>
                    <a:pt x="905" y="1328"/>
                    <a:pt x="922" y="1329"/>
                    <a:pt x="909" y="1312"/>
                  </a:cubicBezTo>
                  <a:close/>
                  <a:moveTo>
                    <a:pt x="782" y="1048"/>
                  </a:moveTo>
                  <a:cubicBezTo>
                    <a:pt x="762" y="1050"/>
                    <a:pt x="752" y="1064"/>
                    <a:pt x="754" y="1093"/>
                  </a:cubicBezTo>
                  <a:cubicBezTo>
                    <a:pt x="780" y="1085"/>
                    <a:pt x="760" y="1134"/>
                    <a:pt x="782" y="1130"/>
                  </a:cubicBezTo>
                  <a:cubicBezTo>
                    <a:pt x="782" y="1117"/>
                    <a:pt x="785" y="1110"/>
                    <a:pt x="789" y="1102"/>
                  </a:cubicBezTo>
                  <a:cubicBezTo>
                    <a:pt x="756" y="1106"/>
                    <a:pt x="770" y="1060"/>
                    <a:pt x="782" y="1048"/>
                  </a:cubicBezTo>
                  <a:close/>
                  <a:moveTo>
                    <a:pt x="1038" y="0"/>
                  </a:moveTo>
                  <a:cubicBezTo>
                    <a:pt x="1018" y="2"/>
                    <a:pt x="1008" y="16"/>
                    <a:pt x="1010" y="45"/>
                  </a:cubicBezTo>
                  <a:cubicBezTo>
                    <a:pt x="1036" y="37"/>
                    <a:pt x="1016" y="86"/>
                    <a:pt x="1038" y="82"/>
                  </a:cubicBezTo>
                  <a:cubicBezTo>
                    <a:pt x="1038" y="69"/>
                    <a:pt x="1041" y="62"/>
                    <a:pt x="1045" y="54"/>
                  </a:cubicBezTo>
                  <a:cubicBezTo>
                    <a:pt x="1012" y="58"/>
                    <a:pt x="1026" y="12"/>
                    <a:pt x="1038" y="0"/>
                  </a:cubicBezTo>
                  <a:close/>
                  <a:moveTo>
                    <a:pt x="791" y="238"/>
                  </a:moveTo>
                  <a:cubicBezTo>
                    <a:pt x="777" y="239"/>
                    <a:pt x="770" y="249"/>
                    <a:pt x="771" y="270"/>
                  </a:cubicBezTo>
                  <a:cubicBezTo>
                    <a:pt x="789" y="264"/>
                    <a:pt x="775" y="299"/>
                    <a:pt x="791" y="296"/>
                  </a:cubicBezTo>
                  <a:cubicBezTo>
                    <a:pt x="791" y="287"/>
                    <a:pt x="793" y="282"/>
                    <a:pt x="796" y="276"/>
                  </a:cubicBezTo>
                  <a:cubicBezTo>
                    <a:pt x="773" y="279"/>
                    <a:pt x="782" y="246"/>
                    <a:pt x="791" y="238"/>
                  </a:cubicBezTo>
                  <a:close/>
                  <a:moveTo>
                    <a:pt x="1258" y="179"/>
                  </a:moveTo>
                  <a:cubicBezTo>
                    <a:pt x="1244" y="180"/>
                    <a:pt x="1237" y="190"/>
                    <a:pt x="1238" y="211"/>
                  </a:cubicBezTo>
                  <a:cubicBezTo>
                    <a:pt x="1256" y="205"/>
                    <a:pt x="1242" y="240"/>
                    <a:pt x="1258" y="237"/>
                  </a:cubicBezTo>
                  <a:cubicBezTo>
                    <a:pt x="1258" y="228"/>
                    <a:pt x="1261" y="223"/>
                    <a:pt x="1263" y="218"/>
                  </a:cubicBezTo>
                  <a:cubicBezTo>
                    <a:pt x="1240" y="220"/>
                    <a:pt x="1249" y="187"/>
                    <a:pt x="1258" y="179"/>
                  </a:cubicBezTo>
                  <a:close/>
                  <a:moveTo>
                    <a:pt x="712" y="1175"/>
                  </a:moveTo>
                  <a:cubicBezTo>
                    <a:pt x="720" y="1177"/>
                    <a:pt x="719" y="1190"/>
                    <a:pt x="719" y="1202"/>
                  </a:cubicBezTo>
                  <a:cubicBezTo>
                    <a:pt x="753" y="1175"/>
                    <a:pt x="743" y="1238"/>
                    <a:pt x="775" y="1239"/>
                  </a:cubicBezTo>
                  <a:cubicBezTo>
                    <a:pt x="777" y="1227"/>
                    <a:pt x="785" y="1221"/>
                    <a:pt x="782" y="1202"/>
                  </a:cubicBezTo>
                  <a:cubicBezTo>
                    <a:pt x="764" y="1192"/>
                    <a:pt x="730" y="1155"/>
                    <a:pt x="712" y="1175"/>
                  </a:cubicBezTo>
                  <a:close/>
                  <a:moveTo>
                    <a:pt x="691" y="1175"/>
                  </a:moveTo>
                  <a:cubicBezTo>
                    <a:pt x="674" y="1138"/>
                    <a:pt x="695" y="1144"/>
                    <a:pt x="712" y="1130"/>
                  </a:cubicBezTo>
                  <a:cubicBezTo>
                    <a:pt x="690" y="1114"/>
                    <a:pt x="703" y="1087"/>
                    <a:pt x="705" y="1057"/>
                  </a:cubicBezTo>
                  <a:cubicBezTo>
                    <a:pt x="682" y="1065"/>
                    <a:pt x="690" y="1065"/>
                    <a:pt x="677" y="1048"/>
                  </a:cubicBezTo>
                  <a:cubicBezTo>
                    <a:pt x="684" y="1106"/>
                    <a:pt x="667" y="1151"/>
                    <a:pt x="691" y="1175"/>
                  </a:cubicBezTo>
                  <a:close/>
                  <a:moveTo>
                    <a:pt x="1635" y="1757"/>
                  </a:moveTo>
                  <a:cubicBezTo>
                    <a:pt x="1618" y="1720"/>
                    <a:pt x="1639" y="1726"/>
                    <a:pt x="1656" y="1711"/>
                  </a:cubicBezTo>
                  <a:cubicBezTo>
                    <a:pt x="1634" y="1696"/>
                    <a:pt x="1647" y="1669"/>
                    <a:pt x="1649" y="1638"/>
                  </a:cubicBezTo>
                  <a:cubicBezTo>
                    <a:pt x="1626" y="1646"/>
                    <a:pt x="1634" y="1646"/>
                    <a:pt x="1621" y="1629"/>
                  </a:cubicBezTo>
                  <a:cubicBezTo>
                    <a:pt x="1628" y="1687"/>
                    <a:pt x="1611" y="1732"/>
                    <a:pt x="1635" y="1757"/>
                  </a:cubicBezTo>
                  <a:close/>
                  <a:moveTo>
                    <a:pt x="198" y="654"/>
                  </a:moveTo>
                  <a:cubicBezTo>
                    <a:pt x="198" y="630"/>
                    <a:pt x="198" y="606"/>
                    <a:pt x="198" y="581"/>
                  </a:cubicBezTo>
                  <a:cubicBezTo>
                    <a:pt x="168" y="580"/>
                    <a:pt x="173" y="652"/>
                    <a:pt x="198" y="654"/>
                  </a:cubicBezTo>
                  <a:close/>
                  <a:moveTo>
                    <a:pt x="1759" y="1186"/>
                  </a:moveTo>
                  <a:cubicBezTo>
                    <a:pt x="1743" y="1186"/>
                    <a:pt x="1739" y="1201"/>
                    <a:pt x="1717" y="1195"/>
                  </a:cubicBezTo>
                  <a:cubicBezTo>
                    <a:pt x="1719" y="1216"/>
                    <a:pt x="1724" y="1234"/>
                    <a:pt x="1738" y="1240"/>
                  </a:cubicBezTo>
                  <a:cubicBezTo>
                    <a:pt x="1742" y="1194"/>
                    <a:pt x="1752" y="1255"/>
                    <a:pt x="1759" y="1259"/>
                  </a:cubicBezTo>
                  <a:cubicBezTo>
                    <a:pt x="1768" y="1236"/>
                    <a:pt x="1761" y="1205"/>
                    <a:pt x="1759" y="1186"/>
                  </a:cubicBezTo>
                  <a:close/>
                  <a:moveTo>
                    <a:pt x="107" y="763"/>
                  </a:moveTo>
                  <a:cubicBezTo>
                    <a:pt x="124" y="781"/>
                    <a:pt x="138" y="736"/>
                    <a:pt x="149" y="718"/>
                  </a:cubicBezTo>
                  <a:cubicBezTo>
                    <a:pt x="121" y="715"/>
                    <a:pt x="115" y="741"/>
                    <a:pt x="107" y="763"/>
                  </a:cubicBezTo>
                  <a:close/>
                  <a:moveTo>
                    <a:pt x="1661" y="1268"/>
                  </a:moveTo>
                  <a:cubicBezTo>
                    <a:pt x="1678" y="1271"/>
                    <a:pt x="1676" y="1251"/>
                    <a:pt x="1696" y="1259"/>
                  </a:cubicBezTo>
                  <a:cubicBezTo>
                    <a:pt x="1696" y="1246"/>
                    <a:pt x="1696" y="1234"/>
                    <a:pt x="1696" y="1222"/>
                  </a:cubicBezTo>
                  <a:cubicBezTo>
                    <a:pt x="1663" y="1209"/>
                    <a:pt x="1673" y="1231"/>
                    <a:pt x="1661" y="1268"/>
                  </a:cubicBezTo>
                  <a:close/>
                  <a:moveTo>
                    <a:pt x="516" y="640"/>
                  </a:moveTo>
                  <a:cubicBezTo>
                    <a:pt x="528" y="674"/>
                    <a:pt x="512" y="655"/>
                    <a:pt x="509" y="686"/>
                  </a:cubicBezTo>
                  <a:cubicBezTo>
                    <a:pt x="528" y="717"/>
                    <a:pt x="557" y="635"/>
                    <a:pt x="516" y="640"/>
                  </a:cubicBezTo>
                  <a:close/>
                  <a:moveTo>
                    <a:pt x="954" y="1359"/>
                  </a:moveTo>
                  <a:cubicBezTo>
                    <a:pt x="958" y="1329"/>
                    <a:pt x="960" y="1319"/>
                    <a:pt x="982" y="1332"/>
                  </a:cubicBezTo>
                  <a:cubicBezTo>
                    <a:pt x="982" y="1323"/>
                    <a:pt x="982" y="1314"/>
                    <a:pt x="982" y="1304"/>
                  </a:cubicBezTo>
                  <a:cubicBezTo>
                    <a:pt x="962" y="1308"/>
                    <a:pt x="920" y="1341"/>
                    <a:pt x="954" y="1359"/>
                  </a:cubicBezTo>
                  <a:close/>
                  <a:moveTo>
                    <a:pt x="488" y="568"/>
                  </a:moveTo>
                  <a:cubicBezTo>
                    <a:pt x="488" y="589"/>
                    <a:pt x="476" y="594"/>
                    <a:pt x="481" y="622"/>
                  </a:cubicBezTo>
                  <a:cubicBezTo>
                    <a:pt x="508" y="632"/>
                    <a:pt x="509" y="568"/>
                    <a:pt x="488" y="568"/>
                  </a:cubicBezTo>
                  <a:close/>
                  <a:moveTo>
                    <a:pt x="396" y="786"/>
                  </a:moveTo>
                  <a:cubicBezTo>
                    <a:pt x="391" y="758"/>
                    <a:pt x="404" y="753"/>
                    <a:pt x="403" y="731"/>
                  </a:cubicBezTo>
                  <a:cubicBezTo>
                    <a:pt x="376" y="721"/>
                    <a:pt x="375" y="786"/>
                    <a:pt x="396" y="786"/>
                  </a:cubicBezTo>
                  <a:close/>
                  <a:moveTo>
                    <a:pt x="725" y="1875"/>
                  </a:moveTo>
                  <a:cubicBezTo>
                    <a:pt x="712" y="1902"/>
                    <a:pt x="713" y="1904"/>
                    <a:pt x="718" y="1939"/>
                  </a:cubicBezTo>
                  <a:cubicBezTo>
                    <a:pt x="745" y="1932"/>
                    <a:pt x="751" y="1898"/>
                    <a:pt x="767" y="1875"/>
                  </a:cubicBezTo>
                  <a:cubicBezTo>
                    <a:pt x="753" y="1875"/>
                    <a:pt x="739" y="1875"/>
                    <a:pt x="725" y="1875"/>
                  </a:cubicBezTo>
                  <a:close/>
                  <a:moveTo>
                    <a:pt x="1575" y="1392"/>
                  </a:moveTo>
                  <a:cubicBezTo>
                    <a:pt x="1597" y="1408"/>
                    <a:pt x="1556" y="1416"/>
                    <a:pt x="1568" y="1447"/>
                  </a:cubicBezTo>
                  <a:cubicBezTo>
                    <a:pt x="1588" y="1440"/>
                    <a:pt x="1593" y="1413"/>
                    <a:pt x="1603" y="1392"/>
                  </a:cubicBezTo>
                  <a:cubicBezTo>
                    <a:pt x="1590" y="1401"/>
                    <a:pt x="1579" y="1365"/>
                    <a:pt x="1575" y="1392"/>
                  </a:cubicBezTo>
                  <a:close/>
                  <a:moveTo>
                    <a:pt x="1532" y="1138"/>
                  </a:moveTo>
                  <a:cubicBezTo>
                    <a:pt x="1545" y="1184"/>
                    <a:pt x="1567" y="1220"/>
                    <a:pt x="1596" y="1247"/>
                  </a:cubicBezTo>
                  <a:cubicBezTo>
                    <a:pt x="1597" y="1182"/>
                    <a:pt x="1554" y="1173"/>
                    <a:pt x="1532" y="1138"/>
                  </a:cubicBezTo>
                  <a:close/>
                  <a:moveTo>
                    <a:pt x="1539" y="1274"/>
                  </a:moveTo>
                  <a:cubicBezTo>
                    <a:pt x="1517" y="1294"/>
                    <a:pt x="1568" y="1320"/>
                    <a:pt x="1539" y="1347"/>
                  </a:cubicBezTo>
                  <a:cubicBezTo>
                    <a:pt x="1532" y="1326"/>
                    <a:pt x="1523" y="1307"/>
                    <a:pt x="1511" y="1292"/>
                  </a:cubicBezTo>
                  <a:cubicBezTo>
                    <a:pt x="1511" y="1334"/>
                    <a:pt x="1494" y="1355"/>
                    <a:pt x="1490" y="1392"/>
                  </a:cubicBezTo>
                  <a:cubicBezTo>
                    <a:pt x="1499" y="1394"/>
                    <a:pt x="1510" y="1391"/>
                    <a:pt x="1511" y="1401"/>
                  </a:cubicBezTo>
                  <a:cubicBezTo>
                    <a:pt x="1493" y="1420"/>
                    <a:pt x="1497" y="1468"/>
                    <a:pt x="1483" y="1492"/>
                  </a:cubicBezTo>
                  <a:cubicBezTo>
                    <a:pt x="1504" y="1494"/>
                    <a:pt x="1507" y="1459"/>
                    <a:pt x="1525" y="1483"/>
                  </a:cubicBezTo>
                  <a:cubicBezTo>
                    <a:pt x="1547" y="1413"/>
                    <a:pt x="1573" y="1405"/>
                    <a:pt x="1575" y="1310"/>
                  </a:cubicBezTo>
                  <a:cubicBezTo>
                    <a:pt x="1544" y="1322"/>
                    <a:pt x="1566" y="1267"/>
                    <a:pt x="1539" y="1274"/>
                  </a:cubicBezTo>
                  <a:close/>
                  <a:moveTo>
                    <a:pt x="1511" y="1538"/>
                  </a:moveTo>
                  <a:cubicBezTo>
                    <a:pt x="1523" y="1542"/>
                    <a:pt x="1510" y="1550"/>
                    <a:pt x="1511" y="1565"/>
                  </a:cubicBezTo>
                  <a:cubicBezTo>
                    <a:pt x="1520" y="1566"/>
                    <a:pt x="1531" y="1563"/>
                    <a:pt x="1532" y="1574"/>
                  </a:cubicBezTo>
                  <a:cubicBezTo>
                    <a:pt x="1533" y="1580"/>
                    <a:pt x="1533" y="1585"/>
                    <a:pt x="1539" y="1583"/>
                  </a:cubicBezTo>
                  <a:cubicBezTo>
                    <a:pt x="1540" y="1561"/>
                    <a:pt x="1522" y="1516"/>
                    <a:pt x="1511" y="1538"/>
                  </a:cubicBezTo>
                  <a:close/>
                  <a:moveTo>
                    <a:pt x="668" y="1766"/>
                  </a:moveTo>
                  <a:cubicBezTo>
                    <a:pt x="673" y="1788"/>
                    <a:pt x="659" y="1832"/>
                    <a:pt x="675" y="1839"/>
                  </a:cubicBezTo>
                  <a:cubicBezTo>
                    <a:pt x="677" y="1832"/>
                    <a:pt x="681" y="1828"/>
                    <a:pt x="689" y="1830"/>
                  </a:cubicBezTo>
                  <a:cubicBezTo>
                    <a:pt x="690" y="1799"/>
                    <a:pt x="680" y="1782"/>
                    <a:pt x="668" y="1766"/>
                  </a:cubicBezTo>
                  <a:close/>
                  <a:moveTo>
                    <a:pt x="807" y="1364"/>
                  </a:moveTo>
                  <a:cubicBezTo>
                    <a:pt x="808" y="1389"/>
                    <a:pt x="801" y="1426"/>
                    <a:pt x="821" y="1427"/>
                  </a:cubicBezTo>
                  <a:cubicBezTo>
                    <a:pt x="818" y="1394"/>
                    <a:pt x="861" y="1419"/>
                    <a:pt x="849" y="1373"/>
                  </a:cubicBezTo>
                  <a:cubicBezTo>
                    <a:pt x="840" y="1362"/>
                    <a:pt x="824" y="1362"/>
                    <a:pt x="807" y="1364"/>
                  </a:cubicBezTo>
                  <a:close/>
                  <a:moveTo>
                    <a:pt x="1673" y="1582"/>
                  </a:moveTo>
                  <a:cubicBezTo>
                    <a:pt x="1674" y="1608"/>
                    <a:pt x="1667" y="1645"/>
                    <a:pt x="1687" y="1646"/>
                  </a:cubicBezTo>
                  <a:cubicBezTo>
                    <a:pt x="1685" y="1613"/>
                    <a:pt x="1728" y="1638"/>
                    <a:pt x="1715" y="1591"/>
                  </a:cubicBezTo>
                  <a:cubicBezTo>
                    <a:pt x="1707" y="1581"/>
                    <a:pt x="1691" y="1581"/>
                    <a:pt x="1673" y="1582"/>
                  </a:cubicBezTo>
                  <a:close/>
                  <a:moveTo>
                    <a:pt x="755" y="1531"/>
                  </a:moveTo>
                  <a:cubicBezTo>
                    <a:pt x="761" y="1554"/>
                    <a:pt x="741" y="1610"/>
                    <a:pt x="769" y="1604"/>
                  </a:cubicBezTo>
                  <a:cubicBezTo>
                    <a:pt x="784" y="1590"/>
                    <a:pt x="776" y="1529"/>
                    <a:pt x="755" y="1531"/>
                  </a:cubicBezTo>
                  <a:close/>
                  <a:moveTo>
                    <a:pt x="542" y="1866"/>
                  </a:moveTo>
                  <a:cubicBezTo>
                    <a:pt x="513" y="1890"/>
                    <a:pt x="569" y="1939"/>
                    <a:pt x="556" y="1912"/>
                  </a:cubicBezTo>
                  <a:cubicBezTo>
                    <a:pt x="536" y="1916"/>
                    <a:pt x="561" y="1862"/>
                    <a:pt x="542" y="1866"/>
                  </a:cubicBezTo>
                  <a:close/>
                  <a:moveTo>
                    <a:pt x="1680" y="1800"/>
                  </a:moveTo>
                  <a:cubicBezTo>
                    <a:pt x="1651" y="1824"/>
                    <a:pt x="1707" y="1872"/>
                    <a:pt x="1694" y="1845"/>
                  </a:cubicBezTo>
                  <a:cubicBezTo>
                    <a:pt x="1675" y="1849"/>
                    <a:pt x="1700" y="1795"/>
                    <a:pt x="1680" y="1800"/>
                  </a:cubicBezTo>
                  <a:close/>
                  <a:moveTo>
                    <a:pt x="1734" y="1464"/>
                  </a:moveTo>
                  <a:cubicBezTo>
                    <a:pt x="1734" y="1440"/>
                    <a:pt x="1734" y="1416"/>
                    <a:pt x="1734" y="1392"/>
                  </a:cubicBezTo>
                  <a:cubicBezTo>
                    <a:pt x="1696" y="1390"/>
                    <a:pt x="1715" y="1460"/>
                    <a:pt x="1734" y="1464"/>
                  </a:cubicBezTo>
                  <a:close/>
                  <a:moveTo>
                    <a:pt x="305" y="88"/>
                  </a:moveTo>
                  <a:cubicBezTo>
                    <a:pt x="310" y="67"/>
                    <a:pt x="345" y="40"/>
                    <a:pt x="312" y="24"/>
                  </a:cubicBezTo>
                  <a:cubicBezTo>
                    <a:pt x="310" y="47"/>
                    <a:pt x="274" y="74"/>
                    <a:pt x="305" y="88"/>
                  </a:cubicBezTo>
                  <a:close/>
                  <a:moveTo>
                    <a:pt x="750" y="837"/>
                  </a:moveTo>
                  <a:cubicBezTo>
                    <a:pt x="754" y="808"/>
                    <a:pt x="764" y="788"/>
                    <a:pt x="765" y="755"/>
                  </a:cubicBezTo>
                  <a:moveTo>
                    <a:pt x="766" y="644"/>
                  </a:moveTo>
                  <a:cubicBezTo>
                    <a:pt x="760" y="655"/>
                    <a:pt x="757" y="669"/>
                    <a:pt x="759" y="690"/>
                  </a:cubicBezTo>
                  <a:cubicBezTo>
                    <a:pt x="781" y="693"/>
                    <a:pt x="788" y="646"/>
                    <a:pt x="766" y="644"/>
                  </a:cubicBezTo>
                  <a:close/>
                  <a:moveTo>
                    <a:pt x="638" y="801"/>
                  </a:moveTo>
                  <a:cubicBezTo>
                    <a:pt x="653" y="771"/>
                    <a:pt x="671" y="747"/>
                    <a:pt x="680" y="710"/>
                  </a:cubicBezTo>
                  <a:moveTo>
                    <a:pt x="730" y="858"/>
                  </a:moveTo>
                  <a:cubicBezTo>
                    <a:pt x="729" y="883"/>
                    <a:pt x="741" y="889"/>
                    <a:pt x="751" y="876"/>
                  </a:cubicBezTo>
                  <a:cubicBezTo>
                    <a:pt x="753" y="883"/>
                    <a:pt x="751" y="894"/>
                    <a:pt x="758" y="894"/>
                  </a:cubicBezTo>
                  <a:cubicBezTo>
                    <a:pt x="758" y="882"/>
                    <a:pt x="758" y="870"/>
                    <a:pt x="758" y="858"/>
                  </a:cubicBezTo>
                  <a:cubicBezTo>
                    <a:pt x="749" y="858"/>
                    <a:pt x="739" y="858"/>
                    <a:pt x="730" y="858"/>
                  </a:cubicBezTo>
                  <a:close/>
                  <a:moveTo>
                    <a:pt x="612" y="253"/>
                  </a:moveTo>
                  <a:cubicBezTo>
                    <a:pt x="613" y="270"/>
                    <a:pt x="604" y="273"/>
                    <a:pt x="605" y="290"/>
                  </a:cubicBezTo>
                  <a:cubicBezTo>
                    <a:pt x="633" y="277"/>
                    <a:pt x="627" y="309"/>
                    <a:pt x="647" y="308"/>
                  </a:cubicBezTo>
                  <a:cubicBezTo>
                    <a:pt x="652" y="268"/>
                    <a:pt x="632" y="261"/>
                    <a:pt x="612" y="253"/>
                  </a:cubicBezTo>
                  <a:close/>
                  <a:moveTo>
                    <a:pt x="569" y="908"/>
                  </a:moveTo>
                  <a:cubicBezTo>
                    <a:pt x="591" y="902"/>
                    <a:pt x="583" y="902"/>
                    <a:pt x="605" y="908"/>
                  </a:cubicBezTo>
                  <a:cubicBezTo>
                    <a:pt x="604" y="897"/>
                    <a:pt x="606" y="882"/>
                    <a:pt x="598" y="881"/>
                  </a:cubicBezTo>
                  <a:cubicBezTo>
                    <a:pt x="597" y="896"/>
                    <a:pt x="568" y="870"/>
                    <a:pt x="569" y="908"/>
                  </a:cubicBezTo>
                  <a:close/>
                  <a:moveTo>
                    <a:pt x="429" y="844"/>
                  </a:moveTo>
                  <a:cubicBezTo>
                    <a:pt x="453" y="844"/>
                    <a:pt x="433" y="900"/>
                    <a:pt x="457" y="899"/>
                  </a:cubicBezTo>
                  <a:cubicBezTo>
                    <a:pt x="452" y="871"/>
                    <a:pt x="469" y="872"/>
                    <a:pt x="464" y="844"/>
                  </a:cubicBezTo>
                  <a:cubicBezTo>
                    <a:pt x="443" y="847"/>
                    <a:pt x="438" y="808"/>
                    <a:pt x="429" y="844"/>
                  </a:cubicBezTo>
                  <a:close/>
                  <a:moveTo>
                    <a:pt x="1008" y="190"/>
                  </a:moveTo>
                  <a:cubicBezTo>
                    <a:pt x="1020" y="224"/>
                    <a:pt x="1004" y="205"/>
                    <a:pt x="1001" y="236"/>
                  </a:cubicBezTo>
                  <a:cubicBezTo>
                    <a:pt x="1020" y="267"/>
                    <a:pt x="1049" y="185"/>
                    <a:pt x="1008" y="190"/>
                  </a:cubicBezTo>
                  <a:close/>
                  <a:moveTo>
                    <a:pt x="980" y="118"/>
                  </a:moveTo>
                  <a:cubicBezTo>
                    <a:pt x="980" y="139"/>
                    <a:pt x="968" y="144"/>
                    <a:pt x="973" y="172"/>
                  </a:cubicBezTo>
                  <a:cubicBezTo>
                    <a:pt x="1000" y="182"/>
                    <a:pt x="1001" y="118"/>
                    <a:pt x="980" y="118"/>
                  </a:cubicBezTo>
                  <a:close/>
                  <a:moveTo>
                    <a:pt x="921" y="394"/>
                  </a:moveTo>
                  <a:cubicBezTo>
                    <a:pt x="945" y="394"/>
                    <a:pt x="925" y="450"/>
                    <a:pt x="949" y="449"/>
                  </a:cubicBezTo>
                  <a:cubicBezTo>
                    <a:pt x="944" y="421"/>
                    <a:pt x="961" y="422"/>
                    <a:pt x="956" y="394"/>
                  </a:cubicBezTo>
                  <a:cubicBezTo>
                    <a:pt x="935" y="397"/>
                    <a:pt x="930" y="358"/>
                    <a:pt x="921" y="394"/>
                  </a:cubicBezTo>
                  <a:close/>
                  <a:moveTo>
                    <a:pt x="1669" y="1914"/>
                  </a:moveTo>
                  <a:cubicBezTo>
                    <a:pt x="1693" y="1913"/>
                    <a:pt x="1673" y="1969"/>
                    <a:pt x="1697" y="1968"/>
                  </a:cubicBezTo>
                  <a:cubicBezTo>
                    <a:pt x="1692" y="1941"/>
                    <a:pt x="1709" y="1942"/>
                    <a:pt x="1704" y="1914"/>
                  </a:cubicBezTo>
                  <a:cubicBezTo>
                    <a:pt x="1683" y="1916"/>
                    <a:pt x="1678" y="1877"/>
                    <a:pt x="1669" y="1914"/>
                  </a:cubicBezTo>
                  <a:close/>
                  <a:moveTo>
                    <a:pt x="394" y="981"/>
                  </a:moveTo>
                  <a:cubicBezTo>
                    <a:pt x="390" y="1020"/>
                    <a:pt x="433" y="1042"/>
                    <a:pt x="436" y="999"/>
                  </a:cubicBezTo>
                  <a:cubicBezTo>
                    <a:pt x="421" y="994"/>
                    <a:pt x="416" y="976"/>
                    <a:pt x="394" y="981"/>
                  </a:cubicBezTo>
                  <a:close/>
                  <a:moveTo>
                    <a:pt x="373" y="235"/>
                  </a:moveTo>
                  <a:cubicBezTo>
                    <a:pt x="367" y="269"/>
                    <a:pt x="381" y="278"/>
                    <a:pt x="380" y="308"/>
                  </a:cubicBezTo>
                  <a:cubicBezTo>
                    <a:pt x="409" y="297"/>
                    <a:pt x="407" y="327"/>
                    <a:pt x="429" y="326"/>
                  </a:cubicBezTo>
                  <a:cubicBezTo>
                    <a:pt x="423" y="279"/>
                    <a:pt x="400" y="255"/>
                    <a:pt x="373" y="235"/>
                  </a:cubicBezTo>
                  <a:close/>
                  <a:moveTo>
                    <a:pt x="345" y="362"/>
                  </a:moveTo>
                  <a:cubicBezTo>
                    <a:pt x="333" y="376"/>
                    <a:pt x="372" y="435"/>
                    <a:pt x="337" y="453"/>
                  </a:cubicBezTo>
                  <a:cubicBezTo>
                    <a:pt x="348" y="455"/>
                    <a:pt x="344" y="475"/>
                    <a:pt x="345" y="490"/>
                  </a:cubicBezTo>
                  <a:cubicBezTo>
                    <a:pt x="378" y="484"/>
                    <a:pt x="358" y="417"/>
                    <a:pt x="394" y="435"/>
                  </a:cubicBezTo>
                  <a:cubicBezTo>
                    <a:pt x="395" y="394"/>
                    <a:pt x="397" y="352"/>
                    <a:pt x="366" y="353"/>
                  </a:cubicBezTo>
                  <a:cubicBezTo>
                    <a:pt x="356" y="374"/>
                    <a:pt x="384" y="387"/>
                    <a:pt x="366" y="390"/>
                  </a:cubicBezTo>
                  <a:cubicBezTo>
                    <a:pt x="358" y="381"/>
                    <a:pt x="363" y="356"/>
                    <a:pt x="345" y="362"/>
                  </a:cubicBezTo>
                  <a:close/>
                  <a:moveTo>
                    <a:pt x="337" y="708"/>
                  </a:moveTo>
                  <a:cubicBezTo>
                    <a:pt x="340" y="729"/>
                    <a:pt x="336" y="743"/>
                    <a:pt x="330" y="754"/>
                  </a:cubicBezTo>
                  <a:cubicBezTo>
                    <a:pt x="343" y="762"/>
                    <a:pt x="351" y="775"/>
                    <a:pt x="366" y="781"/>
                  </a:cubicBezTo>
                  <a:cubicBezTo>
                    <a:pt x="378" y="738"/>
                    <a:pt x="361" y="726"/>
                    <a:pt x="337" y="708"/>
                  </a:cubicBezTo>
                  <a:close/>
                  <a:moveTo>
                    <a:pt x="162" y="1017"/>
                  </a:moveTo>
                  <a:cubicBezTo>
                    <a:pt x="176" y="1036"/>
                    <a:pt x="192" y="1018"/>
                    <a:pt x="197" y="999"/>
                  </a:cubicBezTo>
                  <a:cubicBezTo>
                    <a:pt x="180" y="993"/>
                    <a:pt x="161" y="981"/>
                    <a:pt x="162" y="1017"/>
                  </a:cubicBezTo>
                  <a:close/>
                  <a:moveTo>
                    <a:pt x="392" y="132"/>
                  </a:moveTo>
                  <a:cubicBezTo>
                    <a:pt x="387" y="158"/>
                    <a:pt x="402" y="155"/>
                    <a:pt x="399" y="177"/>
                  </a:cubicBezTo>
                  <a:cubicBezTo>
                    <a:pt x="425" y="168"/>
                    <a:pt x="444" y="151"/>
                    <a:pt x="456" y="123"/>
                  </a:cubicBezTo>
                  <a:cubicBezTo>
                    <a:pt x="427" y="98"/>
                    <a:pt x="428" y="158"/>
                    <a:pt x="392" y="132"/>
                  </a:cubicBezTo>
                  <a:close/>
                  <a:moveTo>
                    <a:pt x="729" y="764"/>
                  </a:moveTo>
                  <a:cubicBezTo>
                    <a:pt x="737" y="744"/>
                    <a:pt x="746" y="725"/>
                    <a:pt x="750" y="700"/>
                  </a:cubicBezTo>
                  <a:moveTo>
                    <a:pt x="1778" y="1390"/>
                  </a:moveTo>
                  <a:cubicBezTo>
                    <a:pt x="1781" y="1361"/>
                    <a:pt x="1792" y="1341"/>
                    <a:pt x="1792" y="1309"/>
                  </a:cubicBezTo>
                  <a:moveTo>
                    <a:pt x="1666" y="1354"/>
                  </a:moveTo>
                  <a:cubicBezTo>
                    <a:pt x="1680" y="1325"/>
                    <a:pt x="1699" y="1300"/>
                    <a:pt x="1708" y="1263"/>
                  </a:cubicBezTo>
                  <a:moveTo>
                    <a:pt x="1757" y="1318"/>
                  </a:moveTo>
                  <a:cubicBezTo>
                    <a:pt x="1765" y="1297"/>
                    <a:pt x="1773" y="1278"/>
                    <a:pt x="1778" y="1254"/>
                  </a:cubicBezTo>
                  <a:moveTo>
                    <a:pt x="1859" y="1202"/>
                  </a:moveTo>
                  <a:cubicBezTo>
                    <a:pt x="1862" y="1173"/>
                    <a:pt x="1873" y="1153"/>
                    <a:pt x="1873" y="1121"/>
                  </a:cubicBezTo>
                  <a:moveTo>
                    <a:pt x="1747" y="1166"/>
                  </a:moveTo>
                  <a:cubicBezTo>
                    <a:pt x="1761" y="1137"/>
                    <a:pt x="1780" y="1112"/>
                    <a:pt x="1789" y="1075"/>
                  </a:cubicBezTo>
                  <a:moveTo>
                    <a:pt x="1838" y="1130"/>
                  </a:moveTo>
                  <a:cubicBezTo>
                    <a:pt x="1846" y="1109"/>
                    <a:pt x="1854" y="1090"/>
                    <a:pt x="1859" y="1066"/>
                  </a:cubicBezTo>
                  <a:moveTo>
                    <a:pt x="520" y="1090"/>
                  </a:moveTo>
                  <a:cubicBezTo>
                    <a:pt x="511" y="1041"/>
                    <a:pt x="521" y="1042"/>
                    <a:pt x="527" y="999"/>
                  </a:cubicBezTo>
                  <a:cubicBezTo>
                    <a:pt x="505" y="994"/>
                    <a:pt x="500" y="1019"/>
                    <a:pt x="485" y="999"/>
                  </a:cubicBezTo>
                  <a:cubicBezTo>
                    <a:pt x="467" y="1068"/>
                    <a:pt x="461" y="1088"/>
                    <a:pt x="520" y="1090"/>
                  </a:cubicBezTo>
                  <a:close/>
                  <a:moveTo>
                    <a:pt x="63" y="199"/>
                  </a:moveTo>
                  <a:cubicBezTo>
                    <a:pt x="28" y="211"/>
                    <a:pt x="14" y="251"/>
                    <a:pt x="0" y="290"/>
                  </a:cubicBezTo>
                  <a:cubicBezTo>
                    <a:pt x="16" y="277"/>
                    <a:pt x="26" y="313"/>
                    <a:pt x="28" y="290"/>
                  </a:cubicBezTo>
                  <a:cubicBezTo>
                    <a:pt x="19" y="289"/>
                    <a:pt x="40" y="251"/>
                    <a:pt x="56" y="253"/>
                  </a:cubicBezTo>
                  <a:cubicBezTo>
                    <a:pt x="56" y="268"/>
                    <a:pt x="56" y="284"/>
                    <a:pt x="56" y="299"/>
                  </a:cubicBezTo>
                  <a:cubicBezTo>
                    <a:pt x="95" y="276"/>
                    <a:pt x="38" y="239"/>
                    <a:pt x="63" y="199"/>
                  </a:cubicBezTo>
                  <a:close/>
                  <a:moveTo>
                    <a:pt x="562" y="490"/>
                  </a:moveTo>
                  <a:cubicBezTo>
                    <a:pt x="563" y="461"/>
                    <a:pt x="584" y="401"/>
                    <a:pt x="555" y="390"/>
                  </a:cubicBezTo>
                  <a:cubicBezTo>
                    <a:pt x="536" y="416"/>
                    <a:pt x="522" y="478"/>
                    <a:pt x="562" y="49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2" name="sign"/>
          <p:cNvGrpSpPr/>
          <p:nvPr/>
        </p:nvGrpSpPr>
        <p:grpSpPr>
          <a:xfrm>
            <a:off x="4177519" y="687442"/>
            <a:ext cx="3787258" cy="5393220"/>
            <a:chOff x="3133138" y="515581"/>
            <a:chExt cx="2840443" cy="4044915"/>
          </a:xfrm>
        </p:grpSpPr>
        <p:grpSp>
          <p:nvGrpSpPr>
            <p:cNvPr id="422" name="sign"/>
            <p:cNvGrpSpPr>
              <a:grpSpLocks noChangeAspect="1"/>
            </p:cNvGrpSpPr>
            <p:nvPr/>
          </p:nvGrpSpPr>
          <p:grpSpPr bwMode="auto">
            <a:xfrm rot="21410585">
              <a:off x="3270125" y="515581"/>
              <a:ext cx="2604756" cy="4044915"/>
              <a:chOff x="1836" y="-4"/>
              <a:chExt cx="2089" cy="3244"/>
            </a:xfrm>
          </p:grpSpPr>
          <p:sp>
            <p:nvSpPr>
              <p:cNvPr id="423" name="AutoShape 275"/>
              <p:cNvSpPr>
                <a:spLocks noChangeAspect="1" noChangeArrowheads="1" noTextEdit="1"/>
              </p:cNvSpPr>
              <p:nvPr/>
            </p:nvSpPr>
            <p:spPr bwMode="auto">
              <a:xfrm>
                <a:off x="1836" y="0"/>
                <a:ext cx="2088"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24" name="Freeform 277"/>
              <p:cNvSpPr/>
              <p:nvPr/>
            </p:nvSpPr>
            <p:spPr bwMode="auto">
              <a:xfrm>
                <a:off x="2612" y="-4"/>
                <a:ext cx="515" cy="514"/>
              </a:xfrm>
              <a:custGeom>
                <a:avLst/>
                <a:gdLst>
                  <a:gd name="T0" fmla="*/ 495 w 955"/>
                  <a:gd name="T1" fmla="*/ 6 h 954"/>
                  <a:gd name="T2" fmla="*/ 856 w 955"/>
                  <a:gd name="T3" fmla="*/ 310 h 954"/>
                  <a:gd name="T4" fmla="*/ 817 w 955"/>
                  <a:gd name="T5" fmla="*/ 470 h 954"/>
                  <a:gd name="T6" fmla="*/ 827 w 955"/>
                  <a:gd name="T7" fmla="*/ 568 h 954"/>
                  <a:gd name="T8" fmla="*/ 933 w 955"/>
                  <a:gd name="T9" fmla="*/ 682 h 954"/>
                  <a:gd name="T10" fmla="*/ 895 w 955"/>
                  <a:gd name="T11" fmla="*/ 854 h 954"/>
                  <a:gd name="T12" fmla="*/ 483 w 955"/>
                  <a:gd name="T13" fmla="*/ 946 h 954"/>
                  <a:gd name="T14" fmla="*/ 46 w 955"/>
                  <a:gd name="T15" fmla="*/ 834 h 954"/>
                  <a:gd name="T16" fmla="*/ 80 w 955"/>
                  <a:gd name="T17" fmla="*/ 640 h 954"/>
                  <a:gd name="T18" fmla="*/ 156 w 955"/>
                  <a:gd name="T19" fmla="*/ 524 h 954"/>
                  <a:gd name="T20" fmla="*/ 95 w 955"/>
                  <a:gd name="T21" fmla="*/ 376 h 954"/>
                  <a:gd name="T22" fmla="*/ 172 w 955"/>
                  <a:gd name="T23" fmla="*/ 192 h 954"/>
                  <a:gd name="T24" fmla="*/ 495 w 955"/>
                  <a:gd name="T25" fmla="*/ 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5" h="954">
                    <a:moveTo>
                      <a:pt x="495" y="6"/>
                    </a:moveTo>
                    <a:cubicBezTo>
                      <a:pt x="634" y="0"/>
                      <a:pt x="856" y="206"/>
                      <a:pt x="856" y="310"/>
                    </a:cubicBezTo>
                    <a:cubicBezTo>
                      <a:pt x="856" y="388"/>
                      <a:pt x="829" y="408"/>
                      <a:pt x="817" y="470"/>
                    </a:cubicBezTo>
                    <a:cubicBezTo>
                      <a:pt x="805" y="532"/>
                      <a:pt x="801" y="534"/>
                      <a:pt x="827" y="568"/>
                    </a:cubicBezTo>
                    <a:cubicBezTo>
                      <a:pt x="853" y="602"/>
                      <a:pt x="911" y="626"/>
                      <a:pt x="933" y="682"/>
                    </a:cubicBezTo>
                    <a:cubicBezTo>
                      <a:pt x="955" y="738"/>
                      <a:pt x="921" y="816"/>
                      <a:pt x="895" y="854"/>
                    </a:cubicBezTo>
                    <a:cubicBezTo>
                      <a:pt x="869" y="892"/>
                      <a:pt x="561" y="948"/>
                      <a:pt x="483" y="946"/>
                    </a:cubicBezTo>
                    <a:cubicBezTo>
                      <a:pt x="405" y="944"/>
                      <a:pt x="114" y="954"/>
                      <a:pt x="46" y="834"/>
                    </a:cubicBezTo>
                    <a:cubicBezTo>
                      <a:pt x="0" y="752"/>
                      <a:pt x="26" y="696"/>
                      <a:pt x="80" y="640"/>
                    </a:cubicBezTo>
                    <a:cubicBezTo>
                      <a:pt x="134" y="584"/>
                      <a:pt x="148" y="590"/>
                      <a:pt x="156" y="524"/>
                    </a:cubicBezTo>
                    <a:cubicBezTo>
                      <a:pt x="164" y="458"/>
                      <a:pt x="109" y="434"/>
                      <a:pt x="95" y="376"/>
                    </a:cubicBezTo>
                    <a:cubicBezTo>
                      <a:pt x="81" y="318"/>
                      <a:pt x="110" y="231"/>
                      <a:pt x="172" y="192"/>
                    </a:cubicBezTo>
                    <a:cubicBezTo>
                      <a:pt x="256" y="140"/>
                      <a:pt x="368" y="10"/>
                      <a:pt x="495" y="6"/>
                    </a:cubicBezTo>
                    <a:close/>
                  </a:path>
                </a:pathLst>
              </a:custGeom>
              <a:solidFill>
                <a:srgbClr val="8207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25" name="Freeform 278"/>
              <p:cNvSpPr/>
              <p:nvPr/>
            </p:nvSpPr>
            <p:spPr bwMode="auto">
              <a:xfrm>
                <a:off x="2696" y="496"/>
                <a:ext cx="362" cy="2743"/>
              </a:xfrm>
              <a:custGeom>
                <a:avLst/>
                <a:gdLst>
                  <a:gd name="T0" fmla="*/ 362 w 362"/>
                  <a:gd name="T1" fmla="*/ 2743 h 2743"/>
                  <a:gd name="T2" fmla="*/ 354 w 362"/>
                  <a:gd name="T3" fmla="*/ 1274 h 2743"/>
                  <a:gd name="T4" fmla="*/ 319 w 362"/>
                  <a:gd name="T5" fmla="*/ 86 h 2743"/>
                  <a:gd name="T6" fmla="*/ 285 w 362"/>
                  <a:gd name="T7" fmla="*/ 2 h 2743"/>
                  <a:gd name="T8" fmla="*/ 164 w 362"/>
                  <a:gd name="T9" fmla="*/ 0 h 2743"/>
                  <a:gd name="T10" fmla="*/ 48 w 362"/>
                  <a:gd name="T11" fmla="*/ 0 h 2743"/>
                  <a:gd name="T12" fmla="*/ 22 w 362"/>
                  <a:gd name="T13" fmla="*/ 1282 h 2743"/>
                  <a:gd name="T14" fmla="*/ 0 w 362"/>
                  <a:gd name="T15" fmla="*/ 2743 h 2743"/>
                  <a:gd name="T16" fmla="*/ 362 w 362"/>
                  <a:gd name="T17" fmla="*/ 2743 h 2743"/>
                  <a:gd name="T18" fmla="*/ 362 w 362"/>
                  <a:gd name="T19" fmla="*/ 2743 h 2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2" h="2743">
                    <a:moveTo>
                      <a:pt x="362" y="2743"/>
                    </a:moveTo>
                    <a:lnTo>
                      <a:pt x="354" y="1274"/>
                    </a:lnTo>
                    <a:lnTo>
                      <a:pt x="319" y="86"/>
                    </a:lnTo>
                    <a:lnTo>
                      <a:pt x="285" y="2"/>
                    </a:lnTo>
                    <a:lnTo>
                      <a:pt x="164" y="0"/>
                    </a:lnTo>
                    <a:lnTo>
                      <a:pt x="48" y="0"/>
                    </a:lnTo>
                    <a:lnTo>
                      <a:pt x="22" y="1282"/>
                    </a:lnTo>
                    <a:lnTo>
                      <a:pt x="0" y="2743"/>
                    </a:lnTo>
                    <a:lnTo>
                      <a:pt x="362" y="2743"/>
                    </a:lnTo>
                    <a:lnTo>
                      <a:pt x="362" y="2743"/>
                    </a:lnTo>
                    <a:close/>
                  </a:path>
                </a:pathLst>
              </a:custGeom>
              <a:solidFill>
                <a:srgbClr val="5405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26" name="Freeform 279"/>
              <p:cNvSpPr/>
              <p:nvPr/>
            </p:nvSpPr>
            <p:spPr bwMode="auto">
              <a:xfrm>
                <a:off x="2747" y="356"/>
                <a:ext cx="256" cy="2835"/>
              </a:xfrm>
              <a:custGeom>
                <a:avLst/>
                <a:gdLst>
                  <a:gd name="T0" fmla="*/ 256 w 256"/>
                  <a:gd name="T1" fmla="*/ 2835 h 2835"/>
                  <a:gd name="T2" fmla="*/ 254 w 256"/>
                  <a:gd name="T3" fmla="*/ 1501 h 2835"/>
                  <a:gd name="T4" fmla="*/ 222 w 256"/>
                  <a:gd name="T5" fmla="*/ 73 h 2835"/>
                  <a:gd name="T6" fmla="*/ 162 w 256"/>
                  <a:gd name="T7" fmla="*/ 0 h 2835"/>
                  <a:gd name="T8" fmla="*/ 79 w 256"/>
                  <a:gd name="T9" fmla="*/ 1 h 2835"/>
                  <a:gd name="T10" fmla="*/ 15 w 256"/>
                  <a:gd name="T11" fmla="*/ 76 h 2835"/>
                  <a:gd name="T12" fmla="*/ 0 w 256"/>
                  <a:gd name="T13" fmla="*/ 1509 h 2835"/>
                  <a:gd name="T14" fmla="*/ 2 w 256"/>
                  <a:gd name="T15" fmla="*/ 2835 h 2835"/>
                  <a:gd name="T16" fmla="*/ 256 w 256"/>
                  <a:gd name="T17" fmla="*/ 2835 h 2835"/>
                  <a:gd name="T18" fmla="*/ 256 w 256"/>
                  <a:gd name="T19" fmla="*/ 2835 h 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2835">
                    <a:moveTo>
                      <a:pt x="256" y="2835"/>
                    </a:moveTo>
                    <a:lnTo>
                      <a:pt x="254" y="1501"/>
                    </a:lnTo>
                    <a:lnTo>
                      <a:pt x="222" y="73"/>
                    </a:lnTo>
                    <a:lnTo>
                      <a:pt x="162" y="0"/>
                    </a:lnTo>
                    <a:lnTo>
                      <a:pt x="79" y="1"/>
                    </a:lnTo>
                    <a:lnTo>
                      <a:pt x="15" y="76"/>
                    </a:lnTo>
                    <a:lnTo>
                      <a:pt x="0" y="1509"/>
                    </a:lnTo>
                    <a:lnTo>
                      <a:pt x="2" y="2835"/>
                    </a:lnTo>
                    <a:lnTo>
                      <a:pt x="256" y="2835"/>
                    </a:lnTo>
                    <a:lnTo>
                      <a:pt x="256" y="2835"/>
                    </a:lnTo>
                    <a:close/>
                  </a:path>
                </a:pathLst>
              </a:custGeom>
              <a:solidFill>
                <a:srgbClr val="8207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27" name="Freeform 280"/>
              <p:cNvSpPr/>
              <p:nvPr/>
            </p:nvSpPr>
            <p:spPr bwMode="auto">
              <a:xfrm>
                <a:off x="2762" y="386"/>
                <a:ext cx="205" cy="46"/>
              </a:xfrm>
              <a:custGeom>
                <a:avLst/>
                <a:gdLst>
                  <a:gd name="T0" fmla="*/ 72 w 381"/>
                  <a:gd name="T1" fmla="*/ 0 h 85"/>
                  <a:gd name="T2" fmla="*/ 0 w 381"/>
                  <a:gd name="T3" fmla="*/ 84 h 85"/>
                  <a:gd name="T4" fmla="*/ 0 w 381"/>
                  <a:gd name="T5" fmla="*/ 85 h 85"/>
                  <a:gd name="T6" fmla="*/ 381 w 381"/>
                  <a:gd name="T7" fmla="*/ 76 h 85"/>
                  <a:gd name="T8" fmla="*/ 318 w 381"/>
                  <a:gd name="T9" fmla="*/ 1 h 85"/>
                  <a:gd name="T10" fmla="*/ 72 w 381"/>
                  <a:gd name="T11" fmla="*/ 0 h 85"/>
                </a:gdLst>
                <a:ahLst/>
                <a:cxnLst>
                  <a:cxn ang="0">
                    <a:pos x="T0" y="T1"/>
                  </a:cxn>
                  <a:cxn ang="0">
                    <a:pos x="T2" y="T3"/>
                  </a:cxn>
                  <a:cxn ang="0">
                    <a:pos x="T4" y="T5"/>
                  </a:cxn>
                  <a:cxn ang="0">
                    <a:pos x="T6" y="T7"/>
                  </a:cxn>
                  <a:cxn ang="0">
                    <a:pos x="T8" y="T9"/>
                  </a:cxn>
                  <a:cxn ang="0">
                    <a:pos x="T10" y="T11"/>
                  </a:cxn>
                </a:cxnLst>
                <a:rect l="0" t="0" r="r" b="b"/>
                <a:pathLst>
                  <a:path w="381" h="85">
                    <a:moveTo>
                      <a:pt x="72" y="0"/>
                    </a:moveTo>
                    <a:cubicBezTo>
                      <a:pt x="0" y="84"/>
                      <a:pt x="0" y="84"/>
                      <a:pt x="0" y="84"/>
                    </a:cubicBezTo>
                    <a:cubicBezTo>
                      <a:pt x="0" y="85"/>
                      <a:pt x="0" y="85"/>
                      <a:pt x="0" y="85"/>
                    </a:cubicBezTo>
                    <a:cubicBezTo>
                      <a:pt x="381" y="76"/>
                      <a:pt x="381" y="76"/>
                      <a:pt x="381" y="76"/>
                    </a:cubicBezTo>
                    <a:cubicBezTo>
                      <a:pt x="318" y="1"/>
                      <a:pt x="318" y="1"/>
                      <a:pt x="318" y="1"/>
                    </a:cubicBezTo>
                    <a:cubicBezTo>
                      <a:pt x="243" y="29"/>
                      <a:pt x="153" y="27"/>
                      <a:pt x="72" y="0"/>
                    </a:cubicBezTo>
                    <a:close/>
                  </a:path>
                </a:pathLst>
              </a:custGeom>
              <a:solidFill>
                <a:srgbClr val="AD28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28" name="Freeform 281"/>
              <p:cNvSpPr/>
              <p:nvPr/>
            </p:nvSpPr>
            <p:spPr bwMode="auto">
              <a:xfrm>
                <a:off x="2801" y="356"/>
                <a:ext cx="132" cy="46"/>
              </a:xfrm>
              <a:custGeom>
                <a:avLst/>
                <a:gdLst>
                  <a:gd name="T0" fmla="*/ 47 w 246"/>
                  <a:gd name="T1" fmla="*/ 1 h 85"/>
                  <a:gd name="T2" fmla="*/ 0 w 246"/>
                  <a:gd name="T3" fmla="*/ 56 h 85"/>
                  <a:gd name="T4" fmla="*/ 246 w 246"/>
                  <a:gd name="T5" fmla="*/ 57 h 85"/>
                  <a:gd name="T6" fmla="*/ 200 w 246"/>
                  <a:gd name="T7" fmla="*/ 0 h 85"/>
                  <a:gd name="T8" fmla="*/ 47 w 246"/>
                  <a:gd name="T9" fmla="*/ 1 h 85"/>
                </a:gdLst>
                <a:ahLst/>
                <a:cxnLst>
                  <a:cxn ang="0">
                    <a:pos x="T0" y="T1"/>
                  </a:cxn>
                  <a:cxn ang="0">
                    <a:pos x="T2" y="T3"/>
                  </a:cxn>
                  <a:cxn ang="0">
                    <a:pos x="T4" y="T5"/>
                  </a:cxn>
                  <a:cxn ang="0">
                    <a:pos x="T6" y="T7"/>
                  </a:cxn>
                  <a:cxn ang="0">
                    <a:pos x="T8" y="T9"/>
                  </a:cxn>
                </a:cxnLst>
                <a:rect l="0" t="0" r="r" b="b"/>
                <a:pathLst>
                  <a:path w="246" h="85">
                    <a:moveTo>
                      <a:pt x="47" y="1"/>
                    </a:moveTo>
                    <a:cubicBezTo>
                      <a:pt x="0" y="56"/>
                      <a:pt x="0" y="56"/>
                      <a:pt x="0" y="56"/>
                    </a:cubicBezTo>
                    <a:cubicBezTo>
                      <a:pt x="81" y="83"/>
                      <a:pt x="171" y="85"/>
                      <a:pt x="246" y="57"/>
                    </a:cubicBezTo>
                    <a:cubicBezTo>
                      <a:pt x="200" y="0"/>
                      <a:pt x="200" y="0"/>
                      <a:pt x="200" y="0"/>
                    </a:cubicBezTo>
                    <a:lnTo>
                      <a:pt x="47" y="1"/>
                    </a:lnTo>
                    <a:close/>
                  </a:path>
                </a:pathLst>
              </a:custGeom>
              <a:solidFill>
                <a:srgbClr val="5405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29" name="Freeform 282"/>
              <p:cNvSpPr/>
              <p:nvPr/>
            </p:nvSpPr>
            <p:spPr bwMode="auto">
              <a:xfrm>
                <a:off x="2759" y="427"/>
                <a:ext cx="218" cy="269"/>
              </a:xfrm>
              <a:custGeom>
                <a:avLst/>
                <a:gdLst>
                  <a:gd name="T0" fmla="*/ 210 w 218"/>
                  <a:gd name="T1" fmla="*/ 2 h 269"/>
                  <a:gd name="T2" fmla="*/ 208 w 218"/>
                  <a:gd name="T3" fmla="*/ 0 h 269"/>
                  <a:gd name="T4" fmla="*/ 3 w 218"/>
                  <a:gd name="T5" fmla="*/ 5 h 269"/>
                  <a:gd name="T6" fmla="*/ 0 w 218"/>
                  <a:gd name="T7" fmla="*/ 239 h 269"/>
                  <a:gd name="T8" fmla="*/ 218 w 218"/>
                  <a:gd name="T9" fmla="*/ 269 h 269"/>
                  <a:gd name="T10" fmla="*/ 210 w 218"/>
                  <a:gd name="T11" fmla="*/ 2 h 269"/>
                  <a:gd name="T12" fmla="*/ 210 w 218"/>
                  <a:gd name="T13" fmla="*/ 2 h 269"/>
                </a:gdLst>
                <a:ahLst/>
                <a:cxnLst>
                  <a:cxn ang="0">
                    <a:pos x="T0" y="T1"/>
                  </a:cxn>
                  <a:cxn ang="0">
                    <a:pos x="T2" y="T3"/>
                  </a:cxn>
                  <a:cxn ang="0">
                    <a:pos x="T4" y="T5"/>
                  </a:cxn>
                  <a:cxn ang="0">
                    <a:pos x="T6" y="T7"/>
                  </a:cxn>
                  <a:cxn ang="0">
                    <a:pos x="T8" y="T9"/>
                  </a:cxn>
                  <a:cxn ang="0">
                    <a:pos x="T10" y="T11"/>
                  </a:cxn>
                  <a:cxn ang="0">
                    <a:pos x="T12" y="T13"/>
                  </a:cxn>
                </a:cxnLst>
                <a:rect l="0" t="0" r="r" b="b"/>
                <a:pathLst>
                  <a:path w="218" h="269">
                    <a:moveTo>
                      <a:pt x="210" y="2"/>
                    </a:moveTo>
                    <a:lnTo>
                      <a:pt x="208" y="0"/>
                    </a:lnTo>
                    <a:lnTo>
                      <a:pt x="3" y="5"/>
                    </a:lnTo>
                    <a:lnTo>
                      <a:pt x="0" y="239"/>
                    </a:lnTo>
                    <a:lnTo>
                      <a:pt x="218" y="269"/>
                    </a:lnTo>
                    <a:lnTo>
                      <a:pt x="210" y="2"/>
                    </a:lnTo>
                    <a:lnTo>
                      <a:pt x="210" y="2"/>
                    </a:lnTo>
                    <a:close/>
                  </a:path>
                </a:pathLst>
              </a:custGeom>
              <a:solidFill>
                <a:srgbClr val="8207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0" name="Freeform 283"/>
              <p:cNvSpPr/>
              <p:nvPr/>
            </p:nvSpPr>
            <p:spPr bwMode="auto">
              <a:xfrm>
                <a:off x="2756" y="666"/>
                <a:ext cx="227" cy="112"/>
              </a:xfrm>
              <a:custGeom>
                <a:avLst/>
                <a:gdLst>
                  <a:gd name="T0" fmla="*/ 3 w 227"/>
                  <a:gd name="T1" fmla="*/ 0 h 112"/>
                  <a:gd name="T2" fmla="*/ 0 w 227"/>
                  <a:gd name="T3" fmla="*/ 112 h 112"/>
                  <a:gd name="T4" fmla="*/ 227 w 227"/>
                  <a:gd name="T5" fmla="*/ 109 h 112"/>
                  <a:gd name="T6" fmla="*/ 221 w 227"/>
                  <a:gd name="T7" fmla="*/ 30 h 112"/>
                  <a:gd name="T8" fmla="*/ 3 w 227"/>
                  <a:gd name="T9" fmla="*/ 0 h 112"/>
                  <a:gd name="T10" fmla="*/ 3 w 227"/>
                  <a:gd name="T11" fmla="*/ 0 h 112"/>
                </a:gdLst>
                <a:ahLst/>
                <a:cxnLst>
                  <a:cxn ang="0">
                    <a:pos x="T0" y="T1"/>
                  </a:cxn>
                  <a:cxn ang="0">
                    <a:pos x="T2" y="T3"/>
                  </a:cxn>
                  <a:cxn ang="0">
                    <a:pos x="T4" y="T5"/>
                  </a:cxn>
                  <a:cxn ang="0">
                    <a:pos x="T6" y="T7"/>
                  </a:cxn>
                  <a:cxn ang="0">
                    <a:pos x="T8" y="T9"/>
                  </a:cxn>
                  <a:cxn ang="0">
                    <a:pos x="T10" y="T11"/>
                  </a:cxn>
                </a:cxnLst>
                <a:rect l="0" t="0" r="r" b="b"/>
                <a:pathLst>
                  <a:path w="227" h="112">
                    <a:moveTo>
                      <a:pt x="3" y="0"/>
                    </a:moveTo>
                    <a:lnTo>
                      <a:pt x="0" y="112"/>
                    </a:lnTo>
                    <a:lnTo>
                      <a:pt x="227" y="109"/>
                    </a:lnTo>
                    <a:lnTo>
                      <a:pt x="221" y="30"/>
                    </a:lnTo>
                    <a:lnTo>
                      <a:pt x="3" y="0"/>
                    </a:lnTo>
                    <a:lnTo>
                      <a:pt x="3" y="0"/>
                    </a:lnTo>
                    <a:close/>
                  </a:path>
                </a:pathLst>
              </a:custGeom>
              <a:solidFill>
                <a:srgbClr val="5405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1" name="Freeform 284"/>
              <p:cNvSpPr/>
              <p:nvPr/>
            </p:nvSpPr>
            <p:spPr bwMode="auto">
              <a:xfrm>
                <a:off x="2752" y="1020"/>
                <a:ext cx="242" cy="493"/>
              </a:xfrm>
              <a:custGeom>
                <a:avLst/>
                <a:gdLst>
                  <a:gd name="T0" fmla="*/ 2 w 242"/>
                  <a:gd name="T1" fmla="*/ 13 h 493"/>
                  <a:gd name="T2" fmla="*/ 0 w 242"/>
                  <a:gd name="T3" fmla="*/ 493 h 493"/>
                  <a:gd name="T4" fmla="*/ 242 w 242"/>
                  <a:gd name="T5" fmla="*/ 460 h 493"/>
                  <a:gd name="T6" fmla="*/ 236 w 242"/>
                  <a:gd name="T7" fmla="*/ 0 h 493"/>
                  <a:gd name="T8" fmla="*/ 2 w 242"/>
                  <a:gd name="T9" fmla="*/ 13 h 493"/>
                  <a:gd name="T10" fmla="*/ 2 w 242"/>
                  <a:gd name="T11" fmla="*/ 13 h 493"/>
                </a:gdLst>
                <a:ahLst/>
                <a:cxnLst>
                  <a:cxn ang="0">
                    <a:pos x="T0" y="T1"/>
                  </a:cxn>
                  <a:cxn ang="0">
                    <a:pos x="T2" y="T3"/>
                  </a:cxn>
                  <a:cxn ang="0">
                    <a:pos x="T4" y="T5"/>
                  </a:cxn>
                  <a:cxn ang="0">
                    <a:pos x="T6" y="T7"/>
                  </a:cxn>
                  <a:cxn ang="0">
                    <a:pos x="T8" y="T9"/>
                  </a:cxn>
                  <a:cxn ang="0">
                    <a:pos x="T10" y="T11"/>
                  </a:cxn>
                </a:cxnLst>
                <a:rect l="0" t="0" r="r" b="b"/>
                <a:pathLst>
                  <a:path w="242" h="493">
                    <a:moveTo>
                      <a:pt x="2" y="13"/>
                    </a:moveTo>
                    <a:lnTo>
                      <a:pt x="0" y="493"/>
                    </a:lnTo>
                    <a:lnTo>
                      <a:pt x="242" y="460"/>
                    </a:lnTo>
                    <a:lnTo>
                      <a:pt x="236" y="0"/>
                    </a:lnTo>
                    <a:lnTo>
                      <a:pt x="2" y="13"/>
                    </a:lnTo>
                    <a:lnTo>
                      <a:pt x="2" y="13"/>
                    </a:lnTo>
                    <a:close/>
                  </a:path>
                </a:pathLst>
              </a:custGeom>
              <a:solidFill>
                <a:srgbClr val="5405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2" name="Freeform 285"/>
              <p:cNvSpPr/>
              <p:nvPr/>
            </p:nvSpPr>
            <p:spPr bwMode="auto">
              <a:xfrm>
                <a:off x="2749" y="1640"/>
                <a:ext cx="252" cy="211"/>
              </a:xfrm>
              <a:custGeom>
                <a:avLst/>
                <a:gdLst>
                  <a:gd name="T0" fmla="*/ 1 w 252"/>
                  <a:gd name="T1" fmla="*/ 32 h 211"/>
                  <a:gd name="T2" fmla="*/ 0 w 252"/>
                  <a:gd name="T3" fmla="*/ 208 h 211"/>
                  <a:gd name="T4" fmla="*/ 252 w 252"/>
                  <a:gd name="T5" fmla="*/ 211 h 211"/>
                  <a:gd name="T6" fmla="*/ 248 w 252"/>
                  <a:gd name="T7" fmla="*/ 0 h 211"/>
                  <a:gd name="T8" fmla="*/ 1 w 252"/>
                  <a:gd name="T9" fmla="*/ 32 h 211"/>
                  <a:gd name="T10" fmla="*/ 1 w 252"/>
                  <a:gd name="T11" fmla="*/ 32 h 211"/>
                </a:gdLst>
                <a:ahLst/>
                <a:cxnLst>
                  <a:cxn ang="0">
                    <a:pos x="T0" y="T1"/>
                  </a:cxn>
                  <a:cxn ang="0">
                    <a:pos x="T2" y="T3"/>
                  </a:cxn>
                  <a:cxn ang="0">
                    <a:pos x="T4" y="T5"/>
                  </a:cxn>
                  <a:cxn ang="0">
                    <a:pos x="T6" y="T7"/>
                  </a:cxn>
                  <a:cxn ang="0">
                    <a:pos x="T8" y="T9"/>
                  </a:cxn>
                  <a:cxn ang="0">
                    <a:pos x="T10" y="T11"/>
                  </a:cxn>
                </a:cxnLst>
                <a:rect l="0" t="0" r="r" b="b"/>
                <a:pathLst>
                  <a:path w="252" h="211">
                    <a:moveTo>
                      <a:pt x="1" y="32"/>
                    </a:moveTo>
                    <a:lnTo>
                      <a:pt x="0" y="208"/>
                    </a:lnTo>
                    <a:lnTo>
                      <a:pt x="252" y="211"/>
                    </a:lnTo>
                    <a:lnTo>
                      <a:pt x="248" y="0"/>
                    </a:lnTo>
                    <a:lnTo>
                      <a:pt x="1" y="32"/>
                    </a:lnTo>
                    <a:lnTo>
                      <a:pt x="1" y="32"/>
                    </a:lnTo>
                    <a:close/>
                  </a:path>
                </a:pathLst>
              </a:custGeom>
              <a:solidFill>
                <a:srgbClr val="5405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3" name="Oval 286"/>
              <p:cNvSpPr>
                <a:spLocks noChangeArrowheads="1"/>
              </p:cNvSpPr>
              <p:nvPr/>
            </p:nvSpPr>
            <p:spPr bwMode="auto">
              <a:xfrm>
                <a:off x="2678" y="350"/>
                <a:ext cx="386" cy="125"/>
              </a:xfrm>
              <a:prstGeom prst="ellipse">
                <a:avLst/>
              </a:prstGeom>
              <a:solidFill>
                <a:srgbClr val="6606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4" name="Oval 287"/>
              <p:cNvSpPr>
                <a:spLocks noChangeArrowheads="1"/>
              </p:cNvSpPr>
              <p:nvPr/>
            </p:nvSpPr>
            <p:spPr bwMode="auto">
              <a:xfrm>
                <a:off x="2678" y="312"/>
                <a:ext cx="386" cy="125"/>
              </a:xfrm>
              <a:prstGeom prst="ellipse">
                <a:avLst/>
              </a:prstGeom>
              <a:solidFill>
                <a:srgbClr val="8207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5" name="Freeform 288"/>
              <p:cNvSpPr/>
              <p:nvPr/>
            </p:nvSpPr>
            <p:spPr bwMode="auto">
              <a:xfrm>
                <a:off x="2695" y="141"/>
                <a:ext cx="344" cy="288"/>
              </a:xfrm>
              <a:custGeom>
                <a:avLst/>
                <a:gdLst>
                  <a:gd name="T0" fmla="*/ 98 w 639"/>
                  <a:gd name="T1" fmla="*/ 347 h 535"/>
                  <a:gd name="T2" fmla="*/ 550 w 639"/>
                  <a:gd name="T3" fmla="*/ 335 h 535"/>
                  <a:gd name="T4" fmla="*/ 313 w 639"/>
                  <a:gd name="T5" fmla="*/ 1 h 535"/>
                  <a:gd name="T6" fmla="*/ 98 w 639"/>
                  <a:gd name="T7" fmla="*/ 347 h 535"/>
                </a:gdLst>
                <a:ahLst/>
                <a:cxnLst>
                  <a:cxn ang="0">
                    <a:pos x="T0" y="T1"/>
                  </a:cxn>
                  <a:cxn ang="0">
                    <a:pos x="T2" y="T3"/>
                  </a:cxn>
                  <a:cxn ang="0">
                    <a:pos x="T4" y="T5"/>
                  </a:cxn>
                  <a:cxn ang="0">
                    <a:pos x="T6" y="T7"/>
                  </a:cxn>
                </a:cxnLst>
                <a:rect l="0" t="0" r="r" b="b"/>
                <a:pathLst>
                  <a:path w="639" h="535">
                    <a:moveTo>
                      <a:pt x="98" y="347"/>
                    </a:moveTo>
                    <a:cubicBezTo>
                      <a:pt x="171" y="488"/>
                      <a:pt x="447" y="535"/>
                      <a:pt x="550" y="335"/>
                    </a:cubicBezTo>
                    <a:cubicBezTo>
                      <a:pt x="639" y="164"/>
                      <a:pt x="496" y="0"/>
                      <a:pt x="313" y="1"/>
                    </a:cubicBezTo>
                    <a:cubicBezTo>
                      <a:pt x="158" y="2"/>
                      <a:pt x="0" y="160"/>
                      <a:pt x="98" y="347"/>
                    </a:cubicBezTo>
                    <a:close/>
                  </a:path>
                </a:pathLst>
              </a:custGeom>
              <a:solidFill>
                <a:srgbClr val="6606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6" name="Freeform 289"/>
              <p:cNvSpPr/>
              <p:nvPr/>
            </p:nvSpPr>
            <p:spPr bwMode="auto">
              <a:xfrm>
                <a:off x="2695" y="120"/>
                <a:ext cx="344" cy="288"/>
              </a:xfrm>
              <a:custGeom>
                <a:avLst/>
                <a:gdLst>
                  <a:gd name="T0" fmla="*/ 98 w 639"/>
                  <a:gd name="T1" fmla="*/ 348 h 536"/>
                  <a:gd name="T2" fmla="*/ 550 w 639"/>
                  <a:gd name="T3" fmla="*/ 336 h 536"/>
                  <a:gd name="T4" fmla="*/ 313 w 639"/>
                  <a:gd name="T5" fmla="*/ 1 h 536"/>
                  <a:gd name="T6" fmla="*/ 98 w 639"/>
                  <a:gd name="T7" fmla="*/ 348 h 536"/>
                </a:gdLst>
                <a:ahLst/>
                <a:cxnLst>
                  <a:cxn ang="0">
                    <a:pos x="T0" y="T1"/>
                  </a:cxn>
                  <a:cxn ang="0">
                    <a:pos x="T2" y="T3"/>
                  </a:cxn>
                  <a:cxn ang="0">
                    <a:pos x="T4" y="T5"/>
                  </a:cxn>
                  <a:cxn ang="0">
                    <a:pos x="T6" y="T7"/>
                  </a:cxn>
                </a:cxnLst>
                <a:rect l="0" t="0" r="r" b="b"/>
                <a:pathLst>
                  <a:path w="639" h="536">
                    <a:moveTo>
                      <a:pt x="98" y="348"/>
                    </a:moveTo>
                    <a:cubicBezTo>
                      <a:pt x="171" y="489"/>
                      <a:pt x="447" y="536"/>
                      <a:pt x="550" y="336"/>
                    </a:cubicBezTo>
                    <a:cubicBezTo>
                      <a:pt x="639" y="164"/>
                      <a:pt x="496" y="0"/>
                      <a:pt x="313" y="1"/>
                    </a:cubicBezTo>
                    <a:cubicBezTo>
                      <a:pt x="158" y="2"/>
                      <a:pt x="0" y="160"/>
                      <a:pt x="98" y="348"/>
                    </a:cubicBezTo>
                    <a:close/>
                  </a:path>
                </a:pathLst>
              </a:custGeom>
              <a:solidFill>
                <a:srgbClr val="8207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7" name="Freeform 290"/>
              <p:cNvSpPr/>
              <p:nvPr/>
            </p:nvSpPr>
            <p:spPr bwMode="auto">
              <a:xfrm>
                <a:off x="2762" y="252"/>
                <a:ext cx="216" cy="132"/>
              </a:xfrm>
              <a:custGeom>
                <a:avLst/>
                <a:gdLst>
                  <a:gd name="T0" fmla="*/ 400 w 401"/>
                  <a:gd name="T1" fmla="*/ 7 h 245"/>
                  <a:gd name="T2" fmla="*/ 303 w 401"/>
                  <a:gd name="T3" fmla="*/ 33 h 245"/>
                  <a:gd name="T4" fmla="*/ 144 w 401"/>
                  <a:gd name="T5" fmla="*/ 118 h 245"/>
                  <a:gd name="T6" fmla="*/ 31 w 401"/>
                  <a:gd name="T7" fmla="*/ 12 h 245"/>
                  <a:gd name="T8" fmla="*/ 1 w 401"/>
                  <a:gd name="T9" fmla="*/ 0 h 245"/>
                  <a:gd name="T10" fmla="*/ 44 w 401"/>
                  <a:gd name="T11" fmla="*/ 178 h 245"/>
                  <a:gd name="T12" fmla="*/ 347 w 401"/>
                  <a:gd name="T13" fmla="*/ 182 h 245"/>
                  <a:gd name="T14" fmla="*/ 400 w 401"/>
                  <a:gd name="T15" fmla="*/ 7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245">
                    <a:moveTo>
                      <a:pt x="400" y="7"/>
                    </a:moveTo>
                    <a:cubicBezTo>
                      <a:pt x="369" y="19"/>
                      <a:pt x="336" y="27"/>
                      <a:pt x="303" y="33"/>
                    </a:cubicBezTo>
                    <a:cubicBezTo>
                      <a:pt x="267" y="86"/>
                      <a:pt x="215" y="122"/>
                      <a:pt x="144" y="118"/>
                    </a:cubicBezTo>
                    <a:cubicBezTo>
                      <a:pt x="85" y="115"/>
                      <a:pt x="49" y="67"/>
                      <a:pt x="31" y="12"/>
                    </a:cubicBezTo>
                    <a:cubicBezTo>
                      <a:pt x="21" y="8"/>
                      <a:pt x="11" y="4"/>
                      <a:pt x="1" y="0"/>
                    </a:cubicBezTo>
                    <a:cubicBezTo>
                      <a:pt x="0" y="62"/>
                      <a:pt x="12" y="124"/>
                      <a:pt x="44" y="178"/>
                    </a:cubicBezTo>
                    <a:cubicBezTo>
                      <a:pt x="127" y="234"/>
                      <a:pt x="254" y="245"/>
                      <a:pt x="347" y="182"/>
                    </a:cubicBezTo>
                    <a:cubicBezTo>
                      <a:pt x="382" y="132"/>
                      <a:pt x="401" y="69"/>
                      <a:pt x="400" y="7"/>
                    </a:cubicBezTo>
                    <a:close/>
                  </a:path>
                </a:pathLst>
              </a:custGeom>
              <a:solidFill>
                <a:srgbClr val="8207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8" name="Freeform 291"/>
              <p:cNvSpPr/>
              <p:nvPr/>
            </p:nvSpPr>
            <p:spPr bwMode="auto">
              <a:xfrm>
                <a:off x="2779" y="258"/>
                <a:ext cx="146" cy="59"/>
              </a:xfrm>
              <a:custGeom>
                <a:avLst/>
                <a:gdLst>
                  <a:gd name="T0" fmla="*/ 113 w 272"/>
                  <a:gd name="T1" fmla="*/ 106 h 110"/>
                  <a:gd name="T2" fmla="*/ 272 w 272"/>
                  <a:gd name="T3" fmla="*/ 21 h 110"/>
                  <a:gd name="T4" fmla="*/ 0 w 272"/>
                  <a:gd name="T5" fmla="*/ 0 h 110"/>
                  <a:gd name="T6" fmla="*/ 113 w 272"/>
                  <a:gd name="T7" fmla="*/ 106 h 110"/>
                </a:gdLst>
                <a:ahLst/>
                <a:cxnLst>
                  <a:cxn ang="0">
                    <a:pos x="T0" y="T1"/>
                  </a:cxn>
                  <a:cxn ang="0">
                    <a:pos x="T2" y="T3"/>
                  </a:cxn>
                  <a:cxn ang="0">
                    <a:pos x="T4" y="T5"/>
                  </a:cxn>
                  <a:cxn ang="0">
                    <a:pos x="T6" y="T7"/>
                  </a:cxn>
                </a:cxnLst>
                <a:rect l="0" t="0" r="r" b="b"/>
                <a:pathLst>
                  <a:path w="272" h="110">
                    <a:moveTo>
                      <a:pt x="113" y="106"/>
                    </a:moveTo>
                    <a:cubicBezTo>
                      <a:pt x="184" y="110"/>
                      <a:pt x="236" y="74"/>
                      <a:pt x="272" y="21"/>
                    </a:cubicBezTo>
                    <a:cubicBezTo>
                      <a:pt x="181" y="37"/>
                      <a:pt x="86" y="30"/>
                      <a:pt x="0" y="0"/>
                    </a:cubicBezTo>
                    <a:cubicBezTo>
                      <a:pt x="18" y="55"/>
                      <a:pt x="54" y="103"/>
                      <a:pt x="113" y="106"/>
                    </a:cubicBezTo>
                    <a:close/>
                  </a:path>
                </a:pathLst>
              </a:custGeom>
              <a:solidFill>
                <a:srgbClr val="AD28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9" name="Freeform 292"/>
              <p:cNvSpPr/>
              <p:nvPr/>
            </p:nvSpPr>
            <p:spPr bwMode="auto">
              <a:xfrm>
                <a:off x="2732" y="120"/>
                <a:ext cx="274" cy="167"/>
              </a:xfrm>
              <a:custGeom>
                <a:avLst/>
                <a:gdLst>
                  <a:gd name="T0" fmla="*/ 245 w 509"/>
                  <a:gd name="T1" fmla="*/ 1 h 310"/>
                  <a:gd name="T2" fmla="*/ 0 w 509"/>
                  <a:gd name="T3" fmla="*/ 217 h 310"/>
                  <a:gd name="T4" fmla="*/ 509 w 509"/>
                  <a:gd name="T5" fmla="*/ 228 h 310"/>
                  <a:gd name="T6" fmla="*/ 245 w 509"/>
                  <a:gd name="T7" fmla="*/ 1 h 310"/>
                </a:gdLst>
                <a:ahLst/>
                <a:cxnLst>
                  <a:cxn ang="0">
                    <a:pos x="T0" y="T1"/>
                  </a:cxn>
                  <a:cxn ang="0">
                    <a:pos x="T2" y="T3"/>
                  </a:cxn>
                  <a:cxn ang="0">
                    <a:pos x="T4" y="T5"/>
                  </a:cxn>
                  <a:cxn ang="0">
                    <a:pos x="T6" y="T7"/>
                  </a:cxn>
                </a:cxnLst>
                <a:rect l="0" t="0" r="r" b="b"/>
                <a:pathLst>
                  <a:path w="509" h="310">
                    <a:moveTo>
                      <a:pt x="245" y="1"/>
                    </a:moveTo>
                    <a:cubicBezTo>
                      <a:pt x="128" y="2"/>
                      <a:pt x="9" y="92"/>
                      <a:pt x="0" y="217"/>
                    </a:cubicBezTo>
                    <a:cubicBezTo>
                      <a:pt x="150" y="305"/>
                      <a:pt x="354" y="310"/>
                      <a:pt x="509" y="228"/>
                    </a:cubicBezTo>
                    <a:cubicBezTo>
                      <a:pt x="508" y="101"/>
                      <a:pt x="389" y="0"/>
                      <a:pt x="245" y="1"/>
                    </a:cubicBezTo>
                    <a:close/>
                  </a:path>
                </a:pathLst>
              </a:custGeom>
              <a:solidFill>
                <a:srgbClr val="5405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40" name="Freeform 293"/>
              <p:cNvSpPr/>
              <p:nvPr/>
            </p:nvSpPr>
            <p:spPr bwMode="auto">
              <a:xfrm>
                <a:off x="2706" y="52"/>
                <a:ext cx="320" cy="199"/>
              </a:xfrm>
              <a:custGeom>
                <a:avLst/>
                <a:gdLst>
                  <a:gd name="T0" fmla="*/ 337 w 594"/>
                  <a:gd name="T1" fmla="*/ 12 h 369"/>
                  <a:gd name="T2" fmla="*/ 236 w 594"/>
                  <a:gd name="T3" fmla="*/ 31 h 369"/>
                  <a:gd name="T4" fmla="*/ 9 w 594"/>
                  <a:gd name="T5" fmla="*/ 234 h 369"/>
                  <a:gd name="T6" fmla="*/ 303 w 594"/>
                  <a:gd name="T7" fmla="*/ 369 h 369"/>
                  <a:gd name="T8" fmla="*/ 594 w 594"/>
                  <a:gd name="T9" fmla="*/ 237 h 369"/>
                  <a:gd name="T10" fmla="*/ 337 w 594"/>
                  <a:gd name="T11" fmla="*/ 12 h 369"/>
                </a:gdLst>
                <a:ahLst/>
                <a:cxnLst>
                  <a:cxn ang="0">
                    <a:pos x="T0" y="T1"/>
                  </a:cxn>
                  <a:cxn ang="0">
                    <a:pos x="T2" y="T3"/>
                  </a:cxn>
                  <a:cxn ang="0">
                    <a:pos x="T4" y="T5"/>
                  </a:cxn>
                  <a:cxn ang="0">
                    <a:pos x="T6" y="T7"/>
                  </a:cxn>
                  <a:cxn ang="0">
                    <a:pos x="T8" y="T9"/>
                  </a:cxn>
                  <a:cxn ang="0">
                    <a:pos x="T10" y="T11"/>
                  </a:cxn>
                </a:cxnLst>
                <a:rect l="0" t="0" r="r" b="b"/>
                <a:pathLst>
                  <a:path w="594" h="369">
                    <a:moveTo>
                      <a:pt x="337" y="12"/>
                    </a:moveTo>
                    <a:cubicBezTo>
                      <a:pt x="285" y="0"/>
                      <a:pt x="270" y="11"/>
                      <a:pt x="236" y="31"/>
                    </a:cubicBezTo>
                    <a:cubicBezTo>
                      <a:pt x="202" y="50"/>
                      <a:pt x="14" y="188"/>
                      <a:pt x="9" y="234"/>
                    </a:cubicBezTo>
                    <a:cubicBezTo>
                      <a:pt x="0" y="336"/>
                      <a:pt x="157" y="369"/>
                      <a:pt x="303" y="369"/>
                    </a:cubicBezTo>
                    <a:cubicBezTo>
                      <a:pt x="493" y="369"/>
                      <a:pt x="594" y="312"/>
                      <a:pt x="594" y="237"/>
                    </a:cubicBezTo>
                    <a:cubicBezTo>
                      <a:pt x="594" y="165"/>
                      <a:pt x="389" y="23"/>
                      <a:pt x="337" y="12"/>
                    </a:cubicBezTo>
                    <a:close/>
                  </a:path>
                </a:pathLst>
              </a:custGeom>
              <a:solidFill>
                <a:srgbClr val="FFF7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41" name="Freeform 294"/>
              <p:cNvSpPr/>
              <p:nvPr/>
            </p:nvSpPr>
            <p:spPr bwMode="auto">
              <a:xfrm>
                <a:off x="2732" y="52"/>
                <a:ext cx="287" cy="155"/>
              </a:xfrm>
              <a:custGeom>
                <a:avLst/>
                <a:gdLst>
                  <a:gd name="T0" fmla="*/ 47 w 532"/>
                  <a:gd name="T1" fmla="*/ 213 h 289"/>
                  <a:gd name="T2" fmla="*/ 455 w 532"/>
                  <a:gd name="T3" fmla="*/ 245 h 289"/>
                  <a:gd name="T4" fmla="*/ 532 w 532"/>
                  <a:gd name="T5" fmla="*/ 192 h 289"/>
                  <a:gd name="T6" fmla="*/ 288 w 532"/>
                  <a:gd name="T7" fmla="*/ 12 h 289"/>
                  <a:gd name="T8" fmla="*/ 159 w 532"/>
                  <a:gd name="T9" fmla="*/ 65 h 289"/>
                  <a:gd name="T10" fmla="*/ 0 w 532"/>
                  <a:gd name="T11" fmla="*/ 153 h 289"/>
                  <a:gd name="T12" fmla="*/ 47 w 532"/>
                  <a:gd name="T13" fmla="*/ 213 h 289"/>
                </a:gdLst>
                <a:ahLst/>
                <a:cxnLst>
                  <a:cxn ang="0">
                    <a:pos x="T0" y="T1"/>
                  </a:cxn>
                  <a:cxn ang="0">
                    <a:pos x="T2" y="T3"/>
                  </a:cxn>
                  <a:cxn ang="0">
                    <a:pos x="T4" y="T5"/>
                  </a:cxn>
                  <a:cxn ang="0">
                    <a:pos x="T6" y="T7"/>
                  </a:cxn>
                  <a:cxn ang="0">
                    <a:pos x="T8" y="T9"/>
                  </a:cxn>
                  <a:cxn ang="0">
                    <a:pos x="T10" y="T11"/>
                  </a:cxn>
                  <a:cxn ang="0">
                    <a:pos x="T12" y="T13"/>
                  </a:cxn>
                </a:cxnLst>
                <a:rect l="0" t="0" r="r" b="b"/>
                <a:pathLst>
                  <a:path w="532" h="289">
                    <a:moveTo>
                      <a:pt x="47" y="213"/>
                    </a:moveTo>
                    <a:cubicBezTo>
                      <a:pt x="175" y="269"/>
                      <a:pt x="319" y="289"/>
                      <a:pt x="455" y="245"/>
                    </a:cubicBezTo>
                    <a:cubicBezTo>
                      <a:pt x="488" y="235"/>
                      <a:pt x="513" y="216"/>
                      <a:pt x="532" y="192"/>
                    </a:cubicBezTo>
                    <a:cubicBezTo>
                      <a:pt x="487" y="89"/>
                      <a:pt x="332" y="21"/>
                      <a:pt x="288" y="12"/>
                    </a:cubicBezTo>
                    <a:cubicBezTo>
                      <a:pt x="236" y="0"/>
                      <a:pt x="197" y="54"/>
                      <a:pt x="159" y="65"/>
                    </a:cubicBezTo>
                    <a:cubicBezTo>
                      <a:pt x="89" y="85"/>
                      <a:pt x="39" y="101"/>
                      <a:pt x="0" y="153"/>
                    </a:cubicBezTo>
                    <a:cubicBezTo>
                      <a:pt x="5" y="180"/>
                      <a:pt x="26" y="203"/>
                      <a:pt x="47" y="213"/>
                    </a:cubicBezTo>
                    <a:close/>
                  </a:path>
                </a:pathLst>
              </a:custGeom>
              <a:solidFill>
                <a:srgbClr val="FFF7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42" name="Freeform 295"/>
              <p:cNvSpPr/>
              <p:nvPr/>
            </p:nvSpPr>
            <p:spPr bwMode="auto">
              <a:xfrm>
                <a:off x="2691" y="287"/>
                <a:ext cx="378" cy="167"/>
              </a:xfrm>
              <a:custGeom>
                <a:avLst/>
                <a:gdLst>
                  <a:gd name="T0" fmla="*/ 74 w 702"/>
                  <a:gd name="T1" fmla="*/ 222 h 309"/>
                  <a:gd name="T2" fmla="*/ 450 w 702"/>
                  <a:gd name="T3" fmla="*/ 234 h 309"/>
                  <a:gd name="T4" fmla="*/ 690 w 702"/>
                  <a:gd name="T5" fmla="*/ 164 h 309"/>
                  <a:gd name="T6" fmla="*/ 358 w 702"/>
                  <a:gd name="T7" fmla="*/ 202 h 309"/>
                  <a:gd name="T8" fmla="*/ 100 w 702"/>
                  <a:gd name="T9" fmla="*/ 72 h 309"/>
                  <a:gd name="T10" fmla="*/ 2 w 702"/>
                  <a:gd name="T11" fmla="*/ 120 h 309"/>
                  <a:gd name="T12" fmla="*/ 74 w 702"/>
                  <a:gd name="T13" fmla="*/ 222 h 309"/>
                </a:gdLst>
                <a:ahLst/>
                <a:cxnLst>
                  <a:cxn ang="0">
                    <a:pos x="T0" y="T1"/>
                  </a:cxn>
                  <a:cxn ang="0">
                    <a:pos x="T2" y="T3"/>
                  </a:cxn>
                  <a:cxn ang="0">
                    <a:pos x="T4" y="T5"/>
                  </a:cxn>
                  <a:cxn ang="0">
                    <a:pos x="T6" y="T7"/>
                  </a:cxn>
                  <a:cxn ang="0">
                    <a:pos x="T8" y="T9"/>
                  </a:cxn>
                  <a:cxn ang="0">
                    <a:pos x="T10" y="T11"/>
                  </a:cxn>
                  <a:cxn ang="0">
                    <a:pos x="T12" y="T13"/>
                  </a:cxn>
                </a:cxnLst>
                <a:rect l="0" t="0" r="r" b="b"/>
                <a:pathLst>
                  <a:path w="702" h="309">
                    <a:moveTo>
                      <a:pt x="74" y="222"/>
                    </a:moveTo>
                    <a:cubicBezTo>
                      <a:pt x="200" y="283"/>
                      <a:pt x="312" y="309"/>
                      <a:pt x="450" y="234"/>
                    </a:cubicBezTo>
                    <a:cubicBezTo>
                      <a:pt x="546" y="182"/>
                      <a:pt x="702" y="204"/>
                      <a:pt x="690" y="164"/>
                    </a:cubicBezTo>
                    <a:cubicBezTo>
                      <a:pt x="645" y="61"/>
                      <a:pt x="516" y="226"/>
                      <a:pt x="358" y="202"/>
                    </a:cubicBezTo>
                    <a:cubicBezTo>
                      <a:pt x="306" y="194"/>
                      <a:pt x="112" y="152"/>
                      <a:pt x="100" y="72"/>
                    </a:cubicBezTo>
                    <a:cubicBezTo>
                      <a:pt x="89" y="0"/>
                      <a:pt x="42" y="68"/>
                      <a:pt x="2" y="120"/>
                    </a:cubicBezTo>
                    <a:cubicBezTo>
                      <a:pt x="8" y="146"/>
                      <a:pt x="0" y="186"/>
                      <a:pt x="74" y="222"/>
                    </a:cubicBezTo>
                    <a:close/>
                  </a:path>
                </a:pathLst>
              </a:custGeom>
              <a:solidFill>
                <a:srgbClr val="FFF7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43" name="Freeform 296"/>
              <p:cNvSpPr/>
              <p:nvPr/>
            </p:nvSpPr>
            <p:spPr bwMode="auto">
              <a:xfrm>
                <a:off x="2706" y="134"/>
                <a:ext cx="320" cy="117"/>
              </a:xfrm>
              <a:custGeom>
                <a:avLst/>
                <a:gdLst>
                  <a:gd name="T0" fmla="*/ 504 w 594"/>
                  <a:gd name="T1" fmla="*/ 92 h 216"/>
                  <a:gd name="T2" fmla="*/ 96 w 594"/>
                  <a:gd name="T3" fmla="*/ 60 h 216"/>
                  <a:gd name="T4" fmla="*/ 49 w 594"/>
                  <a:gd name="T5" fmla="*/ 0 h 216"/>
                  <a:gd name="T6" fmla="*/ 9 w 594"/>
                  <a:gd name="T7" fmla="*/ 81 h 216"/>
                  <a:gd name="T8" fmla="*/ 303 w 594"/>
                  <a:gd name="T9" fmla="*/ 216 h 216"/>
                  <a:gd name="T10" fmla="*/ 594 w 594"/>
                  <a:gd name="T11" fmla="*/ 84 h 216"/>
                  <a:gd name="T12" fmla="*/ 581 w 594"/>
                  <a:gd name="T13" fmla="*/ 39 h 216"/>
                  <a:gd name="T14" fmla="*/ 504 w 594"/>
                  <a:gd name="T15" fmla="*/ 92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4" h="216">
                    <a:moveTo>
                      <a:pt x="504" y="92"/>
                    </a:moveTo>
                    <a:cubicBezTo>
                      <a:pt x="368" y="136"/>
                      <a:pt x="224" y="116"/>
                      <a:pt x="96" y="60"/>
                    </a:cubicBezTo>
                    <a:cubicBezTo>
                      <a:pt x="75" y="50"/>
                      <a:pt x="54" y="27"/>
                      <a:pt x="49" y="0"/>
                    </a:cubicBezTo>
                    <a:cubicBezTo>
                      <a:pt x="26" y="38"/>
                      <a:pt x="10" y="68"/>
                      <a:pt x="9" y="81"/>
                    </a:cubicBezTo>
                    <a:cubicBezTo>
                      <a:pt x="0" y="183"/>
                      <a:pt x="157" y="216"/>
                      <a:pt x="303" y="216"/>
                    </a:cubicBezTo>
                    <a:cubicBezTo>
                      <a:pt x="493" y="216"/>
                      <a:pt x="594" y="159"/>
                      <a:pt x="594" y="84"/>
                    </a:cubicBezTo>
                    <a:cubicBezTo>
                      <a:pt x="594" y="73"/>
                      <a:pt x="590" y="57"/>
                      <a:pt x="581" y="39"/>
                    </a:cubicBezTo>
                    <a:cubicBezTo>
                      <a:pt x="562" y="63"/>
                      <a:pt x="537" y="82"/>
                      <a:pt x="504" y="92"/>
                    </a:cubicBezTo>
                    <a:close/>
                  </a:path>
                </a:pathLst>
              </a:custGeom>
              <a:solidFill>
                <a:srgbClr val="E3D8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44" name="Freeform 297"/>
              <p:cNvSpPr/>
              <p:nvPr/>
            </p:nvSpPr>
            <p:spPr bwMode="auto">
              <a:xfrm>
                <a:off x="1954" y="835"/>
                <a:ext cx="1959" cy="803"/>
              </a:xfrm>
              <a:custGeom>
                <a:avLst/>
                <a:gdLst>
                  <a:gd name="T0" fmla="*/ 0 w 1959"/>
                  <a:gd name="T1" fmla="*/ 100 h 803"/>
                  <a:gd name="T2" fmla="*/ 72 w 1959"/>
                  <a:gd name="T3" fmla="*/ 130 h 803"/>
                  <a:gd name="T4" fmla="*/ 24 w 1959"/>
                  <a:gd name="T5" fmla="*/ 400 h 803"/>
                  <a:gd name="T6" fmla="*/ 87 w 1959"/>
                  <a:gd name="T7" fmla="*/ 427 h 803"/>
                  <a:gd name="T8" fmla="*/ 34 w 1959"/>
                  <a:gd name="T9" fmla="*/ 546 h 803"/>
                  <a:gd name="T10" fmla="*/ 107 w 1959"/>
                  <a:gd name="T11" fmla="*/ 689 h 803"/>
                  <a:gd name="T12" fmla="*/ 55 w 1959"/>
                  <a:gd name="T13" fmla="*/ 731 h 803"/>
                  <a:gd name="T14" fmla="*/ 100 w 1959"/>
                  <a:gd name="T15" fmla="*/ 803 h 803"/>
                  <a:gd name="T16" fmla="*/ 1843 w 1959"/>
                  <a:gd name="T17" fmla="*/ 581 h 803"/>
                  <a:gd name="T18" fmla="*/ 1912 w 1959"/>
                  <a:gd name="T19" fmla="*/ 519 h 803"/>
                  <a:gd name="T20" fmla="*/ 1857 w 1959"/>
                  <a:gd name="T21" fmla="*/ 481 h 803"/>
                  <a:gd name="T22" fmla="*/ 1910 w 1959"/>
                  <a:gd name="T23" fmla="*/ 401 h 803"/>
                  <a:gd name="T24" fmla="*/ 1858 w 1959"/>
                  <a:gd name="T25" fmla="*/ 354 h 803"/>
                  <a:gd name="T26" fmla="*/ 1934 w 1959"/>
                  <a:gd name="T27" fmla="*/ 317 h 803"/>
                  <a:gd name="T28" fmla="*/ 1907 w 1959"/>
                  <a:gd name="T29" fmla="*/ 76 h 803"/>
                  <a:gd name="T30" fmla="*/ 1959 w 1959"/>
                  <a:gd name="T31" fmla="*/ 37 h 803"/>
                  <a:gd name="T32" fmla="*/ 1867 w 1959"/>
                  <a:gd name="T33" fmla="*/ 0 h 803"/>
                  <a:gd name="T34" fmla="*/ 46 w 1959"/>
                  <a:gd name="T35" fmla="*/ 58 h 803"/>
                  <a:gd name="T36" fmla="*/ 0 w 1959"/>
                  <a:gd name="T37" fmla="*/ 100 h 803"/>
                  <a:gd name="T38" fmla="*/ 0 w 1959"/>
                  <a:gd name="T39" fmla="*/ 100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9" h="803">
                    <a:moveTo>
                      <a:pt x="0" y="100"/>
                    </a:moveTo>
                    <a:lnTo>
                      <a:pt x="72" y="130"/>
                    </a:lnTo>
                    <a:lnTo>
                      <a:pt x="24" y="400"/>
                    </a:lnTo>
                    <a:lnTo>
                      <a:pt x="87" y="427"/>
                    </a:lnTo>
                    <a:lnTo>
                      <a:pt x="34" y="546"/>
                    </a:lnTo>
                    <a:lnTo>
                      <a:pt x="107" y="689"/>
                    </a:lnTo>
                    <a:lnTo>
                      <a:pt x="55" y="731"/>
                    </a:lnTo>
                    <a:lnTo>
                      <a:pt x="100" y="803"/>
                    </a:lnTo>
                    <a:lnTo>
                      <a:pt x="1843" y="581"/>
                    </a:lnTo>
                    <a:lnTo>
                      <a:pt x="1912" y="519"/>
                    </a:lnTo>
                    <a:lnTo>
                      <a:pt x="1857" y="481"/>
                    </a:lnTo>
                    <a:lnTo>
                      <a:pt x="1910" y="401"/>
                    </a:lnTo>
                    <a:lnTo>
                      <a:pt x="1858" y="354"/>
                    </a:lnTo>
                    <a:lnTo>
                      <a:pt x="1934" y="317"/>
                    </a:lnTo>
                    <a:lnTo>
                      <a:pt x="1907" y="76"/>
                    </a:lnTo>
                    <a:lnTo>
                      <a:pt x="1959" y="37"/>
                    </a:lnTo>
                    <a:lnTo>
                      <a:pt x="1867" y="0"/>
                    </a:lnTo>
                    <a:lnTo>
                      <a:pt x="46" y="58"/>
                    </a:lnTo>
                    <a:lnTo>
                      <a:pt x="0" y="100"/>
                    </a:lnTo>
                    <a:lnTo>
                      <a:pt x="0" y="100"/>
                    </a:lnTo>
                    <a:close/>
                  </a:path>
                </a:pathLst>
              </a:custGeom>
              <a:solidFill>
                <a:srgbClr val="4529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45" name="Freeform 298"/>
              <p:cNvSpPr/>
              <p:nvPr/>
            </p:nvSpPr>
            <p:spPr bwMode="auto">
              <a:xfrm>
                <a:off x="1837" y="742"/>
                <a:ext cx="2088" cy="985"/>
              </a:xfrm>
              <a:custGeom>
                <a:avLst/>
                <a:gdLst>
                  <a:gd name="T0" fmla="*/ 2088 w 2088"/>
                  <a:gd name="T1" fmla="*/ 0 h 985"/>
                  <a:gd name="T2" fmla="*/ 1045 w 2088"/>
                  <a:gd name="T3" fmla="*/ 36 h 985"/>
                  <a:gd name="T4" fmla="*/ 0 w 2088"/>
                  <a:gd name="T5" fmla="*/ 60 h 985"/>
                  <a:gd name="T6" fmla="*/ 11 w 2088"/>
                  <a:gd name="T7" fmla="*/ 192 h 985"/>
                  <a:gd name="T8" fmla="*/ 104 w 2088"/>
                  <a:gd name="T9" fmla="*/ 202 h 985"/>
                  <a:gd name="T10" fmla="*/ 27 w 2088"/>
                  <a:gd name="T11" fmla="*/ 225 h 985"/>
                  <a:gd name="T12" fmla="*/ 33 w 2088"/>
                  <a:gd name="T13" fmla="*/ 491 h 985"/>
                  <a:gd name="T14" fmla="*/ 141 w 2088"/>
                  <a:gd name="T15" fmla="*/ 501 h 985"/>
                  <a:gd name="T16" fmla="*/ 36 w 2088"/>
                  <a:gd name="T17" fmla="*/ 536 h 985"/>
                  <a:gd name="T18" fmla="*/ 45 w 2088"/>
                  <a:gd name="T19" fmla="*/ 638 h 985"/>
                  <a:gd name="T20" fmla="*/ 174 w 2088"/>
                  <a:gd name="T21" fmla="*/ 656 h 985"/>
                  <a:gd name="T22" fmla="*/ 54 w 2088"/>
                  <a:gd name="T23" fmla="*/ 688 h 985"/>
                  <a:gd name="T24" fmla="*/ 62 w 2088"/>
                  <a:gd name="T25" fmla="*/ 823 h 985"/>
                  <a:gd name="T26" fmla="*/ 161 w 2088"/>
                  <a:gd name="T27" fmla="*/ 826 h 985"/>
                  <a:gd name="T28" fmla="*/ 62 w 2088"/>
                  <a:gd name="T29" fmla="*/ 850 h 985"/>
                  <a:gd name="T30" fmla="*/ 59 w 2088"/>
                  <a:gd name="T31" fmla="*/ 985 h 985"/>
                  <a:gd name="T32" fmla="*/ 2062 w 2088"/>
                  <a:gd name="T33" fmla="*/ 829 h 985"/>
                  <a:gd name="T34" fmla="*/ 2069 w 2088"/>
                  <a:gd name="T35" fmla="*/ 629 h 985"/>
                  <a:gd name="T36" fmla="*/ 1990 w 2088"/>
                  <a:gd name="T37" fmla="*/ 626 h 985"/>
                  <a:gd name="T38" fmla="*/ 2032 w 2088"/>
                  <a:gd name="T39" fmla="*/ 612 h 985"/>
                  <a:gd name="T40" fmla="*/ 2076 w 2088"/>
                  <a:gd name="T41" fmla="*/ 527 h 985"/>
                  <a:gd name="T42" fmla="*/ 1766 w 2088"/>
                  <a:gd name="T43" fmla="*/ 530 h 985"/>
                  <a:gd name="T44" fmla="*/ 2064 w 2088"/>
                  <a:gd name="T45" fmla="*/ 494 h 985"/>
                  <a:gd name="T46" fmla="*/ 2064 w 2088"/>
                  <a:gd name="T47" fmla="*/ 440 h 985"/>
                  <a:gd name="T48" fmla="*/ 1959 w 2088"/>
                  <a:gd name="T49" fmla="*/ 424 h 985"/>
                  <a:gd name="T50" fmla="*/ 2051 w 2088"/>
                  <a:gd name="T51" fmla="*/ 409 h 985"/>
                  <a:gd name="T52" fmla="*/ 2060 w 2088"/>
                  <a:gd name="T53" fmla="*/ 161 h 985"/>
                  <a:gd name="T54" fmla="*/ 1970 w 2088"/>
                  <a:gd name="T55" fmla="*/ 153 h 985"/>
                  <a:gd name="T56" fmla="*/ 2075 w 2088"/>
                  <a:gd name="T57" fmla="*/ 130 h 985"/>
                  <a:gd name="T58" fmla="*/ 2088 w 2088"/>
                  <a:gd name="T59" fmla="*/ 0 h 985"/>
                  <a:gd name="T60" fmla="*/ 2088 w 2088"/>
                  <a:gd name="T6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985">
                    <a:moveTo>
                      <a:pt x="2088" y="0"/>
                    </a:moveTo>
                    <a:lnTo>
                      <a:pt x="1045" y="36"/>
                    </a:lnTo>
                    <a:lnTo>
                      <a:pt x="0" y="60"/>
                    </a:lnTo>
                    <a:lnTo>
                      <a:pt x="11" y="192"/>
                    </a:lnTo>
                    <a:lnTo>
                      <a:pt x="104" y="202"/>
                    </a:lnTo>
                    <a:lnTo>
                      <a:pt x="27" y="225"/>
                    </a:lnTo>
                    <a:lnTo>
                      <a:pt x="33" y="491"/>
                    </a:lnTo>
                    <a:lnTo>
                      <a:pt x="141" y="501"/>
                    </a:lnTo>
                    <a:lnTo>
                      <a:pt x="36" y="536"/>
                    </a:lnTo>
                    <a:lnTo>
                      <a:pt x="45" y="638"/>
                    </a:lnTo>
                    <a:lnTo>
                      <a:pt x="174" y="656"/>
                    </a:lnTo>
                    <a:lnTo>
                      <a:pt x="54" y="688"/>
                    </a:lnTo>
                    <a:lnTo>
                      <a:pt x="62" y="823"/>
                    </a:lnTo>
                    <a:lnTo>
                      <a:pt x="161" y="826"/>
                    </a:lnTo>
                    <a:lnTo>
                      <a:pt x="62" y="850"/>
                    </a:lnTo>
                    <a:lnTo>
                      <a:pt x="59" y="985"/>
                    </a:lnTo>
                    <a:lnTo>
                      <a:pt x="2062" y="829"/>
                    </a:lnTo>
                    <a:lnTo>
                      <a:pt x="2069" y="629"/>
                    </a:lnTo>
                    <a:lnTo>
                      <a:pt x="1990" y="626"/>
                    </a:lnTo>
                    <a:lnTo>
                      <a:pt x="2032" y="612"/>
                    </a:lnTo>
                    <a:lnTo>
                      <a:pt x="2076" y="527"/>
                    </a:lnTo>
                    <a:lnTo>
                      <a:pt x="1766" y="530"/>
                    </a:lnTo>
                    <a:lnTo>
                      <a:pt x="2064" y="494"/>
                    </a:lnTo>
                    <a:lnTo>
                      <a:pt x="2064" y="440"/>
                    </a:lnTo>
                    <a:lnTo>
                      <a:pt x="1959" y="424"/>
                    </a:lnTo>
                    <a:lnTo>
                      <a:pt x="2051" y="409"/>
                    </a:lnTo>
                    <a:lnTo>
                      <a:pt x="2060" y="161"/>
                    </a:lnTo>
                    <a:lnTo>
                      <a:pt x="1970" y="153"/>
                    </a:lnTo>
                    <a:lnTo>
                      <a:pt x="2075" y="130"/>
                    </a:lnTo>
                    <a:lnTo>
                      <a:pt x="2088" y="0"/>
                    </a:lnTo>
                    <a:lnTo>
                      <a:pt x="2088" y="0"/>
                    </a:lnTo>
                    <a:close/>
                  </a:path>
                </a:pathLst>
              </a:custGeom>
              <a:solidFill>
                <a:srgbClr val="5C38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46" name="Freeform 299"/>
              <p:cNvSpPr/>
              <p:nvPr/>
            </p:nvSpPr>
            <p:spPr bwMode="auto">
              <a:xfrm>
                <a:off x="1910" y="776"/>
                <a:ext cx="1947" cy="891"/>
              </a:xfrm>
              <a:custGeom>
                <a:avLst/>
                <a:gdLst>
                  <a:gd name="T0" fmla="*/ 0 w 1947"/>
                  <a:gd name="T1" fmla="*/ 51 h 891"/>
                  <a:gd name="T2" fmla="*/ 0 w 1947"/>
                  <a:gd name="T3" fmla="*/ 142 h 891"/>
                  <a:gd name="T4" fmla="*/ 317 w 1947"/>
                  <a:gd name="T5" fmla="*/ 180 h 891"/>
                  <a:gd name="T6" fmla="*/ 31 w 1947"/>
                  <a:gd name="T7" fmla="*/ 216 h 891"/>
                  <a:gd name="T8" fmla="*/ 38 w 1947"/>
                  <a:gd name="T9" fmla="*/ 431 h 891"/>
                  <a:gd name="T10" fmla="*/ 332 w 1947"/>
                  <a:gd name="T11" fmla="*/ 459 h 891"/>
                  <a:gd name="T12" fmla="*/ 37 w 1947"/>
                  <a:gd name="T13" fmla="*/ 519 h 891"/>
                  <a:gd name="T14" fmla="*/ 37 w 1947"/>
                  <a:gd name="T15" fmla="*/ 573 h 891"/>
                  <a:gd name="T16" fmla="*/ 420 w 1947"/>
                  <a:gd name="T17" fmla="*/ 621 h 891"/>
                  <a:gd name="T18" fmla="*/ 45 w 1947"/>
                  <a:gd name="T19" fmla="*/ 670 h 891"/>
                  <a:gd name="T20" fmla="*/ 47 w 1947"/>
                  <a:gd name="T21" fmla="*/ 770 h 891"/>
                  <a:gd name="T22" fmla="*/ 197 w 1947"/>
                  <a:gd name="T23" fmla="*/ 801 h 891"/>
                  <a:gd name="T24" fmla="*/ 47 w 1947"/>
                  <a:gd name="T25" fmla="*/ 826 h 891"/>
                  <a:gd name="T26" fmla="*/ 48 w 1947"/>
                  <a:gd name="T27" fmla="*/ 891 h 891"/>
                  <a:gd name="T28" fmla="*/ 1928 w 1947"/>
                  <a:gd name="T29" fmla="*/ 746 h 891"/>
                  <a:gd name="T30" fmla="*/ 1927 w 1947"/>
                  <a:gd name="T31" fmla="*/ 606 h 891"/>
                  <a:gd name="T32" fmla="*/ 1811 w 1947"/>
                  <a:gd name="T33" fmla="*/ 599 h 891"/>
                  <a:gd name="T34" fmla="*/ 1930 w 1947"/>
                  <a:gd name="T35" fmla="*/ 565 h 891"/>
                  <a:gd name="T36" fmla="*/ 1932 w 1947"/>
                  <a:gd name="T37" fmla="*/ 523 h 891"/>
                  <a:gd name="T38" fmla="*/ 1573 w 1947"/>
                  <a:gd name="T39" fmla="*/ 504 h 891"/>
                  <a:gd name="T40" fmla="*/ 1912 w 1947"/>
                  <a:gd name="T41" fmla="*/ 441 h 891"/>
                  <a:gd name="T42" fmla="*/ 1912 w 1947"/>
                  <a:gd name="T43" fmla="*/ 425 h 891"/>
                  <a:gd name="T44" fmla="*/ 1756 w 1947"/>
                  <a:gd name="T45" fmla="*/ 403 h 891"/>
                  <a:gd name="T46" fmla="*/ 1915 w 1947"/>
                  <a:gd name="T47" fmla="*/ 349 h 891"/>
                  <a:gd name="T48" fmla="*/ 1910 w 1947"/>
                  <a:gd name="T49" fmla="*/ 292 h 891"/>
                  <a:gd name="T50" fmla="*/ 1760 w 1947"/>
                  <a:gd name="T51" fmla="*/ 276 h 891"/>
                  <a:gd name="T52" fmla="*/ 1913 w 1947"/>
                  <a:gd name="T53" fmla="*/ 245 h 891"/>
                  <a:gd name="T54" fmla="*/ 1917 w 1947"/>
                  <a:gd name="T55" fmla="*/ 156 h 891"/>
                  <a:gd name="T56" fmla="*/ 1721 w 1947"/>
                  <a:gd name="T57" fmla="*/ 132 h 891"/>
                  <a:gd name="T58" fmla="*/ 1941 w 1947"/>
                  <a:gd name="T59" fmla="*/ 70 h 891"/>
                  <a:gd name="T60" fmla="*/ 1947 w 1947"/>
                  <a:gd name="T61" fmla="*/ 0 h 891"/>
                  <a:gd name="T62" fmla="*/ 0 w 1947"/>
                  <a:gd name="T63" fmla="*/ 51 h 891"/>
                  <a:gd name="T64" fmla="*/ 0 w 1947"/>
                  <a:gd name="T65" fmla="*/ 5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47" h="891">
                    <a:moveTo>
                      <a:pt x="0" y="51"/>
                    </a:moveTo>
                    <a:lnTo>
                      <a:pt x="0" y="142"/>
                    </a:lnTo>
                    <a:lnTo>
                      <a:pt x="317" y="180"/>
                    </a:lnTo>
                    <a:lnTo>
                      <a:pt x="31" y="216"/>
                    </a:lnTo>
                    <a:lnTo>
                      <a:pt x="38" y="431"/>
                    </a:lnTo>
                    <a:lnTo>
                      <a:pt x="332" y="459"/>
                    </a:lnTo>
                    <a:lnTo>
                      <a:pt x="37" y="519"/>
                    </a:lnTo>
                    <a:lnTo>
                      <a:pt x="37" y="573"/>
                    </a:lnTo>
                    <a:lnTo>
                      <a:pt x="420" y="621"/>
                    </a:lnTo>
                    <a:lnTo>
                      <a:pt x="45" y="670"/>
                    </a:lnTo>
                    <a:lnTo>
                      <a:pt x="47" y="770"/>
                    </a:lnTo>
                    <a:lnTo>
                      <a:pt x="197" y="801"/>
                    </a:lnTo>
                    <a:lnTo>
                      <a:pt x="47" y="826"/>
                    </a:lnTo>
                    <a:lnTo>
                      <a:pt x="48" y="891"/>
                    </a:lnTo>
                    <a:lnTo>
                      <a:pt x="1928" y="746"/>
                    </a:lnTo>
                    <a:lnTo>
                      <a:pt x="1927" y="606"/>
                    </a:lnTo>
                    <a:lnTo>
                      <a:pt x="1811" y="599"/>
                    </a:lnTo>
                    <a:lnTo>
                      <a:pt x="1930" y="565"/>
                    </a:lnTo>
                    <a:lnTo>
                      <a:pt x="1932" y="523"/>
                    </a:lnTo>
                    <a:lnTo>
                      <a:pt x="1573" y="504"/>
                    </a:lnTo>
                    <a:lnTo>
                      <a:pt x="1912" y="441"/>
                    </a:lnTo>
                    <a:lnTo>
                      <a:pt x="1912" y="425"/>
                    </a:lnTo>
                    <a:lnTo>
                      <a:pt x="1756" y="403"/>
                    </a:lnTo>
                    <a:lnTo>
                      <a:pt x="1915" y="349"/>
                    </a:lnTo>
                    <a:lnTo>
                      <a:pt x="1910" y="292"/>
                    </a:lnTo>
                    <a:lnTo>
                      <a:pt x="1760" y="276"/>
                    </a:lnTo>
                    <a:lnTo>
                      <a:pt x="1913" y="245"/>
                    </a:lnTo>
                    <a:lnTo>
                      <a:pt x="1917" y="156"/>
                    </a:lnTo>
                    <a:lnTo>
                      <a:pt x="1721" y="132"/>
                    </a:lnTo>
                    <a:lnTo>
                      <a:pt x="1941" y="70"/>
                    </a:lnTo>
                    <a:lnTo>
                      <a:pt x="1947" y="0"/>
                    </a:lnTo>
                    <a:lnTo>
                      <a:pt x="0" y="51"/>
                    </a:lnTo>
                    <a:lnTo>
                      <a:pt x="0" y="51"/>
                    </a:lnTo>
                    <a:close/>
                  </a:path>
                </a:pathLst>
              </a:custGeom>
              <a:solidFill>
                <a:srgbClr val="6E46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47" name="Freeform 313"/>
              <p:cNvSpPr/>
              <p:nvPr/>
            </p:nvSpPr>
            <p:spPr bwMode="auto">
              <a:xfrm>
                <a:off x="2408" y="1520"/>
                <a:ext cx="1129" cy="214"/>
              </a:xfrm>
              <a:custGeom>
                <a:avLst/>
                <a:gdLst>
                  <a:gd name="T0" fmla="*/ 75 w 2096"/>
                  <a:gd name="T1" fmla="*/ 172 h 398"/>
                  <a:gd name="T2" fmla="*/ 38 w 2096"/>
                  <a:gd name="T3" fmla="*/ 116 h 398"/>
                  <a:gd name="T4" fmla="*/ 206 w 2096"/>
                  <a:gd name="T5" fmla="*/ 55 h 398"/>
                  <a:gd name="T6" fmla="*/ 609 w 2096"/>
                  <a:gd name="T7" fmla="*/ 72 h 398"/>
                  <a:gd name="T8" fmla="*/ 1426 w 2096"/>
                  <a:gd name="T9" fmla="*/ 85 h 398"/>
                  <a:gd name="T10" fmla="*/ 1829 w 2096"/>
                  <a:gd name="T11" fmla="*/ 115 h 398"/>
                  <a:gd name="T12" fmla="*/ 2064 w 2096"/>
                  <a:gd name="T13" fmla="*/ 290 h 398"/>
                  <a:gd name="T14" fmla="*/ 1967 w 2096"/>
                  <a:gd name="T15" fmla="*/ 382 h 398"/>
                  <a:gd name="T16" fmla="*/ 75 w 2096"/>
                  <a:gd name="T17" fmla="*/ 17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6" h="398">
                    <a:moveTo>
                      <a:pt x="75" y="172"/>
                    </a:moveTo>
                    <a:cubicBezTo>
                      <a:pt x="21" y="166"/>
                      <a:pt x="0" y="128"/>
                      <a:pt x="38" y="116"/>
                    </a:cubicBezTo>
                    <a:cubicBezTo>
                      <a:pt x="85" y="101"/>
                      <a:pt x="122" y="96"/>
                      <a:pt x="206" y="55"/>
                    </a:cubicBezTo>
                    <a:cubicBezTo>
                      <a:pt x="316" y="0"/>
                      <a:pt x="407" y="67"/>
                      <a:pt x="609" y="72"/>
                    </a:cubicBezTo>
                    <a:cubicBezTo>
                      <a:pt x="811" y="78"/>
                      <a:pt x="1230" y="85"/>
                      <a:pt x="1426" y="85"/>
                    </a:cubicBezTo>
                    <a:cubicBezTo>
                      <a:pt x="1627" y="85"/>
                      <a:pt x="1753" y="94"/>
                      <a:pt x="1829" y="115"/>
                    </a:cubicBezTo>
                    <a:cubicBezTo>
                      <a:pt x="1911" y="138"/>
                      <a:pt x="2019" y="189"/>
                      <a:pt x="2064" y="290"/>
                    </a:cubicBezTo>
                    <a:cubicBezTo>
                      <a:pt x="2096" y="362"/>
                      <a:pt x="2024" y="398"/>
                      <a:pt x="1967" y="382"/>
                    </a:cubicBezTo>
                    <a:cubicBezTo>
                      <a:pt x="1967" y="382"/>
                      <a:pt x="129" y="178"/>
                      <a:pt x="75" y="172"/>
                    </a:cubicBezTo>
                    <a:close/>
                  </a:path>
                </a:pathLst>
              </a:custGeom>
              <a:solidFill>
                <a:srgbClr val="FFF7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48" name="Freeform 314"/>
              <p:cNvSpPr/>
              <p:nvPr/>
            </p:nvSpPr>
            <p:spPr bwMode="auto">
              <a:xfrm>
                <a:off x="2382" y="1568"/>
                <a:ext cx="1155" cy="166"/>
              </a:xfrm>
              <a:custGeom>
                <a:avLst/>
                <a:gdLst>
                  <a:gd name="T0" fmla="*/ 2110 w 2143"/>
                  <a:gd name="T1" fmla="*/ 199 h 309"/>
                  <a:gd name="T2" fmla="*/ 2108 w 2143"/>
                  <a:gd name="T3" fmla="*/ 203 h 309"/>
                  <a:gd name="T4" fmla="*/ 1997 w 2143"/>
                  <a:gd name="T5" fmla="*/ 181 h 309"/>
                  <a:gd name="T6" fmla="*/ 1841 w 2143"/>
                  <a:gd name="T7" fmla="*/ 69 h 309"/>
                  <a:gd name="T8" fmla="*/ 1304 w 2143"/>
                  <a:gd name="T9" fmla="*/ 70 h 309"/>
                  <a:gd name="T10" fmla="*/ 955 w 2143"/>
                  <a:gd name="T11" fmla="*/ 50 h 309"/>
                  <a:gd name="T12" fmla="*/ 846 w 2143"/>
                  <a:gd name="T13" fmla="*/ 57 h 309"/>
                  <a:gd name="T14" fmla="*/ 531 w 2143"/>
                  <a:gd name="T15" fmla="*/ 39 h 309"/>
                  <a:gd name="T16" fmla="*/ 301 w 2143"/>
                  <a:gd name="T17" fmla="*/ 0 h 309"/>
                  <a:gd name="T18" fmla="*/ 57 w 2143"/>
                  <a:gd name="T19" fmla="*/ 39 h 309"/>
                  <a:gd name="T20" fmla="*/ 35 w 2143"/>
                  <a:gd name="T21" fmla="*/ 83 h 309"/>
                  <a:gd name="T22" fmla="*/ 1551 w 2143"/>
                  <a:gd name="T23" fmla="*/ 115 h 309"/>
                  <a:gd name="T24" fmla="*/ 2014 w 2143"/>
                  <a:gd name="T25" fmla="*/ 293 h 309"/>
                  <a:gd name="T26" fmla="*/ 2111 w 2143"/>
                  <a:gd name="T27" fmla="*/ 201 h 309"/>
                  <a:gd name="T28" fmla="*/ 2110 w 2143"/>
                  <a:gd name="T29" fmla="*/ 19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43" h="309">
                    <a:moveTo>
                      <a:pt x="2110" y="199"/>
                    </a:moveTo>
                    <a:cubicBezTo>
                      <a:pt x="2109" y="201"/>
                      <a:pt x="2108" y="202"/>
                      <a:pt x="2108" y="203"/>
                    </a:cubicBezTo>
                    <a:cubicBezTo>
                      <a:pt x="2082" y="244"/>
                      <a:pt x="2023" y="210"/>
                      <a:pt x="1997" y="181"/>
                    </a:cubicBezTo>
                    <a:cubicBezTo>
                      <a:pt x="1949" y="131"/>
                      <a:pt x="1911" y="73"/>
                      <a:pt x="1841" y="69"/>
                    </a:cubicBezTo>
                    <a:cubicBezTo>
                      <a:pt x="1659" y="61"/>
                      <a:pt x="1487" y="58"/>
                      <a:pt x="1304" y="70"/>
                    </a:cubicBezTo>
                    <a:cubicBezTo>
                      <a:pt x="1182" y="79"/>
                      <a:pt x="1073" y="47"/>
                      <a:pt x="955" y="50"/>
                    </a:cubicBezTo>
                    <a:cubicBezTo>
                      <a:pt x="917" y="49"/>
                      <a:pt x="883" y="58"/>
                      <a:pt x="846" y="57"/>
                    </a:cubicBezTo>
                    <a:cubicBezTo>
                      <a:pt x="553" y="53"/>
                      <a:pt x="838" y="36"/>
                      <a:pt x="531" y="39"/>
                    </a:cubicBezTo>
                    <a:cubicBezTo>
                      <a:pt x="498" y="39"/>
                      <a:pt x="427" y="1"/>
                      <a:pt x="301" y="0"/>
                    </a:cubicBezTo>
                    <a:cubicBezTo>
                      <a:pt x="227" y="0"/>
                      <a:pt x="73" y="36"/>
                      <a:pt x="57" y="39"/>
                    </a:cubicBezTo>
                    <a:cubicBezTo>
                      <a:pt x="17" y="47"/>
                      <a:pt x="0" y="79"/>
                      <a:pt x="35" y="83"/>
                    </a:cubicBezTo>
                    <a:cubicBezTo>
                      <a:pt x="43" y="84"/>
                      <a:pt x="1469" y="106"/>
                      <a:pt x="1551" y="115"/>
                    </a:cubicBezTo>
                    <a:cubicBezTo>
                      <a:pt x="1837" y="147"/>
                      <a:pt x="1911" y="187"/>
                      <a:pt x="2014" y="293"/>
                    </a:cubicBezTo>
                    <a:cubicBezTo>
                      <a:pt x="2071" y="309"/>
                      <a:pt x="2143" y="273"/>
                      <a:pt x="2111" y="201"/>
                    </a:cubicBezTo>
                    <a:cubicBezTo>
                      <a:pt x="2111" y="201"/>
                      <a:pt x="2110" y="200"/>
                      <a:pt x="2110" y="199"/>
                    </a:cubicBezTo>
                    <a:close/>
                  </a:path>
                </a:pathLst>
              </a:custGeom>
              <a:solidFill>
                <a:srgbClr val="E3D8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49" name="Freeform 300"/>
              <p:cNvSpPr/>
              <p:nvPr/>
            </p:nvSpPr>
            <p:spPr bwMode="auto">
              <a:xfrm>
                <a:off x="2823" y="941"/>
                <a:ext cx="412" cy="38"/>
              </a:xfrm>
              <a:custGeom>
                <a:avLst/>
                <a:gdLst>
                  <a:gd name="T0" fmla="*/ 412 w 412"/>
                  <a:gd name="T1" fmla="*/ 13 h 38"/>
                  <a:gd name="T2" fmla="*/ 185 w 412"/>
                  <a:gd name="T3" fmla="*/ 38 h 38"/>
                  <a:gd name="T4" fmla="*/ 0 w 412"/>
                  <a:gd name="T5" fmla="*/ 32 h 38"/>
                  <a:gd name="T6" fmla="*/ 139 w 412"/>
                  <a:gd name="T7" fmla="*/ 0 h 38"/>
                  <a:gd name="T8" fmla="*/ 412 w 412"/>
                  <a:gd name="T9" fmla="*/ 13 h 38"/>
                  <a:gd name="T10" fmla="*/ 412 w 412"/>
                  <a:gd name="T11" fmla="*/ 13 h 38"/>
                </a:gdLst>
                <a:ahLst/>
                <a:cxnLst>
                  <a:cxn ang="0">
                    <a:pos x="T0" y="T1"/>
                  </a:cxn>
                  <a:cxn ang="0">
                    <a:pos x="T2" y="T3"/>
                  </a:cxn>
                  <a:cxn ang="0">
                    <a:pos x="T4" y="T5"/>
                  </a:cxn>
                  <a:cxn ang="0">
                    <a:pos x="T6" y="T7"/>
                  </a:cxn>
                  <a:cxn ang="0">
                    <a:pos x="T8" y="T9"/>
                  </a:cxn>
                  <a:cxn ang="0">
                    <a:pos x="T10" y="T11"/>
                  </a:cxn>
                </a:cxnLst>
                <a:rect l="0" t="0" r="r" b="b"/>
                <a:pathLst>
                  <a:path w="412" h="38">
                    <a:moveTo>
                      <a:pt x="412" y="13"/>
                    </a:moveTo>
                    <a:lnTo>
                      <a:pt x="185" y="38"/>
                    </a:lnTo>
                    <a:lnTo>
                      <a:pt x="0" y="32"/>
                    </a:lnTo>
                    <a:lnTo>
                      <a:pt x="139" y="0"/>
                    </a:lnTo>
                    <a:lnTo>
                      <a:pt x="412" y="13"/>
                    </a:lnTo>
                    <a:lnTo>
                      <a:pt x="412" y="13"/>
                    </a:lnTo>
                    <a:close/>
                  </a:path>
                </a:pathLst>
              </a:custGeom>
              <a:solidFill>
                <a:srgbClr val="5C38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50" name="Freeform 301"/>
              <p:cNvSpPr/>
              <p:nvPr/>
            </p:nvSpPr>
            <p:spPr bwMode="auto">
              <a:xfrm>
                <a:off x="2283" y="1684"/>
                <a:ext cx="66" cy="36"/>
              </a:xfrm>
              <a:custGeom>
                <a:avLst/>
                <a:gdLst>
                  <a:gd name="T0" fmla="*/ 0 w 66"/>
                  <a:gd name="T1" fmla="*/ 0 h 36"/>
                  <a:gd name="T2" fmla="*/ 41 w 66"/>
                  <a:gd name="T3" fmla="*/ 36 h 36"/>
                  <a:gd name="T4" fmla="*/ 66 w 66"/>
                  <a:gd name="T5" fmla="*/ 10 h 36"/>
                  <a:gd name="T6" fmla="*/ 0 w 66"/>
                  <a:gd name="T7" fmla="*/ 0 h 36"/>
                  <a:gd name="T8" fmla="*/ 0 w 66"/>
                  <a:gd name="T9" fmla="*/ 0 h 36"/>
                </a:gdLst>
                <a:ahLst/>
                <a:cxnLst>
                  <a:cxn ang="0">
                    <a:pos x="T0" y="T1"/>
                  </a:cxn>
                  <a:cxn ang="0">
                    <a:pos x="T2" y="T3"/>
                  </a:cxn>
                  <a:cxn ang="0">
                    <a:pos x="T4" y="T5"/>
                  </a:cxn>
                  <a:cxn ang="0">
                    <a:pos x="T6" y="T7"/>
                  </a:cxn>
                  <a:cxn ang="0">
                    <a:pos x="T8" y="T9"/>
                  </a:cxn>
                </a:cxnLst>
                <a:rect l="0" t="0" r="r" b="b"/>
                <a:pathLst>
                  <a:path w="66" h="36">
                    <a:moveTo>
                      <a:pt x="0" y="0"/>
                    </a:moveTo>
                    <a:lnTo>
                      <a:pt x="41" y="36"/>
                    </a:lnTo>
                    <a:lnTo>
                      <a:pt x="66" y="10"/>
                    </a:lnTo>
                    <a:lnTo>
                      <a:pt x="0" y="0"/>
                    </a:lnTo>
                    <a:lnTo>
                      <a:pt x="0" y="0"/>
                    </a:lnTo>
                    <a:close/>
                  </a:path>
                </a:pathLst>
              </a:custGeom>
              <a:solidFill>
                <a:srgbClr val="4F32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51" name="Freeform 302"/>
              <p:cNvSpPr/>
              <p:nvPr/>
            </p:nvSpPr>
            <p:spPr bwMode="auto">
              <a:xfrm>
                <a:off x="2278" y="1607"/>
                <a:ext cx="1214" cy="227"/>
              </a:xfrm>
              <a:custGeom>
                <a:avLst/>
                <a:gdLst>
                  <a:gd name="T0" fmla="*/ 0 w 2255"/>
                  <a:gd name="T1" fmla="*/ 0 h 420"/>
                  <a:gd name="T2" fmla="*/ 10 w 2255"/>
                  <a:gd name="T3" fmla="*/ 143 h 420"/>
                  <a:gd name="T4" fmla="*/ 100 w 2255"/>
                  <a:gd name="T5" fmla="*/ 170 h 420"/>
                  <a:gd name="T6" fmla="*/ 23 w 2255"/>
                  <a:gd name="T7" fmla="*/ 190 h 420"/>
                  <a:gd name="T8" fmla="*/ 23 w 2255"/>
                  <a:gd name="T9" fmla="*/ 417 h 420"/>
                  <a:gd name="T10" fmla="*/ 2065 w 2255"/>
                  <a:gd name="T11" fmla="*/ 420 h 420"/>
                  <a:gd name="T12" fmla="*/ 2255 w 2255"/>
                  <a:gd name="T13" fmla="*/ 238 h 420"/>
                  <a:gd name="T14" fmla="*/ 2044 w 2255"/>
                  <a:gd name="T15" fmla="*/ 41 h 420"/>
                  <a:gd name="T16" fmla="*/ 0 w 2255"/>
                  <a:gd name="T17"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5" h="420">
                    <a:moveTo>
                      <a:pt x="0" y="0"/>
                    </a:moveTo>
                    <a:cubicBezTo>
                      <a:pt x="0" y="0"/>
                      <a:pt x="9" y="66"/>
                      <a:pt x="10" y="143"/>
                    </a:cubicBezTo>
                    <a:cubicBezTo>
                      <a:pt x="100" y="170"/>
                      <a:pt x="100" y="170"/>
                      <a:pt x="100" y="170"/>
                    </a:cubicBezTo>
                    <a:cubicBezTo>
                      <a:pt x="23" y="190"/>
                      <a:pt x="23" y="190"/>
                      <a:pt x="23" y="190"/>
                    </a:cubicBezTo>
                    <a:cubicBezTo>
                      <a:pt x="23" y="417"/>
                      <a:pt x="23" y="417"/>
                      <a:pt x="23" y="417"/>
                    </a:cubicBezTo>
                    <a:cubicBezTo>
                      <a:pt x="2065" y="420"/>
                      <a:pt x="2065" y="420"/>
                      <a:pt x="2065" y="420"/>
                    </a:cubicBezTo>
                    <a:cubicBezTo>
                      <a:pt x="2255" y="238"/>
                      <a:pt x="2255" y="238"/>
                      <a:pt x="2255" y="238"/>
                    </a:cubicBezTo>
                    <a:cubicBezTo>
                      <a:pt x="2044" y="41"/>
                      <a:pt x="2044" y="41"/>
                      <a:pt x="2044" y="41"/>
                    </a:cubicBezTo>
                    <a:lnTo>
                      <a:pt x="0" y="0"/>
                    </a:lnTo>
                    <a:close/>
                  </a:path>
                </a:pathLst>
              </a:custGeom>
              <a:solidFill>
                <a:srgbClr val="6B44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52" name="Freeform 303"/>
              <p:cNvSpPr/>
              <p:nvPr/>
            </p:nvSpPr>
            <p:spPr bwMode="auto">
              <a:xfrm>
                <a:off x="2334" y="1632"/>
                <a:ext cx="1133" cy="166"/>
              </a:xfrm>
              <a:custGeom>
                <a:avLst/>
                <a:gdLst>
                  <a:gd name="T0" fmla="*/ 0 w 1133"/>
                  <a:gd name="T1" fmla="*/ 0 h 166"/>
                  <a:gd name="T2" fmla="*/ 3 w 1133"/>
                  <a:gd name="T3" fmla="*/ 42 h 166"/>
                  <a:gd name="T4" fmla="*/ 264 w 1133"/>
                  <a:gd name="T5" fmla="*/ 71 h 166"/>
                  <a:gd name="T6" fmla="*/ 11 w 1133"/>
                  <a:gd name="T7" fmla="*/ 92 h 166"/>
                  <a:gd name="T8" fmla="*/ 8 w 1133"/>
                  <a:gd name="T9" fmla="*/ 111 h 166"/>
                  <a:gd name="T10" fmla="*/ 110 w 1133"/>
                  <a:gd name="T11" fmla="*/ 126 h 166"/>
                  <a:gd name="T12" fmla="*/ 2 w 1133"/>
                  <a:gd name="T13" fmla="*/ 140 h 166"/>
                  <a:gd name="T14" fmla="*/ 0 w 1133"/>
                  <a:gd name="T15" fmla="*/ 164 h 166"/>
                  <a:gd name="T16" fmla="*/ 1048 w 1133"/>
                  <a:gd name="T17" fmla="*/ 166 h 166"/>
                  <a:gd name="T18" fmla="*/ 1068 w 1133"/>
                  <a:gd name="T19" fmla="*/ 150 h 166"/>
                  <a:gd name="T20" fmla="*/ 1044 w 1133"/>
                  <a:gd name="T21" fmla="*/ 138 h 166"/>
                  <a:gd name="T22" fmla="*/ 1093 w 1133"/>
                  <a:gd name="T23" fmla="*/ 130 h 166"/>
                  <a:gd name="T24" fmla="*/ 1133 w 1133"/>
                  <a:gd name="T25" fmla="*/ 100 h 166"/>
                  <a:gd name="T26" fmla="*/ 1112 w 1133"/>
                  <a:gd name="T27" fmla="*/ 86 h 166"/>
                  <a:gd name="T28" fmla="*/ 972 w 1133"/>
                  <a:gd name="T29" fmla="*/ 79 h 166"/>
                  <a:gd name="T30" fmla="*/ 1100 w 1133"/>
                  <a:gd name="T31" fmla="*/ 72 h 166"/>
                  <a:gd name="T32" fmla="*/ 1044 w 1133"/>
                  <a:gd name="T33" fmla="*/ 61 h 166"/>
                  <a:gd name="T34" fmla="*/ 1080 w 1133"/>
                  <a:gd name="T35" fmla="*/ 54 h 166"/>
                  <a:gd name="T36" fmla="*/ 1043 w 1133"/>
                  <a:gd name="T37" fmla="*/ 22 h 166"/>
                  <a:gd name="T38" fmla="*/ 0 w 1133"/>
                  <a:gd name="T39" fmla="*/ 0 h 166"/>
                  <a:gd name="T40" fmla="*/ 0 w 1133"/>
                  <a:gd name="T4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3" h="166">
                    <a:moveTo>
                      <a:pt x="0" y="0"/>
                    </a:moveTo>
                    <a:lnTo>
                      <a:pt x="3" y="42"/>
                    </a:lnTo>
                    <a:lnTo>
                      <a:pt x="264" y="71"/>
                    </a:lnTo>
                    <a:lnTo>
                      <a:pt x="11" y="92"/>
                    </a:lnTo>
                    <a:lnTo>
                      <a:pt x="8" y="111"/>
                    </a:lnTo>
                    <a:lnTo>
                      <a:pt x="110" y="126"/>
                    </a:lnTo>
                    <a:lnTo>
                      <a:pt x="2" y="140"/>
                    </a:lnTo>
                    <a:lnTo>
                      <a:pt x="0" y="164"/>
                    </a:lnTo>
                    <a:lnTo>
                      <a:pt x="1048" y="166"/>
                    </a:lnTo>
                    <a:lnTo>
                      <a:pt x="1068" y="150"/>
                    </a:lnTo>
                    <a:lnTo>
                      <a:pt x="1044" y="138"/>
                    </a:lnTo>
                    <a:lnTo>
                      <a:pt x="1093" y="130"/>
                    </a:lnTo>
                    <a:lnTo>
                      <a:pt x="1133" y="100"/>
                    </a:lnTo>
                    <a:lnTo>
                      <a:pt x="1112" y="86"/>
                    </a:lnTo>
                    <a:lnTo>
                      <a:pt x="972" y="79"/>
                    </a:lnTo>
                    <a:lnTo>
                      <a:pt x="1100" y="72"/>
                    </a:lnTo>
                    <a:lnTo>
                      <a:pt x="1044" y="61"/>
                    </a:lnTo>
                    <a:lnTo>
                      <a:pt x="1080" y="54"/>
                    </a:lnTo>
                    <a:lnTo>
                      <a:pt x="1043" y="22"/>
                    </a:lnTo>
                    <a:lnTo>
                      <a:pt x="0" y="0"/>
                    </a:lnTo>
                    <a:lnTo>
                      <a:pt x="0" y="0"/>
                    </a:lnTo>
                    <a:close/>
                  </a:path>
                </a:pathLst>
              </a:custGeom>
              <a:solidFill>
                <a:srgbClr val="8559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53" name="Freeform 304"/>
              <p:cNvSpPr/>
              <p:nvPr/>
            </p:nvSpPr>
            <p:spPr bwMode="auto">
              <a:xfrm>
                <a:off x="2417" y="749"/>
                <a:ext cx="49" cy="30"/>
              </a:xfrm>
              <a:custGeom>
                <a:avLst/>
                <a:gdLst>
                  <a:gd name="T0" fmla="*/ 0 w 90"/>
                  <a:gd name="T1" fmla="*/ 3 h 56"/>
                  <a:gd name="T2" fmla="*/ 6 w 90"/>
                  <a:gd name="T3" fmla="*/ 48 h 56"/>
                  <a:gd name="T4" fmla="*/ 86 w 90"/>
                  <a:gd name="T5" fmla="*/ 56 h 56"/>
                  <a:gd name="T6" fmla="*/ 90 w 90"/>
                  <a:gd name="T7" fmla="*/ 0 h 56"/>
                  <a:gd name="T8" fmla="*/ 0 w 90"/>
                  <a:gd name="T9" fmla="*/ 3 h 56"/>
                </a:gdLst>
                <a:ahLst/>
                <a:cxnLst>
                  <a:cxn ang="0">
                    <a:pos x="T0" y="T1"/>
                  </a:cxn>
                  <a:cxn ang="0">
                    <a:pos x="T2" y="T3"/>
                  </a:cxn>
                  <a:cxn ang="0">
                    <a:pos x="T4" y="T5"/>
                  </a:cxn>
                  <a:cxn ang="0">
                    <a:pos x="T6" y="T7"/>
                  </a:cxn>
                  <a:cxn ang="0">
                    <a:pos x="T8" y="T9"/>
                  </a:cxn>
                </a:cxnLst>
                <a:rect l="0" t="0" r="r" b="b"/>
                <a:pathLst>
                  <a:path w="90" h="56">
                    <a:moveTo>
                      <a:pt x="0" y="3"/>
                    </a:moveTo>
                    <a:cubicBezTo>
                      <a:pt x="6" y="48"/>
                      <a:pt x="6" y="48"/>
                      <a:pt x="6" y="48"/>
                    </a:cubicBezTo>
                    <a:cubicBezTo>
                      <a:pt x="26" y="50"/>
                      <a:pt x="66" y="53"/>
                      <a:pt x="86" y="56"/>
                    </a:cubicBezTo>
                    <a:cubicBezTo>
                      <a:pt x="90" y="0"/>
                      <a:pt x="90" y="0"/>
                      <a:pt x="90" y="0"/>
                    </a:cubicBezTo>
                    <a:lnTo>
                      <a:pt x="0" y="3"/>
                    </a:lnTo>
                    <a:close/>
                  </a:path>
                </a:pathLst>
              </a:custGeom>
              <a:solidFill>
                <a:srgbClr val="570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54" name="Freeform 305"/>
              <p:cNvSpPr/>
              <p:nvPr/>
            </p:nvSpPr>
            <p:spPr bwMode="auto">
              <a:xfrm>
                <a:off x="3279" y="726"/>
                <a:ext cx="52" cy="32"/>
              </a:xfrm>
              <a:custGeom>
                <a:avLst/>
                <a:gdLst>
                  <a:gd name="T0" fmla="*/ 52 w 52"/>
                  <a:gd name="T1" fmla="*/ 0 h 32"/>
                  <a:gd name="T2" fmla="*/ 0 w 52"/>
                  <a:gd name="T3" fmla="*/ 2 h 32"/>
                  <a:gd name="T4" fmla="*/ 3 w 52"/>
                  <a:gd name="T5" fmla="*/ 32 h 32"/>
                  <a:gd name="T6" fmla="*/ 49 w 52"/>
                  <a:gd name="T7" fmla="*/ 25 h 32"/>
                  <a:gd name="T8" fmla="*/ 52 w 52"/>
                  <a:gd name="T9" fmla="*/ 0 h 32"/>
                  <a:gd name="T10" fmla="*/ 52 w 52"/>
                  <a:gd name="T11" fmla="*/ 0 h 32"/>
                </a:gdLst>
                <a:ahLst/>
                <a:cxnLst>
                  <a:cxn ang="0">
                    <a:pos x="T0" y="T1"/>
                  </a:cxn>
                  <a:cxn ang="0">
                    <a:pos x="T2" y="T3"/>
                  </a:cxn>
                  <a:cxn ang="0">
                    <a:pos x="T4" y="T5"/>
                  </a:cxn>
                  <a:cxn ang="0">
                    <a:pos x="T6" y="T7"/>
                  </a:cxn>
                  <a:cxn ang="0">
                    <a:pos x="T8" y="T9"/>
                  </a:cxn>
                  <a:cxn ang="0">
                    <a:pos x="T10" y="T11"/>
                  </a:cxn>
                </a:cxnLst>
                <a:rect l="0" t="0" r="r" b="b"/>
                <a:pathLst>
                  <a:path w="52" h="32">
                    <a:moveTo>
                      <a:pt x="52" y="0"/>
                    </a:moveTo>
                    <a:lnTo>
                      <a:pt x="0" y="2"/>
                    </a:lnTo>
                    <a:lnTo>
                      <a:pt x="3" y="32"/>
                    </a:lnTo>
                    <a:lnTo>
                      <a:pt x="49" y="25"/>
                    </a:lnTo>
                    <a:lnTo>
                      <a:pt x="52" y="0"/>
                    </a:lnTo>
                    <a:lnTo>
                      <a:pt x="52" y="0"/>
                    </a:lnTo>
                    <a:close/>
                  </a:path>
                </a:pathLst>
              </a:custGeom>
              <a:solidFill>
                <a:srgbClr val="570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55" name="Freeform 306"/>
              <p:cNvSpPr/>
              <p:nvPr/>
            </p:nvSpPr>
            <p:spPr bwMode="auto">
              <a:xfrm>
                <a:off x="2394" y="1259"/>
                <a:ext cx="263" cy="24"/>
              </a:xfrm>
              <a:custGeom>
                <a:avLst/>
                <a:gdLst>
                  <a:gd name="T0" fmla="*/ 263 w 263"/>
                  <a:gd name="T1" fmla="*/ 8 h 24"/>
                  <a:gd name="T2" fmla="*/ 118 w 263"/>
                  <a:gd name="T3" fmla="*/ 24 h 24"/>
                  <a:gd name="T4" fmla="*/ 0 w 263"/>
                  <a:gd name="T5" fmla="*/ 21 h 24"/>
                  <a:gd name="T6" fmla="*/ 88 w 263"/>
                  <a:gd name="T7" fmla="*/ 0 h 24"/>
                  <a:gd name="T8" fmla="*/ 263 w 263"/>
                  <a:gd name="T9" fmla="*/ 8 h 24"/>
                  <a:gd name="T10" fmla="*/ 263 w 263"/>
                  <a:gd name="T11" fmla="*/ 8 h 24"/>
                </a:gdLst>
                <a:ahLst/>
                <a:cxnLst>
                  <a:cxn ang="0">
                    <a:pos x="T0" y="T1"/>
                  </a:cxn>
                  <a:cxn ang="0">
                    <a:pos x="T2" y="T3"/>
                  </a:cxn>
                  <a:cxn ang="0">
                    <a:pos x="T4" y="T5"/>
                  </a:cxn>
                  <a:cxn ang="0">
                    <a:pos x="T6" y="T7"/>
                  </a:cxn>
                  <a:cxn ang="0">
                    <a:pos x="T8" y="T9"/>
                  </a:cxn>
                  <a:cxn ang="0">
                    <a:pos x="T10" y="T11"/>
                  </a:cxn>
                </a:cxnLst>
                <a:rect l="0" t="0" r="r" b="b"/>
                <a:pathLst>
                  <a:path w="263" h="24">
                    <a:moveTo>
                      <a:pt x="263" y="8"/>
                    </a:moveTo>
                    <a:lnTo>
                      <a:pt x="118" y="24"/>
                    </a:lnTo>
                    <a:lnTo>
                      <a:pt x="0" y="21"/>
                    </a:lnTo>
                    <a:lnTo>
                      <a:pt x="88" y="0"/>
                    </a:lnTo>
                    <a:lnTo>
                      <a:pt x="263" y="8"/>
                    </a:lnTo>
                    <a:lnTo>
                      <a:pt x="263" y="8"/>
                    </a:lnTo>
                    <a:close/>
                  </a:path>
                </a:pathLst>
              </a:custGeom>
              <a:solidFill>
                <a:srgbClr val="5C38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56" name="Freeform 307"/>
              <p:cNvSpPr/>
              <p:nvPr/>
            </p:nvSpPr>
            <p:spPr bwMode="auto">
              <a:xfrm>
                <a:off x="3339" y="576"/>
                <a:ext cx="271" cy="19"/>
              </a:xfrm>
              <a:custGeom>
                <a:avLst/>
                <a:gdLst>
                  <a:gd name="T0" fmla="*/ 271 w 271"/>
                  <a:gd name="T1" fmla="*/ 0 h 19"/>
                  <a:gd name="T2" fmla="*/ 204 w 271"/>
                  <a:gd name="T3" fmla="*/ 19 h 19"/>
                  <a:gd name="T4" fmla="*/ 0 w 271"/>
                  <a:gd name="T5" fmla="*/ 8 h 19"/>
                  <a:gd name="T6" fmla="*/ 271 w 271"/>
                  <a:gd name="T7" fmla="*/ 0 h 19"/>
                  <a:gd name="T8" fmla="*/ 271 w 271"/>
                  <a:gd name="T9" fmla="*/ 0 h 19"/>
                </a:gdLst>
                <a:ahLst/>
                <a:cxnLst>
                  <a:cxn ang="0">
                    <a:pos x="T0" y="T1"/>
                  </a:cxn>
                  <a:cxn ang="0">
                    <a:pos x="T2" y="T3"/>
                  </a:cxn>
                  <a:cxn ang="0">
                    <a:pos x="T4" y="T5"/>
                  </a:cxn>
                  <a:cxn ang="0">
                    <a:pos x="T6" y="T7"/>
                  </a:cxn>
                  <a:cxn ang="0">
                    <a:pos x="T8" y="T9"/>
                  </a:cxn>
                </a:cxnLst>
                <a:rect l="0" t="0" r="r" b="b"/>
                <a:pathLst>
                  <a:path w="271" h="19">
                    <a:moveTo>
                      <a:pt x="271" y="0"/>
                    </a:moveTo>
                    <a:lnTo>
                      <a:pt x="204" y="19"/>
                    </a:lnTo>
                    <a:lnTo>
                      <a:pt x="0" y="8"/>
                    </a:lnTo>
                    <a:lnTo>
                      <a:pt x="271" y="0"/>
                    </a:lnTo>
                    <a:lnTo>
                      <a:pt x="271" y="0"/>
                    </a:lnTo>
                    <a:close/>
                  </a:path>
                </a:pathLst>
              </a:custGeom>
              <a:solidFill>
                <a:srgbClr val="4F35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57" name="Freeform 308"/>
              <p:cNvSpPr/>
              <p:nvPr/>
            </p:nvSpPr>
            <p:spPr bwMode="auto">
              <a:xfrm>
                <a:off x="2295" y="592"/>
                <a:ext cx="150" cy="32"/>
              </a:xfrm>
              <a:custGeom>
                <a:avLst/>
                <a:gdLst>
                  <a:gd name="T0" fmla="*/ 0 w 150"/>
                  <a:gd name="T1" fmla="*/ 0 h 32"/>
                  <a:gd name="T2" fmla="*/ 80 w 150"/>
                  <a:gd name="T3" fmla="*/ 32 h 32"/>
                  <a:gd name="T4" fmla="*/ 150 w 150"/>
                  <a:gd name="T5" fmla="*/ 13 h 32"/>
                  <a:gd name="T6" fmla="*/ 0 w 150"/>
                  <a:gd name="T7" fmla="*/ 0 h 32"/>
                  <a:gd name="T8" fmla="*/ 0 w 150"/>
                  <a:gd name="T9" fmla="*/ 0 h 32"/>
                </a:gdLst>
                <a:ahLst/>
                <a:cxnLst>
                  <a:cxn ang="0">
                    <a:pos x="T0" y="T1"/>
                  </a:cxn>
                  <a:cxn ang="0">
                    <a:pos x="T2" y="T3"/>
                  </a:cxn>
                  <a:cxn ang="0">
                    <a:pos x="T4" y="T5"/>
                  </a:cxn>
                  <a:cxn ang="0">
                    <a:pos x="T6" y="T7"/>
                  </a:cxn>
                  <a:cxn ang="0">
                    <a:pos x="T8" y="T9"/>
                  </a:cxn>
                </a:cxnLst>
                <a:rect l="0" t="0" r="r" b="b"/>
                <a:pathLst>
                  <a:path w="150" h="32">
                    <a:moveTo>
                      <a:pt x="0" y="0"/>
                    </a:moveTo>
                    <a:lnTo>
                      <a:pt x="80" y="32"/>
                    </a:lnTo>
                    <a:lnTo>
                      <a:pt x="150" y="13"/>
                    </a:lnTo>
                    <a:lnTo>
                      <a:pt x="0" y="0"/>
                    </a:lnTo>
                    <a:lnTo>
                      <a:pt x="0" y="0"/>
                    </a:lnTo>
                    <a:close/>
                  </a:path>
                </a:pathLst>
              </a:custGeom>
              <a:solidFill>
                <a:srgbClr val="4F35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58" name="Freeform 309"/>
              <p:cNvSpPr/>
              <p:nvPr/>
            </p:nvSpPr>
            <p:spPr bwMode="auto">
              <a:xfrm>
                <a:off x="2339" y="673"/>
                <a:ext cx="61" cy="19"/>
              </a:xfrm>
              <a:custGeom>
                <a:avLst/>
                <a:gdLst>
                  <a:gd name="T0" fmla="*/ 0 w 61"/>
                  <a:gd name="T1" fmla="*/ 0 h 19"/>
                  <a:gd name="T2" fmla="*/ 28 w 61"/>
                  <a:gd name="T3" fmla="*/ 19 h 19"/>
                  <a:gd name="T4" fmla="*/ 61 w 61"/>
                  <a:gd name="T5" fmla="*/ 11 h 19"/>
                  <a:gd name="T6" fmla="*/ 0 w 61"/>
                  <a:gd name="T7" fmla="*/ 0 h 19"/>
                  <a:gd name="T8" fmla="*/ 0 w 61"/>
                  <a:gd name="T9" fmla="*/ 0 h 19"/>
                </a:gdLst>
                <a:ahLst/>
                <a:cxnLst>
                  <a:cxn ang="0">
                    <a:pos x="T0" y="T1"/>
                  </a:cxn>
                  <a:cxn ang="0">
                    <a:pos x="T2" y="T3"/>
                  </a:cxn>
                  <a:cxn ang="0">
                    <a:pos x="T4" y="T5"/>
                  </a:cxn>
                  <a:cxn ang="0">
                    <a:pos x="T6" y="T7"/>
                  </a:cxn>
                  <a:cxn ang="0">
                    <a:pos x="T8" y="T9"/>
                  </a:cxn>
                </a:cxnLst>
                <a:rect l="0" t="0" r="r" b="b"/>
                <a:pathLst>
                  <a:path w="61" h="19">
                    <a:moveTo>
                      <a:pt x="0" y="0"/>
                    </a:moveTo>
                    <a:lnTo>
                      <a:pt x="28" y="19"/>
                    </a:lnTo>
                    <a:lnTo>
                      <a:pt x="61" y="11"/>
                    </a:lnTo>
                    <a:lnTo>
                      <a:pt x="0" y="0"/>
                    </a:lnTo>
                    <a:lnTo>
                      <a:pt x="0" y="0"/>
                    </a:lnTo>
                    <a:close/>
                  </a:path>
                </a:pathLst>
              </a:custGeom>
              <a:solidFill>
                <a:srgbClr val="4F35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59" name="Freeform 310"/>
              <p:cNvSpPr/>
              <p:nvPr/>
            </p:nvSpPr>
            <p:spPr bwMode="auto">
              <a:xfrm>
                <a:off x="2285" y="476"/>
                <a:ext cx="1341" cy="292"/>
              </a:xfrm>
              <a:custGeom>
                <a:avLst/>
                <a:gdLst>
                  <a:gd name="T0" fmla="*/ 13 w 1341"/>
                  <a:gd name="T1" fmla="*/ 10 h 292"/>
                  <a:gd name="T2" fmla="*/ 7 w 1341"/>
                  <a:gd name="T3" fmla="*/ 115 h 292"/>
                  <a:gd name="T4" fmla="*/ 152 w 1341"/>
                  <a:gd name="T5" fmla="*/ 132 h 292"/>
                  <a:gd name="T6" fmla="*/ 8 w 1341"/>
                  <a:gd name="T7" fmla="*/ 140 h 292"/>
                  <a:gd name="T8" fmla="*/ 6 w 1341"/>
                  <a:gd name="T9" fmla="*/ 197 h 292"/>
                  <a:gd name="T10" fmla="*/ 111 w 1341"/>
                  <a:gd name="T11" fmla="*/ 209 h 292"/>
                  <a:gd name="T12" fmla="*/ 3 w 1341"/>
                  <a:gd name="T13" fmla="*/ 219 h 292"/>
                  <a:gd name="T14" fmla="*/ 0 w 1341"/>
                  <a:gd name="T15" fmla="*/ 271 h 292"/>
                  <a:gd name="T16" fmla="*/ 295 w 1341"/>
                  <a:gd name="T17" fmla="*/ 292 h 292"/>
                  <a:gd name="T18" fmla="*/ 1320 w 1341"/>
                  <a:gd name="T19" fmla="*/ 287 h 292"/>
                  <a:gd name="T20" fmla="*/ 1320 w 1341"/>
                  <a:gd name="T21" fmla="*/ 117 h 292"/>
                  <a:gd name="T22" fmla="*/ 1097 w 1341"/>
                  <a:gd name="T23" fmla="*/ 110 h 292"/>
                  <a:gd name="T24" fmla="*/ 1327 w 1341"/>
                  <a:gd name="T25" fmla="*/ 100 h 292"/>
                  <a:gd name="T26" fmla="*/ 1341 w 1341"/>
                  <a:gd name="T27" fmla="*/ 0 h 292"/>
                  <a:gd name="T28" fmla="*/ 13 w 1341"/>
                  <a:gd name="T29" fmla="*/ 10 h 292"/>
                  <a:gd name="T30" fmla="*/ 13 w 1341"/>
                  <a:gd name="T31" fmla="*/ 1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1" h="292">
                    <a:moveTo>
                      <a:pt x="13" y="10"/>
                    </a:moveTo>
                    <a:lnTo>
                      <a:pt x="7" y="115"/>
                    </a:lnTo>
                    <a:lnTo>
                      <a:pt x="152" y="132"/>
                    </a:lnTo>
                    <a:lnTo>
                      <a:pt x="8" y="140"/>
                    </a:lnTo>
                    <a:lnTo>
                      <a:pt x="6" y="197"/>
                    </a:lnTo>
                    <a:lnTo>
                      <a:pt x="111" y="209"/>
                    </a:lnTo>
                    <a:lnTo>
                      <a:pt x="3" y="219"/>
                    </a:lnTo>
                    <a:lnTo>
                      <a:pt x="0" y="271"/>
                    </a:lnTo>
                    <a:lnTo>
                      <a:pt x="295" y="292"/>
                    </a:lnTo>
                    <a:lnTo>
                      <a:pt x="1320" y="287"/>
                    </a:lnTo>
                    <a:lnTo>
                      <a:pt x="1320" y="117"/>
                    </a:lnTo>
                    <a:lnTo>
                      <a:pt x="1097" y="110"/>
                    </a:lnTo>
                    <a:lnTo>
                      <a:pt x="1327" y="100"/>
                    </a:lnTo>
                    <a:lnTo>
                      <a:pt x="1341" y="0"/>
                    </a:lnTo>
                    <a:lnTo>
                      <a:pt x="13" y="10"/>
                    </a:lnTo>
                    <a:lnTo>
                      <a:pt x="13" y="10"/>
                    </a:lnTo>
                    <a:close/>
                  </a:path>
                </a:pathLst>
              </a:custGeom>
              <a:solidFill>
                <a:srgbClr val="6E4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60" name="Freeform 311"/>
              <p:cNvSpPr/>
              <p:nvPr/>
            </p:nvSpPr>
            <p:spPr bwMode="auto">
              <a:xfrm>
                <a:off x="2331" y="509"/>
                <a:ext cx="1228" cy="251"/>
              </a:xfrm>
              <a:custGeom>
                <a:avLst/>
                <a:gdLst>
                  <a:gd name="T0" fmla="*/ 322 w 1228"/>
                  <a:gd name="T1" fmla="*/ 5 h 251"/>
                  <a:gd name="T2" fmla="*/ 4 w 1228"/>
                  <a:gd name="T3" fmla="*/ 0 h 251"/>
                  <a:gd name="T4" fmla="*/ 1 w 1228"/>
                  <a:gd name="T5" fmla="*/ 25 h 251"/>
                  <a:gd name="T6" fmla="*/ 80 w 1228"/>
                  <a:gd name="T7" fmla="*/ 34 h 251"/>
                  <a:gd name="T8" fmla="*/ 2 w 1228"/>
                  <a:gd name="T9" fmla="*/ 41 h 251"/>
                  <a:gd name="T10" fmla="*/ 0 w 1228"/>
                  <a:gd name="T11" fmla="*/ 70 h 251"/>
                  <a:gd name="T12" fmla="*/ 414 w 1228"/>
                  <a:gd name="T13" fmla="*/ 91 h 251"/>
                  <a:gd name="T14" fmla="*/ 15 w 1228"/>
                  <a:gd name="T15" fmla="*/ 121 h 251"/>
                  <a:gd name="T16" fmla="*/ 16 w 1228"/>
                  <a:gd name="T17" fmla="*/ 156 h 251"/>
                  <a:gd name="T18" fmla="*/ 135 w 1228"/>
                  <a:gd name="T19" fmla="*/ 172 h 251"/>
                  <a:gd name="T20" fmla="*/ 12 w 1228"/>
                  <a:gd name="T21" fmla="*/ 192 h 251"/>
                  <a:gd name="T22" fmla="*/ 10 w 1228"/>
                  <a:gd name="T23" fmla="*/ 227 h 251"/>
                  <a:gd name="T24" fmla="*/ 233 w 1228"/>
                  <a:gd name="T25" fmla="*/ 251 h 251"/>
                  <a:gd name="T26" fmla="*/ 1214 w 1228"/>
                  <a:gd name="T27" fmla="*/ 246 h 251"/>
                  <a:gd name="T28" fmla="*/ 1215 w 1228"/>
                  <a:gd name="T29" fmla="*/ 149 h 251"/>
                  <a:gd name="T30" fmla="*/ 1157 w 1228"/>
                  <a:gd name="T31" fmla="*/ 146 h 251"/>
                  <a:gd name="T32" fmla="*/ 1214 w 1228"/>
                  <a:gd name="T33" fmla="*/ 128 h 251"/>
                  <a:gd name="T34" fmla="*/ 1215 w 1228"/>
                  <a:gd name="T35" fmla="*/ 98 h 251"/>
                  <a:gd name="T36" fmla="*/ 972 w 1228"/>
                  <a:gd name="T37" fmla="*/ 78 h 251"/>
                  <a:gd name="T38" fmla="*/ 1223 w 1228"/>
                  <a:gd name="T39" fmla="*/ 56 h 251"/>
                  <a:gd name="T40" fmla="*/ 1228 w 1228"/>
                  <a:gd name="T41" fmla="*/ 8 h 251"/>
                  <a:gd name="T42" fmla="*/ 322 w 1228"/>
                  <a:gd name="T43" fmla="*/ 5 h 251"/>
                  <a:gd name="T44" fmla="*/ 322 w 1228"/>
                  <a:gd name="T45" fmla="*/ 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8" h="251">
                    <a:moveTo>
                      <a:pt x="322" y="5"/>
                    </a:moveTo>
                    <a:lnTo>
                      <a:pt x="4" y="0"/>
                    </a:lnTo>
                    <a:lnTo>
                      <a:pt x="1" y="25"/>
                    </a:lnTo>
                    <a:lnTo>
                      <a:pt x="80" y="34"/>
                    </a:lnTo>
                    <a:lnTo>
                      <a:pt x="2" y="41"/>
                    </a:lnTo>
                    <a:lnTo>
                      <a:pt x="0" y="70"/>
                    </a:lnTo>
                    <a:lnTo>
                      <a:pt x="414" y="91"/>
                    </a:lnTo>
                    <a:lnTo>
                      <a:pt x="15" y="121"/>
                    </a:lnTo>
                    <a:lnTo>
                      <a:pt x="16" y="156"/>
                    </a:lnTo>
                    <a:lnTo>
                      <a:pt x="135" y="172"/>
                    </a:lnTo>
                    <a:lnTo>
                      <a:pt x="12" y="192"/>
                    </a:lnTo>
                    <a:lnTo>
                      <a:pt x="10" y="227"/>
                    </a:lnTo>
                    <a:lnTo>
                      <a:pt x="233" y="251"/>
                    </a:lnTo>
                    <a:lnTo>
                      <a:pt x="1214" y="246"/>
                    </a:lnTo>
                    <a:lnTo>
                      <a:pt x="1215" y="149"/>
                    </a:lnTo>
                    <a:lnTo>
                      <a:pt x="1157" y="146"/>
                    </a:lnTo>
                    <a:lnTo>
                      <a:pt x="1214" y="128"/>
                    </a:lnTo>
                    <a:lnTo>
                      <a:pt x="1215" y="98"/>
                    </a:lnTo>
                    <a:lnTo>
                      <a:pt x="972" y="78"/>
                    </a:lnTo>
                    <a:lnTo>
                      <a:pt x="1223" y="56"/>
                    </a:lnTo>
                    <a:lnTo>
                      <a:pt x="1228" y="8"/>
                    </a:lnTo>
                    <a:lnTo>
                      <a:pt x="322" y="5"/>
                    </a:lnTo>
                    <a:lnTo>
                      <a:pt x="322" y="5"/>
                    </a:lnTo>
                    <a:close/>
                  </a:path>
                </a:pathLst>
              </a:custGeom>
              <a:solidFill>
                <a:srgbClr val="8559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61" name="Freeform 312"/>
              <p:cNvSpPr/>
              <p:nvPr/>
            </p:nvSpPr>
            <p:spPr bwMode="auto">
              <a:xfrm>
                <a:off x="2761" y="646"/>
                <a:ext cx="459" cy="23"/>
              </a:xfrm>
              <a:custGeom>
                <a:avLst/>
                <a:gdLst>
                  <a:gd name="T0" fmla="*/ 0 w 459"/>
                  <a:gd name="T1" fmla="*/ 23 h 23"/>
                  <a:gd name="T2" fmla="*/ 387 w 459"/>
                  <a:gd name="T3" fmla="*/ 0 h 23"/>
                  <a:gd name="T4" fmla="*/ 459 w 459"/>
                  <a:gd name="T5" fmla="*/ 10 h 23"/>
                  <a:gd name="T6" fmla="*/ 383 w 459"/>
                  <a:gd name="T7" fmla="*/ 21 h 23"/>
                  <a:gd name="T8" fmla="*/ 0 w 459"/>
                  <a:gd name="T9" fmla="*/ 23 h 23"/>
                  <a:gd name="T10" fmla="*/ 0 w 459"/>
                  <a:gd name="T11" fmla="*/ 23 h 23"/>
                </a:gdLst>
                <a:ahLst/>
                <a:cxnLst>
                  <a:cxn ang="0">
                    <a:pos x="T0" y="T1"/>
                  </a:cxn>
                  <a:cxn ang="0">
                    <a:pos x="T2" y="T3"/>
                  </a:cxn>
                  <a:cxn ang="0">
                    <a:pos x="T4" y="T5"/>
                  </a:cxn>
                  <a:cxn ang="0">
                    <a:pos x="T6" y="T7"/>
                  </a:cxn>
                  <a:cxn ang="0">
                    <a:pos x="T8" y="T9"/>
                  </a:cxn>
                  <a:cxn ang="0">
                    <a:pos x="T10" y="T11"/>
                  </a:cxn>
                </a:cxnLst>
                <a:rect l="0" t="0" r="r" b="b"/>
                <a:pathLst>
                  <a:path w="459" h="23">
                    <a:moveTo>
                      <a:pt x="0" y="23"/>
                    </a:moveTo>
                    <a:lnTo>
                      <a:pt x="387" y="0"/>
                    </a:lnTo>
                    <a:lnTo>
                      <a:pt x="459" y="10"/>
                    </a:lnTo>
                    <a:lnTo>
                      <a:pt x="383" y="21"/>
                    </a:lnTo>
                    <a:lnTo>
                      <a:pt x="0" y="23"/>
                    </a:lnTo>
                    <a:lnTo>
                      <a:pt x="0" y="23"/>
                    </a:lnTo>
                    <a:close/>
                  </a:path>
                </a:pathLst>
              </a:custGeom>
              <a:solidFill>
                <a:srgbClr val="6E4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62" name="Freeform 315"/>
              <p:cNvSpPr/>
              <p:nvPr/>
            </p:nvSpPr>
            <p:spPr bwMode="auto">
              <a:xfrm>
                <a:off x="3541" y="688"/>
                <a:ext cx="361" cy="77"/>
              </a:xfrm>
              <a:custGeom>
                <a:avLst/>
                <a:gdLst>
                  <a:gd name="T0" fmla="*/ 119 w 671"/>
                  <a:gd name="T1" fmla="*/ 2 h 142"/>
                  <a:gd name="T2" fmla="*/ 385 w 671"/>
                  <a:gd name="T3" fmla="*/ 22 h 142"/>
                  <a:gd name="T4" fmla="*/ 539 w 671"/>
                  <a:gd name="T5" fmla="*/ 62 h 142"/>
                  <a:gd name="T6" fmla="*/ 643 w 671"/>
                  <a:gd name="T7" fmla="*/ 102 h 142"/>
                  <a:gd name="T8" fmla="*/ 366 w 671"/>
                  <a:gd name="T9" fmla="*/ 121 h 142"/>
                  <a:gd name="T10" fmla="*/ 96 w 671"/>
                  <a:gd name="T11" fmla="*/ 129 h 142"/>
                  <a:gd name="T12" fmla="*/ 53 w 671"/>
                  <a:gd name="T13" fmla="*/ 100 h 142"/>
                  <a:gd name="T14" fmla="*/ 117 w 671"/>
                  <a:gd name="T15" fmla="*/ 53 h 142"/>
                  <a:gd name="T16" fmla="*/ 119 w 671"/>
                  <a:gd name="T17" fmla="*/ 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1" h="142">
                    <a:moveTo>
                      <a:pt x="119" y="2"/>
                    </a:moveTo>
                    <a:cubicBezTo>
                      <a:pt x="172" y="0"/>
                      <a:pt x="337" y="4"/>
                      <a:pt x="385" y="22"/>
                    </a:cubicBezTo>
                    <a:cubicBezTo>
                      <a:pt x="433" y="41"/>
                      <a:pt x="438" y="54"/>
                      <a:pt x="539" y="62"/>
                    </a:cubicBezTo>
                    <a:cubicBezTo>
                      <a:pt x="641" y="70"/>
                      <a:pt x="671" y="84"/>
                      <a:pt x="643" y="102"/>
                    </a:cubicBezTo>
                    <a:cubicBezTo>
                      <a:pt x="614" y="121"/>
                      <a:pt x="449" y="110"/>
                      <a:pt x="366" y="121"/>
                    </a:cubicBezTo>
                    <a:cubicBezTo>
                      <a:pt x="283" y="132"/>
                      <a:pt x="149" y="116"/>
                      <a:pt x="96" y="129"/>
                    </a:cubicBezTo>
                    <a:cubicBezTo>
                      <a:pt x="43" y="142"/>
                      <a:pt x="0" y="106"/>
                      <a:pt x="53" y="100"/>
                    </a:cubicBezTo>
                    <a:cubicBezTo>
                      <a:pt x="113" y="93"/>
                      <a:pt x="116" y="75"/>
                      <a:pt x="117" y="53"/>
                    </a:cubicBezTo>
                    <a:cubicBezTo>
                      <a:pt x="119" y="25"/>
                      <a:pt x="119" y="2"/>
                      <a:pt x="119" y="2"/>
                    </a:cubicBezTo>
                    <a:close/>
                  </a:path>
                </a:pathLst>
              </a:custGeom>
              <a:solidFill>
                <a:srgbClr val="E3D8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63" name="Freeform 316"/>
              <p:cNvSpPr/>
              <p:nvPr/>
            </p:nvSpPr>
            <p:spPr bwMode="auto">
              <a:xfrm>
                <a:off x="3599" y="681"/>
                <a:ext cx="305" cy="58"/>
              </a:xfrm>
              <a:custGeom>
                <a:avLst/>
                <a:gdLst>
                  <a:gd name="T0" fmla="*/ 70 w 566"/>
                  <a:gd name="T1" fmla="*/ 3 h 108"/>
                  <a:gd name="T2" fmla="*/ 279 w 566"/>
                  <a:gd name="T3" fmla="*/ 28 h 108"/>
                  <a:gd name="T4" fmla="*/ 434 w 566"/>
                  <a:gd name="T5" fmla="*/ 68 h 108"/>
                  <a:gd name="T6" fmla="*/ 537 w 566"/>
                  <a:gd name="T7" fmla="*/ 108 h 108"/>
                  <a:gd name="T8" fmla="*/ 246 w 566"/>
                  <a:gd name="T9" fmla="*/ 66 h 108"/>
                  <a:gd name="T10" fmla="*/ 78 w 566"/>
                  <a:gd name="T11" fmla="*/ 63 h 108"/>
                  <a:gd name="T12" fmla="*/ 1 w 566"/>
                  <a:gd name="T13" fmla="*/ 43 h 108"/>
                  <a:gd name="T14" fmla="*/ 70 w 566"/>
                  <a:gd name="T15" fmla="*/ 3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6" h="108">
                    <a:moveTo>
                      <a:pt x="70" y="3"/>
                    </a:moveTo>
                    <a:cubicBezTo>
                      <a:pt x="124" y="0"/>
                      <a:pt x="231" y="9"/>
                      <a:pt x="279" y="28"/>
                    </a:cubicBezTo>
                    <a:cubicBezTo>
                      <a:pt x="327" y="46"/>
                      <a:pt x="333" y="60"/>
                      <a:pt x="434" y="68"/>
                    </a:cubicBezTo>
                    <a:cubicBezTo>
                      <a:pt x="535" y="76"/>
                      <a:pt x="566" y="89"/>
                      <a:pt x="537" y="108"/>
                    </a:cubicBezTo>
                    <a:cubicBezTo>
                      <a:pt x="508" y="100"/>
                      <a:pt x="322" y="82"/>
                      <a:pt x="246" y="66"/>
                    </a:cubicBezTo>
                    <a:cubicBezTo>
                      <a:pt x="165" y="49"/>
                      <a:pt x="132" y="50"/>
                      <a:pt x="78" y="63"/>
                    </a:cubicBezTo>
                    <a:cubicBezTo>
                      <a:pt x="25" y="76"/>
                      <a:pt x="0" y="65"/>
                      <a:pt x="1" y="43"/>
                    </a:cubicBezTo>
                    <a:cubicBezTo>
                      <a:pt x="2" y="15"/>
                      <a:pt x="70" y="3"/>
                      <a:pt x="70" y="3"/>
                    </a:cubicBezTo>
                    <a:close/>
                  </a:path>
                </a:pathLst>
              </a:custGeom>
              <a:solidFill>
                <a:srgbClr val="FFF7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64" name="Freeform 317"/>
              <p:cNvSpPr/>
              <p:nvPr/>
            </p:nvSpPr>
            <p:spPr bwMode="auto">
              <a:xfrm>
                <a:off x="2506" y="443"/>
                <a:ext cx="844" cy="70"/>
              </a:xfrm>
              <a:custGeom>
                <a:avLst/>
                <a:gdLst>
                  <a:gd name="T0" fmla="*/ 917 w 1567"/>
                  <a:gd name="T1" fmla="*/ 36 h 130"/>
                  <a:gd name="T2" fmla="*/ 1285 w 1567"/>
                  <a:gd name="T3" fmla="*/ 19 h 130"/>
                  <a:gd name="T4" fmla="*/ 1439 w 1567"/>
                  <a:gd name="T5" fmla="*/ 70 h 130"/>
                  <a:gd name="T6" fmla="*/ 1539 w 1567"/>
                  <a:gd name="T7" fmla="*/ 111 h 130"/>
                  <a:gd name="T8" fmla="*/ 1267 w 1567"/>
                  <a:gd name="T9" fmla="*/ 118 h 130"/>
                  <a:gd name="T10" fmla="*/ 891 w 1567"/>
                  <a:gd name="T11" fmla="*/ 123 h 130"/>
                  <a:gd name="T12" fmla="*/ 647 w 1567"/>
                  <a:gd name="T13" fmla="*/ 124 h 130"/>
                  <a:gd name="T14" fmla="*/ 203 w 1567"/>
                  <a:gd name="T15" fmla="*/ 118 h 130"/>
                  <a:gd name="T16" fmla="*/ 21 w 1567"/>
                  <a:gd name="T17" fmla="*/ 115 h 130"/>
                  <a:gd name="T18" fmla="*/ 93 w 1567"/>
                  <a:gd name="T19" fmla="*/ 94 h 130"/>
                  <a:gd name="T20" fmla="*/ 417 w 1567"/>
                  <a:gd name="T21" fmla="*/ 71 h 130"/>
                  <a:gd name="T22" fmla="*/ 559 w 1567"/>
                  <a:gd name="T23" fmla="*/ 91 h 130"/>
                  <a:gd name="T24" fmla="*/ 855 w 1567"/>
                  <a:gd name="T25" fmla="*/ 82 h 130"/>
                  <a:gd name="T26" fmla="*/ 928 w 1567"/>
                  <a:gd name="T27" fmla="*/ 50 h 130"/>
                  <a:gd name="T28" fmla="*/ 917 w 1567"/>
                  <a:gd name="T29" fmla="*/ 3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67" h="130">
                    <a:moveTo>
                      <a:pt x="917" y="36"/>
                    </a:moveTo>
                    <a:cubicBezTo>
                      <a:pt x="997" y="8"/>
                      <a:pt x="1237" y="0"/>
                      <a:pt x="1285" y="19"/>
                    </a:cubicBezTo>
                    <a:cubicBezTo>
                      <a:pt x="1333" y="38"/>
                      <a:pt x="1337" y="62"/>
                      <a:pt x="1439" y="70"/>
                    </a:cubicBezTo>
                    <a:cubicBezTo>
                      <a:pt x="1540" y="78"/>
                      <a:pt x="1567" y="92"/>
                      <a:pt x="1539" y="111"/>
                    </a:cubicBezTo>
                    <a:cubicBezTo>
                      <a:pt x="1510" y="130"/>
                      <a:pt x="1349" y="107"/>
                      <a:pt x="1267" y="118"/>
                    </a:cubicBezTo>
                    <a:cubicBezTo>
                      <a:pt x="1184" y="128"/>
                      <a:pt x="955" y="116"/>
                      <a:pt x="891" y="123"/>
                    </a:cubicBezTo>
                    <a:cubicBezTo>
                      <a:pt x="874" y="125"/>
                      <a:pt x="734" y="124"/>
                      <a:pt x="647" y="124"/>
                    </a:cubicBezTo>
                    <a:cubicBezTo>
                      <a:pt x="575" y="124"/>
                      <a:pt x="218" y="124"/>
                      <a:pt x="203" y="118"/>
                    </a:cubicBezTo>
                    <a:cubicBezTo>
                      <a:pt x="200" y="117"/>
                      <a:pt x="45" y="119"/>
                      <a:pt x="21" y="115"/>
                    </a:cubicBezTo>
                    <a:cubicBezTo>
                      <a:pt x="0" y="112"/>
                      <a:pt x="80" y="99"/>
                      <a:pt x="93" y="94"/>
                    </a:cubicBezTo>
                    <a:cubicBezTo>
                      <a:pt x="124" y="82"/>
                      <a:pt x="374" y="74"/>
                      <a:pt x="417" y="71"/>
                    </a:cubicBezTo>
                    <a:cubicBezTo>
                      <a:pt x="488" y="66"/>
                      <a:pt x="560" y="92"/>
                      <a:pt x="559" y="91"/>
                    </a:cubicBezTo>
                    <a:cubicBezTo>
                      <a:pt x="548" y="83"/>
                      <a:pt x="828" y="85"/>
                      <a:pt x="855" y="82"/>
                    </a:cubicBezTo>
                    <a:cubicBezTo>
                      <a:pt x="915" y="75"/>
                      <a:pt x="927" y="72"/>
                      <a:pt x="928" y="50"/>
                    </a:cubicBezTo>
                    <a:cubicBezTo>
                      <a:pt x="929" y="22"/>
                      <a:pt x="917" y="36"/>
                      <a:pt x="917" y="36"/>
                    </a:cubicBezTo>
                    <a:close/>
                  </a:path>
                </a:pathLst>
              </a:custGeom>
              <a:solidFill>
                <a:srgbClr val="E3D8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65" name="Freeform 318"/>
              <p:cNvSpPr/>
              <p:nvPr/>
            </p:nvSpPr>
            <p:spPr bwMode="auto">
              <a:xfrm>
                <a:off x="2549" y="439"/>
                <a:ext cx="803" cy="66"/>
              </a:xfrm>
              <a:custGeom>
                <a:avLst/>
                <a:gdLst>
                  <a:gd name="T0" fmla="*/ 868 w 1491"/>
                  <a:gd name="T1" fmla="*/ 30 h 124"/>
                  <a:gd name="T2" fmla="*/ 1208 w 1491"/>
                  <a:gd name="T3" fmla="*/ 18 h 124"/>
                  <a:gd name="T4" fmla="*/ 1359 w 1491"/>
                  <a:gd name="T5" fmla="*/ 74 h 124"/>
                  <a:gd name="T6" fmla="*/ 1463 w 1491"/>
                  <a:gd name="T7" fmla="*/ 114 h 124"/>
                  <a:gd name="T8" fmla="*/ 1175 w 1491"/>
                  <a:gd name="T9" fmla="*/ 57 h 124"/>
                  <a:gd name="T10" fmla="*/ 928 w 1491"/>
                  <a:gd name="T11" fmla="*/ 69 h 124"/>
                  <a:gd name="T12" fmla="*/ 765 w 1491"/>
                  <a:gd name="T13" fmla="*/ 102 h 124"/>
                  <a:gd name="T14" fmla="*/ 524 w 1491"/>
                  <a:gd name="T15" fmla="*/ 108 h 124"/>
                  <a:gd name="T16" fmla="*/ 391 w 1491"/>
                  <a:gd name="T17" fmla="*/ 88 h 124"/>
                  <a:gd name="T18" fmla="*/ 5 w 1491"/>
                  <a:gd name="T19" fmla="*/ 98 h 124"/>
                  <a:gd name="T20" fmla="*/ 264 w 1491"/>
                  <a:gd name="T21" fmla="*/ 64 h 124"/>
                  <a:gd name="T22" fmla="*/ 395 w 1491"/>
                  <a:gd name="T23" fmla="*/ 54 h 124"/>
                  <a:gd name="T24" fmla="*/ 576 w 1491"/>
                  <a:gd name="T25" fmla="*/ 70 h 124"/>
                  <a:gd name="T26" fmla="*/ 868 w 1491"/>
                  <a:gd name="T27" fmla="*/ 3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1" h="124">
                    <a:moveTo>
                      <a:pt x="868" y="30"/>
                    </a:moveTo>
                    <a:cubicBezTo>
                      <a:pt x="921" y="27"/>
                      <a:pt x="1160" y="0"/>
                      <a:pt x="1208" y="18"/>
                    </a:cubicBezTo>
                    <a:cubicBezTo>
                      <a:pt x="1256" y="37"/>
                      <a:pt x="1258" y="66"/>
                      <a:pt x="1359" y="74"/>
                    </a:cubicBezTo>
                    <a:cubicBezTo>
                      <a:pt x="1460" y="82"/>
                      <a:pt x="1491" y="95"/>
                      <a:pt x="1463" y="114"/>
                    </a:cubicBezTo>
                    <a:cubicBezTo>
                      <a:pt x="1433" y="106"/>
                      <a:pt x="1251" y="73"/>
                      <a:pt x="1175" y="57"/>
                    </a:cubicBezTo>
                    <a:cubicBezTo>
                      <a:pt x="1093" y="40"/>
                      <a:pt x="982" y="56"/>
                      <a:pt x="928" y="69"/>
                    </a:cubicBezTo>
                    <a:cubicBezTo>
                      <a:pt x="875" y="82"/>
                      <a:pt x="764" y="124"/>
                      <a:pt x="765" y="102"/>
                    </a:cubicBezTo>
                    <a:cubicBezTo>
                      <a:pt x="765" y="96"/>
                      <a:pt x="571" y="115"/>
                      <a:pt x="524" y="108"/>
                    </a:cubicBezTo>
                    <a:cubicBezTo>
                      <a:pt x="516" y="107"/>
                      <a:pt x="454" y="92"/>
                      <a:pt x="391" y="88"/>
                    </a:cubicBezTo>
                    <a:cubicBezTo>
                      <a:pt x="319" y="84"/>
                      <a:pt x="0" y="116"/>
                      <a:pt x="5" y="98"/>
                    </a:cubicBezTo>
                    <a:cubicBezTo>
                      <a:pt x="88" y="70"/>
                      <a:pt x="203" y="71"/>
                      <a:pt x="264" y="64"/>
                    </a:cubicBezTo>
                    <a:cubicBezTo>
                      <a:pt x="324" y="58"/>
                      <a:pt x="389" y="53"/>
                      <a:pt x="395" y="54"/>
                    </a:cubicBezTo>
                    <a:cubicBezTo>
                      <a:pt x="475" y="67"/>
                      <a:pt x="468" y="64"/>
                      <a:pt x="576" y="70"/>
                    </a:cubicBezTo>
                    <a:cubicBezTo>
                      <a:pt x="684" y="75"/>
                      <a:pt x="868" y="30"/>
                      <a:pt x="868" y="30"/>
                    </a:cubicBezTo>
                    <a:close/>
                  </a:path>
                </a:pathLst>
              </a:custGeom>
              <a:solidFill>
                <a:srgbClr val="FFF7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66" name="Freeform 319"/>
              <p:cNvSpPr/>
              <p:nvPr/>
            </p:nvSpPr>
            <p:spPr bwMode="auto">
              <a:xfrm>
                <a:off x="1937" y="724"/>
                <a:ext cx="1222" cy="92"/>
              </a:xfrm>
              <a:custGeom>
                <a:avLst/>
                <a:gdLst>
                  <a:gd name="T0" fmla="*/ 76 w 2269"/>
                  <a:gd name="T1" fmla="*/ 170 h 170"/>
                  <a:gd name="T2" fmla="*/ 46 w 2269"/>
                  <a:gd name="T3" fmla="*/ 84 h 170"/>
                  <a:gd name="T4" fmla="*/ 321 w 2269"/>
                  <a:gd name="T5" fmla="*/ 36 h 170"/>
                  <a:gd name="T6" fmla="*/ 1237 w 2269"/>
                  <a:gd name="T7" fmla="*/ 62 h 170"/>
                  <a:gd name="T8" fmla="*/ 1494 w 2269"/>
                  <a:gd name="T9" fmla="*/ 13 h 170"/>
                  <a:gd name="T10" fmla="*/ 1754 w 2269"/>
                  <a:gd name="T11" fmla="*/ 65 h 170"/>
                  <a:gd name="T12" fmla="*/ 2232 w 2269"/>
                  <a:gd name="T13" fmla="*/ 59 h 170"/>
                  <a:gd name="T14" fmla="*/ 2237 w 2269"/>
                  <a:gd name="T15" fmla="*/ 84 h 170"/>
                  <a:gd name="T16" fmla="*/ 1450 w 2269"/>
                  <a:gd name="T17" fmla="*/ 110 h 170"/>
                  <a:gd name="T18" fmla="*/ 750 w 2269"/>
                  <a:gd name="T19" fmla="*/ 146 h 170"/>
                  <a:gd name="T20" fmla="*/ 76 w 2269"/>
                  <a:gd name="T21"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69" h="170">
                    <a:moveTo>
                      <a:pt x="76" y="170"/>
                    </a:moveTo>
                    <a:cubicBezTo>
                      <a:pt x="42" y="150"/>
                      <a:pt x="0" y="137"/>
                      <a:pt x="46" y="84"/>
                    </a:cubicBezTo>
                    <a:cubicBezTo>
                      <a:pt x="99" y="21"/>
                      <a:pt x="239" y="36"/>
                      <a:pt x="321" y="36"/>
                    </a:cubicBezTo>
                    <a:cubicBezTo>
                      <a:pt x="362" y="36"/>
                      <a:pt x="1077" y="60"/>
                      <a:pt x="1237" y="62"/>
                    </a:cubicBezTo>
                    <a:cubicBezTo>
                      <a:pt x="1397" y="65"/>
                      <a:pt x="1432" y="0"/>
                      <a:pt x="1494" y="13"/>
                    </a:cubicBezTo>
                    <a:cubicBezTo>
                      <a:pt x="1666" y="49"/>
                      <a:pt x="1596" y="53"/>
                      <a:pt x="1754" y="65"/>
                    </a:cubicBezTo>
                    <a:cubicBezTo>
                      <a:pt x="1826" y="71"/>
                      <a:pt x="2121" y="55"/>
                      <a:pt x="2232" y="59"/>
                    </a:cubicBezTo>
                    <a:cubicBezTo>
                      <a:pt x="2269" y="60"/>
                      <a:pt x="2241" y="82"/>
                      <a:pt x="2237" y="84"/>
                    </a:cubicBezTo>
                    <a:cubicBezTo>
                      <a:pt x="2175" y="103"/>
                      <a:pt x="1483" y="107"/>
                      <a:pt x="1450" y="110"/>
                    </a:cubicBezTo>
                    <a:cubicBezTo>
                      <a:pt x="1311" y="126"/>
                      <a:pt x="753" y="140"/>
                      <a:pt x="750" y="146"/>
                    </a:cubicBezTo>
                    <a:lnTo>
                      <a:pt x="76" y="170"/>
                    </a:lnTo>
                    <a:close/>
                  </a:path>
                </a:pathLst>
              </a:custGeom>
              <a:solidFill>
                <a:srgbClr val="E3D8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67" name="Freeform 320"/>
              <p:cNvSpPr/>
              <p:nvPr/>
            </p:nvSpPr>
            <p:spPr bwMode="auto">
              <a:xfrm>
                <a:off x="1936" y="716"/>
                <a:ext cx="1218" cy="74"/>
              </a:xfrm>
              <a:custGeom>
                <a:avLst/>
                <a:gdLst>
                  <a:gd name="T0" fmla="*/ 172 w 2260"/>
                  <a:gd name="T1" fmla="*/ 79 h 137"/>
                  <a:gd name="T2" fmla="*/ 46 w 2260"/>
                  <a:gd name="T3" fmla="*/ 83 h 137"/>
                  <a:gd name="T4" fmla="*/ 321 w 2260"/>
                  <a:gd name="T5" fmla="*/ 36 h 137"/>
                  <a:gd name="T6" fmla="*/ 1237 w 2260"/>
                  <a:gd name="T7" fmla="*/ 62 h 137"/>
                  <a:gd name="T8" fmla="*/ 1494 w 2260"/>
                  <a:gd name="T9" fmla="*/ 13 h 137"/>
                  <a:gd name="T10" fmla="*/ 1754 w 2260"/>
                  <a:gd name="T11" fmla="*/ 65 h 137"/>
                  <a:gd name="T12" fmla="*/ 2203 w 2260"/>
                  <a:gd name="T13" fmla="*/ 65 h 137"/>
                  <a:gd name="T14" fmla="*/ 2249 w 2260"/>
                  <a:gd name="T15" fmla="*/ 85 h 137"/>
                  <a:gd name="T16" fmla="*/ 1747 w 2260"/>
                  <a:gd name="T17" fmla="*/ 91 h 137"/>
                  <a:gd name="T18" fmla="*/ 1486 w 2260"/>
                  <a:gd name="T19" fmla="*/ 60 h 137"/>
                  <a:gd name="T20" fmla="*/ 1371 w 2260"/>
                  <a:gd name="T21" fmla="*/ 92 h 137"/>
                  <a:gd name="T22" fmla="*/ 753 w 2260"/>
                  <a:gd name="T23" fmla="*/ 90 h 137"/>
                  <a:gd name="T24" fmla="*/ 172 w 2260"/>
                  <a:gd name="T25" fmla="*/ 7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137">
                    <a:moveTo>
                      <a:pt x="172" y="79"/>
                    </a:moveTo>
                    <a:cubicBezTo>
                      <a:pt x="138" y="59"/>
                      <a:pt x="0" y="137"/>
                      <a:pt x="46" y="83"/>
                    </a:cubicBezTo>
                    <a:cubicBezTo>
                      <a:pt x="99" y="21"/>
                      <a:pt x="239" y="36"/>
                      <a:pt x="321" y="36"/>
                    </a:cubicBezTo>
                    <a:cubicBezTo>
                      <a:pt x="362" y="36"/>
                      <a:pt x="1077" y="59"/>
                      <a:pt x="1237" y="62"/>
                    </a:cubicBezTo>
                    <a:cubicBezTo>
                      <a:pt x="1397" y="65"/>
                      <a:pt x="1432" y="0"/>
                      <a:pt x="1494" y="13"/>
                    </a:cubicBezTo>
                    <a:cubicBezTo>
                      <a:pt x="1666" y="49"/>
                      <a:pt x="1596" y="52"/>
                      <a:pt x="1754" y="65"/>
                    </a:cubicBezTo>
                    <a:cubicBezTo>
                      <a:pt x="1826" y="70"/>
                      <a:pt x="2092" y="61"/>
                      <a:pt x="2203" y="65"/>
                    </a:cubicBezTo>
                    <a:cubicBezTo>
                      <a:pt x="2240" y="66"/>
                      <a:pt x="2260" y="78"/>
                      <a:pt x="2249" y="85"/>
                    </a:cubicBezTo>
                    <a:cubicBezTo>
                      <a:pt x="2234" y="95"/>
                      <a:pt x="1803" y="97"/>
                      <a:pt x="1747" y="91"/>
                    </a:cubicBezTo>
                    <a:cubicBezTo>
                      <a:pt x="1691" y="85"/>
                      <a:pt x="1516" y="61"/>
                      <a:pt x="1486" y="60"/>
                    </a:cubicBezTo>
                    <a:cubicBezTo>
                      <a:pt x="1416" y="60"/>
                      <a:pt x="1379" y="92"/>
                      <a:pt x="1371" y="92"/>
                    </a:cubicBezTo>
                    <a:cubicBezTo>
                      <a:pt x="1232" y="108"/>
                      <a:pt x="755" y="83"/>
                      <a:pt x="753" y="90"/>
                    </a:cubicBezTo>
                    <a:lnTo>
                      <a:pt x="172" y="79"/>
                    </a:lnTo>
                    <a:close/>
                  </a:path>
                </a:pathLst>
              </a:custGeom>
              <a:solidFill>
                <a:srgbClr val="FFF7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68" name="Freeform 321"/>
              <p:cNvSpPr/>
              <p:nvPr/>
            </p:nvSpPr>
            <p:spPr bwMode="auto">
              <a:xfrm>
                <a:off x="2892" y="525"/>
                <a:ext cx="45" cy="44"/>
              </a:xfrm>
              <a:custGeom>
                <a:avLst/>
                <a:gdLst>
                  <a:gd name="T0" fmla="*/ 76 w 83"/>
                  <a:gd name="T1" fmla="*/ 54 h 83"/>
                  <a:gd name="T2" fmla="*/ 29 w 83"/>
                  <a:gd name="T3" fmla="*/ 76 h 83"/>
                  <a:gd name="T4" fmla="*/ 7 w 83"/>
                  <a:gd name="T5" fmla="*/ 29 h 83"/>
                  <a:gd name="T6" fmla="*/ 54 w 83"/>
                  <a:gd name="T7" fmla="*/ 7 h 83"/>
                  <a:gd name="T8" fmla="*/ 76 w 83"/>
                  <a:gd name="T9" fmla="*/ 54 h 83"/>
                </a:gdLst>
                <a:ahLst/>
                <a:cxnLst>
                  <a:cxn ang="0">
                    <a:pos x="T0" y="T1"/>
                  </a:cxn>
                  <a:cxn ang="0">
                    <a:pos x="T2" y="T3"/>
                  </a:cxn>
                  <a:cxn ang="0">
                    <a:pos x="T4" y="T5"/>
                  </a:cxn>
                  <a:cxn ang="0">
                    <a:pos x="T6" y="T7"/>
                  </a:cxn>
                  <a:cxn ang="0">
                    <a:pos x="T8" y="T9"/>
                  </a:cxn>
                </a:cxnLst>
                <a:rect l="0" t="0" r="r" b="b"/>
                <a:pathLst>
                  <a:path w="83" h="83">
                    <a:moveTo>
                      <a:pt x="76" y="54"/>
                    </a:moveTo>
                    <a:cubicBezTo>
                      <a:pt x="69" y="73"/>
                      <a:pt x="48" y="83"/>
                      <a:pt x="29" y="76"/>
                    </a:cubicBezTo>
                    <a:cubicBezTo>
                      <a:pt x="10" y="69"/>
                      <a:pt x="0" y="48"/>
                      <a:pt x="7" y="29"/>
                    </a:cubicBezTo>
                    <a:cubicBezTo>
                      <a:pt x="14" y="10"/>
                      <a:pt x="35" y="0"/>
                      <a:pt x="54" y="7"/>
                    </a:cubicBezTo>
                    <a:cubicBezTo>
                      <a:pt x="73" y="14"/>
                      <a:pt x="83" y="35"/>
                      <a:pt x="76" y="5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69" name="Freeform 322"/>
              <p:cNvSpPr/>
              <p:nvPr/>
            </p:nvSpPr>
            <p:spPr bwMode="auto">
              <a:xfrm>
                <a:off x="2853" y="832"/>
                <a:ext cx="65" cy="64"/>
              </a:xfrm>
              <a:custGeom>
                <a:avLst/>
                <a:gdLst>
                  <a:gd name="T0" fmla="*/ 110 w 120"/>
                  <a:gd name="T1" fmla="*/ 78 h 120"/>
                  <a:gd name="T2" fmla="*/ 42 w 120"/>
                  <a:gd name="T3" fmla="*/ 110 h 120"/>
                  <a:gd name="T4" fmla="*/ 10 w 120"/>
                  <a:gd name="T5" fmla="*/ 42 h 120"/>
                  <a:gd name="T6" fmla="*/ 78 w 120"/>
                  <a:gd name="T7" fmla="*/ 10 h 120"/>
                  <a:gd name="T8" fmla="*/ 110 w 120"/>
                  <a:gd name="T9" fmla="*/ 78 h 120"/>
                </a:gdLst>
                <a:ahLst/>
                <a:cxnLst>
                  <a:cxn ang="0">
                    <a:pos x="T0" y="T1"/>
                  </a:cxn>
                  <a:cxn ang="0">
                    <a:pos x="T2" y="T3"/>
                  </a:cxn>
                  <a:cxn ang="0">
                    <a:pos x="T4" y="T5"/>
                  </a:cxn>
                  <a:cxn ang="0">
                    <a:pos x="T6" y="T7"/>
                  </a:cxn>
                  <a:cxn ang="0">
                    <a:pos x="T8" y="T9"/>
                  </a:cxn>
                </a:cxnLst>
                <a:rect l="0" t="0" r="r" b="b"/>
                <a:pathLst>
                  <a:path w="120" h="120">
                    <a:moveTo>
                      <a:pt x="110" y="78"/>
                    </a:moveTo>
                    <a:cubicBezTo>
                      <a:pt x="100" y="106"/>
                      <a:pt x="70" y="120"/>
                      <a:pt x="42" y="110"/>
                    </a:cubicBezTo>
                    <a:cubicBezTo>
                      <a:pt x="14" y="100"/>
                      <a:pt x="0" y="70"/>
                      <a:pt x="10" y="42"/>
                    </a:cubicBezTo>
                    <a:cubicBezTo>
                      <a:pt x="20" y="14"/>
                      <a:pt x="50" y="0"/>
                      <a:pt x="78" y="10"/>
                    </a:cubicBezTo>
                    <a:cubicBezTo>
                      <a:pt x="106" y="20"/>
                      <a:pt x="120" y="50"/>
                      <a:pt x="110" y="7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0" name="Freeform 323"/>
              <p:cNvSpPr/>
              <p:nvPr/>
            </p:nvSpPr>
            <p:spPr bwMode="auto">
              <a:xfrm>
                <a:off x="2853" y="821"/>
                <a:ext cx="65" cy="65"/>
              </a:xfrm>
              <a:custGeom>
                <a:avLst/>
                <a:gdLst>
                  <a:gd name="T0" fmla="*/ 110 w 120"/>
                  <a:gd name="T1" fmla="*/ 78 h 120"/>
                  <a:gd name="T2" fmla="*/ 42 w 120"/>
                  <a:gd name="T3" fmla="*/ 110 h 120"/>
                  <a:gd name="T4" fmla="*/ 10 w 120"/>
                  <a:gd name="T5" fmla="*/ 42 h 120"/>
                  <a:gd name="T6" fmla="*/ 78 w 120"/>
                  <a:gd name="T7" fmla="*/ 10 h 120"/>
                  <a:gd name="T8" fmla="*/ 110 w 120"/>
                  <a:gd name="T9" fmla="*/ 78 h 120"/>
                </a:gdLst>
                <a:ahLst/>
                <a:cxnLst>
                  <a:cxn ang="0">
                    <a:pos x="T0" y="T1"/>
                  </a:cxn>
                  <a:cxn ang="0">
                    <a:pos x="T2" y="T3"/>
                  </a:cxn>
                  <a:cxn ang="0">
                    <a:pos x="T4" y="T5"/>
                  </a:cxn>
                  <a:cxn ang="0">
                    <a:pos x="T6" y="T7"/>
                  </a:cxn>
                  <a:cxn ang="0">
                    <a:pos x="T8" y="T9"/>
                  </a:cxn>
                </a:cxnLst>
                <a:rect l="0" t="0" r="r" b="b"/>
                <a:pathLst>
                  <a:path w="120" h="120">
                    <a:moveTo>
                      <a:pt x="110" y="78"/>
                    </a:moveTo>
                    <a:cubicBezTo>
                      <a:pt x="100" y="106"/>
                      <a:pt x="70" y="120"/>
                      <a:pt x="42" y="110"/>
                    </a:cubicBezTo>
                    <a:cubicBezTo>
                      <a:pt x="14" y="100"/>
                      <a:pt x="0" y="70"/>
                      <a:pt x="10" y="42"/>
                    </a:cubicBezTo>
                    <a:cubicBezTo>
                      <a:pt x="20" y="14"/>
                      <a:pt x="50" y="0"/>
                      <a:pt x="78" y="10"/>
                    </a:cubicBezTo>
                    <a:cubicBezTo>
                      <a:pt x="106" y="20"/>
                      <a:pt x="120" y="50"/>
                      <a:pt x="110" y="78"/>
                    </a:cubicBez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1" name="Freeform 324"/>
              <p:cNvSpPr/>
              <p:nvPr/>
            </p:nvSpPr>
            <p:spPr bwMode="auto">
              <a:xfrm>
                <a:off x="2862" y="825"/>
                <a:ext cx="50" cy="35"/>
              </a:xfrm>
              <a:custGeom>
                <a:avLst/>
                <a:gdLst>
                  <a:gd name="T0" fmla="*/ 42 w 93"/>
                  <a:gd name="T1" fmla="*/ 57 h 65"/>
                  <a:gd name="T2" fmla="*/ 14 w 93"/>
                  <a:gd name="T3" fmla="*/ 16 h 65"/>
                  <a:gd name="T4" fmla="*/ 60 w 93"/>
                  <a:gd name="T5" fmla="*/ 6 h 65"/>
                  <a:gd name="T6" fmla="*/ 89 w 93"/>
                  <a:gd name="T7" fmla="*/ 41 h 65"/>
                  <a:gd name="T8" fmla="*/ 42 w 93"/>
                  <a:gd name="T9" fmla="*/ 57 h 65"/>
                </a:gdLst>
                <a:ahLst/>
                <a:cxnLst>
                  <a:cxn ang="0">
                    <a:pos x="T0" y="T1"/>
                  </a:cxn>
                  <a:cxn ang="0">
                    <a:pos x="T2" y="T3"/>
                  </a:cxn>
                  <a:cxn ang="0">
                    <a:pos x="T4" y="T5"/>
                  </a:cxn>
                  <a:cxn ang="0">
                    <a:pos x="T6" y="T7"/>
                  </a:cxn>
                  <a:cxn ang="0">
                    <a:pos x="T8" y="T9"/>
                  </a:cxn>
                </a:cxnLst>
                <a:rect l="0" t="0" r="r" b="b"/>
                <a:pathLst>
                  <a:path w="93" h="65">
                    <a:moveTo>
                      <a:pt x="42" y="57"/>
                    </a:moveTo>
                    <a:cubicBezTo>
                      <a:pt x="19" y="49"/>
                      <a:pt x="0" y="30"/>
                      <a:pt x="14" y="16"/>
                    </a:cubicBezTo>
                    <a:cubicBezTo>
                      <a:pt x="26" y="5"/>
                      <a:pt x="43" y="0"/>
                      <a:pt x="60" y="6"/>
                    </a:cubicBezTo>
                    <a:cubicBezTo>
                      <a:pt x="77" y="12"/>
                      <a:pt x="87" y="26"/>
                      <a:pt x="89" y="41"/>
                    </a:cubicBezTo>
                    <a:cubicBezTo>
                      <a:pt x="93" y="64"/>
                      <a:pt x="65" y="65"/>
                      <a:pt x="42" y="57"/>
                    </a:cubicBezTo>
                    <a:close/>
                  </a:path>
                </a:pathLst>
              </a:custGeom>
              <a:solidFill>
                <a:srgbClr val="D6D6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2" name="Freeform 325"/>
              <p:cNvSpPr/>
              <p:nvPr/>
            </p:nvSpPr>
            <p:spPr bwMode="auto">
              <a:xfrm>
                <a:off x="2892" y="521"/>
                <a:ext cx="45" cy="44"/>
              </a:xfrm>
              <a:custGeom>
                <a:avLst/>
                <a:gdLst>
                  <a:gd name="T0" fmla="*/ 76 w 83"/>
                  <a:gd name="T1" fmla="*/ 53 h 82"/>
                  <a:gd name="T2" fmla="*/ 29 w 83"/>
                  <a:gd name="T3" fmla="*/ 75 h 82"/>
                  <a:gd name="T4" fmla="*/ 7 w 83"/>
                  <a:gd name="T5" fmla="*/ 28 h 82"/>
                  <a:gd name="T6" fmla="*/ 54 w 83"/>
                  <a:gd name="T7" fmla="*/ 6 h 82"/>
                  <a:gd name="T8" fmla="*/ 76 w 83"/>
                  <a:gd name="T9" fmla="*/ 53 h 82"/>
                </a:gdLst>
                <a:ahLst/>
                <a:cxnLst>
                  <a:cxn ang="0">
                    <a:pos x="T0" y="T1"/>
                  </a:cxn>
                  <a:cxn ang="0">
                    <a:pos x="T2" y="T3"/>
                  </a:cxn>
                  <a:cxn ang="0">
                    <a:pos x="T4" y="T5"/>
                  </a:cxn>
                  <a:cxn ang="0">
                    <a:pos x="T6" y="T7"/>
                  </a:cxn>
                  <a:cxn ang="0">
                    <a:pos x="T8" y="T9"/>
                  </a:cxn>
                </a:cxnLst>
                <a:rect l="0" t="0" r="r" b="b"/>
                <a:pathLst>
                  <a:path w="83" h="82">
                    <a:moveTo>
                      <a:pt x="76" y="53"/>
                    </a:moveTo>
                    <a:cubicBezTo>
                      <a:pt x="69" y="72"/>
                      <a:pt x="48" y="82"/>
                      <a:pt x="29" y="75"/>
                    </a:cubicBezTo>
                    <a:cubicBezTo>
                      <a:pt x="10" y="68"/>
                      <a:pt x="0" y="47"/>
                      <a:pt x="7" y="28"/>
                    </a:cubicBezTo>
                    <a:cubicBezTo>
                      <a:pt x="14" y="9"/>
                      <a:pt x="35" y="0"/>
                      <a:pt x="54" y="6"/>
                    </a:cubicBezTo>
                    <a:cubicBezTo>
                      <a:pt x="73" y="13"/>
                      <a:pt x="83" y="34"/>
                      <a:pt x="76" y="53"/>
                    </a:cubicBez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3" name="Freeform 326"/>
              <p:cNvSpPr/>
              <p:nvPr/>
            </p:nvSpPr>
            <p:spPr bwMode="auto">
              <a:xfrm>
                <a:off x="2898" y="524"/>
                <a:ext cx="34" cy="24"/>
              </a:xfrm>
              <a:custGeom>
                <a:avLst/>
                <a:gdLst>
                  <a:gd name="T0" fmla="*/ 29 w 64"/>
                  <a:gd name="T1" fmla="*/ 39 h 45"/>
                  <a:gd name="T2" fmla="*/ 10 w 64"/>
                  <a:gd name="T3" fmla="*/ 11 h 45"/>
                  <a:gd name="T4" fmla="*/ 42 w 64"/>
                  <a:gd name="T5" fmla="*/ 4 h 45"/>
                  <a:gd name="T6" fmla="*/ 62 w 64"/>
                  <a:gd name="T7" fmla="*/ 28 h 45"/>
                  <a:gd name="T8" fmla="*/ 29 w 64"/>
                  <a:gd name="T9" fmla="*/ 39 h 45"/>
                </a:gdLst>
                <a:ahLst/>
                <a:cxnLst>
                  <a:cxn ang="0">
                    <a:pos x="T0" y="T1"/>
                  </a:cxn>
                  <a:cxn ang="0">
                    <a:pos x="T2" y="T3"/>
                  </a:cxn>
                  <a:cxn ang="0">
                    <a:pos x="T4" y="T5"/>
                  </a:cxn>
                  <a:cxn ang="0">
                    <a:pos x="T6" y="T7"/>
                  </a:cxn>
                  <a:cxn ang="0">
                    <a:pos x="T8" y="T9"/>
                  </a:cxn>
                </a:cxnLst>
                <a:rect l="0" t="0" r="r" b="b"/>
                <a:pathLst>
                  <a:path w="64" h="45">
                    <a:moveTo>
                      <a:pt x="29" y="39"/>
                    </a:moveTo>
                    <a:cubicBezTo>
                      <a:pt x="14" y="34"/>
                      <a:pt x="0" y="21"/>
                      <a:pt x="10" y="11"/>
                    </a:cubicBezTo>
                    <a:cubicBezTo>
                      <a:pt x="18" y="3"/>
                      <a:pt x="30" y="0"/>
                      <a:pt x="42" y="4"/>
                    </a:cubicBezTo>
                    <a:cubicBezTo>
                      <a:pt x="53" y="8"/>
                      <a:pt x="60" y="18"/>
                      <a:pt x="62" y="28"/>
                    </a:cubicBezTo>
                    <a:cubicBezTo>
                      <a:pt x="64" y="44"/>
                      <a:pt x="45" y="45"/>
                      <a:pt x="29" y="39"/>
                    </a:cubicBezTo>
                    <a:close/>
                  </a:path>
                </a:pathLst>
              </a:custGeom>
              <a:solidFill>
                <a:srgbClr val="D6D6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4" name="Freeform 327"/>
              <p:cNvSpPr/>
              <p:nvPr/>
            </p:nvSpPr>
            <p:spPr bwMode="auto">
              <a:xfrm>
                <a:off x="2856" y="1644"/>
                <a:ext cx="44" cy="45"/>
              </a:xfrm>
              <a:custGeom>
                <a:avLst/>
                <a:gdLst>
                  <a:gd name="T0" fmla="*/ 76 w 83"/>
                  <a:gd name="T1" fmla="*/ 54 h 83"/>
                  <a:gd name="T2" fmla="*/ 29 w 83"/>
                  <a:gd name="T3" fmla="*/ 76 h 83"/>
                  <a:gd name="T4" fmla="*/ 7 w 83"/>
                  <a:gd name="T5" fmla="*/ 29 h 83"/>
                  <a:gd name="T6" fmla="*/ 54 w 83"/>
                  <a:gd name="T7" fmla="*/ 7 h 83"/>
                  <a:gd name="T8" fmla="*/ 76 w 83"/>
                  <a:gd name="T9" fmla="*/ 54 h 83"/>
                </a:gdLst>
                <a:ahLst/>
                <a:cxnLst>
                  <a:cxn ang="0">
                    <a:pos x="T0" y="T1"/>
                  </a:cxn>
                  <a:cxn ang="0">
                    <a:pos x="T2" y="T3"/>
                  </a:cxn>
                  <a:cxn ang="0">
                    <a:pos x="T4" y="T5"/>
                  </a:cxn>
                  <a:cxn ang="0">
                    <a:pos x="T6" y="T7"/>
                  </a:cxn>
                  <a:cxn ang="0">
                    <a:pos x="T8" y="T9"/>
                  </a:cxn>
                </a:cxnLst>
                <a:rect l="0" t="0" r="r" b="b"/>
                <a:pathLst>
                  <a:path w="83" h="83">
                    <a:moveTo>
                      <a:pt x="76" y="54"/>
                    </a:moveTo>
                    <a:cubicBezTo>
                      <a:pt x="69" y="73"/>
                      <a:pt x="48" y="83"/>
                      <a:pt x="29" y="76"/>
                    </a:cubicBezTo>
                    <a:cubicBezTo>
                      <a:pt x="10" y="69"/>
                      <a:pt x="0" y="48"/>
                      <a:pt x="7" y="29"/>
                    </a:cubicBezTo>
                    <a:cubicBezTo>
                      <a:pt x="14" y="10"/>
                      <a:pt x="35" y="0"/>
                      <a:pt x="54" y="7"/>
                    </a:cubicBezTo>
                    <a:cubicBezTo>
                      <a:pt x="73" y="14"/>
                      <a:pt x="83" y="35"/>
                      <a:pt x="76" y="5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5" name="Freeform 328"/>
              <p:cNvSpPr/>
              <p:nvPr/>
            </p:nvSpPr>
            <p:spPr bwMode="auto">
              <a:xfrm>
                <a:off x="2856" y="1640"/>
                <a:ext cx="44" cy="44"/>
              </a:xfrm>
              <a:custGeom>
                <a:avLst/>
                <a:gdLst>
                  <a:gd name="T0" fmla="*/ 76 w 83"/>
                  <a:gd name="T1" fmla="*/ 54 h 83"/>
                  <a:gd name="T2" fmla="*/ 29 w 83"/>
                  <a:gd name="T3" fmla="*/ 76 h 83"/>
                  <a:gd name="T4" fmla="*/ 7 w 83"/>
                  <a:gd name="T5" fmla="*/ 29 h 83"/>
                  <a:gd name="T6" fmla="*/ 54 w 83"/>
                  <a:gd name="T7" fmla="*/ 7 h 83"/>
                  <a:gd name="T8" fmla="*/ 76 w 83"/>
                  <a:gd name="T9" fmla="*/ 54 h 83"/>
                </a:gdLst>
                <a:ahLst/>
                <a:cxnLst>
                  <a:cxn ang="0">
                    <a:pos x="T0" y="T1"/>
                  </a:cxn>
                  <a:cxn ang="0">
                    <a:pos x="T2" y="T3"/>
                  </a:cxn>
                  <a:cxn ang="0">
                    <a:pos x="T4" y="T5"/>
                  </a:cxn>
                  <a:cxn ang="0">
                    <a:pos x="T6" y="T7"/>
                  </a:cxn>
                  <a:cxn ang="0">
                    <a:pos x="T8" y="T9"/>
                  </a:cxn>
                </a:cxnLst>
                <a:rect l="0" t="0" r="r" b="b"/>
                <a:pathLst>
                  <a:path w="83" h="83">
                    <a:moveTo>
                      <a:pt x="76" y="54"/>
                    </a:moveTo>
                    <a:cubicBezTo>
                      <a:pt x="69" y="73"/>
                      <a:pt x="48" y="83"/>
                      <a:pt x="29" y="76"/>
                    </a:cubicBezTo>
                    <a:cubicBezTo>
                      <a:pt x="10" y="69"/>
                      <a:pt x="0" y="48"/>
                      <a:pt x="7" y="29"/>
                    </a:cubicBezTo>
                    <a:cubicBezTo>
                      <a:pt x="14" y="10"/>
                      <a:pt x="35" y="0"/>
                      <a:pt x="54" y="7"/>
                    </a:cubicBezTo>
                    <a:cubicBezTo>
                      <a:pt x="73" y="14"/>
                      <a:pt x="83" y="35"/>
                      <a:pt x="76" y="54"/>
                    </a:cubicBez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6" name="Freeform 329"/>
              <p:cNvSpPr/>
              <p:nvPr/>
            </p:nvSpPr>
            <p:spPr bwMode="auto">
              <a:xfrm>
                <a:off x="2862" y="1643"/>
                <a:ext cx="34" cy="24"/>
              </a:xfrm>
              <a:custGeom>
                <a:avLst/>
                <a:gdLst>
                  <a:gd name="T0" fmla="*/ 29 w 64"/>
                  <a:gd name="T1" fmla="*/ 39 h 45"/>
                  <a:gd name="T2" fmla="*/ 10 w 64"/>
                  <a:gd name="T3" fmla="*/ 11 h 45"/>
                  <a:gd name="T4" fmla="*/ 42 w 64"/>
                  <a:gd name="T5" fmla="*/ 4 h 45"/>
                  <a:gd name="T6" fmla="*/ 62 w 64"/>
                  <a:gd name="T7" fmla="*/ 28 h 45"/>
                  <a:gd name="T8" fmla="*/ 29 w 64"/>
                  <a:gd name="T9" fmla="*/ 39 h 45"/>
                </a:gdLst>
                <a:ahLst/>
                <a:cxnLst>
                  <a:cxn ang="0">
                    <a:pos x="T0" y="T1"/>
                  </a:cxn>
                  <a:cxn ang="0">
                    <a:pos x="T2" y="T3"/>
                  </a:cxn>
                  <a:cxn ang="0">
                    <a:pos x="T4" y="T5"/>
                  </a:cxn>
                  <a:cxn ang="0">
                    <a:pos x="T6" y="T7"/>
                  </a:cxn>
                  <a:cxn ang="0">
                    <a:pos x="T8" y="T9"/>
                  </a:cxn>
                </a:cxnLst>
                <a:rect l="0" t="0" r="r" b="b"/>
                <a:pathLst>
                  <a:path w="64" h="45">
                    <a:moveTo>
                      <a:pt x="29" y="39"/>
                    </a:moveTo>
                    <a:cubicBezTo>
                      <a:pt x="14" y="34"/>
                      <a:pt x="0" y="21"/>
                      <a:pt x="10" y="11"/>
                    </a:cubicBezTo>
                    <a:cubicBezTo>
                      <a:pt x="18" y="3"/>
                      <a:pt x="30" y="0"/>
                      <a:pt x="42" y="4"/>
                    </a:cubicBezTo>
                    <a:cubicBezTo>
                      <a:pt x="53" y="8"/>
                      <a:pt x="60" y="18"/>
                      <a:pt x="62" y="28"/>
                    </a:cubicBezTo>
                    <a:cubicBezTo>
                      <a:pt x="64" y="44"/>
                      <a:pt x="45" y="45"/>
                      <a:pt x="29" y="39"/>
                    </a:cubicBezTo>
                    <a:close/>
                  </a:path>
                </a:pathLst>
              </a:custGeom>
              <a:solidFill>
                <a:srgbClr val="D6D6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7" name="Freeform 330"/>
              <p:cNvSpPr/>
              <p:nvPr/>
            </p:nvSpPr>
            <p:spPr bwMode="auto">
              <a:xfrm>
                <a:off x="2554" y="2111"/>
                <a:ext cx="607" cy="457"/>
              </a:xfrm>
              <a:custGeom>
                <a:avLst/>
                <a:gdLst>
                  <a:gd name="T0" fmla="*/ 175 w 1127"/>
                  <a:gd name="T1" fmla="*/ 423 h 848"/>
                  <a:gd name="T2" fmla="*/ 13 w 1127"/>
                  <a:gd name="T3" fmla="*/ 334 h 848"/>
                  <a:gd name="T4" fmla="*/ 79 w 1127"/>
                  <a:gd name="T5" fmla="*/ 530 h 848"/>
                  <a:gd name="T6" fmla="*/ 315 w 1127"/>
                  <a:gd name="T7" fmla="*/ 822 h 848"/>
                  <a:gd name="T8" fmla="*/ 435 w 1127"/>
                  <a:gd name="T9" fmla="*/ 616 h 848"/>
                  <a:gd name="T10" fmla="*/ 577 w 1127"/>
                  <a:gd name="T11" fmla="*/ 193 h 848"/>
                  <a:gd name="T12" fmla="*/ 847 w 1127"/>
                  <a:gd name="T13" fmla="*/ 848 h 848"/>
                  <a:gd name="T14" fmla="*/ 1123 w 1127"/>
                  <a:gd name="T15" fmla="*/ 266 h 848"/>
                  <a:gd name="T16" fmla="*/ 985 w 1127"/>
                  <a:gd name="T17" fmla="*/ 226 h 848"/>
                  <a:gd name="T18" fmla="*/ 817 w 1127"/>
                  <a:gd name="T19" fmla="*/ 644 h 848"/>
                  <a:gd name="T20" fmla="*/ 623 w 1127"/>
                  <a:gd name="T21" fmla="*/ 138 h 848"/>
                  <a:gd name="T22" fmla="*/ 569 w 1127"/>
                  <a:gd name="T23" fmla="*/ 15 h 848"/>
                  <a:gd name="T24" fmla="*/ 348 w 1127"/>
                  <a:gd name="T25" fmla="*/ 636 h 848"/>
                  <a:gd name="T26" fmla="*/ 175 w 1127"/>
                  <a:gd name="T27" fmla="*/ 42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7" h="848">
                    <a:moveTo>
                      <a:pt x="175" y="423"/>
                    </a:moveTo>
                    <a:cubicBezTo>
                      <a:pt x="220" y="477"/>
                      <a:pt x="27" y="310"/>
                      <a:pt x="13" y="334"/>
                    </a:cubicBezTo>
                    <a:cubicBezTo>
                      <a:pt x="0" y="358"/>
                      <a:pt x="27" y="450"/>
                      <a:pt x="79" y="530"/>
                    </a:cubicBezTo>
                    <a:cubicBezTo>
                      <a:pt x="131" y="610"/>
                      <a:pt x="303" y="796"/>
                      <a:pt x="315" y="822"/>
                    </a:cubicBezTo>
                    <a:cubicBezTo>
                      <a:pt x="327" y="848"/>
                      <a:pt x="424" y="644"/>
                      <a:pt x="435" y="616"/>
                    </a:cubicBezTo>
                    <a:cubicBezTo>
                      <a:pt x="444" y="594"/>
                      <a:pt x="532" y="354"/>
                      <a:pt x="577" y="193"/>
                    </a:cubicBezTo>
                    <a:cubicBezTo>
                      <a:pt x="610" y="315"/>
                      <a:pt x="791" y="787"/>
                      <a:pt x="847" y="848"/>
                    </a:cubicBezTo>
                    <a:cubicBezTo>
                      <a:pt x="897" y="800"/>
                      <a:pt x="1127" y="374"/>
                      <a:pt x="1123" y="266"/>
                    </a:cubicBezTo>
                    <a:cubicBezTo>
                      <a:pt x="1103" y="238"/>
                      <a:pt x="991" y="224"/>
                      <a:pt x="985" y="226"/>
                    </a:cubicBezTo>
                    <a:cubicBezTo>
                      <a:pt x="922" y="242"/>
                      <a:pt x="871" y="551"/>
                      <a:pt x="817" y="644"/>
                    </a:cubicBezTo>
                    <a:cubicBezTo>
                      <a:pt x="767" y="527"/>
                      <a:pt x="624" y="143"/>
                      <a:pt x="623" y="138"/>
                    </a:cubicBezTo>
                    <a:cubicBezTo>
                      <a:pt x="616" y="117"/>
                      <a:pt x="573" y="0"/>
                      <a:pt x="569" y="15"/>
                    </a:cubicBezTo>
                    <a:cubicBezTo>
                      <a:pt x="565" y="30"/>
                      <a:pt x="399" y="522"/>
                      <a:pt x="348" y="636"/>
                    </a:cubicBezTo>
                    <a:cubicBezTo>
                      <a:pt x="300" y="559"/>
                      <a:pt x="129" y="370"/>
                      <a:pt x="175" y="423"/>
                    </a:cubicBezTo>
                    <a:close/>
                  </a:path>
                </a:pathLst>
              </a:custGeom>
              <a:solidFill>
                <a:srgbClr val="5B0E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8" name="Freeform 331"/>
              <p:cNvSpPr/>
              <p:nvPr/>
            </p:nvSpPr>
            <p:spPr bwMode="auto">
              <a:xfrm>
                <a:off x="2554" y="2035"/>
                <a:ext cx="606" cy="511"/>
              </a:xfrm>
              <a:custGeom>
                <a:avLst/>
                <a:gdLst>
                  <a:gd name="T0" fmla="*/ 231 w 1125"/>
                  <a:gd name="T1" fmla="*/ 120 h 950"/>
                  <a:gd name="T2" fmla="*/ 13 w 1125"/>
                  <a:gd name="T3" fmla="*/ 466 h 950"/>
                  <a:gd name="T4" fmla="*/ 161 w 1125"/>
                  <a:gd name="T5" fmla="*/ 722 h 950"/>
                  <a:gd name="T6" fmla="*/ 319 w 1125"/>
                  <a:gd name="T7" fmla="*/ 924 h 950"/>
                  <a:gd name="T8" fmla="*/ 409 w 1125"/>
                  <a:gd name="T9" fmla="*/ 761 h 950"/>
                  <a:gd name="T10" fmla="*/ 573 w 1125"/>
                  <a:gd name="T11" fmla="*/ 296 h 950"/>
                  <a:gd name="T12" fmla="*/ 843 w 1125"/>
                  <a:gd name="T13" fmla="*/ 926 h 950"/>
                  <a:gd name="T14" fmla="*/ 1121 w 1125"/>
                  <a:gd name="T15" fmla="*/ 396 h 950"/>
                  <a:gd name="T16" fmla="*/ 931 w 1125"/>
                  <a:gd name="T17" fmla="*/ 158 h 950"/>
                  <a:gd name="T18" fmla="*/ 719 w 1125"/>
                  <a:gd name="T19" fmla="*/ 10 h 950"/>
                  <a:gd name="T20" fmla="*/ 503 w 1125"/>
                  <a:gd name="T21" fmla="*/ 30 h 950"/>
                  <a:gd name="T22" fmla="*/ 424 w 1125"/>
                  <a:gd name="T23" fmla="*/ 100 h 950"/>
                  <a:gd name="T24" fmla="*/ 231 w 1125"/>
                  <a:gd name="T25" fmla="*/ 12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5" h="950">
                    <a:moveTo>
                      <a:pt x="231" y="120"/>
                    </a:moveTo>
                    <a:cubicBezTo>
                      <a:pt x="219" y="147"/>
                      <a:pt x="27" y="442"/>
                      <a:pt x="13" y="466"/>
                    </a:cubicBezTo>
                    <a:cubicBezTo>
                      <a:pt x="0" y="490"/>
                      <a:pt x="125" y="682"/>
                      <a:pt x="161" y="722"/>
                    </a:cubicBezTo>
                    <a:cubicBezTo>
                      <a:pt x="161" y="722"/>
                      <a:pt x="307" y="898"/>
                      <a:pt x="319" y="924"/>
                    </a:cubicBezTo>
                    <a:cubicBezTo>
                      <a:pt x="331" y="950"/>
                      <a:pt x="398" y="789"/>
                      <a:pt x="409" y="761"/>
                    </a:cubicBezTo>
                    <a:cubicBezTo>
                      <a:pt x="418" y="739"/>
                      <a:pt x="528" y="457"/>
                      <a:pt x="573" y="296"/>
                    </a:cubicBezTo>
                    <a:cubicBezTo>
                      <a:pt x="606" y="418"/>
                      <a:pt x="787" y="865"/>
                      <a:pt x="843" y="926"/>
                    </a:cubicBezTo>
                    <a:cubicBezTo>
                      <a:pt x="893" y="878"/>
                      <a:pt x="1125" y="504"/>
                      <a:pt x="1121" y="396"/>
                    </a:cubicBezTo>
                    <a:cubicBezTo>
                      <a:pt x="1020" y="239"/>
                      <a:pt x="993" y="239"/>
                      <a:pt x="931" y="158"/>
                    </a:cubicBezTo>
                    <a:cubicBezTo>
                      <a:pt x="826" y="20"/>
                      <a:pt x="801" y="30"/>
                      <a:pt x="719" y="10"/>
                    </a:cubicBezTo>
                    <a:cubicBezTo>
                      <a:pt x="603" y="4"/>
                      <a:pt x="571" y="0"/>
                      <a:pt x="503" y="30"/>
                    </a:cubicBezTo>
                    <a:cubicBezTo>
                      <a:pt x="489" y="36"/>
                      <a:pt x="470" y="85"/>
                      <a:pt x="424" y="100"/>
                    </a:cubicBezTo>
                    <a:cubicBezTo>
                      <a:pt x="378" y="115"/>
                      <a:pt x="231" y="120"/>
                      <a:pt x="231" y="120"/>
                    </a:cubicBezTo>
                    <a:close/>
                  </a:path>
                </a:pathLst>
              </a:custGeom>
              <a:solidFill>
                <a:srgbClr val="7010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9" name="Freeform 332"/>
              <p:cNvSpPr/>
              <p:nvPr/>
            </p:nvSpPr>
            <p:spPr bwMode="auto">
              <a:xfrm>
                <a:off x="2603" y="2005"/>
                <a:ext cx="261" cy="474"/>
              </a:xfrm>
              <a:custGeom>
                <a:avLst/>
                <a:gdLst>
                  <a:gd name="T0" fmla="*/ 226 w 485"/>
                  <a:gd name="T1" fmla="*/ 160 h 879"/>
                  <a:gd name="T2" fmla="*/ 14 w 485"/>
                  <a:gd name="T3" fmla="*/ 482 h 879"/>
                  <a:gd name="T4" fmla="*/ 132 w 485"/>
                  <a:gd name="T5" fmla="*/ 719 h 879"/>
                  <a:gd name="T6" fmla="*/ 257 w 485"/>
                  <a:gd name="T7" fmla="*/ 853 h 879"/>
                  <a:gd name="T8" fmla="*/ 282 w 485"/>
                  <a:gd name="T9" fmla="*/ 810 h 879"/>
                  <a:gd name="T10" fmla="*/ 477 w 485"/>
                  <a:gd name="T11" fmla="*/ 232 h 879"/>
                  <a:gd name="T12" fmla="*/ 475 w 485"/>
                  <a:gd name="T13" fmla="*/ 20 h 879"/>
                  <a:gd name="T14" fmla="*/ 463 w 485"/>
                  <a:gd name="T15" fmla="*/ 29 h 879"/>
                  <a:gd name="T16" fmla="*/ 357 w 485"/>
                  <a:gd name="T17" fmla="*/ 144 h 879"/>
                  <a:gd name="T18" fmla="*/ 226 w 485"/>
                  <a:gd name="T19" fmla="*/ 16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5" h="879">
                    <a:moveTo>
                      <a:pt x="226" y="160"/>
                    </a:moveTo>
                    <a:cubicBezTo>
                      <a:pt x="213" y="187"/>
                      <a:pt x="27" y="457"/>
                      <a:pt x="14" y="482"/>
                    </a:cubicBezTo>
                    <a:cubicBezTo>
                      <a:pt x="0" y="506"/>
                      <a:pt x="96" y="679"/>
                      <a:pt x="132" y="719"/>
                    </a:cubicBezTo>
                    <a:cubicBezTo>
                      <a:pt x="132" y="719"/>
                      <a:pt x="244" y="827"/>
                      <a:pt x="257" y="853"/>
                    </a:cubicBezTo>
                    <a:cubicBezTo>
                      <a:pt x="269" y="879"/>
                      <a:pt x="271" y="838"/>
                      <a:pt x="282" y="810"/>
                    </a:cubicBezTo>
                    <a:cubicBezTo>
                      <a:pt x="293" y="781"/>
                      <a:pt x="469" y="322"/>
                      <a:pt x="477" y="232"/>
                    </a:cubicBezTo>
                    <a:cubicBezTo>
                      <a:pt x="485" y="139"/>
                      <a:pt x="485" y="54"/>
                      <a:pt x="475" y="20"/>
                    </a:cubicBezTo>
                    <a:cubicBezTo>
                      <a:pt x="469" y="0"/>
                      <a:pt x="467" y="14"/>
                      <a:pt x="463" y="29"/>
                    </a:cubicBezTo>
                    <a:cubicBezTo>
                      <a:pt x="459" y="44"/>
                      <a:pt x="402" y="129"/>
                      <a:pt x="357" y="144"/>
                    </a:cubicBezTo>
                    <a:cubicBezTo>
                      <a:pt x="311" y="159"/>
                      <a:pt x="226" y="160"/>
                      <a:pt x="226" y="160"/>
                    </a:cubicBezTo>
                    <a:close/>
                  </a:path>
                </a:pathLst>
              </a:custGeom>
              <a:solidFill>
                <a:srgbClr val="BE2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0" name="Freeform 333"/>
              <p:cNvSpPr/>
              <p:nvPr/>
            </p:nvSpPr>
            <p:spPr bwMode="auto">
              <a:xfrm>
                <a:off x="2860" y="2004"/>
                <a:ext cx="262" cy="502"/>
              </a:xfrm>
              <a:custGeom>
                <a:avLst/>
                <a:gdLst>
                  <a:gd name="T0" fmla="*/ 259 w 488"/>
                  <a:gd name="T1" fmla="*/ 160 h 932"/>
                  <a:gd name="T2" fmla="*/ 448 w 488"/>
                  <a:gd name="T3" fmla="*/ 447 h 932"/>
                  <a:gd name="T4" fmla="*/ 242 w 488"/>
                  <a:gd name="T5" fmla="*/ 906 h 932"/>
                  <a:gd name="T6" fmla="*/ 210 w 488"/>
                  <a:gd name="T7" fmla="*/ 862 h 932"/>
                  <a:gd name="T8" fmla="*/ 8 w 488"/>
                  <a:gd name="T9" fmla="*/ 232 h 932"/>
                  <a:gd name="T10" fmla="*/ 10 w 488"/>
                  <a:gd name="T11" fmla="*/ 20 h 932"/>
                  <a:gd name="T12" fmla="*/ 22 w 488"/>
                  <a:gd name="T13" fmla="*/ 29 h 932"/>
                  <a:gd name="T14" fmla="*/ 128 w 488"/>
                  <a:gd name="T15" fmla="*/ 144 h 932"/>
                  <a:gd name="T16" fmla="*/ 259 w 488"/>
                  <a:gd name="T17" fmla="*/ 160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932">
                    <a:moveTo>
                      <a:pt x="259" y="160"/>
                    </a:moveTo>
                    <a:cubicBezTo>
                      <a:pt x="272" y="187"/>
                      <a:pt x="435" y="422"/>
                      <a:pt x="448" y="447"/>
                    </a:cubicBezTo>
                    <a:cubicBezTo>
                      <a:pt x="488" y="527"/>
                      <a:pt x="255" y="880"/>
                      <a:pt x="242" y="906"/>
                    </a:cubicBezTo>
                    <a:cubicBezTo>
                      <a:pt x="230" y="932"/>
                      <a:pt x="221" y="890"/>
                      <a:pt x="210" y="862"/>
                    </a:cubicBezTo>
                    <a:cubicBezTo>
                      <a:pt x="199" y="833"/>
                      <a:pt x="16" y="322"/>
                      <a:pt x="8" y="232"/>
                    </a:cubicBezTo>
                    <a:cubicBezTo>
                      <a:pt x="0" y="139"/>
                      <a:pt x="0" y="54"/>
                      <a:pt x="10" y="20"/>
                    </a:cubicBezTo>
                    <a:cubicBezTo>
                      <a:pt x="16" y="0"/>
                      <a:pt x="18" y="14"/>
                      <a:pt x="22" y="29"/>
                    </a:cubicBezTo>
                    <a:cubicBezTo>
                      <a:pt x="26" y="44"/>
                      <a:pt x="83" y="129"/>
                      <a:pt x="128" y="144"/>
                    </a:cubicBezTo>
                    <a:cubicBezTo>
                      <a:pt x="174" y="159"/>
                      <a:pt x="259" y="160"/>
                      <a:pt x="259" y="160"/>
                    </a:cubicBezTo>
                    <a:close/>
                  </a:path>
                </a:pathLst>
              </a:custGeom>
              <a:solidFill>
                <a:srgbClr val="BE2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1" name="Freeform 334"/>
              <p:cNvSpPr/>
              <p:nvPr/>
            </p:nvSpPr>
            <p:spPr bwMode="auto">
              <a:xfrm>
                <a:off x="2709" y="2028"/>
                <a:ext cx="154" cy="87"/>
              </a:xfrm>
              <a:custGeom>
                <a:avLst/>
                <a:gdLst>
                  <a:gd name="T0" fmla="*/ 0 w 287"/>
                  <a:gd name="T1" fmla="*/ 159 h 162"/>
                  <a:gd name="T2" fmla="*/ 201 w 287"/>
                  <a:gd name="T3" fmla="*/ 107 h 162"/>
                  <a:gd name="T4" fmla="*/ 282 w 287"/>
                  <a:gd name="T5" fmla="*/ 23 h 162"/>
                  <a:gd name="T6" fmla="*/ 259 w 287"/>
                  <a:gd name="T7" fmla="*/ 3 h 162"/>
                  <a:gd name="T8" fmla="*/ 170 w 287"/>
                  <a:gd name="T9" fmla="*/ 78 h 162"/>
                  <a:gd name="T10" fmla="*/ 36 w 287"/>
                  <a:gd name="T11" fmla="*/ 106 h 162"/>
                  <a:gd name="T12" fmla="*/ 0 w 287"/>
                  <a:gd name="T13" fmla="*/ 159 h 162"/>
                </a:gdLst>
                <a:ahLst/>
                <a:cxnLst>
                  <a:cxn ang="0">
                    <a:pos x="T0" y="T1"/>
                  </a:cxn>
                  <a:cxn ang="0">
                    <a:pos x="T2" y="T3"/>
                  </a:cxn>
                  <a:cxn ang="0">
                    <a:pos x="T4" y="T5"/>
                  </a:cxn>
                  <a:cxn ang="0">
                    <a:pos x="T6" y="T7"/>
                  </a:cxn>
                  <a:cxn ang="0">
                    <a:pos x="T8" y="T9"/>
                  </a:cxn>
                  <a:cxn ang="0">
                    <a:pos x="T10" y="T11"/>
                  </a:cxn>
                  <a:cxn ang="0">
                    <a:pos x="T12" y="T13"/>
                  </a:cxn>
                </a:cxnLst>
                <a:rect l="0" t="0" r="r" b="b"/>
                <a:pathLst>
                  <a:path w="287" h="162">
                    <a:moveTo>
                      <a:pt x="0" y="159"/>
                    </a:moveTo>
                    <a:cubicBezTo>
                      <a:pt x="38" y="162"/>
                      <a:pt x="154" y="140"/>
                      <a:pt x="201" y="107"/>
                    </a:cubicBezTo>
                    <a:cubicBezTo>
                      <a:pt x="251" y="72"/>
                      <a:pt x="277" y="41"/>
                      <a:pt x="282" y="23"/>
                    </a:cubicBezTo>
                    <a:cubicBezTo>
                      <a:pt x="287" y="5"/>
                      <a:pt x="263" y="6"/>
                      <a:pt x="259" y="3"/>
                    </a:cubicBezTo>
                    <a:cubicBezTo>
                      <a:pt x="255" y="0"/>
                      <a:pt x="220" y="47"/>
                      <a:pt x="170" y="78"/>
                    </a:cubicBezTo>
                    <a:cubicBezTo>
                      <a:pt x="116" y="112"/>
                      <a:pt x="49" y="100"/>
                      <a:pt x="36" y="106"/>
                    </a:cubicBezTo>
                    <a:cubicBezTo>
                      <a:pt x="23" y="112"/>
                      <a:pt x="0" y="159"/>
                      <a:pt x="0" y="159"/>
                    </a:cubicBezTo>
                    <a:close/>
                  </a:path>
                </a:pathLst>
              </a:custGeom>
              <a:solidFill>
                <a:srgbClr val="5B0E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2" name="Freeform 335"/>
              <p:cNvSpPr/>
              <p:nvPr/>
            </p:nvSpPr>
            <p:spPr bwMode="auto">
              <a:xfrm>
                <a:off x="2526" y="1899"/>
                <a:ext cx="318" cy="225"/>
              </a:xfrm>
              <a:custGeom>
                <a:avLst/>
                <a:gdLst>
                  <a:gd name="T0" fmla="*/ 14 w 590"/>
                  <a:gd name="T1" fmla="*/ 361 h 419"/>
                  <a:gd name="T2" fmla="*/ 32 w 590"/>
                  <a:gd name="T3" fmla="*/ 167 h 419"/>
                  <a:gd name="T4" fmla="*/ 92 w 590"/>
                  <a:gd name="T5" fmla="*/ 45 h 419"/>
                  <a:gd name="T6" fmla="*/ 290 w 590"/>
                  <a:gd name="T7" fmla="*/ 72 h 419"/>
                  <a:gd name="T8" fmla="*/ 517 w 590"/>
                  <a:gd name="T9" fmla="*/ 150 h 419"/>
                  <a:gd name="T10" fmla="*/ 581 w 590"/>
                  <a:gd name="T11" fmla="*/ 255 h 419"/>
                  <a:gd name="T12" fmla="*/ 502 w 590"/>
                  <a:gd name="T13" fmla="*/ 376 h 419"/>
                  <a:gd name="T14" fmla="*/ 208 w 590"/>
                  <a:gd name="T15" fmla="*/ 405 h 419"/>
                  <a:gd name="T16" fmla="*/ 14 w 590"/>
                  <a:gd name="T17" fmla="*/ 361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0" h="419">
                    <a:moveTo>
                      <a:pt x="14" y="361"/>
                    </a:moveTo>
                    <a:cubicBezTo>
                      <a:pt x="0" y="348"/>
                      <a:pt x="16" y="202"/>
                      <a:pt x="32" y="167"/>
                    </a:cubicBezTo>
                    <a:cubicBezTo>
                      <a:pt x="48" y="132"/>
                      <a:pt x="52" y="91"/>
                      <a:pt x="92" y="45"/>
                    </a:cubicBezTo>
                    <a:cubicBezTo>
                      <a:pt x="133" y="0"/>
                      <a:pt x="252" y="56"/>
                      <a:pt x="290" y="72"/>
                    </a:cubicBezTo>
                    <a:cubicBezTo>
                      <a:pt x="328" y="88"/>
                      <a:pt x="479" y="118"/>
                      <a:pt x="517" y="150"/>
                    </a:cubicBezTo>
                    <a:cubicBezTo>
                      <a:pt x="554" y="182"/>
                      <a:pt x="590" y="220"/>
                      <a:pt x="581" y="255"/>
                    </a:cubicBezTo>
                    <a:cubicBezTo>
                      <a:pt x="573" y="290"/>
                      <a:pt x="550" y="352"/>
                      <a:pt x="502" y="376"/>
                    </a:cubicBezTo>
                    <a:cubicBezTo>
                      <a:pt x="453" y="400"/>
                      <a:pt x="292" y="419"/>
                      <a:pt x="208" y="405"/>
                    </a:cubicBezTo>
                    <a:cubicBezTo>
                      <a:pt x="124" y="392"/>
                      <a:pt x="41" y="388"/>
                      <a:pt x="14" y="361"/>
                    </a:cubicBezTo>
                    <a:close/>
                  </a:path>
                </a:pathLst>
              </a:custGeom>
              <a:solidFill>
                <a:srgbClr val="7010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3" name="Freeform 336"/>
              <p:cNvSpPr/>
              <p:nvPr/>
            </p:nvSpPr>
            <p:spPr bwMode="auto">
              <a:xfrm>
                <a:off x="2554" y="1920"/>
                <a:ext cx="300" cy="179"/>
              </a:xfrm>
              <a:custGeom>
                <a:avLst/>
                <a:gdLst>
                  <a:gd name="T0" fmla="*/ 14 w 557"/>
                  <a:gd name="T1" fmla="*/ 278 h 332"/>
                  <a:gd name="T2" fmla="*/ 35 w 557"/>
                  <a:gd name="T3" fmla="*/ 132 h 332"/>
                  <a:gd name="T4" fmla="*/ 81 w 557"/>
                  <a:gd name="T5" fmla="*/ 45 h 332"/>
                  <a:gd name="T6" fmla="*/ 257 w 557"/>
                  <a:gd name="T7" fmla="*/ 24 h 332"/>
                  <a:gd name="T8" fmla="*/ 484 w 557"/>
                  <a:gd name="T9" fmla="*/ 102 h 332"/>
                  <a:gd name="T10" fmla="*/ 548 w 557"/>
                  <a:gd name="T11" fmla="*/ 208 h 332"/>
                  <a:gd name="T12" fmla="*/ 459 w 557"/>
                  <a:gd name="T13" fmla="*/ 299 h 332"/>
                  <a:gd name="T14" fmla="*/ 184 w 557"/>
                  <a:gd name="T15" fmla="*/ 318 h 332"/>
                  <a:gd name="T16" fmla="*/ 14 w 557"/>
                  <a:gd name="T17" fmla="*/ 27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32">
                    <a:moveTo>
                      <a:pt x="14" y="278"/>
                    </a:moveTo>
                    <a:cubicBezTo>
                      <a:pt x="0" y="264"/>
                      <a:pt x="19" y="167"/>
                      <a:pt x="35" y="132"/>
                    </a:cubicBezTo>
                    <a:cubicBezTo>
                      <a:pt x="52" y="97"/>
                      <a:pt x="41" y="91"/>
                      <a:pt x="81" y="45"/>
                    </a:cubicBezTo>
                    <a:cubicBezTo>
                      <a:pt x="122" y="0"/>
                      <a:pt x="219" y="8"/>
                      <a:pt x="257" y="24"/>
                    </a:cubicBezTo>
                    <a:cubicBezTo>
                      <a:pt x="295" y="40"/>
                      <a:pt x="446" y="70"/>
                      <a:pt x="484" y="102"/>
                    </a:cubicBezTo>
                    <a:cubicBezTo>
                      <a:pt x="521" y="135"/>
                      <a:pt x="557" y="172"/>
                      <a:pt x="548" y="208"/>
                    </a:cubicBezTo>
                    <a:cubicBezTo>
                      <a:pt x="540" y="243"/>
                      <a:pt x="508" y="275"/>
                      <a:pt x="459" y="299"/>
                    </a:cubicBezTo>
                    <a:cubicBezTo>
                      <a:pt x="411" y="324"/>
                      <a:pt x="268" y="332"/>
                      <a:pt x="184" y="318"/>
                    </a:cubicBezTo>
                    <a:cubicBezTo>
                      <a:pt x="100" y="305"/>
                      <a:pt x="41" y="305"/>
                      <a:pt x="14" y="278"/>
                    </a:cubicBezTo>
                    <a:close/>
                  </a:path>
                </a:pathLst>
              </a:custGeom>
              <a:solidFill>
                <a:srgbClr val="BE2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4" name="Freeform 337"/>
              <p:cNvSpPr/>
              <p:nvPr/>
            </p:nvSpPr>
            <p:spPr bwMode="auto">
              <a:xfrm>
                <a:off x="2645" y="1981"/>
                <a:ext cx="179" cy="57"/>
              </a:xfrm>
              <a:custGeom>
                <a:avLst/>
                <a:gdLst>
                  <a:gd name="T0" fmla="*/ 320 w 334"/>
                  <a:gd name="T1" fmla="*/ 47 h 106"/>
                  <a:gd name="T2" fmla="*/ 170 w 334"/>
                  <a:gd name="T3" fmla="*/ 81 h 106"/>
                  <a:gd name="T4" fmla="*/ 35 w 334"/>
                  <a:gd name="T5" fmla="*/ 66 h 106"/>
                  <a:gd name="T6" fmla="*/ 163 w 334"/>
                  <a:gd name="T7" fmla="*/ 0 h 106"/>
                  <a:gd name="T8" fmla="*/ 316 w 334"/>
                  <a:gd name="T9" fmla="*/ 31 h 106"/>
                  <a:gd name="T10" fmla="*/ 320 w 334"/>
                  <a:gd name="T11" fmla="*/ 47 h 106"/>
                </a:gdLst>
                <a:ahLst/>
                <a:cxnLst>
                  <a:cxn ang="0">
                    <a:pos x="T0" y="T1"/>
                  </a:cxn>
                  <a:cxn ang="0">
                    <a:pos x="T2" y="T3"/>
                  </a:cxn>
                  <a:cxn ang="0">
                    <a:pos x="T4" y="T5"/>
                  </a:cxn>
                  <a:cxn ang="0">
                    <a:pos x="T6" y="T7"/>
                  </a:cxn>
                  <a:cxn ang="0">
                    <a:pos x="T8" y="T9"/>
                  </a:cxn>
                  <a:cxn ang="0">
                    <a:pos x="T10" y="T11"/>
                  </a:cxn>
                </a:cxnLst>
                <a:rect l="0" t="0" r="r" b="b"/>
                <a:pathLst>
                  <a:path w="334" h="106">
                    <a:moveTo>
                      <a:pt x="320" y="47"/>
                    </a:moveTo>
                    <a:cubicBezTo>
                      <a:pt x="301" y="43"/>
                      <a:pt x="215" y="63"/>
                      <a:pt x="170" y="81"/>
                    </a:cubicBezTo>
                    <a:cubicBezTo>
                      <a:pt x="126" y="98"/>
                      <a:pt x="0" y="106"/>
                      <a:pt x="35" y="66"/>
                    </a:cubicBezTo>
                    <a:cubicBezTo>
                      <a:pt x="70" y="25"/>
                      <a:pt x="108" y="0"/>
                      <a:pt x="163" y="0"/>
                    </a:cubicBezTo>
                    <a:cubicBezTo>
                      <a:pt x="219" y="0"/>
                      <a:pt x="298" y="20"/>
                      <a:pt x="316" y="31"/>
                    </a:cubicBezTo>
                    <a:cubicBezTo>
                      <a:pt x="334" y="42"/>
                      <a:pt x="320" y="47"/>
                      <a:pt x="320" y="47"/>
                    </a:cubicBezTo>
                    <a:close/>
                  </a:path>
                </a:pathLst>
              </a:custGeom>
              <a:solidFill>
                <a:srgbClr val="A516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5" name="Freeform 338"/>
              <p:cNvSpPr/>
              <p:nvPr/>
            </p:nvSpPr>
            <p:spPr bwMode="auto">
              <a:xfrm>
                <a:off x="2585" y="1951"/>
                <a:ext cx="135" cy="109"/>
              </a:xfrm>
              <a:custGeom>
                <a:avLst/>
                <a:gdLst>
                  <a:gd name="T0" fmla="*/ 129 w 251"/>
                  <a:gd name="T1" fmla="*/ 18 h 202"/>
                  <a:gd name="T2" fmla="*/ 72 w 251"/>
                  <a:gd name="T3" fmla="*/ 132 h 202"/>
                  <a:gd name="T4" fmla="*/ 228 w 251"/>
                  <a:gd name="T5" fmla="*/ 184 h 202"/>
                  <a:gd name="T6" fmla="*/ 226 w 251"/>
                  <a:gd name="T7" fmla="*/ 200 h 202"/>
                  <a:gd name="T8" fmla="*/ 19 w 251"/>
                  <a:gd name="T9" fmla="*/ 128 h 202"/>
                  <a:gd name="T10" fmla="*/ 112 w 251"/>
                  <a:gd name="T11" fmla="*/ 11 h 202"/>
                  <a:gd name="T12" fmla="*/ 129 w 251"/>
                  <a:gd name="T13" fmla="*/ 18 h 202"/>
                </a:gdLst>
                <a:ahLst/>
                <a:cxnLst>
                  <a:cxn ang="0">
                    <a:pos x="T0" y="T1"/>
                  </a:cxn>
                  <a:cxn ang="0">
                    <a:pos x="T2" y="T3"/>
                  </a:cxn>
                  <a:cxn ang="0">
                    <a:pos x="T4" y="T5"/>
                  </a:cxn>
                  <a:cxn ang="0">
                    <a:pos x="T6" y="T7"/>
                  </a:cxn>
                  <a:cxn ang="0">
                    <a:pos x="T8" y="T9"/>
                  </a:cxn>
                  <a:cxn ang="0">
                    <a:pos x="T10" y="T11"/>
                  </a:cxn>
                  <a:cxn ang="0">
                    <a:pos x="T12" y="T13"/>
                  </a:cxn>
                </a:cxnLst>
                <a:rect l="0" t="0" r="r" b="b"/>
                <a:pathLst>
                  <a:path w="251" h="202">
                    <a:moveTo>
                      <a:pt x="129" y="18"/>
                    </a:moveTo>
                    <a:cubicBezTo>
                      <a:pt x="100" y="41"/>
                      <a:pt x="30" y="99"/>
                      <a:pt x="72" y="132"/>
                    </a:cubicBezTo>
                    <a:cubicBezTo>
                      <a:pt x="114" y="164"/>
                      <a:pt x="168" y="177"/>
                      <a:pt x="228" y="184"/>
                    </a:cubicBezTo>
                    <a:cubicBezTo>
                      <a:pt x="251" y="187"/>
                      <a:pt x="251" y="202"/>
                      <a:pt x="226" y="200"/>
                    </a:cubicBezTo>
                    <a:cubicBezTo>
                      <a:pt x="141" y="196"/>
                      <a:pt x="38" y="169"/>
                      <a:pt x="19" y="128"/>
                    </a:cubicBezTo>
                    <a:cubicBezTo>
                      <a:pt x="0" y="86"/>
                      <a:pt x="72" y="33"/>
                      <a:pt x="112" y="11"/>
                    </a:cubicBezTo>
                    <a:cubicBezTo>
                      <a:pt x="134" y="0"/>
                      <a:pt x="129" y="18"/>
                      <a:pt x="129" y="18"/>
                    </a:cubicBezTo>
                    <a:close/>
                  </a:path>
                </a:pathLst>
              </a:custGeom>
              <a:solidFill>
                <a:srgbClr val="A516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6" name="Freeform 339"/>
              <p:cNvSpPr/>
              <p:nvPr/>
            </p:nvSpPr>
            <p:spPr bwMode="auto">
              <a:xfrm>
                <a:off x="2863" y="2035"/>
                <a:ext cx="150" cy="78"/>
              </a:xfrm>
              <a:custGeom>
                <a:avLst/>
                <a:gdLst>
                  <a:gd name="T0" fmla="*/ 278 w 278"/>
                  <a:gd name="T1" fmla="*/ 144 h 146"/>
                  <a:gd name="T2" fmla="*/ 96 w 278"/>
                  <a:gd name="T3" fmla="*/ 108 h 146"/>
                  <a:gd name="T4" fmla="*/ 6 w 278"/>
                  <a:gd name="T5" fmla="*/ 18 h 146"/>
                  <a:gd name="T6" fmla="*/ 17 w 278"/>
                  <a:gd name="T7" fmla="*/ 6 h 146"/>
                  <a:gd name="T8" fmla="*/ 96 w 278"/>
                  <a:gd name="T9" fmla="*/ 69 h 146"/>
                  <a:gd name="T10" fmla="*/ 232 w 278"/>
                  <a:gd name="T11" fmla="*/ 86 h 146"/>
                  <a:gd name="T12" fmla="*/ 278 w 278"/>
                  <a:gd name="T13" fmla="*/ 144 h 146"/>
                </a:gdLst>
                <a:ahLst/>
                <a:cxnLst>
                  <a:cxn ang="0">
                    <a:pos x="T0" y="T1"/>
                  </a:cxn>
                  <a:cxn ang="0">
                    <a:pos x="T2" y="T3"/>
                  </a:cxn>
                  <a:cxn ang="0">
                    <a:pos x="T4" y="T5"/>
                  </a:cxn>
                  <a:cxn ang="0">
                    <a:pos x="T6" y="T7"/>
                  </a:cxn>
                  <a:cxn ang="0">
                    <a:pos x="T8" y="T9"/>
                  </a:cxn>
                  <a:cxn ang="0">
                    <a:pos x="T10" y="T11"/>
                  </a:cxn>
                  <a:cxn ang="0">
                    <a:pos x="T12" y="T13"/>
                  </a:cxn>
                </a:cxnLst>
                <a:rect l="0" t="0" r="r" b="b"/>
                <a:pathLst>
                  <a:path w="278" h="146">
                    <a:moveTo>
                      <a:pt x="278" y="144"/>
                    </a:moveTo>
                    <a:cubicBezTo>
                      <a:pt x="265" y="146"/>
                      <a:pt x="120" y="123"/>
                      <a:pt x="96" y="108"/>
                    </a:cubicBezTo>
                    <a:cubicBezTo>
                      <a:pt x="42" y="74"/>
                      <a:pt x="13" y="35"/>
                      <a:pt x="6" y="18"/>
                    </a:cubicBezTo>
                    <a:cubicBezTo>
                      <a:pt x="0" y="0"/>
                      <a:pt x="13" y="9"/>
                      <a:pt x="17" y="6"/>
                    </a:cubicBezTo>
                    <a:cubicBezTo>
                      <a:pt x="21" y="2"/>
                      <a:pt x="44" y="42"/>
                      <a:pt x="96" y="69"/>
                    </a:cubicBezTo>
                    <a:cubicBezTo>
                      <a:pt x="153" y="98"/>
                      <a:pt x="219" y="81"/>
                      <a:pt x="232" y="86"/>
                    </a:cubicBezTo>
                    <a:cubicBezTo>
                      <a:pt x="246" y="91"/>
                      <a:pt x="278" y="144"/>
                      <a:pt x="278" y="144"/>
                    </a:cubicBezTo>
                    <a:close/>
                  </a:path>
                </a:pathLst>
              </a:custGeom>
              <a:solidFill>
                <a:srgbClr val="5B0E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7" name="Freeform 340"/>
              <p:cNvSpPr/>
              <p:nvPr/>
            </p:nvSpPr>
            <p:spPr bwMode="auto">
              <a:xfrm>
                <a:off x="2732" y="2017"/>
                <a:ext cx="100" cy="86"/>
              </a:xfrm>
              <a:custGeom>
                <a:avLst/>
                <a:gdLst>
                  <a:gd name="T0" fmla="*/ 167 w 186"/>
                  <a:gd name="T1" fmla="*/ 0 h 161"/>
                  <a:gd name="T2" fmla="*/ 1 w 186"/>
                  <a:gd name="T3" fmla="*/ 96 h 161"/>
                  <a:gd name="T4" fmla="*/ 172 w 186"/>
                  <a:gd name="T5" fmla="*/ 15 h 161"/>
                  <a:gd name="T6" fmla="*/ 167 w 186"/>
                  <a:gd name="T7" fmla="*/ 0 h 161"/>
                </a:gdLst>
                <a:ahLst/>
                <a:cxnLst>
                  <a:cxn ang="0">
                    <a:pos x="T0" y="T1"/>
                  </a:cxn>
                  <a:cxn ang="0">
                    <a:pos x="T2" y="T3"/>
                  </a:cxn>
                  <a:cxn ang="0">
                    <a:pos x="T4" y="T5"/>
                  </a:cxn>
                  <a:cxn ang="0">
                    <a:pos x="T6" y="T7"/>
                  </a:cxn>
                </a:cxnLst>
                <a:rect l="0" t="0" r="r" b="b"/>
                <a:pathLst>
                  <a:path w="186" h="161">
                    <a:moveTo>
                      <a:pt x="167" y="0"/>
                    </a:moveTo>
                    <a:cubicBezTo>
                      <a:pt x="149" y="6"/>
                      <a:pt x="0" y="31"/>
                      <a:pt x="1" y="96"/>
                    </a:cubicBezTo>
                    <a:cubicBezTo>
                      <a:pt x="3" y="161"/>
                      <a:pt x="157" y="24"/>
                      <a:pt x="172" y="15"/>
                    </a:cubicBezTo>
                    <a:cubicBezTo>
                      <a:pt x="186" y="6"/>
                      <a:pt x="167" y="0"/>
                      <a:pt x="167" y="0"/>
                    </a:cubicBezTo>
                    <a:close/>
                  </a:path>
                </a:pathLst>
              </a:custGeom>
              <a:solidFill>
                <a:srgbClr val="A516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8" name="Freeform 341"/>
              <p:cNvSpPr/>
              <p:nvPr/>
            </p:nvSpPr>
            <p:spPr bwMode="auto">
              <a:xfrm>
                <a:off x="2789" y="2036"/>
                <a:ext cx="77" cy="168"/>
              </a:xfrm>
              <a:custGeom>
                <a:avLst/>
                <a:gdLst>
                  <a:gd name="T0" fmla="*/ 135 w 143"/>
                  <a:gd name="T1" fmla="*/ 0 h 312"/>
                  <a:gd name="T2" fmla="*/ 62 w 143"/>
                  <a:gd name="T3" fmla="*/ 110 h 312"/>
                  <a:gd name="T4" fmla="*/ 2 w 143"/>
                  <a:gd name="T5" fmla="*/ 195 h 312"/>
                  <a:gd name="T6" fmla="*/ 40 w 143"/>
                  <a:gd name="T7" fmla="*/ 266 h 312"/>
                  <a:gd name="T8" fmla="*/ 66 w 143"/>
                  <a:gd name="T9" fmla="*/ 148 h 312"/>
                  <a:gd name="T10" fmla="*/ 133 w 143"/>
                  <a:gd name="T11" fmla="*/ 29 h 312"/>
                  <a:gd name="T12" fmla="*/ 135 w 143"/>
                  <a:gd name="T13" fmla="*/ 0 h 312"/>
                </a:gdLst>
                <a:ahLst/>
                <a:cxnLst>
                  <a:cxn ang="0">
                    <a:pos x="T0" y="T1"/>
                  </a:cxn>
                  <a:cxn ang="0">
                    <a:pos x="T2" y="T3"/>
                  </a:cxn>
                  <a:cxn ang="0">
                    <a:pos x="T4" y="T5"/>
                  </a:cxn>
                  <a:cxn ang="0">
                    <a:pos x="T6" y="T7"/>
                  </a:cxn>
                  <a:cxn ang="0">
                    <a:pos x="T8" y="T9"/>
                  </a:cxn>
                  <a:cxn ang="0">
                    <a:pos x="T10" y="T11"/>
                  </a:cxn>
                  <a:cxn ang="0">
                    <a:pos x="T12" y="T13"/>
                  </a:cxn>
                </a:cxnLst>
                <a:rect l="0" t="0" r="r" b="b"/>
                <a:pathLst>
                  <a:path w="143" h="312">
                    <a:moveTo>
                      <a:pt x="135" y="0"/>
                    </a:moveTo>
                    <a:cubicBezTo>
                      <a:pt x="128" y="30"/>
                      <a:pt x="79" y="92"/>
                      <a:pt x="62" y="110"/>
                    </a:cubicBezTo>
                    <a:cubicBezTo>
                      <a:pt x="44" y="127"/>
                      <a:pt x="5" y="164"/>
                      <a:pt x="2" y="195"/>
                    </a:cubicBezTo>
                    <a:cubicBezTo>
                      <a:pt x="0" y="226"/>
                      <a:pt x="17" y="312"/>
                      <a:pt x="40" y="266"/>
                    </a:cubicBezTo>
                    <a:cubicBezTo>
                      <a:pt x="63" y="221"/>
                      <a:pt x="52" y="175"/>
                      <a:pt x="66" y="148"/>
                    </a:cubicBezTo>
                    <a:cubicBezTo>
                      <a:pt x="79" y="121"/>
                      <a:pt x="131" y="37"/>
                      <a:pt x="133" y="29"/>
                    </a:cubicBezTo>
                    <a:cubicBezTo>
                      <a:pt x="143" y="1"/>
                      <a:pt x="135" y="0"/>
                      <a:pt x="135" y="0"/>
                    </a:cubicBezTo>
                    <a:close/>
                  </a:path>
                </a:pathLst>
              </a:custGeom>
              <a:solidFill>
                <a:srgbClr val="A516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9" name="Freeform 342"/>
              <p:cNvSpPr/>
              <p:nvPr/>
            </p:nvSpPr>
            <p:spPr bwMode="auto">
              <a:xfrm>
                <a:off x="2882" y="1905"/>
                <a:ext cx="316" cy="215"/>
              </a:xfrm>
              <a:custGeom>
                <a:avLst/>
                <a:gdLst>
                  <a:gd name="T0" fmla="*/ 573 w 586"/>
                  <a:gd name="T1" fmla="*/ 348 h 400"/>
                  <a:gd name="T2" fmla="*/ 558 w 586"/>
                  <a:gd name="T3" fmla="*/ 185 h 400"/>
                  <a:gd name="T4" fmla="*/ 482 w 586"/>
                  <a:gd name="T5" fmla="*/ 50 h 400"/>
                  <a:gd name="T6" fmla="*/ 300 w 586"/>
                  <a:gd name="T7" fmla="*/ 80 h 400"/>
                  <a:gd name="T8" fmla="*/ 73 w 586"/>
                  <a:gd name="T9" fmla="*/ 158 h 400"/>
                  <a:gd name="T10" fmla="*/ 8 w 586"/>
                  <a:gd name="T11" fmla="*/ 263 h 400"/>
                  <a:gd name="T12" fmla="*/ 97 w 586"/>
                  <a:gd name="T13" fmla="*/ 355 h 400"/>
                  <a:gd name="T14" fmla="*/ 365 w 586"/>
                  <a:gd name="T15" fmla="*/ 386 h 400"/>
                  <a:gd name="T16" fmla="*/ 573 w 586"/>
                  <a:gd name="T17" fmla="*/ 34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 h="400">
                    <a:moveTo>
                      <a:pt x="573" y="348"/>
                    </a:moveTo>
                    <a:cubicBezTo>
                      <a:pt x="586" y="334"/>
                      <a:pt x="565" y="223"/>
                      <a:pt x="558" y="185"/>
                    </a:cubicBezTo>
                    <a:cubicBezTo>
                      <a:pt x="550" y="144"/>
                      <a:pt x="522" y="96"/>
                      <a:pt x="482" y="50"/>
                    </a:cubicBezTo>
                    <a:cubicBezTo>
                      <a:pt x="437" y="0"/>
                      <a:pt x="353" y="57"/>
                      <a:pt x="300" y="80"/>
                    </a:cubicBezTo>
                    <a:cubicBezTo>
                      <a:pt x="262" y="96"/>
                      <a:pt x="111" y="126"/>
                      <a:pt x="73" y="158"/>
                    </a:cubicBezTo>
                    <a:cubicBezTo>
                      <a:pt x="35" y="190"/>
                      <a:pt x="0" y="228"/>
                      <a:pt x="8" y="263"/>
                    </a:cubicBezTo>
                    <a:cubicBezTo>
                      <a:pt x="16" y="299"/>
                      <a:pt x="48" y="331"/>
                      <a:pt x="97" y="355"/>
                    </a:cubicBezTo>
                    <a:cubicBezTo>
                      <a:pt x="146" y="380"/>
                      <a:pt x="281" y="400"/>
                      <a:pt x="365" y="386"/>
                    </a:cubicBezTo>
                    <a:cubicBezTo>
                      <a:pt x="448" y="373"/>
                      <a:pt x="546" y="375"/>
                      <a:pt x="573" y="348"/>
                    </a:cubicBezTo>
                    <a:close/>
                  </a:path>
                </a:pathLst>
              </a:custGeom>
              <a:solidFill>
                <a:srgbClr val="7010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0" name="Freeform 343"/>
              <p:cNvSpPr/>
              <p:nvPr/>
            </p:nvSpPr>
            <p:spPr bwMode="auto">
              <a:xfrm>
                <a:off x="2870" y="1919"/>
                <a:ext cx="300" cy="179"/>
              </a:xfrm>
              <a:custGeom>
                <a:avLst/>
                <a:gdLst>
                  <a:gd name="T0" fmla="*/ 543 w 557"/>
                  <a:gd name="T1" fmla="*/ 278 h 332"/>
                  <a:gd name="T2" fmla="*/ 522 w 557"/>
                  <a:gd name="T3" fmla="*/ 132 h 332"/>
                  <a:gd name="T4" fmla="*/ 476 w 557"/>
                  <a:gd name="T5" fmla="*/ 46 h 332"/>
                  <a:gd name="T6" fmla="*/ 300 w 557"/>
                  <a:gd name="T7" fmla="*/ 24 h 332"/>
                  <a:gd name="T8" fmla="*/ 73 w 557"/>
                  <a:gd name="T9" fmla="*/ 102 h 332"/>
                  <a:gd name="T10" fmla="*/ 8 w 557"/>
                  <a:gd name="T11" fmla="*/ 208 h 332"/>
                  <a:gd name="T12" fmla="*/ 98 w 557"/>
                  <a:gd name="T13" fmla="*/ 299 h 332"/>
                  <a:gd name="T14" fmla="*/ 373 w 557"/>
                  <a:gd name="T15" fmla="*/ 318 h 332"/>
                  <a:gd name="T16" fmla="*/ 543 w 557"/>
                  <a:gd name="T17" fmla="*/ 27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32">
                    <a:moveTo>
                      <a:pt x="543" y="278"/>
                    </a:moveTo>
                    <a:cubicBezTo>
                      <a:pt x="557" y="264"/>
                      <a:pt x="538" y="167"/>
                      <a:pt x="522" y="132"/>
                    </a:cubicBezTo>
                    <a:cubicBezTo>
                      <a:pt x="505" y="97"/>
                      <a:pt x="516" y="91"/>
                      <a:pt x="476" y="46"/>
                    </a:cubicBezTo>
                    <a:cubicBezTo>
                      <a:pt x="435" y="0"/>
                      <a:pt x="338" y="8"/>
                      <a:pt x="300" y="24"/>
                    </a:cubicBezTo>
                    <a:cubicBezTo>
                      <a:pt x="262" y="40"/>
                      <a:pt x="111" y="70"/>
                      <a:pt x="73" y="102"/>
                    </a:cubicBezTo>
                    <a:cubicBezTo>
                      <a:pt x="35" y="135"/>
                      <a:pt x="0" y="172"/>
                      <a:pt x="8" y="208"/>
                    </a:cubicBezTo>
                    <a:cubicBezTo>
                      <a:pt x="17" y="243"/>
                      <a:pt x="49" y="275"/>
                      <a:pt x="98" y="299"/>
                    </a:cubicBezTo>
                    <a:cubicBezTo>
                      <a:pt x="146" y="324"/>
                      <a:pt x="289" y="332"/>
                      <a:pt x="373" y="318"/>
                    </a:cubicBezTo>
                    <a:cubicBezTo>
                      <a:pt x="457" y="305"/>
                      <a:pt x="516" y="305"/>
                      <a:pt x="543" y="278"/>
                    </a:cubicBezTo>
                    <a:close/>
                  </a:path>
                </a:pathLst>
              </a:custGeom>
              <a:solidFill>
                <a:srgbClr val="BE2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1" name="Freeform 344"/>
              <p:cNvSpPr/>
              <p:nvPr/>
            </p:nvSpPr>
            <p:spPr bwMode="auto">
              <a:xfrm>
                <a:off x="2892" y="2015"/>
                <a:ext cx="100" cy="87"/>
              </a:xfrm>
              <a:custGeom>
                <a:avLst/>
                <a:gdLst>
                  <a:gd name="T0" fmla="*/ 18 w 186"/>
                  <a:gd name="T1" fmla="*/ 0 h 161"/>
                  <a:gd name="T2" fmla="*/ 185 w 186"/>
                  <a:gd name="T3" fmla="*/ 96 h 161"/>
                  <a:gd name="T4" fmla="*/ 14 w 186"/>
                  <a:gd name="T5" fmla="*/ 15 h 161"/>
                  <a:gd name="T6" fmla="*/ 18 w 186"/>
                  <a:gd name="T7" fmla="*/ 0 h 161"/>
                </a:gdLst>
                <a:ahLst/>
                <a:cxnLst>
                  <a:cxn ang="0">
                    <a:pos x="T0" y="T1"/>
                  </a:cxn>
                  <a:cxn ang="0">
                    <a:pos x="T2" y="T3"/>
                  </a:cxn>
                  <a:cxn ang="0">
                    <a:pos x="T4" y="T5"/>
                  </a:cxn>
                  <a:cxn ang="0">
                    <a:pos x="T6" y="T7"/>
                  </a:cxn>
                </a:cxnLst>
                <a:rect l="0" t="0" r="r" b="b"/>
                <a:pathLst>
                  <a:path w="186" h="161">
                    <a:moveTo>
                      <a:pt x="18" y="0"/>
                    </a:moveTo>
                    <a:cubicBezTo>
                      <a:pt x="37" y="6"/>
                      <a:pt x="186" y="31"/>
                      <a:pt x="185" y="96"/>
                    </a:cubicBezTo>
                    <a:cubicBezTo>
                      <a:pt x="183" y="161"/>
                      <a:pt x="29" y="25"/>
                      <a:pt x="14" y="15"/>
                    </a:cubicBezTo>
                    <a:cubicBezTo>
                      <a:pt x="0" y="6"/>
                      <a:pt x="18" y="0"/>
                      <a:pt x="18" y="0"/>
                    </a:cubicBezTo>
                    <a:close/>
                  </a:path>
                </a:pathLst>
              </a:custGeom>
              <a:solidFill>
                <a:srgbClr val="A516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2" name="Freeform 345"/>
              <p:cNvSpPr/>
              <p:nvPr/>
            </p:nvSpPr>
            <p:spPr bwMode="auto">
              <a:xfrm>
                <a:off x="2892" y="2015"/>
                <a:ext cx="46" cy="27"/>
              </a:xfrm>
              <a:custGeom>
                <a:avLst/>
                <a:gdLst>
                  <a:gd name="T0" fmla="*/ 18 w 86"/>
                  <a:gd name="T1" fmla="*/ 0 h 49"/>
                  <a:gd name="T2" fmla="*/ 79 w 86"/>
                  <a:gd name="T3" fmla="*/ 19 h 49"/>
                  <a:gd name="T4" fmla="*/ 60 w 86"/>
                  <a:gd name="T5" fmla="*/ 49 h 49"/>
                  <a:gd name="T6" fmla="*/ 14 w 86"/>
                  <a:gd name="T7" fmla="*/ 15 h 49"/>
                  <a:gd name="T8" fmla="*/ 18 w 86"/>
                  <a:gd name="T9" fmla="*/ 0 h 49"/>
                </a:gdLst>
                <a:ahLst/>
                <a:cxnLst>
                  <a:cxn ang="0">
                    <a:pos x="T0" y="T1"/>
                  </a:cxn>
                  <a:cxn ang="0">
                    <a:pos x="T2" y="T3"/>
                  </a:cxn>
                  <a:cxn ang="0">
                    <a:pos x="T4" y="T5"/>
                  </a:cxn>
                  <a:cxn ang="0">
                    <a:pos x="T6" y="T7"/>
                  </a:cxn>
                  <a:cxn ang="0">
                    <a:pos x="T8" y="T9"/>
                  </a:cxn>
                </a:cxnLst>
                <a:rect l="0" t="0" r="r" b="b"/>
                <a:pathLst>
                  <a:path w="86" h="49">
                    <a:moveTo>
                      <a:pt x="18" y="0"/>
                    </a:moveTo>
                    <a:cubicBezTo>
                      <a:pt x="32" y="4"/>
                      <a:pt x="53" y="10"/>
                      <a:pt x="79" y="19"/>
                    </a:cubicBezTo>
                    <a:cubicBezTo>
                      <a:pt x="86" y="28"/>
                      <a:pt x="70" y="34"/>
                      <a:pt x="60" y="49"/>
                    </a:cubicBezTo>
                    <a:cubicBezTo>
                      <a:pt x="42" y="40"/>
                      <a:pt x="29" y="25"/>
                      <a:pt x="14" y="15"/>
                    </a:cubicBezTo>
                    <a:cubicBezTo>
                      <a:pt x="0" y="6"/>
                      <a:pt x="18" y="0"/>
                      <a:pt x="18" y="0"/>
                    </a:cubicBezTo>
                    <a:close/>
                  </a:path>
                </a:pathLst>
              </a:custGeom>
              <a:solidFill>
                <a:srgbClr val="721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3" name="Freeform 346"/>
              <p:cNvSpPr/>
              <p:nvPr/>
            </p:nvSpPr>
            <p:spPr bwMode="auto">
              <a:xfrm>
                <a:off x="2794" y="2014"/>
                <a:ext cx="42" cy="25"/>
              </a:xfrm>
              <a:custGeom>
                <a:avLst/>
                <a:gdLst>
                  <a:gd name="T0" fmla="*/ 60 w 79"/>
                  <a:gd name="T1" fmla="*/ 0 h 47"/>
                  <a:gd name="T2" fmla="*/ 7 w 79"/>
                  <a:gd name="T3" fmla="*/ 15 h 47"/>
                  <a:gd name="T4" fmla="*/ 19 w 79"/>
                  <a:gd name="T5" fmla="*/ 47 h 47"/>
                  <a:gd name="T6" fmla="*/ 65 w 79"/>
                  <a:gd name="T7" fmla="*/ 15 h 47"/>
                  <a:gd name="T8" fmla="*/ 60 w 79"/>
                  <a:gd name="T9" fmla="*/ 0 h 47"/>
                </a:gdLst>
                <a:ahLst/>
                <a:cxnLst>
                  <a:cxn ang="0">
                    <a:pos x="T0" y="T1"/>
                  </a:cxn>
                  <a:cxn ang="0">
                    <a:pos x="T2" y="T3"/>
                  </a:cxn>
                  <a:cxn ang="0">
                    <a:pos x="T4" y="T5"/>
                  </a:cxn>
                  <a:cxn ang="0">
                    <a:pos x="T6" y="T7"/>
                  </a:cxn>
                  <a:cxn ang="0">
                    <a:pos x="T8" y="T9"/>
                  </a:cxn>
                </a:cxnLst>
                <a:rect l="0" t="0" r="r" b="b"/>
                <a:pathLst>
                  <a:path w="79" h="47">
                    <a:moveTo>
                      <a:pt x="60" y="0"/>
                    </a:moveTo>
                    <a:cubicBezTo>
                      <a:pt x="47" y="4"/>
                      <a:pt x="33" y="6"/>
                      <a:pt x="7" y="15"/>
                    </a:cubicBezTo>
                    <a:cubicBezTo>
                      <a:pt x="0" y="24"/>
                      <a:pt x="9" y="32"/>
                      <a:pt x="19" y="47"/>
                    </a:cubicBezTo>
                    <a:cubicBezTo>
                      <a:pt x="40" y="31"/>
                      <a:pt x="50" y="25"/>
                      <a:pt x="65" y="15"/>
                    </a:cubicBezTo>
                    <a:cubicBezTo>
                      <a:pt x="79" y="6"/>
                      <a:pt x="60" y="0"/>
                      <a:pt x="60" y="0"/>
                    </a:cubicBezTo>
                    <a:close/>
                  </a:path>
                </a:pathLst>
              </a:custGeom>
              <a:solidFill>
                <a:srgbClr val="721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4" name="Freeform 347"/>
              <p:cNvSpPr/>
              <p:nvPr/>
            </p:nvSpPr>
            <p:spPr bwMode="auto">
              <a:xfrm>
                <a:off x="2899" y="1979"/>
                <a:ext cx="180" cy="57"/>
              </a:xfrm>
              <a:custGeom>
                <a:avLst/>
                <a:gdLst>
                  <a:gd name="T0" fmla="*/ 14 w 334"/>
                  <a:gd name="T1" fmla="*/ 47 h 106"/>
                  <a:gd name="T2" fmla="*/ 164 w 334"/>
                  <a:gd name="T3" fmla="*/ 81 h 106"/>
                  <a:gd name="T4" fmla="*/ 299 w 334"/>
                  <a:gd name="T5" fmla="*/ 66 h 106"/>
                  <a:gd name="T6" fmla="*/ 171 w 334"/>
                  <a:gd name="T7" fmla="*/ 0 h 106"/>
                  <a:gd name="T8" fmla="*/ 18 w 334"/>
                  <a:gd name="T9" fmla="*/ 31 h 106"/>
                  <a:gd name="T10" fmla="*/ 14 w 334"/>
                  <a:gd name="T11" fmla="*/ 47 h 106"/>
                </a:gdLst>
                <a:ahLst/>
                <a:cxnLst>
                  <a:cxn ang="0">
                    <a:pos x="T0" y="T1"/>
                  </a:cxn>
                  <a:cxn ang="0">
                    <a:pos x="T2" y="T3"/>
                  </a:cxn>
                  <a:cxn ang="0">
                    <a:pos x="T4" y="T5"/>
                  </a:cxn>
                  <a:cxn ang="0">
                    <a:pos x="T6" y="T7"/>
                  </a:cxn>
                  <a:cxn ang="0">
                    <a:pos x="T8" y="T9"/>
                  </a:cxn>
                  <a:cxn ang="0">
                    <a:pos x="T10" y="T11"/>
                  </a:cxn>
                </a:cxnLst>
                <a:rect l="0" t="0" r="r" b="b"/>
                <a:pathLst>
                  <a:path w="334" h="106">
                    <a:moveTo>
                      <a:pt x="14" y="47"/>
                    </a:moveTo>
                    <a:cubicBezTo>
                      <a:pt x="33" y="43"/>
                      <a:pt x="119" y="63"/>
                      <a:pt x="164" y="81"/>
                    </a:cubicBezTo>
                    <a:cubicBezTo>
                      <a:pt x="208" y="98"/>
                      <a:pt x="334" y="106"/>
                      <a:pt x="299" y="66"/>
                    </a:cubicBezTo>
                    <a:cubicBezTo>
                      <a:pt x="264" y="25"/>
                      <a:pt x="226" y="0"/>
                      <a:pt x="171" y="0"/>
                    </a:cubicBezTo>
                    <a:cubicBezTo>
                      <a:pt x="115" y="0"/>
                      <a:pt x="36" y="20"/>
                      <a:pt x="18" y="31"/>
                    </a:cubicBezTo>
                    <a:cubicBezTo>
                      <a:pt x="0" y="42"/>
                      <a:pt x="14" y="47"/>
                      <a:pt x="14" y="47"/>
                    </a:cubicBezTo>
                    <a:close/>
                  </a:path>
                </a:pathLst>
              </a:custGeom>
              <a:solidFill>
                <a:srgbClr val="A516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5" name="Freeform 348"/>
              <p:cNvSpPr/>
              <p:nvPr/>
            </p:nvSpPr>
            <p:spPr bwMode="auto">
              <a:xfrm>
                <a:off x="2898" y="1980"/>
                <a:ext cx="134" cy="43"/>
              </a:xfrm>
              <a:custGeom>
                <a:avLst/>
                <a:gdLst>
                  <a:gd name="T0" fmla="*/ 14 w 250"/>
                  <a:gd name="T1" fmla="*/ 47 h 80"/>
                  <a:gd name="T2" fmla="*/ 116 w 250"/>
                  <a:gd name="T3" fmla="*/ 59 h 80"/>
                  <a:gd name="T4" fmla="*/ 233 w 250"/>
                  <a:gd name="T5" fmla="*/ 37 h 80"/>
                  <a:gd name="T6" fmla="*/ 171 w 250"/>
                  <a:gd name="T7" fmla="*/ 0 h 80"/>
                  <a:gd name="T8" fmla="*/ 18 w 250"/>
                  <a:gd name="T9" fmla="*/ 31 h 80"/>
                  <a:gd name="T10" fmla="*/ 14 w 250"/>
                  <a:gd name="T11" fmla="*/ 47 h 80"/>
                </a:gdLst>
                <a:ahLst/>
                <a:cxnLst>
                  <a:cxn ang="0">
                    <a:pos x="T0" y="T1"/>
                  </a:cxn>
                  <a:cxn ang="0">
                    <a:pos x="T2" y="T3"/>
                  </a:cxn>
                  <a:cxn ang="0">
                    <a:pos x="T4" y="T5"/>
                  </a:cxn>
                  <a:cxn ang="0">
                    <a:pos x="T6" y="T7"/>
                  </a:cxn>
                  <a:cxn ang="0">
                    <a:pos x="T8" y="T9"/>
                  </a:cxn>
                  <a:cxn ang="0">
                    <a:pos x="T10" y="T11"/>
                  </a:cxn>
                </a:cxnLst>
                <a:rect l="0" t="0" r="r" b="b"/>
                <a:pathLst>
                  <a:path w="250" h="80">
                    <a:moveTo>
                      <a:pt x="14" y="47"/>
                    </a:moveTo>
                    <a:cubicBezTo>
                      <a:pt x="33" y="43"/>
                      <a:pt x="68" y="56"/>
                      <a:pt x="116" y="59"/>
                    </a:cubicBezTo>
                    <a:cubicBezTo>
                      <a:pt x="164" y="62"/>
                      <a:pt x="201" y="80"/>
                      <a:pt x="233" y="37"/>
                    </a:cubicBezTo>
                    <a:cubicBezTo>
                      <a:pt x="250" y="14"/>
                      <a:pt x="226" y="0"/>
                      <a:pt x="171" y="0"/>
                    </a:cubicBezTo>
                    <a:cubicBezTo>
                      <a:pt x="115" y="0"/>
                      <a:pt x="36" y="20"/>
                      <a:pt x="18" y="31"/>
                    </a:cubicBezTo>
                    <a:cubicBezTo>
                      <a:pt x="0" y="42"/>
                      <a:pt x="14" y="47"/>
                      <a:pt x="14" y="47"/>
                    </a:cubicBezTo>
                    <a:close/>
                  </a:path>
                </a:pathLst>
              </a:custGeom>
              <a:solidFill>
                <a:srgbClr val="721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6" name="Freeform 349"/>
              <p:cNvSpPr/>
              <p:nvPr/>
            </p:nvSpPr>
            <p:spPr bwMode="auto">
              <a:xfrm>
                <a:off x="2680" y="1983"/>
                <a:ext cx="153" cy="33"/>
              </a:xfrm>
              <a:custGeom>
                <a:avLst/>
                <a:gdLst>
                  <a:gd name="T0" fmla="*/ 271 w 284"/>
                  <a:gd name="T1" fmla="*/ 23 h 61"/>
                  <a:gd name="T2" fmla="*/ 178 w 284"/>
                  <a:gd name="T3" fmla="*/ 51 h 61"/>
                  <a:gd name="T4" fmla="*/ 58 w 284"/>
                  <a:gd name="T5" fmla="*/ 38 h 61"/>
                  <a:gd name="T6" fmla="*/ 66 w 284"/>
                  <a:gd name="T7" fmla="*/ 4 h 61"/>
                  <a:gd name="T8" fmla="*/ 265 w 284"/>
                  <a:gd name="T9" fmla="*/ 8 h 61"/>
                  <a:gd name="T10" fmla="*/ 271 w 284"/>
                  <a:gd name="T11" fmla="*/ 23 h 61"/>
                </a:gdLst>
                <a:ahLst/>
                <a:cxnLst>
                  <a:cxn ang="0">
                    <a:pos x="T0" y="T1"/>
                  </a:cxn>
                  <a:cxn ang="0">
                    <a:pos x="T2" y="T3"/>
                  </a:cxn>
                  <a:cxn ang="0">
                    <a:pos x="T4" y="T5"/>
                  </a:cxn>
                  <a:cxn ang="0">
                    <a:pos x="T6" y="T7"/>
                  </a:cxn>
                  <a:cxn ang="0">
                    <a:pos x="T8" y="T9"/>
                  </a:cxn>
                  <a:cxn ang="0">
                    <a:pos x="T10" y="T11"/>
                  </a:cxn>
                </a:cxnLst>
                <a:rect l="0" t="0" r="r" b="b"/>
                <a:pathLst>
                  <a:path w="284" h="61">
                    <a:moveTo>
                      <a:pt x="271" y="23"/>
                    </a:moveTo>
                    <a:cubicBezTo>
                      <a:pt x="252" y="22"/>
                      <a:pt x="225" y="40"/>
                      <a:pt x="178" y="51"/>
                    </a:cubicBezTo>
                    <a:cubicBezTo>
                      <a:pt x="131" y="61"/>
                      <a:pt x="101" y="58"/>
                      <a:pt x="58" y="38"/>
                    </a:cubicBezTo>
                    <a:cubicBezTo>
                      <a:pt x="32" y="25"/>
                      <a:pt x="0" y="7"/>
                      <a:pt x="66" y="4"/>
                    </a:cubicBezTo>
                    <a:cubicBezTo>
                      <a:pt x="121" y="1"/>
                      <a:pt x="246" y="0"/>
                      <a:pt x="265" y="8"/>
                    </a:cubicBezTo>
                    <a:cubicBezTo>
                      <a:pt x="284" y="16"/>
                      <a:pt x="271" y="23"/>
                      <a:pt x="271" y="23"/>
                    </a:cubicBezTo>
                    <a:close/>
                  </a:path>
                </a:pathLst>
              </a:custGeom>
              <a:solidFill>
                <a:srgbClr val="721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7" name="Freeform 350"/>
              <p:cNvSpPr/>
              <p:nvPr/>
            </p:nvSpPr>
            <p:spPr bwMode="auto">
              <a:xfrm>
                <a:off x="3003" y="1949"/>
                <a:ext cx="136" cy="109"/>
              </a:xfrm>
              <a:custGeom>
                <a:avLst/>
                <a:gdLst>
                  <a:gd name="T0" fmla="*/ 123 w 252"/>
                  <a:gd name="T1" fmla="*/ 18 h 202"/>
                  <a:gd name="T2" fmla="*/ 180 w 252"/>
                  <a:gd name="T3" fmla="*/ 132 h 202"/>
                  <a:gd name="T4" fmla="*/ 23 w 252"/>
                  <a:gd name="T5" fmla="*/ 184 h 202"/>
                  <a:gd name="T6" fmla="*/ 26 w 252"/>
                  <a:gd name="T7" fmla="*/ 201 h 202"/>
                  <a:gd name="T8" fmla="*/ 233 w 252"/>
                  <a:gd name="T9" fmla="*/ 128 h 202"/>
                  <a:gd name="T10" fmla="*/ 140 w 252"/>
                  <a:gd name="T11" fmla="*/ 12 h 202"/>
                  <a:gd name="T12" fmla="*/ 123 w 252"/>
                  <a:gd name="T13" fmla="*/ 18 h 202"/>
                </a:gdLst>
                <a:ahLst/>
                <a:cxnLst>
                  <a:cxn ang="0">
                    <a:pos x="T0" y="T1"/>
                  </a:cxn>
                  <a:cxn ang="0">
                    <a:pos x="T2" y="T3"/>
                  </a:cxn>
                  <a:cxn ang="0">
                    <a:pos x="T4" y="T5"/>
                  </a:cxn>
                  <a:cxn ang="0">
                    <a:pos x="T6" y="T7"/>
                  </a:cxn>
                  <a:cxn ang="0">
                    <a:pos x="T8" y="T9"/>
                  </a:cxn>
                  <a:cxn ang="0">
                    <a:pos x="T10" y="T11"/>
                  </a:cxn>
                  <a:cxn ang="0">
                    <a:pos x="T12" y="T13"/>
                  </a:cxn>
                </a:cxnLst>
                <a:rect l="0" t="0" r="r" b="b"/>
                <a:pathLst>
                  <a:path w="252" h="202">
                    <a:moveTo>
                      <a:pt x="123" y="18"/>
                    </a:moveTo>
                    <a:cubicBezTo>
                      <a:pt x="152" y="41"/>
                      <a:pt x="222" y="99"/>
                      <a:pt x="180" y="132"/>
                    </a:cubicBezTo>
                    <a:cubicBezTo>
                      <a:pt x="138" y="164"/>
                      <a:pt x="84" y="177"/>
                      <a:pt x="23" y="184"/>
                    </a:cubicBezTo>
                    <a:cubicBezTo>
                      <a:pt x="1" y="187"/>
                      <a:pt x="0" y="202"/>
                      <a:pt x="26" y="201"/>
                    </a:cubicBezTo>
                    <a:cubicBezTo>
                      <a:pt x="111" y="196"/>
                      <a:pt x="214" y="170"/>
                      <a:pt x="233" y="128"/>
                    </a:cubicBezTo>
                    <a:cubicBezTo>
                      <a:pt x="252" y="86"/>
                      <a:pt x="180" y="33"/>
                      <a:pt x="140" y="12"/>
                    </a:cubicBezTo>
                    <a:cubicBezTo>
                      <a:pt x="118" y="0"/>
                      <a:pt x="123" y="18"/>
                      <a:pt x="123" y="18"/>
                    </a:cubicBezTo>
                    <a:close/>
                  </a:path>
                </a:pathLst>
              </a:custGeom>
              <a:solidFill>
                <a:srgbClr val="A516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8" name="Freeform 351"/>
              <p:cNvSpPr/>
              <p:nvPr/>
            </p:nvSpPr>
            <p:spPr bwMode="auto">
              <a:xfrm>
                <a:off x="2860" y="2035"/>
                <a:ext cx="78" cy="168"/>
              </a:xfrm>
              <a:custGeom>
                <a:avLst/>
                <a:gdLst>
                  <a:gd name="T0" fmla="*/ 9 w 144"/>
                  <a:gd name="T1" fmla="*/ 0 h 312"/>
                  <a:gd name="T2" fmla="*/ 82 w 144"/>
                  <a:gd name="T3" fmla="*/ 110 h 312"/>
                  <a:gd name="T4" fmla="*/ 141 w 144"/>
                  <a:gd name="T5" fmla="*/ 195 h 312"/>
                  <a:gd name="T6" fmla="*/ 103 w 144"/>
                  <a:gd name="T7" fmla="*/ 266 h 312"/>
                  <a:gd name="T8" fmla="*/ 77 w 144"/>
                  <a:gd name="T9" fmla="*/ 147 h 312"/>
                  <a:gd name="T10" fmla="*/ 10 w 144"/>
                  <a:gd name="T11" fmla="*/ 29 h 312"/>
                  <a:gd name="T12" fmla="*/ 9 w 144"/>
                  <a:gd name="T13" fmla="*/ 0 h 312"/>
                </a:gdLst>
                <a:ahLst/>
                <a:cxnLst>
                  <a:cxn ang="0">
                    <a:pos x="T0" y="T1"/>
                  </a:cxn>
                  <a:cxn ang="0">
                    <a:pos x="T2" y="T3"/>
                  </a:cxn>
                  <a:cxn ang="0">
                    <a:pos x="T4" y="T5"/>
                  </a:cxn>
                  <a:cxn ang="0">
                    <a:pos x="T6" y="T7"/>
                  </a:cxn>
                  <a:cxn ang="0">
                    <a:pos x="T8" y="T9"/>
                  </a:cxn>
                  <a:cxn ang="0">
                    <a:pos x="T10" y="T11"/>
                  </a:cxn>
                  <a:cxn ang="0">
                    <a:pos x="T12" y="T13"/>
                  </a:cxn>
                </a:cxnLst>
                <a:rect l="0" t="0" r="r" b="b"/>
                <a:pathLst>
                  <a:path w="144" h="312">
                    <a:moveTo>
                      <a:pt x="9" y="0"/>
                    </a:moveTo>
                    <a:cubicBezTo>
                      <a:pt x="15" y="29"/>
                      <a:pt x="64" y="92"/>
                      <a:pt x="82" y="110"/>
                    </a:cubicBezTo>
                    <a:cubicBezTo>
                      <a:pt x="99" y="127"/>
                      <a:pt x="138" y="164"/>
                      <a:pt x="141" y="195"/>
                    </a:cubicBezTo>
                    <a:cubicBezTo>
                      <a:pt x="144" y="226"/>
                      <a:pt x="126" y="312"/>
                      <a:pt x="103" y="266"/>
                    </a:cubicBezTo>
                    <a:cubicBezTo>
                      <a:pt x="80" y="220"/>
                      <a:pt x="91" y="174"/>
                      <a:pt x="77" y="147"/>
                    </a:cubicBezTo>
                    <a:cubicBezTo>
                      <a:pt x="64" y="120"/>
                      <a:pt x="13" y="37"/>
                      <a:pt x="10" y="29"/>
                    </a:cubicBezTo>
                    <a:cubicBezTo>
                      <a:pt x="0" y="1"/>
                      <a:pt x="9" y="0"/>
                      <a:pt x="9" y="0"/>
                    </a:cubicBezTo>
                    <a:close/>
                  </a:path>
                </a:pathLst>
              </a:custGeom>
              <a:solidFill>
                <a:srgbClr val="A516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9" name="Freeform 352"/>
              <p:cNvSpPr/>
              <p:nvPr/>
            </p:nvSpPr>
            <p:spPr bwMode="auto">
              <a:xfrm>
                <a:off x="2593" y="1896"/>
                <a:ext cx="520" cy="148"/>
              </a:xfrm>
              <a:custGeom>
                <a:avLst/>
                <a:gdLst>
                  <a:gd name="T0" fmla="*/ 10 w 966"/>
                  <a:gd name="T1" fmla="*/ 95 h 275"/>
                  <a:gd name="T2" fmla="*/ 40 w 966"/>
                  <a:gd name="T3" fmla="*/ 59 h 275"/>
                  <a:gd name="T4" fmla="*/ 391 w 966"/>
                  <a:gd name="T5" fmla="*/ 115 h 275"/>
                  <a:gd name="T6" fmla="*/ 505 w 966"/>
                  <a:gd name="T7" fmla="*/ 171 h 275"/>
                  <a:gd name="T8" fmla="*/ 669 w 966"/>
                  <a:gd name="T9" fmla="*/ 103 h 275"/>
                  <a:gd name="T10" fmla="*/ 835 w 966"/>
                  <a:gd name="T11" fmla="*/ 19 h 275"/>
                  <a:gd name="T12" fmla="*/ 966 w 966"/>
                  <a:gd name="T13" fmla="*/ 74 h 275"/>
                  <a:gd name="T14" fmla="*/ 884 w 966"/>
                  <a:gd name="T15" fmla="*/ 81 h 275"/>
                  <a:gd name="T16" fmla="*/ 775 w 966"/>
                  <a:gd name="T17" fmla="*/ 170 h 275"/>
                  <a:gd name="T18" fmla="*/ 658 w 966"/>
                  <a:gd name="T19" fmla="*/ 211 h 275"/>
                  <a:gd name="T20" fmla="*/ 519 w 966"/>
                  <a:gd name="T21" fmla="*/ 273 h 275"/>
                  <a:gd name="T22" fmla="*/ 376 w 966"/>
                  <a:gd name="T23" fmla="*/ 206 h 275"/>
                  <a:gd name="T24" fmla="*/ 235 w 966"/>
                  <a:gd name="T25" fmla="*/ 183 h 275"/>
                  <a:gd name="T26" fmla="*/ 133 w 966"/>
                  <a:gd name="T27" fmla="*/ 116 h 275"/>
                  <a:gd name="T28" fmla="*/ 10 w 966"/>
                  <a:gd name="T29" fmla="*/ 9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6" h="275">
                    <a:moveTo>
                      <a:pt x="10" y="95"/>
                    </a:moveTo>
                    <a:cubicBezTo>
                      <a:pt x="19" y="77"/>
                      <a:pt x="30" y="65"/>
                      <a:pt x="40" y="59"/>
                    </a:cubicBezTo>
                    <a:cubicBezTo>
                      <a:pt x="90" y="34"/>
                      <a:pt x="359" y="72"/>
                      <a:pt x="391" y="115"/>
                    </a:cubicBezTo>
                    <a:cubicBezTo>
                      <a:pt x="423" y="158"/>
                      <a:pt x="451" y="171"/>
                      <a:pt x="505" y="171"/>
                    </a:cubicBezTo>
                    <a:cubicBezTo>
                      <a:pt x="559" y="171"/>
                      <a:pt x="631" y="128"/>
                      <a:pt x="669" y="103"/>
                    </a:cubicBezTo>
                    <a:cubicBezTo>
                      <a:pt x="707" y="79"/>
                      <a:pt x="778" y="38"/>
                      <a:pt x="835" y="19"/>
                    </a:cubicBezTo>
                    <a:cubicBezTo>
                      <a:pt x="892" y="0"/>
                      <a:pt x="923" y="37"/>
                      <a:pt x="966" y="74"/>
                    </a:cubicBezTo>
                    <a:cubicBezTo>
                      <a:pt x="949" y="98"/>
                      <a:pt x="919" y="76"/>
                      <a:pt x="884" y="81"/>
                    </a:cubicBezTo>
                    <a:cubicBezTo>
                      <a:pt x="849" y="86"/>
                      <a:pt x="799" y="124"/>
                      <a:pt x="775" y="170"/>
                    </a:cubicBezTo>
                    <a:cubicBezTo>
                      <a:pt x="751" y="216"/>
                      <a:pt x="695" y="206"/>
                      <a:pt x="658" y="211"/>
                    </a:cubicBezTo>
                    <a:cubicBezTo>
                      <a:pt x="620" y="217"/>
                      <a:pt x="571" y="270"/>
                      <a:pt x="519" y="273"/>
                    </a:cubicBezTo>
                    <a:cubicBezTo>
                      <a:pt x="468" y="275"/>
                      <a:pt x="417" y="214"/>
                      <a:pt x="376" y="206"/>
                    </a:cubicBezTo>
                    <a:cubicBezTo>
                      <a:pt x="336" y="198"/>
                      <a:pt x="275" y="200"/>
                      <a:pt x="235" y="183"/>
                    </a:cubicBezTo>
                    <a:cubicBezTo>
                      <a:pt x="194" y="167"/>
                      <a:pt x="184" y="113"/>
                      <a:pt x="133" y="116"/>
                    </a:cubicBezTo>
                    <a:cubicBezTo>
                      <a:pt x="82" y="119"/>
                      <a:pt x="0" y="114"/>
                      <a:pt x="10" y="95"/>
                    </a:cubicBezTo>
                    <a:close/>
                  </a:path>
                </a:pathLst>
              </a:custGeom>
              <a:solidFill>
                <a:srgbClr val="5B0E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00" name="Freeform 353"/>
              <p:cNvSpPr/>
              <p:nvPr/>
            </p:nvSpPr>
            <p:spPr bwMode="auto">
              <a:xfrm>
                <a:off x="2562" y="1838"/>
                <a:ext cx="565" cy="189"/>
              </a:xfrm>
              <a:custGeom>
                <a:avLst/>
                <a:gdLst>
                  <a:gd name="T0" fmla="*/ 36 w 1049"/>
                  <a:gd name="T1" fmla="*/ 124 h 351"/>
                  <a:gd name="T2" fmla="*/ 135 w 1049"/>
                  <a:gd name="T3" fmla="*/ 19 h 351"/>
                  <a:gd name="T4" fmla="*/ 284 w 1049"/>
                  <a:gd name="T5" fmla="*/ 35 h 351"/>
                  <a:gd name="T6" fmla="*/ 468 w 1049"/>
                  <a:gd name="T7" fmla="*/ 108 h 351"/>
                  <a:gd name="T8" fmla="*/ 570 w 1049"/>
                  <a:gd name="T9" fmla="*/ 194 h 351"/>
                  <a:gd name="T10" fmla="*/ 673 w 1049"/>
                  <a:gd name="T11" fmla="*/ 97 h 351"/>
                  <a:gd name="T12" fmla="*/ 846 w 1049"/>
                  <a:gd name="T13" fmla="*/ 19 h 351"/>
                  <a:gd name="T14" fmla="*/ 983 w 1049"/>
                  <a:gd name="T15" fmla="*/ 61 h 351"/>
                  <a:gd name="T16" fmla="*/ 1033 w 1049"/>
                  <a:gd name="T17" fmla="*/ 181 h 351"/>
                  <a:gd name="T18" fmla="*/ 940 w 1049"/>
                  <a:gd name="T19" fmla="*/ 157 h 351"/>
                  <a:gd name="T20" fmla="*/ 819 w 1049"/>
                  <a:gd name="T21" fmla="*/ 248 h 351"/>
                  <a:gd name="T22" fmla="*/ 716 w 1049"/>
                  <a:gd name="T23" fmla="*/ 294 h 351"/>
                  <a:gd name="T24" fmla="*/ 576 w 1049"/>
                  <a:gd name="T25" fmla="*/ 348 h 351"/>
                  <a:gd name="T26" fmla="*/ 435 w 1049"/>
                  <a:gd name="T27" fmla="*/ 286 h 351"/>
                  <a:gd name="T28" fmla="*/ 300 w 1049"/>
                  <a:gd name="T29" fmla="*/ 265 h 351"/>
                  <a:gd name="T30" fmla="*/ 189 w 1049"/>
                  <a:gd name="T31" fmla="*/ 192 h 351"/>
                  <a:gd name="T32" fmla="*/ 36 w 1049"/>
                  <a:gd name="T33" fmla="*/ 12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9" h="351">
                    <a:moveTo>
                      <a:pt x="36" y="124"/>
                    </a:moveTo>
                    <a:cubicBezTo>
                      <a:pt x="46" y="96"/>
                      <a:pt x="117" y="27"/>
                      <a:pt x="135" y="19"/>
                    </a:cubicBezTo>
                    <a:cubicBezTo>
                      <a:pt x="154" y="11"/>
                      <a:pt x="233" y="13"/>
                      <a:pt x="284" y="35"/>
                    </a:cubicBezTo>
                    <a:cubicBezTo>
                      <a:pt x="335" y="57"/>
                      <a:pt x="435" y="65"/>
                      <a:pt x="468" y="108"/>
                    </a:cubicBezTo>
                    <a:cubicBezTo>
                      <a:pt x="500" y="151"/>
                      <a:pt x="516" y="194"/>
                      <a:pt x="570" y="194"/>
                    </a:cubicBezTo>
                    <a:cubicBezTo>
                      <a:pt x="624" y="194"/>
                      <a:pt x="635" y="121"/>
                      <a:pt x="673" y="97"/>
                    </a:cubicBezTo>
                    <a:cubicBezTo>
                      <a:pt x="711" y="73"/>
                      <a:pt x="789" y="38"/>
                      <a:pt x="846" y="19"/>
                    </a:cubicBezTo>
                    <a:cubicBezTo>
                      <a:pt x="902" y="0"/>
                      <a:pt x="942" y="36"/>
                      <a:pt x="983" y="61"/>
                    </a:cubicBezTo>
                    <a:cubicBezTo>
                      <a:pt x="1023" y="85"/>
                      <a:pt x="1049" y="156"/>
                      <a:pt x="1033" y="181"/>
                    </a:cubicBezTo>
                    <a:cubicBezTo>
                      <a:pt x="1017" y="205"/>
                      <a:pt x="975" y="151"/>
                      <a:pt x="940" y="157"/>
                    </a:cubicBezTo>
                    <a:cubicBezTo>
                      <a:pt x="905" y="162"/>
                      <a:pt x="843" y="202"/>
                      <a:pt x="819" y="248"/>
                    </a:cubicBezTo>
                    <a:cubicBezTo>
                      <a:pt x="794" y="294"/>
                      <a:pt x="754" y="289"/>
                      <a:pt x="716" y="294"/>
                    </a:cubicBezTo>
                    <a:cubicBezTo>
                      <a:pt x="678" y="300"/>
                      <a:pt x="627" y="346"/>
                      <a:pt x="576" y="348"/>
                    </a:cubicBezTo>
                    <a:cubicBezTo>
                      <a:pt x="524" y="351"/>
                      <a:pt x="476" y="294"/>
                      <a:pt x="435" y="286"/>
                    </a:cubicBezTo>
                    <a:cubicBezTo>
                      <a:pt x="395" y="278"/>
                      <a:pt x="341" y="281"/>
                      <a:pt x="300" y="265"/>
                    </a:cubicBezTo>
                    <a:cubicBezTo>
                      <a:pt x="260" y="248"/>
                      <a:pt x="241" y="189"/>
                      <a:pt x="189" y="192"/>
                    </a:cubicBezTo>
                    <a:cubicBezTo>
                      <a:pt x="138" y="194"/>
                      <a:pt x="0" y="221"/>
                      <a:pt x="36" y="124"/>
                    </a:cubicBezTo>
                    <a:close/>
                  </a:path>
                </a:pathLst>
              </a:custGeom>
              <a:solidFill>
                <a:srgbClr val="E3D8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01" name="Freeform 354"/>
              <p:cNvSpPr/>
              <p:nvPr/>
            </p:nvSpPr>
            <p:spPr bwMode="auto">
              <a:xfrm>
                <a:off x="2615" y="1835"/>
                <a:ext cx="511" cy="128"/>
              </a:xfrm>
              <a:custGeom>
                <a:avLst/>
                <a:gdLst>
                  <a:gd name="T0" fmla="*/ 35 w 949"/>
                  <a:gd name="T1" fmla="*/ 81 h 238"/>
                  <a:gd name="T2" fmla="*/ 38 w 949"/>
                  <a:gd name="T3" fmla="*/ 19 h 238"/>
                  <a:gd name="T4" fmla="*/ 186 w 949"/>
                  <a:gd name="T5" fmla="*/ 35 h 238"/>
                  <a:gd name="T6" fmla="*/ 370 w 949"/>
                  <a:gd name="T7" fmla="*/ 108 h 238"/>
                  <a:gd name="T8" fmla="*/ 472 w 949"/>
                  <a:gd name="T9" fmla="*/ 195 h 238"/>
                  <a:gd name="T10" fmla="*/ 575 w 949"/>
                  <a:gd name="T11" fmla="*/ 98 h 238"/>
                  <a:gd name="T12" fmla="*/ 748 w 949"/>
                  <a:gd name="T13" fmla="*/ 19 h 238"/>
                  <a:gd name="T14" fmla="*/ 863 w 949"/>
                  <a:gd name="T15" fmla="*/ 44 h 238"/>
                  <a:gd name="T16" fmla="*/ 933 w 949"/>
                  <a:gd name="T17" fmla="*/ 154 h 238"/>
                  <a:gd name="T18" fmla="*/ 799 w 949"/>
                  <a:gd name="T19" fmla="*/ 76 h 238"/>
                  <a:gd name="T20" fmla="*/ 626 w 949"/>
                  <a:gd name="T21" fmla="*/ 122 h 238"/>
                  <a:gd name="T22" fmla="*/ 478 w 949"/>
                  <a:gd name="T23" fmla="*/ 235 h 238"/>
                  <a:gd name="T24" fmla="*/ 286 w 949"/>
                  <a:gd name="T25" fmla="*/ 122 h 238"/>
                  <a:gd name="T26" fmla="*/ 35 w 949"/>
                  <a:gd name="T27" fmla="*/ 8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9" h="238">
                    <a:moveTo>
                      <a:pt x="35" y="81"/>
                    </a:moveTo>
                    <a:cubicBezTo>
                      <a:pt x="0" y="62"/>
                      <a:pt x="19" y="27"/>
                      <a:pt x="38" y="19"/>
                    </a:cubicBezTo>
                    <a:cubicBezTo>
                      <a:pt x="57" y="11"/>
                      <a:pt x="135" y="14"/>
                      <a:pt x="186" y="35"/>
                    </a:cubicBezTo>
                    <a:cubicBezTo>
                      <a:pt x="238" y="57"/>
                      <a:pt x="337" y="65"/>
                      <a:pt x="370" y="108"/>
                    </a:cubicBezTo>
                    <a:cubicBezTo>
                      <a:pt x="402" y="152"/>
                      <a:pt x="418" y="195"/>
                      <a:pt x="472" y="195"/>
                    </a:cubicBezTo>
                    <a:cubicBezTo>
                      <a:pt x="526" y="195"/>
                      <a:pt x="537" y="122"/>
                      <a:pt x="575" y="98"/>
                    </a:cubicBezTo>
                    <a:cubicBezTo>
                      <a:pt x="613" y="73"/>
                      <a:pt x="691" y="38"/>
                      <a:pt x="748" y="19"/>
                    </a:cubicBezTo>
                    <a:cubicBezTo>
                      <a:pt x="805" y="0"/>
                      <a:pt x="823" y="20"/>
                      <a:pt x="863" y="44"/>
                    </a:cubicBezTo>
                    <a:cubicBezTo>
                      <a:pt x="904" y="69"/>
                      <a:pt x="949" y="129"/>
                      <a:pt x="933" y="154"/>
                    </a:cubicBezTo>
                    <a:cubicBezTo>
                      <a:pt x="916" y="178"/>
                      <a:pt x="858" y="86"/>
                      <a:pt x="799" y="76"/>
                    </a:cubicBezTo>
                    <a:cubicBezTo>
                      <a:pt x="724" y="63"/>
                      <a:pt x="664" y="117"/>
                      <a:pt x="626" y="122"/>
                    </a:cubicBezTo>
                    <a:cubicBezTo>
                      <a:pt x="589" y="127"/>
                      <a:pt x="529" y="233"/>
                      <a:pt x="478" y="235"/>
                    </a:cubicBezTo>
                    <a:cubicBezTo>
                      <a:pt x="427" y="238"/>
                      <a:pt x="362" y="133"/>
                      <a:pt x="286" y="122"/>
                    </a:cubicBezTo>
                    <a:cubicBezTo>
                      <a:pt x="223" y="113"/>
                      <a:pt x="124" y="130"/>
                      <a:pt x="35" y="81"/>
                    </a:cubicBezTo>
                    <a:close/>
                  </a:path>
                </a:pathLst>
              </a:custGeom>
              <a:solidFill>
                <a:srgbClr val="F6F6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02" name="Freeform 355"/>
              <p:cNvSpPr/>
              <p:nvPr/>
            </p:nvSpPr>
            <p:spPr bwMode="auto">
              <a:xfrm>
                <a:off x="2833" y="2039"/>
                <a:ext cx="62" cy="50"/>
              </a:xfrm>
              <a:custGeom>
                <a:avLst/>
                <a:gdLst>
                  <a:gd name="T0" fmla="*/ 62 w 115"/>
                  <a:gd name="T1" fmla="*/ 37 h 94"/>
                  <a:gd name="T2" fmla="*/ 101 w 115"/>
                  <a:gd name="T3" fmla="*/ 94 h 94"/>
                  <a:gd name="T4" fmla="*/ 115 w 115"/>
                  <a:gd name="T5" fmla="*/ 84 h 94"/>
                  <a:gd name="T6" fmla="*/ 72 w 115"/>
                  <a:gd name="T7" fmla="*/ 22 h 94"/>
                  <a:gd name="T8" fmla="*/ 67 w 115"/>
                  <a:gd name="T9" fmla="*/ 6 h 94"/>
                  <a:gd name="T10" fmla="*/ 47 w 115"/>
                  <a:gd name="T11" fmla="*/ 6 h 94"/>
                  <a:gd name="T12" fmla="*/ 0 w 115"/>
                  <a:gd name="T13" fmla="*/ 84 h 94"/>
                  <a:gd name="T14" fmla="*/ 13 w 115"/>
                  <a:gd name="T15" fmla="*/ 93 h 94"/>
                  <a:gd name="T16" fmla="*/ 51 w 115"/>
                  <a:gd name="T17" fmla="*/ 32 h 94"/>
                  <a:gd name="T18" fmla="*/ 62 w 115"/>
                  <a:gd name="T19"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94">
                    <a:moveTo>
                      <a:pt x="62" y="37"/>
                    </a:moveTo>
                    <a:cubicBezTo>
                      <a:pt x="68" y="50"/>
                      <a:pt x="99" y="89"/>
                      <a:pt x="101" y="94"/>
                    </a:cubicBezTo>
                    <a:cubicBezTo>
                      <a:pt x="110" y="88"/>
                      <a:pt x="111" y="87"/>
                      <a:pt x="115" y="84"/>
                    </a:cubicBezTo>
                    <a:cubicBezTo>
                      <a:pt x="93" y="54"/>
                      <a:pt x="73" y="30"/>
                      <a:pt x="72" y="22"/>
                    </a:cubicBezTo>
                    <a:cubicBezTo>
                      <a:pt x="72" y="15"/>
                      <a:pt x="76" y="8"/>
                      <a:pt x="67" y="6"/>
                    </a:cubicBezTo>
                    <a:cubicBezTo>
                      <a:pt x="58" y="5"/>
                      <a:pt x="52" y="0"/>
                      <a:pt x="47" y="6"/>
                    </a:cubicBezTo>
                    <a:cubicBezTo>
                      <a:pt x="42" y="11"/>
                      <a:pt x="9" y="72"/>
                      <a:pt x="0" y="84"/>
                    </a:cubicBezTo>
                    <a:cubicBezTo>
                      <a:pt x="4" y="86"/>
                      <a:pt x="8" y="89"/>
                      <a:pt x="13" y="93"/>
                    </a:cubicBezTo>
                    <a:cubicBezTo>
                      <a:pt x="22" y="76"/>
                      <a:pt x="48" y="32"/>
                      <a:pt x="51" y="32"/>
                    </a:cubicBezTo>
                    <a:cubicBezTo>
                      <a:pt x="58" y="32"/>
                      <a:pt x="62" y="37"/>
                      <a:pt x="62" y="37"/>
                    </a:cubicBezTo>
                    <a:close/>
                  </a:path>
                </a:pathLst>
              </a:custGeom>
              <a:solidFill>
                <a:srgbClr val="5B0E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03" name="Freeform 356"/>
              <p:cNvSpPr>
                <a:spLocks noEditPoints="1"/>
              </p:cNvSpPr>
              <p:nvPr/>
            </p:nvSpPr>
            <p:spPr bwMode="auto">
              <a:xfrm>
                <a:off x="1871" y="21"/>
                <a:ext cx="2020" cy="3204"/>
              </a:xfrm>
              <a:custGeom>
                <a:avLst/>
                <a:gdLst>
                  <a:gd name="T0" fmla="*/ 75 w 2020"/>
                  <a:gd name="T1" fmla="*/ 1354 h 3204"/>
                  <a:gd name="T2" fmla="*/ 185 w 2020"/>
                  <a:gd name="T3" fmla="*/ 1394 h 3204"/>
                  <a:gd name="T4" fmla="*/ 44 w 2020"/>
                  <a:gd name="T5" fmla="*/ 1486 h 3204"/>
                  <a:gd name="T6" fmla="*/ 65 w 2020"/>
                  <a:gd name="T7" fmla="*/ 1576 h 3204"/>
                  <a:gd name="T8" fmla="*/ 52 w 2020"/>
                  <a:gd name="T9" fmla="*/ 1677 h 3204"/>
                  <a:gd name="T10" fmla="*/ 229 w 2020"/>
                  <a:gd name="T11" fmla="*/ 1666 h 3204"/>
                  <a:gd name="T12" fmla="*/ 447 w 2020"/>
                  <a:gd name="T13" fmla="*/ 1697 h 3204"/>
                  <a:gd name="T14" fmla="*/ 587 w 2020"/>
                  <a:gd name="T15" fmla="*/ 1803 h 3204"/>
                  <a:gd name="T16" fmla="*/ 728 w 2020"/>
                  <a:gd name="T17" fmla="*/ 1895 h 3204"/>
                  <a:gd name="T18" fmla="*/ 689 w 2020"/>
                  <a:gd name="T19" fmla="*/ 1984 h 3204"/>
                  <a:gd name="T20" fmla="*/ 816 w 2020"/>
                  <a:gd name="T21" fmla="*/ 2081 h 3204"/>
                  <a:gd name="T22" fmla="*/ 721 w 2020"/>
                  <a:gd name="T23" fmla="*/ 2254 h 3204"/>
                  <a:gd name="T24" fmla="*/ 838 w 2020"/>
                  <a:gd name="T25" fmla="*/ 2446 h 3204"/>
                  <a:gd name="T26" fmla="*/ 840 w 2020"/>
                  <a:gd name="T27" fmla="*/ 2690 h 3204"/>
                  <a:gd name="T28" fmla="*/ 839 w 2020"/>
                  <a:gd name="T29" fmla="*/ 2736 h 3204"/>
                  <a:gd name="T30" fmla="*/ 845 w 2020"/>
                  <a:gd name="T31" fmla="*/ 2978 h 3204"/>
                  <a:gd name="T32" fmla="*/ 867 w 2020"/>
                  <a:gd name="T33" fmla="*/ 3202 h 3204"/>
                  <a:gd name="T34" fmla="*/ 1606 w 2020"/>
                  <a:gd name="T35" fmla="*/ 555 h 3204"/>
                  <a:gd name="T36" fmla="*/ 1703 w 2020"/>
                  <a:gd name="T37" fmla="*/ 464 h 3204"/>
                  <a:gd name="T38" fmla="*/ 1311 w 2020"/>
                  <a:gd name="T39" fmla="*/ 468 h 3204"/>
                  <a:gd name="T40" fmla="*/ 1159 w 2020"/>
                  <a:gd name="T41" fmla="*/ 465 h 3204"/>
                  <a:gd name="T42" fmla="*/ 1191 w 2020"/>
                  <a:gd name="T43" fmla="*/ 297 h 3204"/>
                  <a:gd name="T44" fmla="*/ 1175 w 2020"/>
                  <a:gd name="T45" fmla="*/ 165 h 3204"/>
                  <a:gd name="T46" fmla="*/ 1129 w 2020"/>
                  <a:gd name="T47" fmla="*/ 66 h 3204"/>
                  <a:gd name="T48" fmla="*/ 968 w 2020"/>
                  <a:gd name="T49" fmla="*/ 26 h 3204"/>
                  <a:gd name="T50" fmla="*/ 820 w 2020"/>
                  <a:gd name="T51" fmla="*/ 177 h 3204"/>
                  <a:gd name="T52" fmla="*/ 779 w 2020"/>
                  <a:gd name="T53" fmla="*/ 359 h 3204"/>
                  <a:gd name="T54" fmla="*/ 657 w 2020"/>
                  <a:gd name="T55" fmla="*/ 479 h 3204"/>
                  <a:gd name="T56" fmla="*/ 477 w 2020"/>
                  <a:gd name="T57" fmla="*/ 474 h 3204"/>
                  <a:gd name="T58" fmla="*/ 530 w 2020"/>
                  <a:gd name="T59" fmla="*/ 579 h 3204"/>
                  <a:gd name="T60" fmla="*/ 535 w 2020"/>
                  <a:gd name="T61" fmla="*/ 665 h 3204"/>
                  <a:gd name="T62" fmla="*/ 326 w 2020"/>
                  <a:gd name="T63" fmla="*/ 770 h 3204"/>
                  <a:gd name="T64" fmla="*/ 164 w 2020"/>
                  <a:gd name="T65" fmla="*/ 775 h 3204"/>
                  <a:gd name="T66" fmla="*/ 18 w 2020"/>
                  <a:gd name="T67" fmla="*/ 867 h 3204"/>
                  <a:gd name="T68" fmla="*/ 190 w 2020"/>
                  <a:gd name="T69" fmla="*/ 938 h 3204"/>
                  <a:gd name="T70" fmla="*/ 23 w 2020"/>
                  <a:gd name="T71" fmla="*/ 1027 h 3204"/>
                  <a:gd name="T72" fmla="*/ 29 w 2020"/>
                  <a:gd name="T73" fmla="*/ 1191 h 3204"/>
                  <a:gd name="T74" fmla="*/ 157 w 2020"/>
                  <a:gd name="T75" fmla="*/ 1213 h 3204"/>
                  <a:gd name="T76" fmla="*/ 2005 w 2020"/>
                  <a:gd name="T77" fmla="*/ 761 h 3204"/>
                  <a:gd name="T78" fmla="*/ 1887 w 2020"/>
                  <a:gd name="T79" fmla="*/ 860 h 3204"/>
                  <a:gd name="T80" fmla="*/ 1990 w 2020"/>
                  <a:gd name="T81" fmla="*/ 956 h 3204"/>
                  <a:gd name="T82" fmla="*/ 1979 w 2020"/>
                  <a:gd name="T83" fmla="*/ 1117 h 3204"/>
                  <a:gd name="T84" fmla="*/ 1948 w 2020"/>
                  <a:gd name="T85" fmla="*/ 1167 h 3204"/>
                  <a:gd name="T86" fmla="*/ 1992 w 2020"/>
                  <a:gd name="T87" fmla="*/ 1271 h 3204"/>
                  <a:gd name="T88" fmla="*/ 2000 w 2020"/>
                  <a:gd name="T89" fmla="*/ 1411 h 3204"/>
                  <a:gd name="T90" fmla="*/ 1878 w 2020"/>
                  <a:gd name="T91" fmla="*/ 1533 h 3204"/>
                  <a:gd name="T92" fmla="*/ 1660 w 2020"/>
                  <a:gd name="T93" fmla="*/ 1561 h 3204"/>
                  <a:gd name="T94" fmla="*/ 1534 w 2020"/>
                  <a:gd name="T95" fmla="*/ 1634 h 3204"/>
                  <a:gd name="T96" fmla="*/ 1548 w 2020"/>
                  <a:gd name="T97" fmla="*/ 1767 h 3204"/>
                  <a:gd name="T98" fmla="*/ 1304 w 2020"/>
                  <a:gd name="T99" fmla="*/ 1793 h 3204"/>
                  <a:gd name="T100" fmla="*/ 1206 w 2020"/>
                  <a:gd name="T101" fmla="*/ 1853 h 3204"/>
                  <a:gd name="T102" fmla="*/ 1304 w 2020"/>
                  <a:gd name="T103" fmla="*/ 1997 h 3204"/>
                  <a:gd name="T104" fmla="*/ 1195 w 2020"/>
                  <a:gd name="T105" fmla="*/ 2148 h 3204"/>
                  <a:gd name="T106" fmla="*/ 1242 w 2020"/>
                  <a:gd name="T107" fmla="*/ 2314 h 3204"/>
                  <a:gd name="T108" fmla="*/ 985 w 2020"/>
                  <a:gd name="T109" fmla="*/ 3190 h 3204"/>
                  <a:gd name="T110" fmla="*/ 1177 w 2020"/>
                  <a:gd name="T111" fmla="*/ 2687 h 3204"/>
                  <a:gd name="T112" fmla="*/ 1167 w 2020"/>
                  <a:gd name="T113" fmla="*/ 2843 h 3204"/>
                  <a:gd name="T114" fmla="*/ 1161 w 2020"/>
                  <a:gd name="T115" fmla="*/ 3063 h 3204"/>
                  <a:gd name="T116" fmla="*/ 1470 w 2020"/>
                  <a:gd name="T117" fmla="*/ 480 h 3204"/>
                  <a:gd name="T118" fmla="*/ 1797 w 2020"/>
                  <a:gd name="T119" fmla="*/ 740 h 3204"/>
                  <a:gd name="T120" fmla="*/ 1730 w 2020"/>
                  <a:gd name="T121" fmla="*/ 1557 h 3204"/>
                  <a:gd name="T122" fmla="*/ 1562 w 2020"/>
                  <a:gd name="T123" fmla="*/ 475 h 3204"/>
                  <a:gd name="T124" fmla="*/ 1887 w 2020"/>
                  <a:gd name="T125" fmla="*/ 1209 h 3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0" h="3204">
                    <a:moveTo>
                      <a:pt x="23" y="1268"/>
                    </a:moveTo>
                    <a:lnTo>
                      <a:pt x="23" y="1267"/>
                    </a:lnTo>
                    <a:lnTo>
                      <a:pt x="24" y="1266"/>
                    </a:lnTo>
                    <a:lnTo>
                      <a:pt x="24" y="1266"/>
                    </a:lnTo>
                    <a:lnTo>
                      <a:pt x="24" y="1265"/>
                    </a:lnTo>
                    <a:lnTo>
                      <a:pt x="24" y="1265"/>
                    </a:lnTo>
                    <a:lnTo>
                      <a:pt x="25" y="1264"/>
                    </a:lnTo>
                    <a:lnTo>
                      <a:pt x="25" y="1264"/>
                    </a:lnTo>
                    <a:lnTo>
                      <a:pt x="26" y="1263"/>
                    </a:lnTo>
                    <a:lnTo>
                      <a:pt x="26" y="1263"/>
                    </a:lnTo>
                    <a:lnTo>
                      <a:pt x="27" y="1263"/>
                    </a:lnTo>
                    <a:lnTo>
                      <a:pt x="27" y="1262"/>
                    </a:lnTo>
                    <a:lnTo>
                      <a:pt x="27" y="1262"/>
                    </a:lnTo>
                    <a:lnTo>
                      <a:pt x="27" y="1262"/>
                    </a:lnTo>
                    <a:lnTo>
                      <a:pt x="28" y="1262"/>
                    </a:lnTo>
                    <a:lnTo>
                      <a:pt x="28" y="1262"/>
                    </a:lnTo>
                    <a:lnTo>
                      <a:pt x="29" y="1262"/>
                    </a:lnTo>
                    <a:lnTo>
                      <a:pt x="50" y="1257"/>
                    </a:lnTo>
                    <a:lnTo>
                      <a:pt x="50" y="1257"/>
                    </a:lnTo>
                    <a:lnTo>
                      <a:pt x="51" y="1257"/>
                    </a:lnTo>
                    <a:lnTo>
                      <a:pt x="51" y="1257"/>
                    </a:lnTo>
                    <a:lnTo>
                      <a:pt x="51" y="1257"/>
                    </a:lnTo>
                    <a:lnTo>
                      <a:pt x="52" y="1257"/>
                    </a:lnTo>
                    <a:lnTo>
                      <a:pt x="52" y="1257"/>
                    </a:lnTo>
                    <a:lnTo>
                      <a:pt x="53" y="1257"/>
                    </a:lnTo>
                    <a:lnTo>
                      <a:pt x="53" y="1257"/>
                    </a:lnTo>
                    <a:lnTo>
                      <a:pt x="54" y="1258"/>
                    </a:lnTo>
                    <a:lnTo>
                      <a:pt x="54" y="1258"/>
                    </a:lnTo>
                    <a:lnTo>
                      <a:pt x="55" y="1258"/>
                    </a:lnTo>
                    <a:lnTo>
                      <a:pt x="55" y="1259"/>
                    </a:lnTo>
                    <a:lnTo>
                      <a:pt x="56" y="1259"/>
                    </a:lnTo>
                    <a:lnTo>
                      <a:pt x="57" y="1259"/>
                    </a:lnTo>
                    <a:lnTo>
                      <a:pt x="57" y="1260"/>
                    </a:lnTo>
                    <a:lnTo>
                      <a:pt x="57" y="1261"/>
                    </a:lnTo>
                    <a:lnTo>
                      <a:pt x="57" y="1261"/>
                    </a:lnTo>
                    <a:lnTo>
                      <a:pt x="58" y="1261"/>
                    </a:lnTo>
                    <a:lnTo>
                      <a:pt x="58" y="1262"/>
                    </a:lnTo>
                    <a:lnTo>
                      <a:pt x="58" y="1262"/>
                    </a:lnTo>
                    <a:lnTo>
                      <a:pt x="58" y="1262"/>
                    </a:lnTo>
                    <a:lnTo>
                      <a:pt x="58" y="1263"/>
                    </a:lnTo>
                    <a:lnTo>
                      <a:pt x="58" y="1263"/>
                    </a:lnTo>
                    <a:lnTo>
                      <a:pt x="58" y="1263"/>
                    </a:lnTo>
                    <a:lnTo>
                      <a:pt x="58" y="1263"/>
                    </a:lnTo>
                    <a:lnTo>
                      <a:pt x="58" y="1264"/>
                    </a:lnTo>
                    <a:lnTo>
                      <a:pt x="58" y="1264"/>
                    </a:lnTo>
                    <a:lnTo>
                      <a:pt x="58" y="1264"/>
                    </a:lnTo>
                    <a:lnTo>
                      <a:pt x="58" y="1265"/>
                    </a:lnTo>
                    <a:lnTo>
                      <a:pt x="58" y="1265"/>
                    </a:lnTo>
                    <a:lnTo>
                      <a:pt x="58" y="1266"/>
                    </a:lnTo>
                    <a:lnTo>
                      <a:pt x="58" y="1266"/>
                    </a:lnTo>
                    <a:lnTo>
                      <a:pt x="57" y="1267"/>
                    </a:lnTo>
                    <a:lnTo>
                      <a:pt x="57" y="1268"/>
                    </a:lnTo>
                    <a:lnTo>
                      <a:pt x="57" y="1268"/>
                    </a:lnTo>
                    <a:lnTo>
                      <a:pt x="56" y="1269"/>
                    </a:lnTo>
                    <a:lnTo>
                      <a:pt x="55" y="1269"/>
                    </a:lnTo>
                    <a:lnTo>
                      <a:pt x="55" y="1270"/>
                    </a:lnTo>
                    <a:lnTo>
                      <a:pt x="54" y="1270"/>
                    </a:lnTo>
                    <a:lnTo>
                      <a:pt x="54" y="1270"/>
                    </a:lnTo>
                    <a:lnTo>
                      <a:pt x="54" y="1270"/>
                    </a:lnTo>
                    <a:lnTo>
                      <a:pt x="54" y="1270"/>
                    </a:lnTo>
                    <a:lnTo>
                      <a:pt x="53" y="1270"/>
                    </a:lnTo>
                    <a:lnTo>
                      <a:pt x="53" y="1270"/>
                    </a:lnTo>
                    <a:lnTo>
                      <a:pt x="53" y="1271"/>
                    </a:lnTo>
                    <a:lnTo>
                      <a:pt x="31" y="1275"/>
                    </a:lnTo>
                    <a:lnTo>
                      <a:pt x="31" y="1275"/>
                    </a:lnTo>
                    <a:lnTo>
                      <a:pt x="31" y="1275"/>
                    </a:lnTo>
                    <a:lnTo>
                      <a:pt x="30" y="1275"/>
                    </a:lnTo>
                    <a:lnTo>
                      <a:pt x="30" y="1275"/>
                    </a:lnTo>
                    <a:lnTo>
                      <a:pt x="30" y="1275"/>
                    </a:lnTo>
                    <a:lnTo>
                      <a:pt x="29" y="1275"/>
                    </a:lnTo>
                    <a:lnTo>
                      <a:pt x="29" y="1275"/>
                    </a:lnTo>
                    <a:lnTo>
                      <a:pt x="28" y="1275"/>
                    </a:lnTo>
                    <a:lnTo>
                      <a:pt x="27" y="1275"/>
                    </a:lnTo>
                    <a:lnTo>
                      <a:pt x="27" y="1275"/>
                    </a:lnTo>
                    <a:lnTo>
                      <a:pt x="26" y="1274"/>
                    </a:lnTo>
                    <a:lnTo>
                      <a:pt x="26" y="1273"/>
                    </a:lnTo>
                    <a:lnTo>
                      <a:pt x="25" y="1273"/>
                    </a:lnTo>
                    <a:lnTo>
                      <a:pt x="25" y="1273"/>
                    </a:lnTo>
                    <a:lnTo>
                      <a:pt x="24" y="1272"/>
                    </a:lnTo>
                    <a:lnTo>
                      <a:pt x="24" y="1272"/>
                    </a:lnTo>
                    <a:lnTo>
                      <a:pt x="24" y="1271"/>
                    </a:lnTo>
                    <a:lnTo>
                      <a:pt x="24" y="1271"/>
                    </a:lnTo>
                    <a:lnTo>
                      <a:pt x="24" y="1271"/>
                    </a:lnTo>
                    <a:lnTo>
                      <a:pt x="24" y="1270"/>
                    </a:lnTo>
                    <a:lnTo>
                      <a:pt x="24" y="1270"/>
                    </a:lnTo>
                    <a:lnTo>
                      <a:pt x="23" y="1270"/>
                    </a:lnTo>
                    <a:lnTo>
                      <a:pt x="23" y="1270"/>
                    </a:lnTo>
                    <a:lnTo>
                      <a:pt x="23" y="1269"/>
                    </a:lnTo>
                    <a:lnTo>
                      <a:pt x="23" y="1269"/>
                    </a:lnTo>
                    <a:lnTo>
                      <a:pt x="23" y="1269"/>
                    </a:lnTo>
                    <a:lnTo>
                      <a:pt x="23" y="1269"/>
                    </a:lnTo>
                    <a:lnTo>
                      <a:pt x="23" y="1268"/>
                    </a:lnTo>
                    <a:lnTo>
                      <a:pt x="23" y="1268"/>
                    </a:lnTo>
                    <a:lnTo>
                      <a:pt x="23" y="1268"/>
                    </a:lnTo>
                    <a:close/>
                    <a:moveTo>
                      <a:pt x="34" y="1334"/>
                    </a:moveTo>
                    <a:lnTo>
                      <a:pt x="34" y="1334"/>
                    </a:lnTo>
                    <a:lnTo>
                      <a:pt x="35" y="1334"/>
                    </a:lnTo>
                    <a:lnTo>
                      <a:pt x="35" y="1334"/>
                    </a:lnTo>
                    <a:lnTo>
                      <a:pt x="36" y="1334"/>
                    </a:lnTo>
                    <a:lnTo>
                      <a:pt x="36" y="1334"/>
                    </a:lnTo>
                    <a:lnTo>
                      <a:pt x="36" y="1334"/>
                    </a:lnTo>
                    <a:lnTo>
                      <a:pt x="36" y="1334"/>
                    </a:lnTo>
                    <a:lnTo>
                      <a:pt x="37" y="1334"/>
                    </a:lnTo>
                    <a:lnTo>
                      <a:pt x="37" y="1334"/>
                    </a:lnTo>
                    <a:lnTo>
                      <a:pt x="37" y="1334"/>
                    </a:lnTo>
                    <a:lnTo>
                      <a:pt x="38" y="1334"/>
                    </a:lnTo>
                    <a:lnTo>
                      <a:pt x="38" y="1334"/>
                    </a:lnTo>
                    <a:lnTo>
                      <a:pt x="38" y="1334"/>
                    </a:lnTo>
                    <a:lnTo>
                      <a:pt x="39" y="1334"/>
                    </a:lnTo>
                    <a:lnTo>
                      <a:pt x="39" y="1333"/>
                    </a:lnTo>
                    <a:lnTo>
                      <a:pt x="40" y="1333"/>
                    </a:lnTo>
                    <a:lnTo>
                      <a:pt x="40" y="1333"/>
                    </a:lnTo>
                    <a:lnTo>
                      <a:pt x="41" y="1332"/>
                    </a:lnTo>
                    <a:lnTo>
                      <a:pt x="41" y="1332"/>
                    </a:lnTo>
                    <a:lnTo>
                      <a:pt x="41" y="1331"/>
                    </a:lnTo>
                    <a:lnTo>
                      <a:pt x="42" y="1331"/>
                    </a:lnTo>
                    <a:lnTo>
                      <a:pt x="42" y="1330"/>
                    </a:lnTo>
                    <a:lnTo>
                      <a:pt x="43" y="1329"/>
                    </a:lnTo>
                    <a:lnTo>
                      <a:pt x="43" y="1329"/>
                    </a:lnTo>
                    <a:lnTo>
                      <a:pt x="43" y="1329"/>
                    </a:lnTo>
                    <a:lnTo>
                      <a:pt x="43" y="1328"/>
                    </a:lnTo>
                    <a:lnTo>
                      <a:pt x="43" y="1328"/>
                    </a:lnTo>
                    <a:lnTo>
                      <a:pt x="43" y="1328"/>
                    </a:lnTo>
                    <a:lnTo>
                      <a:pt x="43" y="1327"/>
                    </a:lnTo>
                    <a:lnTo>
                      <a:pt x="42" y="1306"/>
                    </a:lnTo>
                    <a:lnTo>
                      <a:pt x="42" y="1305"/>
                    </a:lnTo>
                    <a:lnTo>
                      <a:pt x="42" y="1305"/>
                    </a:lnTo>
                    <a:lnTo>
                      <a:pt x="42" y="1305"/>
                    </a:lnTo>
                    <a:lnTo>
                      <a:pt x="42" y="1304"/>
                    </a:lnTo>
                    <a:lnTo>
                      <a:pt x="41" y="1304"/>
                    </a:lnTo>
                    <a:lnTo>
                      <a:pt x="41" y="1304"/>
                    </a:lnTo>
                    <a:lnTo>
                      <a:pt x="41" y="1303"/>
                    </a:lnTo>
                    <a:lnTo>
                      <a:pt x="41" y="1303"/>
                    </a:lnTo>
                    <a:lnTo>
                      <a:pt x="41" y="1302"/>
                    </a:lnTo>
                    <a:lnTo>
                      <a:pt x="40" y="1301"/>
                    </a:lnTo>
                    <a:lnTo>
                      <a:pt x="40" y="1301"/>
                    </a:lnTo>
                    <a:lnTo>
                      <a:pt x="39" y="1300"/>
                    </a:lnTo>
                    <a:lnTo>
                      <a:pt x="39" y="1300"/>
                    </a:lnTo>
                    <a:lnTo>
                      <a:pt x="38" y="1300"/>
                    </a:lnTo>
                    <a:lnTo>
                      <a:pt x="38" y="1300"/>
                    </a:lnTo>
                    <a:lnTo>
                      <a:pt x="37" y="1299"/>
                    </a:lnTo>
                    <a:lnTo>
                      <a:pt x="37" y="1299"/>
                    </a:lnTo>
                    <a:lnTo>
                      <a:pt x="37" y="1299"/>
                    </a:lnTo>
                    <a:lnTo>
                      <a:pt x="36" y="1299"/>
                    </a:lnTo>
                    <a:lnTo>
                      <a:pt x="36" y="1299"/>
                    </a:lnTo>
                    <a:lnTo>
                      <a:pt x="36" y="1299"/>
                    </a:lnTo>
                    <a:lnTo>
                      <a:pt x="35" y="1299"/>
                    </a:lnTo>
                    <a:lnTo>
                      <a:pt x="35" y="1299"/>
                    </a:lnTo>
                    <a:lnTo>
                      <a:pt x="35" y="1299"/>
                    </a:lnTo>
                    <a:lnTo>
                      <a:pt x="34" y="1299"/>
                    </a:lnTo>
                    <a:lnTo>
                      <a:pt x="34" y="1299"/>
                    </a:lnTo>
                    <a:lnTo>
                      <a:pt x="34" y="1299"/>
                    </a:lnTo>
                    <a:lnTo>
                      <a:pt x="33" y="1299"/>
                    </a:lnTo>
                    <a:lnTo>
                      <a:pt x="33" y="1299"/>
                    </a:lnTo>
                    <a:lnTo>
                      <a:pt x="32" y="1300"/>
                    </a:lnTo>
                    <a:lnTo>
                      <a:pt x="32" y="1300"/>
                    </a:lnTo>
                    <a:lnTo>
                      <a:pt x="31" y="1300"/>
                    </a:lnTo>
                    <a:lnTo>
                      <a:pt x="31" y="1301"/>
                    </a:lnTo>
                    <a:lnTo>
                      <a:pt x="30" y="1301"/>
                    </a:lnTo>
                    <a:lnTo>
                      <a:pt x="30" y="1302"/>
                    </a:lnTo>
                    <a:lnTo>
                      <a:pt x="30" y="1303"/>
                    </a:lnTo>
                    <a:lnTo>
                      <a:pt x="29" y="1303"/>
                    </a:lnTo>
                    <a:lnTo>
                      <a:pt x="29" y="1304"/>
                    </a:lnTo>
                    <a:lnTo>
                      <a:pt x="29" y="1304"/>
                    </a:lnTo>
                    <a:lnTo>
                      <a:pt x="29" y="1304"/>
                    </a:lnTo>
                    <a:lnTo>
                      <a:pt x="29" y="1305"/>
                    </a:lnTo>
                    <a:lnTo>
                      <a:pt x="29" y="1305"/>
                    </a:lnTo>
                    <a:lnTo>
                      <a:pt x="29" y="1305"/>
                    </a:lnTo>
                    <a:lnTo>
                      <a:pt x="29" y="1306"/>
                    </a:lnTo>
                    <a:lnTo>
                      <a:pt x="29" y="1306"/>
                    </a:lnTo>
                    <a:lnTo>
                      <a:pt x="29" y="1328"/>
                    </a:lnTo>
                    <a:lnTo>
                      <a:pt x="29" y="1328"/>
                    </a:lnTo>
                    <a:lnTo>
                      <a:pt x="29" y="1328"/>
                    </a:lnTo>
                    <a:lnTo>
                      <a:pt x="29" y="1329"/>
                    </a:lnTo>
                    <a:lnTo>
                      <a:pt x="30" y="1329"/>
                    </a:lnTo>
                    <a:lnTo>
                      <a:pt x="30" y="1329"/>
                    </a:lnTo>
                    <a:lnTo>
                      <a:pt x="30" y="1330"/>
                    </a:lnTo>
                    <a:lnTo>
                      <a:pt x="30" y="1331"/>
                    </a:lnTo>
                    <a:lnTo>
                      <a:pt x="30" y="1331"/>
                    </a:lnTo>
                    <a:lnTo>
                      <a:pt x="31" y="1332"/>
                    </a:lnTo>
                    <a:lnTo>
                      <a:pt x="31" y="1332"/>
                    </a:lnTo>
                    <a:lnTo>
                      <a:pt x="31" y="1333"/>
                    </a:lnTo>
                    <a:lnTo>
                      <a:pt x="32" y="1333"/>
                    </a:lnTo>
                    <a:lnTo>
                      <a:pt x="32" y="1333"/>
                    </a:lnTo>
                    <a:lnTo>
                      <a:pt x="33" y="1334"/>
                    </a:lnTo>
                    <a:lnTo>
                      <a:pt x="33" y="1334"/>
                    </a:lnTo>
                    <a:lnTo>
                      <a:pt x="34" y="1334"/>
                    </a:lnTo>
                    <a:lnTo>
                      <a:pt x="34" y="1334"/>
                    </a:lnTo>
                    <a:close/>
                    <a:moveTo>
                      <a:pt x="104" y="1354"/>
                    </a:moveTo>
                    <a:lnTo>
                      <a:pt x="104" y="1354"/>
                    </a:lnTo>
                    <a:lnTo>
                      <a:pt x="105" y="1354"/>
                    </a:lnTo>
                    <a:lnTo>
                      <a:pt x="105" y="1353"/>
                    </a:lnTo>
                    <a:lnTo>
                      <a:pt x="105" y="1353"/>
                    </a:lnTo>
                    <a:lnTo>
                      <a:pt x="105" y="1353"/>
                    </a:lnTo>
                    <a:lnTo>
                      <a:pt x="105" y="1352"/>
                    </a:lnTo>
                    <a:lnTo>
                      <a:pt x="105" y="1352"/>
                    </a:lnTo>
                    <a:lnTo>
                      <a:pt x="105" y="1352"/>
                    </a:lnTo>
                    <a:lnTo>
                      <a:pt x="105" y="1352"/>
                    </a:lnTo>
                    <a:lnTo>
                      <a:pt x="105" y="1351"/>
                    </a:lnTo>
                    <a:lnTo>
                      <a:pt x="105" y="1351"/>
                    </a:lnTo>
                    <a:lnTo>
                      <a:pt x="105" y="1350"/>
                    </a:lnTo>
                    <a:lnTo>
                      <a:pt x="105" y="1350"/>
                    </a:lnTo>
                    <a:lnTo>
                      <a:pt x="105" y="1349"/>
                    </a:lnTo>
                    <a:lnTo>
                      <a:pt x="105" y="1349"/>
                    </a:lnTo>
                    <a:lnTo>
                      <a:pt x="104" y="1348"/>
                    </a:lnTo>
                    <a:lnTo>
                      <a:pt x="104" y="1348"/>
                    </a:lnTo>
                    <a:lnTo>
                      <a:pt x="103" y="1347"/>
                    </a:lnTo>
                    <a:lnTo>
                      <a:pt x="103" y="1347"/>
                    </a:lnTo>
                    <a:lnTo>
                      <a:pt x="103" y="1346"/>
                    </a:lnTo>
                    <a:lnTo>
                      <a:pt x="102" y="1346"/>
                    </a:lnTo>
                    <a:lnTo>
                      <a:pt x="102" y="1346"/>
                    </a:lnTo>
                    <a:lnTo>
                      <a:pt x="101" y="1345"/>
                    </a:lnTo>
                    <a:lnTo>
                      <a:pt x="101" y="1345"/>
                    </a:lnTo>
                    <a:lnTo>
                      <a:pt x="101" y="1345"/>
                    </a:lnTo>
                    <a:lnTo>
                      <a:pt x="100" y="1345"/>
                    </a:lnTo>
                    <a:lnTo>
                      <a:pt x="100" y="1345"/>
                    </a:lnTo>
                    <a:lnTo>
                      <a:pt x="100" y="1345"/>
                    </a:lnTo>
                    <a:lnTo>
                      <a:pt x="99" y="1345"/>
                    </a:lnTo>
                    <a:lnTo>
                      <a:pt x="78" y="1341"/>
                    </a:lnTo>
                    <a:lnTo>
                      <a:pt x="78" y="1341"/>
                    </a:lnTo>
                    <a:lnTo>
                      <a:pt x="77" y="1341"/>
                    </a:lnTo>
                    <a:lnTo>
                      <a:pt x="76" y="1341"/>
                    </a:lnTo>
                    <a:lnTo>
                      <a:pt x="76" y="1341"/>
                    </a:lnTo>
                    <a:lnTo>
                      <a:pt x="76" y="1341"/>
                    </a:lnTo>
                    <a:lnTo>
                      <a:pt x="75" y="1341"/>
                    </a:lnTo>
                    <a:lnTo>
                      <a:pt x="75" y="1341"/>
                    </a:lnTo>
                    <a:lnTo>
                      <a:pt x="74" y="1341"/>
                    </a:lnTo>
                    <a:lnTo>
                      <a:pt x="74" y="1341"/>
                    </a:lnTo>
                    <a:lnTo>
                      <a:pt x="73" y="1342"/>
                    </a:lnTo>
                    <a:lnTo>
                      <a:pt x="73" y="1342"/>
                    </a:lnTo>
                    <a:lnTo>
                      <a:pt x="72" y="1342"/>
                    </a:lnTo>
                    <a:lnTo>
                      <a:pt x="72" y="1343"/>
                    </a:lnTo>
                    <a:lnTo>
                      <a:pt x="71" y="1343"/>
                    </a:lnTo>
                    <a:lnTo>
                      <a:pt x="71" y="1344"/>
                    </a:lnTo>
                    <a:lnTo>
                      <a:pt x="71" y="1345"/>
                    </a:lnTo>
                    <a:lnTo>
                      <a:pt x="71" y="1345"/>
                    </a:lnTo>
                    <a:lnTo>
                      <a:pt x="71" y="1345"/>
                    </a:lnTo>
                    <a:lnTo>
                      <a:pt x="70" y="1346"/>
                    </a:lnTo>
                    <a:lnTo>
                      <a:pt x="70" y="1346"/>
                    </a:lnTo>
                    <a:lnTo>
                      <a:pt x="70" y="1346"/>
                    </a:lnTo>
                    <a:lnTo>
                      <a:pt x="70" y="1347"/>
                    </a:lnTo>
                    <a:lnTo>
                      <a:pt x="70" y="1347"/>
                    </a:lnTo>
                    <a:lnTo>
                      <a:pt x="70" y="1347"/>
                    </a:lnTo>
                    <a:lnTo>
                      <a:pt x="70" y="1347"/>
                    </a:lnTo>
                    <a:lnTo>
                      <a:pt x="70" y="1348"/>
                    </a:lnTo>
                    <a:lnTo>
                      <a:pt x="70" y="1348"/>
                    </a:lnTo>
                    <a:lnTo>
                      <a:pt x="70" y="1348"/>
                    </a:lnTo>
                    <a:lnTo>
                      <a:pt x="70" y="1348"/>
                    </a:lnTo>
                    <a:lnTo>
                      <a:pt x="70" y="1349"/>
                    </a:lnTo>
                    <a:lnTo>
                      <a:pt x="70" y="1350"/>
                    </a:lnTo>
                    <a:lnTo>
                      <a:pt x="71" y="1350"/>
                    </a:lnTo>
                    <a:lnTo>
                      <a:pt x="71" y="1351"/>
                    </a:lnTo>
                    <a:lnTo>
                      <a:pt x="71" y="1352"/>
                    </a:lnTo>
                    <a:lnTo>
                      <a:pt x="72" y="1352"/>
                    </a:lnTo>
                    <a:lnTo>
                      <a:pt x="72" y="1353"/>
                    </a:lnTo>
                    <a:lnTo>
                      <a:pt x="73" y="1353"/>
                    </a:lnTo>
                    <a:lnTo>
                      <a:pt x="73" y="1353"/>
                    </a:lnTo>
                    <a:lnTo>
                      <a:pt x="74" y="1354"/>
                    </a:lnTo>
                    <a:lnTo>
                      <a:pt x="74" y="1354"/>
                    </a:lnTo>
                    <a:lnTo>
                      <a:pt x="74" y="1354"/>
                    </a:lnTo>
                    <a:lnTo>
                      <a:pt x="74" y="1354"/>
                    </a:lnTo>
                    <a:lnTo>
                      <a:pt x="75" y="1354"/>
                    </a:lnTo>
                    <a:lnTo>
                      <a:pt x="75" y="1354"/>
                    </a:lnTo>
                    <a:lnTo>
                      <a:pt x="75" y="1354"/>
                    </a:lnTo>
                    <a:lnTo>
                      <a:pt x="97" y="1358"/>
                    </a:lnTo>
                    <a:lnTo>
                      <a:pt x="98" y="1358"/>
                    </a:lnTo>
                    <a:lnTo>
                      <a:pt x="98" y="1358"/>
                    </a:lnTo>
                    <a:lnTo>
                      <a:pt x="98" y="1358"/>
                    </a:lnTo>
                    <a:lnTo>
                      <a:pt x="99" y="1358"/>
                    </a:lnTo>
                    <a:lnTo>
                      <a:pt x="99" y="1358"/>
                    </a:lnTo>
                    <a:lnTo>
                      <a:pt x="99" y="1358"/>
                    </a:lnTo>
                    <a:lnTo>
                      <a:pt x="100" y="1357"/>
                    </a:lnTo>
                    <a:lnTo>
                      <a:pt x="100" y="1357"/>
                    </a:lnTo>
                    <a:lnTo>
                      <a:pt x="101" y="1357"/>
                    </a:lnTo>
                    <a:lnTo>
                      <a:pt x="101" y="1357"/>
                    </a:lnTo>
                    <a:lnTo>
                      <a:pt x="102" y="1357"/>
                    </a:lnTo>
                    <a:lnTo>
                      <a:pt x="102" y="1356"/>
                    </a:lnTo>
                    <a:lnTo>
                      <a:pt x="103" y="1356"/>
                    </a:lnTo>
                    <a:lnTo>
                      <a:pt x="103" y="1355"/>
                    </a:lnTo>
                    <a:lnTo>
                      <a:pt x="104" y="1355"/>
                    </a:lnTo>
                    <a:lnTo>
                      <a:pt x="104" y="1354"/>
                    </a:lnTo>
                    <a:lnTo>
                      <a:pt x="104" y="1354"/>
                    </a:lnTo>
                    <a:close/>
                    <a:moveTo>
                      <a:pt x="177" y="1367"/>
                    </a:moveTo>
                    <a:lnTo>
                      <a:pt x="177" y="1367"/>
                    </a:lnTo>
                    <a:lnTo>
                      <a:pt x="177" y="1367"/>
                    </a:lnTo>
                    <a:lnTo>
                      <a:pt x="177" y="1366"/>
                    </a:lnTo>
                    <a:lnTo>
                      <a:pt x="178" y="1366"/>
                    </a:lnTo>
                    <a:lnTo>
                      <a:pt x="178" y="1366"/>
                    </a:lnTo>
                    <a:lnTo>
                      <a:pt x="178" y="1366"/>
                    </a:lnTo>
                    <a:lnTo>
                      <a:pt x="178" y="1366"/>
                    </a:lnTo>
                    <a:lnTo>
                      <a:pt x="178" y="1365"/>
                    </a:lnTo>
                    <a:lnTo>
                      <a:pt x="178" y="1364"/>
                    </a:lnTo>
                    <a:lnTo>
                      <a:pt x="178" y="1364"/>
                    </a:lnTo>
                    <a:lnTo>
                      <a:pt x="178" y="1364"/>
                    </a:lnTo>
                    <a:lnTo>
                      <a:pt x="178" y="1363"/>
                    </a:lnTo>
                    <a:lnTo>
                      <a:pt x="178" y="1363"/>
                    </a:lnTo>
                    <a:lnTo>
                      <a:pt x="178" y="1363"/>
                    </a:lnTo>
                    <a:lnTo>
                      <a:pt x="177" y="1362"/>
                    </a:lnTo>
                    <a:lnTo>
                      <a:pt x="177" y="1361"/>
                    </a:lnTo>
                    <a:lnTo>
                      <a:pt x="177" y="1361"/>
                    </a:lnTo>
                    <a:lnTo>
                      <a:pt x="177" y="1360"/>
                    </a:lnTo>
                    <a:lnTo>
                      <a:pt x="176" y="1360"/>
                    </a:lnTo>
                    <a:lnTo>
                      <a:pt x="176" y="1360"/>
                    </a:lnTo>
                    <a:lnTo>
                      <a:pt x="175" y="1359"/>
                    </a:lnTo>
                    <a:lnTo>
                      <a:pt x="175" y="1359"/>
                    </a:lnTo>
                    <a:lnTo>
                      <a:pt x="174" y="1358"/>
                    </a:lnTo>
                    <a:lnTo>
                      <a:pt x="174" y="1358"/>
                    </a:lnTo>
                    <a:lnTo>
                      <a:pt x="173" y="1358"/>
                    </a:lnTo>
                    <a:lnTo>
                      <a:pt x="173" y="1358"/>
                    </a:lnTo>
                    <a:lnTo>
                      <a:pt x="173" y="1358"/>
                    </a:lnTo>
                    <a:lnTo>
                      <a:pt x="172" y="1357"/>
                    </a:lnTo>
                    <a:lnTo>
                      <a:pt x="172" y="1357"/>
                    </a:lnTo>
                    <a:lnTo>
                      <a:pt x="151" y="1354"/>
                    </a:lnTo>
                    <a:lnTo>
                      <a:pt x="150" y="1354"/>
                    </a:lnTo>
                    <a:lnTo>
                      <a:pt x="150" y="1354"/>
                    </a:lnTo>
                    <a:lnTo>
                      <a:pt x="150" y="1354"/>
                    </a:lnTo>
                    <a:lnTo>
                      <a:pt x="149" y="1354"/>
                    </a:lnTo>
                    <a:lnTo>
                      <a:pt x="149" y="1354"/>
                    </a:lnTo>
                    <a:lnTo>
                      <a:pt x="149" y="1354"/>
                    </a:lnTo>
                    <a:lnTo>
                      <a:pt x="148" y="1354"/>
                    </a:lnTo>
                    <a:lnTo>
                      <a:pt x="148" y="1354"/>
                    </a:lnTo>
                    <a:lnTo>
                      <a:pt x="147" y="1355"/>
                    </a:lnTo>
                    <a:lnTo>
                      <a:pt x="146" y="1355"/>
                    </a:lnTo>
                    <a:lnTo>
                      <a:pt x="145" y="1355"/>
                    </a:lnTo>
                    <a:lnTo>
                      <a:pt x="145" y="1356"/>
                    </a:lnTo>
                    <a:lnTo>
                      <a:pt x="145" y="1356"/>
                    </a:lnTo>
                    <a:lnTo>
                      <a:pt x="144" y="1356"/>
                    </a:lnTo>
                    <a:lnTo>
                      <a:pt x="144" y="1357"/>
                    </a:lnTo>
                    <a:lnTo>
                      <a:pt x="144" y="1357"/>
                    </a:lnTo>
                    <a:lnTo>
                      <a:pt x="143" y="1358"/>
                    </a:lnTo>
                    <a:lnTo>
                      <a:pt x="143" y="1359"/>
                    </a:lnTo>
                    <a:lnTo>
                      <a:pt x="143" y="1359"/>
                    </a:lnTo>
                    <a:lnTo>
                      <a:pt x="143" y="1359"/>
                    </a:lnTo>
                    <a:lnTo>
                      <a:pt x="143" y="1359"/>
                    </a:lnTo>
                    <a:lnTo>
                      <a:pt x="143" y="1360"/>
                    </a:lnTo>
                    <a:lnTo>
                      <a:pt x="143" y="1360"/>
                    </a:lnTo>
                    <a:lnTo>
                      <a:pt x="143" y="1360"/>
                    </a:lnTo>
                    <a:lnTo>
                      <a:pt x="143" y="1360"/>
                    </a:lnTo>
                    <a:lnTo>
                      <a:pt x="143" y="1361"/>
                    </a:lnTo>
                    <a:lnTo>
                      <a:pt x="143" y="1361"/>
                    </a:lnTo>
                    <a:lnTo>
                      <a:pt x="143" y="1361"/>
                    </a:lnTo>
                    <a:lnTo>
                      <a:pt x="143" y="1362"/>
                    </a:lnTo>
                    <a:lnTo>
                      <a:pt x="143" y="1362"/>
                    </a:lnTo>
                    <a:lnTo>
                      <a:pt x="143" y="1363"/>
                    </a:lnTo>
                    <a:lnTo>
                      <a:pt x="143" y="1363"/>
                    </a:lnTo>
                    <a:lnTo>
                      <a:pt x="144" y="1364"/>
                    </a:lnTo>
                    <a:lnTo>
                      <a:pt x="144" y="1364"/>
                    </a:lnTo>
                    <a:lnTo>
                      <a:pt x="144" y="1365"/>
                    </a:lnTo>
                    <a:lnTo>
                      <a:pt x="145" y="1366"/>
                    </a:lnTo>
                    <a:lnTo>
                      <a:pt x="145" y="1366"/>
                    </a:lnTo>
                    <a:lnTo>
                      <a:pt x="146" y="1367"/>
                    </a:lnTo>
                    <a:lnTo>
                      <a:pt x="147" y="1367"/>
                    </a:lnTo>
                    <a:lnTo>
                      <a:pt x="147" y="1367"/>
                    </a:lnTo>
                    <a:lnTo>
                      <a:pt x="147" y="1367"/>
                    </a:lnTo>
                    <a:lnTo>
                      <a:pt x="148" y="1367"/>
                    </a:lnTo>
                    <a:lnTo>
                      <a:pt x="148" y="1367"/>
                    </a:lnTo>
                    <a:lnTo>
                      <a:pt x="148" y="1367"/>
                    </a:lnTo>
                    <a:lnTo>
                      <a:pt x="149" y="1367"/>
                    </a:lnTo>
                    <a:lnTo>
                      <a:pt x="170" y="1371"/>
                    </a:lnTo>
                    <a:lnTo>
                      <a:pt x="170" y="1371"/>
                    </a:lnTo>
                    <a:lnTo>
                      <a:pt x="171" y="1371"/>
                    </a:lnTo>
                    <a:lnTo>
                      <a:pt x="171" y="1371"/>
                    </a:lnTo>
                    <a:lnTo>
                      <a:pt x="171" y="1371"/>
                    </a:lnTo>
                    <a:lnTo>
                      <a:pt x="172" y="1371"/>
                    </a:lnTo>
                    <a:lnTo>
                      <a:pt x="172" y="1371"/>
                    </a:lnTo>
                    <a:lnTo>
                      <a:pt x="173" y="1371"/>
                    </a:lnTo>
                    <a:lnTo>
                      <a:pt x="173" y="1370"/>
                    </a:lnTo>
                    <a:lnTo>
                      <a:pt x="174" y="1370"/>
                    </a:lnTo>
                    <a:lnTo>
                      <a:pt x="175" y="1370"/>
                    </a:lnTo>
                    <a:lnTo>
                      <a:pt x="175" y="1370"/>
                    </a:lnTo>
                    <a:lnTo>
                      <a:pt x="176" y="1369"/>
                    </a:lnTo>
                    <a:lnTo>
                      <a:pt x="176" y="1369"/>
                    </a:lnTo>
                    <a:lnTo>
                      <a:pt x="176" y="1368"/>
                    </a:lnTo>
                    <a:lnTo>
                      <a:pt x="177" y="1368"/>
                    </a:lnTo>
                    <a:lnTo>
                      <a:pt x="177" y="1367"/>
                    </a:lnTo>
                    <a:lnTo>
                      <a:pt x="177" y="1367"/>
                    </a:lnTo>
                    <a:close/>
                    <a:moveTo>
                      <a:pt x="269" y="1374"/>
                    </a:moveTo>
                    <a:lnTo>
                      <a:pt x="270" y="1374"/>
                    </a:lnTo>
                    <a:lnTo>
                      <a:pt x="270" y="1373"/>
                    </a:lnTo>
                    <a:lnTo>
                      <a:pt x="270" y="1373"/>
                    </a:lnTo>
                    <a:lnTo>
                      <a:pt x="270" y="1373"/>
                    </a:lnTo>
                    <a:lnTo>
                      <a:pt x="270" y="1372"/>
                    </a:lnTo>
                    <a:lnTo>
                      <a:pt x="270" y="1372"/>
                    </a:lnTo>
                    <a:lnTo>
                      <a:pt x="270" y="1372"/>
                    </a:lnTo>
                    <a:lnTo>
                      <a:pt x="270" y="1371"/>
                    </a:lnTo>
                    <a:lnTo>
                      <a:pt x="270" y="1371"/>
                    </a:lnTo>
                    <a:lnTo>
                      <a:pt x="270" y="1371"/>
                    </a:lnTo>
                    <a:lnTo>
                      <a:pt x="270" y="1370"/>
                    </a:lnTo>
                    <a:lnTo>
                      <a:pt x="270" y="1370"/>
                    </a:lnTo>
                    <a:lnTo>
                      <a:pt x="270" y="1370"/>
                    </a:lnTo>
                    <a:lnTo>
                      <a:pt x="270" y="1369"/>
                    </a:lnTo>
                    <a:lnTo>
                      <a:pt x="270" y="1369"/>
                    </a:lnTo>
                    <a:lnTo>
                      <a:pt x="269" y="1368"/>
                    </a:lnTo>
                    <a:lnTo>
                      <a:pt x="269" y="1368"/>
                    </a:lnTo>
                    <a:lnTo>
                      <a:pt x="269" y="1367"/>
                    </a:lnTo>
                    <a:lnTo>
                      <a:pt x="269" y="1367"/>
                    </a:lnTo>
                    <a:lnTo>
                      <a:pt x="268" y="1366"/>
                    </a:lnTo>
                    <a:lnTo>
                      <a:pt x="268" y="1366"/>
                    </a:lnTo>
                    <a:lnTo>
                      <a:pt x="267" y="1365"/>
                    </a:lnTo>
                    <a:lnTo>
                      <a:pt x="267" y="1365"/>
                    </a:lnTo>
                    <a:lnTo>
                      <a:pt x="266" y="1364"/>
                    </a:lnTo>
                    <a:lnTo>
                      <a:pt x="266" y="1364"/>
                    </a:lnTo>
                    <a:lnTo>
                      <a:pt x="266" y="1364"/>
                    </a:lnTo>
                    <a:lnTo>
                      <a:pt x="265" y="1364"/>
                    </a:lnTo>
                    <a:lnTo>
                      <a:pt x="265" y="1364"/>
                    </a:lnTo>
                    <a:lnTo>
                      <a:pt x="265" y="1364"/>
                    </a:lnTo>
                    <a:lnTo>
                      <a:pt x="243" y="1361"/>
                    </a:lnTo>
                    <a:lnTo>
                      <a:pt x="243" y="1361"/>
                    </a:lnTo>
                    <a:lnTo>
                      <a:pt x="242" y="1361"/>
                    </a:lnTo>
                    <a:lnTo>
                      <a:pt x="242" y="1361"/>
                    </a:lnTo>
                    <a:lnTo>
                      <a:pt x="242" y="1361"/>
                    </a:lnTo>
                    <a:lnTo>
                      <a:pt x="241" y="1361"/>
                    </a:lnTo>
                    <a:lnTo>
                      <a:pt x="241" y="1361"/>
                    </a:lnTo>
                    <a:lnTo>
                      <a:pt x="240" y="1361"/>
                    </a:lnTo>
                    <a:lnTo>
                      <a:pt x="240" y="1361"/>
                    </a:lnTo>
                    <a:lnTo>
                      <a:pt x="239" y="1361"/>
                    </a:lnTo>
                    <a:lnTo>
                      <a:pt x="239" y="1361"/>
                    </a:lnTo>
                    <a:lnTo>
                      <a:pt x="238" y="1362"/>
                    </a:lnTo>
                    <a:lnTo>
                      <a:pt x="238" y="1362"/>
                    </a:lnTo>
                    <a:lnTo>
                      <a:pt x="237" y="1363"/>
                    </a:lnTo>
                    <a:lnTo>
                      <a:pt x="236" y="1363"/>
                    </a:lnTo>
                    <a:lnTo>
                      <a:pt x="236" y="1363"/>
                    </a:lnTo>
                    <a:lnTo>
                      <a:pt x="236" y="1364"/>
                    </a:lnTo>
                    <a:lnTo>
                      <a:pt x="236" y="1364"/>
                    </a:lnTo>
                    <a:lnTo>
                      <a:pt x="236" y="1365"/>
                    </a:lnTo>
                    <a:lnTo>
                      <a:pt x="235" y="1365"/>
                    </a:lnTo>
                    <a:lnTo>
                      <a:pt x="235" y="1366"/>
                    </a:lnTo>
                    <a:lnTo>
                      <a:pt x="235" y="1366"/>
                    </a:lnTo>
                    <a:lnTo>
                      <a:pt x="235" y="1366"/>
                    </a:lnTo>
                    <a:lnTo>
                      <a:pt x="235" y="1366"/>
                    </a:lnTo>
                    <a:lnTo>
                      <a:pt x="235" y="1367"/>
                    </a:lnTo>
                    <a:lnTo>
                      <a:pt x="235" y="1367"/>
                    </a:lnTo>
                    <a:lnTo>
                      <a:pt x="235" y="1367"/>
                    </a:lnTo>
                    <a:lnTo>
                      <a:pt x="235" y="1368"/>
                    </a:lnTo>
                    <a:lnTo>
                      <a:pt x="235" y="1368"/>
                    </a:lnTo>
                    <a:lnTo>
                      <a:pt x="235" y="1368"/>
                    </a:lnTo>
                    <a:lnTo>
                      <a:pt x="235" y="1369"/>
                    </a:lnTo>
                    <a:lnTo>
                      <a:pt x="235" y="1369"/>
                    </a:lnTo>
                    <a:lnTo>
                      <a:pt x="236" y="1370"/>
                    </a:lnTo>
                    <a:lnTo>
                      <a:pt x="236" y="1370"/>
                    </a:lnTo>
                    <a:lnTo>
                      <a:pt x="236" y="1371"/>
                    </a:lnTo>
                    <a:lnTo>
                      <a:pt x="237" y="1371"/>
                    </a:lnTo>
                    <a:lnTo>
                      <a:pt x="238" y="1372"/>
                    </a:lnTo>
                    <a:lnTo>
                      <a:pt x="238" y="1373"/>
                    </a:lnTo>
                    <a:lnTo>
                      <a:pt x="239" y="1373"/>
                    </a:lnTo>
                    <a:lnTo>
                      <a:pt x="239" y="1373"/>
                    </a:lnTo>
                    <a:lnTo>
                      <a:pt x="239" y="1373"/>
                    </a:lnTo>
                    <a:lnTo>
                      <a:pt x="240" y="1374"/>
                    </a:lnTo>
                    <a:lnTo>
                      <a:pt x="240" y="1374"/>
                    </a:lnTo>
                    <a:lnTo>
                      <a:pt x="240" y="1374"/>
                    </a:lnTo>
                    <a:lnTo>
                      <a:pt x="241" y="1374"/>
                    </a:lnTo>
                    <a:lnTo>
                      <a:pt x="241" y="1374"/>
                    </a:lnTo>
                    <a:lnTo>
                      <a:pt x="262" y="1377"/>
                    </a:lnTo>
                    <a:lnTo>
                      <a:pt x="263" y="1377"/>
                    </a:lnTo>
                    <a:lnTo>
                      <a:pt x="263" y="1377"/>
                    </a:lnTo>
                    <a:lnTo>
                      <a:pt x="263" y="1377"/>
                    </a:lnTo>
                    <a:lnTo>
                      <a:pt x="264" y="1377"/>
                    </a:lnTo>
                    <a:lnTo>
                      <a:pt x="264" y="1377"/>
                    </a:lnTo>
                    <a:lnTo>
                      <a:pt x="265" y="1377"/>
                    </a:lnTo>
                    <a:lnTo>
                      <a:pt x="265" y="1377"/>
                    </a:lnTo>
                    <a:lnTo>
                      <a:pt x="266" y="1377"/>
                    </a:lnTo>
                    <a:lnTo>
                      <a:pt x="266" y="1377"/>
                    </a:lnTo>
                    <a:lnTo>
                      <a:pt x="267" y="1376"/>
                    </a:lnTo>
                    <a:lnTo>
                      <a:pt x="267" y="1376"/>
                    </a:lnTo>
                    <a:lnTo>
                      <a:pt x="268" y="1376"/>
                    </a:lnTo>
                    <a:lnTo>
                      <a:pt x="268" y="1375"/>
                    </a:lnTo>
                    <a:lnTo>
                      <a:pt x="269" y="1375"/>
                    </a:lnTo>
                    <a:lnTo>
                      <a:pt x="269" y="1374"/>
                    </a:lnTo>
                    <a:lnTo>
                      <a:pt x="269" y="1374"/>
                    </a:lnTo>
                    <a:lnTo>
                      <a:pt x="269" y="1374"/>
                    </a:lnTo>
                    <a:close/>
                    <a:moveTo>
                      <a:pt x="220" y="1389"/>
                    </a:moveTo>
                    <a:lnTo>
                      <a:pt x="220" y="1389"/>
                    </a:lnTo>
                    <a:lnTo>
                      <a:pt x="220" y="1389"/>
                    </a:lnTo>
                    <a:lnTo>
                      <a:pt x="220" y="1388"/>
                    </a:lnTo>
                    <a:lnTo>
                      <a:pt x="220" y="1388"/>
                    </a:lnTo>
                    <a:lnTo>
                      <a:pt x="220" y="1388"/>
                    </a:lnTo>
                    <a:lnTo>
                      <a:pt x="219" y="1387"/>
                    </a:lnTo>
                    <a:lnTo>
                      <a:pt x="219" y="1387"/>
                    </a:lnTo>
                    <a:lnTo>
                      <a:pt x="219" y="1387"/>
                    </a:lnTo>
                    <a:lnTo>
                      <a:pt x="219" y="1387"/>
                    </a:lnTo>
                    <a:lnTo>
                      <a:pt x="219" y="1386"/>
                    </a:lnTo>
                    <a:lnTo>
                      <a:pt x="219" y="1386"/>
                    </a:lnTo>
                    <a:lnTo>
                      <a:pt x="219" y="1385"/>
                    </a:lnTo>
                    <a:lnTo>
                      <a:pt x="219" y="1385"/>
                    </a:lnTo>
                    <a:lnTo>
                      <a:pt x="219" y="1385"/>
                    </a:lnTo>
                    <a:lnTo>
                      <a:pt x="218" y="1384"/>
                    </a:lnTo>
                    <a:lnTo>
                      <a:pt x="218" y="1384"/>
                    </a:lnTo>
                    <a:lnTo>
                      <a:pt x="217" y="1383"/>
                    </a:lnTo>
                    <a:lnTo>
                      <a:pt x="217" y="1383"/>
                    </a:lnTo>
                    <a:lnTo>
                      <a:pt x="216" y="1383"/>
                    </a:lnTo>
                    <a:lnTo>
                      <a:pt x="215" y="1382"/>
                    </a:lnTo>
                    <a:lnTo>
                      <a:pt x="215" y="1382"/>
                    </a:lnTo>
                    <a:lnTo>
                      <a:pt x="214" y="1382"/>
                    </a:lnTo>
                    <a:lnTo>
                      <a:pt x="214" y="1382"/>
                    </a:lnTo>
                    <a:lnTo>
                      <a:pt x="213" y="1382"/>
                    </a:lnTo>
                    <a:lnTo>
                      <a:pt x="213" y="1382"/>
                    </a:lnTo>
                    <a:lnTo>
                      <a:pt x="213" y="1382"/>
                    </a:lnTo>
                    <a:lnTo>
                      <a:pt x="212" y="1382"/>
                    </a:lnTo>
                    <a:lnTo>
                      <a:pt x="212" y="1382"/>
                    </a:lnTo>
                    <a:lnTo>
                      <a:pt x="212" y="1382"/>
                    </a:lnTo>
                    <a:lnTo>
                      <a:pt x="190" y="1386"/>
                    </a:lnTo>
                    <a:lnTo>
                      <a:pt x="190" y="1386"/>
                    </a:lnTo>
                    <a:lnTo>
                      <a:pt x="190" y="1386"/>
                    </a:lnTo>
                    <a:lnTo>
                      <a:pt x="189" y="1386"/>
                    </a:lnTo>
                    <a:lnTo>
                      <a:pt x="189" y="1387"/>
                    </a:lnTo>
                    <a:lnTo>
                      <a:pt x="189" y="1387"/>
                    </a:lnTo>
                    <a:lnTo>
                      <a:pt x="189" y="1387"/>
                    </a:lnTo>
                    <a:lnTo>
                      <a:pt x="187" y="1387"/>
                    </a:lnTo>
                    <a:lnTo>
                      <a:pt x="187" y="1387"/>
                    </a:lnTo>
                    <a:lnTo>
                      <a:pt x="187" y="1388"/>
                    </a:lnTo>
                    <a:lnTo>
                      <a:pt x="186" y="1388"/>
                    </a:lnTo>
                    <a:lnTo>
                      <a:pt x="186" y="1389"/>
                    </a:lnTo>
                    <a:lnTo>
                      <a:pt x="185" y="1389"/>
                    </a:lnTo>
                    <a:lnTo>
                      <a:pt x="185" y="1390"/>
                    </a:lnTo>
                    <a:lnTo>
                      <a:pt x="185" y="1390"/>
                    </a:lnTo>
                    <a:lnTo>
                      <a:pt x="185" y="1391"/>
                    </a:lnTo>
                    <a:lnTo>
                      <a:pt x="185" y="1392"/>
                    </a:lnTo>
                    <a:lnTo>
                      <a:pt x="185" y="1392"/>
                    </a:lnTo>
                    <a:lnTo>
                      <a:pt x="185" y="1392"/>
                    </a:lnTo>
                    <a:lnTo>
                      <a:pt x="185" y="1393"/>
                    </a:lnTo>
                    <a:lnTo>
                      <a:pt x="185" y="1393"/>
                    </a:lnTo>
                    <a:lnTo>
                      <a:pt x="185" y="1394"/>
                    </a:lnTo>
                    <a:lnTo>
                      <a:pt x="185" y="1394"/>
                    </a:lnTo>
                    <a:lnTo>
                      <a:pt x="185" y="1394"/>
                    </a:lnTo>
                    <a:lnTo>
                      <a:pt x="185" y="1394"/>
                    </a:lnTo>
                    <a:lnTo>
                      <a:pt x="185" y="1395"/>
                    </a:lnTo>
                    <a:lnTo>
                      <a:pt x="185" y="1395"/>
                    </a:lnTo>
                    <a:lnTo>
                      <a:pt x="185" y="1395"/>
                    </a:lnTo>
                    <a:lnTo>
                      <a:pt x="185" y="1395"/>
                    </a:lnTo>
                    <a:lnTo>
                      <a:pt x="185" y="1396"/>
                    </a:lnTo>
                    <a:lnTo>
                      <a:pt x="186" y="1396"/>
                    </a:lnTo>
                    <a:lnTo>
                      <a:pt x="186" y="1397"/>
                    </a:lnTo>
                    <a:lnTo>
                      <a:pt x="187" y="1397"/>
                    </a:lnTo>
                    <a:lnTo>
                      <a:pt x="187" y="1398"/>
                    </a:lnTo>
                    <a:lnTo>
                      <a:pt x="187" y="1398"/>
                    </a:lnTo>
                    <a:lnTo>
                      <a:pt x="188" y="1398"/>
                    </a:lnTo>
                    <a:lnTo>
                      <a:pt x="189" y="1399"/>
                    </a:lnTo>
                    <a:lnTo>
                      <a:pt x="190" y="1399"/>
                    </a:lnTo>
                    <a:lnTo>
                      <a:pt x="190" y="1399"/>
                    </a:lnTo>
                    <a:lnTo>
                      <a:pt x="191" y="1399"/>
                    </a:lnTo>
                    <a:lnTo>
                      <a:pt x="191" y="1399"/>
                    </a:lnTo>
                    <a:lnTo>
                      <a:pt x="191" y="1399"/>
                    </a:lnTo>
                    <a:lnTo>
                      <a:pt x="192" y="1399"/>
                    </a:lnTo>
                    <a:lnTo>
                      <a:pt x="192" y="1399"/>
                    </a:lnTo>
                    <a:lnTo>
                      <a:pt x="192" y="1399"/>
                    </a:lnTo>
                    <a:lnTo>
                      <a:pt x="193" y="1399"/>
                    </a:lnTo>
                    <a:lnTo>
                      <a:pt x="214" y="1395"/>
                    </a:lnTo>
                    <a:lnTo>
                      <a:pt x="214" y="1395"/>
                    </a:lnTo>
                    <a:lnTo>
                      <a:pt x="215" y="1395"/>
                    </a:lnTo>
                    <a:lnTo>
                      <a:pt x="215" y="1395"/>
                    </a:lnTo>
                    <a:lnTo>
                      <a:pt x="215" y="1395"/>
                    </a:lnTo>
                    <a:lnTo>
                      <a:pt x="215" y="1395"/>
                    </a:lnTo>
                    <a:lnTo>
                      <a:pt x="216" y="1395"/>
                    </a:lnTo>
                    <a:lnTo>
                      <a:pt x="217" y="1394"/>
                    </a:lnTo>
                    <a:lnTo>
                      <a:pt x="217" y="1394"/>
                    </a:lnTo>
                    <a:lnTo>
                      <a:pt x="218" y="1393"/>
                    </a:lnTo>
                    <a:lnTo>
                      <a:pt x="218" y="1393"/>
                    </a:lnTo>
                    <a:lnTo>
                      <a:pt x="218" y="1392"/>
                    </a:lnTo>
                    <a:lnTo>
                      <a:pt x="219" y="1392"/>
                    </a:lnTo>
                    <a:lnTo>
                      <a:pt x="219" y="1391"/>
                    </a:lnTo>
                    <a:lnTo>
                      <a:pt x="219" y="1390"/>
                    </a:lnTo>
                    <a:lnTo>
                      <a:pt x="219" y="1390"/>
                    </a:lnTo>
                    <a:lnTo>
                      <a:pt x="220" y="1389"/>
                    </a:lnTo>
                    <a:lnTo>
                      <a:pt x="220" y="1389"/>
                    </a:lnTo>
                    <a:close/>
                    <a:moveTo>
                      <a:pt x="126" y="1395"/>
                    </a:moveTo>
                    <a:lnTo>
                      <a:pt x="126" y="1395"/>
                    </a:lnTo>
                    <a:lnTo>
                      <a:pt x="126" y="1394"/>
                    </a:lnTo>
                    <a:lnTo>
                      <a:pt x="126" y="1394"/>
                    </a:lnTo>
                    <a:lnTo>
                      <a:pt x="126" y="1394"/>
                    </a:lnTo>
                    <a:lnTo>
                      <a:pt x="126" y="1393"/>
                    </a:lnTo>
                    <a:lnTo>
                      <a:pt x="126" y="1393"/>
                    </a:lnTo>
                    <a:lnTo>
                      <a:pt x="126" y="1393"/>
                    </a:lnTo>
                    <a:lnTo>
                      <a:pt x="126" y="1392"/>
                    </a:lnTo>
                    <a:lnTo>
                      <a:pt x="126" y="1392"/>
                    </a:lnTo>
                    <a:lnTo>
                      <a:pt x="126" y="1392"/>
                    </a:lnTo>
                    <a:lnTo>
                      <a:pt x="126" y="1391"/>
                    </a:lnTo>
                    <a:lnTo>
                      <a:pt x="126" y="1391"/>
                    </a:lnTo>
                    <a:lnTo>
                      <a:pt x="126" y="1391"/>
                    </a:lnTo>
                    <a:lnTo>
                      <a:pt x="125" y="1390"/>
                    </a:lnTo>
                    <a:lnTo>
                      <a:pt x="124" y="1390"/>
                    </a:lnTo>
                    <a:lnTo>
                      <a:pt x="124" y="1389"/>
                    </a:lnTo>
                    <a:lnTo>
                      <a:pt x="124" y="1389"/>
                    </a:lnTo>
                    <a:lnTo>
                      <a:pt x="123" y="1389"/>
                    </a:lnTo>
                    <a:lnTo>
                      <a:pt x="123" y="1388"/>
                    </a:lnTo>
                    <a:lnTo>
                      <a:pt x="122" y="1388"/>
                    </a:lnTo>
                    <a:lnTo>
                      <a:pt x="121" y="1388"/>
                    </a:lnTo>
                    <a:lnTo>
                      <a:pt x="121" y="1388"/>
                    </a:lnTo>
                    <a:lnTo>
                      <a:pt x="120" y="1387"/>
                    </a:lnTo>
                    <a:lnTo>
                      <a:pt x="120" y="1387"/>
                    </a:lnTo>
                    <a:lnTo>
                      <a:pt x="120" y="1387"/>
                    </a:lnTo>
                    <a:lnTo>
                      <a:pt x="119" y="1387"/>
                    </a:lnTo>
                    <a:lnTo>
                      <a:pt x="119" y="1387"/>
                    </a:lnTo>
                    <a:lnTo>
                      <a:pt x="119" y="1387"/>
                    </a:lnTo>
                    <a:lnTo>
                      <a:pt x="118" y="1388"/>
                    </a:lnTo>
                    <a:lnTo>
                      <a:pt x="97" y="1391"/>
                    </a:lnTo>
                    <a:lnTo>
                      <a:pt x="96" y="1391"/>
                    </a:lnTo>
                    <a:lnTo>
                      <a:pt x="96" y="1391"/>
                    </a:lnTo>
                    <a:lnTo>
                      <a:pt x="96" y="1392"/>
                    </a:lnTo>
                    <a:lnTo>
                      <a:pt x="95" y="1392"/>
                    </a:lnTo>
                    <a:lnTo>
                      <a:pt x="95" y="1392"/>
                    </a:lnTo>
                    <a:lnTo>
                      <a:pt x="95" y="1392"/>
                    </a:lnTo>
                    <a:lnTo>
                      <a:pt x="94" y="1392"/>
                    </a:lnTo>
                    <a:lnTo>
                      <a:pt x="94" y="1393"/>
                    </a:lnTo>
                    <a:lnTo>
                      <a:pt x="93" y="1393"/>
                    </a:lnTo>
                    <a:lnTo>
                      <a:pt x="93" y="1394"/>
                    </a:lnTo>
                    <a:lnTo>
                      <a:pt x="93" y="1394"/>
                    </a:lnTo>
                    <a:lnTo>
                      <a:pt x="92" y="1395"/>
                    </a:lnTo>
                    <a:lnTo>
                      <a:pt x="92" y="1395"/>
                    </a:lnTo>
                    <a:lnTo>
                      <a:pt x="92" y="1396"/>
                    </a:lnTo>
                    <a:lnTo>
                      <a:pt x="92" y="1397"/>
                    </a:lnTo>
                    <a:lnTo>
                      <a:pt x="91" y="1397"/>
                    </a:lnTo>
                    <a:lnTo>
                      <a:pt x="91" y="1397"/>
                    </a:lnTo>
                    <a:lnTo>
                      <a:pt x="91" y="1398"/>
                    </a:lnTo>
                    <a:lnTo>
                      <a:pt x="91" y="1398"/>
                    </a:lnTo>
                    <a:lnTo>
                      <a:pt x="91" y="1398"/>
                    </a:lnTo>
                    <a:lnTo>
                      <a:pt x="92" y="1399"/>
                    </a:lnTo>
                    <a:lnTo>
                      <a:pt x="92" y="1399"/>
                    </a:lnTo>
                    <a:lnTo>
                      <a:pt x="92" y="1399"/>
                    </a:lnTo>
                    <a:lnTo>
                      <a:pt x="92" y="1399"/>
                    </a:lnTo>
                    <a:lnTo>
                      <a:pt x="92" y="1400"/>
                    </a:lnTo>
                    <a:lnTo>
                      <a:pt x="92" y="1400"/>
                    </a:lnTo>
                    <a:lnTo>
                      <a:pt x="92" y="1401"/>
                    </a:lnTo>
                    <a:lnTo>
                      <a:pt x="92" y="1401"/>
                    </a:lnTo>
                    <a:lnTo>
                      <a:pt x="92" y="1401"/>
                    </a:lnTo>
                    <a:lnTo>
                      <a:pt x="92" y="1402"/>
                    </a:lnTo>
                    <a:lnTo>
                      <a:pt x="93" y="1402"/>
                    </a:lnTo>
                    <a:lnTo>
                      <a:pt x="93" y="1403"/>
                    </a:lnTo>
                    <a:lnTo>
                      <a:pt x="94" y="1403"/>
                    </a:lnTo>
                    <a:lnTo>
                      <a:pt x="94" y="1404"/>
                    </a:lnTo>
                    <a:lnTo>
                      <a:pt x="95" y="1404"/>
                    </a:lnTo>
                    <a:lnTo>
                      <a:pt x="95" y="1404"/>
                    </a:lnTo>
                    <a:lnTo>
                      <a:pt x="96" y="1404"/>
                    </a:lnTo>
                    <a:lnTo>
                      <a:pt x="96" y="1405"/>
                    </a:lnTo>
                    <a:lnTo>
                      <a:pt x="97" y="1405"/>
                    </a:lnTo>
                    <a:lnTo>
                      <a:pt x="98" y="1405"/>
                    </a:lnTo>
                    <a:lnTo>
                      <a:pt x="98" y="1405"/>
                    </a:lnTo>
                    <a:lnTo>
                      <a:pt x="98" y="1405"/>
                    </a:lnTo>
                    <a:lnTo>
                      <a:pt x="99" y="1405"/>
                    </a:lnTo>
                    <a:lnTo>
                      <a:pt x="99" y="1405"/>
                    </a:lnTo>
                    <a:lnTo>
                      <a:pt x="99" y="1405"/>
                    </a:lnTo>
                    <a:lnTo>
                      <a:pt x="121" y="1401"/>
                    </a:lnTo>
                    <a:lnTo>
                      <a:pt x="121" y="1401"/>
                    </a:lnTo>
                    <a:lnTo>
                      <a:pt x="121" y="1401"/>
                    </a:lnTo>
                    <a:lnTo>
                      <a:pt x="122" y="1401"/>
                    </a:lnTo>
                    <a:lnTo>
                      <a:pt x="122" y="1400"/>
                    </a:lnTo>
                    <a:lnTo>
                      <a:pt x="122" y="1400"/>
                    </a:lnTo>
                    <a:lnTo>
                      <a:pt x="122" y="1400"/>
                    </a:lnTo>
                    <a:lnTo>
                      <a:pt x="123" y="1399"/>
                    </a:lnTo>
                    <a:lnTo>
                      <a:pt x="124" y="1399"/>
                    </a:lnTo>
                    <a:lnTo>
                      <a:pt x="124" y="1399"/>
                    </a:lnTo>
                    <a:lnTo>
                      <a:pt x="124" y="1398"/>
                    </a:lnTo>
                    <a:lnTo>
                      <a:pt x="125" y="1398"/>
                    </a:lnTo>
                    <a:lnTo>
                      <a:pt x="126" y="1397"/>
                    </a:lnTo>
                    <a:lnTo>
                      <a:pt x="126" y="1397"/>
                    </a:lnTo>
                    <a:lnTo>
                      <a:pt x="126" y="1396"/>
                    </a:lnTo>
                    <a:lnTo>
                      <a:pt x="126" y="1395"/>
                    </a:lnTo>
                    <a:lnTo>
                      <a:pt x="126" y="1395"/>
                    </a:lnTo>
                    <a:lnTo>
                      <a:pt x="126" y="1395"/>
                    </a:lnTo>
                    <a:close/>
                    <a:moveTo>
                      <a:pt x="72" y="1415"/>
                    </a:moveTo>
                    <a:lnTo>
                      <a:pt x="72" y="1415"/>
                    </a:lnTo>
                    <a:lnTo>
                      <a:pt x="72" y="1415"/>
                    </a:lnTo>
                    <a:lnTo>
                      <a:pt x="72" y="1415"/>
                    </a:lnTo>
                    <a:lnTo>
                      <a:pt x="72" y="1414"/>
                    </a:lnTo>
                    <a:lnTo>
                      <a:pt x="72" y="1413"/>
                    </a:lnTo>
                    <a:lnTo>
                      <a:pt x="72" y="1413"/>
                    </a:lnTo>
                    <a:lnTo>
                      <a:pt x="72" y="1413"/>
                    </a:lnTo>
                    <a:lnTo>
                      <a:pt x="72" y="1413"/>
                    </a:lnTo>
                    <a:lnTo>
                      <a:pt x="71" y="1413"/>
                    </a:lnTo>
                    <a:lnTo>
                      <a:pt x="71" y="1412"/>
                    </a:lnTo>
                    <a:lnTo>
                      <a:pt x="71" y="1412"/>
                    </a:lnTo>
                    <a:lnTo>
                      <a:pt x="71" y="1412"/>
                    </a:lnTo>
                    <a:lnTo>
                      <a:pt x="71" y="1411"/>
                    </a:lnTo>
                    <a:lnTo>
                      <a:pt x="71" y="1411"/>
                    </a:lnTo>
                    <a:lnTo>
                      <a:pt x="70" y="1411"/>
                    </a:lnTo>
                    <a:lnTo>
                      <a:pt x="69" y="1410"/>
                    </a:lnTo>
                    <a:lnTo>
                      <a:pt x="69" y="1410"/>
                    </a:lnTo>
                    <a:lnTo>
                      <a:pt x="68" y="1409"/>
                    </a:lnTo>
                    <a:lnTo>
                      <a:pt x="68" y="1409"/>
                    </a:lnTo>
                    <a:lnTo>
                      <a:pt x="67" y="1409"/>
                    </a:lnTo>
                    <a:lnTo>
                      <a:pt x="67" y="1409"/>
                    </a:lnTo>
                    <a:lnTo>
                      <a:pt x="66" y="1409"/>
                    </a:lnTo>
                    <a:lnTo>
                      <a:pt x="65" y="1409"/>
                    </a:lnTo>
                    <a:lnTo>
                      <a:pt x="65" y="1409"/>
                    </a:lnTo>
                    <a:lnTo>
                      <a:pt x="65" y="1409"/>
                    </a:lnTo>
                    <a:lnTo>
                      <a:pt x="64" y="1409"/>
                    </a:lnTo>
                    <a:lnTo>
                      <a:pt x="64" y="1409"/>
                    </a:lnTo>
                    <a:lnTo>
                      <a:pt x="64" y="1409"/>
                    </a:lnTo>
                    <a:lnTo>
                      <a:pt x="63" y="1409"/>
                    </a:lnTo>
                    <a:lnTo>
                      <a:pt x="43" y="1415"/>
                    </a:lnTo>
                    <a:lnTo>
                      <a:pt x="42" y="1415"/>
                    </a:lnTo>
                    <a:lnTo>
                      <a:pt x="41" y="1415"/>
                    </a:lnTo>
                    <a:lnTo>
                      <a:pt x="41" y="1416"/>
                    </a:lnTo>
                    <a:lnTo>
                      <a:pt x="41" y="1416"/>
                    </a:lnTo>
                    <a:lnTo>
                      <a:pt x="41" y="1416"/>
                    </a:lnTo>
                    <a:lnTo>
                      <a:pt x="40" y="1416"/>
                    </a:lnTo>
                    <a:lnTo>
                      <a:pt x="40" y="1416"/>
                    </a:lnTo>
                    <a:lnTo>
                      <a:pt x="39" y="1417"/>
                    </a:lnTo>
                    <a:lnTo>
                      <a:pt x="39" y="1417"/>
                    </a:lnTo>
                    <a:lnTo>
                      <a:pt x="39" y="1418"/>
                    </a:lnTo>
                    <a:lnTo>
                      <a:pt x="38" y="1418"/>
                    </a:lnTo>
                    <a:lnTo>
                      <a:pt x="38" y="1419"/>
                    </a:lnTo>
                    <a:lnTo>
                      <a:pt x="38" y="1419"/>
                    </a:lnTo>
                    <a:lnTo>
                      <a:pt x="38" y="1420"/>
                    </a:lnTo>
                    <a:lnTo>
                      <a:pt x="38" y="1421"/>
                    </a:lnTo>
                    <a:lnTo>
                      <a:pt x="38" y="1422"/>
                    </a:lnTo>
                    <a:lnTo>
                      <a:pt x="38" y="1422"/>
                    </a:lnTo>
                    <a:lnTo>
                      <a:pt x="38" y="1422"/>
                    </a:lnTo>
                    <a:lnTo>
                      <a:pt x="38" y="1423"/>
                    </a:lnTo>
                    <a:lnTo>
                      <a:pt x="38" y="1423"/>
                    </a:lnTo>
                    <a:lnTo>
                      <a:pt x="38" y="1423"/>
                    </a:lnTo>
                    <a:lnTo>
                      <a:pt x="38" y="1424"/>
                    </a:lnTo>
                    <a:lnTo>
                      <a:pt x="38" y="1424"/>
                    </a:lnTo>
                    <a:lnTo>
                      <a:pt x="38" y="1424"/>
                    </a:lnTo>
                    <a:lnTo>
                      <a:pt x="38" y="1424"/>
                    </a:lnTo>
                    <a:lnTo>
                      <a:pt x="38" y="1424"/>
                    </a:lnTo>
                    <a:lnTo>
                      <a:pt x="38" y="1425"/>
                    </a:lnTo>
                    <a:lnTo>
                      <a:pt x="39" y="1425"/>
                    </a:lnTo>
                    <a:lnTo>
                      <a:pt x="39" y="1425"/>
                    </a:lnTo>
                    <a:lnTo>
                      <a:pt x="39" y="1426"/>
                    </a:lnTo>
                    <a:lnTo>
                      <a:pt x="39" y="1426"/>
                    </a:lnTo>
                    <a:lnTo>
                      <a:pt x="40" y="1427"/>
                    </a:lnTo>
                    <a:lnTo>
                      <a:pt x="40" y="1427"/>
                    </a:lnTo>
                    <a:lnTo>
                      <a:pt x="41" y="1427"/>
                    </a:lnTo>
                    <a:lnTo>
                      <a:pt x="41" y="1427"/>
                    </a:lnTo>
                    <a:lnTo>
                      <a:pt x="43" y="1428"/>
                    </a:lnTo>
                    <a:lnTo>
                      <a:pt x="43" y="1428"/>
                    </a:lnTo>
                    <a:lnTo>
                      <a:pt x="44" y="1428"/>
                    </a:lnTo>
                    <a:lnTo>
                      <a:pt x="44" y="1428"/>
                    </a:lnTo>
                    <a:lnTo>
                      <a:pt x="45" y="1428"/>
                    </a:lnTo>
                    <a:lnTo>
                      <a:pt x="45" y="1428"/>
                    </a:lnTo>
                    <a:lnTo>
                      <a:pt x="45" y="1428"/>
                    </a:lnTo>
                    <a:lnTo>
                      <a:pt x="46" y="1428"/>
                    </a:lnTo>
                    <a:lnTo>
                      <a:pt x="46" y="1428"/>
                    </a:lnTo>
                    <a:lnTo>
                      <a:pt x="46" y="1428"/>
                    </a:lnTo>
                    <a:lnTo>
                      <a:pt x="67" y="1422"/>
                    </a:lnTo>
                    <a:lnTo>
                      <a:pt x="67" y="1422"/>
                    </a:lnTo>
                    <a:lnTo>
                      <a:pt x="68" y="1422"/>
                    </a:lnTo>
                    <a:lnTo>
                      <a:pt x="68" y="1422"/>
                    </a:lnTo>
                    <a:lnTo>
                      <a:pt x="68" y="1421"/>
                    </a:lnTo>
                    <a:lnTo>
                      <a:pt x="68" y="1421"/>
                    </a:lnTo>
                    <a:lnTo>
                      <a:pt x="69" y="1421"/>
                    </a:lnTo>
                    <a:lnTo>
                      <a:pt x="69" y="1420"/>
                    </a:lnTo>
                    <a:lnTo>
                      <a:pt x="70" y="1420"/>
                    </a:lnTo>
                    <a:lnTo>
                      <a:pt x="71" y="1419"/>
                    </a:lnTo>
                    <a:lnTo>
                      <a:pt x="71" y="1419"/>
                    </a:lnTo>
                    <a:lnTo>
                      <a:pt x="71" y="1418"/>
                    </a:lnTo>
                    <a:lnTo>
                      <a:pt x="71" y="1418"/>
                    </a:lnTo>
                    <a:lnTo>
                      <a:pt x="72" y="1417"/>
                    </a:lnTo>
                    <a:lnTo>
                      <a:pt x="72" y="1417"/>
                    </a:lnTo>
                    <a:lnTo>
                      <a:pt x="72" y="1416"/>
                    </a:lnTo>
                    <a:lnTo>
                      <a:pt x="72" y="1415"/>
                    </a:lnTo>
                    <a:lnTo>
                      <a:pt x="72" y="1415"/>
                    </a:lnTo>
                    <a:close/>
                    <a:moveTo>
                      <a:pt x="54" y="1457"/>
                    </a:moveTo>
                    <a:lnTo>
                      <a:pt x="54" y="1457"/>
                    </a:lnTo>
                    <a:lnTo>
                      <a:pt x="54" y="1457"/>
                    </a:lnTo>
                    <a:lnTo>
                      <a:pt x="53" y="1457"/>
                    </a:lnTo>
                    <a:lnTo>
                      <a:pt x="53" y="1457"/>
                    </a:lnTo>
                    <a:lnTo>
                      <a:pt x="53" y="1457"/>
                    </a:lnTo>
                    <a:lnTo>
                      <a:pt x="52" y="1457"/>
                    </a:lnTo>
                    <a:lnTo>
                      <a:pt x="52" y="1457"/>
                    </a:lnTo>
                    <a:lnTo>
                      <a:pt x="52" y="1457"/>
                    </a:lnTo>
                    <a:lnTo>
                      <a:pt x="52" y="1457"/>
                    </a:lnTo>
                    <a:lnTo>
                      <a:pt x="51" y="1457"/>
                    </a:lnTo>
                    <a:lnTo>
                      <a:pt x="51" y="1457"/>
                    </a:lnTo>
                    <a:lnTo>
                      <a:pt x="51" y="1457"/>
                    </a:lnTo>
                    <a:lnTo>
                      <a:pt x="51" y="1457"/>
                    </a:lnTo>
                    <a:lnTo>
                      <a:pt x="50" y="1457"/>
                    </a:lnTo>
                    <a:lnTo>
                      <a:pt x="49" y="1457"/>
                    </a:lnTo>
                    <a:lnTo>
                      <a:pt x="48" y="1457"/>
                    </a:lnTo>
                    <a:lnTo>
                      <a:pt x="48" y="1458"/>
                    </a:lnTo>
                    <a:lnTo>
                      <a:pt x="47" y="1458"/>
                    </a:lnTo>
                    <a:lnTo>
                      <a:pt x="47" y="1459"/>
                    </a:lnTo>
                    <a:lnTo>
                      <a:pt x="47" y="1459"/>
                    </a:lnTo>
                    <a:lnTo>
                      <a:pt x="46" y="1460"/>
                    </a:lnTo>
                    <a:lnTo>
                      <a:pt x="46" y="1460"/>
                    </a:lnTo>
                    <a:lnTo>
                      <a:pt x="46" y="1461"/>
                    </a:lnTo>
                    <a:lnTo>
                      <a:pt x="46" y="1461"/>
                    </a:lnTo>
                    <a:lnTo>
                      <a:pt x="45" y="1461"/>
                    </a:lnTo>
                    <a:lnTo>
                      <a:pt x="45" y="1461"/>
                    </a:lnTo>
                    <a:lnTo>
                      <a:pt x="45" y="1462"/>
                    </a:lnTo>
                    <a:lnTo>
                      <a:pt x="45" y="1462"/>
                    </a:lnTo>
                    <a:lnTo>
                      <a:pt x="45" y="1462"/>
                    </a:lnTo>
                    <a:lnTo>
                      <a:pt x="44" y="1485"/>
                    </a:lnTo>
                    <a:lnTo>
                      <a:pt x="44" y="1485"/>
                    </a:lnTo>
                    <a:lnTo>
                      <a:pt x="44" y="1485"/>
                    </a:lnTo>
                    <a:lnTo>
                      <a:pt x="44" y="1486"/>
                    </a:lnTo>
                    <a:lnTo>
                      <a:pt x="44" y="1486"/>
                    </a:lnTo>
                    <a:lnTo>
                      <a:pt x="44" y="1486"/>
                    </a:lnTo>
                    <a:lnTo>
                      <a:pt x="44" y="1487"/>
                    </a:lnTo>
                    <a:lnTo>
                      <a:pt x="44" y="1487"/>
                    </a:lnTo>
                    <a:lnTo>
                      <a:pt x="44" y="1488"/>
                    </a:lnTo>
                    <a:lnTo>
                      <a:pt x="44" y="1488"/>
                    </a:lnTo>
                    <a:lnTo>
                      <a:pt x="45" y="1489"/>
                    </a:lnTo>
                    <a:lnTo>
                      <a:pt x="45" y="1489"/>
                    </a:lnTo>
                    <a:lnTo>
                      <a:pt x="46" y="1490"/>
                    </a:lnTo>
                    <a:lnTo>
                      <a:pt x="46" y="1490"/>
                    </a:lnTo>
                    <a:lnTo>
                      <a:pt x="47" y="1491"/>
                    </a:lnTo>
                    <a:lnTo>
                      <a:pt x="47" y="1491"/>
                    </a:lnTo>
                    <a:lnTo>
                      <a:pt x="48" y="1491"/>
                    </a:lnTo>
                    <a:lnTo>
                      <a:pt x="48" y="1491"/>
                    </a:lnTo>
                    <a:lnTo>
                      <a:pt x="48" y="1492"/>
                    </a:lnTo>
                    <a:lnTo>
                      <a:pt x="48" y="1492"/>
                    </a:lnTo>
                    <a:lnTo>
                      <a:pt x="49" y="1492"/>
                    </a:lnTo>
                    <a:lnTo>
                      <a:pt x="50" y="1492"/>
                    </a:lnTo>
                    <a:lnTo>
                      <a:pt x="50" y="1492"/>
                    </a:lnTo>
                    <a:lnTo>
                      <a:pt x="50" y="1492"/>
                    </a:lnTo>
                    <a:lnTo>
                      <a:pt x="50" y="1492"/>
                    </a:lnTo>
                    <a:lnTo>
                      <a:pt x="51" y="1492"/>
                    </a:lnTo>
                    <a:lnTo>
                      <a:pt x="51" y="1492"/>
                    </a:lnTo>
                    <a:lnTo>
                      <a:pt x="51" y="1492"/>
                    </a:lnTo>
                    <a:lnTo>
                      <a:pt x="51" y="1492"/>
                    </a:lnTo>
                    <a:lnTo>
                      <a:pt x="52" y="1492"/>
                    </a:lnTo>
                    <a:lnTo>
                      <a:pt x="52" y="1492"/>
                    </a:lnTo>
                    <a:lnTo>
                      <a:pt x="53" y="1491"/>
                    </a:lnTo>
                    <a:lnTo>
                      <a:pt x="53" y="1491"/>
                    </a:lnTo>
                    <a:lnTo>
                      <a:pt x="54" y="1491"/>
                    </a:lnTo>
                    <a:lnTo>
                      <a:pt x="54" y="1490"/>
                    </a:lnTo>
                    <a:lnTo>
                      <a:pt x="55" y="1489"/>
                    </a:lnTo>
                    <a:lnTo>
                      <a:pt x="55" y="1489"/>
                    </a:lnTo>
                    <a:lnTo>
                      <a:pt x="56" y="1488"/>
                    </a:lnTo>
                    <a:lnTo>
                      <a:pt x="56" y="1488"/>
                    </a:lnTo>
                    <a:lnTo>
                      <a:pt x="57" y="1487"/>
                    </a:lnTo>
                    <a:lnTo>
                      <a:pt x="57" y="1487"/>
                    </a:lnTo>
                    <a:lnTo>
                      <a:pt x="57" y="1487"/>
                    </a:lnTo>
                    <a:lnTo>
                      <a:pt x="57" y="1487"/>
                    </a:lnTo>
                    <a:lnTo>
                      <a:pt x="57" y="1486"/>
                    </a:lnTo>
                    <a:lnTo>
                      <a:pt x="57" y="1486"/>
                    </a:lnTo>
                    <a:lnTo>
                      <a:pt x="57" y="1486"/>
                    </a:lnTo>
                    <a:lnTo>
                      <a:pt x="59" y="1464"/>
                    </a:lnTo>
                    <a:lnTo>
                      <a:pt x="59" y="1464"/>
                    </a:lnTo>
                    <a:lnTo>
                      <a:pt x="59" y="1463"/>
                    </a:lnTo>
                    <a:lnTo>
                      <a:pt x="59" y="1462"/>
                    </a:lnTo>
                    <a:lnTo>
                      <a:pt x="59" y="1462"/>
                    </a:lnTo>
                    <a:lnTo>
                      <a:pt x="59" y="1462"/>
                    </a:lnTo>
                    <a:lnTo>
                      <a:pt x="58" y="1461"/>
                    </a:lnTo>
                    <a:lnTo>
                      <a:pt x="58" y="1461"/>
                    </a:lnTo>
                    <a:lnTo>
                      <a:pt x="58" y="1460"/>
                    </a:lnTo>
                    <a:lnTo>
                      <a:pt x="58" y="1460"/>
                    </a:lnTo>
                    <a:lnTo>
                      <a:pt x="58" y="1459"/>
                    </a:lnTo>
                    <a:lnTo>
                      <a:pt x="57" y="1459"/>
                    </a:lnTo>
                    <a:lnTo>
                      <a:pt x="57" y="1458"/>
                    </a:lnTo>
                    <a:lnTo>
                      <a:pt x="56" y="1458"/>
                    </a:lnTo>
                    <a:lnTo>
                      <a:pt x="55" y="1458"/>
                    </a:lnTo>
                    <a:lnTo>
                      <a:pt x="55" y="1457"/>
                    </a:lnTo>
                    <a:lnTo>
                      <a:pt x="54" y="1457"/>
                    </a:lnTo>
                    <a:lnTo>
                      <a:pt x="54" y="1457"/>
                    </a:lnTo>
                    <a:close/>
                    <a:moveTo>
                      <a:pt x="46" y="1520"/>
                    </a:moveTo>
                    <a:lnTo>
                      <a:pt x="46" y="1520"/>
                    </a:lnTo>
                    <a:lnTo>
                      <a:pt x="46" y="1520"/>
                    </a:lnTo>
                    <a:lnTo>
                      <a:pt x="46" y="1520"/>
                    </a:lnTo>
                    <a:lnTo>
                      <a:pt x="46" y="1521"/>
                    </a:lnTo>
                    <a:lnTo>
                      <a:pt x="46" y="1521"/>
                    </a:lnTo>
                    <a:lnTo>
                      <a:pt x="46" y="1521"/>
                    </a:lnTo>
                    <a:lnTo>
                      <a:pt x="46" y="1521"/>
                    </a:lnTo>
                    <a:lnTo>
                      <a:pt x="45" y="1522"/>
                    </a:lnTo>
                    <a:lnTo>
                      <a:pt x="45" y="1522"/>
                    </a:lnTo>
                    <a:lnTo>
                      <a:pt x="45" y="1522"/>
                    </a:lnTo>
                    <a:lnTo>
                      <a:pt x="45" y="1523"/>
                    </a:lnTo>
                    <a:lnTo>
                      <a:pt x="45" y="1523"/>
                    </a:lnTo>
                    <a:lnTo>
                      <a:pt x="45" y="1523"/>
                    </a:lnTo>
                    <a:lnTo>
                      <a:pt x="45" y="1524"/>
                    </a:lnTo>
                    <a:lnTo>
                      <a:pt x="45" y="1524"/>
                    </a:lnTo>
                    <a:lnTo>
                      <a:pt x="46" y="1525"/>
                    </a:lnTo>
                    <a:lnTo>
                      <a:pt x="46" y="1526"/>
                    </a:lnTo>
                    <a:lnTo>
                      <a:pt x="46" y="1527"/>
                    </a:lnTo>
                    <a:lnTo>
                      <a:pt x="46" y="1527"/>
                    </a:lnTo>
                    <a:lnTo>
                      <a:pt x="47" y="1528"/>
                    </a:lnTo>
                    <a:lnTo>
                      <a:pt x="47" y="1528"/>
                    </a:lnTo>
                    <a:lnTo>
                      <a:pt x="48" y="1528"/>
                    </a:lnTo>
                    <a:lnTo>
                      <a:pt x="48" y="1529"/>
                    </a:lnTo>
                    <a:lnTo>
                      <a:pt x="48" y="1529"/>
                    </a:lnTo>
                    <a:lnTo>
                      <a:pt x="49" y="1529"/>
                    </a:lnTo>
                    <a:lnTo>
                      <a:pt x="50" y="1529"/>
                    </a:lnTo>
                    <a:lnTo>
                      <a:pt x="50" y="1529"/>
                    </a:lnTo>
                    <a:lnTo>
                      <a:pt x="50" y="1529"/>
                    </a:lnTo>
                    <a:lnTo>
                      <a:pt x="50" y="1529"/>
                    </a:lnTo>
                    <a:lnTo>
                      <a:pt x="71" y="1535"/>
                    </a:lnTo>
                    <a:lnTo>
                      <a:pt x="72" y="1535"/>
                    </a:lnTo>
                    <a:lnTo>
                      <a:pt x="72" y="1535"/>
                    </a:lnTo>
                    <a:lnTo>
                      <a:pt x="72" y="1536"/>
                    </a:lnTo>
                    <a:lnTo>
                      <a:pt x="73" y="1536"/>
                    </a:lnTo>
                    <a:lnTo>
                      <a:pt x="73" y="1536"/>
                    </a:lnTo>
                    <a:lnTo>
                      <a:pt x="73" y="1536"/>
                    </a:lnTo>
                    <a:lnTo>
                      <a:pt x="74" y="1535"/>
                    </a:lnTo>
                    <a:lnTo>
                      <a:pt x="74" y="1535"/>
                    </a:lnTo>
                    <a:lnTo>
                      <a:pt x="75" y="1535"/>
                    </a:lnTo>
                    <a:lnTo>
                      <a:pt x="76" y="1535"/>
                    </a:lnTo>
                    <a:lnTo>
                      <a:pt x="76" y="1535"/>
                    </a:lnTo>
                    <a:lnTo>
                      <a:pt x="77" y="1534"/>
                    </a:lnTo>
                    <a:lnTo>
                      <a:pt x="78" y="1534"/>
                    </a:lnTo>
                    <a:lnTo>
                      <a:pt x="78" y="1534"/>
                    </a:lnTo>
                    <a:lnTo>
                      <a:pt x="78" y="1533"/>
                    </a:lnTo>
                    <a:lnTo>
                      <a:pt x="79" y="1533"/>
                    </a:lnTo>
                    <a:lnTo>
                      <a:pt x="79" y="1532"/>
                    </a:lnTo>
                    <a:lnTo>
                      <a:pt x="79" y="1532"/>
                    </a:lnTo>
                    <a:lnTo>
                      <a:pt x="79" y="1531"/>
                    </a:lnTo>
                    <a:lnTo>
                      <a:pt x="79" y="1531"/>
                    </a:lnTo>
                    <a:lnTo>
                      <a:pt x="79" y="1531"/>
                    </a:lnTo>
                    <a:lnTo>
                      <a:pt x="80" y="1530"/>
                    </a:lnTo>
                    <a:lnTo>
                      <a:pt x="80" y="1530"/>
                    </a:lnTo>
                    <a:lnTo>
                      <a:pt x="80" y="1530"/>
                    </a:lnTo>
                    <a:lnTo>
                      <a:pt x="80" y="1530"/>
                    </a:lnTo>
                    <a:lnTo>
                      <a:pt x="80" y="1530"/>
                    </a:lnTo>
                    <a:lnTo>
                      <a:pt x="80" y="1529"/>
                    </a:lnTo>
                    <a:lnTo>
                      <a:pt x="80" y="1529"/>
                    </a:lnTo>
                    <a:lnTo>
                      <a:pt x="80" y="1529"/>
                    </a:lnTo>
                    <a:lnTo>
                      <a:pt x="80" y="1528"/>
                    </a:lnTo>
                    <a:lnTo>
                      <a:pt x="80" y="1527"/>
                    </a:lnTo>
                    <a:lnTo>
                      <a:pt x="79" y="1527"/>
                    </a:lnTo>
                    <a:lnTo>
                      <a:pt x="79" y="1526"/>
                    </a:lnTo>
                    <a:lnTo>
                      <a:pt x="79" y="1526"/>
                    </a:lnTo>
                    <a:lnTo>
                      <a:pt x="79" y="1525"/>
                    </a:lnTo>
                    <a:lnTo>
                      <a:pt x="78" y="1524"/>
                    </a:lnTo>
                    <a:lnTo>
                      <a:pt x="78" y="1524"/>
                    </a:lnTo>
                    <a:lnTo>
                      <a:pt x="77" y="1523"/>
                    </a:lnTo>
                    <a:lnTo>
                      <a:pt x="76" y="1523"/>
                    </a:lnTo>
                    <a:lnTo>
                      <a:pt x="76" y="1523"/>
                    </a:lnTo>
                    <a:lnTo>
                      <a:pt x="76" y="1523"/>
                    </a:lnTo>
                    <a:lnTo>
                      <a:pt x="76" y="1523"/>
                    </a:lnTo>
                    <a:lnTo>
                      <a:pt x="75" y="1523"/>
                    </a:lnTo>
                    <a:lnTo>
                      <a:pt x="75" y="1522"/>
                    </a:lnTo>
                    <a:lnTo>
                      <a:pt x="75" y="1522"/>
                    </a:lnTo>
                    <a:lnTo>
                      <a:pt x="54" y="1516"/>
                    </a:lnTo>
                    <a:lnTo>
                      <a:pt x="53" y="1516"/>
                    </a:lnTo>
                    <a:lnTo>
                      <a:pt x="53" y="1516"/>
                    </a:lnTo>
                    <a:lnTo>
                      <a:pt x="53" y="1516"/>
                    </a:lnTo>
                    <a:lnTo>
                      <a:pt x="52" y="1516"/>
                    </a:lnTo>
                    <a:lnTo>
                      <a:pt x="52" y="1516"/>
                    </a:lnTo>
                    <a:lnTo>
                      <a:pt x="52" y="1516"/>
                    </a:lnTo>
                    <a:lnTo>
                      <a:pt x="51" y="1516"/>
                    </a:lnTo>
                    <a:lnTo>
                      <a:pt x="51" y="1516"/>
                    </a:lnTo>
                    <a:lnTo>
                      <a:pt x="50" y="1517"/>
                    </a:lnTo>
                    <a:lnTo>
                      <a:pt x="50" y="1517"/>
                    </a:lnTo>
                    <a:lnTo>
                      <a:pt x="48" y="1517"/>
                    </a:lnTo>
                    <a:lnTo>
                      <a:pt x="48" y="1517"/>
                    </a:lnTo>
                    <a:lnTo>
                      <a:pt x="48" y="1518"/>
                    </a:lnTo>
                    <a:lnTo>
                      <a:pt x="47" y="1519"/>
                    </a:lnTo>
                    <a:lnTo>
                      <a:pt x="47" y="1519"/>
                    </a:lnTo>
                    <a:lnTo>
                      <a:pt x="46" y="1520"/>
                    </a:lnTo>
                    <a:lnTo>
                      <a:pt x="46" y="1520"/>
                    </a:lnTo>
                    <a:close/>
                    <a:moveTo>
                      <a:pt x="140" y="1550"/>
                    </a:moveTo>
                    <a:lnTo>
                      <a:pt x="140" y="1550"/>
                    </a:lnTo>
                    <a:lnTo>
                      <a:pt x="140" y="1550"/>
                    </a:lnTo>
                    <a:lnTo>
                      <a:pt x="140" y="1551"/>
                    </a:lnTo>
                    <a:lnTo>
                      <a:pt x="139" y="1551"/>
                    </a:lnTo>
                    <a:lnTo>
                      <a:pt x="139" y="1551"/>
                    </a:lnTo>
                    <a:lnTo>
                      <a:pt x="139" y="1552"/>
                    </a:lnTo>
                    <a:lnTo>
                      <a:pt x="139" y="1552"/>
                    </a:lnTo>
                    <a:lnTo>
                      <a:pt x="139" y="1552"/>
                    </a:lnTo>
                    <a:lnTo>
                      <a:pt x="139" y="1552"/>
                    </a:lnTo>
                    <a:lnTo>
                      <a:pt x="138" y="1552"/>
                    </a:lnTo>
                    <a:lnTo>
                      <a:pt x="138" y="1553"/>
                    </a:lnTo>
                    <a:lnTo>
                      <a:pt x="138" y="1554"/>
                    </a:lnTo>
                    <a:lnTo>
                      <a:pt x="138" y="1554"/>
                    </a:lnTo>
                    <a:lnTo>
                      <a:pt x="138" y="1555"/>
                    </a:lnTo>
                    <a:lnTo>
                      <a:pt x="139" y="1555"/>
                    </a:lnTo>
                    <a:lnTo>
                      <a:pt x="139" y="1556"/>
                    </a:lnTo>
                    <a:lnTo>
                      <a:pt x="140" y="1556"/>
                    </a:lnTo>
                    <a:lnTo>
                      <a:pt x="140" y="1557"/>
                    </a:lnTo>
                    <a:lnTo>
                      <a:pt x="140" y="1557"/>
                    </a:lnTo>
                    <a:lnTo>
                      <a:pt x="140" y="1558"/>
                    </a:lnTo>
                    <a:lnTo>
                      <a:pt x="141" y="1558"/>
                    </a:lnTo>
                    <a:lnTo>
                      <a:pt x="141" y="1559"/>
                    </a:lnTo>
                    <a:lnTo>
                      <a:pt x="142" y="1559"/>
                    </a:lnTo>
                    <a:lnTo>
                      <a:pt x="142" y="1559"/>
                    </a:lnTo>
                    <a:lnTo>
                      <a:pt x="142" y="1559"/>
                    </a:lnTo>
                    <a:lnTo>
                      <a:pt x="143" y="1559"/>
                    </a:lnTo>
                    <a:lnTo>
                      <a:pt x="143" y="1560"/>
                    </a:lnTo>
                    <a:lnTo>
                      <a:pt x="143" y="1560"/>
                    </a:lnTo>
                    <a:lnTo>
                      <a:pt x="144" y="1560"/>
                    </a:lnTo>
                    <a:lnTo>
                      <a:pt x="165" y="1566"/>
                    </a:lnTo>
                    <a:lnTo>
                      <a:pt x="165" y="1566"/>
                    </a:lnTo>
                    <a:lnTo>
                      <a:pt x="165" y="1566"/>
                    </a:lnTo>
                    <a:lnTo>
                      <a:pt x="166" y="1566"/>
                    </a:lnTo>
                    <a:lnTo>
                      <a:pt x="166" y="1566"/>
                    </a:lnTo>
                    <a:lnTo>
                      <a:pt x="166" y="1566"/>
                    </a:lnTo>
                    <a:lnTo>
                      <a:pt x="166" y="1566"/>
                    </a:lnTo>
                    <a:lnTo>
                      <a:pt x="168" y="1566"/>
                    </a:lnTo>
                    <a:lnTo>
                      <a:pt x="168" y="1566"/>
                    </a:lnTo>
                    <a:lnTo>
                      <a:pt x="169" y="1565"/>
                    </a:lnTo>
                    <a:lnTo>
                      <a:pt x="169" y="1565"/>
                    </a:lnTo>
                    <a:lnTo>
                      <a:pt x="170" y="1565"/>
                    </a:lnTo>
                    <a:lnTo>
                      <a:pt x="170" y="1565"/>
                    </a:lnTo>
                    <a:lnTo>
                      <a:pt x="171" y="1564"/>
                    </a:lnTo>
                    <a:lnTo>
                      <a:pt x="171" y="1564"/>
                    </a:lnTo>
                    <a:lnTo>
                      <a:pt x="172" y="1563"/>
                    </a:lnTo>
                    <a:lnTo>
                      <a:pt x="172" y="1563"/>
                    </a:lnTo>
                    <a:lnTo>
                      <a:pt x="172" y="1563"/>
                    </a:lnTo>
                    <a:lnTo>
                      <a:pt x="172" y="1562"/>
                    </a:lnTo>
                    <a:lnTo>
                      <a:pt x="172" y="1562"/>
                    </a:lnTo>
                    <a:lnTo>
                      <a:pt x="173" y="1562"/>
                    </a:lnTo>
                    <a:lnTo>
                      <a:pt x="173" y="1562"/>
                    </a:lnTo>
                    <a:lnTo>
                      <a:pt x="173" y="1561"/>
                    </a:lnTo>
                    <a:lnTo>
                      <a:pt x="173" y="1561"/>
                    </a:lnTo>
                    <a:lnTo>
                      <a:pt x="173" y="1561"/>
                    </a:lnTo>
                    <a:lnTo>
                      <a:pt x="173" y="1561"/>
                    </a:lnTo>
                    <a:lnTo>
                      <a:pt x="173" y="1560"/>
                    </a:lnTo>
                    <a:lnTo>
                      <a:pt x="173" y="1559"/>
                    </a:lnTo>
                    <a:lnTo>
                      <a:pt x="173" y="1559"/>
                    </a:lnTo>
                    <a:lnTo>
                      <a:pt x="173" y="1559"/>
                    </a:lnTo>
                    <a:lnTo>
                      <a:pt x="173" y="1558"/>
                    </a:lnTo>
                    <a:lnTo>
                      <a:pt x="173" y="1558"/>
                    </a:lnTo>
                    <a:lnTo>
                      <a:pt x="173" y="1557"/>
                    </a:lnTo>
                    <a:lnTo>
                      <a:pt x="172" y="1557"/>
                    </a:lnTo>
                    <a:lnTo>
                      <a:pt x="172" y="1556"/>
                    </a:lnTo>
                    <a:lnTo>
                      <a:pt x="172" y="1555"/>
                    </a:lnTo>
                    <a:lnTo>
                      <a:pt x="171" y="1555"/>
                    </a:lnTo>
                    <a:lnTo>
                      <a:pt x="171" y="1555"/>
                    </a:lnTo>
                    <a:lnTo>
                      <a:pt x="171" y="1554"/>
                    </a:lnTo>
                    <a:lnTo>
                      <a:pt x="170" y="1554"/>
                    </a:lnTo>
                    <a:lnTo>
                      <a:pt x="170" y="1554"/>
                    </a:lnTo>
                    <a:lnTo>
                      <a:pt x="170" y="1554"/>
                    </a:lnTo>
                    <a:lnTo>
                      <a:pt x="169" y="1553"/>
                    </a:lnTo>
                    <a:lnTo>
                      <a:pt x="169" y="1553"/>
                    </a:lnTo>
                    <a:lnTo>
                      <a:pt x="169" y="1553"/>
                    </a:lnTo>
                    <a:lnTo>
                      <a:pt x="168" y="1553"/>
                    </a:lnTo>
                    <a:lnTo>
                      <a:pt x="147" y="1547"/>
                    </a:lnTo>
                    <a:lnTo>
                      <a:pt x="147" y="1547"/>
                    </a:lnTo>
                    <a:lnTo>
                      <a:pt x="147" y="1547"/>
                    </a:lnTo>
                    <a:lnTo>
                      <a:pt x="146" y="1547"/>
                    </a:lnTo>
                    <a:lnTo>
                      <a:pt x="146" y="1547"/>
                    </a:lnTo>
                    <a:lnTo>
                      <a:pt x="145" y="1547"/>
                    </a:lnTo>
                    <a:lnTo>
                      <a:pt x="145" y="1547"/>
                    </a:lnTo>
                    <a:lnTo>
                      <a:pt x="144" y="1547"/>
                    </a:lnTo>
                    <a:lnTo>
                      <a:pt x="144" y="1547"/>
                    </a:lnTo>
                    <a:lnTo>
                      <a:pt x="143" y="1547"/>
                    </a:lnTo>
                    <a:lnTo>
                      <a:pt x="143" y="1548"/>
                    </a:lnTo>
                    <a:lnTo>
                      <a:pt x="142" y="1548"/>
                    </a:lnTo>
                    <a:lnTo>
                      <a:pt x="142" y="1548"/>
                    </a:lnTo>
                    <a:lnTo>
                      <a:pt x="141" y="1548"/>
                    </a:lnTo>
                    <a:lnTo>
                      <a:pt x="141" y="1549"/>
                    </a:lnTo>
                    <a:lnTo>
                      <a:pt x="140" y="1549"/>
                    </a:lnTo>
                    <a:lnTo>
                      <a:pt x="140" y="1550"/>
                    </a:lnTo>
                    <a:lnTo>
                      <a:pt x="140" y="1550"/>
                    </a:lnTo>
                    <a:close/>
                    <a:moveTo>
                      <a:pt x="64" y="1572"/>
                    </a:moveTo>
                    <a:lnTo>
                      <a:pt x="64" y="1572"/>
                    </a:lnTo>
                    <a:lnTo>
                      <a:pt x="64" y="1572"/>
                    </a:lnTo>
                    <a:lnTo>
                      <a:pt x="64" y="1573"/>
                    </a:lnTo>
                    <a:lnTo>
                      <a:pt x="64" y="1573"/>
                    </a:lnTo>
                    <a:lnTo>
                      <a:pt x="64" y="1573"/>
                    </a:lnTo>
                    <a:lnTo>
                      <a:pt x="64" y="1574"/>
                    </a:lnTo>
                    <a:lnTo>
                      <a:pt x="64" y="1574"/>
                    </a:lnTo>
                    <a:lnTo>
                      <a:pt x="64" y="1575"/>
                    </a:lnTo>
                    <a:lnTo>
                      <a:pt x="65" y="1575"/>
                    </a:lnTo>
                    <a:lnTo>
                      <a:pt x="65" y="1575"/>
                    </a:lnTo>
                    <a:lnTo>
                      <a:pt x="65" y="1575"/>
                    </a:lnTo>
                    <a:lnTo>
                      <a:pt x="65" y="1576"/>
                    </a:lnTo>
                    <a:lnTo>
                      <a:pt x="65" y="1576"/>
                    </a:lnTo>
                    <a:lnTo>
                      <a:pt x="65" y="1576"/>
                    </a:lnTo>
                    <a:lnTo>
                      <a:pt x="66" y="1577"/>
                    </a:lnTo>
                    <a:lnTo>
                      <a:pt x="66" y="1577"/>
                    </a:lnTo>
                    <a:lnTo>
                      <a:pt x="67" y="1578"/>
                    </a:lnTo>
                    <a:lnTo>
                      <a:pt x="67" y="1578"/>
                    </a:lnTo>
                    <a:lnTo>
                      <a:pt x="68" y="1578"/>
                    </a:lnTo>
                    <a:lnTo>
                      <a:pt x="68" y="1579"/>
                    </a:lnTo>
                    <a:lnTo>
                      <a:pt x="69" y="1579"/>
                    </a:lnTo>
                    <a:lnTo>
                      <a:pt x="69" y="1579"/>
                    </a:lnTo>
                    <a:lnTo>
                      <a:pt x="70" y="1579"/>
                    </a:lnTo>
                    <a:lnTo>
                      <a:pt x="71" y="1579"/>
                    </a:lnTo>
                    <a:lnTo>
                      <a:pt x="71" y="1579"/>
                    </a:lnTo>
                    <a:lnTo>
                      <a:pt x="71" y="1579"/>
                    </a:lnTo>
                    <a:lnTo>
                      <a:pt x="72" y="1579"/>
                    </a:lnTo>
                    <a:lnTo>
                      <a:pt x="72" y="1579"/>
                    </a:lnTo>
                    <a:lnTo>
                      <a:pt x="72" y="1579"/>
                    </a:lnTo>
                    <a:lnTo>
                      <a:pt x="94" y="1574"/>
                    </a:lnTo>
                    <a:lnTo>
                      <a:pt x="94" y="1574"/>
                    </a:lnTo>
                    <a:lnTo>
                      <a:pt x="94" y="1574"/>
                    </a:lnTo>
                    <a:lnTo>
                      <a:pt x="94" y="1574"/>
                    </a:lnTo>
                    <a:lnTo>
                      <a:pt x="95" y="1574"/>
                    </a:lnTo>
                    <a:lnTo>
                      <a:pt x="95" y="1573"/>
                    </a:lnTo>
                    <a:lnTo>
                      <a:pt x="95" y="1573"/>
                    </a:lnTo>
                    <a:lnTo>
                      <a:pt x="96" y="1573"/>
                    </a:lnTo>
                    <a:lnTo>
                      <a:pt x="96" y="1573"/>
                    </a:lnTo>
                    <a:lnTo>
                      <a:pt x="97" y="1572"/>
                    </a:lnTo>
                    <a:lnTo>
                      <a:pt x="98" y="1572"/>
                    </a:lnTo>
                    <a:lnTo>
                      <a:pt x="98" y="1571"/>
                    </a:lnTo>
                    <a:lnTo>
                      <a:pt x="98" y="1571"/>
                    </a:lnTo>
                    <a:lnTo>
                      <a:pt x="98" y="1570"/>
                    </a:lnTo>
                    <a:lnTo>
                      <a:pt x="99" y="1570"/>
                    </a:lnTo>
                    <a:lnTo>
                      <a:pt x="99" y="1569"/>
                    </a:lnTo>
                    <a:lnTo>
                      <a:pt x="99" y="1568"/>
                    </a:lnTo>
                    <a:lnTo>
                      <a:pt x="99" y="1568"/>
                    </a:lnTo>
                    <a:lnTo>
                      <a:pt x="99" y="1568"/>
                    </a:lnTo>
                    <a:lnTo>
                      <a:pt x="99" y="1568"/>
                    </a:lnTo>
                    <a:lnTo>
                      <a:pt x="99" y="1567"/>
                    </a:lnTo>
                    <a:lnTo>
                      <a:pt x="99" y="1566"/>
                    </a:lnTo>
                    <a:lnTo>
                      <a:pt x="99" y="1566"/>
                    </a:lnTo>
                    <a:lnTo>
                      <a:pt x="99" y="1566"/>
                    </a:lnTo>
                    <a:lnTo>
                      <a:pt x="99" y="1566"/>
                    </a:lnTo>
                    <a:lnTo>
                      <a:pt x="99" y="1565"/>
                    </a:lnTo>
                    <a:lnTo>
                      <a:pt x="98" y="1565"/>
                    </a:lnTo>
                    <a:lnTo>
                      <a:pt x="98" y="1565"/>
                    </a:lnTo>
                    <a:lnTo>
                      <a:pt x="98" y="1565"/>
                    </a:lnTo>
                    <a:lnTo>
                      <a:pt x="98" y="1564"/>
                    </a:lnTo>
                    <a:lnTo>
                      <a:pt x="98" y="1564"/>
                    </a:lnTo>
                    <a:lnTo>
                      <a:pt x="97" y="1563"/>
                    </a:lnTo>
                    <a:lnTo>
                      <a:pt x="96" y="1563"/>
                    </a:lnTo>
                    <a:lnTo>
                      <a:pt x="96" y="1563"/>
                    </a:lnTo>
                    <a:lnTo>
                      <a:pt x="95" y="1562"/>
                    </a:lnTo>
                    <a:lnTo>
                      <a:pt x="95" y="1562"/>
                    </a:lnTo>
                    <a:lnTo>
                      <a:pt x="94" y="1562"/>
                    </a:lnTo>
                    <a:lnTo>
                      <a:pt x="94" y="1561"/>
                    </a:lnTo>
                    <a:lnTo>
                      <a:pt x="93" y="1561"/>
                    </a:lnTo>
                    <a:lnTo>
                      <a:pt x="93" y="1561"/>
                    </a:lnTo>
                    <a:lnTo>
                      <a:pt x="92" y="1561"/>
                    </a:lnTo>
                    <a:lnTo>
                      <a:pt x="92" y="1561"/>
                    </a:lnTo>
                    <a:lnTo>
                      <a:pt x="92" y="1561"/>
                    </a:lnTo>
                    <a:lnTo>
                      <a:pt x="91" y="1561"/>
                    </a:lnTo>
                    <a:lnTo>
                      <a:pt x="91" y="1561"/>
                    </a:lnTo>
                    <a:lnTo>
                      <a:pt x="91" y="1561"/>
                    </a:lnTo>
                    <a:lnTo>
                      <a:pt x="69" y="1566"/>
                    </a:lnTo>
                    <a:lnTo>
                      <a:pt x="69" y="1566"/>
                    </a:lnTo>
                    <a:lnTo>
                      <a:pt x="68" y="1566"/>
                    </a:lnTo>
                    <a:lnTo>
                      <a:pt x="68" y="1566"/>
                    </a:lnTo>
                    <a:lnTo>
                      <a:pt x="68" y="1566"/>
                    </a:lnTo>
                    <a:lnTo>
                      <a:pt x="68" y="1566"/>
                    </a:lnTo>
                    <a:lnTo>
                      <a:pt x="67" y="1566"/>
                    </a:lnTo>
                    <a:lnTo>
                      <a:pt x="67" y="1567"/>
                    </a:lnTo>
                    <a:lnTo>
                      <a:pt x="66" y="1568"/>
                    </a:lnTo>
                    <a:lnTo>
                      <a:pt x="66" y="1568"/>
                    </a:lnTo>
                    <a:lnTo>
                      <a:pt x="65" y="1569"/>
                    </a:lnTo>
                    <a:lnTo>
                      <a:pt x="65" y="1569"/>
                    </a:lnTo>
                    <a:lnTo>
                      <a:pt x="65" y="1570"/>
                    </a:lnTo>
                    <a:lnTo>
                      <a:pt x="65" y="1570"/>
                    </a:lnTo>
                    <a:lnTo>
                      <a:pt x="64" y="1571"/>
                    </a:lnTo>
                    <a:lnTo>
                      <a:pt x="64" y="1571"/>
                    </a:lnTo>
                    <a:lnTo>
                      <a:pt x="64" y="1572"/>
                    </a:lnTo>
                    <a:lnTo>
                      <a:pt x="64" y="1572"/>
                    </a:lnTo>
                    <a:close/>
                    <a:moveTo>
                      <a:pt x="46" y="1618"/>
                    </a:moveTo>
                    <a:lnTo>
                      <a:pt x="46" y="1618"/>
                    </a:lnTo>
                    <a:lnTo>
                      <a:pt x="46" y="1618"/>
                    </a:lnTo>
                    <a:lnTo>
                      <a:pt x="46" y="1618"/>
                    </a:lnTo>
                    <a:lnTo>
                      <a:pt x="47" y="1618"/>
                    </a:lnTo>
                    <a:lnTo>
                      <a:pt x="47" y="1618"/>
                    </a:lnTo>
                    <a:lnTo>
                      <a:pt x="47" y="1618"/>
                    </a:lnTo>
                    <a:lnTo>
                      <a:pt x="47" y="1618"/>
                    </a:lnTo>
                    <a:lnTo>
                      <a:pt x="48" y="1618"/>
                    </a:lnTo>
                    <a:lnTo>
                      <a:pt x="48" y="1618"/>
                    </a:lnTo>
                    <a:lnTo>
                      <a:pt x="48" y="1618"/>
                    </a:lnTo>
                    <a:lnTo>
                      <a:pt x="49" y="1618"/>
                    </a:lnTo>
                    <a:lnTo>
                      <a:pt x="49" y="1618"/>
                    </a:lnTo>
                    <a:lnTo>
                      <a:pt x="50" y="1618"/>
                    </a:lnTo>
                    <a:lnTo>
                      <a:pt x="50" y="1618"/>
                    </a:lnTo>
                    <a:lnTo>
                      <a:pt x="51" y="1617"/>
                    </a:lnTo>
                    <a:lnTo>
                      <a:pt x="51" y="1617"/>
                    </a:lnTo>
                    <a:lnTo>
                      <a:pt x="52" y="1617"/>
                    </a:lnTo>
                    <a:lnTo>
                      <a:pt x="52" y="1616"/>
                    </a:lnTo>
                    <a:lnTo>
                      <a:pt x="53" y="1615"/>
                    </a:lnTo>
                    <a:lnTo>
                      <a:pt x="53" y="1615"/>
                    </a:lnTo>
                    <a:lnTo>
                      <a:pt x="53" y="1614"/>
                    </a:lnTo>
                    <a:lnTo>
                      <a:pt x="54" y="1614"/>
                    </a:lnTo>
                    <a:lnTo>
                      <a:pt x="54" y="1613"/>
                    </a:lnTo>
                    <a:lnTo>
                      <a:pt x="54" y="1613"/>
                    </a:lnTo>
                    <a:lnTo>
                      <a:pt x="54" y="1613"/>
                    </a:lnTo>
                    <a:lnTo>
                      <a:pt x="54" y="1612"/>
                    </a:lnTo>
                    <a:lnTo>
                      <a:pt x="54" y="1612"/>
                    </a:lnTo>
                    <a:lnTo>
                      <a:pt x="54" y="1612"/>
                    </a:lnTo>
                    <a:lnTo>
                      <a:pt x="54" y="1612"/>
                    </a:lnTo>
                    <a:lnTo>
                      <a:pt x="54" y="1590"/>
                    </a:lnTo>
                    <a:lnTo>
                      <a:pt x="54" y="1589"/>
                    </a:lnTo>
                    <a:lnTo>
                      <a:pt x="54" y="1589"/>
                    </a:lnTo>
                    <a:lnTo>
                      <a:pt x="54" y="1589"/>
                    </a:lnTo>
                    <a:lnTo>
                      <a:pt x="54" y="1589"/>
                    </a:lnTo>
                    <a:lnTo>
                      <a:pt x="54" y="1588"/>
                    </a:lnTo>
                    <a:lnTo>
                      <a:pt x="54" y="1587"/>
                    </a:lnTo>
                    <a:lnTo>
                      <a:pt x="54" y="1587"/>
                    </a:lnTo>
                    <a:lnTo>
                      <a:pt x="54" y="1586"/>
                    </a:lnTo>
                    <a:lnTo>
                      <a:pt x="53" y="1586"/>
                    </a:lnTo>
                    <a:lnTo>
                      <a:pt x="53" y="1585"/>
                    </a:lnTo>
                    <a:lnTo>
                      <a:pt x="53" y="1585"/>
                    </a:lnTo>
                    <a:lnTo>
                      <a:pt x="52" y="1584"/>
                    </a:lnTo>
                    <a:lnTo>
                      <a:pt x="52" y="1584"/>
                    </a:lnTo>
                    <a:lnTo>
                      <a:pt x="51" y="1584"/>
                    </a:lnTo>
                    <a:lnTo>
                      <a:pt x="51" y="1584"/>
                    </a:lnTo>
                    <a:lnTo>
                      <a:pt x="50" y="1583"/>
                    </a:lnTo>
                    <a:lnTo>
                      <a:pt x="50" y="1583"/>
                    </a:lnTo>
                    <a:lnTo>
                      <a:pt x="49" y="1583"/>
                    </a:lnTo>
                    <a:lnTo>
                      <a:pt x="49" y="1583"/>
                    </a:lnTo>
                    <a:lnTo>
                      <a:pt x="48" y="1583"/>
                    </a:lnTo>
                    <a:lnTo>
                      <a:pt x="48" y="1583"/>
                    </a:lnTo>
                    <a:lnTo>
                      <a:pt x="48" y="1583"/>
                    </a:lnTo>
                    <a:lnTo>
                      <a:pt x="48" y="1583"/>
                    </a:lnTo>
                    <a:lnTo>
                      <a:pt x="47" y="1583"/>
                    </a:lnTo>
                    <a:lnTo>
                      <a:pt x="47" y="1583"/>
                    </a:lnTo>
                    <a:lnTo>
                      <a:pt x="47" y="1583"/>
                    </a:lnTo>
                    <a:lnTo>
                      <a:pt x="46" y="1583"/>
                    </a:lnTo>
                    <a:lnTo>
                      <a:pt x="46" y="1583"/>
                    </a:lnTo>
                    <a:lnTo>
                      <a:pt x="46" y="1583"/>
                    </a:lnTo>
                    <a:lnTo>
                      <a:pt x="45" y="1583"/>
                    </a:lnTo>
                    <a:lnTo>
                      <a:pt x="45" y="1584"/>
                    </a:lnTo>
                    <a:lnTo>
                      <a:pt x="44" y="1584"/>
                    </a:lnTo>
                    <a:lnTo>
                      <a:pt x="44" y="1584"/>
                    </a:lnTo>
                    <a:lnTo>
                      <a:pt x="43" y="1585"/>
                    </a:lnTo>
                    <a:lnTo>
                      <a:pt x="43" y="1585"/>
                    </a:lnTo>
                    <a:lnTo>
                      <a:pt x="42" y="1586"/>
                    </a:lnTo>
                    <a:lnTo>
                      <a:pt x="42" y="1586"/>
                    </a:lnTo>
                    <a:lnTo>
                      <a:pt x="41" y="1587"/>
                    </a:lnTo>
                    <a:lnTo>
                      <a:pt x="41" y="1587"/>
                    </a:lnTo>
                    <a:lnTo>
                      <a:pt x="41" y="1588"/>
                    </a:lnTo>
                    <a:lnTo>
                      <a:pt x="41" y="1588"/>
                    </a:lnTo>
                    <a:lnTo>
                      <a:pt x="41" y="1589"/>
                    </a:lnTo>
                    <a:lnTo>
                      <a:pt x="41" y="1589"/>
                    </a:lnTo>
                    <a:lnTo>
                      <a:pt x="41" y="1589"/>
                    </a:lnTo>
                    <a:lnTo>
                      <a:pt x="41" y="1590"/>
                    </a:lnTo>
                    <a:lnTo>
                      <a:pt x="41" y="1611"/>
                    </a:lnTo>
                    <a:lnTo>
                      <a:pt x="41" y="1612"/>
                    </a:lnTo>
                    <a:lnTo>
                      <a:pt x="41" y="1612"/>
                    </a:lnTo>
                    <a:lnTo>
                      <a:pt x="41" y="1612"/>
                    </a:lnTo>
                    <a:lnTo>
                      <a:pt x="41" y="1613"/>
                    </a:lnTo>
                    <a:lnTo>
                      <a:pt x="41" y="1613"/>
                    </a:lnTo>
                    <a:lnTo>
                      <a:pt x="41" y="1613"/>
                    </a:lnTo>
                    <a:lnTo>
                      <a:pt x="41" y="1614"/>
                    </a:lnTo>
                    <a:lnTo>
                      <a:pt x="41" y="1614"/>
                    </a:lnTo>
                    <a:lnTo>
                      <a:pt x="42" y="1615"/>
                    </a:lnTo>
                    <a:lnTo>
                      <a:pt x="43" y="1615"/>
                    </a:lnTo>
                    <a:lnTo>
                      <a:pt x="43" y="1616"/>
                    </a:lnTo>
                    <a:lnTo>
                      <a:pt x="43" y="1617"/>
                    </a:lnTo>
                    <a:lnTo>
                      <a:pt x="44" y="1617"/>
                    </a:lnTo>
                    <a:lnTo>
                      <a:pt x="44" y="1617"/>
                    </a:lnTo>
                    <a:lnTo>
                      <a:pt x="45" y="1618"/>
                    </a:lnTo>
                    <a:lnTo>
                      <a:pt x="46" y="1618"/>
                    </a:lnTo>
                    <a:lnTo>
                      <a:pt x="46" y="1618"/>
                    </a:lnTo>
                    <a:close/>
                    <a:moveTo>
                      <a:pt x="54" y="1679"/>
                    </a:moveTo>
                    <a:lnTo>
                      <a:pt x="54" y="1679"/>
                    </a:lnTo>
                    <a:lnTo>
                      <a:pt x="55" y="1679"/>
                    </a:lnTo>
                    <a:lnTo>
                      <a:pt x="55" y="1679"/>
                    </a:lnTo>
                    <a:lnTo>
                      <a:pt x="55" y="1679"/>
                    </a:lnTo>
                    <a:lnTo>
                      <a:pt x="56" y="1679"/>
                    </a:lnTo>
                    <a:lnTo>
                      <a:pt x="57" y="1679"/>
                    </a:lnTo>
                    <a:lnTo>
                      <a:pt x="57" y="1679"/>
                    </a:lnTo>
                    <a:lnTo>
                      <a:pt x="57" y="1679"/>
                    </a:lnTo>
                    <a:lnTo>
                      <a:pt x="57" y="1679"/>
                    </a:lnTo>
                    <a:lnTo>
                      <a:pt x="57" y="1679"/>
                    </a:lnTo>
                    <a:lnTo>
                      <a:pt x="58" y="1679"/>
                    </a:lnTo>
                    <a:lnTo>
                      <a:pt x="58" y="1679"/>
                    </a:lnTo>
                    <a:lnTo>
                      <a:pt x="58" y="1679"/>
                    </a:lnTo>
                    <a:lnTo>
                      <a:pt x="59" y="1679"/>
                    </a:lnTo>
                    <a:lnTo>
                      <a:pt x="59" y="1679"/>
                    </a:lnTo>
                    <a:lnTo>
                      <a:pt x="60" y="1678"/>
                    </a:lnTo>
                    <a:lnTo>
                      <a:pt x="60" y="1677"/>
                    </a:lnTo>
                    <a:lnTo>
                      <a:pt x="61" y="1677"/>
                    </a:lnTo>
                    <a:lnTo>
                      <a:pt x="61" y="1677"/>
                    </a:lnTo>
                    <a:lnTo>
                      <a:pt x="62" y="1676"/>
                    </a:lnTo>
                    <a:lnTo>
                      <a:pt x="62" y="1676"/>
                    </a:lnTo>
                    <a:lnTo>
                      <a:pt x="62" y="1675"/>
                    </a:lnTo>
                    <a:lnTo>
                      <a:pt x="62" y="1674"/>
                    </a:lnTo>
                    <a:lnTo>
                      <a:pt x="63" y="1674"/>
                    </a:lnTo>
                    <a:lnTo>
                      <a:pt x="63" y="1674"/>
                    </a:lnTo>
                    <a:lnTo>
                      <a:pt x="63" y="1674"/>
                    </a:lnTo>
                    <a:lnTo>
                      <a:pt x="63" y="1673"/>
                    </a:lnTo>
                    <a:lnTo>
                      <a:pt x="63" y="1673"/>
                    </a:lnTo>
                    <a:lnTo>
                      <a:pt x="63" y="1673"/>
                    </a:lnTo>
                    <a:lnTo>
                      <a:pt x="63" y="1650"/>
                    </a:lnTo>
                    <a:lnTo>
                      <a:pt x="63" y="1650"/>
                    </a:lnTo>
                    <a:lnTo>
                      <a:pt x="63" y="1650"/>
                    </a:lnTo>
                    <a:lnTo>
                      <a:pt x="63" y="1649"/>
                    </a:lnTo>
                    <a:lnTo>
                      <a:pt x="63" y="1649"/>
                    </a:lnTo>
                    <a:lnTo>
                      <a:pt x="63" y="1649"/>
                    </a:lnTo>
                    <a:lnTo>
                      <a:pt x="63" y="1649"/>
                    </a:lnTo>
                    <a:lnTo>
                      <a:pt x="62" y="1648"/>
                    </a:lnTo>
                    <a:lnTo>
                      <a:pt x="62" y="1647"/>
                    </a:lnTo>
                    <a:lnTo>
                      <a:pt x="62" y="1647"/>
                    </a:lnTo>
                    <a:lnTo>
                      <a:pt x="61" y="1646"/>
                    </a:lnTo>
                    <a:lnTo>
                      <a:pt x="61" y="1646"/>
                    </a:lnTo>
                    <a:lnTo>
                      <a:pt x="61" y="1646"/>
                    </a:lnTo>
                    <a:lnTo>
                      <a:pt x="60" y="1645"/>
                    </a:lnTo>
                    <a:lnTo>
                      <a:pt x="60" y="1645"/>
                    </a:lnTo>
                    <a:lnTo>
                      <a:pt x="59" y="1645"/>
                    </a:lnTo>
                    <a:lnTo>
                      <a:pt x="59" y="1644"/>
                    </a:lnTo>
                    <a:lnTo>
                      <a:pt x="58" y="1644"/>
                    </a:lnTo>
                    <a:lnTo>
                      <a:pt x="58" y="1644"/>
                    </a:lnTo>
                    <a:lnTo>
                      <a:pt x="58" y="1644"/>
                    </a:lnTo>
                    <a:lnTo>
                      <a:pt x="57" y="1644"/>
                    </a:lnTo>
                    <a:lnTo>
                      <a:pt x="57" y="1644"/>
                    </a:lnTo>
                    <a:lnTo>
                      <a:pt x="57" y="1644"/>
                    </a:lnTo>
                    <a:lnTo>
                      <a:pt x="57" y="1644"/>
                    </a:lnTo>
                    <a:lnTo>
                      <a:pt x="56" y="1644"/>
                    </a:lnTo>
                    <a:lnTo>
                      <a:pt x="56" y="1644"/>
                    </a:lnTo>
                    <a:lnTo>
                      <a:pt x="55" y="1644"/>
                    </a:lnTo>
                    <a:lnTo>
                      <a:pt x="55" y="1644"/>
                    </a:lnTo>
                    <a:lnTo>
                      <a:pt x="55" y="1644"/>
                    </a:lnTo>
                    <a:lnTo>
                      <a:pt x="54" y="1644"/>
                    </a:lnTo>
                    <a:lnTo>
                      <a:pt x="54" y="1645"/>
                    </a:lnTo>
                    <a:lnTo>
                      <a:pt x="53" y="1645"/>
                    </a:lnTo>
                    <a:lnTo>
                      <a:pt x="53" y="1645"/>
                    </a:lnTo>
                    <a:lnTo>
                      <a:pt x="52" y="1646"/>
                    </a:lnTo>
                    <a:lnTo>
                      <a:pt x="52" y="1646"/>
                    </a:lnTo>
                    <a:lnTo>
                      <a:pt x="51" y="1646"/>
                    </a:lnTo>
                    <a:lnTo>
                      <a:pt x="51" y="1647"/>
                    </a:lnTo>
                    <a:lnTo>
                      <a:pt x="51" y="1647"/>
                    </a:lnTo>
                    <a:lnTo>
                      <a:pt x="50" y="1648"/>
                    </a:lnTo>
                    <a:lnTo>
                      <a:pt x="50" y="1648"/>
                    </a:lnTo>
                    <a:lnTo>
                      <a:pt x="50" y="1649"/>
                    </a:lnTo>
                    <a:lnTo>
                      <a:pt x="50" y="1649"/>
                    </a:lnTo>
                    <a:lnTo>
                      <a:pt x="50" y="1649"/>
                    </a:lnTo>
                    <a:lnTo>
                      <a:pt x="50" y="1650"/>
                    </a:lnTo>
                    <a:lnTo>
                      <a:pt x="50" y="1650"/>
                    </a:lnTo>
                    <a:lnTo>
                      <a:pt x="50" y="1650"/>
                    </a:lnTo>
                    <a:lnTo>
                      <a:pt x="50" y="1673"/>
                    </a:lnTo>
                    <a:lnTo>
                      <a:pt x="50" y="1673"/>
                    </a:lnTo>
                    <a:lnTo>
                      <a:pt x="50" y="1673"/>
                    </a:lnTo>
                    <a:lnTo>
                      <a:pt x="50" y="1674"/>
                    </a:lnTo>
                    <a:lnTo>
                      <a:pt x="50" y="1674"/>
                    </a:lnTo>
                    <a:lnTo>
                      <a:pt x="50" y="1674"/>
                    </a:lnTo>
                    <a:lnTo>
                      <a:pt x="50" y="1674"/>
                    </a:lnTo>
                    <a:lnTo>
                      <a:pt x="50" y="1675"/>
                    </a:lnTo>
                    <a:lnTo>
                      <a:pt x="51" y="1676"/>
                    </a:lnTo>
                    <a:lnTo>
                      <a:pt x="51" y="1676"/>
                    </a:lnTo>
                    <a:lnTo>
                      <a:pt x="51" y="1677"/>
                    </a:lnTo>
                    <a:lnTo>
                      <a:pt x="52" y="1677"/>
                    </a:lnTo>
                    <a:lnTo>
                      <a:pt x="52" y="1677"/>
                    </a:lnTo>
                    <a:lnTo>
                      <a:pt x="53" y="1678"/>
                    </a:lnTo>
                    <a:lnTo>
                      <a:pt x="53" y="1679"/>
                    </a:lnTo>
                    <a:lnTo>
                      <a:pt x="54" y="1679"/>
                    </a:lnTo>
                    <a:lnTo>
                      <a:pt x="54" y="1679"/>
                    </a:lnTo>
                    <a:lnTo>
                      <a:pt x="54" y="1679"/>
                    </a:lnTo>
                    <a:close/>
                    <a:moveTo>
                      <a:pt x="126" y="1672"/>
                    </a:moveTo>
                    <a:lnTo>
                      <a:pt x="126" y="1672"/>
                    </a:lnTo>
                    <a:lnTo>
                      <a:pt x="126" y="1671"/>
                    </a:lnTo>
                    <a:lnTo>
                      <a:pt x="126" y="1671"/>
                    </a:lnTo>
                    <a:lnTo>
                      <a:pt x="126" y="1671"/>
                    </a:lnTo>
                    <a:lnTo>
                      <a:pt x="126" y="1670"/>
                    </a:lnTo>
                    <a:lnTo>
                      <a:pt x="126" y="1670"/>
                    </a:lnTo>
                    <a:lnTo>
                      <a:pt x="126" y="1670"/>
                    </a:lnTo>
                    <a:lnTo>
                      <a:pt x="126" y="1670"/>
                    </a:lnTo>
                    <a:lnTo>
                      <a:pt x="126" y="1669"/>
                    </a:lnTo>
                    <a:lnTo>
                      <a:pt x="126" y="1669"/>
                    </a:lnTo>
                    <a:lnTo>
                      <a:pt x="125" y="1669"/>
                    </a:lnTo>
                    <a:lnTo>
                      <a:pt x="125" y="1669"/>
                    </a:lnTo>
                    <a:lnTo>
                      <a:pt x="125" y="1668"/>
                    </a:lnTo>
                    <a:lnTo>
                      <a:pt x="125" y="1668"/>
                    </a:lnTo>
                    <a:lnTo>
                      <a:pt x="124" y="1667"/>
                    </a:lnTo>
                    <a:lnTo>
                      <a:pt x="124" y="1667"/>
                    </a:lnTo>
                    <a:lnTo>
                      <a:pt x="123" y="1666"/>
                    </a:lnTo>
                    <a:lnTo>
                      <a:pt x="123" y="1666"/>
                    </a:lnTo>
                    <a:lnTo>
                      <a:pt x="123" y="1666"/>
                    </a:lnTo>
                    <a:lnTo>
                      <a:pt x="122" y="1665"/>
                    </a:lnTo>
                    <a:lnTo>
                      <a:pt x="121" y="1664"/>
                    </a:lnTo>
                    <a:lnTo>
                      <a:pt x="121" y="1664"/>
                    </a:lnTo>
                    <a:lnTo>
                      <a:pt x="120" y="1664"/>
                    </a:lnTo>
                    <a:lnTo>
                      <a:pt x="120" y="1664"/>
                    </a:lnTo>
                    <a:lnTo>
                      <a:pt x="120" y="1664"/>
                    </a:lnTo>
                    <a:lnTo>
                      <a:pt x="119" y="1664"/>
                    </a:lnTo>
                    <a:lnTo>
                      <a:pt x="119" y="1664"/>
                    </a:lnTo>
                    <a:lnTo>
                      <a:pt x="119" y="1664"/>
                    </a:lnTo>
                    <a:lnTo>
                      <a:pt x="118" y="1664"/>
                    </a:lnTo>
                    <a:lnTo>
                      <a:pt x="96" y="1667"/>
                    </a:lnTo>
                    <a:lnTo>
                      <a:pt x="96" y="1667"/>
                    </a:lnTo>
                    <a:lnTo>
                      <a:pt x="96" y="1667"/>
                    </a:lnTo>
                    <a:lnTo>
                      <a:pt x="95" y="1667"/>
                    </a:lnTo>
                    <a:lnTo>
                      <a:pt x="95" y="1667"/>
                    </a:lnTo>
                    <a:lnTo>
                      <a:pt x="95" y="1667"/>
                    </a:lnTo>
                    <a:lnTo>
                      <a:pt x="94" y="1667"/>
                    </a:lnTo>
                    <a:lnTo>
                      <a:pt x="94" y="1667"/>
                    </a:lnTo>
                    <a:lnTo>
                      <a:pt x="93" y="1668"/>
                    </a:lnTo>
                    <a:lnTo>
                      <a:pt x="93" y="1668"/>
                    </a:lnTo>
                    <a:lnTo>
                      <a:pt x="92" y="1668"/>
                    </a:lnTo>
                    <a:lnTo>
                      <a:pt x="92" y="1669"/>
                    </a:lnTo>
                    <a:lnTo>
                      <a:pt x="92" y="1669"/>
                    </a:lnTo>
                    <a:lnTo>
                      <a:pt x="91" y="1670"/>
                    </a:lnTo>
                    <a:lnTo>
                      <a:pt x="91" y="1670"/>
                    </a:lnTo>
                    <a:lnTo>
                      <a:pt x="91" y="1671"/>
                    </a:lnTo>
                    <a:lnTo>
                      <a:pt x="91" y="1671"/>
                    </a:lnTo>
                    <a:lnTo>
                      <a:pt x="91" y="1672"/>
                    </a:lnTo>
                    <a:lnTo>
                      <a:pt x="91" y="1673"/>
                    </a:lnTo>
                    <a:lnTo>
                      <a:pt x="91" y="1673"/>
                    </a:lnTo>
                    <a:lnTo>
                      <a:pt x="91" y="1673"/>
                    </a:lnTo>
                    <a:lnTo>
                      <a:pt x="91" y="1674"/>
                    </a:lnTo>
                    <a:lnTo>
                      <a:pt x="91" y="1674"/>
                    </a:lnTo>
                    <a:lnTo>
                      <a:pt x="91" y="1674"/>
                    </a:lnTo>
                    <a:lnTo>
                      <a:pt x="91" y="1674"/>
                    </a:lnTo>
                    <a:lnTo>
                      <a:pt x="91" y="1674"/>
                    </a:lnTo>
                    <a:lnTo>
                      <a:pt x="91" y="1675"/>
                    </a:lnTo>
                    <a:lnTo>
                      <a:pt x="91" y="1675"/>
                    </a:lnTo>
                    <a:lnTo>
                      <a:pt x="91" y="1675"/>
                    </a:lnTo>
                    <a:lnTo>
                      <a:pt x="91" y="1676"/>
                    </a:lnTo>
                    <a:lnTo>
                      <a:pt x="91" y="1676"/>
                    </a:lnTo>
                    <a:lnTo>
                      <a:pt x="92" y="1677"/>
                    </a:lnTo>
                    <a:lnTo>
                      <a:pt x="92" y="1677"/>
                    </a:lnTo>
                    <a:lnTo>
                      <a:pt x="93" y="1678"/>
                    </a:lnTo>
                    <a:lnTo>
                      <a:pt x="93" y="1679"/>
                    </a:lnTo>
                    <a:lnTo>
                      <a:pt x="93" y="1679"/>
                    </a:lnTo>
                    <a:lnTo>
                      <a:pt x="94" y="1679"/>
                    </a:lnTo>
                    <a:lnTo>
                      <a:pt x="94" y="1679"/>
                    </a:lnTo>
                    <a:lnTo>
                      <a:pt x="95" y="1680"/>
                    </a:lnTo>
                    <a:lnTo>
                      <a:pt x="96" y="1680"/>
                    </a:lnTo>
                    <a:lnTo>
                      <a:pt x="96" y="1680"/>
                    </a:lnTo>
                    <a:lnTo>
                      <a:pt x="96" y="1680"/>
                    </a:lnTo>
                    <a:lnTo>
                      <a:pt x="97" y="1680"/>
                    </a:lnTo>
                    <a:lnTo>
                      <a:pt x="97" y="1680"/>
                    </a:lnTo>
                    <a:lnTo>
                      <a:pt x="98" y="1680"/>
                    </a:lnTo>
                    <a:lnTo>
                      <a:pt x="98" y="1680"/>
                    </a:lnTo>
                    <a:lnTo>
                      <a:pt x="120" y="1677"/>
                    </a:lnTo>
                    <a:lnTo>
                      <a:pt x="120" y="1677"/>
                    </a:lnTo>
                    <a:lnTo>
                      <a:pt x="120" y="1677"/>
                    </a:lnTo>
                    <a:lnTo>
                      <a:pt x="121" y="1677"/>
                    </a:lnTo>
                    <a:lnTo>
                      <a:pt x="121" y="1677"/>
                    </a:lnTo>
                    <a:lnTo>
                      <a:pt x="121" y="1677"/>
                    </a:lnTo>
                    <a:lnTo>
                      <a:pt x="121" y="1677"/>
                    </a:lnTo>
                    <a:lnTo>
                      <a:pt x="122" y="1677"/>
                    </a:lnTo>
                    <a:lnTo>
                      <a:pt x="123" y="1676"/>
                    </a:lnTo>
                    <a:lnTo>
                      <a:pt x="123" y="1676"/>
                    </a:lnTo>
                    <a:lnTo>
                      <a:pt x="123" y="1676"/>
                    </a:lnTo>
                    <a:lnTo>
                      <a:pt x="124" y="1675"/>
                    </a:lnTo>
                    <a:lnTo>
                      <a:pt x="124" y="1675"/>
                    </a:lnTo>
                    <a:lnTo>
                      <a:pt x="125" y="1674"/>
                    </a:lnTo>
                    <a:lnTo>
                      <a:pt x="125" y="1674"/>
                    </a:lnTo>
                    <a:lnTo>
                      <a:pt x="125" y="1673"/>
                    </a:lnTo>
                    <a:lnTo>
                      <a:pt x="126" y="1672"/>
                    </a:lnTo>
                    <a:lnTo>
                      <a:pt x="126" y="1672"/>
                    </a:lnTo>
                    <a:close/>
                    <a:moveTo>
                      <a:pt x="191" y="1663"/>
                    </a:moveTo>
                    <a:lnTo>
                      <a:pt x="191" y="1663"/>
                    </a:lnTo>
                    <a:lnTo>
                      <a:pt x="191" y="1663"/>
                    </a:lnTo>
                    <a:lnTo>
                      <a:pt x="191" y="1662"/>
                    </a:lnTo>
                    <a:lnTo>
                      <a:pt x="191" y="1662"/>
                    </a:lnTo>
                    <a:lnTo>
                      <a:pt x="191" y="1662"/>
                    </a:lnTo>
                    <a:lnTo>
                      <a:pt x="191" y="1662"/>
                    </a:lnTo>
                    <a:lnTo>
                      <a:pt x="191" y="1662"/>
                    </a:lnTo>
                    <a:lnTo>
                      <a:pt x="191" y="1661"/>
                    </a:lnTo>
                    <a:lnTo>
                      <a:pt x="191" y="1661"/>
                    </a:lnTo>
                    <a:lnTo>
                      <a:pt x="191" y="1661"/>
                    </a:lnTo>
                    <a:lnTo>
                      <a:pt x="191" y="1660"/>
                    </a:lnTo>
                    <a:lnTo>
                      <a:pt x="191" y="1660"/>
                    </a:lnTo>
                    <a:lnTo>
                      <a:pt x="190" y="1660"/>
                    </a:lnTo>
                    <a:lnTo>
                      <a:pt x="190" y="1659"/>
                    </a:lnTo>
                    <a:lnTo>
                      <a:pt x="190" y="1659"/>
                    </a:lnTo>
                    <a:lnTo>
                      <a:pt x="190" y="1658"/>
                    </a:lnTo>
                    <a:lnTo>
                      <a:pt x="189" y="1657"/>
                    </a:lnTo>
                    <a:lnTo>
                      <a:pt x="189" y="1657"/>
                    </a:lnTo>
                    <a:lnTo>
                      <a:pt x="188" y="1656"/>
                    </a:lnTo>
                    <a:lnTo>
                      <a:pt x="187" y="1656"/>
                    </a:lnTo>
                    <a:lnTo>
                      <a:pt x="187" y="1656"/>
                    </a:lnTo>
                    <a:lnTo>
                      <a:pt x="186" y="1656"/>
                    </a:lnTo>
                    <a:lnTo>
                      <a:pt x="185" y="1656"/>
                    </a:lnTo>
                    <a:lnTo>
                      <a:pt x="185" y="1655"/>
                    </a:lnTo>
                    <a:lnTo>
                      <a:pt x="185" y="1655"/>
                    </a:lnTo>
                    <a:lnTo>
                      <a:pt x="185" y="1655"/>
                    </a:lnTo>
                    <a:lnTo>
                      <a:pt x="184" y="1655"/>
                    </a:lnTo>
                    <a:lnTo>
                      <a:pt x="184" y="1655"/>
                    </a:lnTo>
                    <a:lnTo>
                      <a:pt x="184" y="1655"/>
                    </a:lnTo>
                    <a:lnTo>
                      <a:pt x="162" y="1657"/>
                    </a:lnTo>
                    <a:lnTo>
                      <a:pt x="162" y="1657"/>
                    </a:lnTo>
                    <a:lnTo>
                      <a:pt x="161" y="1658"/>
                    </a:lnTo>
                    <a:lnTo>
                      <a:pt x="161" y="1658"/>
                    </a:lnTo>
                    <a:lnTo>
                      <a:pt x="161" y="1658"/>
                    </a:lnTo>
                    <a:lnTo>
                      <a:pt x="160" y="1658"/>
                    </a:lnTo>
                    <a:lnTo>
                      <a:pt x="160" y="1658"/>
                    </a:lnTo>
                    <a:lnTo>
                      <a:pt x="159" y="1659"/>
                    </a:lnTo>
                    <a:lnTo>
                      <a:pt x="159" y="1659"/>
                    </a:lnTo>
                    <a:lnTo>
                      <a:pt x="158" y="1659"/>
                    </a:lnTo>
                    <a:lnTo>
                      <a:pt x="158" y="1660"/>
                    </a:lnTo>
                    <a:lnTo>
                      <a:pt x="157" y="1660"/>
                    </a:lnTo>
                    <a:lnTo>
                      <a:pt x="157" y="1661"/>
                    </a:lnTo>
                    <a:lnTo>
                      <a:pt x="157" y="1661"/>
                    </a:lnTo>
                    <a:lnTo>
                      <a:pt x="156" y="1662"/>
                    </a:lnTo>
                    <a:lnTo>
                      <a:pt x="156" y="1662"/>
                    </a:lnTo>
                    <a:lnTo>
                      <a:pt x="156" y="1663"/>
                    </a:lnTo>
                    <a:lnTo>
                      <a:pt x="156" y="1663"/>
                    </a:lnTo>
                    <a:lnTo>
                      <a:pt x="156" y="1663"/>
                    </a:lnTo>
                    <a:lnTo>
                      <a:pt x="156" y="1664"/>
                    </a:lnTo>
                    <a:lnTo>
                      <a:pt x="156" y="1664"/>
                    </a:lnTo>
                    <a:lnTo>
                      <a:pt x="156" y="1664"/>
                    </a:lnTo>
                    <a:lnTo>
                      <a:pt x="156" y="1665"/>
                    </a:lnTo>
                    <a:lnTo>
                      <a:pt x="156" y="1665"/>
                    </a:lnTo>
                    <a:lnTo>
                      <a:pt x="156" y="1666"/>
                    </a:lnTo>
                    <a:lnTo>
                      <a:pt x="156" y="1666"/>
                    </a:lnTo>
                    <a:lnTo>
                      <a:pt x="156" y="1666"/>
                    </a:lnTo>
                    <a:lnTo>
                      <a:pt x="156" y="1666"/>
                    </a:lnTo>
                    <a:lnTo>
                      <a:pt x="156" y="1667"/>
                    </a:lnTo>
                    <a:lnTo>
                      <a:pt x="156" y="1667"/>
                    </a:lnTo>
                    <a:lnTo>
                      <a:pt x="157" y="1668"/>
                    </a:lnTo>
                    <a:lnTo>
                      <a:pt x="157" y="1668"/>
                    </a:lnTo>
                    <a:lnTo>
                      <a:pt x="157" y="1669"/>
                    </a:lnTo>
                    <a:lnTo>
                      <a:pt x="158" y="1669"/>
                    </a:lnTo>
                    <a:lnTo>
                      <a:pt x="158" y="1669"/>
                    </a:lnTo>
                    <a:lnTo>
                      <a:pt x="159" y="1670"/>
                    </a:lnTo>
                    <a:lnTo>
                      <a:pt x="159" y="1670"/>
                    </a:lnTo>
                    <a:lnTo>
                      <a:pt x="160" y="1670"/>
                    </a:lnTo>
                    <a:lnTo>
                      <a:pt x="161" y="1671"/>
                    </a:lnTo>
                    <a:lnTo>
                      <a:pt x="161" y="1671"/>
                    </a:lnTo>
                    <a:lnTo>
                      <a:pt x="162" y="1671"/>
                    </a:lnTo>
                    <a:lnTo>
                      <a:pt x="162" y="1671"/>
                    </a:lnTo>
                    <a:lnTo>
                      <a:pt x="162" y="1671"/>
                    </a:lnTo>
                    <a:lnTo>
                      <a:pt x="163" y="1671"/>
                    </a:lnTo>
                    <a:lnTo>
                      <a:pt x="163" y="1671"/>
                    </a:lnTo>
                    <a:lnTo>
                      <a:pt x="163" y="1671"/>
                    </a:lnTo>
                    <a:lnTo>
                      <a:pt x="185" y="1669"/>
                    </a:lnTo>
                    <a:lnTo>
                      <a:pt x="185" y="1669"/>
                    </a:lnTo>
                    <a:lnTo>
                      <a:pt x="185" y="1669"/>
                    </a:lnTo>
                    <a:lnTo>
                      <a:pt x="186" y="1669"/>
                    </a:lnTo>
                    <a:lnTo>
                      <a:pt x="186" y="1669"/>
                    </a:lnTo>
                    <a:lnTo>
                      <a:pt x="186" y="1668"/>
                    </a:lnTo>
                    <a:lnTo>
                      <a:pt x="187" y="1668"/>
                    </a:lnTo>
                    <a:lnTo>
                      <a:pt x="187" y="1668"/>
                    </a:lnTo>
                    <a:lnTo>
                      <a:pt x="188" y="1668"/>
                    </a:lnTo>
                    <a:lnTo>
                      <a:pt x="189" y="1667"/>
                    </a:lnTo>
                    <a:lnTo>
                      <a:pt x="189" y="1667"/>
                    </a:lnTo>
                    <a:lnTo>
                      <a:pt x="190" y="1667"/>
                    </a:lnTo>
                    <a:lnTo>
                      <a:pt x="190" y="1666"/>
                    </a:lnTo>
                    <a:lnTo>
                      <a:pt x="190" y="1666"/>
                    </a:lnTo>
                    <a:lnTo>
                      <a:pt x="190" y="1665"/>
                    </a:lnTo>
                    <a:lnTo>
                      <a:pt x="191" y="1664"/>
                    </a:lnTo>
                    <a:lnTo>
                      <a:pt x="191" y="1663"/>
                    </a:lnTo>
                    <a:lnTo>
                      <a:pt x="191" y="1663"/>
                    </a:lnTo>
                    <a:close/>
                    <a:moveTo>
                      <a:pt x="261" y="1659"/>
                    </a:moveTo>
                    <a:lnTo>
                      <a:pt x="261" y="1659"/>
                    </a:lnTo>
                    <a:lnTo>
                      <a:pt x="261" y="1659"/>
                    </a:lnTo>
                    <a:lnTo>
                      <a:pt x="261" y="1658"/>
                    </a:lnTo>
                    <a:lnTo>
                      <a:pt x="261" y="1658"/>
                    </a:lnTo>
                    <a:lnTo>
                      <a:pt x="261" y="1657"/>
                    </a:lnTo>
                    <a:lnTo>
                      <a:pt x="261" y="1657"/>
                    </a:lnTo>
                    <a:lnTo>
                      <a:pt x="261" y="1657"/>
                    </a:lnTo>
                    <a:lnTo>
                      <a:pt x="261" y="1657"/>
                    </a:lnTo>
                    <a:lnTo>
                      <a:pt x="261" y="1656"/>
                    </a:lnTo>
                    <a:lnTo>
                      <a:pt x="260" y="1656"/>
                    </a:lnTo>
                    <a:lnTo>
                      <a:pt x="260" y="1656"/>
                    </a:lnTo>
                    <a:lnTo>
                      <a:pt x="260" y="1655"/>
                    </a:lnTo>
                    <a:lnTo>
                      <a:pt x="260" y="1655"/>
                    </a:lnTo>
                    <a:lnTo>
                      <a:pt x="260" y="1655"/>
                    </a:lnTo>
                    <a:lnTo>
                      <a:pt x="260" y="1654"/>
                    </a:lnTo>
                    <a:lnTo>
                      <a:pt x="259" y="1654"/>
                    </a:lnTo>
                    <a:lnTo>
                      <a:pt x="259" y="1653"/>
                    </a:lnTo>
                    <a:lnTo>
                      <a:pt x="258" y="1653"/>
                    </a:lnTo>
                    <a:lnTo>
                      <a:pt x="257" y="1652"/>
                    </a:lnTo>
                    <a:lnTo>
                      <a:pt x="257" y="1652"/>
                    </a:lnTo>
                    <a:lnTo>
                      <a:pt x="256" y="1652"/>
                    </a:lnTo>
                    <a:lnTo>
                      <a:pt x="256" y="1652"/>
                    </a:lnTo>
                    <a:lnTo>
                      <a:pt x="255" y="1651"/>
                    </a:lnTo>
                    <a:lnTo>
                      <a:pt x="255" y="1651"/>
                    </a:lnTo>
                    <a:lnTo>
                      <a:pt x="255" y="1651"/>
                    </a:lnTo>
                    <a:lnTo>
                      <a:pt x="254" y="1651"/>
                    </a:lnTo>
                    <a:lnTo>
                      <a:pt x="254" y="1651"/>
                    </a:lnTo>
                    <a:lnTo>
                      <a:pt x="254" y="1651"/>
                    </a:lnTo>
                    <a:lnTo>
                      <a:pt x="253" y="1651"/>
                    </a:lnTo>
                    <a:lnTo>
                      <a:pt x="232" y="1653"/>
                    </a:lnTo>
                    <a:lnTo>
                      <a:pt x="231" y="1653"/>
                    </a:lnTo>
                    <a:lnTo>
                      <a:pt x="231" y="1653"/>
                    </a:lnTo>
                    <a:lnTo>
                      <a:pt x="231" y="1654"/>
                    </a:lnTo>
                    <a:lnTo>
                      <a:pt x="230" y="1654"/>
                    </a:lnTo>
                    <a:lnTo>
                      <a:pt x="230" y="1654"/>
                    </a:lnTo>
                    <a:lnTo>
                      <a:pt x="229" y="1654"/>
                    </a:lnTo>
                    <a:lnTo>
                      <a:pt x="229" y="1654"/>
                    </a:lnTo>
                    <a:lnTo>
                      <a:pt x="228" y="1654"/>
                    </a:lnTo>
                    <a:lnTo>
                      <a:pt x="228" y="1655"/>
                    </a:lnTo>
                    <a:lnTo>
                      <a:pt x="227" y="1655"/>
                    </a:lnTo>
                    <a:lnTo>
                      <a:pt x="227" y="1656"/>
                    </a:lnTo>
                    <a:lnTo>
                      <a:pt x="227" y="1656"/>
                    </a:lnTo>
                    <a:lnTo>
                      <a:pt x="226" y="1657"/>
                    </a:lnTo>
                    <a:lnTo>
                      <a:pt x="226" y="1657"/>
                    </a:lnTo>
                    <a:lnTo>
                      <a:pt x="226" y="1658"/>
                    </a:lnTo>
                    <a:lnTo>
                      <a:pt x="226" y="1659"/>
                    </a:lnTo>
                    <a:lnTo>
                      <a:pt x="226" y="1659"/>
                    </a:lnTo>
                    <a:lnTo>
                      <a:pt x="226" y="1659"/>
                    </a:lnTo>
                    <a:lnTo>
                      <a:pt x="226" y="1660"/>
                    </a:lnTo>
                    <a:lnTo>
                      <a:pt x="226" y="1660"/>
                    </a:lnTo>
                    <a:lnTo>
                      <a:pt x="226" y="1660"/>
                    </a:lnTo>
                    <a:lnTo>
                      <a:pt x="226" y="1661"/>
                    </a:lnTo>
                    <a:lnTo>
                      <a:pt x="226" y="1661"/>
                    </a:lnTo>
                    <a:lnTo>
                      <a:pt x="226" y="1661"/>
                    </a:lnTo>
                    <a:lnTo>
                      <a:pt x="226" y="1661"/>
                    </a:lnTo>
                    <a:lnTo>
                      <a:pt x="226" y="1662"/>
                    </a:lnTo>
                    <a:lnTo>
                      <a:pt x="226" y="1662"/>
                    </a:lnTo>
                    <a:lnTo>
                      <a:pt x="226" y="1662"/>
                    </a:lnTo>
                    <a:lnTo>
                      <a:pt x="226" y="1662"/>
                    </a:lnTo>
                    <a:lnTo>
                      <a:pt x="226" y="1663"/>
                    </a:lnTo>
                    <a:lnTo>
                      <a:pt x="227" y="1664"/>
                    </a:lnTo>
                    <a:lnTo>
                      <a:pt x="227" y="1664"/>
                    </a:lnTo>
                    <a:lnTo>
                      <a:pt x="227" y="1664"/>
                    </a:lnTo>
                    <a:lnTo>
                      <a:pt x="228" y="1665"/>
                    </a:lnTo>
                    <a:lnTo>
                      <a:pt x="228" y="1666"/>
                    </a:lnTo>
                    <a:lnTo>
                      <a:pt x="229" y="1666"/>
                    </a:lnTo>
                    <a:lnTo>
                      <a:pt x="229" y="1666"/>
                    </a:lnTo>
                    <a:lnTo>
                      <a:pt x="230" y="1667"/>
                    </a:lnTo>
                    <a:lnTo>
                      <a:pt x="231" y="1667"/>
                    </a:lnTo>
                    <a:lnTo>
                      <a:pt x="231" y="1667"/>
                    </a:lnTo>
                    <a:lnTo>
                      <a:pt x="232" y="1667"/>
                    </a:lnTo>
                    <a:lnTo>
                      <a:pt x="232" y="1667"/>
                    </a:lnTo>
                    <a:lnTo>
                      <a:pt x="232" y="1667"/>
                    </a:lnTo>
                    <a:lnTo>
                      <a:pt x="233" y="1667"/>
                    </a:lnTo>
                    <a:lnTo>
                      <a:pt x="233" y="1667"/>
                    </a:lnTo>
                    <a:lnTo>
                      <a:pt x="255" y="1664"/>
                    </a:lnTo>
                    <a:lnTo>
                      <a:pt x="255" y="1664"/>
                    </a:lnTo>
                    <a:lnTo>
                      <a:pt x="255" y="1664"/>
                    </a:lnTo>
                    <a:lnTo>
                      <a:pt x="255" y="1664"/>
                    </a:lnTo>
                    <a:lnTo>
                      <a:pt x="256" y="1664"/>
                    </a:lnTo>
                    <a:lnTo>
                      <a:pt x="256" y="1664"/>
                    </a:lnTo>
                    <a:lnTo>
                      <a:pt x="256" y="1664"/>
                    </a:lnTo>
                    <a:lnTo>
                      <a:pt x="257" y="1664"/>
                    </a:lnTo>
                    <a:lnTo>
                      <a:pt x="257" y="1663"/>
                    </a:lnTo>
                    <a:lnTo>
                      <a:pt x="258" y="1663"/>
                    </a:lnTo>
                    <a:lnTo>
                      <a:pt x="259" y="1662"/>
                    </a:lnTo>
                    <a:lnTo>
                      <a:pt x="259" y="1662"/>
                    </a:lnTo>
                    <a:lnTo>
                      <a:pt x="260" y="1662"/>
                    </a:lnTo>
                    <a:lnTo>
                      <a:pt x="260" y="1661"/>
                    </a:lnTo>
                    <a:lnTo>
                      <a:pt x="260" y="1660"/>
                    </a:lnTo>
                    <a:lnTo>
                      <a:pt x="260" y="1660"/>
                    </a:lnTo>
                    <a:lnTo>
                      <a:pt x="261" y="1659"/>
                    </a:lnTo>
                    <a:lnTo>
                      <a:pt x="261" y="1659"/>
                    </a:lnTo>
                    <a:close/>
                    <a:moveTo>
                      <a:pt x="381" y="1652"/>
                    </a:moveTo>
                    <a:lnTo>
                      <a:pt x="381" y="1652"/>
                    </a:lnTo>
                    <a:lnTo>
                      <a:pt x="381" y="1651"/>
                    </a:lnTo>
                    <a:lnTo>
                      <a:pt x="382" y="1650"/>
                    </a:lnTo>
                    <a:lnTo>
                      <a:pt x="382" y="1650"/>
                    </a:lnTo>
                    <a:lnTo>
                      <a:pt x="382" y="1650"/>
                    </a:lnTo>
                    <a:lnTo>
                      <a:pt x="382" y="1650"/>
                    </a:lnTo>
                    <a:lnTo>
                      <a:pt x="382" y="1650"/>
                    </a:lnTo>
                    <a:lnTo>
                      <a:pt x="382" y="1649"/>
                    </a:lnTo>
                    <a:lnTo>
                      <a:pt x="382" y="1649"/>
                    </a:lnTo>
                    <a:lnTo>
                      <a:pt x="382" y="1649"/>
                    </a:lnTo>
                    <a:lnTo>
                      <a:pt x="382" y="1648"/>
                    </a:lnTo>
                    <a:lnTo>
                      <a:pt x="382" y="1648"/>
                    </a:lnTo>
                    <a:lnTo>
                      <a:pt x="381" y="1648"/>
                    </a:lnTo>
                    <a:lnTo>
                      <a:pt x="381" y="1647"/>
                    </a:lnTo>
                    <a:lnTo>
                      <a:pt x="381" y="1647"/>
                    </a:lnTo>
                    <a:lnTo>
                      <a:pt x="381" y="1646"/>
                    </a:lnTo>
                    <a:lnTo>
                      <a:pt x="380" y="1646"/>
                    </a:lnTo>
                    <a:lnTo>
                      <a:pt x="380" y="1645"/>
                    </a:lnTo>
                    <a:lnTo>
                      <a:pt x="380" y="1645"/>
                    </a:lnTo>
                    <a:lnTo>
                      <a:pt x="379" y="1644"/>
                    </a:lnTo>
                    <a:lnTo>
                      <a:pt x="379" y="1643"/>
                    </a:lnTo>
                    <a:lnTo>
                      <a:pt x="378" y="1643"/>
                    </a:lnTo>
                    <a:lnTo>
                      <a:pt x="378" y="1643"/>
                    </a:lnTo>
                    <a:lnTo>
                      <a:pt x="377" y="1643"/>
                    </a:lnTo>
                    <a:lnTo>
                      <a:pt x="377" y="1643"/>
                    </a:lnTo>
                    <a:lnTo>
                      <a:pt x="377" y="1643"/>
                    </a:lnTo>
                    <a:lnTo>
                      <a:pt x="376" y="1643"/>
                    </a:lnTo>
                    <a:lnTo>
                      <a:pt x="375" y="1643"/>
                    </a:lnTo>
                    <a:lnTo>
                      <a:pt x="375" y="1643"/>
                    </a:lnTo>
                    <a:lnTo>
                      <a:pt x="353" y="1642"/>
                    </a:lnTo>
                    <a:lnTo>
                      <a:pt x="353" y="1642"/>
                    </a:lnTo>
                    <a:lnTo>
                      <a:pt x="353" y="1642"/>
                    </a:lnTo>
                    <a:lnTo>
                      <a:pt x="352" y="1642"/>
                    </a:lnTo>
                    <a:lnTo>
                      <a:pt x="352" y="1642"/>
                    </a:lnTo>
                    <a:lnTo>
                      <a:pt x="352" y="1642"/>
                    </a:lnTo>
                    <a:lnTo>
                      <a:pt x="352" y="1642"/>
                    </a:lnTo>
                    <a:lnTo>
                      <a:pt x="351" y="1642"/>
                    </a:lnTo>
                    <a:lnTo>
                      <a:pt x="350" y="1642"/>
                    </a:lnTo>
                    <a:lnTo>
                      <a:pt x="350" y="1643"/>
                    </a:lnTo>
                    <a:lnTo>
                      <a:pt x="349" y="1643"/>
                    </a:lnTo>
                    <a:lnTo>
                      <a:pt x="349" y="1643"/>
                    </a:lnTo>
                    <a:lnTo>
                      <a:pt x="349" y="1644"/>
                    </a:lnTo>
                    <a:lnTo>
                      <a:pt x="348" y="1645"/>
                    </a:lnTo>
                    <a:lnTo>
                      <a:pt x="347" y="1645"/>
                    </a:lnTo>
                    <a:lnTo>
                      <a:pt x="347" y="1646"/>
                    </a:lnTo>
                    <a:lnTo>
                      <a:pt x="347" y="1646"/>
                    </a:lnTo>
                    <a:lnTo>
                      <a:pt x="347" y="1647"/>
                    </a:lnTo>
                    <a:lnTo>
                      <a:pt x="347" y="1647"/>
                    </a:lnTo>
                    <a:lnTo>
                      <a:pt x="347" y="1647"/>
                    </a:lnTo>
                    <a:lnTo>
                      <a:pt x="347" y="1648"/>
                    </a:lnTo>
                    <a:lnTo>
                      <a:pt x="347" y="1648"/>
                    </a:lnTo>
                    <a:lnTo>
                      <a:pt x="346" y="1648"/>
                    </a:lnTo>
                    <a:lnTo>
                      <a:pt x="346" y="1648"/>
                    </a:lnTo>
                    <a:lnTo>
                      <a:pt x="346" y="1649"/>
                    </a:lnTo>
                    <a:lnTo>
                      <a:pt x="346" y="1649"/>
                    </a:lnTo>
                    <a:lnTo>
                      <a:pt x="347" y="1649"/>
                    </a:lnTo>
                    <a:lnTo>
                      <a:pt x="347" y="1649"/>
                    </a:lnTo>
                    <a:lnTo>
                      <a:pt x="347" y="1650"/>
                    </a:lnTo>
                    <a:lnTo>
                      <a:pt x="347" y="1650"/>
                    </a:lnTo>
                    <a:lnTo>
                      <a:pt x="347" y="1651"/>
                    </a:lnTo>
                    <a:lnTo>
                      <a:pt x="347" y="1652"/>
                    </a:lnTo>
                    <a:lnTo>
                      <a:pt x="347" y="1652"/>
                    </a:lnTo>
                    <a:lnTo>
                      <a:pt x="348" y="1653"/>
                    </a:lnTo>
                    <a:lnTo>
                      <a:pt x="349" y="1653"/>
                    </a:lnTo>
                    <a:lnTo>
                      <a:pt x="349" y="1654"/>
                    </a:lnTo>
                    <a:lnTo>
                      <a:pt x="349" y="1654"/>
                    </a:lnTo>
                    <a:lnTo>
                      <a:pt x="350" y="1654"/>
                    </a:lnTo>
                    <a:lnTo>
                      <a:pt x="351" y="1655"/>
                    </a:lnTo>
                    <a:lnTo>
                      <a:pt x="351" y="1655"/>
                    </a:lnTo>
                    <a:lnTo>
                      <a:pt x="351" y="1655"/>
                    </a:lnTo>
                    <a:lnTo>
                      <a:pt x="352" y="1655"/>
                    </a:lnTo>
                    <a:lnTo>
                      <a:pt x="352" y="1655"/>
                    </a:lnTo>
                    <a:lnTo>
                      <a:pt x="352" y="1655"/>
                    </a:lnTo>
                    <a:lnTo>
                      <a:pt x="353" y="1655"/>
                    </a:lnTo>
                    <a:lnTo>
                      <a:pt x="353" y="1655"/>
                    </a:lnTo>
                    <a:lnTo>
                      <a:pt x="375" y="1656"/>
                    </a:lnTo>
                    <a:lnTo>
                      <a:pt x="375" y="1656"/>
                    </a:lnTo>
                    <a:lnTo>
                      <a:pt x="375" y="1656"/>
                    </a:lnTo>
                    <a:lnTo>
                      <a:pt x="376" y="1656"/>
                    </a:lnTo>
                    <a:lnTo>
                      <a:pt x="376" y="1656"/>
                    </a:lnTo>
                    <a:lnTo>
                      <a:pt x="377" y="1656"/>
                    </a:lnTo>
                    <a:lnTo>
                      <a:pt x="377" y="1656"/>
                    </a:lnTo>
                    <a:lnTo>
                      <a:pt x="378" y="1656"/>
                    </a:lnTo>
                    <a:lnTo>
                      <a:pt x="378" y="1655"/>
                    </a:lnTo>
                    <a:lnTo>
                      <a:pt x="379" y="1655"/>
                    </a:lnTo>
                    <a:lnTo>
                      <a:pt x="379" y="1655"/>
                    </a:lnTo>
                    <a:lnTo>
                      <a:pt x="380" y="1654"/>
                    </a:lnTo>
                    <a:lnTo>
                      <a:pt x="380" y="1654"/>
                    </a:lnTo>
                    <a:lnTo>
                      <a:pt x="380" y="1653"/>
                    </a:lnTo>
                    <a:lnTo>
                      <a:pt x="381" y="1653"/>
                    </a:lnTo>
                    <a:lnTo>
                      <a:pt x="381" y="1652"/>
                    </a:lnTo>
                    <a:lnTo>
                      <a:pt x="381" y="1652"/>
                    </a:lnTo>
                    <a:lnTo>
                      <a:pt x="381" y="1652"/>
                    </a:lnTo>
                    <a:close/>
                    <a:moveTo>
                      <a:pt x="443" y="1661"/>
                    </a:moveTo>
                    <a:lnTo>
                      <a:pt x="443" y="1661"/>
                    </a:lnTo>
                    <a:lnTo>
                      <a:pt x="443" y="1661"/>
                    </a:lnTo>
                    <a:lnTo>
                      <a:pt x="444" y="1660"/>
                    </a:lnTo>
                    <a:lnTo>
                      <a:pt x="444" y="1660"/>
                    </a:lnTo>
                    <a:lnTo>
                      <a:pt x="444" y="1660"/>
                    </a:lnTo>
                    <a:lnTo>
                      <a:pt x="444" y="1660"/>
                    </a:lnTo>
                    <a:lnTo>
                      <a:pt x="444" y="1660"/>
                    </a:lnTo>
                    <a:lnTo>
                      <a:pt x="444" y="1659"/>
                    </a:lnTo>
                    <a:lnTo>
                      <a:pt x="444" y="1659"/>
                    </a:lnTo>
                    <a:lnTo>
                      <a:pt x="444" y="1659"/>
                    </a:lnTo>
                    <a:lnTo>
                      <a:pt x="444" y="1658"/>
                    </a:lnTo>
                    <a:lnTo>
                      <a:pt x="444" y="1657"/>
                    </a:lnTo>
                    <a:lnTo>
                      <a:pt x="444" y="1657"/>
                    </a:lnTo>
                    <a:lnTo>
                      <a:pt x="444" y="1657"/>
                    </a:lnTo>
                    <a:lnTo>
                      <a:pt x="444" y="1656"/>
                    </a:lnTo>
                    <a:lnTo>
                      <a:pt x="443" y="1655"/>
                    </a:lnTo>
                    <a:lnTo>
                      <a:pt x="443" y="1655"/>
                    </a:lnTo>
                    <a:lnTo>
                      <a:pt x="443" y="1654"/>
                    </a:lnTo>
                    <a:lnTo>
                      <a:pt x="443" y="1654"/>
                    </a:lnTo>
                    <a:lnTo>
                      <a:pt x="442" y="1653"/>
                    </a:lnTo>
                    <a:lnTo>
                      <a:pt x="442" y="1653"/>
                    </a:lnTo>
                    <a:lnTo>
                      <a:pt x="441" y="1653"/>
                    </a:lnTo>
                    <a:lnTo>
                      <a:pt x="441" y="1652"/>
                    </a:lnTo>
                    <a:lnTo>
                      <a:pt x="440" y="1652"/>
                    </a:lnTo>
                    <a:lnTo>
                      <a:pt x="440" y="1652"/>
                    </a:lnTo>
                    <a:lnTo>
                      <a:pt x="440" y="1652"/>
                    </a:lnTo>
                    <a:lnTo>
                      <a:pt x="440" y="1652"/>
                    </a:lnTo>
                    <a:lnTo>
                      <a:pt x="439" y="1652"/>
                    </a:lnTo>
                    <a:lnTo>
                      <a:pt x="439" y="1652"/>
                    </a:lnTo>
                    <a:lnTo>
                      <a:pt x="417" y="1647"/>
                    </a:lnTo>
                    <a:lnTo>
                      <a:pt x="417" y="1647"/>
                    </a:lnTo>
                    <a:lnTo>
                      <a:pt x="416" y="1647"/>
                    </a:lnTo>
                    <a:lnTo>
                      <a:pt x="416" y="1647"/>
                    </a:lnTo>
                    <a:lnTo>
                      <a:pt x="416" y="1647"/>
                    </a:lnTo>
                    <a:lnTo>
                      <a:pt x="416" y="1647"/>
                    </a:lnTo>
                    <a:lnTo>
                      <a:pt x="415" y="1647"/>
                    </a:lnTo>
                    <a:lnTo>
                      <a:pt x="415" y="1647"/>
                    </a:lnTo>
                    <a:lnTo>
                      <a:pt x="414" y="1647"/>
                    </a:lnTo>
                    <a:lnTo>
                      <a:pt x="413" y="1648"/>
                    </a:lnTo>
                    <a:lnTo>
                      <a:pt x="413" y="1648"/>
                    </a:lnTo>
                    <a:lnTo>
                      <a:pt x="412" y="1648"/>
                    </a:lnTo>
                    <a:lnTo>
                      <a:pt x="412" y="1648"/>
                    </a:lnTo>
                    <a:lnTo>
                      <a:pt x="411" y="1649"/>
                    </a:lnTo>
                    <a:lnTo>
                      <a:pt x="411" y="1649"/>
                    </a:lnTo>
                    <a:lnTo>
                      <a:pt x="410" y="1650"/>
                    </a:lnTo>
                    <a:lnTo>
                      <a:pt x="410" y="1650"/>
                    </a:lnTo>
                    <a:lnTo>
                      <a:pt x="410" y="1651"/>
                    </a:lnTo>
                    <a:lnTo>
                      <a:pt x="410" y="1651"/>
                    </a:lnTo>
                    <a:lnTo>
                      <a:pt x="410" y="1652"/>
                    </a:lnTo>
                    <a:lnTo>
                      <a:pt x="409" y="1652"/>
                    </a:lnTo>
                    <a:lnTo>
                      <a:pt x="409" y="1652"/>
                    </a:lnTo>
                    <a:lnTo>
                      <a:pt x="409" y="1653"/>
                    </a:lnTo>
                    <a:lnTo>
                      <a:pt x="409" y="1653"/>
                    </a:lnTo>
                    <a:lnTo>
                      <a:pt x="409" y="1653"/>
                    </a:lnTo>
                    <a:lnTo>
                      <a:pt x="409" y="1653"/>
                    </a:lnTo>
                    <a:lnTo>
                      <a:pt x="409" y="1654"/>
                    </a:lnTo>
                    <a:lnTo>
                      <a:pt x="409" y="1654"/>
                    </a:lnTo>
                    <a:lnTo>
                      <a:pt x="409" y="1654"/>
                    </a:lnTo>
                    <a:lnTo>
                      <a:pt x="409" y="1654"/>
                    </a:lnTo>
                    <a:lnTo>
                      <a:pt x="409" y="1655"/>
                    </a:lnTo>
                    <a:lnTo>
                      <a:pt x="409" y="1656"/>
                    </a:lnTo>
                    <a:lnTo>
                      <a:pt x="410" y="1656"/>
                    </a:lnTo>
                    <a:lnTo>
                      <a:pt x="410" y="1657"/>
                    </a:lnTo>
                    <a:lnTo>
                      <a:pt x="410" y="1657"/>
                    </a:lnTo>
                    <a:lnTo>
                      <a:pt x="411" y="1658"/>
                    </a:lnTo>
                    <a:lnTo>
                      <a:pt x="411" y="1659"/>
                    </a:lnTo>
                    <a:lnTo>
                      <a:pt x="412" y="1659"/>
                    </a:lnTo>
                    <a:lnTo>
                      <a:pt x="412" y="1659"/>
                    </a:lnTo>
                    <a:lnTo>
                      <a:pt x="413" y="1660"/>
                    </a:lnTo>
                    <a:lnTo>
                      <a:pt x="413" y="1660"/>
                    </a:lnTo>
                    <a:lnTo>
                      <a:pt x="413" y="1660"/>
                    </a:lnTo>
                    <a:lnTo>
                      <a:pt x="414" y="1660"/>
                    </a:lnTo>
                    <a:lnTo>
                      <a:pt x="414" y="1660"/>
                    </a:lnTo>
                    <a:lnTo>
                      <a:pt x="414" y="1660"/>
                    </a:lnTo>
                    <a:lnTo>
                      <a:pt x="415" y="1660"/>
                    </a:lnTo>
                    <a:lnTo>
                      <a:pt x="436" y="1664"/>
                    </a:lnTo>
                    <a:lnTo>
                      <a:pt x="436" y="1664"/>
                    </a:lnTo>
                    <a:lnTo>
                      <a:pt x="437" y="1665"/>
                    </a:lnTo>
                    <a:lnTo>
                      <a:pt x="437" y="1665"/>
                    </a:lnTo>
                    <a:lnTo>
                      <a:pt x="437" y="1665"/>
                    </a:lnTo>
                    <a:lnTo>
                      <a:pt x="438" y="1665"/>
                    </a:lnTo>
                    <a:lnTo>
                      <a:pt x="438" y="1664"/>
                    </a:lnTo>
                    <a:lnTo>
                      <a:pt x="439" y="1664"/>
                    </a:lnTo>
                    <a:lnTo>
                      <a:pt x="440" y="1664"/>
                    </a:lnTo>
                    <a:lnTo>
                      <a:pt x="440" y="1664"/>
                    </a:lnTo>
                    <a:lnTo>
                      <a:pt x="441" y="1664"/>
                    </a:lnTo>
                    <a:lnTo>
                      <a:pt x="441" y="1663"/>
                    </a:lnTo>
                    <a:lnTo>
                      <a:pt x="442" y="1663"/>
                    </a:lnTo>
                    <a:lnTo>
                      <a:pt x="442" y="1663"/>
                    </a:lnTo>
                    <a:lnTo>
                      <a:pt x="442" y="1662"/>
                    </a:lnTo>
                    <a:lnTo>
                      <a:pt x="443" y="1662"/>
                    </a:lnTo>
                    <a:lnTo>
                      <a:pt x="443" y="1661"/>
                    </a:lnTo>
                    <a:lnTo>
                      <a:pt x="443" y="1661"/>
                    </a:lnTo>
                    <a:close/>
                    <a:moveTo>
                      <a:pt x="441" y="1731"/>
                    </a:moveTo>
                    <a:lnTo>
                      <a:pt x="441" y="1731"/>
                    </a:lnTo>
                    <a:lnTo>
                      <a:pt x="441" y="1731"/>
                    </a:lnTo>
                    <a:lnTo>
                      <a:pt x="442" y="1731"/>
                    </a:lnTo>
                    <a:lnTo>
                      <a:pt x="442" y="1731"/>
                    </a:lnTo>
                    <a:lnTo>
                      <a:pt x="442" y="1732"/>
                    </a:lnTo>
                    <a:lnTo>
                      <a:pt x="443" y="1732"/>
                    </a:lnTo>
                    <a:lnTo>
                      <a:pt x="443" y="1732"/>
                    </a:lnTo>
                    <a:lnTo>
                      <a:pt x="443" y="1732"/>
                    </a:lnTo>
                    <a:lnTo>
                      <a:pt x="443" y="1732"/>
                    </a:lnTo>
                    <a:lnTo>
                      <a:pt x="444" y="1732"/>
                    </a:lnTo>
                    <a:lnTo>
                      <a:pt x="444" y="1732"/>
                    </a:lnTo>
                    <a:lnTo>
                      <a:pt x="444" y="1731"/>
                    </a:lnTo>
                    <a:lnTo>
                      <a:pt x="444" y="1731"/>
                    </a:lnTo>
                    <a:lnTo>
                      <a:pt x="446" y="1731"/>
                    </a:lnTo>
                    <a:lnTo>
                      <a:pt x="446" y="1731"/>
                    </a:lnTo>
                    <a:lnTo>
                      <a:pt x="447" y="1731"/>
                    </a:lnTo>
                    <a:lnTo>
                      <a:pt x="447" y="1730"/>
                    </a:lnTo>
                    <a:lnTo>
                      <a:pt x="448" y="1730"/>
                    </a:lnTo>
                    <a:lnTo>
                      <a:pt x="448" y="1730"/>
                    </a:lnTo>
                    <a:lnTo>
                      <a:pt x="448" y="1729"/>
                    </a:lnTo>
                    <a:lnTo>
                      <a:pt x="449" y="1729"/>
                    </a:lnTo>
                    <a:lnTo>
                      <a:pt x="449" y="1728"/>
                    </a:lnTo>
                    <a:lnTo>
                      <a:pt x="449" y="1728"/>
                    </a:lnTo>
                    <a:lnTo>
                      <a:pt x="449" y="1727"/>
                    </a:lnTo>
                    <a:lnTo>
                      <a:pt x="449" y="1726"/>
                    </a:lnTo>
                    <a:lnTo>
                      <a:pt x="449" y="1726"/>
                    </a:lnTo>
                    <a:lnTo>
                      <a:pt x="450" y="1726"/>
                    </a:lnTo>
                    <a:lnTo>
                      <a:pt x="450" y="1726"/>
                    </a:lnTo>
                    <a:lnTo>
                      <a:pt x="450" y="1725"/>
                    </a:lnTo>
                    <a:lnTo>
                      <a:pt x="451" y="1703"/>
                    </a:lnTo>
                    <a:lnTo>
                      <a:pt x="451" y="1703"/>
                    </a:lnTo>
                    <a:lnTo>
                      <a:pt x="451" y="1703"/>
                    </a:lnTo>
                    <a:lnTo>
                      <a:pt x="451" y="1703"/>
                    </a:lnTo>
                    <a:lnTo>
                      <a:pt x="451" y="1702"/>
                    </a:lnTo>
                    <a:lnTo>
                      <a:pt x="451" y="1702"/>
                    </a:lnTo>
                    <a:lnTo>
                      <a:pt x="451" y="1702"/>
                    </a:lnTo>
                    <a:lnTo>
                      <a:pt x="450" y="1701"/>
                    </a:lnTo>
                    <a:lnTo>
                      <a:pt x="450" y="1700"/>
                    </a:lnTo>
                    <a:lnTo>
                      <a:pt x="450" y="1700"/>
                    </a:lnTo>
                    <a:lnTo>
                      <a:pt x="450" y="1699"/>
                    </a:lnTo>
                    <a:lnTo>
                      <a:pt x="449" y="1698"/>
                    </a:lnTo>
                    <a:lnTo>
                      <a:pt x="449" y="1698"/>
                    </a:lnTo>
                    <a:lnTo>
                      <a:pt x="448" y="1698"/>
                    </a:lnTo>
                    <a:lnTo>
                      <a:pt x="448" y="1697"/>
                    </a:lnTo>
                    <a:lnTo>
                      <a:pt x="447" y="1697"/>
                    </a:lnTo>
                    <a:lnTo>
                      <a:pt x="447" y="1697"/>
                    </a:lnTo>
                    <a:lnTo>
                      <a:pt x="447" y="1697"/>
                    </a:lnTo>
                    <a:lnTo>
                      <a:pt x="446" y="1697"/>
                    </a:lnTo>
                    <a:lnTo>
                      <a:pt x="446" y="1697"/>
                    </a:lnTo>
                    <a:lnTo>
                      <a:pt x="446" y="1696"/>
                    </a:lnTo>
                    <a:lnTo>
                      <a:pt x="445" y="1696"/>
                    </a:lnTo>
                    <a:lnTo>
                      <a:pt x="444" y="1696"/>
                    </a:lnTo>
                    <a:lnTo>
                      <a:pt x="444" y="1696"/>
                    </a:lnTo>
                    <a:lnTo>
                      <a:pt x="444" y="1696"/>
                    </a:lnTo>
                    <a:lnTo>
                      <a:pt x="444" y="1696"/>
                    </a:lnTo>
                    <a:lnTo>
                      <a:pt x="444" y="1696"/>
                    </a:lnTo>
                    <a:lnTo>
                      <a:pt x="443" y="1696"/>
                    </a:lnTo>
                    <a:lnTo>
                      <a:pt x="443" y="1697"/>
                    </a:lnTo>
                    <a:lnTo>
                      <a:pt x="443" y="1697"/>
                    </a:lnTo>
                    <a:lnTo>
                      <a:pt x="442" y="1697"/>
                    </a:lnTo>
                    <a:lnTo>
                      <a:pt x="441" y="1697"/>
                    </a:lnTo>
                    <a:lnTo>
                      <a:pt x="441" y="1697"/>
                    </a:lnTo>
                    <a:lnTo>
                      <a:pt x="440" y="1698"/>
                    </a:lnTo>
                    <a:lnTo>
                      <a:pt x="440" y="1698"/>
                    </a:lnTo>
                    <a:lnTo>
                      <a:pt x="440" y="1698"/>
                    </a:lnTo>
                    <a:lnTo>
                      <a:pt x="439" y="1699"/>
                    </a:lnTo>
                    <a:lnTo>
                      <a:pt x="439" y="1700"/>
                    </a:lnTo>
                    <a:lnTo>
                      <a:pt x="439" y="1700"/>
                    </a:lnTo>
                    <a:lnTo>
                      <a:pt x="438" y="1701"/>
                    </a:lnTo>
                    <a:lnTo>
                      <a:pt x="438" y="1701"/>
                    </a:lnTo>
                    <a:lnTo>
                      <a:pt x="438" y="1702"/>
                    </a:lnTo>
                    <a:lnTo>
                      <a:pt x="438" y="1702"/>
                    </a:lnTo>
                    <a:lnTo>
                      <a:pt x="437" y="1702"/>
                    </a:lnTo>
                    <a:lnTo>
                      <a:pt x="437" y="1702"/>
                    </a:lnTo>
                    <a:lnTo>
                      <a:pt x="437" y="1703"/>
                    </a:lnTo>
                    <a:lnTo>
                      <a:pt x="436" y="1724"/>
                    </a:lnTo>
                    <a:lnTo>
                      <a:pt x="436" y="1725"/>
                    </a:lnTo>
                    <a:lnTo>
                      <a:pt x="436" y="1725"/>
                    </a:lnTo>
                    <a:lnTo>
                      <a:pt x="436" y="1725"/>
                    </a:lnTo>
                    <a:lnTo>
                      <a:pt x="436" y="1726"/>
                    </a:lnTo>
                    <a:lnTo>
                      <a:pt x="436" y="1726"/>
                    </a:lnTo>
                    <a:lnTo>
                      <a:pt x="436" y="1726"/>
                    </a:lnTo>
                    <a:lnTo>
                      <a:pt x="437" y="1727"/>
                    </a:lnTo>
                    <a:lnTo>
                      <a:pt x="437" y="1728"/>
                    </a:lnTo>
                    <a:lnTo>
                      <a:pt x="437" y="1729"/>
                    </a:lnTo>
                    <a:lnTo>
                      <a:pt x="437" y="1729"/>
                    </a:lnTo>
                    <a:lnTo>
                      <a:pt x="438" y="1729"/>
                    </a:lnTo>
                    <a:lnTo>
                      <a:pt x="439" y="1730"/>
                    </a:lnTo>
                    <a:lnTo>
                      <a:pt x="439" y="1730"/>
                    </a:lnTo>
                    <a:lnTo>
                      <a:pt x="440" y="1731"/>
                    </a:lnTo>
                    <a:lnTo>
                      <a:pt x="440" y="1731"/>
                    </a:lnTo>
                    <a:lnTo>
                      <a:pt x="441" y="1731"/>
                    </a:lnTo>
                    <a:lnTo>
                      <a:pt x="441" y="1731"/>
                    </a:lnTo>
                    <a:close/>
                    <a:moveTo>
                      <a:pt x="436" y="1796"/>
                    </a:moveTo>
                    <a:lnTo>
                      <a:pt x="436" y="1796"/>
                    </a:lnTo>
                    <a:lnTo>
                      <a:pt x="437" y="1797"/>
                    </a:lnTo>
                    <a:lnTo>
                      <a:pt x="437" y="1797"/>
                    </a:lnTo>
                    <a:lnTo>
                      <a:pt x="437" y="1797"/>
                    </a:lnTo>
                    <a:lnTo>
                      <a:pt x="438" y="1797"/>
                    </a:lnTo>
                    <a:lnTo>
                      <a:pt x="439" y="1797"/>
                    </a:lnTo>
                    <a:lnTo>
                      <a:pt x="439" y="1797"/>
                    </a:lnTo>
                    <a:lnTo>
                      <a:pt x="439" y="1797"/>
                    </a:lnTo>
                    <a:lnTo>
                      <a:pt x="439" y="1797"/>
                    </a:lnTo>
                    <a:lnTo>
                      <a:pt x="439" y="1797"/>
                    </a:lnTo>
                    <a:lnTo>
                      <a:pt x="440" y="1797"/>
                    </a:lnTo>
                    <a:lnTo>
                      <a:pt x="440" y="1797"/>
                    </a:lnTo>
                    <a:lnTo>
                      <a:pt x="440" y="1797"/>
                    </a:lnTo>
                    <a:lnTo>
                      <a:pt x="441" y="1796"/>
                    </a:lnTo>
                    <a:lnTo>
                      <a:pt x="442" y="1796"/>
                    </a:lnTo>
                    <a:lnTo>
                      <a:pt x="442" y="1796"/>
                    </a:lnTo>
                    <a:lnTo>
                      <a:pt x="443" y="1796"/>
                    </a:lnTo>
                    <a:lnTo>
                      <a:pt x="443" y="1795"/>
                    </a:lnTo>
                    <a:lnTo>
                      <a:pt x="443" y="1795"/>
                    </a:lnTo>
                    <a:lnTo>
                      <a:pt x="444" y="1794"/>
                    </a:lnTo>
                    <a:lnTo>
                      <a:pt x="444" y="1794"/>
                    </a:lnTo>
                    <a:lnTo>
                      <a:pt x="444" y="1793"/>
                    </a:lnTo>
                    <a:lnTo>
                      <a:pt x="445" y="1793"/>
                    </a:lnTo>
                    <a:lnTo>
                      <a:pt x="445" y="1792"/>
                    </a:lnTo>
                    <a:lnTo>
                      <a:pt x="445" y="1792"/>
                    </a:lnTo>
                    <a:lnTo>
                      <a:pt x="445" y="1792"/>
                    </a:lnTo>
                    <a:lnTo>
                      <a:pt x="446" y="1792"/>
                    </a:lnTo>
                    <a:lnTo>
                      <a:pt x="446" y="1791"/>
                    </a:lnTo>
                    <a:lnTo>
                      <a:pt x="446" y="1791"/>
                    </a:lnTo>
                    <a:lnTo>
                      <a:pt x="447" y="1769"/>
                    </a:lnTo>
                    <a:lnTo>
                      <a:pt x="447" y="1768"/>
                    </a:lnTo>
                    <a:lnTo>
                      <a:pt x="447" y="1768"/>
                    </a:lnTo>
                    <a:lnTo>
                      <a:pt x="447" y="1768"/>
                    </a:lnTo>
                    <a:lnTo>
                      <a:pt x="447" y="1767"/>
                    </a:lnTo>
                    <a:lnTo>
                      <a:pt x="447" y="1767"/>
                    </a:lnTo>
                    <a:lnTo>
                      <a:pt x="447" y="1767"/>
                    </a:lnTo>
                    <a:lnTo>
                      <a:pt x="446" y="1766"/>
                    </a:lnTo>
                    <a:lnTo>
                      <a:pt x="446" y="1766"/>
                    </a:lnTo>
                    <a:lnTo>
                      <a:pt x="446" y="1765"/>
                    </a:lnTo>
                    <a:lnTo>
                      <a:pt x="446" y="1765"/>
                    </a:lnTo>
                    <a:lnTo>
                      <a:pt x="445" y="1764"/>
                    </a:lnTo>
                    <a:lnTo>
                      <a:pt x="444" y="1764"/>
                    </a:lnTo>
                    <a:lnTo>
                      <a:pt x="444" y="1763"/>
                    </a:lnTo>
                    <a:lnTo>
                      <a:pt x="443" y="1763"/>
                    </a:lnTo>
                    <a:lnTo>
                      <a:pt x="443" y="1763"/>
                    </a:lnTo>
                    <a:lnTo>
                      <a:pt x="442" y="1762"/>
                    </a:lnTo>
                    <a:lnTo>
                      <a:pt x="442" y="1762"/>
                    </a:lnTo>
                    <a:lnTo>
                      <a:pt x="442" y="1762"/>
                    </a:lnTo>
                    <a:lnTo>
                      <a:pt x="441" y="1762"/>
                    </a:lnTo>
                    <a:lnTo>
                      <a:pt x="441" y="1762"/>
                    </a:lnTo>
                    <a:lnTo>
                      <a:pt x="441" y="1762"/>
                    </a:lnTo>
                    <a:lnTo>
                      <a:pt x="440" y="1762"/>
                    </a:lnTo>
                    <a:lnTo>
                      <a:pt x="440" y="1762"/>
                    </a:lnTo>
                    <a:lnTo>
                      <a:pt x="440" y="1762"/>
                    </a:lnTo>
                    <a:lnTo>
                      <a:pt x="440" y="1762"/>
                    </a:lnTo>
                    <a:lnTo>
                      <a:pt x="439" y="1762"/>
                    </a:lnTo>
                    <a:lnTo>
                      <a:pt x="439" y="1762"/>
                    </a:lnTo>
                    <a:lnTo>
                      <a:pt x="439" y="1762"/>
                    </a:lnTo>
                    <a:lnTo>
                      <a:pt x="439" y="1762"/>
                    </a:lnTo>
                    <a:lnTo>
                      <a:pt x="437" y="1762"/>
                    </a:lnTo>
                    <a:lnTo>
                      <a:pt x="437" y="1763"/>
                    </a:lnTo>
                    <a:lnTo>
                      <a:pt x="436" y="1763"/>
                    </a:lnTo>
                    <a:lnTo>
                      <a:pt x="436" y="1763"/>
                    </a:lnTo>
                    <a:lnTo>
                      <a:pt x="435" y="1764"/>
                    </a:lnTo>
                    <a:lnTo>
                      <a:pt x="435" y="1764"/>
                    </a:lnTo>
                    <a:lnTo>
                      <a:pt x="435" y="1765"/>
                    </a:lnTo>
                    <a:lnTo>
                      <a:pt x="434" y="1765"/>
                    </a:lnTo>
                    <a:lnTo>
                      <a:pt x="434" y="1766"/>
                    </a:lnTo>
                    <a:lnTo>
                      <a:pt x="434" y="1766"/>
                    </a:lnTo>
                    <a:lnTo>
                      <a:pt x="434" y="1766"/>
                    </a:lnTo>
                    <a:lnTo>
                      <a:pt x="434" y="1767"/>
                    </a:lnTo>
                    <a:lnTo>
                      <a:pt x="433" y="1767"/>
                    </a:lnTo>
                    <a:lnTo>
                      <a:pt x="433" y="1767"/>
                    </a:lnTo>
                    <a:lnTo>
                      <a:pt x="433" y="1768"/>
                    </a:lnTo>
                    <a:lnTo>
                      <a:pt x="433" y="1768"/>
                    </a:lnTo>
                    <a:lnTo>
                      <a:pt x="432" y="1790"/>
                    </a:lnTo>
                    <a:lnTo>
                      <a:pt x="432" y="1790"/>
                    </a:lnTo>
                    <a:lnTo>
                      <a:pt x="432" y="1791"/>
                    </a:lnTo>
                    <a:lnTo>
                      <a:pt x="432" y="1791"/>
                    </a:lnTo>
                    <a:lnTo>
                      <a:pt x="432" y="1791"/>
                    </a:lnTo>
                    <a:lnTo>
                      <a:pt x="432" y="1792"/>
                    </a:lnTo>
                    <a:lnTo>
                      <a:pt x="432" y="1792"/>
                    </a:lnTo>
                    <a:lnTo>
                      <a:pt x="433" y="1793"/>
                    </a:lnTo>
                    <a:lnTo>
                      <a:pt x="433" y="1793"/>
                    </a:lnTo>
                    <a:lnTo>
                      <a:pt x="433" y="1794"/>
                    </a:lnTo>
                    <a:lnTo>
                      <a:pt x="433" y="1794"/>
                    </a:lnTo>
                    <a:lnTo>
                      <a:pt x="434" y="1795"/>
                    </a:lnTo>
                    <a:lnTo>
                      <a:pt x="434" y="1795"/>
                    </a:lnTo>
                    <a:lnTo>
                      <a:pt x="435" y="1795"/>
                    </a:lnTo>
                    <a:lnTo>
                      <a:pt x="435" y="1796"/>
                    </a:lnTo>
                    <a:lnTo>
                      <a:pt x="436" y="1796"/>
                    </a:lnTo>
                    <a:lnTo>
                      <a:pt x="436" y="1796"/>
                    </a:lnTo>
                    <a:lnTo>
                      <a:pt x="436" y="1796"/>
                    </a:lnTo>
                    <a:close/>
                    <a:moveTo>
                      <a:pt x="485" y="1795"/>
                    </a:moveTo>
                    <a:lnTo>
                      <a:pt x="485" y="1795"/>
                    </a:lnTo>
                    <a:lnTo>
                      <a:pt x="484" y="1796"/>
                    </a:lnTo>
                    <a:lnTo>
                      <a:pt x="484" y="1796"/>
                    </a:lnTo>
                    <a:lnTo>
                      <a:pt x="484" y="1796"/>
                    </a:lnTo>
                    <a:lnTo>
                      <a:pt x="484" y="1797"/>
                    </a:lnTo>
                    <a:lnTo>
                      <a:pt x="484" y="1797"/>
                    </a:lnTo>
                    <a:lnTo>
                      <a:pt x="484" y="1797"/>
                    </a:lnTo>
                    <a:lnTo>
                      <a:pt x="484" y="1798"/>
                    </a:lnTo>
                    <a:lnTo>
                      <a:pt x="484" y="1798"/>
                    </a:lnTo>
                    <a:lnTo>
                      <a:pt x="485" y="1798"/>
                    </a:lnTo>
                    <a:lnTo>
                      <a:pt x="485" y="1799"/>
                    </a:lnTo>
                    <a:lnTo>
                      <a:pt x="485" y="1799"/>
                    </a:lnTo>
                    <a:lnTo>
                      <a:pt x="485" y="1799"/>
                    </a:lnTo>
                    <a:lnTo>
                      <a:pt x="485" y="1800"/>
                    </a:lnTo>
                    <a:lnTo>
                      <a:pt x="485" y="1800"/>
                    </a:lnTo>
                    <a:lnTo>
                      <a:pt x="486" y="1801"/>
                    </a:lnTo>
                    <a:lnTo>
                      <a:pt x="486" y="1801"/>
                    </a:lnTo>
                    <a:lnTo>
                      <a:pt x="486" y="1802"/>
                    </a:lnTo>
                    <a:lnTo>
                      <a:pt x="487" y="1802"/>
                    </a:lnTo>
                    <a:lnTo>
                      <a:pt x="488" y="1802"/>
                    </a:lnTo>
                    <a:lnTo>
                      <a:pt x="488" y="1803"/>
                    </a:lnTo>
                    <a:lnTo>
                      <a:pt x="489" y="1803"/>
                    </a:lnTo>
                    <a:lnTo>
                      <a:pt x="490" y="1803"/>
                    </a:lnTo>
                    <a:lnTo>
                      <a:pt x="490" y="1803"/>
                    </a:lnTo>
                    <a:lnTo>
                      <a:pt x="490" y="1803"/>
                    </a:lnTo>
                    <a:lnTo>
                      <a:pt x="491" y="1803"/>
                    </a:lnTo>
                    <a:lnTo>
                      <a:pt x="491" y="1803"/>
                    </a:lnTo>
                    <a:lnTo>
                      <a:pt x="491" y="1803"/>
                    </a:lnTo>
                    <a:lnTo>
                      <a:pt x="491" y="1803"/>
                    </a:lnTo>
                    <a:lnTo>
                      <a:pt x="513" y="1802"/>
                    </a:lnTo>
                    <a:lnTo>
                      <a:pt x="514" y="1802"/>
                    </a:lnTo>
                    <a:lnTo>
                      <a:pt x="514" y="1802"/>
                    </a:lnTo>
                    <a:lnTo>
                      <a:pt x="514" y="1802"/>
                    </a:lnTo>
                    <a:lnTo>
                      <a:pt x="514" y="1802"/>
                    </a:lnTo>
                    <a:lnTo>
                      <a:pt x="515" y="1802"/>
                    </a:lnTo>
                    <a:lnTo>
                      <a:pt x="516" y="1802"/>
                    </a:lnTo>
                    <a:lnTo>
                      <a:pt x="516" y="1801"/>
                    </a:lnTo>
                    <a:lnTo>
                      <a:pt x="517" y="1801"/>
                    </a:lnTo>
                    <a:lnTo>
                      <a:pt x="517" y="1801"/>
                    </a:lnTo>
                    <a:lnTo>
                      <a:pt x="518" y="1800"/>
                    </a:lnTo>
                    <a:lnTo>
                      <a:pt x="518" y="1800"/>
                    </a:lnTo>
                    <a:lnTo>
                      <a:pt x="518" y="1799"/>
                    </a:lnTo>
                    <a:lnTo>
                      <a:pt x="519" y="1799"/>
                    </a:lnTo>
                    <a:lnTo>
                      <a:pt x="519" y="1798"/>
                    </a:lnTo>
                    <a:lnTo>
                      <a:pt x="519" y="1798"/>
                    </a:lnTo>
                    <a:lnTo>
                      <a:pt x="519" y="1797"/>
                    </a:lnTo>
                    <a:lnTo>
                      <a:pt x="519" y="1796"/>
                    </a:lnTo>
                    <a:lnTo>
                      <a:pt x="519" y="1796"/>
                    </a:lnTo>
                    <a:lnTo>
                      <a:pt x="520" y="1796"/>
                    </a:lnTo>
                    <a:lnTo>
                      <a:pt x="520" y="1796"/>
                    </a:lnTo>
                    <a:lnTo>
                      <a:pt x="520" y="1795"/>
                    </a:lnTo>
                    <a:lnTo>
                      <a:pt x="520" y="1795"/>
                    </a:lnTo>
                    <a:lnTo>
                      <a:pt x="520" y="1795"/>
                    </a:lnTo>
                    <a:lnTo>
                      <a:pt x="519" y="1795"/>
                    </a:lnTo>
                    <a:lnTo>
                      <a:pt x="519" y="1794"/>
                    </a:lnTo>
                    <a:lnTo>
                      <a:pt x="519" y="1794"/>
                    </a:lnTo>
                    <a:lnTo>
                      <a:pt x="519" y="1794"/>
                    </a:lnTo>
                    <a:lnTo>
                      <a:pt x="519" y="1793"/>
                    </a:lnTo>
                    <a:lnTo>
                      <a:pt x="519" y="1793"/>
                    </a:lnTo>
                    <a:lnTo>
                      <a:pt x="519" y="1793"/>
                    </a:lnTo>
                    <a:lnTo>
                      <a:pt x="519" y="1792"/>
                    </a:lnTo>
                    <a:lnTo>
                      <a:pt x="518" y="1792"/>
                    </a:lnTo>
                    <a:lnTo>
                      <a:pt x="518" y="1791"/>
                    </a:lnTo>
                    <a:lnTo>
                      <a:pt x="517" y="1791"/>
                    </a:lnTo>
                    <a:lnTo>
                      <a:pt x="517" y="1790"/>
                    </a:lnTo>
                    <a:lnTo>
                      <a:pt x="516" y="1789"/>
                    </a:lnTo>
                    <a:lnTo>
                      <a:pt x="516" y="1789"/>
                    </a:lnTo>
                    <a:lnTo>
                      <a:pt x="515" y="1789"/>
                    </a:lnTo>
                    <a:lnTo>
                      <a:pt x="514" y="1789"/>
                    </a:lnTo>
                    <a:lnTo>
                      <a:pt x="514" y="1789"/>
                    </a:lnTo>
                    <a:lnTo>
                      <a:pt x="514" y="1789"/>
                    </a:lnTo>
                    <a:lnTo>
                      <a:pt x="513" y="1789"/>
                    </a:lnTo>
                    <a:lnTo>
                      <a:pt x="513" y="1789"/>
                    </a:lnTo>
                    <a:lnTo>
                      <a:pt x="513" y="1789"/>
                    </a:lnTo>
                    <a:lnTo>
                      <a:pt x="512" y="1789"/>
                    </a:lnTo>
                    <a:lnTo>
                      <a:pt x="491" y="1790"/>
                    </a:lnTo>
                    <a:lnTo>
                      <a:pt x="490" y="1790"/>
                    </a:lnTo>
                    <a:lnTo>
                      <a:pt x="490" y="1790"/>
                    </a:lnTo>
                    <a:lnTo>
                      <a:pt x="490" y="1791"/>
                    </a:lnTo>
                    <a:lnTo>
                      <a:pt x="489" y="1791"/>
                    </a:lnTo>
                    <a:lnTo>
                      <a:pt x="489" y="1791"/>
                    </a:lnTo>
                    <a:lnTo>
                      <a:pt x="489" y="1791"/>
                    </a:lnTo>
                    <a:lnTo>
                      <a:pt x="488" y="1791"/>
                    </a:lnTo>
                    <a:lnTo>
                      <a:pt x="488" y="1791"/>
                    </a:lnTo>
                    <a:lnTo>
                      <a:pt x="487" y="1792"/>
                    </a:lnTo>
                    <a:lnTo>
                      <a:pt x="486" y="1792"/>
                    </a:lnTo>
                    <a:lnTo>
                      <a:pt x="486" y="1792"/>
                    </a:lnTo>
                    <a:lnTo>
                      <a:pt x="486" y="1793"/>
                    </a:lnTo>
                    <a:lnTo>
                      <a:pt x="485" y="1793"/>
                    </a:lnTo>
                    <a:lnTo>
                      <a:pt x="485" y="1794"/>
                    </a:lnTo>
                    <a:lnTo>
                      <a:pt x="485" y="1795"/>
                    </a:lnTo>
                    <a:lnTo>
                      <a:pt x="485" y="1795"/>
                    </a:lnTo>
                    <a:lnTo>
                      <a:pt x="485" y="1795"/>
                    </a:lnTo>
                    <a:close/>
                    <a:moveTo>
                      <a:pt x="581" y="1795"/>
                    </a:moveTo>
                    <a:lnTo>
                      <a:pt x="580" y="1795"/>
                    </a:lnTo>
                    <a:lnTo>
                      <a:pt x="580" y="1796"/>
                    </a:lnTo>
                    <a:lnTo>
                      <a:pt x="580" y="1796"/>
                    </a:lnTo>
                    <a:lnTo>
                      <a:pt x="580" y="1796"/>
                    </a:lnTo>
                    <a:lnTo>
                      <a:pt x="580" y="1797"/>
                    </a:lnTo>
                    <a:lnTo>
                      <a:pt x="580" y="1797"/>
                    </a:lnTo>
                    <a:lnTo>
                      <a:pt x="580" y="1797"/>
                    </a:lnTo>
                    <a:lnTo>
                      <a:pt x="580" y="1798"/>
                    </a:lnTo>
                    <a:lnTo>
                      <a:pt x="580" y="1798"/>
                    </a:lnTo>
                    <a:lnTo>
                      <a:pt x="581" y="1798"/>
                    </a:lnTo>
                    <a:lnTo>
                      <a:pt x="581" y="1799"/>
                    </a:lnTo>
                    <a:lnTo>
                      <a:pt x="581" y="1799"/>
                    </a:lnTo>
                    <a:lnTo>
                      <a:pt x="581" y="1799"/>
                    </a:lnTo>
                    <a:lnTo>
                      <a:pt x="581" y="1800"/>
                    </a:lnTo>
                    <a:lnTo>
                      <a:pt x="581" y="1800"/>
                    </a:lnTo>
                    <a:lnTo>
                      <a:pt x="582" y="1801"/>
                    </a:lnTo>
                    <a:lnTo>
                      <a:pt x="582" y="1801"/>
                    </a:lnTo>
                    <a:lnTo>
                      <a:pt x="582" y="1802"/>
                    </a:lnTo>
                    <a:lnTo>
                      <a:pt x="583" y="1802"/>
                    </a:lnTo>
                    <a:lnTo>
                      <a:pt x="583" y="1802"/>
                    </a:lnTo>
                    <a:lnTo>
                      <a:pt x="584" y="1803"/>
                    </a:lnTo>
                    <a:lnTo>
                      <a:pt x="585" y="1803"/>
                    </a:lnTo>
                    <a:lnTo>
                      <a:pt x="586" y="1803"/>
                    </a:lnTo>
                    <a:lnTo>
                      <a:pt x="586" y="1803"/>
                    </a:lnTo>
                    <a:lnTo>
                      <a:pt x="586" y="1803"/>
                    </a:lnTo>
                    <a:lnTo>
                      <a:pt x="587" y="1803"/>
                    </a:lnTo>
                    <a:lnTo>
                      <a:pt x="587" y="1803"/>
                    </a:lnTo>
                    <a:lnTo>
                      <a:pt x="587" y="1803"/>
                    </a:lnTo>
                    <a:lnTo>
                      <a:pt x="587" y="1803"/>
                    </a:lnTo>
                    <a:lnTo>
                      <a:pt x="609" y="1802"/>
                    </a:lnTo>
                    <a:lnTo>
                      <a:pt x="610" y="1802"/>
                    </a:lnTo>
                    <a:lnTo>
                      <a:pt x="610" y="1802"/>
                    </a:lnTo>
                    <a:lnTo>
                      <a:pt x="610" y="1802"/>
                    </a:lnTo>
                    <a:lnTo>
                      <a:pt x="610" y="1802"/>
                    </a:lnTo>
                    <a:lnTo>
                      <a:pt x="611" y="1802"/>
                    </a:lnTo>
                    <a:lnTo>
                      <a:pt x="611" y="1802"/>
                    </a:lnTo>
                    <a:lnTo>
                      <a:pt x="612" y="1801"/>
                    </a:lnTo>
                    <a:lnTo>
                      <a:pt x="613" y="1801"/>
                    </a:lnTo>
                    <a:lnTo>
                      <a:pt x="613" y="1801"/>
                    </a:lnTo>
                    <a:lnTo>
                      <a:pt x="614" y="1800"/>
                    </a:lnTo>
                    <a:lnTo>
                      <a:pt x="614" y="1800"/>
                    </a:lnTo>
                    <a:lnTo>
                      <a:pt x="614" y="1799"/>
                    </a:lnTo>
                    <a:lnTo>
                      <a:pt x="615" y="1799"/>
                    </a:lnTo>
                    <a:lnTo>
                      <a:pt x="615" y="1798"/>
                    </a:lnTo>
                    <a:lnTo>
                      <a:pt x="615" y="1798"/>
                    </a:lnTo>
                    <a:lnTo>
                      <a:pt x="615" y="1797"/>
                    </a:lnTo>
                    <a:lnTo>
                      <a:pt x="615" y="1796"/>
                    </a:lnTo>
                    <a:lnTo>
                      <a:pt x="615" y="1796"/>
                    </a:lnTo>
                    <a:lnTo>
                      <a:pt x="615" y="1796"/>
                    </a:lnTo>
                    <a:lnTo>
                      <a:pt x="616" y="1796"/>
                    </a:lnTo>
                    <a:lnTo>
                      <a:pt x="616" y="1795"/>
                    </a:lnTo>
                    <a:lnTo>
                      <a:pt x="615" y="1795"/>
                    </a:lnTo>
                    <a:lnTo>
                      <a:pt x="615" y="1795"/>
                    </a:lnTo>
                    <a:lnTo>
                      <a:pt x="615" y="1795"/>
                    </a:lnTo>
                    <a:lnTo>
                      <a:pt x="615" y="1794"/>
                    </a:lnTo>
                    <a:lnTo>
                      <a:pt x="615" y="1794"/>
                    </a:lnTo>
                    <a:lnTo>
                      <a:pt x="615" y="1794"/>
                    </a:lnTo>
                    <a:lnTo>
                      <a:pt x="615" y="1793"/>
                    </a:lnTo>
                    <a:lnTo>
                      <a:pt x="615" y="1793"/>
                    </a:lnTo>
                    <a:lnTo>
                      <a:pt x="615" y="1793"/>
                    </a:lnTo>
                    <a:lnTo>
                      <a:pt x="615" y="1792"/>
                    </a:lnTo>
                    <a:lnTo>
                      <a:pt x="614" y="1792"/>
                    </a:lnTo>
                    <a:lnTo>
                      <a:pt x="614" y="1791"/>
                    </a:lnTo>
                    <a:lnTo>
                      <a:pt x="613" y="1791"/>
                    </a:lnTo>
                    <a:lnTo>
                      <a:pt x="613" y="1790"/>
                    </a:lnTo>
                    <a:lnTo>
                      <a:pt x="612" y="1789"/>
                    </a:lnTo>
                    <a:lnTo>
                      <a:pt x="611" y="1789"/>
                    </a:lnTo>
                    <a:lnTo>
                      <a:pt x="611" y="1789"/>
                    </a:lnTo>
                    <a:lnTo>
                      <a:pt x="610" y="1789"/>
                    </a:lnTo>
                    <a:lnTo>
                      <a:pt x="610" y="1789"/>
                    </a:lnTo>
                    <a:lnTo>
                      <a:pt x="610" y="1789"/>
                    </a:lnTo>
                    <a:lnTo>
                      <a:pt x="609" y="1789"/>
                    </a:lnTo>
                    <a:lnTo>
                      <a:pt x="609" y="1789"/>
                    </a:lnTo>
                    <a:lnTo>
                      <a:pt x="609" y="1789"/>
                    </a:lnTo>
                    <a:lnTo>
                      <a:pt x="608" y="1789"/>
                    </a:lnTo>
                    <a:lnTo>
                      <a:pt x="587" y="1790"/>
                    </a:lnTo>
                    <a:lnTo>
                      <a:pt x="586" y="1790"/>
                    </a:lnTo>
                    <a:lnTo>
                      <a:pt x="586" y="1790"/>
                    </a:lnTo>
                    <a:lnTo>
                      <a:pt x="586" y="1791"/>
                    </a:lnTo>
                    <a:lnTo>
                      <a:pt x="585" y="1791"/>
                    </a:lnTo>
                    <a:lnTo>
                      <a:pt x="585" y="1791"/>
                    </a:lnTo>
                    <a:lnTo>
                      <a:pt x="584" y="1791"/>
                    </a:lnTo>
                    <a:lnTo>
                      <a:pt x="584" y="1791"/>
                    </a:lnTo>
                    <a:lnTo>
                      <a:pt x="583" y="1791"/>
                    </a:lnTo>
                    <a:lnTo>
                      <a:pt x="583" y="1792"/>
                    </a:lnTo>
                    <a:lnTo>
                      <a:pt x="582" y="1792"/>
                    </a:lnTo>
                    <a:lnTo>
                      <a:pt x="582" y="1792"/>
                    </a:lnTo>
                    <a:lnTo>
                      <a:pt x="582" y="1793"/>
                    </a:lnTo>
                    <a:lnTo>
                      <a:pt x="581" y="1793"/>
                    </a:lnTo>
                    <a:lnTo>
                      <a:pt x="581" y="1794"/>
                    </a:lnTo>
                    <a:lnTo>
                      <a:pt x="581" y="1795"/>
                    </a:lnTo>
                    <a:lnTo>
                      <a:pt x="581" y="1795"/>
                    </a:lnTo>
                    <a:lnTo>
                      <a:pt x="581" y="1795"/>
                    </a:lnTo>
                    <a:close/>
                    <a:moveTo>
                      <a:pt x="663" y="1795"/>
                    </a:moveTo>
                    <a:lnTo>
                      <a:pt x="663" y="1795"/>
                    </a:lnTo>
                    <a:lnTo>
                      <a:pt x="663" y="1796"/>
                    </a:lnTo>
                    <a:lnTo>
                      <a:pt x="663" y="1796"/>
                    </a:lnTo>
                    <a:lnTo>
                      <a:pt x="663" y="1796"/>
                    </a:lnTo>
                    <a:lnTo>
                      <a:pt x="663" y="1797"/>
                    </a:lnTo>
                    <a:lnTo>
                      <a:pt x="663" y="1797"/>
                    </a:lnTo>
                    <a:lnTo>
                      <a:pt x="663" y="1797"/>
                    </a:lnTo>
                    <a:lnTo>
                      <a:pt x="663" y="1798"/>
                    </a:lnTo>
                    <a:lnTo>
                      <a:pt x="663" y="1798"/>
                    </a:lnTo>
                    <a:lnTo>
                      <a:pt x="663" y="1798"/>
                    </a:lnTo>
                    <a:lnTo>
                      <a:pt x="663" y="1799"/>
                    </a:lnTo>
                    <a:lnTo>
                      <a:pt x="664" y="1799"/>
                    </a:lnTo>
                    <a:lnTo>
                      <a:pt x="664" y="1799"/>
                    </a:lnTo>
                    <a:lnTo>
                      <a:pt x="664" y="1800"/>
                    </a:lnTo>
                    <a:lnTo>
                      <a:pt x="664" y="1800"/>
                    </a:lnTo>
                    <a:lnTo>
                      <a:pt x="665" y="1801"/>
                    </a:lnTo>
                    <a:lnTo>
                      <a:pt x="665" y="1801"/>
                    </a:lnTo>
                    <a:lnTo>
                      <a:pt x="665" y="1802"/>
                    </a:lnTo>
                    <a:lnTo>
                      <a:pt x="666" y="1802"/>
                    </a:lnTo>
                    <a:lnTo>
                      <a:pt x="666" y="1802"/>
                    </a:lnTo>
                    <a:lnTo>
                      <a:pt x="667" y="1803"/>
                    </a:lnTo>
                    <a:lnTo>
                      <a:pt x="667" y="1803"/>
                    </a:lnTo>
                    <a:lnTo>
                      <a:pt x="668" y="1803"/>
                    </a:lnTo>
                    <a:lnTo>
                      <a:pt x="669" y="1803"/>
                    </a:lnTo>
                    <a:lnTo>
                      <a:pt x="669" y="1803"/>
                    </a:lnTo>
                    <a:lnTo>
                      <a:pt x="669" y="1803"/>
                    </a:lnTo>
                    <a:lnTo>
                      <a:pt x="670" y="1803"/>
                    </a:lnTo>
                    <a:lnTo>
                      <a:pt x="670" y="1803"/>
                    </a:lnTo>
                    <a:lnTo>
                      <a:pt x="670" y="1803"/>
                    </a:lnTo>
                    <a:lnTo>
                      <a:pt x="692" y="1802"/>
                    </a:lnTo>
                    <a:lnTo>
                      <a:pt x="692" y="1802"/>
                    </a:lnTo>
                    <a:lnTo>
                      <a:pt x="693" y="1802"/>
                    </a:lnTo>
                    <a:lnTo>
                      <a:pt x="693" y="1802"/>
                    </a:lnTo>
                    <a:lnTo>
                      <a:pt x="693" y="1802"/>
                    </a:lnTo>
                    <a:lnTo>
                      <a:pt x="694" y="1802"/>
                    </a:lnTo>
                    <a:lnTo>
                      <a:pt x="694" y="1802"/>
                    </a:lnTo>
                    <a:lnTo>
                      <a:pt x="694" y="1801"/>
                    </a:lnTo>
                    <a:lnTo>
                      <a:pt x="695" y="1801"/>
                    </a:lnTo>
                    <a:lnTo>
                      <a:pt x="695" y="1801"/>
                    </a:lnTo>
                    <a:lnTo>
                      <a:pt x="696" y="1800"/>
                    </a:lnTo>
                    <a:lnTo>
                      <a:pt x="697" y="1800"/>
                    </a:lnTo>
                    <a:lnTo>
                      <a:pt x="697" y="1799"/>
                    </a:lnTo>
                    <a:lnTo>
                      <a:pt x="698" y="1799"/>
                    </a:lnTo>
                    <a:lnTo>
                      <a:pt x="698" y="1798"/>
                    </a:lnTo>
                    <a:lnTo>
                      <a:pt x="698" y="1798"/>
                    </a:lnTo>
                    <a:lnTo>
                      <a:pt x="698" y="1797"/>
                    </a:lnTo>
                    <a:lnTo>
                      <a:pt x="698" y="1796"/>
                    </a:lnTo>
                    <a:lnTo>
                      <a:pt x="698" y="1796"/>
                    </a:lnTo>
                    <a:lnTo>
                      <a:pt x="698" y="1796"/>
                    </a:lnTo>
                    <a:lnTo>
                      <a:pt x="698" y="1796"/>
                    </a:lnTo>
                    <a:lnTo>
                      <a:pt x="698" y="1795"/>
                    </a:lnTo>
                    <a:lnTo>
                      <a:pt x="698" y="1795"/>
                    </a:lnTo>
                    <a:lnTo>
                      <a:pt x="698" y="1795"/>
                    </a:lnTo>
                    <a:lnTo>
                      <a:pt x="698" y="1795"/>
                    </a:lnTo>
                    <a:lnTo>
                      <a:pt x="698" y="1794"/>
                    </a:lnTo>
                    <a:lnTo>
                      <a:pt x="698" y="1794"/>
                    </a:lnTo>
                    <a:lnTo>
                      <a:pt x="698" y="1794"/>
                    </a:lnTo>
                    <a:lnTo>
                      <a:pt x="698" y="1793"/>
                    </a:lnTo>
                    <a:lnTo>
                      <a:pt x="698" y="1793"/>
                    </a:lnTo>
                    <a:lnTo>
                      <a:pt x="698" y="1793"/>
                    </a:lnTo>
                    <a:lnTo>
                      <a:pt x="697" y="1792"/>
                    </a:lnTo>
                    <a:lnTo>
                      <a:pt x="697" y="1792"/>
                    </a:lnTo>
                    <a:lnTo>
                      <a:pt x="697" y="1791"/>
                    </a:lnTo>
                    <a:lnTo>
                      <a:pt x="696" y="1791"/>
                    </a:lnTo>
                    <a:lnTo>
                      <a:pt x="695" y="1790"/>
                    </a:lnTo>
                    <a:lnTo>
                      <a:pt x="695" y="1789"/>
                    </a:lnTo>
                    <a:lnTo>
                      <a:pt x="694" y="1789"/>
                    </a:lnTo>
                    <a:lnTo>
                      <a:pt x="694" y="1789"/>
                    </a:lnTo>
                    <a:lnTo>
                      <a:pt x="693" y="1789"/>
                    </a:lnTo>
                    <a:lnTo>
                      <a:pt x="693" y="1789"/>
                    </a:lnTo>
                    <a:lnTo>
                      <a:pt x="693" y="1789"/>
                    </a:lnTo>
                    <a:lnTo>
                      <a:pt x="692" y="1789"/>
                    </a:lnTo>
                    <a:lnTo>
                      <a:pt x="692" y="1789"/>
                    </a:lnTo>
                    <a:lnTo>
                      <a:pt x="692" y="1789"/>
                    </a:lnTo>
                    <a:lnTo>
                      <a:pt x="691" y="1789"/>
                    </a:lnTo>
                    <a:lnTo>
                      <a:pt x="670" y="1790"/>
                    </a:lnTo>
                    <a:lnTo>
                      <a:pt x="669" y="1790"/>
                    </a:lnTo>
                    <a:lnTo>
                      <a:pt x="669" y="1790"/>
                    </a:lnTo>
                    <a:lnTo>
                      <a:pt x="669" y="1791"/>
                    </a:lnTo>
                    <a:lnTo>
                      <a:pt x="668" y="1791"/>
                    </a:lnTo>
                    <a:lnTo>
                      <a:pt x="667" y="1791"/>
                    </a:lnTo>
                    <a:lnTo>
                      <a:pt x="667" y="1791"/>
                    </a:lnTo>
                    <a:lnTo>
                      <a:pt x="667" y="1791"/>
                    </a:lnTo>
                    <a:lnTo>
                      <a:pt x="666" y="1791"/>
                    </a:lnTo>
                    <a:lnTo>
                      <a:pt x="666" y="1792"/>
                    </a:lnTo>
                    <a:lnTo>
                      <a:pt x="665" y="1792"/>
                    </a:lnTo>
                    <a:lnTo>
                      <a:pt x="665" y="1792"/>
                    </a:lnTo>
                    <a:lnTo>
                      <a:pt x="664" y="1793"/>
                    </a:lnTo>
                    <a:lnTo>
                      <a:pt x="664" y="1793"/>
                    </a:lnTo>
                    <a:lnTo>
                      <a:pt x="664" y="1794"/>
                    </a:lnTo>
                    <a:lnTo>
                      <a:pt x="664" y="1795"/>
                    </a:lnTo>
                    <a:lnTo>
                      <a:pt x="663" y="1795"/>
                    </a:lnTo>
                    <a:lnTo>
                      <a:pt x="663" y="1795"/>
                    </a:lnTo>
                    <a:close/>
                    <a:moveTo>
                      <a:pt x="750" y="1795"/>
                    </a:moveTo>
                    <a:lnTo>
                      <a:pt x="750" y="1795"/>
                    </a:lnTo>
                    <a:lnTo>
                      <a:pt x="750" y="1796"/>
                    </a:lnTo>
                    <a:lnTo>
                      <a:pt x="750" y="1796"/>
                    </a:lnTo>
                    <a:lnTo>
                      <a:pt x="750" y="1796"/>
                    </a:lnTo>
                    <a:lnTo>
                      <a:pt x="750" y="1797"/>
                    </a:lnTo>
                    <a:lnTo>
                      <a:pt x="750" y="1797"/>
                    </a:lnTo>
                    <a:lnTo>
                      <a:pt x="750" y="1797"/>
                    </a:lnTo>
                    <a:lnTo>
                      <a:pt x="750" y="1798"/>
                    </a:lnTo>
                    <a:lnTo>
                      <a:pt x="750" y="1798"/>
                    </a:lnTo>
                    <a:lnTo>
                      <a:pt x="750" y="1798"/>
                    </a:lnTo>
                    <a:lnTo>
                      <a:pt x="750" y="1799"/>
                    </a:lnTo>
                    <a:lnTo>
                      <a:pt x="750" y="1799"/>
                    </a:lnTo>
                    <a:lnTo>
                      <a:pt x="751" y="1799"/>
                    </a:lnTo>
                    <a:lnTo>
                      <a:pt x="751" y="1800"/>
                    </a:lnTo>
                    <a:lnTo>
                      <a:pt x="751" y="1800"/>
                    </a:lnTo>
                    <a:lnTo>
                      <a:pt x="751" y="1801"/>
                    </a:lnTo>
                    <a:lnTo>
                      <a:pt x="752" y="1801"/>
                    </a:lnTo>
                    <a:lnTo>
                      <a:pt x="753" y="1802"/>
                    </a:lnTo>
                    <a:lnTo>
                      <a:pt x="753" y="1802"/>
                    </a:lnTo>
                    <a:lnTo>
                      <a:pt x="754" y="1802"/>
                    </a:lnTo>
                    <a:lnTo>
                      <a:pt x="754" y="1803"/>
                    </a:lnTo>
                    <a:lnTo>
                      <a:pt x="755" y="1803"/>
                    </a:lnTo>
                    <a:lnTo>
                      <a:pt x="755" y="1803"/>
                    </a:lnTo>
                    <a:lnTo>
                      <a:pt x="756" y="1803"/>
                    </a:lnTo>
                    <a:lnTo>
                      <a:pt x="756" y="1803"/>
                    </a:lnTo>
                    <a:lnTo>
                      <a:pt x="756" y="1803"/>
                    </a:lnTo>
                    <a:lnTo>
                      <a:pt x="757" y="1803"/>
                    </a:lnTo>
                    <a:lnTo>
                      <a:pt x="757" y="1803"/>
                    </a:lnTo>
                    <a:lnTo>
                      <a:pt x="757" y="1803"/>
                    </a:lnTo>
                    <a:lnTo>
                      <a:pt x="779" y="1802"/>
                    </a:lnTo>
                    <a:lnTo>
                      <a:pt x="779" y="1802"/>
                    </a:lnTo>
                    <a:lnTo>
                      <a:pt x="780" y="1802"/>
                    </a:lnTo>
                    <a:lnTo>
                      <a:pt x="780" y="1802"/>
                    </a:lnTo>
                    <a:lnTo>
                      <a:pt x="781" y="1802"/>
                    </a:lnTo>
                    <a:lnTo>
                      <a:pt x="781" y="1802"/>
                    </a:lnTo>
                    <a:lnTo>
                      <a:pt x="781" y="1802"/>
                    </a:lnTo>
                    <a:lnTo>
                      <a:pt x="782" y="1801"/>
                    </a:lnTo>
                    <a:lnTo>
                      <a:pt x="782" y="1801"/>
                    </a:lnTo>
                    <a:lnTo>
                      <a:pt x="783" y="1801"/>
                    </a:lnTo>
                    <a:lnTo>
                      <a:pt x="783" y="1800"/>
                    </a:lnTo>
                    <a:lnTo>
                      <a:pt x="784" y="1800"/>
                    </a:lnTo>
                    <a:lnTo>
                      <a:pt x="784" y="1799"/>
                    </a:lnTo>
                    <a:lnTo>
                      <a:pt x="784" y="1799"/>
                    </a:lnTo>
                    <a:lnTo>
                      <a:pt x="785" y="1798"/>
                    </a:lnTo>
                    <a:lnTo>
                      <a:pt x="785" y="1798"/>
                    </a:lnTo>
                    <a:lnTo>
                      <a:pt x="785" y="1797"/>
                    </a:lnTo>
                    <a:lnTo>
                      <a:pt x="785" y="1796"/>
                    </a:lnTo>
                    <a:lnTo>
                      <a:pt x="785" y="1796"/>
                    </a:lnTo>
                    <a:lnTo>
                      <a:pt x="785" y="1796"/>
                    </a:lnTo>
                    <a:lnTo>
                      <a:pt x="785" y="1796"/>
                    </a:lnTo>
                    <a:lnTo>
                      <a:pt x="785" y="1795"/>
                    </a:lnTo>
                    <a:lnTo>
                      <a:pt x="785" y="1795"/>
                    </a:lnTo>
                    <a:lnTo>
                      <a:pt x="785" y="1795"/>
                    </a:lnTo>
                    <a:lnTo>
                      <a:pt x="785" y="1795"/>
                    </a:lnTo>
                    <a:lnTo>
                      <a:pt x="785" y="1794"/>
                    </a:lnTo>
                    <a:lnTo>
                      <a:pt x="785" y="1794"/>
                    </a:lnTo>
                    <a:lnTo>
                      <a:pt x="785" y="1794"/>
                    </a:lnTo>
                    <a:lnTo>
                      <a:pt x="785" y="1793"/>
                    </a:lnTo>
                    <a:lnTo>
                      <a:pt x="785" y="1793"/>
                    </a:lnTo>
                    <a:lnTo>
                      <a:pt x="785" y="1793"/>
                    </a:lnTo>
                    <a:lnTo>
                      <a:pt x="784" y="1792"/>
                    </a:lnTo>
                    <a:lnTo>
                      <a:pt x="784" y="1792"/>
                    </a:lnTo>
                    <a:lnTo>
                      <a:pt x="784" y="1791"/>
                    </a:lnTo>
                    <a:lnTo>
                      <a:pt x="783" y="1791"/>
                    </a:lnTo>
                    <a:lnTo>
                      <a:pt x="783" y="1790"/>
                    </a:lnTo>
                    <a:lnTo>
                      <a:pt x="782" y="1789"/>
                    </a:lnTo>
                    <a:lnTo>
                      <a:pt x="782" y="1789"/>
                    </a:lnTo>
                    <a:lnTo>
                      <a:pt x="781" y="1789"/>
                    </a:lnTo>
                    <a:lnTo>
                      <a:pt x="781" y="1789"/>
                    </a:lnTo>
                    <a:lnTo>
                      <a:pt x="780" y="1789"/>
                    </a:lnTo>
                    <a:lnTo>
                      <a:pt x="779" y="1789"/>
                    </a:lnTo>
                    <a:lnTo>
                      <a:pt x="779" y="1789"/>
                    </a:lnTo>
                    <a:lnTo>
                      <a:pt x="779" y="1789"/>
                    </a:lnTo>
                    <a:lnTo>
                      <a:pt x="778" y="1789"/>
                    </a:lnTo>
                    <a:lnTo>
                      <a:pt x="778" y="1789"/>
                    </a:lnTo>
                    <a:lnTo>
                      <a:pt x="756" y="1790"/>
                    </a:lnTo>
                    <a:lnTo>
                      <a:pt x="756" y="1790"/>
                    </a:lnTo>
                    <a:lnTo>
                      <a:pt x="756" y="1790"/>
                    </a:lnTo>
                    <a:lnTo>
                      <a:pt x="755" y="1791"/>
                    </a:lnTo>
                    <a:lnTo>
                      <a:pt x="755" y="1791"/>
                    </a:lnTo>
                    <a:lnTo>
                      <a:pt x="755" y="1791"/>
                    </a:lnTo>
                    <a:lnTo>
                      <a:pt x="755" y="1791"/>
                    </a:lnTo>
                    <a:lnTo>
                      <a:pt x="754" y="1791"/>
                    </a:lnTo>
                    <a:lnTo>
                      <a:pt x="754" y="1791"/>
                    </a:lnTo>
                    <a:lnTo>
                      <a:pt x="753" y="1792"/>
                    </a:lnTo>
                    <a:lnTo>
                      <a:pt x="753" y="1792"/>
                    </a:lnTo>
                    <a:lnTo>
                      <a:pt x="752" y="1792"/>
                    </a:lnTo>
                    <a:lnTo>
                      <a:pt x="751" y="1793"/>
                    </a:lnTo>
                    <a:lnTo>
                      <a:pt x="751" y="1793"/>
                    </a:lnTo>
                    <a:lnTo>
                      <a:pt x="751" y="1794"/>
                    </a:lnTo>
                    <a:lnTo>
                      <a:pt x="750" y="1795"/>
                    </a:lnTo>
                    <a:lnTo>
                      <a:pt x="750" y="1795"/>
                    </a:lnTo>
                    <a:lnTo>
                      <a:pt x="750" y="1795"/>
                    </a:lnTo>
                    <a:close/>
                    <a:moveTo>
                      <a:pt x="727" y="1893"/>
                    </a:moveTo>
                    <a:lnTo>
                      <a:pt x="727" y="1893"/>
                    </a:lnTo>
                    <a:lnTo>
                      <a:pt x="727" y="1894"/>
                    </a:lnTo>
                    <a:lnTo>
                      <a:pt x="727" y="1894"/>
                    </a:lnTo>
                    <a:lnTo>
                      <a:pt x="727" y="1895"/>
                    </a:lnTo>
                    <a:lnTo>
                      <a:pt x="727" y="1895"/>
                    </a:lnTo>
                    <a:lnTo>
                      <a:pt x="728" y="1895"/>
                    </a:lnTo>
                    <a:lnTo>
                      <a:pt x="728" y="1895"/>
                    </a:lnTo>
                    <a:lnTo>
                      <a:pt x="728" y="1895"/>
                    </a:lnTo>
                    <a:lnTo>
                      <a:pt x="728" y="1896"/>
                    </a:lnTo>
                    <a:lnTo>
                      <a:pt x="728" y="1896"/>
                    </a:lnTo>
                    <a:lnTo>
                      <a:pt x="728" y="1896"/>
                    </a:lnTo>
                    <a:lnTo>
                      <a:pt x="729" y="1896"/>
                    </a:lnTo>
                    <a:lnTo>
                      <a:pt x="729" y="1896"/>
                    </a:lnTo>
                    <a:lnTo>
                      <a:pt x="729" y="1897"/>
                    </a:lnTo>
                    <a:lnTo>
                      <a:pt x="730" y="1897"/>
                    </a:lnTo>
                    <a:lnTo>
                      <a:pt x="731" y="1897"/>
                    </a:lnTo>
                    <a:lnTo>
                      <a:pt x="732" y="1897"/>
                    </a:lnTo>
                    <a:lnTo>
                      <a:pt x="732" y="1897"/>
                    </a:lnTo>
                    <a:lnTo>
                      <a:pt x="733" y="1897"/>
                    </a:lnTo>
                    <a:lnTo>
                      <a:pt x="733" y="1897"/>
                    </a:lnTo>
                    <a:lnTo>
                      <a:pt x="734" y="1897"/>
                    </a:lnTo>
                    <a:lnTo>
                      <a:pt x="735" y="1897"/>
                    </a:lnTo>
                    <a:lnTo>
                      <a:pt x="735" y="1897"/>
                    </a:lnTo>
                    <a:lnTo>
                      <a:pt x="736" y="1897"/>
                    </a:lnTo>
                    <a:lnTo>
                      <a:pt x="736" y="1897"/>
                    </a:lnTo>
                    <a:lnTo>
                      <a:pt x="736" y="1896"/>
                    </a:lnTo>
                    <a:lnTo>
                      <a:pt x="736" y="1896"/>
                    </a:lnTo>
                    <a:lnTo>
                      <a:pt x="737" y="1896"/>
                    </a:lnTo>
                    <a:lnTo>
                      <a:pt x="737" y="1896"/>
                    </a:lnTo>
                    <a:lnTo>
                      <a:pt x="754" y="1882"/>
                    </a:lnTo>
                    <a:lnTo>
                      <a:pt x="754" y="1881"/>
                    </a:lnTo>
                    <a:lnTo>
                      <a:pt x="754" y="1881"/>
                    </a:lnTo>
                    <a:lnTo>
                      <a:pt x="754" y="1881"/>
                    </a:lnTo>
                    <a:lnTo>
                      <a:pt x="755" y="1880"/>
                    </a:lnTo>
                    <a:lnTo>
                      <a:pt x="755" y="1880"/>
                    </a:lnTo>
                    <a:lnTo>
                      <a:pt x="755" y="1880"/>
                    </a:lnTo>
                    <a:lnTo>
                      <a:pt x="755" y="1879"/>
                    </a:lnTo>
                    <a:lnTo>
                      <a:pt x="755" y="1879"/>
                    </a:lnTo>
                    <a:lnTo>
                      <a:pt x="756" y="1878"/>
                    </a:lnTo>
                    <a:lnTo>
                      <a:pt x="756" y="1878"/>
                    </a:lnTo>
                    <a:lnTo>
                      <a:pt x="756" y="1877"/>
                    </a:lnTo>
                    <a:lnTo>
                      <a:pt x="756" y="1876"/>
                    </a:lnTo>
                    <a:lnTo>
                      <a:pt x="756" y="1876"/>
                    </a:lnTo>
                    <a:lnTo>
                      <a:pt x="756" y="1875"/>
                    </a:lnTo>
                    <a:lnTo>
                      <a:pt x="756" y="1875"/>
                    </a:lnTo>
                    <a:lnTo>
                      <a:pt x="755" y="1874"/>
                    </a:lnTo>
                    <a:lnTo>
                      <a:pt x="755" y="1873"/>
                    </a:lnTo>
                    <a:lnTo>
                      <a:pt x="755" y="1873"/>
                    </a:lnTo>
                    <a:lnTo>
                      <a:pt x="755" y="1873"/>
                    </a:lnTo>
                    <a:lnTo>
                      <a:pt x="755" y="1872"/>
                    </a:lnTo>
                    <a:lnTo>
                      <a:pt x="755" y="1872"/>
                    </a:lnTo>
                    <a:lnTo>
                      <a:pt x="754" y="1872"/>
                    </a:lnTo>
                    <a:lnTo>
                      <a:pt x="754" y="1872"/>
                    </a:lnTo>
                    <a:lnTo>
                      <a:pt x="754" y="1872"/>
                    </a:lnTo>
                    <a:lnTo>
                      <a:pt x="754" y="1871"/>
                    </a:lnTo>
                    <a:lnTo>
                      <a:pt x="754" y="1871"/>
                    </a:lnTo>
                    <a:lnTo>
                      <a:pt x="753" y="1871"/>
                    </a:lnTo>
                    <a:lnTo>
                      <a:pt x="753" y="1871"/>
                    </a:lnTo>
                    <a:lnTo>
                      <a:pt x="753" y="1871"/>
                    </a:lnTo>
                    <a:lnTo>
                      <a:pt x="752" y="1870"/>
                    </a:lnTo>
                    <a:lnTo>
                      <a:pt x="751" y="1870"/>
                    </a:lnTo>
                    <a:lnTo>
                      <a:pt x="751" y="1870"/>
                    </a:lnTo>
                    <a:lnTo>
                      <a:pt x="750" y="1870"/>
                    </a:lnTo>
                    <a:lnTo>
                      <a:pt x="750" y="1870"/>
                    </a:lnTo>
                    <a:lnTo>
                      <a:pt x="749" y="1870"/>
                    </a:lnTo>
                    <a:lnTo>
                      <a:pt x="748" y="1870"/>
                    </a:lnTo>
                    <a:lnTo>
                      <a:pt x="748" y="1870"/>
                    </a:lnTo>
                    <a:lnTo>
                      <a:pt x="747" y="1870"/>
                    </a:lnTo>
                    <a:lnTo>
                      <a:pt x="747" y="1870"/>
                    </a:lnTo>
                    <a:lnTo>
                      <a:pt x="746" y="1870"/>
                    </a:lnTo>
                    <a:lnTo>
                      <a:pt x="746" y="1871"/>
                    </a:lnTo>
                    <a:lnTo>
                      <a:pt x="746" y="1871"/>
                    </a:lnTo>
                    <a:lnTo>
                      <a:pt x="746" y="1871"/>
                    </a:lnTo>
                    <a:lnTo>
                      <a:pt x="745" y="1871"/>
                    </a:lnTo>
                    <a:lnTo>
                      <a:pt x="745" y="1871"/>
                    </a:lnTo>
                    <a:lnTo>
                      <a:pt x="728" y="1885"/>
                    </a:lnTo>
                    <a:lnTo>
                      <a:pt x="728" y="1886"/>
                    </a:lnTo>
                    <a:lnTo>
                      <a:pt x="728" y="1886"/>
                    </a:lnTo>
                    <a:lnTo>
                      <a:pt x="728" y="1886"/>
                    </a:lnTo>
                    <a:lnTo>
                      <a:pt x="727" y="1886"/>
                    </a:lnTo>
                    <a:lnTo>
                      <a:pt x="727" y="1887"/>
                    </a:lnTo>
                    <a:lnTo>
                      <a:pt x="727" y="1887"/>
                    </a:lnTo>
                    <a:lnTo>
                      <a:pt x="727" y="1887"/>
                    </a:lnTo>
                    <a:lnTo>
                      <a:pt x="726" y="1888"/>
                    </a:lnTo>
                    <a:lnTo>
                      <a:pt x="726" y="1889"/>
                    </a:lnTo>
                    <a:lnTo>
                      <a:pt x="726" y="1890"/>
                    </a:lnTo>
                    <a:lnTo>
                      <a:pt x="726" y="1890"/>
                    </a:lnTo>
                    <a:lnTo>
                      <a:pt x="726" y="1891"/>
                    </a:lnTo>
                    <a:lnTo>
                      <a:pt x="726" y="1891"/>
                    </a:lnTo>
                    <a:lnTo>
                      <a:pt x="726" y="1892"/>
                    </a:lnTo>
                    <a:lnTo>
                      <a:pt x="726" y="1893"/>
                    </a:lnTo>
                    <a:lnTo>
                      <a:pt x="727" y="1893"/>
                    </a:lnTo>
                    <a:lnTo>
                      <a:pt x="727" y="1893"/>
                    </a:lnTo>
                    <a:close/>
                    <a:moveTo>
                      <a:pt x="709" y="1926"/>
                    </a:moveTo>
                    <a:lnTo>
                      <a:pt x="708" y="1926"/>
                    </a:lnTo>
                    <a:lnTo>
                      <a:pt x="708" y="1925"/>
                    </a:lnTo>
                    <a:lnTo>
                      <a:pt x="708" y="1925"/>
                    </a:lnTo>
                    <a:lnTo>
                      <a:pt x="708" y="1925"/>
                    </a:lnTo>
                    <a:lnTo>
                      <a:pt x="707" y="1925"/>
                    </a:lnTo>
                    <a:lnTo>
                      <a:pt x="707" y="1925"/>
                    </a:lnTo>
                    <a:lnTo>
                      <a:pt x="707" y="1925"/>
                    </a:lnTo>
                    <a:lnTo>
                      <a:pt x="707" y="1925"/>
                    </a:lnTo>
                    <a:lnTo>
                      <a:pt x="706" y="1924"/>
                    </a:lnTo>
                    <a:lnTo>
                      <a:pt x="706" y="1924"/>
                    </a:lnTo>
                    <a:lnTo>
                      <a:pt x="706" y="1924"/>
                    </a:lnTo>
                    <a:lnTo>
                      <a:pt x="706" y="1924"/>
                    </a:lnTo>
                    <a:lnTo>
                      <a:pt x="705" y="1924"/>
                    </a:lnTo>
                    <a:lnTo>
                      <a:pt x="705" y="1924"/>
                    </a:lnTo>
                    <a:lnTo>
                      <a:pt x="704" y="1924"/>
                    </a:lnTo>
                    <a:lnTo>
                      <a:pt x="703" y="1924"/>
                    </a:lnTo>
                    <a:lnTo>
                      <a:pt x="702" y="1924"/>
                    </a:lnTo>
                    <a:lnTo>
                      <a:pt x="702" y="1924"/>
                    </a:lnTo>
                    <a:lnTo>
                      <a:pt x="701" y="1924"/>
                    </a:lnTo>
                    <a:lnTo>
                      <a:pt x="701" y="1925"/>
                    </a:lnTo>
                    <a:lnTo>
                      <a:pt x="700" y="1925"/>
                    </a:lnTo>
                    <a:lnTo>
                      <a:pt x="700" y="1925"/>
                    </a:lnTo>
                    <a:lnTo>
                      <a:pt x="699" y="1926"/>
                    </a:lnTo>
                    <a:lnTo>
                      <a:pt x="699" y="1926"/>
                    </a:lnTo>
                    <a:lnTo>
                      <a:pt x="699" y="1926"/>
                    </a:lnTo>
                    <a:lnTo>
                      <a:pt x="699" y="1926"/>
                    </a:lnTo>
                    <a:lnTo>
                      <a:pt x="698" y="1927"/>
                    </a:lnTo>
                    <a:lnTo>
                      <a:pt x="698" y="1927"/>
                    </a:lnTo>
                    <a:lnTo>
                      <a:pt x="698" y="1927"/>
                    </a:lnTo>
                    <a:lnTo>
                      <a:pt x="687" y="1947"/>
                    </a:lnTo>
                    <a:lnTo>
                      <a:pt x="687" y="1947"/>
                    </a:lnTo>
                    <a:lnTo>
                      <a:pt x="687" y="1947"/>
                    </a:lnTo>
                    <a:lnTo>
                      <a:pt x="687" y="1947"/>
                    </a:lnTo>
                    <a:lnTo>
                      <a:pt x="687" y="1948"/>
                    </a:lnTo>
                    <a:lnTo>
                      <a:pt x="687" y="1948"/>
                    </a:lnTo>
                    <a:lnTo>
                      <a:pt x="687" y="1948"/>
                    </a:lnTo>
                    <a:lnTo>
                      <a:pt x="687" y="1949"/>
                    </a:lnTo>
                    <a:lnTo>
                      <a:pt x="687" y="1950"/>
                    </a:lnTo>
                    <a:lnTo>
                      <a:pt x="687" y="1951"/>
                    </a:lnTo>
                    <a:lnTo>
                      <a:pt x="687" y="1951"/>
                    </a:lnTo>
                    <a:lnTo>
                      <a:pt x="687" y="1952"/>
                    </a:lnTo>
                    <a:lnTo>
                      <a:pt x="687" y="1952"/>
                    </a:lnTo>
                    <a:lnTo>
                      <a:pt x="687" y="1953"/>
                    </a:lnTo>
                    <a:lnTo>
                      <a:pt x="688" y="1953"/>
                    </a:lnTo>
                    <a:lnTo>
                      <a:pt x="688" y="1954"/>
                    </a:lnTo>
                    <a:lnTo>
                      <a:pt x="688" y="1954"/>
                    </a:lnTo>
                    <a:lnTo>
                      <a:pt x="689" y="1955"/>
                    </a:lnTo>
                    <a:lnTo>
                      <a:pt x="689" y="1955"/>
                    </a:lnTo>
                    <a:lnTo>
                      <a:pt x="690" y="1955"/>
                    </a:lnTo>
                    <a:lnTo>
                      <a:pt x="690" y="1955"/>
                    </a:lnTo>
                    <a:lnTo>
                      <a:pt x="690" y="1955"/>
                    </a:lnTo>
                    <a:lnTo>
                      <a:pt x="690" y="1956"/>
                    </a:lnTo>
                    <a:lnTo>
                      <a:pt x="690" y="1956"/>
                    </a:lnTo>
                    <a:lnTo>
                      <a:pt x="691" y="1956"/>
                    </a:lnTo>
                    <a:lnTo>
                      <a:pt x="691" y="1956"/>
                    </a:lnTo>
                    <a:lnTo>
                      <a:pt x="691" y="1956"/>
                    </a:lnTo>
                    <a:lnTo>
                      <a:pt x="692" y="1956"/>
                    </a:lnTo>
                    <a:lnTo>
                      <a:pt x="692" y="1956"/>
                    </a:lnTo>
                    <a:lnTo>
                      <a:pt x="692" y="1956"/>
                    </a:lnTo>
                    <a:lnTo>
                      <a:pt x="693" y="1956"/>
                    </a:lnTo>
                    <a:lnTo>
                      <a:pt x="693" y="1956"/>
                    </a:lnTo>
                    <a:lnTo>
                      <a:pt x="694" y="1956"/>
                    </a:lnTo>
                    <a:lnTo>
                      <a:pt x="695" y="1956"/>
                    </a:lnTo>
                    <a:lnTo>
                      <a:pt x="695" y="1956"/>
                    </a:lnTo>
                    <a:lnTo>
                      <a:pt x="696" y="1956"/>
                    </a:lnTo>
                    <a:lnTo>
                      <a:pt x="697" y="1956"/>
                    </a:lnTo>
                    <a:lnTo>
                      <a:pt x="697" y="1955"/>
                    </a:lnTo>
                    <a:lnTo>
                      <a:pt x="698" y="1955"/>
                    </a:lnTo>
                    <a:lnTo>
                      <a:pt x="698" y="1955"/>
                    </a:lnTo>
                    <a:lnTo>
                      <a:pt x="698" y="1954"/>
                    </a:lnTo>
                    <a:lnTo>
                      <a:pt x="699" y="1954"/>
                    </a:lnTo>
                    <a:lnTo>
                      <a:pt x="699" y="1954"/>
                    </a:lnTo>
                    <a:lnTo>
                      <a:pt x="699" y="1954"/>
                    </a:lnTo>
                    <a:lnTo>
                      <a:pt x="699" y="1953"/>
                    </a:lnTo>
                    <a:lnTo>
                      <a:pt x="699" y="1953"/>
                    </a:lnTo>
                    <a:lnTo>
                      <a:pt x="710" y="1934"/>
                    </a:lnTo>
                    <a:lnTo>
                      <a:pt x="710" y="1933"/>
                    </a:lnTo>
                    <a:lnTo>
                      <a:pt x="710" y="1933"/>
                    </a:lnTo>
                    <a:lnTo>
                      <a:pt x="710" y="1933"/>
                    </a:lnTo>
                    <a:lnTo>
                      <a:pt x="711" y="1933"/>
                    </a:lnTo>
                    <a:lnTo>
                      <a:pt x="711" y="1932"/>
                    </a:lnTo>
                    <a:lnTo>
                      <a:pt x="711" y="1932"/>
                    </a:lnTo>
                    <a:lnTo>
                      <a:pt x="711" y="1931"/>
                    </a:lnTo>
                    <a:lnTo>
                      <a:pt x="711" y="1931"/>
                    </a:lnTo>
                    <a:lnTo>
                      <a:pt x="711" y="1930"/>
                    </a:lnTo>
                    <a:lnTo>
                      <a:pt x="711" y="1930"/>
                    </a:lnTo>
                    <a:lnTo>
                      <a:pt x="711" y="1928"/>
                    </a:lnTo>
                    <a:lnTo>
                      <a:pt x="710" y="1928"/>
                    </a:lnTo>
                    <a:lnTo>
                      <a:pt x="710" y="1927"/>
                    </a:lnTo>
                    <a:lnTo>
                      <a:pt x="709" y="1927"/>
                    </a:lnTo>
                    <a:lnTo>
                      <a:pt x="709" y="1926"/>
                    </a:lnTo>
                    <a:lnTo>
                      <a:pt x="709" y="1926"/>
                    </a:lnTo>
                    <a:lnTo>
                      <a:pt x="709" y="1926"/>
                    </a:lnTo>
                    <a:close/>
                    <a:moveTo>
                      <a:pt x="686" y="1979"/>
                    </a:moveTo>
                    <a:lnTo>
                      <a:pt x="685" y="1979"/>
                    </a:lnTo>
                    <a:lnTo>
                      <a:pt x="685" y="1979"/>
                    </a:lnTo>
                    <a:lnTo>
                      <a:pt x="685" y="1979"/>
                    </a:lnTo>
                    <a:lnTo>
                      <a:pt x="685" y="1979"/>
                    </a:lnTo>
                    <a:lnTo>
                      <a:pt x="684" y="1979"/>
                    </a:lnTo>
                    <a:lnTo>
                      <a:pt x="684" y="1979"/>
                    </a:lnTo>
                    <a:lnTo>
                      <a:pt x="684" y="1979"/>
                    </a:lnTo>
                    <a:lnTo>
                      <a:pt x="684" y="1979"/>
                    </a:lnTo>
                    <a:lnTo>
                      <a:pt x="683" y="1979"/>
                    </a:lnTo>
                    <a:lnTo>
                      <a:pt x="683" y="1978"/>
                    </a:lnTo>
                    <a:lnTo>
                      <a:pt x="683" y="1978"/>
                    </a:lnTo>
                    <a:lnTo>
                      <a:pt x="682" y="1978"/>
                    </a:lnTo>
                    <a:lnTo>
                      <a:pt x="682" y="1979"/>
                    </a:lnTo>
                    <a:lnTo>
                      <a:pt x="681" y="1979"/>
                    </a:lnTo>
                    <a:lnTo>
                      <a:pt x="680" y="1979"/>
                    </a:lnTo>
                    <a:lnTo>
                      <a:pt x="680" y="1979"/>
                    </a:lnTo>
                    <a:lnTo>
                      <a:pt x="679" y="1979"/>
                    </a:lnTo>
                    <a:lnTo>
                      <a:pt x="679" y="1980"/>
                    </a:lnTo>
                    <a:lnTo>
                      <a:pt x="678" y="1980"/>
                    </a:lnTo>
                    <a:lnTo>
                      <a:pt x="678" y="1980"/>
                    </a:lnTo>
                    <a:lnTo>
                      <a:pt x="677" y="1981"/>
                    </a:lnTo>
                    <a:lnTo>
                      <a:pt x="677" y="1981"/>
                    </a:lnTo>
                    <a:lnTo>
                      <a:pt x="677" y="1982"/>
                    </a:lnTo>
                    <a:lnTo>
                      <a:pt x="677" y="1982"/>
                    </a:lnTo>
                    <a:lnTo>
                      <a:pt x="676" y="1982"/>
                    </a:lnTo>
                    <a:lnTo>
                      <a:pt x="676" y="1983"/>
                    </a:lnTo>
                    <a:lnTo>
                      <a:pt x="676" y="1983"/>
                    </a:lnTo>
                    <a:lnTo>
                      <a:pt x="676" y="1983"/>
                    </a:lnTo>
                    <a:lnTo>
                      <a:pt x="676" y="1984"/>
                    </a:lnTo>
                    <a:lnTo>
                      <a:pt x="672" y="2005"/>
                    </a:lnTo>
                    <a:lnTo>
                      <a:pt x="672" y="2005"/>
                    </a:lnTo>
                    <a:lnTo>
                      <a:pt x="672" y="2006"/>
                    </a:lnTo>
                    <a:lnTo>
                      <a:pt x="672" y="2006"/>
                    </a:lnTo>
                    <a:lnTo>
                      <a:pt x="672" y="2007"/>
                    </a:lnTo>
                    <a:lnTo>
                      <a:pt x="672" y="2007"/>
                    </a:lnTo>
                    <a:lnTo>
                      <a:pt x="672" y="2007"/>
                    </a:lnTo>
                    <a:lnTo>
                      <a:pt x="672" y="2008"/>
                    </a:lnTo>
                    <a:lnTo>
                      <a:pt x="672" y="2009"/>
                    </a:lnTo>
                    <a:lnTo>
                      <a:pt x="672" y="2009"/>
                    </a:lnTo>
                    <a:lnTo>
                      <a:pt x="673" y="2010"/>
                    </a:lnTo>
                    <a:lnTo>
                      <a:pt x="673" y="2010"/>
                    </a:lnTo>
                    <a:lnTo>
                      <a:pt x="673" y="2011"/>
                    </a:lnTo>
                    <a:lnTo>
                      <a:pt x="674" y="2011"/>
                    </a:lnTo>
                    <a:lnTo>
                      <a:pt x="674" y="2012"/>
                    </a:lnTo>
                    <a:lnTo>
                      <a:pt x="675" y="2012"/>
                    </a:lnTo>
                    <a:lnTo>
                      <a:pt x="676" y="2012"/>
                    </a:lnTo>
                    <a:lnTo>
                      <a:pt x="676" y="2012"/>
                    </a:lnTo>
                    <a:lnTo>
                      <a:pt x="676" y="2012"/>
                    </a:lnTo>
                    <a:lnTo>
                      <a:pt x="677" y="2013"/>
                    </a:lnTo>
                    <a:lnTo>
                      <a:pt x="677" y="2013"/>
                    </a:lnTo>
                    <a:lnTo>
                      <a:pt x="677" y="2013"/>
                    </a:lnTo>
                    <a:lnTo>
                      <a:pt x="677" y="2013"/>
                    </a:lnTo>
                    <a:lnTo>
                      <a:pt x="677" y="2013"/>
                    </a:lnTo>
                    <a:lnTo>
                      <a:pt x="678" y="2013"/>
                    </a:lnTo>
                    <a:lnTo>
                      <a:pt x="678" y="2013"/>
                    </a:lnTo>
                    <a:lnTo>
                      <a:pt x="678" y="2013"/>
                    </a:lnTo>
                    <a:lnTo>
                      <a:pt x="679" y="2013"/>
                    </a:lnTo>
                    <a:lnTo>
                      <a:pt x="679" y="2013"/>
                    </a:lnTo>
                    <a:lnTo>
                      <a:pt x="679" y="2013"/>
                    </a:lnTo>
                    <a:lnTo>
                      <a:pt x="680" y="2013"/>
                    </a:lnTo>
                    <a:lnTo>
                      <a:pt x="681" y="2013"/>
                    </a:lnTo>
                    <a:lnTo>
                      <a:pt x="681" y="2012"/>
                    </a:lnTo>
                    <a:lnTo>
                      <a:pt x="682" y="2012"/>
                    </a:lnTo>
                    <a:lnTo>
                      <a:pt x="683" y="2012"/>
                    </a:lnTo>
                    <a:lnTo>
                      <a:pt x="683" y="2011"/>
                    </a:lnTo>
                    <a:lnTo>
                      <a:pt x="684" y="2011"/>
                    </a:lnTo>
                    <a:lnTo>
                      <a:pt x="684" y="2011"/>
                    </a:lnTo>
                    <a:lnTo>
                      <a:pt x="684" y="2010"/>
                    </a:lnTo>
                    <a:lnTo>
                      <a:pt x="685" y="2010"/>
                    </a:lnTo>
                    <a:lnTo>
                      <a:pt x="685" y="2009"/>
                    </a:lnTo>
                    <a:lnTo>
                      <a:pt x="685" y="2009"/>
                    </a:lnTo>
                    <a:lnTo>
                      <a:pt x="685" y="2009"/>
                    </a:lnTo>
                    <a:lnTo>
                      <a:pt x="685" y="2008"/>
                    </a:lnTo>
                    <a:lnTo>
                      <a:pt x="685" y="2008"/>
                    </a:lnTo>
                    <a:lnTo>
                      <a:pt x="685" y="2008"/>
                    </a:lnTo>
                    <a:lnTo>
                      <a:pt x="689" y="1986"/>
                    </a:lnTo>
                    <a:lnTo>
                      <a:pt x="689" y="1986"/>
                    </a:lnTo>
                    <a:lnTo>
                      <a:pt x="689" y="1986"/>
                    </a:lnTo>
                    <a:lnTo>
                      <a:pt x="689" y="1985"/>
                    </a:lnTo>
                    <a:lnTo>
                      <a:pt x="689" y="1985"/>
                    </a:lnTo>
                    <a:lnTo>
                      <a:pt x="689" y="1984"/>
                    </a:lnTo>
                    <a:lnTo>
                      <a:pt x="689" y="1984"/>
                    </a:lnTo>
                    <a:lnTo>
                      <a:pt x="689" y="1983"/>
                    </a:lnTo>
                    <a:lnTo>
                      <a:pt x="689" y="1983"/>
                    </a:lnTo>
                    <a:lnTo>
                      <a:pt x="688" y="1982"/>
                    </a:lnTo>
                    <a:lnTo>
                      <a:pt x="688" y="1982"/>
                    </a:lnTo>
                    <a:lnTo>
                      <a:pt x="688" y="1981"/>
                    </a:lnTo>
                    <a:lnTo>
                      <a:pt x="688" y="1981"/>
                    </a:lnTo>
                    <a:lnTo>
                      <a:pt x="687" y="1980"/>
                    </a:lnTo>
                    <a:lnTo>
                      <a:pt x="687" y="1980"/>
                    </a:lnTo>
                    <a:lnTo>
                      <a:pt x="686" y="1980"/>
                    </a:lnTo>
                    <a:lnTo>
                      <a:pt x="686" y="1979"/>
                    </a:lnTo>
                    <a:lnTo>
                      <a:pt x="686" y="1979"/>
                    </a:lnTo>
                    <a:close/>
                    <a:moveTo>
                      <a:pt x="672" y="2038"/>
                    </a:moveTo>
                    <a:lnTo>
                      <a:pt x="671" y="2038"/>
                    </a:lnTo>
                    <a:lnTo>
                      <a:pt x="671" y="2038"/>
                    </a:lnTo>
                    <a:lnTo>
                      <a:pt x="671" y="2038"/>
                    </a:lnTo>
                    <a:lnTo>
                      <a:pt x="670" y="2038"/>
                    </a:lnTo>
                    <a:lnTo>
                      <a:pt x="670" y="2038"/>
                    </a:lnTo>
                    <a:lnTo>
                      <a:pt x="670" y="2038"/>
                    </a:lnTo>
                    <a:lnTo>
                      <a:pt x="670" y="2038"/>
                    </a:lnTo>
                    <a:lnTo>
                      <a:pt x="669" y="2038"/>
                    </a:lnTo>
                    <a:lnTo>
                      <a:pt x="669" y="2038"/>
                    </a:lnTo>
                    <a:lnTo>
                      <a:pt x="669" y="2039"/>
                    </a:lnTo>
                    <a:lnTo>
                      <a:pt x="669" y="2039"/>
                    </a:lnTo>
                    <a:lnTo>
                      <a:pt x="668" y="2039"/>
                    </a:lnTo>
                    <a:lnTo>
                      <a:pt x="668" y="2039"/>
                    </a:lnTo>
                    <a:lnTo>
                      <a:pt x="667" y="2039"/>
                    </a:lnTo>
                    <a:lnTo>
                      <a:pt x="667" y="2040"/>
                    </a:lnTo>
                    <a:lnTo>
                      <a:pt x="666" y="2040"/>
                    </a:lnTo>
                    <a:lnTo>
                      <a:pt x="666" y="2041"/>
                    </a:lnTo>
                    <a:lnTo>
                      <a:pt x="666" y="2042"/>
                    </a:lnTo>
                    <a:lnTo>
                      <a:pt x="665" y="2042"/>
                    </a:lnTo>
                    <a:lnTo>
                      <a:pt x="665" y="2043"/>
                    </a:lnTo>
                    <a:lnTo>
                      <a:pt x="665" y="2043"/>
                    </a:lnTo>
                    <a:lnTo>
                      <a:pt x="665" y="2044"/>
                    </a:lnTo>
                    <a:lnTo>
                      <a:pt x="665" y="2044"/>
                    </a:lnTo>
                    <a:lnTo>
                      <a:pt x="665" y="2045"/>
                    </a:lnTo>
                    <a:lnTo>
                      <a:pt x="665" y="2045"/>
                    </a:lnTo>
                    <a:lnTo>
                      <a:pt x="665" y="2045"/>
                    </a:lnTo>
                    <a:lnTo>
                      <a:pt x="665" y="2046"/>
                    </a:lnTo>
                    <a:lnTo>
                      <a:pt x="665" y="2046"/>
                    </a:lnTo>
                    <a:lnTo>
                      <a:pt x="665" y="2046"/>
                    </a:lnTo>
                    <a:lnTo>
                      <a:pt x="670" y="2067"/>
                    </a:lnTo>
                    <a:lnTo>
                      <a:pt x="671" y="2068"/>
                    </a:lnTo>
                    <a:lnTo>
                      <a:pt x="671" y="2068"/>
                    </a:lnTo>
                    <a:lnTo>
                      <a:pt x="671" y="2068"/>
                    </a:lnTo>
                    <a:lnTo>
                      <a:pt x="671" y="2069"/>
                    </a:lnTo>
                    <a:lnTo>
                      <a:pt x="671" y="2069"/>
                    </a:lnTo>
                    <a:lnTo>
                      <a:pt x="671" y="2070"/>
                    </a:lnTo>
                    <a:lnTo>
                      <a:pt x="672" y="2070"/>
                    </a:lnTo>
                    <a:lnTo>
                      <a:pt x="672" y="2071"/>
                    </a:lnTo>
                    <a:lnTo>
                      <a:pt x="672" y="2071"/>
                    </a:lnTo>
                    <a:lnTo>
                      <a:pt x="673" y="2071"/>
                    </a:lnTo>
                    <a:lnTo>
                      <a:pt x="673" y="2072"/>
                    </a:lnTo>
                    <a:lnTo>
                      <a:pt x="674" y="2072"/>
                    </a:lnTo>
                    <a:lnTo>
                      <a:pt x="674" y="2072"/>
                    </a:lnTo>
                    <a:lnTo>
                      <a:pt x="676" y="2072"/>
                    </a:lnTo>
                    <a:lnTo>
                      <a:pt x="676" y="2073"/>
                    </a:lnTo>
                    <a:lnTo>
                      <a:pt x="677" y="2073"/>
                    </a:lnTo>
                    <a:lnTo>
                      <a:pt x="677" y="2073"/>
                    </a:lnTo>
                    <a:lnTo>
                      <a:pt x="677" y="2073"/>
                    </a:lnTo>
                    <a:lnTo>
                      <a:pt x="678" y="2073"/>
                    </a:lnTo>
                    <a:lnTo>
                      <a:pt x="678" y="2072"/>
                    </a:lnTo>
                    <a:lnTo>
                      <a:pt x="678" y="2072"/>
                    </a:lnTo>
                    <a:lnTo>
                      <a:pt x="679" y="2072"/>
                    </a:lnTo>
                    <a:lnTo>
                      <a:pt x="679" y="2072"/>
                    </a:lnTo>
                    <a:lnTo>
                      <a:pt x="679" y="2072"/>
                    </a:lnTo>
                    <a:lnTo>
                      <a:pt x="679" y="2072"/>
                    </a:lnTo>
                    <a:lnTo>
                      <a:pt x="679" y="2072"/>
                    </a:lnTo>
                    <a:lnTo>
                      <a:pt x="680" y="2072"/>
                    </a:lnTo>
                    <a:lnTo>
                      <a:pt x="680" y="2072"/>
                    </a:lnTo>
                    <a:lnTo>
                      <a:pt x="680" y="2072"/>
                    </a:lnTo>
                    <a:lnTo>
                      <a:pt x="681" y="2071"/>
                    </a:lnTo>
                    <a:lnTo>
                      <a:pt x="681" y="2071"/>
                    </a:lnTo>
                    <a:lnTo>
                      <a:pt x="682" y="2070"/>
                    </a:lnTo>
                    <a:lnTo>
                      <a:pt x="683" y="2070"/>
                    </a:lnTo>
                    <a:lnTo>
                      <a:pt x="683" y="2069"/>
                    </a:lnTo>
                    <a:lnTo>
                      <a:pt x="683" y="2068"/>
                    </a:lnTo>
                    <a:lnTo>
                      <a:pt x="683" y="2068"/>
                    </a:lnTo>
                    <a:lnTo>
                      <a:pt x="684" y="2067"/>
                    </a:lnTo>
                    <a:lnTo>
                      <a:pt x="684" y="2067"/>
                    </a:lnTo>
                    <a:lnTo>
                      <a:pt x="684" y="2066"/>
                    </a:lnTo>
                    <a:lnTo>
                      <a:pt x="684" y="2066"/>
                    </a:lnTo>
                    <a:lnTo>
                      <a:pt x="684" y="2066"/>
                    </a:lnTo>
                    <a:lnTo>
                      <a:pt x="684" y="2065"/>
                    </a:lnTo>
                    <a:lnTo>
                      <a:pt x="684" y="2065"/>
                    </a:lnTo>
                    <a:lnTo>
                      <a:pt x="684" y="2065"/>
                    </a:lnTo>
                    <a:lnTo>
                      <a:pt x="684" y="2064"/>
                    </a:lnTo>
                    <a:lnTo>
                      <a:pt x="678" y="2043"/>
                    </a:lnTo>
                    <a:lnTo>
                      <a:pt x="678" y="2043"/>
                    </a:lnTo>
                    <a:lnTo>
                      <a:pt x="678" y="2043"/>
                    </a:lnTo>
                    <a:lnTo>
                      <a:pt x="678" y="2042"/>
                    </a:lnTo>
                    <a:lnTo>
                      <a:pt x="677" y="2042"/>
                    </a:lnTo>
                    <a:lnTo>
                      <a:pt x="677" y="2042"/>
                    </a:lnTo>
                    <a:lnTo>
                      <a:pt x="677" y="2041"/>
                    </a:lnTo>
                    <a:lnTo>
                      <a:pt x="677" y="2040"/>
                    </a:lnTo>
                    <a:lnTo>
                      <a:pt x="676" y="2040"/>
                    </a:lnTo>
                    <a:lnTo>
                      <a:pt x="676" y="2040"/>
                    </a:lnTo>
                    <a:lnTo>
                      <a:pt x="676" y="2039"/>
                    </a:lnTo>
                    <a:lnTo>
                      <a:pt x="675" y="2039"/>
                    </a:lnTo>
                    <a:lnTo>
                      <a:pt x="674" y="2039"/>
                    </a:lnTo>
                    <a:lnTo>
                      <a:pt x="673" y="2038"/>
                    </a:lnTo>
                    <a:lnTo>
                      <a:pt x="673" y="2038"/>
                    </a:lnTo>
                    <a:lnTo>
                      <a:pt x="672" y="2038"/>
                    </a:lnTo>
                    <a:lnTo>
                      <a:pt x="672" y="2038"/>
                    </a:lnTo>
                    <a:lnTo>
                      <a:pt x="672" y="2038"/>
                    </a:lnTo>
                    <a:close/>
                    <a:moveTo>
                      <a:pt x="705" y="2072"/>
                    </a:moveTo>
                    <a:lnTo>
                      <a:pt x="705" y="2072"/>
                    </a:lnTo>
                    <a:lnTo>
                      <a:pt x="705" y="2072"/>
                    </a:lnTo>
                    <a:lnTo>
                      <a:pt x="705" y="2073"/>
                    </a:lnTo>
                    <a:lnTo>
                      <a:pt x="704" y="2073"/>
                    </a:lnTo>
                    <a:lnTo>
                      <a:pt x="704" y="2073"/>
                    </a:lnTo>
                    <a:lnTo>
                      <a:pt x="704" y="2074"/>
                    </a:lnTo>
                    <a:lnTo>
                      <a:pt x="704" y="2074"/>
                    </a:lnTo>
                    <a:lnTo>
                      <a:pt x="704" y="2074"/>
                    </a:lnTo>
                    <a:lnTo>
                      <a:pt x="704" y="2074"/>
                    </a:lnTo>
                    <a:lnTo>
                      <a:pt x="704" y="2074"/>
                    </a:lnTo>
                    <a:lnTo>
                      <a:pt x="704" y="2075"/>
                    </a:lnTo>
                    <a:lnTo>
                      <a:pt x="704" y="2075"/>
                    </a:lnTo>
                    <a:lnTo>
                      <a:pt x="704" y="2075"/>
                    </a:lnTo>
                    <a:lnTo>
                      <a:pt x="704" y="2077"/>
                    </a:lnTo>
                    <a:lnTo>
                      <a:pt x="704" y="2077"/>
                    </a:lnTo>
                    <a:lnTo>
                      <a:pt x="704" y="2078"/>
                    </a:lnTo>
                    <a:lnTo>
                      <a:pt x="705" y="2078"/>
                    </a:lnTo>
                    <a:lnTo>
                      <a:pt x="705" y="2079"/>
                    </a:lnTo>
                    <a:lnTo>
                      <a:pt x="705" y="2079"/>
                    </a:lnTo>
                    <a:lnTo>
                      <a:pt x="706" y="2080"/>
                    </a:lnTo>
                    <a:lnTo>
                      <a:pt x="706" y="2080"/>
                    </a:lnTo>
                    <a:lnTo>
                      <a:pt x="706" y="2081"/>
                    </a:lnTo>
                    <a:lnTo>
                      <a:pt x="707" y="2081"/>
                    </a:lnTo>
                    <a:lnTo>
                      <a:pt x="707" y="2081"/>
                    </a:lnTo>
                    <a:lnTo>
                      <a:pt x="707" y="2081"/>
                    </a:lnTo>
                    <a:lnTo>
                      <a:pt x="708" y="2081"/>
                    </a:lnTo>
                    <a:lnTo>
                      <a:pt x="708" y="2081"/>
                    </a:lnTo>
                    <a:lnTo>
                      <a:pt x="708" y="2082"/>
                    </a:lnTo>
                    <a:lnTo>
                      <a:pt x="709" y="2082"/>
                    </a:lnTo>
                    <a:lnTo>
                      <a:pt x="730" y="2088"/>
                    </a:lnTo>
                    <a:lnTo>
                      <a:pt x="730" y="2088"/>
                    </a:lnTo>
                    <a:lnTo>
                      <a:pt x="730" y="2088"/>
                    </a:lnTo>
                    <a:lnTo>
                      <a:pt x="731" y="2088"/>
                    </a:lnTo>
                    <a:lnTo>
                      <a:pt x="731" y="2088"/>
                    </a:lnTo>
                    <a:lnTo>
                      <a:pt x="732" y="2088"/>
                    </a:lnTo>
                    <a:lnTo>
                      <a:pt x="732" y="2088"/>
                    </a:lnTo>
                    <a:lnTo>
                      <a:pt x="733" y="2088"/>
                    </a:lnTo>
                    <a:lnTo>
                      <a:pt x="733" y="2088"/>
                    </a:lnTo>
                    <a:lnTo>
                      <a:pt x="734" y="2087"/>
                    </a:lnTo>
                    <a:lnTo>
                      <a:pt x="734" y="2087"/>
                    </a:lnTo>
                    <a:lnTo>
                      <a:pt x="735" y="2087"/>
                    </a:lnTo>
                    <a:lnTo>
                      <a:pt x="735" y="2087"/>
                    </a:lnTo>
                    <a:lnTo>
                      <a:pt x="736" y="2086"/>
                    </a:lnTo>
                    <a:lnTo>
                      <a:pt x="736" y="2086"/>
                    </a:lnTo>
                    <a:lnTo>
                      <a:pt x="737" y="2085"/>
                    </a:lnTo>
                    <a:lnTo>
                      <a:pt x="737" y="2085"/>
                    </a:lnTo>
                    <a:lnTo>
                      <a:pt x="737" y="2085"/>
                    </a:lnTo>
                    <a:lnTo>
                      <a:pt x="737" y="2084"/>
                    </a:lnTo>
                    <a:lnTo>
                      <a:pt x="737" y="2084"/>
                    </a:lnTo>
                    <a:lnTo>
                      <a:pt x="738" y="2084"/>
                    </a:lnTo>
                    <a:lnTo>
                      <a:pt x="738" y="2084"/>
                    </a:lnTo>
                    <a:lnTo>
                      <a:pt x="738" y="2083"/>
                    </a:lnTo>
                    <a:lnTo>
                      <a:pt x="738" y="2083"/>
                    </a:lnTo>
                    <a:lnTo>
                      <a:pt x="738" y="2082"/>
                    </a:lnTo>
                    <a:lnTo>
                      <a:pt x="738" y="2082"/>
                    </a:lnTo>
                    <a:lnTo>
                      <a:pt x="738" y="2082"/>
                    </a:lnTo>
                    <a:lnTo>
                      <a:pt x="738" y="2081"/>
                    </a:lnTo>
                    <a:lnTo>
                      <a:pt x="738" y="2081"/>
                    </a:lnTo>
                    <a:lnTo>
                      <a:pt x="738" y="2081"/>
                    </a:lnTo>
                    <a:lnTo>
                      <a:pt x="738" y="2080"/>
                    </a:lnTo>
                    <a:lnTo>
                      <a:pt x="738" y="2080"/>
                    </a:lnTo>
                    <a:lnTo>
                      <a:pt x="738" y="2079"/>
                    </a:lnTo>
                    <a:lnTo>
                      <a:pt x="737" y="2079"/>
                    </a:lnTo>
                    <a:lnTo>
                      <a:pt x="737" y="2078"/>
                    </a:lnTo>
                    <a:lnTo>
                      <a:pt x="737" y="2077"/>
                    </a:lnTo>
                    <a:lnTo>
                      <a:pt x="736" y="2077"/>
                    </a:lnTo>
                    <a:lnTo>
                      <a:pt x="736" y="2077"/>
                    </a:lnTo>
                    <a:lnTo>
                      <a:pt x="736" y="2076"/>
                    </a:lnTo>
                    <a:lnTo>
                      <a:pt x="735" y="2075"/>
                    </a:lnTo>
                    <a:lnTo>
                      <a:pt x="735" y="2075"/>
                    </a:lnTo>
                    <a:lnTo>
                      <a:pt x="735" y="2075"/>
                    </a:lnTo>
                    <a:lnTo>
                      <a:pt x="734" y="2075"/>
                    </a:lnTo>
                    <a:lnTo>
                      <a:pt x="734" y="2075"/>
                    </a:lnTo>
                    <a:lnTo>
                      <a:pt x="734" y="2075"/>
                    </a:lnTo>
                    <a:lnTo>
                      <a:pt x="733" y="2075"/>
                    </a:lnTo>
                    <a:lnTo>
                      <a:pt x="712" y="2069"/>
                    </a:lnTo>
                    <a:lnTo>
                      <a:pt x="712" y="2069"/>
                    </a:lnTo>
                    <a:lnTo>
                      <a:pt x="712" y="2069"/>
                    </a:lnTo>
                    <a:lnTo>
                      <a:pt x="711" y="2069"/>
                    </a:lnTo>
                    <a:lnTo>
                      <a:pt x="711" y="2068"/>
                    </a:lnTo>
                    <a:lnTo>
                      <a:pt x="711" y="2068"/>
                    </a:lnTo>
                    <a:lnTo>
                      <a:pt x="711" y="2068"/>
                    </a:lnTo>
                    <a:lnTo>
                      <a:pt x="709" y="2069"/>
                    </a:lnTo>
                    <a:lnTo>
                      <a:pt x="709" y="2069"/>
                    </a:lnTo>
                    <a:lnTo>
                      <a:pt x="708" y="2069"/>
                    </a:lnTo>
                    <a:lnTo>
                      <a:pt x="708" y="2070"/>
                    </a:lnTo>
                    <a:lnTo>
                      <a:pt x="707" y="2070"/>
                    </a:lnTo>
                    <a:lnTo>
                      <a:pt x="707" y="2070"/>
                    </a:lnTo>
                    <a:lnTo>
                      <a:pt x="706" y="2070"/>
                    </a:lnTo>
                    <a:lnTo>
                      <a:pt x="706" y="2071"/>
                    </a:lnTo>
                    <a:lnTo>
                      <a:pt x="705" y="2071"/>
                    </a:lnTo>
                    <a:lnTo>
                      <a:pt x="705" y="2072"/>
                    </a:lnTo>
                    <a:lnTo>
                      <a:pt x="705" y="2072"/>
                    </a:lnTo>
                    <a:close/>
                    <a:moveTo>
                      <a:pt x="782" y="2085"/>
                    </a:moveTo>
                    <a:lnTo>
                      <a:pt x="782" y="2085"/>
                    </a:lnTo>
                    <a:lnTo>
                      <a:pt x="782" y="2086"/>
                    </a:lnTo>
                    <a:lnTo>
                      <a:pt x="782" y="2086"/>
                    </a:lnTo>
                    <a:lnTo>
                      <a:pt x="782" y="2086"/>
                    </a:lnTo>
                    <a:lnTo>
                      <a:pt x="782" y="2087"/>
                    </a:lnTo>
                    <a:lnTo>
                      <a:pt x="782" y="2087"/>
                    </a:lnTo>
                    <a:lnTo>
                      <a:pt x="782" y="2087"/>
                    </a:lnTo>
                    <a:lnTo>
                      <a:pt x="782" y="2087"/>
                    </a:lnTo>
                    <a:lnTo>
                      <a:pt x="782" y="2088"/>
                    </a:lnTo>
                    <a:lnTo>
                      <a:pt x="782" y="2088"/>
                    </a:lnTo>
                    <a:lnTo>
                      <a:pt x="782" y="2088"/>
                    </a:lnTo>
                    <a:lnTo>
                      <a:pt x="782" y="2089"/>
                    </a:lnTo>
                    <a:lnTo>
                      <a:pt x="782" y="2089"/>
                    </a:lnTo>
                    <a:lnTo>
                      <a:pt x="782" y="2089"/>
                    </a:lnTo>
                    <a:lnTo>
                      <a:pt x="783" y="2090"/>
                    </a:lnTo>
                    <a:lnTo>
                      <a:pt x="783" y="2091"/>
                    </a:lnTo>
                    <a:lnTo>
                      <a:pt x="783" y="2091"/>
                    </a:lnTo>
                    <a:lnTo>
                      <a:pt x="784" y="2092"/>
                    </a:lnTo>
                    <a:lnTo>
                      <a:pt x="784" y="2092"/>
                    </a:lnTo>
                    <a:lnTo>
                      <a:pt x="785" y="2092"/>
                    </a:lnTo>
                    <a:lnTo>
                      <a:pt x="785" y="2093"/>
                    </a:lnTo>
                    <a:lnTo>
                      <a:pt x="786" y="2093"/>
                    </a:lnTo>
                    <a:lnTo>
                      <a:pt x="787" y="2093"/>
                    </a:lnTo>
                    <a:lnTo>
                      <a:pt x="787" y="2093"/>
                    </a:lnTo>
                    <a:lnTo>
                      <a:pt x="788" y="2093"/>
                    </a:lnTo>
                    <a:lnTo>
                      <a:pt x="788" y="2093"/>
                    </a:lnTo>
                    <a:lnTo>
                      <a:pt x="788" y="2093"/>
                    </a:lnTo>
                    <a:lnTo>
                      <a:pt x="789" y="2093"/>
                    </a:lnTo>
                    <a:lnTo>
                      <a:pt x="789" y="2093"/>
                    </a:lnTo>
                    <a:lnTo>
                      <a:pt x="811" y="2092"/>
                    </a:lnTo>
                    <a:lnTo>
                      <a:pt x="811" y="2092"/>
                    </a:lnTo>
                    <a:lnTo>
                      <a:pt x="811" y="2092"/>
                    </a:lnTo>
                    <a:lnTo>
                      <a:pt x="812" y="2092"/>
                    </a:lnTo>
                    <a:lnTo>
                      <a:pt x="812" y="2092"/>
                    </a:lnTo>
                    <a:lnTo>
                      <a:pt x="812" y="2092"/>
                    </a:lnTo>
                    <a:lnTo>
                      <a:pt x="812" y="2092"/>
                    </a:lnTo>
                    <a:lnTo>
                      <a:pt x="813" y="2091"/>
                    </a:lnTo>
                    <a:lnTo>
                      <a:pt x="814" y="2091"/>
                    </a:lnTo>
                    <a:lnTo>
                      <a:pt x="814" y="2091"/>
                    </a:lnTo>
                    <a:lnTo>
                      <a:pt x="815" y="2090"/>
                    </a:lnTo>
                    <a:lnTo>
                      <a:pt x="815" y="2089"/>
                    </a:lnTo>
                    <a:lnTo>
                      <a:pt x="816" y="2089"/>
                    </a:lnTo>
                    <a:lnTo>
                      <a:pt x="816" y="2088"/>
                    </a:lnTo>
                    <a:lnTo>
                      <a:pt x="816" y="2088"/>
                    </a:lnTo>
                    <a:lnTo>
                      <a:pt x="817" y="2087"/>
                    </a:lnTo>
                    <a:lnTo>
                      <a:pt x="817" y="2087"/>
                    </a:lnTo>
                    <a:lnTo>
                      <a:pt x="817" y="2086"/>
                    </a:lnTo>
                    <a:lnTo>
                      <a:pt x="817" y="2086"/>
                    </a:lnTo>
                    <a:lnTo>
                      <a:pt x="817" y="2086"/>
                    </a:lnTo>
                    <a:lnTo>
                      <a:pt x="817" y="2086"/>
                    </a:lnTo>
                    <a:lnTo>
                      <a:pt x="817" y="2085"/>
                    </a:lnTo>
                    <a:lnTo>
                      <a:pt x="817" y="2085"/>
                    </a:lnTo>
                    <a:lnTo>
                      <a:pt x="817" y="2085"/>
                    </a:lnTo>
                    <a:lnTo>
                      <a:pt x="817" y="2085"/>
                    </a:lnTo>
                    <a:lnTo>
                      <a:pt x="817" y="2084"/>
                    </a:lnTo>
                    <a:lnTo>
                      <a:pt x="817" y="2084"/>
                    </a:lnTo>
                    <a:lnTo>
                      <a:pt x="817" y="2084"/>
                    </a:lnTo>
                    <a:lnTo>
                      <a:pt x="817" y="2083"/>
                    </a:lnTo>
                    <a:lnTo>
                      <a:pt x="817" y="2083"/>
                    </a:lnTo>
                    <a:lnTo>
                      <a:pt x="816" y="2082"/>
                    </a:lnTo>
                    <a:lnTo>
                      <a:pt x="816" y="2081"/>
                    </a:lnTo>
                    <a:lnTo>
                      <a:pt x="816" y="2081"/>
                    </a:lnTo>
                    <a:lnTo>
                      <a:pt x="815" y="2081"/>
                    </a:lnTo>
                    <a:lnTo>
                      <a:pt x="815" y="2080"/>
                    </a:lnTo>
                    <a:lnTo>
                      <a:pt x="814" y="2080"/>
                    </a:lnTo>
                    <a:lnTo>
                      <a:pt x="813" y="2079"/>
                    </a:lnTo>
                    <a:lnTo>
                      <a:pt x="813" y="2079"/>
                    </a:lnTo>
                    <a:lnTo>
                      <a:pt x="812" y="2079"/>
                    </a:lnTo>
                    <a:lnTo>
                      <a:pt x="812" y="2079"/>
                    </a:lnTo>
                    <a:lnTo>
                      <a:pt x="811" y="2079"/>
                    </a:lnTo>
                    <a:lnTo>
                      <a:pt x="811" y="2079"/>
                    </a:lnTo>
                    <a:lnTo>
                      <a:pt x="811" y="2079"/>
                    </a:lnTo>
                    <a:lnTo>
                      <a:pt x="810" y="2079"/>
                    </a:lnTo>
                    <a:lnTo>
                      <a:pt x="810" y="2079"/>
                    </a:lnTo>
                    <a:lnTo>
                      <a:pt x="810" y="2079"/>
                    </a:lnTo>
                    <a:lnTo>
                      <a:pt x="788" y="2080"/>
                    </a:lnTo>
                    <a:lnTo>
                      <a:pt x="788" y="2080"/>
                    </a:lnTo>
                    <a:lnTo>
                      <a:pt x="787" y="2080"/>
                    </a:lnTo>
                    <a:lnTo>
                      <a:pt x="787" y="2080"/>
                    </a:lnTo>
                    <a:lnTo>
                      <a:pt x="787" y="2080"/>
                    </a:lnTo>
                    <a:lnTo>
                      <a:pt x="787" y="2080"/>
                    </a:lnTo>
                    <a:lnTo>
                      <a:pt x="786" y="2080"/>
                    </a:lnTo>
                    <a:lnTo>
                      <a:pt x="785" y="2081"/>
                    </a:lnTo>
                    <a:lnTo>
                      <a:pt x="785" y="2081"/>
                    </a:lnTo>
                    <a:lnTo>
                      <a:pt x="784" y="2081"/>
                    </a:lnTo>
                    <a:lnTo>
                      <a:pt x="784" y="2082"/>
                    </a:lnTo>
                    <a:lnTo>
                      <a:pt x="783" y="2082"/>
                    </a:lnTo>
                    <a:lnTo>
                      <a:pt x="783" y="2082"/>
                    </a:lnTo>
                    <a:lnTo>
                      <a:pt x="783" y="2083"/>
                    </a:lnTo>
                    <a:lnTo>
                      <a:pt x="782" y="2084"/>
                    </a:lnTo>
                    <a:lnTo>
                      <a:pt x="782" y="2085"/>
                    </a:lnTo>
                    <a:lnTo>
                      <a:pt x="782" y="2085"/>
                    </a:lnTo>
                    <a:lnTo>
                      <a:pt x="782" y="2085"/>
                    </a:lnTo>
                    <a:close/>
                    <a:moveTo>
                      <a:pt x="780" y="2153"/>
                    </a:moveTo>
                    <a:lnTo>
                      <a:pt x="781" y="2153"/>
                    </a:lnTo>
                    <a:lnTo>
                      <a:pt x="781" y="2153"/>
                    </a:lnTo>
                    <a:lnTo>
                      <a:pt x="781" y="2153"/>
                    </a:lnTo>
                    <a:lnTo>
                      <a:pt x="781" y="2153"/>
                    </a:lnTo>
                    <a:lnTo>
                      <a:pt x="781" y="2154"/>
                    </a:lnTo>
                    <a:lnTo>
                      <a:pt x="782" y="2154"/>
                    </a:lnTo>
                    <a:lnTo>
                      <a:pt x="782" y="2154"/>
                    </a:lnTo>
                    <a:lnTo>
                      <a:pt x="782" y="2154"/>
                    </a:lnTo>
                    <a:lnTo>
                      <a:pt x="782" y="2154"/>
                    </a:lnTo>
                    <a:lnTo>
                      <a:pt x="783" y="2154"/>
                    </a:lnTo>
                    <a:lnTo>
                      <a:pt x="783" y="2154"/>
                    </a:lnTo>
                    <a:lnTo>
                      <a:pt x="783" y="2155"/>
                    </a:lnTo>
                    <a:lnTo>
                      <a:pt x="783" y="2155"/>
                    </a:lnTo>
                    <a:lnTo>
                      <a:pt x="784" y="2155"/>
                    </a:lnTo>
                    <a:lnTo>
                      <a:pt x="785" y="2155"/>
                    </a:lnTo>
                    <a:lnTo>
                      <a:pt x="785" y="2155"/>
                    </a:lnTo>
                    <a:lnTo>
                      <a:pt x="786" y="2155"/>
                    </a:lnTo>
                    <a:lnTo>
                      <a:pt x="787" y="2155"/>
                    </a:lnTo>
                    <a:lnTo>
                      <a:pt x="788" y="2154"/>
                    </a:lnTo>
                    <a:lnTo>
                      <a:pt x="788" y="2154"/>
                    </a:lnTo>
                    <a:lnTo>
                      <a:pt x="789" y="2154"/>
                    </a:lnTo>
                    <a:lnTo>
                      <a:pt x="789" y="2154"/>
                    </a:lnTo>
                    <a:lnTo>
                      <a:pt x="790" y="2153"/>
                    </a:lnTo>
                    <a:lnTo>
                      <a:pt x="790" y="2153"/>
                    </a:lnTo>
                    <a:lnTo>
                      <a:pt x="790" y="2153"/>
                    </a:lnTo>
                    <a:lnTo>
                      <a:pt x="790" y="2153"/>
                    </a:lnTo>
                    <a:lnTo>
                      <a:pt x="790" y="2152"/>
                    </a:lnTo>
                    <a:lnTo>
                      <a:pt x="791" y="2152"/>
                    </a:lnTo>
                    <a:lnTo>
                      <a:pt x="791" y="2151"/>
                    </a:lnTo>
                    <a:lnTo>
                      <a:pt x="803" y="2133"/>
                    </a:lnTo>
                    <a:lnTo>
                      <a:pt x="803" y="2133"/>
                    </a:lnTo>
                    <a:lnTo>
                      <a:pt x="803" y="2133"/>
                    </a:lnTo>
                    <a:lnTo>
                      <a:pt x="803" y="2132"/>
                    </a:lnTo>
                    <a:lnTo>
                      <a:pt x="803" y="2132"/>
                    </a:lnTo>
                    <a:lnTo>
                      <a:pt x="803" y="2132"/>
                    </a:lnTo>
                    <a:lnTo>
                      <a:pt x="803" y="2132"/>
                    </a:lnTo>
                    <a:lnTo>
                      <a:pt x="804" y="2131"/>
                    </a:lnTo>
                    <a:lnTo>
                      <a:pt x="804" y="2130"/>
                    </a:lnTo>
                    <a:lnTo>
                      <a:pt x="804" y="2129"/>
                    </a:lnTo>
                    <a:lnTo>
                      <a:pt x="804" y="2129"/>
                    </a:lnTo>
                    <a:lnTo>
                      <a:pt x="803" y="2128"/>
                    </a:lnTo>
                    <a:lnTo>
                      <a:pt x="803" y="2128"/>
                    </a:lnTo>
                    <a:lnTo>
                      <a:pt x="803" y="2127"/>
                    </a:lnTo>
                    <a:lnTo>
                      <a:pt x="803" y="2126"/>
                    </a:lnTo>
                    <a:lnTo>
                      <a:pt x="803" y="2126"/>
                    </a:lnTo>
                    <a:lnTo>
                      <a:pt x="802" y="2125"/>
                    </a:lnTo>
                    <a:lnTo>
                      <a:pt x="802" y="2125"/>
                    </a:lnTo>
                    <a:lnTo>
                      <a:pt x="802" y="2125"/>
                    </a:lnTo>
                    <a:lnTo>
                      <a:pt x="802" y="2125"/>
                    </a:lnTo>
                    <a:lnTo>
                      <a:pt x="801" y="2125"/>
                    </a:lnTo>
                    <a:lnTo>
                      <a:pt x="801" y="2124"/>
                    </a:lnTo>
                    <a:lnTo>
                      <a:pt x="801" y="2124"/>
                    </a:lnTo>
                    <a:lnTo>
                      <a:pt x="801" y="2124"/>
                    </a:lnTo>
                    <a:lnTo>
                      <a:pt x="800" y="2124"/>
                    </a:lnTo>
                    <a:lnTo>
                      <a:pt x="800" y="2123"/>
                    </a:lnTo>
                    <a:lnTo>
                      <a:pt x="799" y="2123"/>
                    </a:lnTo>
                    <a:lnTo>
                      <a:pt x="799" y="2123"/>
                    </a:lnTo>
                    <a:lnTo>
                      <a:pt x="799" y="2123"/>
                    </a:lnTo>
                    <a:lnTo>
                      <a:pt x="799" y="2123"/>
                    </a:lnTo>
                    <a:lnTo>
                      <a:pt x="798" y="2123"/>
                    </a:lnTo>
                    <a:lnTo>
                      <a:pt x="797" y="2123"/>
                    </a:lnTo>
                    <a:lnTo>
                      <a:pt x="797" y="2123"/>
                    </a:lnTo>
                    <a:lnTo>
                      <a:pt x="796" y="2123"/>
                    </a:lnTo>
                    <a:lnTo>
                      <a:pt x="796" y="2123"/>
                    </a:lnTo>
                    <a:lnTo>
                      <a:pt x="795" y="2123"/>
                    </a:lnTo>
                    <a:lnTo>
                      <a:pt x="794" y="2123"/>
                    </a:lnTo>
                    <a:lnTo>
                      <a:pt x="794" y="2124"/>
                    </a:lnTo>
                    <a:lnTo>
                      <a:pt x="793" y="2124"/>
                    </a:lnTo>
                    <a:lnTo>
                      <a:pt x="792" y="2125"/>
                    </a:lnTo>
                    <a:lnTo>
                      <a:pt x="792" y="2125"/>
                    </a:lnTo>
                    <a:lnTo>
                      <a:pt x="792" y="2125"/>
                    </a:lnTo>
                    <a:lnTo>
                      <a:pt x="792" y="2125"/>
                    </a:lnTo>
                    <a:lnTo>
                      <a:pt x="792" y="2126"/>
                    </a:lnTo>
                    <a:lnTo>
                      <a:pt x="791" y="2126"/>
                    </a:lnTo>
                    <a:lnTo>
                      <a:pt x="791" y="2126"/>
                    </a:lnTo>
                    <a:lnTo>
                      <a:pt x="779" y="2144"/>
                    </a:lnTo>
                    <a:lnTo>
                      <a:pt x="779" y="2145"/>
                    </a:lnTo>
                    <a:lnTo>
                      <a:pt x="779" y="2145"/>
                    </a:lnTo>
                    <a:lnTo>
                      <a:pt x="779" y="2146"/>
                    </a:lnTo>
                    <a:lnTo>
                      <a:pt x="779" y="2146"/>
                    </a:lnTo>
                    <a:lnTo>
                      <a:pt x="779" y="2146"/>
                    </a:lnTo>
                    <a:lnTo>
                      <a:pt x="779" y="2147"/>
                    </a:lnTo>
                    <a:lnTo>
                      <a:pt x="778" y="2147"/>
                    </a:lnTo>
                    <a:lnTo>
                      <a:pt x="778" y="2148"/>
                    </a:lnTo>
                    <a:lnTo>
                      <a:pt x="778" y="2148"/>
                    </a:lnTo>
                    <a:lnTo>
                      <a:pt x="778" y="2149"/>
                    </a:lnTo>
                    <a:lnTo>
                      <a:pt x="779" y="2149"/>
                    </a:lnTo>
                    <a:lnTo>
                      <a:pt x="779" y="2150"/>
                    </a:lnTo>
                    <a:lnTo>
                      <a:pt x="779" y="2151"/>
                    </a:lnTo>
                    <a:lnTo>
                      <a:pt x="779" y="2151"/>
                    </a:lnTo>
                    <a:lnTo>
                      <a:pt x="779" y="2152"/>
                    </a:lnTo>
                    <a:lnTo>
                      <a:pt x="780" y="2153"/>
                    </a:lnTo>
                    <a:lnTo>
                      <a:pt x="780" y="2153"/>
                    </a:lnTo>
                    <a:close/>
                    <a:moveTo>
                      <a:pt x="736" y="2209"/>
                    </a:moveTo>
                    <a:lnTo>
                      <a:pt x="737" y="2209"/>
                    </a:lnTo>
                    <a:lnTo>
                      <a:pt x="737" y="2210"/>
                    </a:lnTo>
                    <a:lnTo>
                      <a:pt x="737" y="2210"/>
                    </a:lnTo>
                    <a:lnTo>
                      <a:pt x="737" y="2210"/>
                    </a:lnTo>
                    <a:lnTo>
                      <a:pt x="738" y="2210"/>
                    </a:lnTo>
                    <a:lnTo>
                      <a:pt x="738" y="2210"/>
                    </a:lnTo>
                    <a:lnTo>
                      <a:pt x="738" y="2210"/>
                    </a:lnTo>
                    <a:lnTo>
                      <a:pt x="739" y="2211"/>
                    </a:lnTo>
                    <a:lnTo>
                      <a:pt x="739" y="2211"/>
                    </a:lnTo>
                    <a:lnTo>
                      <a:pt x="739" y="2211"/>
                    </a:lnTo>
                    <a:lnTo>
                      <a:pt x="739" y="2211"/>
                    </a:lnTo>
                    <a:lnTo>
                      <a:pt x="740" y="2211"/>
                    </a:lnTo>
                    <a:lnTo>
                      <a:pt x="740" y="2211"/>
                    </a:lnTo>
                    <a:lnTo>
                      <a:pt x="741" y="2211"/>
                    </a:lnTo>
                    <a:lnTo>
                      <a:pt x="741" y="2211"/>
                    </a:lnTo>
                    <a:lnTo>
                      <a:pt x="742" y="2211"/>
                    </a:lnTo>
                    <a:lnTo>
                      <a:pt x="742" y="2211"/>
                    </a:lnTo>
                    <a:lnTo>
                      <a:pt x="743" y="2211"/>
                    </a:lnTo>
                    <a:lnTo>
                      <a:pt x="744" y="2211"/>
                    </a:lnTo>
                    <a:lnTo>
                      <a:pt x="744" y="2211"/>
                    </a:lnTo>
                    <a:lnTo>
                      <a:pt x="745" y="2211"/>
                    </a:lnTo>
                    <a:lnTo>
                      <a:pt x="746" y="2210"/>
                    </a:lnTo>
                    <a:lnTo>
                      <a:pt x="746" y="2210"/>
                    </a:lnTo>
                    <a:lnTo>
                      <a:pt x="746" y="2210"/>
                    </a:lnTo>
                    <a:lnTo>
                      <a:pt x="747" y="2209"/>
                    </a:lnTo>
                    <a:lnTo>
                      <a:pt x="747" y="2209"/>
                    </a:lnTo>
                    <a:lnTo>
                      <a:pt x="747" y="2209"/>
                    </a:lnTo>
                    <a:lnTo>
                      <a:pt x="747" y="2209"/>
                    </a:lnTo>
                    <a:lnTo>
                      <a:pt x="747" y="2208"/>
                    </a:lnTo>
                    <a:lnTo>
                      <a:pt x="759" y="2190"/>
                    </a:lnTo>
                    <a:lnTo>
                      <a:pt x="759" y="2190"/>
                    </a:lnTo>
                    <a:lnTo>
                      <a:pt x="760" y="2189"/>
                    </a:lnTo>
                    <a:lnTo>
                      <a:pt x="760" y="2189"/>
                    </a:lnTo>
                    <a:lnTo>
                      <a:pt x="760" y="2189"/>
                    </a:lnTo>
                    <a:lnTo>
                      <a:pt x="760" y="2188"/>
                    </a:lnTo>
                    <a:lnTo>
                      <a:pt x="760" y="2188"/>
                    </a:lnTo>
                    <a:lnTo>
                      <a:pt x="760" y="2188"/>
                    </a:lnTo>
                    <a:lnTo>
                      <a:pt x="760" y="2186"/>
                    </a:lnTo>
                    <a:lnTo>
                      <a:pt x="760" y="2186"/>
                    </a:lnTo>
                    <a:lnTo>
                      <a:pt x="760" y="2185"/>
                    </a:lnTo>
                    <a:lnTo>
                      <a:pt x="760" y="2185"/>
                    </a:lnTo>
                    <a:lnTo>
                      <a:pt x="760" y="2184"/>
                    </a:lnTo>
                    <a:lnTo>
                      <a:pt x="760" y="2184"/>
                    </a:lnTo>
                    <a:lnTo>
                      <a:pt x="759" y="2183"/>
                    </a:lnTo>
                    <a:lnTo>
                      <a:pt x="759" y="2183"/>
                    </a:lnTo>
                    <a:lnTo>
                      <a:pt x="758" y="2182"/>
                    </a:lnTo>
                    <a:lnTo>
                      <a:pt x="758" y="2182"/>
                    </a:lnTo>
                    <a:lnTo>
                      <a:pt x="758" y="2182"/>
                    </a:lnTo>
                    <a:lnTo>
                      <a:pt x="758" y="2181"/>
                    </a:lnTo>
                    <a:lnTo>
                      <a:pt x="757" y="2181"/>
                    </a:lnTo>
                    <a:lnTo>
                      <a:pt x="757" y="2181"/>
                    </a:lnTo>
                    <a:lnTo>
                      <a:pt x="757" y="2181"/>
                    </a:lnTo>
                    <a:lnTo>
                      <a:pt x="757" y="2181"/>
                    </a:lnTo>
                    <a:lnTo>
                      <a:pt x="757" y="2181"/>
                    </a:lnTo>
                    <a:lnTo>
                      <a:pt x="756" y="2180"/>
                    </a:lnTo>
                    <a:lnTo>
                      <a:pt x="756" y="2180"/>
                    </a:lnTo>
                    <a:lnTo>
                      <a:pt x="756" y="2180"/>
                    </a:lnTo>
                    <a:lnTo>
                      <a:pt x="755" y="2180"/>
                    </a:lnTo>
                    <a:lnTo>
                      <a:pt x="755" y="2180"/>
                    </a:lnTo>
                    <a:lnTo>
                      <a:pt x="754" y="2179"/>
                    </a:lnTo>
                    <a:lnTo>
                      <a:pt x="754" y="2179"/>
                    </a:lnTo>
                    <a:lnTo>
                      <a:pt x="753" y="2179"/>
                    </a:lnTo>
                    <a:lnTo>
                      <a:pt x="753" y="2179"/>
                    </a:lnTo>
                    <a:lnTo>
                      <a:pt x="752" y="2180"/>
                    </a:lnTo>
                    <a:lnTo>
                      <a:pt x="751" y="2180"/>
                    </a:lnTo>
                    <a:lnTo>
                      <a:pt x="750" y="2180"/>
                    </a:lnTo>
                    <a:lnTo>
                      <a:pt x="750" y="2181"/>
                    </a:lnTo>
                    <a:lnTo>
                      <a:pt x="749" y="2181"/>
                    </a:lnTo>
                    <a:lnTo>
                      <a:pt x="749" y="2181"/>
                    </a:lnTo>
                    <a:lnTo>
                      <a:pt x="749" y="2182"/>
                    </a:lnTo>
                    <a:lnTo>
                      <a:pt x="748" y="2182"/>
                    </a:lnTo>
                    <a:lnTo>
                      <a:pt x="748" y="2182"/>
                    </a:lnTo>
                    <a:lnTo>
                      <a:pt x="748" y="2182"/>
                    </a:lnTo>
                    <a:lnTo>
                      <a:pt x="748" y="2182"/>
                    </a:lnTo>
                    <a:lnTo>
                      <a:pt x="748" y="2183"/>
                    </a:lnTo>
                    <a:lnTo>
                      <a:pt x="736" y="2201"/>
                    </a:lnTo>
                    <a:lnTo>
                      <a:pt x="736" y="2202"/>
                    </a:lnTo>
                    <a:lnTo>
                      <a:pt x="736" y="2202"/>
                    </a:lnTo>
                    <a:lnTo>
                      <a:pt x="735" y="2202"/>
                    </a:lnTo>
                    <a:lnTo>
                      <a:pt x="735" y="2202"/>
                    </a:lnTo>
                    <a:lnTo>
                      <a:pt x="735" y="2203"/>
                    </a:lnTo>
                    <a:lnTo>
                      <a:pt x="735" y="2203"/>
                    </a:lnTo>
                    <a:lnTo>
                      <a:pt x="735" y="2204"/>
                    </a:lnTo>
                    <a:lnTo>
                      <a:pt x="735" y="2204"/>
                    </a:lnTo>
                    <a:lnTo>
                      <a:pt x="735" y="2205"/>
                    </a:lnTo>
                    <a:lnTo>
                      <a:pt x="735" y="2205"/>
                    </a:lnTo>
                    <a:lnTo>
                      <a:pt x="735" y="2206"/>
                    </a:lnTo>
                    <a:lnTo>
                      <a:pt x="735" y="2207"/>
                    </a:lnTo>
                    <a:lnTo>
                      <a:pt x="735" y="2207"/>
                    </a:lnTo>
                    <a:lnTo>
                      <a:pt x="736" y="2208"/>
                    </a:lnTo>
                    <a:lnTo>
                      <a:pt x="736" y="2209"/>
                    </a:lnTo>
                    <a:lnTo>
                      <a:pt x="736" y="2209"/>
                    </a:lnTo>
                    <a:lnTo>
                      <a:pt x="736" y="2209"/>
                    </a:lnTo>
                    <a:close/>
                    <a:moveTo>
                      <a:pt x="697" y="2279"/>
                    </a:moveTo>
                    <a:lnTo>
                      <a:pt x="698" y="2279"/>
                    </a:lnTo>
                    <a:lnTo>
                      <a:pt x="698" y="2279"/>
                    </a:lnTo>
                    <a:lnTo>
                      <a:pt x="698" y="2280"/>
                    </a:lnTo>
                    <a:lnTo>
                      <a:pt x="698" y="2280"/>
                    </a:lnTo>
                    <a:lnTo>
                      <a:pt x="699" y="2280"/>
                    </a:lnTo>
                    <a:lnTo>
                      <a:pt x="699" y="2280"/>
                    </a:lnTo>
                    <a:lnTo>
                      <a:pt x="699" y="2280"/>
                    </a:lnTo>
                    <a:lnTo>
                      <a:pt x="699" y="2280"/>
                    </a:lnTo>
                    <a:lnTo>
                      <a:pt x="699" y="2280"/>
                    </a:lnTo>
                    <a:lnTo>
                      <a:pt x="700" y="2281"/>
                    </a:lnTo>
                    <a:lnTo>
                      <a:pt x="700" y="2281"/>
                    </a:lnTo>
                    <a:lnTo>
                      <a:pt x="700" y="2281"/>
                    </a:lnTo>
                    <a:lnTo>
                      <a:pt x="701" y="2281"/>
                    </a:lnTo>
                    <a:lnTo>
                      <a:pt x="701" y="2281"/>
                    </a:lnTo>
                    <a:lnTo>
                      <a:pt x="702" y="2281"/>
                    </a:lnTo>
                    <a:lnTo>
                      <a:pt x="702" y="2281"/>
                    </a:lnTo>
                    <a:lnTo>
                      <a:pt x="704" y="2281"/>
                    </a:lnTo>
                    <a:lnTo>
                      <a:pt x="704" y="2281"/>
                    </a:lnTo>
                    <a:lnTo>
                      <a:pt x="705" y="2281"/>
                    </a:lnTo>
                    <a:lnTo>
                      <a:pt x="705" y="2281"/>
                    </a:lnTo>
                    <a:lnTo>
                      <a:pt x="706" y="2280"/>
                    </a:lnTo>
                    <a:lnTo>
                      <a:pt x="706" y="2280"/>
                    </a:lnTo>
                    <a:lnTo>
                      <a:pt x="707" y="2280"/>
                    </a:lnTo>
                    <a:lnTo>
                      <a:pt x="707" y="2279"/>
                    </a:lnTo>
                    <a:lnTo>
                      <a:pt x="707" y="2279"/>
                    </a:lnTo>
                    <a:lnTo>
                      <a:pt x="707" y="2279"/>
                    </a:lnTo>
                    <a:lnTo>
                      <a:pt x="708" y="2279"/>
                    </a:lnTo>
                    <a:lnTo>
                      <a:pt x="708" y="2278"/>
                    </a:lnTo>
                    <a:lnTo>
                      <a:pt x="708" y="2278"/>
                    </a:lnTo>
                    <a:lnTo>
                      <a:pt x="720" y="2260"/>
                    </a:lnTo>
                    <a:lnTo>
                      <a:pt x="720" y="2259"/>
                    </a:lnTo>
                    <a:lnTo>
                      <a:pt x="720" y="2259"/>
                    </a:lnTo>
                    <a:lnTo>
                      <a:pt x="720" y="2259"/>
                    </a:lnTo>
                    <a:lnTo>
                      <a:pt x="720" y="2258"/>
                    </a:lnTo>
                    <a:lnTo>
                      <a:pt x="720" y="2258"/>
                    </a:lnTo>
                    <a:lnTo>
                      <a:pt x="721" y="2258"/>
                    </a:lnTo>
                    <a:lnTo>
                      <a:pt x="721" y="2257"/>
                    </a:lnTo>
                    <a:lnTo>
                      <a:pt x="721" y="2256"/>
                    </a:lnTo>
                    <a:lnTo>
                      <a:pt x="721" y="2256"/>
                    </a:lnTo>
                    <a:lnTo>
                      <a:pt x="721" y="2255"/>
                    </a:lnTo>
                    <a:lnTo>
                      <a:pt x="721" y="2254"/>
                    </a:lnTo>
                    <a:lnTo>
                      <a:pt x="720" y="2254"/>
                    </a:lnTo>
                    <a:lnTo>
                      <a:pt x="720" y="2253"/>
                    </a:lnTo>
                    <a:lnTo>
                      <a:pt x="720" y="2253"/>
                    </a:lnTo>
                    <a:lnTo>
                      <a:pt x="720" y="2252"/>
                    </a:lnTo>
                    <a:lnTo>
                      <a:pt x="719" y="2252"/>
                    </a:lnTo>
                    <a:lnTo>
                      <a:pt x="719" y="2252"/>
                    </a:lnTo>
                    <a:lnTo>
                      <a:pt x="719" y="2251"/>
                    </a:lnTo>
                    <a:lnTo>
                      <a:pt x="719" y="2251"/>
                    </a:lnTo>
                    <a:lnTo>
                      <a:pt x="718" y="2251"/>
                    </a:lnTo>
                    <a:lnTo>
                      <a:pt x="718" y="2251"/>
                    </a:lnTo>
                    <a:lnTo>
                      <a:pt x="718" y="2251"/>
                    </a:lnTo>
                    <a:lnTo>
                      <a:pt x="718" y="2251"/>
                    </a:lnTo>
                    <a:lnTo>
                      <a:pt x="718" y="2250"/>
                    </a:lnTo>
                    <a:lnTo>
                      <a:pt x="717" y="2250"/>
                    </a:lnTo>
                    <a:lnTo>
                      <a:pt x="717" y="2250"/>
                    </a:lnTo>
                    <a:lnTo>
                      <a:pt x="716" y="2249"/>
                    </a:lnTo>
                    <a:lnTo>
                      <a:pt x="716" y="2249"/>
                    </a:lnTo>
                    <a:lnTo>
                      <a:pt x="716" y="2249"/>
                    </a:lnTo>
                    <a:lnTo>
                      <a:pt x="715" y="2249"/>
                    </a:lnTo>
                    <a:lnTo>
                      <a:pt x="715" y="2249"/>
                    </a:lnTo>
                    <a:lnTo>
                      <a:pt x="714" y="2249"/>
                    </a:lnTo>
                    <a:lnTo>
                      <a:pt x="713" y="2249"/>
                    </a:lnTo>
                    <a:lnTo>
                      <a:pt x="713" y="2249"/>
                    </a:lnTo>
                    <a:lnTo>
                      <a:pt x="712" y="2249"/>
                    </a:lnTo>
                    <a:lnTo>
                      <a:pt x="712" y="2250"/>
                    </a:lnTo>
                    <a:lnTo>
                      <a:pt x="711" y="2250"/>
                    </a:lnTo>
                    <a:lnTo>
                      <a:pt x="711" y="2251"/>
                    </a:lnTo>
                    <a:lnTo>
                      <a:pt x="710" y="2251"/>
                    </a:lnTo>
                    <a:lnTo>
                      <a:pt x="709" y="2251"/>
                    </a:lnTo>
                    <a:lnTo>
                      <a:pt x="709" y="2251"/>
                    </a:lnTo>
                    <a:lnTo>
                      <a:pt x="709" y="2252"/>
                    </a:lnTo>
                    <a:lnTo>
                      <a:pt x="709" y="2252"/>
                    </a:lnTo>
                    <a:lnTo>
                      <a:pt x="708" y="2252"/>
                    </a:lnTo>
                    <a:lnTo>
                      <a:pt x="708" y="2252"/>
                    </a:lnTo>
                    <a:lnTo>
                      <a:pt x="697" y="2271"/>
                    </a:lnTo>
                    <a:lnTo>
                      <a:pt x="697" y="2271"/>
                    </a:lnTo>
                    <a:lnTo>
                      <a:pt x="697" y="2272"/>
                    </a:lnTo>
                    <a:lnTo>
                      <a:pt x="697" y="2272"/>
                    </a:lnTo>
                    <a:lnTo>
                      <a:pt x="696" y="2272"/>
                    </a:lnTo>
                    <a:lnTo>
                      <a:pt x="696" y="2272"/>
                    </a:lnTo>
                    <a:lnTo>
                      <a:pt x="696" y="2273"/>
                    </a:lnTo>
                    <a:lnTo>
                      <a:pt x="696" y="2273"/>
                    </a:lnTo>
                    <a:lnTo>
                      <a:pt x="696" y="2274"/>
                    </a:lnTo>
                    <a:lnTo>
                      <a:pt x="696" y="2275"/>
                    </a:lnTo>
                    <a:lnTo>
                      <a:pt x="696" y="2275"/>
                    </a:lnTo>
                    <a:lnTo>
                      <a:pt x="696" y="2276"/>
                    </a:lnTo>
                    <a:lnTo>
                      <a:pt x="696" y="2276"/>
                    </a:lnTo>
                    <a:lnTo>
                      <a:pt x="697" y="2277"/>
                    </a:lnTo>
                    <a:lnTo>
                      <a:pt x="697" y="2277"/>
                    </a:lnTo>
                    <a:lnTo>
                      <a:pt x="697" y="2278"/>
                    </a:lnTo>
                    <a:lnTo>
                      <a:pt x="697" y="2279"/>
                    </a:lnTo>
                    <a:lnTo>
                      <a:pt x="697" y="2279"/>
                    </a:lnTo>
                    <a:close/>
                    <a:moveTo>
                      <a:pt x="746" y="2341"/>
                    </a:moveTo>
                    <a:lnTo>
                      <a:pt x="746" y="2341"/>
                    </a:lnTo>
                    <a:lnTo>
                      <a:pt x="747" y="2341"/>
                    </a:lnTo>
                    <a:lnTo>
                      <a:pt x="747" y="2341"/>
                    </a:lnTo>
                    <a:lnTo>
                      <a:pt x="747" y="2341"/>
                    </a:lnTo>
                    <a:lnTo>
                      <a:pt x="747" y="2341"/>
                    </a:lnTo>
                    <a:lnTo>
                      <a:pt x="748" y="2341"/>
                    </a:lnTo>
                    <a:lnTo>
                      <a:pt x="748" y="2341"/>
                    </a:lnTo>
                    <a:lnTo>
                      <a:pt x="748" y="2340"/>
                    </a:lnTo>
                    <a:lnTo>
                      <a:pt x="748" y="2340"/>
                    </a:lnTo>
                    <a:lnTo>
                      <a:pt x="748" y="2339"/>
                    </a:lnTo>
                    <a:lnTo>
                      <a:pt x="749" y="2339"/>
                    </a:lnTo>
                    <a:lnTo>
                      <a:pt x="749" y="2339"/>
                    </a:lnTo>
                    <a:lnTo>
                      <a:pt x="749" y="2339"/>
                    </a:lnTo>
                    <a:lnTo>
                      <a:pt x="749" y="2338"/>
                    </a:lnTo>
                    <a:lnTo>
                      <a:pt x="750" y="2338"/>
                    </a:lnTo>
                    <a:lnTo>
                      <a:pt x="750" y="2337"/>
                    </a:lnTo>
                    <a:lnTo>
                      <a:pt x="750" y="2337"/>
                    </a:lnTo>
                    <a:lnTo>
                      <a:pt x="750" y="2336"/>
                    </a:lnTo>
                    <a:lnTo>
                      <a:pt x="750" y="2335"/>
                    </a:lnTo>
                    <a:lnTo>
                      <a:pt x="750" y="2335"/>
                    </a:lnTo>
                    <a:lnTo>
                      <a:pt x="750" y="2334"/>
                    </a:lnTo>
                    <a:lnTo>
                      <a:pt x="750" y="2334"/>
                    </a:lnTo>
                    <a:lnTo>
                      <a:pt x="750" y="2333"/>
                    </a:lnTo>
                    <a:lnTo>
                      <a:pt x="750" y="2332"/>
                    </a:lnTo>
                    <a:lnTo>
                      <a:pt x="750" y="2332"/>
                    </a:lnTo>
                    <a:lnTo>
                      <a:pt x="749" y="2332"/>
                    </a:lnTo>
                    <a:lnTo>
                      <a:pt x="749" y="2331"/>
                    </a:lnTo>
                    <a:lnTo>
                      <a:pt x="749" y="2331"/>
                    </a:lnTo>
                    <a:lnTo>
                      <a:pt x="749" y="2331"/>
                    </a:lnTo>
                    <a:lnTo>
                      <a:pt x="736" y="2314"/>
                    </a:lnTo>
                    <a:lnTo>
                      <a:pt x="736" y="2313"/>
                    </a:lnTo>
                    <a:lnTo>
                      <a:pt x="735" y="2313"/>
                    </a:lnTo>
                    <a:lnTo>
                      <a:pt x="735" y="2312"/>
                    </a:lnTo>
                    <a:lnTo>
                      <a:pt x="735" y="2312"/>
                    </a:lnTo>
                    <a:lnTo>
                      <a:pt x="735" y="2312"/>
                    </a:lnTo>
                    <a:lnTo>
                      <a:pt x="735" y="2312"/>
                    </a:lnTo>
                    <a:lnTo>
                      <a:pt x="734" y="2312"/>
                    </a:lnTo>
                    <a:lnTo>
                      <a:pt x="733" y="2311"/>
                    </a:lnTo>
                    <a:lnTo>
                      <a:pt x="733" y="2311"/>
                    </a:lnTo>
                    <a:lnTo>
                      <a:pt x="732" y="2311"/>
                    </a:lnTo>
                    <a:lnTo>
                      <a:pt x="732" y="2311"/>
                    </a:lnTo>
                    <a:lnTo>
                      <a:pt x="731" y="2311"/>
                    </a:lnTo>
                    <a:lnTo>
                      <a:pt x="730" y="2311"/>
                    </a:lnTo>
                    <a:lnTo>
                      <a:pt x="729" y="2311"/>
                    </a:lnTo>
                    <a:lnTo>
                      <a:pt x="729" y="2311"/>
                    </a:lnTo>
                    <a:lnTo>
                      <a:pt x="728" y="2311"/>
                    </a:lnTo>
                    <a:lnTo>
                      <a:pt x="728" y="2311"/>
                    </a:lnTo>
                    <a:lnTo>
                      <a:pt x="728" y="2311"/>
                    </a:lnTo>
                    <a:lnTo>
                      <a:pt x="727" y="2311"/>
                    </a:lnTo>
                    <a:lnTo>
                      <a:pt x="727" y="2312"/>
                    </a:lnTo>
                    <a:lnTo>
                      <a:pt x="727" y="2312"/>
                    </a:lnTo>
                    <a:lnTo>
                      <a:pt x="727" y="2312"/>
                    </a:lnTo>
                    <a:lnTo>
                      <a:pt x="727" y="2312"/>
                    </a:lnTo>
                    <a:lnTo>
                      <a:pt x="726" y="2312"/>
                    </a:lnTo>
                    <a:lnTo>
                      <a:pt x="726" y="2312"/>
                    </a:lnTo>
                    <a:lnTo>
                      <a:pt x="726" y="2313"/>
                    </a:lnTo>
                    <a:lnTo>
                      <a:pt x="726" y="2313"/>
                    </a:lnTo>
                    <a:lnTo>
                      <a:pt x="726" y="2313"/>
                    </a:lnTo>
                    <a:lnTo>
                      <a:pt x="725" y="2314"/>
                    </a:lnTo>
                    <a:lnTo>
                      <a:pt x="725" y="2314"/>
                    </a:lnTo>
                    <a:lnTo>
                      <a:pt x="725" y="2315"/>
                    </a:lnTo>
                    <a:lnTo>
                      <a:pt x="725" y="2315"/>
                    </a:lnTo>
                    <a:lnTo>
                      <a:pt x="724" y="2316"/>
                    </a:lnTo>
                    <a:lnTo>
                      <a:pt x="724" y="2316"/>
                    </a:lnTo>
                    <a:lnTo>
                      <a:pt x="724" y="2317"/>
                    </a:lnTo>
                    <a:lnTo>
                      <a:pt x="724" y="2318"/>
                    </a:lnTo>
                    <a:lnTo>
                      <a:pt x="724" y="2318"/>
                    </a:lnTo>
                    <a:lnTo>
                      <a:pt x="724" y="2319"/>
                    </a:lnTo>
                    <a:lnTo>
                      <a:pt x="725" y="2320"/>
                    </a:lnTo>
                    <a:lnTo>
                      <a:pt x="725" y="2320"/>
                    </a:lnTo>
                    <a:lnTo>
                      <a:pt x="725" y="2320"/>
                    </a:lnTo>
                    <a:lnTo>
                      <a:pt x="725" y="2321"/>
                    </a:lnTo>
                    <a:lnTo>
                      <a:pt x="725" y="2321"/>
                    </a:lnTo>
                    <a:lnTo>
                      <a:pt x="725" y="2321"/>
                    </a:lnTo>
                    <a:lnTo>
                      <a:pt x="725" y="2322"/>
                    </a:lnTo>
                    <a:lnTo>
                      <a:pt x="738" y="2339"/>
                    </a:lnTo>
                    <a:lnTo>
                      <a:pt x="739" y="2339"/>
                    </a:lnTo>
                    <a:lnTo>
                      <a:pt x="739" y="2339"/>
                    </a:lnTo>
                    <a:lnTo>
                      <a:pt x="739" y="2340"/>
                    </a:lnTo>
                    <a:lnTo>
                      <a:pt x="739" y="2340"/>
                    </a:lnTo>
                    <a:lnTo>
                      <a:pt x="740" y="2340"/>
                    </a:lnTo>
                    <a:lnTo>
                      <a:pt x="740" y="2341"/>
                    </a:lnTo>
                    <a:lnTo>
                      <a:pt x="740" y="2341"/>
                    </a:lnTo>
                    <a:lnTo>
                      <a:pt x="741" y="2341"/>
                    </a:lnTo>
                    <a:lnTo>
                      <a:pt x="741" y="2341"/>
                    </a:lnTo>
                    <a:lnTo>
                      <a:pt x="742" y="2342"/>
                    </a:lnTo>
                    <a:lnTo>
                      <a:pt x="743" y="2342"/>
                    </a:lnTo>
                    <a:lnTo>
                      <a:pt x="743" y="2342"/>
                    </a:lnTo>
                    <a:lnTo>
                      <a:pt x="744" y="2342"/>
                    </a:lnTo>
                    <a:lnTo>
                      <a:pt x="744" y="2342"/>
                    </a:lnTo>
                    <a:lnTo>
                      <a:pt x="745" y="2342"/>
                    </a:lnTo>
                    <a:lnTo>
                      <a:pt x="746" y="2341"/>
                    </a:lnTo>
                    <a:lnTo>
                      <a:pt x="746" y="2341"/>
                    </a:lnTo>
                    <a:close/>
                    <a:moveTo>
                      <a:pt x="794" y="2401"/>
                    </a:moveTo>
                    <a:lnTo>
                      <a:pt x="794" y="2401"/>
                    </a:lnTo>
                    <a:lnTo>
                      <a:pt x="794" y="2400"/>
                    </a:lnTo>
                    <a:lnTo>
                      <a:pt x="794" y="2400"/>
                    </a:lnTo>
                    <a:lnTo>
                      <a:pt x="795" y="2400"/>
                    </a:lnTo>
                    <a:lnTo>
                      <a:pt x="795" y="2400"/>
                    </a:lnTo>
                    <a:lnTo>
                      <a:pt x="795" y="2400"/>
                    </a:lnTo>
                    <a:lnTo>
                      <a:pt x="795" y="2400"/>
                    </a:lnTo>
                    <a:lnTo>
                      <a:pt x="796" y="2400"/>
                    </a:lnTo>
                    <a:lnTo>
                      <a:pt x="796" y="2400"/>
                    </a:lnTo>
                    <a:lnTo>
                      <a:pt x="796" y="2399"/>
                    </a:lnTo>
                    <a:lnTo>
                      <a:pt x="796" y="2399"/>
                    </a:lnTo>
                    <a:lnTo>
                      <a:pt x="797" y="2399"/>
                    </a:lnTo>
                    <a:lnTo>
                      <a:pt x="797" y="2399"/>
                    </a:lnTo>
                    <a:lnTo>
                      <a:pt x="797" y="2398"/>
                    </a:lnTo>
                    <a:lnTo>
                      <a:pt x="797" y="2398"/>
                    </a:lnTo>
                    <a:lnTo>
                      <a:pt x="798" y="2397"/>
                    </a:lnTo>
                    <a:lnTo>
                      <a:pt x="798" y="2397"/>
                    </a:lnTo>
                    <a:lnTo>
                      <a:pt x="798" y="2396"/>
                    </a:lnTo>
                    <a:lnTo>
                      <a:pt x="798" y="2395"/>
                    </a:lnTo>
                    <a:lnTo>
                      <a:pt x="798" y="2394"/>
                    </a:lnTo>
                    <a:lnTo>
                      <a:pt x="798" y="2394"/>
                    </a:lnTo>
                    <a:lnTo>
                      <a:pt x="798" y="2393"/>
                    </a:lnTo>
                    <a:lnTo>
                      <a:pt x="798" y="2393"/>
                    </a:lnTo>
                    <a:lnTo>
                      <a:pt x="798" y="2392"/>
                    </a:lnTo>
                    <a:lnTo>
                      <a:pt x="798" y="2392"/>
                    </a:lnTo>
                    <a:lnTo>
                      <a:pt x="798" y="2392"/>
                    </a:lnTo>
                    <a:lnTo>
                      <a:pt x="798" y="2392"/>
                    </a:lnTo>
                    <a:lnTo>
                      <a:pt x="798" y="2391"/>
                    </a:lnTo>
                    <a:lnTo>
                      <a:pt x="797" y="2391"/>
                    </a:lnTo>
                    <a:lnTo>
                      <a:pt x="787" y="2372"/>
                    </a:lnTo>
                    <a:lnTo>
                      <a:pt x="786" y="2372"/>
                    </a:lnTo>
                    <a:lnTo>
                      <a:pt x="786" y="2372"/>
                    </a:lnTo>
                    <a:lnTo>
                      <a:pt x="786" y="2371"/>
                    </a:lnTo>
                    <a:lnTo>
                      <a:pt x="785" y="2371"/>
                    </a:lnTo>
                    <a:lnTo>
                      <a:pt x="785" y="2371"/>
                    </a:lnTo>
                    <a:lnTo>
                      <a:pt x="785" y="2371"/>
                    </a:lnTo>
                    <a:lnTo>
                      <a:pt x="784" y="2370"/>
                    </a:lnTo>
                    <a:lnTo>
                      <a:pt x="784" y="2370"/>
                    </a:lnTo>
                    <a:lnTo>
                      <a:pt x="783" y="2370"/>
                    </a:lnTo>
                    <a:lnTo>
                      <a:pt x="783" y="2369"/>
                    </a:lnTo>
                    <a:lnTo>
                      <a:pt x="782" y="2369"/>
                    </a:lnTo>
                    <a:lnTo>
                      <a:pt x="782" y="2369"/>
                    </a:lnTo>
                    <a:lnTo>
                      <a:pt x="781" y="2369"/>
                    </a:lnTo>
                    <a:lnTo>
                      <a:pt x="781" y="2369"/>
                    </a:lnTo>
                    <a:lnTo>
                      <a:pt x="779" y="2369"/>
                    </a:lnTo>
                    <a:lnTo>
                      <a:pt x="779" y="2369"/>
                    </a:lnTo>
                    <a:lnTo>
                      <a:pt x="779" y="2369"/>
                    </a:lnTo>
                    <a:lnTo>
                      <a:pt x="778" y="2369"/>
                    </a:lnTo>
                    <a:lnTo>
                      <a:pt x="778" y="2369"/>
                    </a:lnTo>
                    <a:lnTo>
                      <a:pt x="778" y="2370"/>
                    </a:lnTo>
                    <a:lnTo>
                      <a:pt x="777" y="2370"/>
                    </a:lnTo>
                    <a:lnTo>
                      <a:pt x="777" y="2370"/>
                    </a:lnTo>
                    <a:lnTo>
                      <a:pt x="777" y="2370"/>
                    </a:lnTo>
                    <a:lnTo>
                      <a:pt x="777" y="2370"/>
                    </a:lnTo>
                    <a:lnTo>
                      <a:pt x="777" y="2370"/>
                    </a:lnTo>
                    <a:lnTo>
                      <a:pt x="776" y="2370"/>
                    </a:lnTo>
                    <a:lnTo>
                      <a:pt x="776" y="2371"/>
                    </a:lnTo>
                    <a:lnTo>
                      <a:pt x="776" y="2371"/>
                    </a:lnTo>
                    <a:lnTo>
                      <a:pt x="776" y="2371"/>
                    </a:lnTo>
                    <a:lnTo>
                      <a:pt x="775" y="2372"/>
                    </a:lnTo>
                    <a:lnTo>
                      <a:pt x="775" y="2372"/>
                    </a:lnTo>
                    <a:lnTo>
                      <a:pt x="775" y="2373"/>
                    </a:lnTo>
                    <a:lnTo>
                      <a:pt x="774" y="2373"/>
                    </a:lnTo>
                    <a:lnTo>
                      <a:pt x="774" y="2374"/>
                    </a:lnTo>
                    <a:lnTo>
                      <a:pt x="774" y="2374"/>
                    </a:lnTo>
                    <a:lnTo>
                      <a:pt x="774" y="2375"/>
                    </a:lnTo>
                    <a:lnTo>
                      <a:pt x="774" y="2376"/>
                    </a:lnTo>
                    <a:lnTo>
                      <a:pt x="774" y="2377"/>
                    </a:lnTo>
                    <a:lnTo>
                      <a:pt x="774" y="2377"/>
                    </a:lnTo>
                    <a:lnTo>
                      <a:pt x="774" y="2377"/>
                    </a:lnTo>
                    <a:lnTo>
                      <a:pt x="774" y="2378"/>
                    </a:lnTo>
                    <a:lnTo>
                      <a:pt x="775" y="2378"/>
                    </a:lnTo>
                    <a:lnTo>
                      <a:pt x="775" y="2378"/>
                    </a:lnTo>
                    <a:lnTo>
                      <a:pt x="775" y="2379"/>
                    </a:lnTo>
                    <a:lnTo>
                      <a:pt x="775" y="2379"/>
                    </a:lnTo>
                    <a:lnTo>
                      <a:pt x="786" y="2398"/>
                    </a:lnTo>
                    <a:lnTo>
                      <a:pt x="786" y="2398"/>
                    </a:lnTo>
                    <a:lnTo>
                      <a:pt x="787" y="2398"/>
                    </a:lnTo>
                    <a:lnTo>
                      <a:pt x="787" y="2399"/>
                    </a:lnTo>
                    <a:lnTo>
                      <a:pt x="787" y="2399"/>
                    </a:lnTo>
                    <a:lnTo>
                      <a:pt x="787" y="2399"/>
                    </a:lnTo>
                    <a:lnTo>
                      <a:pt x="787" y="2399"/>
                    </a:lnTo>
                    <a:lnTo>
                      <a:pt x="788" y="2400"/>
                    </a:lnTo>
                    <a:lnTo>
                      <a:pt x="788" y="2400"/>
                    </a:lnTo>
                    <a:lnTo>
                      <a:pt x="789" y="2400"/>
                    </a:lnTo>
                    <a:lnTo>
                      <a:pt x="790" y="2400"/>
                    </a:lnTo>
                    <a:lnTo>
                      <a:pt x="790" y="2401"/>
                    </a:lnTo>
                    <a:lnTo>
                      <a:pt x="791" y="2401"/>
                    </a:lnTo>
                    <a:lnTo>
                      <a:pt x="791" y="2401"/>
                    </a:lnTo>
                    <a:lnTo>
                      <a:pt x="792" y="2401"/>
                    </a:lnTo>
                    <a:lnTo>
                      <a:pt x="792" y="2401"/>
                    </a:lnTo>
                    <a:lnTo>
                      <a:pt x="794" y="2401"/>
                    </a:lnTo>
                    <a:lnTo>
                      <a:pt x="794" y="2401"/>
                    </a:lnTo>
                    <a:close/>
                    <a:moveTo>
                      <a:pt x="832" y="2453"/>
                    </a:moveTo>
                    <a:lnTo>
                      <a:pt x="833" y="2453"/>
                    </a:lnTo>
                    <a:lnTo>
                      <a:pt x="833" y="2453"/>
                    </a:lnTo>
                    <a:lnTo>
                      <a:pt x="833" y="2453"/>
                    </a:lnTo>
                    <a:lnTo>
                      <a:pt x="834" y="2453"/>
                    </a:lnTo>
                    <a:lnTo>
                      <a:pt x="834" y="2453"/>
                    </a:lnTo>
                    <a:lnTo>
                      <a:pt x="834" y="2453"/>
                    </a:lnTo>
                    <a:lnTo>
                      <a:pt x="834" y="2453"/>
                    </a:lnTo>
                    <a:lnTo>
                      <a:pt x="834" y="2452"/>
                    </a:lnTo>
                    <a:lnTo>
                      <a:pt x="835" y="2452"/>
                    </a:lnTo>
                    <a:lnTo>
                      <a:pt x="835" y="2451"/>
                    </a:lnTo>
                    <a:lnTo>
                      <a:pt x="836" y="2451"/>
                    </a:lnTo>
                    <a:lnTo>
                      <a:pt x="836" y="2451"/>
                    </a:lnTo>
                    <a:lnTo>
                      <a:pt x="836" y="2451"/>
                    </a:lnTo>
                    <a:lnTo>
                      <a:pt x="837" y="2450"/>
                    </a:lnTo>
                    <a:lnTo>
                      <a:pt x="837" y="2450"/>
                    </a:lnTo>
                    <a:lnTo>
                      <a:pt x="837" y="2449"/>
                    </a:lnTo>
                    <a:lnTo>
                      <a:pt x="837" y="2449"/>
                    </a:lnTo>
                    <a:lnTo>
                      <a:pt x="838" y="2448"/>
                    </a:lnTo>
                    <a:lnTo>
                      <a:pt x="838" y="2448"/>
                    </a:lnTo>
                    <a:lnTo>
                      <a:pt x="838" y="2447"/>
                    </a:lnTo>
                    <a:lnTo>
                      <a:pt x="838" y="2446"/>
                    </a:lnTo>
                    <a:lnTo>
                      <a:pt x="838" y="2446"/>
                    </a:lnTo>
                    <a:lnTo>
                      <a:pt x="838" y="2445"/>
                    </a:lnTo>
                    <a:lnTo>
                      <a:pt x="837" y="2444"/>
                    </a:lnTo>
                    <a:lnTo>
                      <a:pt x="837" y="2444"/>
                    </a:lnTo>
                    <a:lnTo>
                      <a:pt x="837" y="2444"/>
                    </a:lnTo>
                    <a:lnTo>
                      <a:pt x="837" y="2444"/>
                    </a:lnTo>
                    <a:lnTo>
                      <a:pt x="837" y="2443"/>
                    </a:lnTo>
                    <a:lnTo>
                      <a:pt x="837" y="2443"/>
                    </a:lnTo>
                    <a:lnTo>
                      <a:pt x="826" y="2425"/>
                    </a:lnTo>
                    <a:lnTo>
                      <a:pt x="825" y="2424"/>
                    </a:lnTo>
                    <a:lnTo>
                      <a:pt x="825" y="2424"/>
                    </a:lnTo>
                    <a:lnTo>
                      <a:pt x="825" y="2423"/>
                    </a:lnTo>
                    <a:lnTo>
                      <a:pt x="825" y="2423"/>
                    </a:lnTo>
                    <a:lnTo>
                      <a:pt x="825" y="2423"/>
                    </a:lnTo>
                    <a:lnTo>
                      <a:pt x="824" y="2423"/>
                    </a:lnTo>
                    <a:lnTo>
                      <a:pt x="824" y="2422"/>
                    </a:lnTo>
                    <a:lnTo>
                      <a:pt x="823" y="2422"/>
                    </a:lnTo>
                    <a:lnTo>
                      <a:pt x="823" y="2422"/>
                    </a:lnTo>
                    <a:lnTo>
                      <a:pt x="822" y="2421"/>
                    </a:lnTo>
                    <a:lnTo>
                      <a:pt x="822" y="2421"/>
                    </a:lnTo>
                    <a:lnTo>
                      <a:pt x="821" y="2421"/>
                    </a:lnTo>
                    <a:lnTo>
                      <a:pt x="820" y="2421"/>
                    </a:lnTo>
                    <a:lnTo>
                      <a:pt x="819" y="2421"/>
                    </a:lnTo>
                    <a:lnTo>
                      <a:pt x="819" y="2421"/>
                    </a:lnTo>
                    <a:lnTo>
                      <a:pt x="818" y="2421"/>
                    </a:lnTo>
                    <a:lnTo>
                      <a:pt x="818" y="2421"/>
                    </a:lnTo>
                    <a:lnTo>
                      <a:pt x="818" y="2421"/>
                    </a:lnTo>
                    <a:lnTo>
                      <a:pt x="817" y="2421"/>
                    </a:lnTo>
                    <a:lnTo>
                      <a:pt x="817" y="2422"/>
                    </a:lnTo>
                    <a:lnTo>
                      <a:pt x="817" y="2422"/>
                    </a:lnTo>
                    <a:lnTo>
                      <a:pt x="817" y="2422"/>
                    </a:lnTo>
                    <a:lnTo>
                      <a:pt x="817" y="2422"/>
                    </a:lnTo>
                    <a:lnTo>
                      <a:pt x="816" y="2422"/>
                    </a:lnTo>
                    <a:lnTo>
                      <a:pt x="816" y="2422"/>
                    </a:lnTo>
                    <a:lnTo>
                      <a:pt x="816" y="2422"/>
                    </a:lnTo>
                    <a:lnTo>
                      <a:pt x="815" y="2423"/>
                    </a:lnTo>
                    <a:lnTo>
                      <a:pt x="815" y="2423"/>
                    </a:lnTo>
                    <a:lnTo>
                      <a:pt x="815" y="2423"/>
                    </a:lnTo>
                    <a:lnTo>
                      <a:pt x="815" y="2424"/>
                    </a:lnTo>
                    <a:lnTo>
                      <a:pt x="814" y="2425"/>
                    </a:lnTo>
                    <a:lnTo>
                      <a:pt x="814" y="2425"/>
                    </a:lnTo>
                    <a:lnTo>
                      <a:pt x="813" y="2426"/>
                    </a:lnTo>
                    <a:lnTo>
                      <a:pt x="813" y="2426"/>
                    </a:lnTo>
                    <a:lnTo>
                      <a:pt x="813" y="2427"/>
                    </a:lnTo>
                    <a:lnTo>
                      <a:pt x="813" y="2427"/>
                    </a:lnTo>
                    <a:lnTo>
                      <a:pt x="813" y="2428"/>
                    </a:lnTo>
                    <a:lnTo>
                      <a:pt x="813" y="2429"/>
                    </a:lnTo>
                    <a:lnTo>
                      <a:pt x="813" y="2429"/>
                    </a:lnTo>
                    <a:lnTo>
                      <a:pt x="813" y="2429"/>
                    </a:lnTo>
                    <a:lnTo>
                      <a:pt x="813" y="2430"/>
                    </a:lnTo>
                    <a:lnTo>
                      <a:pt x="813" y="2430"/>
                    </a:lnTo>
                    <a:lnTo>
                      <a:pt x="814" y="2430"/>
                    </a:lnTo>
                    <a:lnTo>
                      <a:pt x="814" y="2431"/>
                    </a:lnTo>
                    <a:lnTo>
                      <a:pt x="814" y="2431"/>
                    </a:lnTo>
                    <a:lnTo>
                      <a:pt x="825" y="2450"/>
                    </a:lnTo>
                    <a:lnTo>
                      <a:pt x="825" y="2450"/>
                    </a:lnTo>
                    <a:lnTo>
                      <a:pt x="826" y="2450"/>
                    </a:lnTo>
                    <a:lnTo>
                      <a:pt x="826" y="2451"/>
                    </a:lnTo>
                    <a:lnTo>
                      <a:pt x="826" y="2451"/>
                    </a:lnTo>
                    <a:lnTo>
                      <a:pt x="826" y="2451"/>
                    </a:lnTo>
                    <a:lnTo>
                      <a:pt x="826" y="2451"/>
                    </a:lnTo>
                    <a:lnTo>
                      <a:pt x="827" y="2452"/>
                    </a:lnTo>
                    <a:lnTo>
                      <a:pt x="827" y="2452"/>
                    </a:lnTo>
                    <a:lnTo>
                      <a:pt x="828" y="2453"/>
                    </a:lnTo>
                    <a:lnTo>
                      <a:pt x="829" y="2453"/>
                    </a:lnTo>
                    <a:lnTo>
                      <a:pt x="829" y="2453"/>
                    </a:lnTo>
                    <a:lnTo>
                      <a:pt x="830" y="2453"/>
                    </a:lnTo>
                    <a:lnTo>
                      <a:pt x="831" y="2453"/>
                    </a:lnTo>
                    <a:lnTo>
                      <a:pt x="831" y="2453"/>
                    </a:lnTo>
                    <a:lnTo>
                      <a:pt x="832" y="2453"/>
                    </a:lnTo>
                    <a:lnTo>
                      <a:pt x="832" y="2453"/>
                    </a:lnTo>
                    <a:lnTo>
                      <a:pt x="832" y="2453"/>
                    </a:lnTo>
                    <a:close/>
                    <a:moveTo>
                      <a:pt x="911" y="3196"/>
                    </a:moveTo>
                    <a:lnTo>
                      <a:pt x="911" y="3196"/>
                    </a:lnTo>
                    <a:lnTo>
                      <a:pt x="911" y="3196"/>
                    </a:lnTo>
                    <a:lnTo>
                      <a:pt x="911" y="3197"/>
                    </a:lnTo>
                    <a:lnTo>
                      <a:pt x="910" y="3197"/>
                    </a:lnTo>
                    <a:lnTo>
                      <a:pt x="910" y="3197"/>
                    </a:lnTo>
                    <a:lnTo>
                      <a:pt x="910" y="3198"/>
                    </a:lnTo>
                    <a:lnTo>
                      <a:pt x="910" y="3198"/>
                    </a:lnTo>
                    <a:lnTo>
                      <a:pt x="911" y="3198"/>
                    </a:lnTo>
                    <a:lnTo>
                      <a:pt x="911" y="3199"/>
                    </a:lnTo>
                    <a:lnTo>
                      <a:pt x="911" y="3199"/>
                    </a:lnTo>
                    <a:lnTo>
                      <a:pt x="911" y="3199"/>
                    </a:lnTo>
                    <a:lnTo>
                      <a:pt x="911" y="3200"/>
                    </a:lnTo>
                    <a:lnTo>
                      <a:pt x="911" y="3200"/>
                    </a:lnTo>
                    <a:lnTo>
                      <a:pt x="911" y="3200"/>
                    </a:lnTo>
                    <a:lnTo>
                      <a:pt x="911" y="3201"/>
                    </a:lnTo>
                    <a:lnTo>
                      <a:pt x="912" y="3201"/>
                    </a:lnTo>
                    <a:lnTo>
                      <a:pt x="913" y="3202"/>
                    </a:lnTo>
                    <a:lnTo>
                      <a:pt x="913" y="3202"/>
                    </a:lnTo>
                    <a:lnTo>
                      <a:pt x="914" y="3203"/>
                    </a:lnTo>
                    <a:lnTo>
                      <a:pt x="914" y="3203"/>
                    </a:lnTo>
                    <a:lnTo>
                      <a:pt x="915" y="3203"/>
                    </a:lnTo>
                    <a:lnTo>
                      <a:pt x="915" y="3204"/>
                    </a:lnTo>
                    <a:lnTo>
                      <a:pt x="916" y="3204"/>
                    </a:lnTo>
                    <a:lnTo>
                      <a:pt x="916" y="3204"/>
                    </a:lnTo>
                    <a:lnTo>
                      <a:pt x="916" y="3204"/>
                    </a:lnTo>
                    <a:lnTo>
                      <a:pt x="917" y="3204"/>
                    </a:lnTo>
                    <a:lnTo>
                      <a:pt x="917" y="3204"/>
                    </a:lnTo>
                    <a:lnTo>
                      <a:pt x="917" y="3204"/>
                    </a:lnTo>
                    <a:lnTo>
                      <a:pt x="918" y="3204"/>
                    </a:lnTo>
                    <a:lnTo>
                      <a:pt x="939" y="3203"/>
                    </a:lnTo>
                    <a:lnTo>
                      <a:pt x="940" y="3203"/>
                    </a:lnTo>
                    <a:lnTo>
                      <a:pt x="940" y="3203"/>
                    </a:lnTo>
                    <a:lnTo>
                      <a:pt x="941" y="3202"/>
                    </a:lnTo>
                    <a:lnTo>
                      <a:pt x="941" y="3202"/>
                    </a:lnTo>
                    <a:lnTo>
                      <a:pt x="941" y="3202"/>
                    </a:lnTo>
                    <a:lnTo>
                      <a:pt x="942" y="3202"/>
                    </a:lnTo>
                    <a:lnTo>
                      <a:pt x="942" y="3202"/>
                    </a:lnTo>
                    <a:lnTo>
                      <a:pt x="943" y="3202"/>
                    </a:lnTo>
                    <a:lnTo>
                      <a:pt x="943" y="3201"/>
                    </a:lnTo>
                    <a:lnTo>
                      <a:pt x="944" y="3201"/>
                    </a:lnTo>
                    <a:lnTo>
                      <a:pt x="944" y="3201"/>
                    </a:lnTo>
                    <a:lnTo>
                      <a:pt x="944" y="3200"/>
                    </a:lnTo>
                    <a:lnTo>
                      <a:pt x="945" y="3200"/>
                    </a:lnTo>
                    <a:lnTo>
                      <a:pt x="945" y="3199"/>
                    </a:lnTo>
                    <a:lnTo>
                      <a:pt x="945" y="3198"/>
                    </a:lnTo>
                    <a:lnTo>
                      <a:pt x="945" y="3197"/>
                    </a:lnTo>
                    <a:lnTo>
                      <a:pt x="946" y="3197"/>
                    </a:lnTo>
                    <a:lnTo>
                      <a:pt x="946" y="3197"/>
                    </a:lnTo>
                    <a:lnTo>
                      <a:pt x="946" y="3196"/>
                    </a:lnTo>
                    <a:lnTo>
                      <a:pt x="946" y="3196"/>
                    </a:lnTo>
                    <a:lnTo>
                      <a:pt x="946" y="3196"/>
                    </a:lnTo>
                    <a:lnTo>
                      <a:pt x="946" y="3196"/>
                    </a:lnTo>
                    <a:lnTo>
                      <a:pt x="946" y="3196"/>
                    </a:lnTo>
                    <a:lnTo>
                      <a:pt x="946" y="3195"/>
                    </a:lnTo>
                    <a:lnTo>
                      <a:pt x="946" y="3195"/>
                    </a:lnTo>
                    <a:lnTo>
                      <a:pt x="945" y="3195"/>
                    </a:lnTo>
                    <a:lnTo>
                      <a:pt x="945" y="3194"/>
                    </a:lnTo>
                    <a:lnTo>
                      <a:pt x="945" y="3194"/>
                    </a:lnTo>
                    <a:lnTo>
                      <a:pt x="945" y="3194"/>
                    </a:lnTo>
                    <a:lnTo>
                      <a:pt x="945" y="3193"/>
                    </a:lnTo>
                    <a:lnTo>
                      <a:pt x="945" y="3193"/>
                    </a:lnTo>
                    <a:lnTo>
                      <a:pt x="944" y="3192"/>
                    </a:lnTo>
                    <a:lnTo>
                      <a:pt x="944" y="3192"/>
                    </a:lnTo>
                    <a:lnTo>
                      <a:pt x="944" y="3191"/>
                    </a:lnTo>
                    <a:lnTo>
                      <a:pt x="943" y="3190"/>
                    </a:lnTo>
                    <a:lnTo>
                      <a:pt x="943" y="3190"/>
                    </a:lnTo>
                    <a:lnTo>
                      <a:pt x="942" y="3190"/>
                    </a:lnTo>
                    <a:lnTo>
                      <a:pt x="941" y="3190"/>
                    </a:lnTo>
                    <a:lnTo>
                      <a:pt x="941" y="3189"/>
                    </a:lnTo>
                    <a:lnTo>
                      <a:pt x="941" y="3189"/>
                    </a:lnTo>
                    <a:lnTo>
                      <a:pt x="940" y="3189"/>
                    </a:lnTo>
                    <a:lnTo>
                      <a:pt x="939" y="3189"/>
                    </a:lnTo>
                    <a:lnTo>
                      <a:pt x="939" y="3189"/>
                    </a:lnTo>
                    <a:lnTo>
                      <a:pt x="939" y="3189"/>
                    </a:lnTo>
                    <a:lnTo>
                      <a:pt x="939" y="3189"/>
                    </a:lnTo>
                    <a:lnTo>
                      <a:pt x="917" y="3190"/>
                    </a:lnTo>
                    <a:lnTo>
                      <a:pt x="916" y="3191"/>
                    </a:lnTo>
                    <a:lnTo>
                      <a:pt x="916" y="3191"/>
                    </a:lnTo>
                    <a:lnTo>
                      <a:pt x="916" y="3191"/>
                    </a:lnTo>
                    <a:lnTo>
                      <a:pt x="916" y="3191"/>
                    </a:lnTo>
                    <a:lnTo>
                      <a:pt x="915" y="3191"/>
                    </a:lnTo>
                    <a:lnTo>
                      <a:pt x="915" y="3191"/>
                    </a:lnTo>
                    <a:lnTo>
                      <a:pt x="914" y="3192"/>
                    </a:lnTo>
                    <a:lnTo>
                      <a:pt x="914" y="3192"/>
                    </a:lnTo>
                    <a:lnTo>
                      <a:pt x="913" y="3192"/>
                    </a:lnTo>
                    <a:lnTo>
                      <a:pt x="913" y="3193"/>
                    </a:lnTo>
                    <a:lnTo>
                      <a:pt x="913" y="3193"/>
                    </a:lnTo>
                    <a:lnTo>
                      <a:pt x="912" y="3194"/>
                    </a:lnTo>
                    <a:lnTo>
                      <a:pt x="911" y="3194"/>
                    </a:lnTo>
                    <a:lnTo>
                      <a:pt x="911" y="3195"/>
                    </a:lnTo>
                    <a:lnTo>
                      <a:pt x="911" y="3195"/>
                    </a:lnTo>
                    <a:lnTo>
                      <a:pt x="911" y="3196"/>
                    </a:lnTo>
                    <a:lnTo>
                      <a:pt x="911" y="3196"/>
                    </a:lnTo>
                    <a:close/>
                    <a:moveTo>
                      <a:pt x="851" y="2528"/>
                    </a:moveTo>
                    <a:lnTo>
                      <a:pt x="851" y="2528"/>
                    </a:lnTo>
                    <a:lnTo>
                      <a:pt x="852" y="2528"/>
                    </a:lnTo>
                    <a:lnTo>
                      <a:pt x="852" y="2528"/>
                    </a:lnTo>
                    <a:lnTo>
                      <a:pt x="852" y="2528"/>
                    </a:lnTo>
                    <a:lnTo>
                      <a:pt x="853" y="2528"/>
                    </a:lnTo>
                    <a:lnTo>
                      <a:pt x="853" y="2528"/>
                    </a:lnTo>
                    <a:lnTo>
                      <a:pt x="853" y="2528"/>
                    </a:lnTo>
                    <a:lnTo>
                      <a:pt x="853" y="2528"/>
                    </a:lnTo>
                    <a:lnTo>
                      <a:pt x="854" y="2528"/>
                    </a:lnTo>
                    <a:lnTo>
                      <a:pt x="854" y="2528"/>
                    </a:lnTo>
                    <a:lnTo>
                      <a:pt x="854" y="2528"/>
                    </a:lnTo>
                    <a:lnTo>
                      <a:pt x="855" y="2528"/>
                    </a:lnTo>
                    <a:lnTo>
                      <a:pt x="855" y="2528"/>
                    </a:lnTo>
                    <a:lnTo>
                      <a:pt x="855" y="2527"/>
                    </a:lnTo>
                    <a:lnTo>
                      <a:pt x="856" y="2527"/>
                    </a:lnTo>
                    <a:lnTo>
                      <a:pt x="857" y="2527"/>
                    </a:lnTo>
                    <a:lnTo>
                      <a:pt x="857" y="2526"/>
                    </a:lnTo>
                    <a:lnTo>
                      <a:pt x="858" y="2526"/>
                    </a:lnTo>
                    <a:lnTo>
                      <a:pt x="858" y="2526"/>
                    </a:lnTo>
                    <a:lnTo>
                      <a:pt x="859" y="2525"/>
                    </a:lnTo>
                    <a:lnTo>
                      <a:pt x="859" y="2525"/>
                    </a:lnTo>
                    <a:lnTo>
                      <a:pt x="859" y="2524"/>
                    </a:lnTo>
                    <a:lnTo>
                      <a:pt x="859" y="2523"/>
                    </a:lnTo>
                    <a:lnTo>
                      <a:pt x="859" y="2523"/>
                    </a:lnTo>
                    <a:lnTo>
                      <a:pt x="860" y="2523"/>
                    </a:lnTo>
                    <a:lnTo>
                      <a:pt x="860" y="2523"/>
                    </a:lnTo>
                    <a:lnTo>
                      <a:pt x="860" y="2522"/>
                    </a:lnTo>
                    <a:lnTo>
                      <a:pt x="860" y="2521"/>
                    </a:lnTo>
                    <a:lnTo>
                      <a:pt x="860" y="2521"/>
                    </a:lnTo>
                    <a:lnTo>
                      <a:pt x="859" y="2499"/>
                    </a:lnTo>
                    <a:lnTo>
                      <a:pt x="859" y="2499"/>
                    </a:lnTo>
                    <a:lnTo>
                      <a:pt x="859" y="2499"/>
                    </a:lnTo>
                    <a:lnTo>
                      <a:pt x="859" y="2498"/>
                    </a:lnTo>
                    <a:lnTo>
                      <a:pt x="859" y="2498"/>
                    </a:lnTo>
                    <a:lnTo>
                      <a:pt x="859" y="2498"/>
                    </a:lnTo>
                    <a:lnTo>
                      <a:pt x="859" y="2497"/>
                    </a:lnTo>
                    <a:lnTo>
                      <a:pt x="859" y="2497"/>
                    </a:lnTo>
                    <a:lnTo>
                      <a:pt x="859" y="2496"/>
                    </a:lnTo>
                    <a:lnTo>
                      <a:pt x="858" y="2496"/>
                    </a:lnTo>
                    <a:lnTo>
                      <a:pt x="858" y="2495"/>
                    </a:lnTo>
                    <a:lnTo>
                      <a:pt x="858" y="2495"/>
                    </a:lnTo>
                    <a:lnTo>
                      <a:pt x="857" y="2495"/>
                    </a:lnTo>
                    <a:lnTo>
                      <a:pt x="857" y="2494"/>
                    </a:lnTo>
                    <a:lnTo>
                      <a:pt x="856" y="2493"/>
                    </a:lnTo>
                    <a:lnTo>
                      <a:pt x="855" y="2493"/>
                    </a:lnTo>
                    <a:lnTo>
                      <a:pt x="855" y="2493"/>
                    </a:lnTo>
                    <a:lnTo>
                      <a:pt x="854" y="2493"/>
                    </a:lnTo>
                    <a:lnTo>
                      <a:pt x="854" y="2493"/>
                    </a:lnTo>
                    <a:lnTo>
                      <a:pt x="854" y="2493"/>
                    </a:lnTo>
                    <a:lnTo>
                      <a:pt x="853" y="2493"/>
                    </a:lnTo>
                    <a:lnTo>
                      <a:pt x="853" y="2493"/>
                    </a:lnTo>
                    <a:lnTo>
                      <a:pt x="853" y="2493"/>
                    </a:lnTo>
                    <a:lnTo>
                      <a:pt x="853" y="2493"/>
                    </a:lnTo>
                    <a:lnTo>
                      <a:pt x="852" y="2493"/>
                    </a:lnTo>
                    <a:lnTo>
                      <a:pt x="852" y="2493"/>
                    </a:lnTo>
                    <a:lnTo>
                      <a:pt x="852" y="2493"/>
                    </a:lnTo>
                    <a:lnTo>
                      <a:pt x="851" y="2493"/>
                    </a:lnTo>
                    <a:lnTo>
                      <a:pt x="851" y="2493"/>
                    </a:lnTo>
                    <a:lnTo>
                      <a:pt x="851" y="2493"/>
                    </a:lnTo>
                    <a:lnTo>
                      <a:pt x="850" y="2493"/>
                    </a:lnTo>
                    <a:lnTo>
                      <a:pt x="850" y="2493"/>
                    </a:lnTo>
                    <a:lnTo>
                      <a:pt x="849" y="2494"/>
                    </a:lnTo>
                    <a:lnTo>
                      <a:pt x="848" y="2495"/>
                    </a:lnTo>
                    <a:lnTo>
                      <a:pt x="848" y="2495"/>
                    </a:lnTo>
                    <a:lnTo>
                      <a:pt x="847" y="2495"/>
                    </a:lnTo>
                    <a:lnTo>
                      <a:pt x="847" y="2496"/>
                    </a:lnTo>
                    <a:lnTo>
                      <a:pt x="847" y="2496"/>
                    </a:lnTo>
                    <a:lnTo>
                      <a:pt x="846" y="2497"/>
                    </a:lnTo>
                    <a:lnTo>
                      <a:pt x="846" y="2498"/>
                    </a:lnTo>
                    <a:lnTo>
                      <a:pt x="846" y="2498"/>
                    </a:lnTo>
                    <a:lnTo>
                      <a:pt x="846" y="2498"/>
                    </a:lnTo>
                    <a:lnTo>
                      <a:pt x="846" y="2498"/>
                    </a:lnTo>
                    <a:lnTo>
                      <a:pt x="846" y="2499"/>
                    </a:lnTo>
                    <a:lnTo>
                      <a:pt x="846" y="2499"/>
                    </a:lnTo>
                    <a:lnTo>
                      <a:pt x="846" y="2499"/>
                    </a:lnTo>
                    <a:lnTo>
                      <a:pt x="846" y="2521"/>
                    </a:lnTo>
                    <a:lnTo>
                      <a:pt x="846" y="2522"/>
                    </a:lnTo>
                    <a:lnTo>
                      <a:pt x="846" y="2522"/>
                    </a:lnTo>
                    <a:lnTo>
                      <a:pt x="846" y="2523"/>
                    </a:lnTo>
                    <a:lnTo>
                      <a:pt x="846" y="2523"/>
                    </a:lnTo>
                    <a:lnTo>
                      <a:pt x="846" y="2523"/>
                    </a:lnTo>
                    <a:lnTo>
                      <a:pt x="847" y="2524"/>
                    </a:lnTo>
                    <a:lnTo>
                      <a:pt x="847" y="2524"/>
                    </a:lnTo>
                    <a:lnTo>
                      <a:pt x="847" y="2525"/>
                    </a:lnTo>
                    <a:lnTo>
                      <a:pt x="847" y="2525"/>
                    </a:lnTo>
                    <a:lnTo>
                      <a:pt x="848" y="2526"/>
                    </a:lnTo>
                    <a:lnTo>
                      <a:pt x="848" y="2526"/>
                    </a:lnTo>
                    <a:lnTo>
                      <a:pt x="849" y="2526"/>
                    </a:lnTo>
                    <a:lnTo>
                      <a:pt x="850" y="2527"/>
                    </a:lnTo>
                    <a:lnTo>
                      <a:pt x="850" y="2527"/>
                    </a:lnTo>
                    <a:lnTo>
                      <a:pt x="851" y="2527"/>
                    </a:lnTo>
                    <a:lnTo>
                      <a:pt x="851" y="2528"/>
                    </a:lnTo>
                    <a:lnTo>
                      <a:pt x="851" y="2528"/>
                    </a:lnTo>
                    <a:close/>
                    <a:moveTo>
                      <a:pt x="840" y="2690"/>
                    </a:moveTo>
                    <a:lnTo>
                      <a:pt x="840" y="2690"/>
                    </a:lnTo>
                    <a:lnTo>
                      <a:pt x="840" y="2690"/>
                    </a:lnTo>
                    <a:lnTo>
                      <a:pt x="841" y="2690"/>
                    </a:lnTo>
                    <a:lnTo>
                      <a:pt x="841" y="2690"/>
                    </a:lnTo>
                    <a:lnTo>
                      <a:pt x="841" y="2690"/>
                    </a:lnTo>
                    <a:lnTo>
                      <a:pt x="842" y="2690"/>
                    </a:lnTo>
                    <a:lnTo>
                      <a:pt x="842" y="2690"/>
                    </a:lnTo>
                    <a:lnTo>
                      <a:pt x="842" y="2690"/>
                    </a:lnTo>
                    <a:lnTo>
                      <a:pt x="843" y="2690"/>
                    </a:lnTo>
                    <a:lnTo>
                      <a:pt x="843" y="2690"/>
                    </a:lnTo>
                    <a:lnTo>
                      <a:pt x="843" y="2690"/>
                    </a:lnTo>
                    <a:lnTo>
                      <a:pt x="844" y="2690"/>
                    </a:lnTo>
                    <a:lnTo>
                      <a:pt x="844" y="2690"/>
                    </a:lnTo>
                    <a:lnTo>
                      <a:pt x="845" y="2690"/>
                    </a:lnTo>
                    <a:lnTo>
                      <a:pt x="845" y="2690"/>
                    </a:lnTo>
                    <a:lnTo>
                      <a:pt x="846" y="2690"/>
                    </a:lnTo>
                    <a:lnTo>
                      <a:pt x="846" y="2689"/>
                    </a:lnTo>
                    <a:lnTo>
                      <a:pt x="847" y="2688"/>
                    </a:lnTo>
                    <a:lnTo>
                      <a:pt x="847" y="2688"/>
                    </a:lnTo>
                    <a:lnTo>
                      <a:pt x="848" y="2688"/>
                    </a:lnTo>
                    <a:lnTo>
                      <a:pt x="848" y="2687"/>
                    </a:lnTo>
                    <a:lnTo>
                      <a:pt x="848" y="2687"/>
                    </a:lnTo>
                    <a:lnTo>
                      <a:pt x="848" y="2686"/>
                    </a:lnTo>
                    <a:lnTo>
                      <a:pt x="849" y="2686"/>
                    </a:lnTo>
                    <a:lnTo>
                      <a:pt x="849" y="2685"/>
                    </a:lnTo>
                    <a:lnTo>
                      <a:pt x="849" y="2685"/>
                    </a:lnTo>
                    <a:lnTo>
                      <a:pt x="849" y="2685"/>
                    </a:lnTo>
                    <a:lnTo>
                      <a:pt x="849" y="2685"/>
                    </a:lnTo>
                    <a:lnTo>
                      <a:pt x="849" y="2684"/>
                    </a:lnTo>
                    <a:lnTo>
                      <a:pt x="851" y="2663"/>
                    </a:lnTo>
                    <a:lnTo>
                      <a:pt x="851" y="2662"/>
                    </a:lnTo>
                    <a:lnTo>
                      <a:pt x="851" y="2662"/>
                    </a:lnTo>
                    <a:lnTo>
                      <a:pt x="851" y="2662"/>
                    </a:lnTo>
                    <a:lnTo>
                      <a:pt x="851" y="2661"/>
                    </a:lnTo>
                    <a:lnTo>
                      <a:pt x="851" y="2661"/>
                    </a:lnTo>
                    <a:lnTo>
                      <a:pt x="851" y="2660"/>
                    </a:lnTo>
                    <a:lnTo>
                      <a:pt x="851" y="2660"/>
                    </a:lnTo>
                    <a:lnTo>
                      <a:pt x="851" y="2659"/>
                    </a:lnTo>
                    <a:lnTo>
                      <a:pt x="851" y="2658"/>
                    </a:lnTo>
                    <a:lnTo>
                      <a:pt x="850" y="2658"/>
                    </a:lnTo>
                    <a:lnTo>
                      <a:pt x="850" y="2658"/>
                    </a:lnTo>
                    <a:lnTo>
                      <a:pt x="850" y="2657"/>
                    </a:lnTo>
                    <a:lnTo>
                      <a:pt x="849" y="2657"/>
                    </a:lnTo>
                    <a:lnTo>
                      <a:pt x="848" y="2656"/>
                    </a:lnTo>
                    <a:lnTo>
                      <a:pt x="848" y="2656"/>
                    </a:lnTo>
                    <a:lnTo>
                      <a:pt x="847" y="2656"/>
                    </a:lnTo>
                    <a:lnTo>
                      <a:pt x="847" y="2656"/>
                    </a:lnTo>
                    <a:lnTo>
                      <a:pt x="846" y="2656"/>
                    </a:lnTo>
                    <a:lnTo>
                      <a:pt x="846" y="2655"/>
                    </a:lnTo>
                    <a:lnTo>
                      <a:pt x="846" y="2655"/>
                    </a:lnTo>
                    <a:lnTo>
                      <a:pt x="846" y="2655"/>
                    </a:lnTo>
                    <a:lnTo>
                      <a:pt x="845" y="2655"/>
                    </a:lnTo>
                    <a:lnTo>
                      <a:pt x="845" y="2655"/>
                    </a:lnTo>
                    <a:lnTo>
                      <a:pt x="845" y="2655"/>
                    </a:lnTo>
                    <a:lnTo>
                      <a:pt x="845" y="2655"/>
                    </a:lnTo>
                    <a:lnTo>
                      <a:pt x="844" y="2655"/>
                    </a:lnTo>
                    <a:lnTo>
                      <a:pt x="844" y="2655"/>
                    </a:lnTo>
                    <a:lnTo>
                      <a:pt x="844" y="2655"/>
                    </a:lnTo>
                    <a:lnTo>
                      <a:pt x="843" y="2655"/>
                    </a:lnTo>
                    <a:lnTo>
                      <a:pt x="843" y="2656"/>
                    </a:lnTo>
                    <a:lnTo>
                      <a:pt x="842" y="2656"/>
                    </a:lnTo>
                    <a:lnTo>
                      <a:pt x="841" y="2656"/>
                    </a:lnTo>
                    <a:lnTo>
                      <a:pt x="841" y="2656"/>
                    </a:lnTo>
                    <a:lnTo>
                      <a:pt x="840" y="2657"/>
                    </a:lnTo>
                    <a:lnTo>
                      <a:pt x="840" y="2657"/>
                    </a:lnTo>
                    <a:lnTo>
                      <a:pt x="839" y="2658"/>
                    </a:lnTo>
                    <a:lnTo>
                      <a:pt x="839" y="2658"/>
                    </a:lnTo>
                    <a:lnTo>
                      <a:pt x="839" y="2659"/>
                    </a:lnTo>
                    <a:lnTo>
                      <a:pt x="838" y="2659"/>
                    </a:lnTo>
                    <a:lnTo>
                      <a:pt x="838" y="2659"/>
                    </a:lnTo>
                    <a:lnTo>
                      <a:pt x="838" y="2660"/>
                    </a:lnTo>
                    <a:lnTo>
                      <a:pt x="838" y="2660"/>
                    </a:lnTo>
                    <a:lnTo>
                      <a:pt x="838" y="2660"/>
                    </a:lnTo>
                    <a:lnTo>
                      <a:pt x="838" y="2661"/>
                    </a:lnTo>
                    <a:lnTo>
                      <a:pt x="838" y="2661"/>
                    </a:lnTo>
                    <a:lnTo>
                      <a:pt x="836" y="2683"/>
                    </a:lnTo>
                    <a:lnTo>
                      <a:pt x="836" y="2683"/>
                    </a:lnTo>
                    <a:lnTo>
                      <a:pt x="836" y="2684"/>
                    </a:lnTo>
                    <a:lnTo>
                      <a:pt x="836" y="2684"/>
                    </a:lnTo>
                    <a:lnTo>
                      <a:pt x="836" y="2684"/>
                    </a:lnTo>
                    <a:lnTo>
                      <a:pt x="836" y="2685"/>
                    </a:lnTo>
                    <a:lnTo>
                      <a:pt x="836" y="2685"/>
                    </a:lnTo>
                    <a:lnTo>
                      <a:pt x="836" y="2686"/>
                    </a:lnTo>
                    <a:lnTo>
                      <a:pt x="837" y="2686"/>
                    </a:lnTo>
                    <a:lnTo>
                      <a:pt x="837" y="2687"/>
                    </a:lnTo>
                    <a:lnTo>
                      <a:pt x="837" y="2687"/>
                    </a:lnTo>
                    <a:lnTo>
                      <a:pt x="837" y="2688"/>
                    </a:lnTo>
                    <a:lnTo>
                      <a:pt x="838" y="2688"/>
                    </a:lnTo>
                    <a:lnTo>
                      <a:pt x="838" y="2688"/>
                    </a:lnTo>
                    <a:lnTo>
                      <a:pt x="839" y="2689"/>
                    </a:lnTo>
                    <a:lnTo>
                      <a:pt x="839" y="2690"/>
                    </a:lnTo>
                    <a:lnTo>
                      <a:pt x="840" y="2690"/>
                    </a:lnTo>
                    <a:lnTo>
                      <a:pt x="840" y="2690"/>
                    </a:lnTo>
                    <a:close/>
                    <a:moveTo>
                      <a:pt x="846" y="2610"/>
                    </a:moveTo>
                    <a:lnTo>
                      <a:pt x="847" y="2610"/>
                    </a:lnTo>
                    <a:lnTo>
                      <a:pt x="847" y="2610"/>
                    </a:lnTo>
                    <a:lnTo>
                      <a:pt x="847" y="2610"/>
                    </a:lnTo>
                    <a:lnTo>
                      <a:pt x="848" y="2610"/>
                    </a:lnTo>
                    <a:lnTo>
                      <a:pt x="848" y="2610"/>
                    </a:lnTo>
                    <a:lnTo>
                      <a:pt x="848" y="2610"/>
                    </a:lnTo>
                    <a:lnTo>
                      <a:pt x="848" y="2610"/>
                    </a:lnTo>
                    <a:lnTo>
                      <a:pt x="848" y="2610"/>
                    </a:lnTo>
                    <a:lnTo>
                      <a:pt x="849" y="2610"/>
                    </a:lnTo>
                    <a:lnTo>
                      <a:pt x="850" y="2610"/>
                    </a:lnTo>
                    <a:lnTo>
                      <a:pt x="850" y="2610"/>
                    </a:lnTo>
                    <a:lnTo>
                      <a:pt x="850" y="2610"/>
                    </a:lnTo>
                    <a:lnTo>
                      <a:pt x="851" y="2610"/>
                    </a:lnTo>
                    <a:lnTo>
                      <a:pt x="851" y="2610"/>
                    </a:lnTo>
                    <a:lnTo>
                      <a:pt x="852" y="2610"/>
                    </a:lnTo>
                    <a:lnTo>
                      <a:pt x="852" y="2610"/>
                    </a:lnTo>
                    <a:lnTo>
                      <a:pt x="853" y="2609"/>
                    </a:lnTo>
                    <a:lnTo>
                      <a:pt x="853" y="2609"/>
                    </a:lnTo>
                    <a:lnTo>
                      <a:pt x="854" y="2609"/>
                    </a:lnTo>
                    <a:lnTo>
                      <a:pt x="854" y="2608"/>
                    </a:lnTo>
                    <a:lnTo>
                      <a:pt x="854" y="2608"/>
                    </a:lnTo>
                    <a:lnTo>
                      <a:pt x="855" y="2607"/>
                    </a:lnTo>
                    <a:lnTo>
                      <a:pt x="855" y="2607"/>
                    </a:lnTo>
                    <a:lnTo>
                      <a:pt x="855" y="2606"/>
                    </a:lnTo>
                    <a:lnTo>
                      <a:pt x="855" y="2606"/>
                    </a:lnTo>
                    <a:lnTo>
                      <a:pt x="855" y="2606"/>
                    </a:lnTo>
                    <a:lnTo>
                      <a:pt x="855" y="2605"/>
                    </a:lnTo>
                    <a:lnTo>
                      <a:pt x="855" y="2605"/>
                    </a:lnTo>
                    <a:lnTo>
                      <a:pt x="855" y="2604"/>
                    </a:lnTo>
                    <a:lnTo>
                      <a:pt x="858" y="2583"/>
                    </a:lnTo>
                    <a:lnTo>
                      <a:pt x="858" y="2582"/>
                    </a:lnTo>
                    <a:lnTo>
                      <a:pt x="858" y="2582"/>
                    </a:lnTo>
                    <a:lnTo>
                      <a:pt x="858" y="2582"/>
                    </a:lnTo>
                    <a:lnTo>
                      <a:pt x="858" y="2581"/>
                    </a:lnTo>
                    <a:lnTo>
                      <a:pt x="858" y="2581"/>
                    </a:lnTo>
                    <a:lnTo>
                      <a:pt x="858" y="2581"/>
                    </a:lnTo>
                    <a:lnTo>
                      <a:pt x="858" y="2580"/>
                    </a:lnTo>
                    <a:lnTo>
                      <a:pt x="857" y="2580"/>
                    </a:lnTo>
                    <a:lnTo>
                      <a:pt x="857" y="2579"/>
                    </a:lnTo>
                    <a:lnTo>
                      <a:pt x="857" y="2579"/>
                    </a:lnTo>
                    <a:lnTo>
                      <a:pt x="856" y="2578"/>
                    </a:lnTo>
                    <a:lnTo>
                      <a:pt x="856" y="2578"/>
                    </a:lnTo>
                    <a:lnTo>
                      <a:pt x="855" y="2577"/>
                    </a:lnTo>
                    <a:lnTo>
                      <a:pt x="855" y="2576"/>
                    </a:lnTo>
                    <a:lnTo>
                      <a:pt x="854" y="2576"/>
                    </a:lnTo>
                    <a:lnTo>
                      <a:pt x="854" y="2576"/>
                    </a:lnTo>
                    <a:lnTo>
                      <a:pt x="853" y="2576"/>
                    </a:lnTo>
                    <a:lnTo>
                      <a:pt x="853" y="2576"/>
                    </a:lnTo>
                    <a:lnTo>
                      <a:pt x="853" y="2575"/>
                    </a:lnTo>
                    <a:lnTo>
                      <a:pt x="852" y="2575"/>
                    </a:lnTo>
                    <a:lnTo>
                      <a:pt x="852" y="2575"/>
                    </a:lnTo>
                    <a:lnTo>
                      <a:pt x="852" y="2575"/>
                    </a:lnTo>
                    <a:lnTo>
                      <a:pt x="852" y="2575"/>
                    </a:lnTo>
                    <a:lnTo>
                      <a:pt x="851" y="2575"/>
                    </a:lnTo>
                    <a:lnTo>
                      <a:pt x="851" y="2575"/>
                    </a:lnTo>
                    <a:lnTo>
                      <a:pt x="851" y="2575"/>
                    </a:lnTo>
                    <a:lnTo>
                      <a:pt x="850" y="2575"/>
                    </a:lnTo>
                    <a:lnTo>
                      <a:pt x="850" y="2575"/>
                    </a:lnTo>
                    <a:lnTo>
                      <a:pt x="850" y="2575"/>
                    </a:lnTo>
                    <a:lnTo>
                      <a:pt x="849" y="2576"/>
                    </a:lnTo>
                    <a:lnTo>
                      <a:pt x="848" y="2576"/>
                    </a:lnTo>
                    <a:lnTo>
                      <a:pt x="848" y="2576"/>
                    </a:lnTo>
                    <a:lnTo>
                      <a:pt x="847" y="2576"/>
                    </a:lnTo>
                    <a:lnTo>
                      <a:pt x="847" y="2577"/>
                    </a:lnTo>
                    <a:lnTo>
                      <a:pt x="846" y="2578"/>
                    </a:lnTo>
                    <a:lnTo>
                      <a:pt x="846" y="2578"/>
                    </a:lnTo>
                    <a:lnTo>
                      <a:pt x="845" y="2579"/>
                    </a:lnTo>
                    <a:lnTo>
                      <a:pt x="845" y="2579"/>
                    </a:lnTo>
                    <a:lnTo>
                      <a:pt x="845" y="2580"/>
                    </a:lnTo>
                    <a:lnTo>
                      <a:pt x="845" y="2580"/>
                    </a:lnTo>
                    <a:lnTo>
                      <a:pt x="845" y="2580"/>
                    </a:lnTo>
                    <a:lnTo>
                      <a:pt x="845" y="2580"/>
                    </a:lnTo>
                    <a:lnTo>
                      <a:pt x="845" y="2581"/>
                    </a:lnTo>
                    <a:lnTo>
                      <a:pt x="844" y="2581"/>
                    </a:lnTo>
                    <a:lnTo>
                      <a:pt x="844" y="2581"/>
                    </a:lnTo>
                    <a:lnTo>
                      <a:pt x="843" y="2603"/>
                    </a:lnTo>
                    <a:lnTo>
                      <a:pt x="843" y="2603"/>
                    </a:lnTo>
                    <a:lnTo>
                      <a:pt x="843" y="2604"/>
                    </a:lnTo>
                    <a:lnTo>
                      <a:pt x="843" y="2604"/>
                    </a:lnTo>
                    <a:lnTo>
                      <a:pt x="843" y="2604"/>
                    </a:lnTo>
                    <a:lnTo>
                      <a:pt x="843" y="2605"/>
                    </a:lnTo>
                    <a:lnTo>
                      <a:pt x="843" y="2605"/>
                    </a:lnTo>
                    <a:lnTo>
                      <a:pt x="843" y="2606"/>
                    </a:lnTo>
                    <a:lnTo>
                      <a:pt x="843" y="2607"/>
                    </a:lnTo>
                    <a:lnTo>
                      <a:pt x="843" y="2607"/>
                    </a:lnTo>
                    <a:lnTo>
                      <a:pt x="844" y="2608"/>
                    </a:lnTo>
                    <a:lnTo>
                      <a:pt x="844" y="2608"/>
                    </a:lnTo>
                    <a:lnTo>
                      <a:pt x="844" y="2609"/>
                    </a:lnTo>
                    <a:lnTo>
                      <a:pt x="845" y="2609"/>
                    </a:lnTo>
                    <a:lnTo>
                      <a:pt x="845" y="2609"/>
                    </a:lnTo>
                    <a:lnTo>
                      <a:pt x="846" y="2610"/>
                    </a:lnTo>
                    <a:lnTo>
                      <a:pt x="846" y="2610"/>
                    </a:lnTo>
                    <a:lnTo>
                      <a:pt x="846" y="2610"/>
                    </a:lnTo>
                    <a:close/>
                    <a:moveTo>
                      <a:pt x="843" y="2764"/>
                    </a:moveTo>
                    <a:lnTo>
                      <a:pt x="843" y="2764"/>
                    </a:lnTo>
                    <a:lnTo>
                      <a:pt x="843" y="2764"/>
                    </a:lnTo>
                    <a:lnTo>
                      <a:pt x="844" y="2764"/>
                    </a:lnTo>
                    <a:lnTo>
                      <a:pt x="844" y="2764"/>
                    </a:lnTo>
                    <a:lnTo>
                      <a:pt x="844" y="2764"/>
                    </a:lnTo>
                    <a:lnTo>
                      <a:pt x="845" y="2764"/>
                    </a:lnTo>
                    <a:lnTo>
                      <a:pt x="845" y="2764"/>
                    </a:lnTo>
                    <a:lnTo>
                      <a:pt x="845" y="2764"/>
                    </a:lnTo>
                    <a:lnTo>
                      <a:pt x="845" y="2764"/>
                    </a:lnTo>
                    <a:lnTo>
                      <a:pt x="846" y="2764"/>
                    </a:lnTo>
                    <a:lnTo>
                      <a:pt x="846" y="2764"/>
                    </a:lnTo>
                    <a:lnTo>
                      <a:pt x="846" y="2764"/>
                    </a:lnTo>
                    <a:lnTo>
                      <a:pt x="846" y="2764"/>
                    </a:lnTo>
                    <a:lnTo>
                      <a:pt x="847" y="2764"/>
                    </a:lnTo>
                    <a:lnTo>
                      <a:pt x="848" y="2764"/>
                    </a:lnTo>
                    <a:lnTo>
                      <a:pt x="848" y="2763"/>
                    </a:lnTo>
                    <a:lnTo>
                      <a:pt x="849" y="2763"/>
                    </a:lnTo>
                    <a:lnTo>
                      <a:pt x="850" y="2763"/>
                    </a:lnTo>
                    <a:lnTo>
                      <a:pt x="850" y="2762"/>
                    </a:lnTo>
                    <a:lnTo>
                      <a:pt x="850" y="2762"/>
                    </a:lnTo>
                    <a:lnTo>
                      <a:pt x="851" y="2761"/>
                    </a:lnTo>
                    <a:lnTo>
                      <a:pt x="851" y="2761"/>
                    </a:lnTo>
                    <a:lnTo>
                      <a:pt x="851" y="2760"/>
                    </a:lnTo>
                    <a:lnTo>
                      <a:pt x="851" y="2760"/>
                    </a:lnTo>
                    <a:lnTo>
                      <a:pt x="851" y="2760"/>
                    </a:lnTo>
                    <a:lnTo>
                      <a:pt x="851" y="2759"/>
                    </a:lnTo>
                    <a:lnTo>
                      <a:pt x="851" y="2759"/>
                    </a:lnTo>
                    <a:lnTo>
                      <a:pt x="852" y="2759"/>
                    </a:lnTo>
                    <a:lnTo>
                      <a:pt x="852" y="2758"/>
                    </a:lnTo>
                    <a:lnTo>
                      <a:pt x="852" y="2736"/>
                    </a:lnTo>
                    <a:lnTo>
                      <a:pt x="852" y="2736"/>
                    </a:lnTo>
                    <a:lnTo>
                      <a:pt x="852" y="2735"/>
                    </a:lnTo>
                    <a:lnTo>
                      <a:pt x="852" y="2735"/>
                    </a:lnTo>
                    <a:lnTo>
                      <a:pt x="852" y="2735"/>
                    </a:lnTo>
                    <a:lnTo>
                      <a:pt x="852" y="2735"/>
                    </a:lnTo>
                    <a:lnTo>
                      <a:pt x="852" y="2734"/>
                    </a:lnTo>
                    <a:lnTo>
                      <a:pt x="852" y="2734"/>
                    </a:lnTo>
                    <a:lnTo>
                      <a:pt x="852" y="2733"/>
                    </a:lnTo>
                    <a:lnTo>
                      <a:pt x="851" y="2733"/>
                    </a:lnTo>
                    <a:lnTo>
                      <a:pt x="851" y="2732"/>
                    </a:lnTo>
                    <a:lnTo>
                      <a:pt x="851" y="2732"/>
                    </a:lnTo>
                    <a:lnTo>
                      <a:pt x="850" y="2731"/>
                    </a:lnTo>
                    <a:lnTo>
                      <a:pt x="850" y="2730"/>
                    </a:lnTo>
                    <a:lnTo>
                      <a:pt x="849" y="2730"/>
                    </a:lnTo>
                    <a:lnTo>
                      <a:pt x="848" y="2730"/>
                    </a:lnTo>
                    <a:lnTo>
                      <a:pt x="848" y="2730"/>
                    </a:lnTo>
                    <a:lnTo>
                      <a:pt x="847" y="2729"/>
                    </a:lnTo>
                    <a:lnTo>
                      <a:pt x="847" y="2729"/>
                    </a:lnTo>
                    <a:lnTo>
                      <a:pt x="847" y="2729"/>
                    </a:lnTo>
                    <a:lnTo>
                      <a:pt x="847" y="2729"/>
                    </a:lnTo>
                    <a:lnTo>
                      <a:pt x="846" y="2729"/>
                    </a:lnTo>
                    <a:lnTo>
                      <a:pt x="846" y="2729"/>
                    </a:lnTo>
                    <a:lnTo>
                      <a:pt x="846" y="2729"/>
                    </a:lnTo>
                    <a:lnTo>
                      <a:pt x="846" y="2729"/>
                    </a:lnTo>
                    <a:lnTo>
                      <a:pt x="845" y="2729"/>
                    </a:lnTo>
                    <a:lnTo>
                      <a:pt x="845" y="2729"/>
                    </a:lnTo>
                    <a:lnTo>
                      <a:pt x="845" y="2729"/>
                    </a:lnTo>
                    <a:lnTo>
                      <a:pt x="844" y="2729"/>
                    </a:lnTo>
                    <a:lnTo>
                      <a:pt x="844" y="2729"/>
                    </a:lnTo>
                    <a:lnTo>
                      <a:pt x="843" y="2730"/>
                    </a:lnTo>
                    <a:lnTo>
                      <a:pt x="843" y="2730"/>
                    </a:lnTo>
                    <a:lnTo>
                      <a:pt x="842" y="2730"/>
                    </a:lnTo>
                    <a:lnTo>
                      <a:pt x="841" y="2730"/>
                    </a:lnTo>
                    <a:lnTo>
                      <a:pt x="841" y="2731"/>
                    </a:lnTo>
                    <a:lnTo>
                      <a:pt x="841" y="2732"/>
                    </a:lnTo>
                    <a:lnTo>
                      <a:pt x="840" y="2732"/>
                    </a:lnTo>
                    <a:lnTo>
                      <a:pt x="840" y="2733"/>
                    </a:lnTo>
                    <a:lnTo>
                      <a:pt x="840" y="2733"/>
                    </a:lnTo>
                    <a:lnTo>
                      <a:pt x="839" y="2734"/>
                    </a:lnTo>
                    <a:lnTo>
                      <a:pt x="839" y="2734"/>
                    </a:lnTo>
                    <a:lnTo>
                      <a:pt x="839" y="2734"/>
                    </a:lnTo>
                    <a:lnTo>
                      <a:pt x="839" y="2735"/>
                    </a:lnTo>
                    <a:lnTo>
                      <a:pt x="839" y="2735"/>
                    </a:lnTo>
                    <a:lnTo>
                      <a:pt x="839" y="2735"/>
                    </a:lnTo>
                    <a:lnTo>
                      <a:pt x="839" y="2736"/>
                    </a:lnTo>
                    <a:lnTo>
                      <a:pt x="838" y="2757"/>
                    </a:lnTo>
                    <a:lnTo>
                      <a:pt x="838" y="2758"/>
                    </a:lnTo>
                    <a:lnTo>
                      <a:pt x="838" y="2758"/>
                    </a:lnTo>
                    <a:lnTo>
                      <a:pt x="838" y="2759"/>
                    </a:lnTo>
                    <a:lnTo>
                      <a:pt x="838" y="2759"/>
                    </a:lnTo>
                    <a:lnTo>
                      <a:pt x="838" y="2759"/>
                    </a:lnTo>
                    <a:lnTo>
                      <a:pt x="838" y="2760"/>
                    </a:lnTo>
                    <a:lnTo>
                      <a:pt x="839" y="2760"/>
                    </a:lnTo>
                    <a:lnTo>
                      <a:pt x="839" y="2761"/>
                    </a:lnTo>
                    <a:lnTo>
                      <a:pt x="839" y="2761"/>
                    </a:lnTo>
                    <a:lnTo>
                      <a:pt x="839" y="2762"/>
                    </a:lnTo>
                    <a:lnTo>
                      <a:pt x="840" y="2762"/>
                    </a:lnTo>
                    <a:lnTo>
                      <a:pt x="840" y="2763"/>
                    </a:lnTo>
                    <a:lnTo>
                      <a:pt x="841" y="2763"/>
                    </a:lnTo>
                    <a:lnTo>
                      <a:pt x="841" y="2763"/>
                    </a:lnTo>
                    <a:lnTo>
                      <a:pt x="842" y="2764"/>
                    </a:lnTo>
                    <a:lnTo>
                      <a:pt x="843" y="2764"/>
                    </a:lnTo>
                    <a:lnTo>
                      <a:pt x="843" y="2764"/>
                    </a:lnTo>
                    <a:close/>
                    <a:moveTo>
                      <a:pt x="843" y="2842"/>
                    </a:moveTo>
                    <a:lnTo>
                      <a:pt x="843" y="2842"/>
                    </a:lnTo>
                    <a:lnTo>
                      <a:pt x="843" y="2842"/>
                    </a:lnTo>
                    <a:lnTo>
                      <a:pt x="844" y="2842"/>
                    </a:lnTo>
                    <a:lnTo>
                      <a:pt x="844" y="2843"/>
                    </a:lnTo>
                    <a:lnTo>
                      <a:pt x="844" y="2843"/>
                    </a:lnTo>
                    <a:lnTo>
                      <a:pt x="845" y="2843"/>
                    </a:lnTo>
                    <a:lnTo>
                      <a:pt x="845" y="2843"/>
                    </a:lnTo>
                    <a:lnTo>
                      <a:pt x="845" y="2843"/>
                    </a:lnTo>
                    <a:lnTo>
                      <a:pt x="845" y="2843"/>
                    </a:lnTo>
                    <a:lnTo>
                      <a:pt x="846" y="2843"/>
                    </a:lnTo>
                    <a:lnTo>
                      <a:pt x="846" y="2843"/>
                    </a:lnTo>
                    <a:lnTo>
                      <a:pt x="846" y="2842"/>
                    </a:lnTo>
                    <a:lnTo>
                      <a:pt x="846" y="2842"/>
                    </a:lnTo>
                    <a:lnTo>
                      <a:pt x="847" y="2842"/>
                    </a:lnTo>
                    <a:lnTo>
                      <a:pt x="848" y="2842"/>
                    </a:lnTo>
                    <a:lnTo>
                      <a:pt x="848" y="2842"/>
                    </a:lnTo>
                    <a:lnTo>
                      <a:pt x="849" y="2841"/>
                    </a:lnTo>
                    <a:lnTo>
                      <a:pt x="850" y="2841"/>
                    </a:lnTo>
                    <a:lnTo>
                      <a:pt x="850" y="2841"/>
                    </a:lnTo>
                    <a:lnTo>
                      <a:pt x="850" y="2840"/>
                    </a:lnTo>
                    <a:lnTo>
                      <a:pt x="851" y="2840"/>
                    </a:lnTo>
                    <a:lnTo>
                      <a:pt x="851" y="2839"/>
                    </a:lnTo>
                    <a:lnTo>
                      <a:pt x="851" y="2839"/>
                    </a:lnTo>
                    <a:lnTo>
                      <a:pt x="851" y="2838"/>
                    </a:lnTo>
                    <a:lnTo>
                      <a:pt x="851" y="2838"/>
                    </a:lnTo>
                    <a:lnTo>
                      <a:pt x="851" y="2838"/>
                    </a:lnTo>
                    <a:lnTo>
                      <a:pt x="851" y="2837"/>
                    </a:lnTo>
                    <a:lnTo>
                      <a:pt x="852" y="2837"/>
                    </a:lnTo>
                    <a:lnTo>
                      <a:pt x="852" y="2837"/>
                    </a:lnTo>
                    <a:lnTo>
                      <a:pt x="852" y="2815"/>
                    </a:lnTo>
                    <a:lnTo>
                      <a:pt x="852" y="2815"/>
                    </a:lnTo>
                    <a:lnTo>
                      <a:pt x="852" y="2814"/>
                    </a:lnTo>
                    <a:lnTo>
                      <a:pt x="852" y="2813"/>
                    </a:lnTo>
                    <a:lnTo>
                      <a:pt x="852" y="2813"/>
                    </a:lnTo>
                    <a:lnTo>
                      <a:pt x="852" y="2813"/>
                    </a:lnTo>
                    <a:lnTo>
                      <a:pt x="852" y="2813"/>
                    </a:lnTo>
                    <a:lnTo>
                      <a:pt x="852" y="2812"/>
                    </a:lnTo>
                    <a:lnTo>
                      <a:pt x="852" y="2811"/>
                    </a:lnTo>
                    <a:lnTo>
                      <a:pt x="851" y="2811"/>
                    </a:lnTo>
                    <a:lnTo>
                      <a:pt x="851" y="2810"/>
                    </a:lnTo>
                    <a:lnTo>
                      <a:pt x="851" y="2810"/>
                    </a:lnTo>
                    <a:lnTo>
                      <a:pt x="850" y="2810"/>
                    </a:lnTo>
                    <a:lnTo>
                      <a:pt x="850" y="2809"/>
                    </a:lnTo>
                    <a:lnTo>
                      <a:pt x="849" y="2809"/>
                    </a:lnTo>
                    <a:lnTo>
                      <a:pt x="848" y="2809"/>
                    </a:lnTo>
                    <a:lnTo>
                      <a:pt x="848" y="2808"/>
                    </a:lnTo>
                    <a:lnTo>
                      <a:pt x="847" y="2808"/>
                    </a:lnTo>
                    <a:lnTo>
                      <a:pt x="847" y="2808"/>
                    </a:lnTo>
                    <a:lnTo>
                      <a:pt x="847" y="2808"/>
                    </a:lnTo>
                    <a:lnTo>
                      <a:pt x="847" y="2808"/>
                    </a:lnTo>
                    <a:lnTo>
                      <a:pt x="846" y="2808"/>
                    </a:lnTo>
                    <a:lnTo>
                      <a:pt x="846" y="2808"/>
                    </a:lnTo>
                    <a:lnTo>
                      <a:pt x="846" y="2808"/>
                    </a:lnTo>
                    <a:lnTo>
                      <a:pt x="846" y="2808"/>
                    </a:lnTo>
                    <a:lnTo>
                      <a:pt x="845" y="2808"/>
                    </a:lnTo>
                    <a:lnTo>
                      <a:pt x="845" y="2808"/>
                    </a:lnTo>
                    <a:lnTo>
                      <a:pt x="845" y="2808"/>
                    </a:lnTo>
                    <a:lnTo>
                      <a:pt x="844" y="2808"/>
                    </a:lnTo>
                    <a:lnTo>
                      <a:pt x="844" y="2808"/>
                    </a:lnTo>
                    <a:lnTo>
                      <a:pt x="843" y="2808"/>
                    </a:lnTo>
                    <a:lnTo>
                      <a:pt x="843" y="2809"/>
                    </a:lnTo>
                    <a:lnTo>
                      <a:pt x="842" y="2809"/>
                    </a:lnTo>
                    <a:lnTo>
                      <a:pt x="841" y="2809"/>
                    </a:lnTo>
                    <a:lnTo>
                      <a:pt x="841" y="2810"/>
                    </a:lnTo>
                    <a:lnTo>
                      <a:pt x="841" y="2810"/>
                    </a:lnTo>
                    <a:lnTo>
                      <a:pt x="840" y="2810"/>
                    </a:lnTo>
                    <a:lnTo>
                      <a:pt x="840" y="2811"/>
                    </a:lnTo>
                    <a:lnTo>
                      <a:pt x="840" y="2811"/>
                    </a:lnTo>
                    <a:lnTo>
                      <a:pt x="839" y="2812"/>
                    </a:lnTo>
                    <a:lnTo>
                      <a:pt x="839" y="2812"/>
                    </a:lnTo>
                    <a:lnTo>
                      <a:pt x="839" y="2813"/>
                    </a:lnTo>
                    <a:lnTo>
                      <a:pt x="839" y="2813"/>
                    </a:lnTo>
                    <a:lnTo>
                      <a:pt x="839" y="2813"/>
                    </a:lnTo>
                    <a:lnTo>
                      <a:pt x="839" y="2814"/>
                    </a:lnTo>
                    <a:lnTo>
                      <a:pt x="839" y="2814"/>
                    </a:lnTo>
                    <a:lnTo>
                      <a:pt x="838" y="2836"/>
                    </a:lnTo>
                    <a:lnTo>
                      <a:pt x="838" y="2836"/>
                    </a:lnTo>
                    <a:lnTo>
                      <a:pt x="838" y="2837"/>
                    </a:lnTo>
                    <a:lnTo>
                      <a:pt x="838" y="2837"/>
                    </a:lnTo>
                    <a:lnTo>
                      <a:pt x="838" y="2837"/>
                    </a:lnTo>
                    <a:lnTo>
                      <a:pt x="838" y="2838"/>
                    </a:lnTo>
                    <a:lnTo>
                      <a:pt x="838" y="2838"/>
                    </a:lnTo>
                    <a:lnTo>
                      <a:pt x="839" y="2839"/>
                    </a:lnTo>
                    <a:lnTo>
                      <a:pt x="839" y="2839"/>
                    </a:lnTo>
                    <a:lnTo>
                      <a:pt x="839" y="2840"/>
                    </a:lnTo>
                    <a:lnTo>
                      <a:pt x="839" y="2840"/>
                    </a:lnTo>
                    <a:lnTo>
                      <a:pt x="840" y="2841"/>
                    </a:lnTo>
                    <a:lnTo>
                      <a:pt x="840" y="2841"/>
                    </a:lnTo>
                    <a:lnTo>
                      <a:pt x="841" y="2841"/>
                    </a:lnTo>
                    <a:lnTo>
                      <a:pt x="841" y="2842"/>
                    </a:lnTo>
                    <a:lnTo>
                      <a:pt x="842" y="2842"/>
                    </a:lnTo>
                    <a:lnTo>
                      <a:pt x="843" y="2842"/>
                    </a:lnTo>
                    <a:lnTo>
                      <a:pt x="843" y="2842"/>
                    </a:lnTo>
                    <a:close/>
                    <a:moveTo>
                      <a:pt x="838" y="2925"/>
                    </a:moveTo>
                    <a:lnTo>
                      <a:pt x="838" y="2925"/>
                    </a:lnTo>
                    <a:lnTo>
                      <a:pt x="839" y="2925"/>
                    </a:lnTo>
                    <a:lnTo>
                      <a:pt x="839" y="2925"/>
                    </a:lnTo>
                    <a:lnTo>
                      <a:pt x="839" y="2925"/>
                    </a:lnTo>
                    <a:lnTo>
                      <a:pt x="840" y="2925"/>
                    </a:lnTo>
                    <a:lnTo>
                      <a:pt x="840" y="2925"/>
                    </a:lnTo>
                    <a:lnTo>
                      <a:pt x="840" y="2925"/>
                    </a:lnTo>
                    <a:lnTo>
                      <a:pt x="840" y="2925"/>
                    </a:lnTo>
                    <a:lnTo>
                      <a:pt x="841" y="2925"/>
                    </a:lnTo>
                    <a:lnTo>
                      <a:pt x="841" y="2925"/>
                    </a:lnTo>
                    <a:lnTo>
                      <a:pt x="841" y="2925"/>
                    </a:lnTo>
                    <a:lnTo>
                      <a:pt x="842" y="2925"/>
                    </a:lnTo>
                    <a:lnTo>
                      <a:pt x="842" y="2925"/>
                    </a:lnTo>
                    <a:lnTo>
                      <a:pt x="843" y="2925"/>
                    </a:lnTo>
                    <a:lnTo>
                      <a:pt x="844" y="2925"/>
                    </a:lnTo>
                    <a:lnTo>
                      <a:pt x="844" y="2925"/>
                    </a:lnTo>
                    <a:lnTo>
                      <a:pt x="845" y="2924"/>
                    </a:lnTo>
                    <a:lnTo>
                      <a:pt x="845" y="2924"/>
                    </a:lnTo>
                    <a:lnTo>
                      <a:pt x="845" y="2923"/>
                    </a:lnTo>
                    <a:lnTo>
                      <a:pt x="846" y="2923"/>
                    </a:lnTo>
                    <a:lnTo>
                      <a:pt x="846" y="2922"/>
                    </a:lnTo>
                    <a:lnTo>
                      <a:pt x="846" y="2922"/>
                    </a:lnTo>
                    <a:lnTo>
                      <a:pt x="847" y="2921"/>
                    </a:lnTo>
                    <a:lnTo>
                      <a:pt x="847" y="2921"/>
                    </a:lnTo>
                    <a:lnTo>
                      <a:pt x="847" y="2921"/>
                    </a:lnTo>
                    <a:lnTo>
                      <a:pt x="847" y="2920"/>
                    </a:lnTo>
                    <a:lnTo>
                      <a:pt x="847" y="2920"/>
                    </a:lnTo>
                    <a:lnTo>
                      <a:pt x="847" y="2920"/>
                    </a:lnTo>
                    <a:lnTo>
                      <a:pt x="847" y="2920"/>
                    </a:lnTo>
                    <a:lnTo>
                      <a:pt x="848" y="2897"/>
                    </a:lnTo>
                    <a:lnTo>
                      <a:pt x="848" y="2897"/>
                    </a:lnTo>
                    <a:lnTo>
                      <a:pt x="848" y="2897"/>
                    </a:lnTo>
                    <a:lnTo>
                      <a:pt x="848" y="2896"/>
                    </a:lnTo>
                    <a:lnTo>
                      <a:pt x="848" y="2896"/>
                    </a:lnTo>
                    <a:lnTo>
                      <a:pt x="848" y="2896"/>
                    </a:lnTo>
                    <a:lnTo>
                      <a:pt x="848" y="2895"/>
                    </a:lnTo>
                    <a:lnTo>
                      <a:pt x="847" y="2895"/>
                    </a:lnTo>
                    <a:lnTo>
                      <a:pt x="847" y="2894"/>
                    </a:lnTo>
                    <a:lnTo>
                      <a:pt x="847" y="2894"/>
                    </a:lnTo>
                    <a:lnTo>
                      <a:pt x="847" y="2893"/>
                    </a:lnTo>
                    <a:lnTo>
                      <a:pt x="846" y="2893"/>
                    </a:lnTo>
                    <a:lnTo>
                      <a:pt x="846" y="2892"/>
                    </a:lnTo>
                    <a:lnTo>
                      <a:pt x="845" y="2891"/>
                    </a:lnTo>
                    <a:lnTo>
                      <a:pt x="845" y="2891"/>
                    </a:lnTo>
                    <a:lnTo>
                      <a:pt x="844" y="2891"/>
                    </a:lnTo>
                    <a:lnTo>
                      <a:pt x="844" y="2891"/>
                    </a:lnTo>
                    <a:lnTo>
                      <a:pt x="843" y="2891"/>
                    </a:lnTo>
                    <a:lnTo>
                      <a:pt x="843" y="2890"/>
                    </a:lnTo>
                    <a:lnTo>
                      <a:pt x="843" y="2890"/>
                    </a:lnTo>
                    <a:lnTo>
                      <a:pt x="843" y="2890"/>
                    </a:lnTo>
                    <a:lnTo>
                      <a:pt x="842" y="2890"/>
                    </a:lnTo>
                    <a:lnTo>
                      <a:pt x="841" y="2890"/>
                    </a:lnTo>
                    <a:lnTo>
                      <a:pt x="841" y="2890"/>
                    </a:lnTo>
                    <a:lnTo>
                      <a:pt x="841" y="2890"/>
                    </a:lnTo>
                    <a:lnTo>
                      <a:pt x="841" y="2890"/>
                    </a:lnTo>
                    <a:lnTo>
                      <a:pt x="840" y="2890"/>
                    </a:lnTo>
                    <a:lnTo>
                      <a:pt x="840" y="2890"/>
                    </a:lnTo>
                    <a:lnTo>
                      <a:pt x="840" y="2890"/>
                    </a:lnTo>
                    <a:lnTo>
                      <a:pt x="840" y="2891"/>
                    </a:lnTo>
                    <a:lnTo>
                      <a:pt x="839" y="2891"/>
                    </a:lnTo>
                    <a:lnTo>
                      <a:pt x="838" y="2891"/>
                    </a:lnTo>
                    <a:lnTo>
                      <a:pt x="838" y="2891"/>
                    </a:lnTo>
                    <a:lnTo>
                      <a:pt x="837" y="2892"/>
                    </a:lnTo>
                    <a:lnTo>
                      <a:pt x="837" y="2892"/>
                    </a:lnTo>
                    <a:lnTo>
                      <a:pt x="836" y="2893"/>
                    </a:lnTo>
                    <a:lnTo>
                      <a:pt x="836" y="2893"/>
                    </a:lnTo>
                    <a:lnTo>
                      <a:pt x="836" y="2894"/>
                    </a:lnTo>
                    <a:lnTo>
                      <a:pt x="835" y="2894"/>
                    </a:lnTo>
                    <a:lnTo>
                      <a:pt x="835" y="2895"/>
                    </a:lnTo>
                    <a:lnTo>
                      <a:pt x="835" y="2895"/>
                    </a:lnTo>
                    <a:lnTo>
                      <a:pt x="835" y="2896"/>
                    </a:lnTo>
                    <a:lnTo>
                      <a:pt x="835" y="2896"/>
                    </a:lnTo>
                    <a:lnTo>
                      <a:pt x="834" y="2896"/>
                    </a:lnTo>
                    <a:lnTo>
                      <a:pt x="834" y="2896"/>
                    </a:lnTo>
                    <a:lnTo>
                      <a:pt x="834" y="2897"/>
                    </a:lnTo>
                    <a:lnTo>
                      <a:pt x="834" y="2919"/>
                    </a:lnTo>
                    <a:lnTo>
                      <a:pt x="834" y="2919"/>
                    </a:lnTo>
                    <a:lnTo>
                      <a:pt x="834" y="2920"/>
                    </a:lnTo>
                    <a:lnTo>
                      <a:pt x="834" y="2920"/>
                    </a:lnTo>
                    <a:lnTo>
                      <a:pt x="834" y="2920"/>
                    </a:lnTo>
                    <a:lnTo>
                      <a:pt x="834" y="2921"/>
                    </a:lnTo>
                    <a:lnTo>
                      <a:pt x="834" y="2921"/>
                    </a:lnTo>
                    <a:lnTo>
                      <a:pt x="834" y="2921"/>
                    </a:lnTo>
                    <a:lnTo>
                      <a:pt x="834" y="2922"/>
                    </a:lnTo>
                    <a:lnTo>
                      <a:pt x="835" y="2923"/>
                    </a:lnTo>
                    <a:lnTo>
                      <a:pt x="835" y="2923"/>
                    </a:lnTo>
                    <a:lnTo>
                      <a:pt x="836" y="2923"/>
                    </a:lnTo>
                    <a:lnTo>
                      <a:pt x="836" y="2924"/>
                    </a:lnTo>
                    <a:lnTo>
                      <a:pt x="837" y="2924"/>
                    </a:lnTo>
                    <a:lnTo>
                      <a:pt x="837" y="2925"/>
                    </a:lnTo>
                    <a:lnTo>
                      <a:pt x="838" y="2925"/>
                    </a:lnTo>
                    <a:lnTo>
                      <a:pt x="838" y="2925"/>
                    </a:lnTo>
                    <a:lnTo>
                      <a:pt x="838" y="2925"/>
                    </a:lnTo>
                    <a:close/>
                    <a:moveTo>
                      <a:pt x="843" y="3013"/>
                    </a:moveTo>
                    <a:lnTo>
                      <a:pt x="843" y="3013"/>
                    </a:lnTo>
                    <a:lnTo>
                      <a:pt x="843" y="3013"/>
                    </a:lnTo>
                    <a:lnTo>
                      <a:pt x="844" y="3013"/>
                    </a:lnTo>
                    <a:lnTo>
                      <a:pt x="844" y="3013"/>
                    </a:lnTo>
                    <a:lnTo>
                      <a:pt x="844" y="3013"/>
                    </a:lnTo>
                    <a:lnTo>
                      <a:pt x="845" y="3013"/>
                    </a:lnTo>
                    <a:lnTo>
                      <a:pt x="845" y="3013"/>
                    </a:lnTo>
                    <a:lnTo>
                      <a:pt x="845" y="3013"/>
                    </a:lnTo>
                    <a:lnTo>
                      <a:pt x="845" y="3013"/>
                    </a:lnTo>
                    <a:lnTo>
                      <a:pt x="846" y="3013"/>
                    </a:lnTo>
                    <a:lnTo>
                      <a:pt x="846" y="3013"/>
                    </a:lnTo>
                    <a:lnTo>
                      <a:pt x="846" y="3013"/>
                    </a:lnTo>
                    <a:lnTo>
                      <a:pt x="846" y="3013"/>
                    </a:lnTo>
                    <a:lnTo>
                      <a:pt x="847" y="3012"/>
                    </a:lnTo>
                    <a:lnTo>
                      <a:pt x="848" y="3012"/>
                    </a:lnTo>
                    <a:lnTo>
                      <a:pt x="848" y="3012"/>
                    </a:lnTo>
                    <a:lnTo>
                      <a:pt x="849" y="3012"/>
                    </a:lnTo>
                    <a:lnTo>
                      <a:pt x="850" y="3011"/>
                    </a:lnTo>
                    <a:lnTo>
                      <a:pt x="850" y="3011"/>
                    </a:lnTo>
                    <a:lnTo>
                      <a:pt x="850" y="3010"/>
                    </a:lnTo>
                    <a:lnTo>
                      <a:pt x="851" y="3009"/>
                    </a:lnTo>
                    <a:lnTo>
                      <a:pt x="851" y="3009"/>
                    </a:lnTo>
                    <a:lnTo>
                      <a:pt x="851" y="3008"/>
                    </a:lnTo>
                    <a:lnTo>
                      <a:pt x="851" y="3008"/>
                    </a:lnTo>
                    <a:lnTo>
                      <a:pt x="851" y="3008"/>
                    </a:lnTo>
                    <a:lnTo>
                      <a:pt x="851" y="3007"/>
                    </a:lnTo>
                    <a:lnTo>
                      <a:pt x="851" y="3007"/>
                    </a:lnTo>
                    <a:lnTo>
                      <a:pt x="852" y="3007"/>
                    </a:lnTo>
                    <a:lnTo>
                      <a:pt x="852" y="3006"/>
                    </a:lnTo>
                    <a:lnTo>
                      <a:pt x="852" y="2985"/>
                    </a:lnTo>
                    <a:lnTo>
                      <a:pt x="852" y="2984"/>
                    </a:lnTo>
                    <a:lnTo>
                      <a:pt x="852" y="2984"/>
                    </a:lnTo>
                    <a:lnTo>
                      <a:pt x="852" y="2984"/>
                    </a:lnTo>
                    <a:lnTo>
                      <a:pt x="852" y="2983"/>
                    </a:lnTo>
                    <a:lnTo>
                      <a:pt x="852" y="2983"/>
                    </a:lnTo>
                    <a:lnTo>
                      <a:pt x="852" y="2983"/>
                    </a:lnTo>
                    <a:lnTo>
                      <a:pt x="852" y="2982"/>
                    </a:lnTo>
                    <a:lnTo>
                      <a:pt x="852" y="2981"/>
                    </a:lnTo>
                    <a:lnTo>
                      <a:pt x="851" y="2981"/>
                    </a:lnTo>
                    <a:lnTo>
                      <a:pt x="851" y="2980"/>
                    </a:lnTo>
                    <a:lnTo>
                      <a:pt x="851" y="2980"/>
                    </a:lnTo>
                    <a:lnTo>
                      <a:pt x="850" y="2979"/>
                    </a:lnTo>
                    <a:lnTo>
                      <a:pt x="850" y="2979"/>
                    </a:lnTo>
                    <a:lnTo>
                      <a:pt x="849" y="2979"/>
                    </a:lnTo>
                    <a:lnTo>
                      <a:pt x="848" y="2978"/>
                    </a:lnTo>
                    <a:lnTo>
                      <a:pt x="848" y="2978"/>
                    </a:lnTo>
                    <a:lnTo>
                      <a:pt x="847" y="2978"/>
                    </a:lnTo>
                    <a:lnTo>
                      <a:pt x="847" y="2978"/>
                    </a:lnTo>
                    <a:lnTo>
                      <a:pt x="847" y="2978"/>
                    </a:lnTo>
                    <a:lnTo>
                      <a:pt x="847" y="2978"/>
                    </a:lnTo>
                    <a:lnTo>
                      <a:pt x="846" y="2978"/>
                    </a:lnTo>
                    <a:lnTo>
                      <a:pt x="846" y="2978"/>
                    </a:lnTo>
                    <a:lnTo>
                      <a:pt x="846" y="2978"/>
                    </a:lnTo>
                    <a:lnTo>
                      <a:pt x="846" y="2978"/>
                    </a:lnTo>
                    <a:lnTo>
                      <a:pt x="845" y="2978"/>
                    </a:lnTo>
                    <a:lnTo>
                      <a:pt x="845" y="2978"/>
                    </a:lnTo>
                    <a:lnTo>
                      <a:pt x="845" y="2978"/>
                    </a:lnTo>
                    <a:lnTo>
                      <a:pt x="844" y="2978"/>
                    </a:lnTo>
                    <a:lnTo>
                      <a:pt x="844" y="2978"/>
                    </a:lnTo>
                    <a:lnTo>
                      <a:pt x="843" y="2978"/>
                    </a:lnTo>
                    <a:lnTo>
                      <a:pt x="843" y="2978"/>
                    </a:lnTo>
                    <a:lnTo>
                      <a:pt x="842" y="2979"/>
                    </a:lnTo>
                    <a:lnTo>
                      <a:pt x="841" y="2979"/>
                    </a:lnTo>
                    <a:lnTo>
                      <a:pt x="841" y="2979"/>
                    </a:lnTo>
                    <a:lnTo>
                      <a:pt x="841" y="2980"/>
                    </a:lnTo>
                    <a:lnTo>
                      <a:pt x="840" y="2980"/>
                    </a:lnTo>
                    <a:lnTo>
                      <a:pt x="840" y="2981"/>
                    </a:lnTo>
                    <a:lnTo>
                      <a:pt x="840" y="2981"/>
                    </a:lnTo>
                    <a:lnTo>
                      <a:pt x="839" y="2982"/>
                    </a:lnTo>
                    <a:lnTo>
                      <a:pt x="839" y="2983"/>
                    </a:lnTo>
                    <a:lnTo>
                      <a:pt x="839" y="2983"/>
                    </a:lnTo>
                    <a:lnTo>
                      <a:pt x="839" y="2983"/>
                    </a:lnTo>
                    <a:lnTo>
                      <a:pt x="839" y="2984"/>
                    </a:lnTo>
                    <a:lnTo>
                      <a:pt x="839" y="2984"/>
                    </a:lnTo>
                    <a:lnTo>
                      <a:pt x="839" y="2984"/>
                    </a:lnTo>
                    <a:lnTo>
                      <a:pt x="838" y="3006"/>
                    </a:lnTo>
                    <a:lnTo>
                      <a:pt x="838" y="3006"/>
                    </a:lnTo>
                    <a:lnTo>
                      <a:pt x="838" y="3007"/>
                    </a:lnTo>
                    <a:lnTo>
                      <a:pt x="838" y="3007"/>
                    </a:lnTo>
                    <a:lnTo>
                      <a:pt x="838" y="3007"/>
                    </a:lnTo>
                    <a:lnTo>
                      <a:pt x="838" y="3007"/>
                    </a:lnTo>
                    <a:lnTo>
                      <a:pt x="838" y="3008"/>
                    </a:lnTo>
                    <a:lnTo>
                      <a:pt x="839" y="3008"/>
                    </a:lnTo>
                    <a:lnTo>
                      <a:pt x="839" y="3009"/>
                    </a:lnTo>
                    <a:lnTo>
                      <a:pt x="839" y="3009"/>
                    </a:lnTo>
                    <a:lnTo>
                      <a:pt x="839" y="3010"/>
                    </a:lnTo>
                    <a:lnTo>
                      <a:pt x="840" y="3011"/>
                    </a:lnTo>
                    <a:lnTo>
                      <a:pt x="840" y="3011"/>
                    </a:lnTo>
                    <a:lnTo>
                      <a:pt x="841" y="3012"/>
                    </a:lnTo>
                    <a:lnTo>
                      <a:pt x="841" y="3012"/>
                    </a:lnTo>
                    <a:lnTo>
                      <a:pt x="842" y="3012"/>
                    </a:lnTo>
                    <a:lnTo>
                      <a:pt x="843" y="3013"/>
                    </a:lnTo>
                    <a:lnTo>
                      <a:pt x="843" y="3013"/>
                    </a:lnTo>
                    <a:close/>
                    <a:moveTo>
                      <a:pt x="843" y="3091"/>
                    </a:moveTo>
                    <a:lnTo>
                      <a:pt x="843" y="3091"/>
                    </a:lnTo>
                    <a:lnTo>
                      <a:pt x="843" y="3091"/>
                    </a:lnTo>
                    <a:lnTo>
                      <a:pt x="844" y="3091"/>
                    </a:lnTo>
                    <a:lnTo>
                      <a:pt x="844" y="3091"/>
                    </a:lnTo>
                    <a:lnTo>
                      <a:pt x="844" y="3091"/>
                    </a:lnTo>
                    <a:lnTo>
                      <a:pt x="845" y="3091"/>
                    </a:lnTo>
                    <a:lnTo>
                      <a:pt x="845" y="3091"/>
                    </a:lnTo>
                    <a:lnTo>
                      <a:pt x="845" y="3091"/>
                    </a:lnTo>
                    <a:lnTo>
                      <a:pt x="845" y="3091"/>
                    </a:lnTo>
                    <a:lnTo>
                      <a:pt x="846" y="3091"/>
                    </a:lnTo>
                    <a:lnTo>
                      <a:pt x="846" y="3091"/>
                    </a:lnTo>
                    <a:lnTo>
                      <a:pt x="846" y="3091"/>
                    </a:lnTo>
                    <a:lnTo>
                      <a:pt x="846" y="3091"/>
                    </a:lnTo>
                    <a:lnTo>
                      <a:pt x="847" y="3091"/>
                    </a:lnTo>
                    <a:lnTo>
                      <a:pt x="848" y="3091"/>
                    </a:lnTo>
                    <a:lnTo>
                      <a:pt x="848" y="3090"/>
                    </a:lnTo>
                    <a:lnTo>
                      <a:pt x="849" y="3090"/>
                    </a:lnTo>
                    <a:lnTo>
                      <a:pt x="850" y="3089"/>
                    </a:lnTo>
                    <a:lnTo>
                      <a:pt x="850" y="3089"/>
                    </a:lnTo>
                    <a:lnTo>
                      <a:pt x="850" y="3089"/>
                    </a:lnTo>
                    <a:lnTo>
                      <a:pt x="851" y="3088"/>
                    </a:lnTo>
                    <a:lnTo>
                      <a:pt x="851" y="3088"/>
                    </a:lnTo>
                    <a:lnTo>
                      <a:pt x="851" y="3087"/>
                    </a:lnTo>
                    <a:lnTo>
                      <a:pt x="851" y="3086"/>
                    </a:lnTo>
                    <a:lnTo>
                      <a:pt x="851" y="3086"/>
                    </a:lnTo>
                    <a:lnTo>
                      <a:pt x="851" y="3086"/>
                    </a:lnTo>
                    <a:lnTo>
                      <a:pt x="851" y="3085"/>
                    </a:lnTo>
                    <a:lnTo>
                      <a:pt x="852" y="3085"/>
                    </a:lnTo>
                    <a:lnTo>
                      <a:pt x="852" y="3085"/>
                    </a:lnTo>
                    <a:lnTo>
                      <a:pt x="852" y="3063"/>
                    </a:lnTo>
                    <a:lnTo>
                      <a:pt x="852" y="3063"/>
                    </a:lnTo>
                    <a:lnTo>
                      <a:pt x="852" y="3062"/>
                    </a:lnTo>
                    <a:lnTo>
                      <a:pt x="852" y="3062"/>
                    </a:lnTo>
                    <a:lnTo>
                      <a:pt x="852" y="3062"/>
                    </a:lnTo>
                    <a:lnTo>
                      <a:pt x="852" y="3061"/>
                    </a:lnTo>
                    <a:lnTo>
                      <a:pt x="852" y="3061"/>
                    </a:lnTo>
                    <a:lnTo>
                      <a:pt x="852" y="3061"/>
                    </a:lnTo>
                    <a:lnTo>
                      <a:pt x="852" y="3060"/>
                    </a:lnTo>
                    <a:lnTo>
                      <a:pt x="851" y="3059"/>
                    </a:lnTo>
                    <a:lnTo>
                      <a:pt x="851" y="3058"/>
                    </a:lnTo>
                    <a:lnTo>
                      <a:pt x="851" y="3058"/>
                    </a:lnTo>
                    <a:lnTo>
                      <a:pt x="850" y="3058"/>
                    </a:lnTo>
                    <a:lnTo>
                      <a:pt x="850" y="3057"/>
                    </a:lnTo>
                    <a:lnTo>
                      <a:pt x="849" y="3057"/>
                    </a:lnTo>
                    <a:lnTo>
                      <a:pt x="848" y="3057"/>
                    </a:lnTo>
                    <a:lnTo>
                      <a:pt x="848" y="3056"/>
                    </a:lnTo>
                    <a:lnTo>
                      <a:pt x="847" y="3056"/>
                    </a:lnTo>
                    <a:lnTo>
                      <a:pt x="847" y="3056"/>
                    </a:lnTo>
                    <a:lnTo>
                      <a:pt x="847" y="3056"/>
                    </a:lnTo>
                    <a:lnTo>
                      <a:pt x="847" y="3056"/>
                    </a:lnTo>
                    <a:lnTo>
                      <a:pt x="846" y="3056"/>
                    </a:lnTo>
                    <a:lnTo>
                      <a:pt x="846" y="3056"/>
                    </a:lnTo>
                    <a:lnTo>
                      <a:pt x="846" y="3056"/>
                    </a:lnTo>
                    <a:lnTo>
                      <a:pt x="846" y="3056"/>
                    </a:lnTo>
                    <a:lnTo>
                      <a:pt x="845" y="3056"/>
                    </a:lnTo>
                    <a:lnTo>
                      <a:pt x="845" y="3056"/>
                    </a:lnTo>
                    <a:lnTo>
                      <a:pt x="845" y="3056"/>
                    </a:lnTo>
                    <a:lnTo>
                      <a:pt x="844" y="3056"/>
                    </a:lnTo>
                    <a:lnTo>
                      <a:pt x="844" y="3056"/>
                    </a:lnTo>
                    <a:lnTo>
                      <a:pt x="843" y="3056"/>
                    </a:lnTo>
                    <a:lnTo>
                      <a:pt x="843" y="3057"/>
                    </a:lnTo>
                    <a:lnTo>
                      <a:pt x="842" y="3057"/>
                    </a:lnTo>
                    <a:lnTo>
                      <a:pt x="841" y="3057"/>
                    </a:lnTo>
                    <a:lnTo>
                      <a:pt x="841" y="3058"/>
                    </a:lnTo>
                    <a:lnTo>
                      <a:pt x="841" y="3058"/>
                    </a:lnTo>
                    <a:lnTo>
                      <a:pt x="840" y="3059"/>
                    </a:lnTo>
                    <a:lnTo>
                      <a:pt x="840" y="3060"/>
                    </a:lnTo>
                    <a:lnTo>
                      <a:pt x="840" y="3060"/>
                    </a:lnTo>
                    <a:lnTo>
                      <a:pt x="839" y="3061"/>
                    </a:lnTo>
                    <a:lnTo>
                      <a:pt x="839" y="3061"/>
                    </a:lnTo>
                    <a:lnTo>
                      <a:pt x="839" y="3061"/>
                    </a:lnTo>
                    <a:lnTo>
                      <a:pt x="839" y="3061"/>
                    </a:lnTo>
                    <a:lnTo>
                      <a:pt x="839" y="3062"/>
                    </a:lnTo>
                    <a:lnTo>
                      <a:pt x="839" y="3062"/>
                    </a:lnTo>
                    <a:lnTo>
                      <a:pt x="839" y="3062"/>
                    </a:lnTo>
                    <a:lnTo>
                      <a:pt x="838" y="3084"/>
                    </a:lnTo>
                    <a:lnTo>
                      <a:pt x="838" y="3085"/>
                    </a:lnTo>
                    <a:lnTo>
                      <a:pt x="838" y="3085"/>
                    </a:lnTo>
                    <a:lnTo>
                      <a:pt x="838" y="3085"/>
                    </a:lnTo>
                    <a:lnTo>
                      <a:pt x="838" y="3085"/>
                    </a:lnTo>
                    <a:lnTo>
                      <a:pt x="838" y="3086"/>
                    </a:lnTo>
                    <a:lnTo>
                      <a:pt x="838" y="3086"/>
                    </a:lnTo>
                    <a:lnTo>
                      <a:pt x="839" y="3087"/>
                    </a:lnTo>
                    <a:lnTo>
                      <a:pt x="839" y="3088"/>
                    </a:lnTo>
                    <a:lnTo>
                      <a:pt x="839" y="3088"/>
                    </a:lnTo>
                    <a:lnTo>
                      <a:pt x="839" y="3089"/>
                    </a:lnTo>
                    <a:lnTo>
                      <a:pt x="840" y="3089"/>
                    </a:lnTo>
                    <a:lnTo>
                      <a:pt x="840" y="3090"/>
                    </a:lnTo>
                    <a:lnTo>
                      <a:pt x="841" y="3090"/>
                    </a:lnTo>
                    <a:lnTo>
                      <a:pt x="841" y="3090"/>
                    </a:lnTo>
                    <a:lnTo>
                      <a:pt x="842" y="3091"/>
                    </a:lnTo>
                    <a:lnTo>
                      <a:pt x="843" y="3091"/>
                    </a:lnTo>
                    <a:lnTo>
                      <a:pt x="843" y="3091"/>
                    </a:lnTo>
                    <a:close/>
                    <a:moveTo>
                      <a:pt x="843" y="3165"/>
                    </a:moveTo>
                    <a:lnTo>
                      <a:pt x="843" y="3165"/>
                    </a:lnTo>
                    <a:lnTo>
                      <a:pt x="843" y="3165"/>
                    </a:lnTo>
                    <a:lnTo>
                      <a:pt x="844" y="3165"/>
                    </a:lnTo>
                    <a:lnTo>
                      <a:pt x="844" y="3165"/>
                    </a:lnTo>
                    <a:lnTo>
                      <a:pt x="844" y="3165"/>
                    </a:lnTo>
                    <a:lnTo>
                      <a:pt x="845" y="3165"/>
                    </a:lnTo>
                    <a:lnTo>
                      <a:pt x="845" y="3165"/>
                    </a:lnTo>
                    <a:lnTo>
                      <a:pt x="845" y="3165"/>
                    </a:lnTo>
                    <a:lnTo>
                      <a:pt x="845" y="3165"/>
                    </a:lnTo>
                    <a:lnTo>
                      <a:pt x="846" y="3165"/>
                    </a:lnTo>
                    <a:lnTo>
                      <a:pt x="846" y="3165"/>
                    </a:lnTo>
                    <a:lnTo>
                      <a:pt x="846" y="3165"/>
                    </a:lnTo>
                    <a:lnTo>
                      <a:pt x="846" y="3165"/>
                    </a:lnTo>
                    <a:lnTo>
                      <a:pt x="847" y="3165"/>
                    </a:lnTo>
                    <a:lnTo>
                      <a:pt x="848" y="3165"/>
                    </a:lnTo>
                    <a:lnTo>
                      <a:pt x="848" y="3164"/>
                    </a:lnTo>
                    <a:lnTo>
                      <a:pt x="849" y="3164"/>
                    </a:lnTo>
                    <a:lnTo>
                      <a:pt x="850" y="3164"/>
                    </a:lnTo>
                    <a:lnTo>
                      <a:pt x="850" y="3163"/>
                    </a:lnTo>
                    <a:lnTo>
                      <a:pt x="850" y="3162"/>
                    </a:lnTo>
                    <a:lnTo>
                      <a:pt x="851" y="3162"/>
                    </a:lnTo>
                    <a:lnTo>
                      <a:pt x="851" y="3161"/>
                    </a:lnTo>
                    <a:lnTo>
                      <a:pt x="851" y="3161"/>
                    </a:lnTo>
                    <a:lnTo>
                      <a:pt x="851" y="3160"/>
                    </a:lnTo>
                    <a:lnTo>
                      <a:pt x="851" y="3160"/>
                    </a:lnTo>
                    <a:lnTo>
                      <a:pt x="851" y="3160"/>
                    </a:lnTo>
                    <a:lnTo>
                      <a:pt x="851" y="3160"/>
                    </a:lnTo>
                    <a:lnTo>
                      <a:pt x="852" y="3159"/>
                    </a:lnTo>
                    <a:lnTo>
                      <a:pt x="852" y="3159"/>
                    </a:lnTo>
                    <a:lnTo>
                      <a:pt x="852" y="3137"/>
                    </a:lnTo>
                    <a:lnTo>
                      <a:pt x="852" y="3137"/>
                    </a:lnTo>
                    <a:lnTo>
                      <a:pt x="852" y="3137"/>
                    </a:lnTo>
                    <a:lnTo>
                      <a:pt x="852" y="3136"/>
                    </a:lnTo>
                    <a:lnTo>
                      <a:pt x="852" y="3136"/>
                    </a:lnTo>
                    <a:lnTo>
                      <a:pt x="852" y="3136"/>
                    </a:lnTo>
                    <a:lnTo>
                      <a:pt x="852" y="3135"/>
                    </a:lnTo>
                    <a:lnTo>
                      <a:pt x="852" y="3134"/>
                    </a:lnTo>
                    <a:lnTo>
                      <a:pt x="852" y="3134"/>
                    </a:lnTo>
                    <a:lnTo>
                      <a:pt x="851" y="3133"/>
                    </a:lnTo>
                    <a:lnTo>
                      <a:pt x="851" y="3133"/>
                    </a:lnTo>
                    <a:lnTo>
                      <a:pt x="851" y="3132"/>
                    </a:lnTo>
                    <a:lnTo>
                      <a:pt x="850" y="3132"/>
                    </a:lnTo>
                    <a:lnTo>
                      <a:pt x="850" y="3131"/>
                    </a:lnTo>
                    <a:lnTo>
                      <a:pt x="849" y="3131"/>
                    </a:lnTo>
                    <a:lnTo>
                      <a:pt x="848" y="3131"/>
                    </a:lnTo>
                    <a:lnTo>
                      <a:pt x="848" y="3131"/>
                    </a:lnTo>
                    <a:lnTo>
                      <a:pt x="847" y="3130"/>
                    </a:lnTo>
                    <a:lnTo>
                      <a:pt x="847" y="3130"/>
                    </a:lnTo>
                    <a:lnTo>
                      <a:pt x="847" y="3130"/>
                    </a:lnTo>
                    <a:lnTo>
                      <a:pt x="847" y="3130"/>
                    </a:lnTo>
                    <a:lnTo>
                      <a:pt x="846" y="3130"/>
                    </a:lnTo>
                    <a:lnTo>
                      <a:pt x="846" y="3130"/>
                    </a:lnTo>
                    <a:lnTo>
                      <a:pt x="846" y="3130"/>
                    </a:lnTo>
                    <a:lnTo>
                      <a:pt x="846" y="3130"/>
                    </a:lnTo>
                    <a:lnTo>
                      <a:pt x="845" y="3130"/>
                    </a:lnTo>
                    <a:lnTo>
                      <a:pt x="845" y="3130"/>
                    </a:lnTo>
                    <a:lnTo>
                      <a:pt x="845" y="3130"/>
                    </a:lnTo>
                    <a:lnTo>
                      <a:pt x="844" y="3130"/>
                    </a:lnTo>
                    <a:lnTo>
                      <a:pt x="844" y="3130"/>
                    </a:lnTo>
                    <a:lnTo>
                      <a:pt x="843" y="3131"/>
                    </a:lnTo>
                    <a:lnTo>
                      <a:pt x="843" y="3131"/>
                    </a:lnTo>
                    <a:lnTo>
                      <a:pt x="842" y="3131"/>
                    </a:lnTo>
                    <a:lnTo>
                      <a:pt x="841" y="3131"/>
                    </a:lnTo>
                    <a:lnTo>
                      <a:pt x="841" y="3132"/>
                    </a:lnTo>
                    <a:lnTo>
                      <a:pt x="841" y="3132"/>
                    </a:lnTo>
                    <a:lnTo>
                      <a:pt x="840" y="3133"/>
                    </a:lnTo>
                    <a:lnTo>
                      <a:pt x="840" y="3133"/>
                    </a:lnTo>
                    <a:lnTo>
                      <a:pt x="840" y="3134"/>
                    </a:lnTo>
                    <a:lnTo>
                      <a:pt x="839" y="3134"/>
                    </a:lnTo>
                    <a:lnTo>
                      <a:pt x="839" y="3135"/>
                    </a:lnTo>
                    <a:lnTo>
                      <a:pt x="839" y="3135"/>
                    </a:lnTo>
                    <a:lnTo>
                      <a:pt x="839" y="3136"/>
                    </a:lnTo>
                    <a:lnTo>
                      <a:pt x="839" y="3136"/>
                    </a:lnTo>
                    <a:lnTo>
                      <a:pt x="839" y="3136"/>
                    </a:lnTo>
                    <a:lnTo>
                      <a:pt x="839" y="3137"/>
                    </a:lnTo>
                    <a:lnTo>
                      <a:pt x="838" y="3158"/>
                    </a:lnTo>
                    <a:lnTo>
                      <a:pt x="838" y="3159"/>
                    </a:lnTo>
                    <a:lnTo>
                      <a:pt x="838" y="3159"/>
                    </a:lnTo>
                    <a:lnTo>
                      <a:pt x="838" y="3159"/>
                    </a:lnTo>
                    <a:lnTo>
                      <a:pt x="838" y="3160"/>
                    </a:lnTo>
                    <a:lnTo>
                      <a:pt x="838" y="3160"/>
                    </a:lnTo>
                    <a:lnTo>
                      <a:pt x="838" y="3160"/>
                    </a:lnTo>
                    <a:lnTo>
                      <a:pt x="839" y="3161"/>
                    </a:lnTo>
                    <a:lnTo>
                      <a:pt x="839" y="3161"/>
                    </a:lnTo>
                    <a:lnTo>
                      <a:pt x="839" y="3162"/>
                    </a:lnTo>
                    <a:lnTo>
                      <a:pt x="839" y="3162"/>
                    </a:lnTo>
                    <a:lnTo>
                      <a:pt x="840" y="3163"/>
                    </a:lnTo>
                    <a:lnTo>
                      <a:pt x="840" y="3164"/>
                    </a:lnTo>
                    <a:lnTo>
                      <a:pt x="841" y="3164"/>
                    </a:lnTo>
                    <a:lnTo>
                      <a:pt x="841" y="3165"/>
                    </a:lnTo>
                    <a:lnTo>
                      <a:pt x="842" y="3165"/>
                    </a:lnTo>
                    <a:lnTo>
                      <a:pt x="843" y="3165"/>
                    </a:lnTo>
                    <a:lnTo>
                      <a:pt x="843" y="3165"/>
                    </a:lnTo>
                    <a:close/>
                    <a:moveTo>
                      <a:pt x="837" y="3196"/>
                    </a:moveTo>
                    <a:lnTo>
                      <a:pt x="837" y="3196"/>
                    </a:lnTo>
                    <a:lnTo>
                      <a:pt x="837" y="3196"/>
                    </a:lnTo>
                    <a:lnTo>
                      <a:pt x="837" y="3197"/>
                    </a:lnTo>
                    <a:lnTo>
                      <a:pt x="837" y="3197"/>
                    </a:lnTo>
                    <a:lnTo>
                      <a:pt x="837" y="3197"/>
                    </a:lnTo>
                    <a:lnTo>
                      <a:pt x="837" y="3198"/>
                    </a:lnTo>
                    <a:lnTo>
                      <a:pt x="837" y="3198"/>
                    </a:lnTo>
                    <a:lnTo>
                      <a:pt x="837" y="3198"/>
                    </a:lnTo>
                    <a:lnTo>
                      <a:pt x="837" y="3199"/>
                    </a:lnTo>
                    <a:lnTo>
                      <a:pt x="837" y="3199"/>
                    </a:lnTo>
                    <a:lnTo>
                      <a:pt x="837" y="3199"/>
                    </a:lnTo>
                    <a:lnTo>
                      <a:pt x="837" y="3200"/>
                    </a:lnTo>
                    <a:lnTo>
                      <a:pt x="837" y="3200"/>
                    </a:lnTo>
                    <a:lnTo>
                      <a:pt x="837" y="3200"/>
                    </a:lnTo>
                    <a:lnTo>
                      <a:pt x="838" y="3201"/>
                    </a:lnTo>
                    <a:lnTo>
                      <a:pt x="838" y="3201"/>
                    </a:lnTo>
                    <a:lnTo>
                      <a:pt x="838" y="3202"/>
                    </a:lnTo>
                    <a:lnTo>
                      <a:pt x="839" y="3202"/>
                    </a:lnTo>
                    <a:lnTo>
                      <a:pt x="839" y="3203"/>
                    </a:lnTo>
                    <a:lnTo>
                      <a:pt x="840" y="3203"/>
                    </a:lnTo>
                    <a:lnTo>
                      <a:pt x="840" y="3203"/>
                    </a:lnTo>
                    <a:lnTo>
                      <a:pt x="841" y="3204"/>
                    </a:lnTo>
                    <a:lnTo>
                      <a:pt x="841" y="3204"/>
                    </a:lnTo>
                    <a:lnTo>
                      <a:pt x="842" y="3204"/>
                    </a:lnTo>
                    <a:lnTo>
                      <a:pt x="843" y="3204"/>
                    </a:lnTo>
                    <a:lnTo>
                      <a:pt x="843" y="3204"/>
                    </a:lnTo>
                    <a:lnTo>
                      <a:pt x="843" y="3204"/>
                    </a:lnTo>
                    <a:lnTo>
                      <a:pt x="844" y="3204"/>
                    </a:lnTo>
                    <a:lnTo>
                      <a:pt x="844" y="3204"/>
                    </a:lnTo>
                    <a:lnTo>
                      <a:pt x="866" y="3203"/>
                    </a:lnTo>
                    <a:lnTo>
                      <a:pt x="866" y="3203"/>
                    </a:lnTo>
                    <a:lnTo>
                      <a:pt x="866" y="3203"/>
                    </a:lnTo>
                    <a:lnTo>
                      <a:pt x="866" y="3202"/>
                    </a:lnTo>
                    <a:lnTo>
                      <a:pt x="867" y="3202"/>
                    </a:lnTo>
                    <a:lnTo>
                      <a:pt x="867" y="3202"/>
                    </a:lnTo>
                    <a:lnTo>
                      <a:pt x="867" y="3202"/>
                    </a:lnTo>
                    <a:lnTo>
                      <a:pt x="868" y="3202"/>
                    </a:lnTo>
                    <a:lnTo>
                      <a:pt x="868" y="3202"/>
                    </a:lnTo>
                    <a:lnTo>
                      <a:pt x="869" y="3201"/>
                    </a:lnTo>
                    <a:lnTo>
                      <a:pt x="869" y="3201"/>
                    </a:lnTo>
                    <a:lnTo>
                      <a:pt x="870" y="3201"/>
                    </a:lnTo>
                    <a:lnTo>
                      <a:pt x="871" y="3200"/>
                    </a:lnTo>
                    <a:lnTo>
                      <a:pt x="871" y="3200"/>
                    </a:lnTo>
                    <a:lnTo>
                      <a:pt x="871" y="3199"/>
                    </a:lnTo>
                    <a:lnTo>
                      <a:pt x="872" y="3198"/>
                    </a:lnTo>
                    <a:lnTo>
                      <a:pt x="872" y="3197"/>
                    </a:lnTo>
                    <a:lnTo>
                      <a:pt x="872" y="3197"/>
                    </a:lnTo>
                    <a:lnTo>
                      <a:pt x="872" y="3197"/>
                    </a:lnTo>
                    <a:lnTo>
                      <a:pt x="872" y="3196"/>
                    </a:lnTo>
                    <a:lnTo>
                      <a:pt x="872" y="3196"/>
                    </a:lnTo>
                    <a:lnTo>
                      <a:pt x="872" y="3196"/>
                    </a:lnTo>
                    <a:lnTo>
                      <a:pt x="872" y="3196"/>
                    </a:lnTo>
                    <a:lnTo>
                      <a:pt x="872" y="3196"/>
                    </a:lnTo>
                    <a:lnTo>
                      <a:pt x="872" y="3195"/>
                    </a:lnTo>
                    <a:lnTo>
                      <a:pt x="872" y="3195"/>
                    </a:lnTo>
                    <a:lnTo>
                      <a:pt x="872" y="3195"/>
                    </a:lnTo>
                    <a:lnTo>
                      <a:pt x="872" y="3194"/>
                    </a:lnTo>
                    <a:lnTo>
                      <a:pt x="872" y="3194"/>
                    </a:lnTo>
                    <a:lnTo>
                      <a:pt x="871" y="3194"/>
                    </a:lnTo>
                    <a:lnTo>
                      <a:pt x="871" y="3193"/>
                    </a:lnTo>
                    <a:lnTo>
                      <a:pt x="871" y="3193"/>
                    </a:lnTo>
                    <a:lnTo>
                      <a:pt x="871" y="3192"/>
                    </a:lnTo>
                    <a:lnTo>
                      <a:pt x="870" y="3192"/>
                    </a:lnTo>
                    <a:lnTo>
                      <a:pt x="869" y="3191"/>
                    </a:lnTo>
                    <a:lnTo>
                      <a:pt x="869" y="3190"/>
                    </a:lnTo>
                    <a:lnTo>
                      <a:pt x="868" y="3190"/>
                    </a:lnTo>
                    <a:lnTo>
                      <a:pt x="868" y="3190"/>
                    </a:lnTo>
                    <a:lnTo>
                      <a:pt x="867" y="3190"/>
                    </a:lnTo>
                    <a:lnTo>
                      <a:pt x="867" y="3189"/>
                    </a:lnTo>
                    <a:lnTo>
                      <a:pt x="866" y="3189"/>
                    </a:lnTo>
                    <a:lnTo>
                      <a:pt x="866" y="3189"/>
                    </a:lnTo>
                    <a:lnTo>
                      <a:pt x="866" y="3189"/>
                    </a:lnTo>
                    <a:lnTo>
                      <a:pt x="865" y="3189"/>
                    </a:lnTo>
                    <a:lnTo>
                      <a:pt x="865" y="3189"/>
                    </a:lnTo>
                    <a:lnTo>
                      <a:pt x="865" y="3189"/>
                    </a:lnTo>
                    <a:lnTo>
                      <a:pt x="843" y="3190"/>
                    </a:lnTo>
                    <a:lnTo>
                      <a:pt x="843" y="3191"/>
                    </a:lnTo>
                    <a:lnTo>
                      <a:pt x="842" y="3191"/>
                    </a:lnTo>
                    <a:lnTo>
                      <a:pt x="842" y="3191"/>
                    </a:lnTo>
                    <a:lnTo>
                      <a:pt x="841" y="3191"/>
                    </a:lnTo>
                    <a:lnTo>
                      <a:pt x="841" y="3191"/>
                    </a:lnTo>
                    <a:lnTo>
                      <a:pt x="841" y="3191"/>
                    </a:lnTo>
                    <a:lnTo>
                      <a:pt x="840" y="3192"/>
                    </a:lnTo>
                    <a:lnTo>
                      <a:pt x="840" y="3192"/>
                    </a:lnTo>
                    <a:lnTo>
                      <a:pt x="839" y="3192"/>
                    </a:lnTo>
                    <a:lnTo>
                      <a:pt x="839" y="3193"/>
                    </a:lnTo>
                    <a:lnTo>
                      <a:pt x="838" y="3193"/>
                    </a:lnTo>
                    <a:lnTo>
                      <a:pt x="838" y="3194"/>
                    </a:lnTo>
                    <a:lnTo>
                      <a:pt x="838" y="3194"/>
                    </a:lnTo>
                    <a:lnTo>
                      <a:pt x="837" y="3195"/>
                    </a:lnTo>
                    <a:lnTo>
                      <a:pt x="837" y="3195"/>
                    </a:lnTo>
                    <a:lnTo>
                      <a:pt x="837" y="3196"/>
                    </a:lnTo>
                    <a:lnTo>
                      <a:pt x="837" y="3196"/>
                    </a:lnTo>
                    <a:close/>
                    <a:moveTo>
                      <a:pt x="1707" y="614"/>
                    </a:moveTo>
                    <a:lnTo>
                      <a:pt x="1707" y="613"/>
                    </a:lnTo>
                    <a:lnTo>
                      <a:pt x="1708" y="613"/>
                    </a:lnTo>
                    <a:lnTo>
                      <a:pt x="1708" y="613"/>
                    </a:lnTo>
                    <a:lnTo>
                      <a:pt x="1709" y="612"/>
                    </a:lnTo>
                    <a:lnTo>
                      <a:pt x="1709" y="611"/>
                    </a:lnTo>
                    <a:lnTo>
                      <a:pt x="1709" y="611"/>
                    </a:lnTo>
                    <a:lnTo>
                      <a:pt x="1710" y="610"/>
                    </a:lnTo>
                    <a:lnTo>
                      <a:pt x="1710" y="610"/>
                    </a:lnTo>
                    <a:lnTo>
                      <a:pt x="1710" y="609"/>
                    </a:lnTo>
                    <a:lnTo>
                      <a:pt x="1710" y="608"/>
                    </a:lnTo>
                    <a:lnTo>
                      <a:pt x="1710" y="608"/>
                    </a:lnTo>
                    <a:lnTo>
                      <a:pt x="1710" y="608"/>
                    </a:lnTo>
                    <a:lnTo>
                      <a:pt x="1710" y="607"/>
                    </a:lnTo>
                    <a:lnTo>
                      <a:pt x="1710" y="607"/>
                    </a:lnTo>
                    <a:lnTo>
                      <a:pt x="1710" y="607"/>
                    </a:lnTo>
                    <a:lnTo>
                      <a:pt x="1710" y="607"/>
                    </a:lnTo>
                    <a:lnTo>
                      <a:pt x="1706" y="585"/>
                    </a:lnTo>
                    <a:lnTo>
                      <a:pt x="1706" y="584"/>
                    </a:lnTo>
                    <a:lnTo>
                      <a:pt x="1706" y="584"/>
                    </a:lnTo>
                    <a:lnTo>
                      <a:pt x="1705" y="584"/>
                    </a:lnTo>
                    <a:lnTo>
                      <a:pt x="1705" y="584"/>
                    </a:lnTo>
                    <a:lnTo>
                      <a:pt x="1705" y="583"/>
                    </a:lnTo>
                    <a:lnTo>
                      <a:pt x="1705" y="583"/>
                    </a:lnTo>
                    <a:lnTo>
                      <a:pt x="1704" y="582"/>
                    </a:lnTo>
                    <a:lnTo>
                      <a:pt x="1704" y="582"/>
                    </a:lnTo>
                    <a:lnTo>
                      <a:pt x="1703" y="582"/>
                    </a:lnTo>
                    <a:lnTo>
                      <a:pt x="1703" y="581"/>
                    </a:lnTo>
                    <a:lnTo>
                      <a:pt x="1703" y="581"/>
                    </a:lnTo>
                    <a:lnTo>
                      <a:pt x="1702" y="581"/>
                    </a:lnTo>
                    <a:lnTo>
                      <a:pt x="1701" y="580"/>
                    </a:lnTo>
                    <a:lnTo>
                      <a:pt x="1701" y="580"/>
                    </a:lnTo>
                    <a:lnTo>
                      <a:pt x="1700" y="580"/>
                    </a:lnTo>
                    <a:lnTo>
                      <a:pt x="1700" y="580"/>
                    </a:lnTo>
                    <a:lnTo>
                      <a:pt x="1699" y="580"/>
                    </a:lnTo>
                    <a:lnTo>
                      <a:pt x="1699" y="580"/>
                    </a:lnTo>
                    <a:lnTo>
                      <a:pt x="1699" y="580"/>
                    </a:lnTo>
                    <a:lnTo>
                      <a:pt x="1698" y="580"/>
                    </a:lnTo>
                    <a:lnTo>
                      <a:pt x="1698" y="580"/>
                    </a:lnTo>
                    <a:lnTo>
                      <a:pt x="1697" y="580"/>
                    </a:lnTo>
                    <a:lnTo>
                      <a:pt x="1697" y="580"/>
                    </a:lnTo>
                    <a:lnTo>
                      <a:pt x="1697" y="580"/>
                    </a:lnTo>
                    <a:lnTo>
                      <a:pt x="1697" y="580"/>
                    </a:lnTo>
                    <a:lnTo>
                      <a:pt x="1696" y="580"/>
                    </a:lnTo>
                    <a:lnTo>
                      <a:pt x="1696" y="580"/>
                    </a:lnTo>
                    <a:lnTo>
                      <a:pt x="1696" y="580"/>
                    </a:lnTo>
                    <a:lnTo>
                      <a:pt x="1696" y="581"/>
                    </a:lnTo>
                    <a:lnTo>
                      <a:pt x="1695" y="581"/>
                    </a:lnTo>
                    <a:lnTo>
                      <a:pt x="1695" y="581"/>
                    </a:lnTo>
                    <a:lnTo>
                      <a:pt x="1694" y="582"/>
                    </a:lnTo>
                    <a:lnTo>
                      <a:pt x="1694" y="582"/>
                    </a:lnTo>
                    <a:lnTo>
                      <a:pt x="1693" y="583"/>
                    </a:lnTo>
                    <a:lnTo>
                      <a:pt x="1693" y="583"/>
                    </a:lnTo>
                    <a:lnTo>
                      <a:pt x="1693" y="584"/>
                    </a:lnTo>
                    <a:lnTo>
                      <a:pt x="1693" y="584"/>
                    </a:lnTo>
                    <a:lnTo>
                      <a:pt x="1693" y="585"/>
                    </a:lnTo>
                    <a:lnTo>
                      <a:pt x="1692" y="586"/>
                    </a:lnTo>
                    <a:lnTo>
                      <a:pt x="1692" y="586"/>
                    </a:lnTo>
                    <a:lnTo>
                      <a:pt x="1692" y="587"/>
                    </a:lnTo>
                    <a:lnTo>
                      <a:pt x="1692" y="587"/>
                    </a:lnTo>
                    <a:lnTo>
                      <a:pt x="1692" y="587"/>
                    </a:lnTo>
                    <a:lnTo>
                      <a:pt x="1693" y="587"/>
                    </a:lnTo>
                    <a:lnTo>
                      <a:pt x="1693" y="588"/>
                    </a:lnTo>
                    <a:lnTo>
                      <a:pt x="1697" y="609"/>
                    </a:lnTo>
                    <a:lnTo>
                      <a:pt x="1697" y="609"/>
                    </a:lnTo>
                    <a:lnTo>
                      <a:pt x="1697" y="610"/>
                    </a:lnTo>
                    <a:lnTo>
                      <a:pt x="1697" y="610"/>
                    </a:lnTo>
                    <a:lnTo>
                      <a:pt x="1697" y="610"/>
                    </a:lnTo>
                    <a:lnTo>
                      <a:pt x="1697" y="611"/>
                    </a:lnTo>
                    <a:lnTo>
                      <a:pt x="1697" y="611"/>
                    </a:lnTo>
                    <a:lnTo>
                      <a:pt x="1698" y="611"/>
                    </a:lnTo>
                    <a:lnTo>
                      <a:pt x="1699" y="612"/>
                    </a:lnTo>
                    <a:lnTo>
                      <a:pt x="1699" y="613"/>
                    </a:lnTo>
                    <a:lnTo>
                      <a:pt x="1699" y="613"/>
                    </a:lnTo>
                    <a:lnTo>
                      <a:pt x="1700" y="614"/>
                    </a:lnTo>
                    <a:lnTo>
                      <a:pt x="1700" y="614"/>
                    </a:lnTo>
                    <a:lnTo>
                      <a:pt x="1701" y="614"/>
                    </a:lnTo>
                    <a:lnTo>
                      <a:pt x="1702" y="614"/>
                    </a:lnTo>
                    <a:lnTo>
                      <a:pt x="1702" y="614"/>
                    </a:lnTo>
                    <a:lnTo>
                      <a:pt x="1703" y="615"/>
                    </a:lnTo>
                    <a:lnTo>
                      <a:pt x="1703" y="615"/>
                    </a:lnTo>
                    <a:lnTo>
                      <a:pt x="1703" y="615"/>
                    </a:lnTo>
                    <a:lnTo>
                      <a:pt x="1704" y="615"/>
                    </a:lnTo>
                    <a:lnTo>
                      <a:pt x="1704" y="615"/>
                    </a:lnTo>
                    <a:lnTo>
                      <a:pt x="1704" y="614"/>
                    </a:lnTo>
                    <a:lnTo>
                      <a:pt x="1705" y="614"/>
                    </a:lnTo>
                    <a:lnTo>
                      <a:pt x="1705" y="614"/>
                    </a:lnTo>
                    <a:lnTo>
                      <a:pt x="1705" y="614"/>
                    </a:lnTo>
                    <a:lnTo>
                      <a:pt x="1706" y="614"/>
                    </a:lnTo>
                    <a:lnTo>
                      <a:pt x="1706" y="614"/>
                    </a:lnTo>
                    <a:lnTo>
                      <a:pt x="1706" y="614"/>
                    </a:lnTo>
                    <a:lnTo>
                      <a:pt x="1707" y="614"/>
                    </a:lnTo>
                    <a:lnTo>
                      <a:pt x="1707" y="614"/>
                    </a:lnTo>
                    <a:lnTo>
                      <a:pt x="1707" y="614"/>
                    </a:lnTo>
                    <a:close/>
                    <a:moveTo>
                      <a:pt x="1678" y="551"/>
                    </a:moveTo>
                    <a:lnTo>
                      <a:pt x="1677" y="551"/>
                    </a:lnTo>
                    <a:lnTo>
                      <a:pt x="1676" y="550"/>
                    </a:lnTo>
                    <a:lnTo>
                      <a:pt x="1676" y="549"/>
                    </a:lnTo>
                    <a:lnTo>
                      <a:pt x="1675" y="549"/>
                    </a:lnTo>
                    <a:lnTo>
                      <a:pt x="1675" y="548"/>
                    </a:lnTo>
                    <a:lnTo>
                      <a:pt x="1674" y="548"/>
                    </a:lnTo>
                    <a:lnTo>
                      <a:pt x="1674" y="548"/>
                    </a:lnTo>
                    <a:lnTo>
                      <a:pt x="1673" y="548"/>
                    </a:lnTo>
                    <a:lnTo>
                      <a:pt x="1673" y="548"/>
                    </a:lnTo>
                    <a:lnTo>
                      <a:pt x="1672" y="547"/>
                    </a:lnTo>
                    <a:lnTo>
                      <a:pt x="1672" y="547"/>
                    </a:lnTo>
                    <a:lnTo>
                      <a:pt x="1671" y="547"/>
                    </a:lnTo>
                    <a:lnTo>
                      <a:pt x="1671" y="547"/>
                    </a:lnTo>
                    <a:lnTo>
                      <a:pt x="1671" y="548"/>
                    </a:lnTo>
                    <a:lnTo>
                      <a:pt x="1671" y="548"/>
                    </a:lnTo>
                    <a:lnTo>
                      <a:pt x="1670" y="548"/>
                    </a:lnTo>
                    <a:lnTo>
                      <a:pt x="1649" y="553"/>
                    </a:lnTo>
                    <a:lnTo>
                      <a:pt x="1648" y="553"/>
                    </a:lnTo>
                    <a:lnTo>
                      <a:pt x="1648" y="553"/>
                    </a:lnTo>
                    <a:lnTo>
                      <a:pt x="1648" y="553"/>
                    </a:lnTo>
                    <a:lnTo>
                      <a:pt x="1647" y="553"/>
                    </a:lnTo>
                    <a:lnTo>
                      <a:pt x="1647" y="553"/>
                    </a:lnTo>
                    <a:lnTo>
                      <a:pt x="1647" y="554"/>
                    </a:lnTo>
                    <a:lnTo>
                      <a:pt x="1646" y="554"/>
                    </a:lnTo>
                    <a:lnTo>
                      <a:pt x="1646" y="554"/>
                    </a:lnTo>
                    <a:lnTo>
                      <a:pt x="1645" y="555"/>
                    </a:lnTo>
                    <a:lnTo>
                      <a:pt x="1645" y="555"/>
                    </a:lnTo>
                    <a:lnTo>
                      <a:pt x="1645" y="556"/>
                    </a:lnTo>
                    <a:lnTo>
                      <a:pt x="1644" y="556"/>
                    </a:lnTo>
                    <a:lnTo>
                      <a:pt x="1644" y="557"/>
                    </a:lnTo>
                    <a:lnTo>
                      <a:pt x="1644" y="558"/>
                    </a:lnTo>
                    <a:lnTo>
                      <a:pt x="1644" y="558"/>
                    </a:lnTo>
                    <a:lnTo>
                      <a:pt x="1644" y="559"/>
                    </a:lnTo>
                    <a:lnTo>
                      <a:pt x="1644" y="559"/>
                    </a:lnTo>
                    <a:lnTo>
                      <a:pt x="1644" y="560"/>
                    </a:lnTo>
                    <a:lnTo>
                      <a:pt x="1644" y="560"/>
                    </a:lnTo>
                    <a:lnTo>
                      <a:pt x="1644" y="560"/>
                    </a:lnTo>
                    <a:lnTo>
                      <a:pt x="1644" y="561"/>
                    </a:lnTo>
                    <a:lnTo>
                      <a:pt x="1644" y="561"/>
                    </a:lnTo>
                    <a:lnTo>
                      <a:pt x="1644" y="561"/>
                    </a:lnTo>
                    <a:lnTo>
                      <a:pt x="1644" y="561"/>
                    </a:lnTo>
                    <a:lnTo>
                      <a:pt x="1644" y="561"/>
                    </a:lnTo>
                    <a:lnTo>
                      <a:pt x="1644" y="562"/>
                    </a:lnTo>
                    <a:lnTo>
                      <a:pt x="1644" y="562"/>
                    </a:lnTo>
                    <a:lnTo>
                      <a:pt x="1644" y="562"/>
                    </a:lnTo>
                    <a:lnTo>
                      <a:pt x="1645" y="563"/>
                    </a:lnTo>
                    <a:lnTo>
                      <a:pt x="1645" y="563"/>
                    </a:lnTo>
                    <a:lnTo>
                      <a:pt x="1645" y="564"/>
                    </a:lnTo>
                    <a:lnTo>
                      <a:pt x="1646" y="564"/>
                    </a:lnTo>
                    <a:lnTo>
                      <a:pt x="1646" y="565"/>
                    </a:lnTo>
                    <a:lnTo>
                      <a:pt x="1647" y="565"/>
                    </a:lnTo>
                    <a:lnTo>
                      <a:pt x="1647" y="565"/>
                    </a:lnTo>
                    <a:lnTo>
                      <a:pt x="1648" y="566"/>
                    </a:lnTo>
                    <a:lnTo>
                      <a:pt x="1648" y="566"/>
                    </a:lnTo>
                    <a:lnTo>
                      <a:pt x="1649" y="566"/>
                    </a:lnTo>
                    <a:lnTo>
                      <a:pt x="1650" y="566"/>
                    </a:lnTo>
                    <a:lnTo>
                      <a:pt x="1650" y="566"/>
                    </a:lnTo>
                    <a:lnTo>
                      <a:pt x="1651" y="566"/>
                    </a:lnTo>
                    <a:lnTo>
                      <a:pt x="1651" y="566"/>
                    </a:lnTo>
                    <a:lnTo>
                      <a:pt x="1651" y="566"/>
                    </a:lnTo>
                    <a:lnTo>
                      <a:pt x="1652" y="566"/>
                    </a:lnTo>
                    <a:lnTo>
                      <a:pt x="1652" y="566"/>
                    </a:lnTo>
                    <a:lnTo>
                      <a:pt x="1673" y="561"/>
                    </a:lnTo>
                    <a:lnTo>
                      <a:pt x="1673" y="561"/>
                    </a:lnTo>
                    <a:lnTo>
                      <a:pt x="1674" y="561"/>
                    </a:lnTo>
                    <a:lnTo>
                      <a:pt x="1674" y="560"/>
                    </a:lnTo>
                    <a:lnTo>
                      <a:pt x="1674" y="560"/>
                    </a:lnTo>
                    <a:lnTo>
                      <a:pt x="1675" y="560"/>
                    </a:lnTo>
                    <a:lnTo>
                      <a:pt x="1675" y="560"/>
                    </a:lnTo>
                    <a:lnTo>
                      <a:pt x="1675" y="560"/>
                    </a:lnTo>
                    <a:lnTo>
                      <a:pt x="1676" y="559"/>
                    </a:lnTo>
                    <a:lnTo>
                      <a:pt x="1676" y="559"/>
                    </a:lnTo>
                    <a:lnTo>
                      <a:pt x="1677" y="558"/>
                    </a:lnTo>
                    <a:lnTo>
                      <a:pt x="1677" y="558"/>
                    </a:lnTo>
                    <a:lnTo>
                      <a:pt x="1678" y="557"/>
                    </a:lnTo>
                    <a:lnTo>
                      <a:pt x="1678" y="556"/>
                    </a:lnTo>
                    <a:lnTo>
                      <a:pt x="1678" y="556"/>
                    </a:lnTo>
                    <a:lnTo>
                      <a:pt x="1678" y="555"/>
                    </a:lnTo>
                    <a:lnTo>
                      <a:pt x="1678" y="555"/>
                    </a:lnTo>
                    <a:lnTo>
                      <a:pt x="1678" y="554"/>
                    </a:lnTo>
                    <a:lnTo>
                      <a:pt x="1678" y="554"/>
                    </a:lnTo>
                    <a:lnTo>
                      <a:pt x="1678" y="554"/>
                    </a:lnTo>
                    <a:lnTo>
                      <a:pt x="1678" y="553"/>
                    </a:lnTo>
                    <a:lnTo>
                      <a:pt x="1678" y="553"/>
                    </a:lnTo>
                    <a:lnTo>
                      <a:pt x="1678" y="553"/>
                    </a:lnTo>
                    <a:lnTo>
                      <a:pt x="1678" y="553"/>
                    </a:lnTo>
                    <a:lnTo>
                      <a:pt x="1678" y="552"/>
                    </a:lnTo>
                    <a:lnTo>
                      <a:pt x="1678" y="552"/>
                    </a:lnTo>
                    <a:lnTo>
                      <a:pt x="1678" y="552"/>
                    </a:lnTo>
                    <a:lnTo>
                      <a:pt x="1678" y="552"/>
                    </a:lnTo>
                    <a:lnTo>
                      <a:pt x="1678" y="551"/>
                    </a:lnTo>
                    <a:lnTo>
                      <a:pt x="1678" y="551"/>
                    </a:lnTo>
                    <a:lnTo>
                      <a:pt x="1678" y="551"/>
                    </a:lnTo>
                    <a:close/>
                    <a:moveTo>
                      <a:pt x="1612" y="559"/>
                    </a:moveTo>
                    <a:lnTo>
                      <a:pt x="1612" y="558"/>
                    </a:lnTo>
                    <a:lnTo>
                      <a:pt x="1612" y="558"/>
                    </a:lnTo>
                    <a:lnTo>
                      <a:pt x="1611" y="557"/>
                    </a:lnTo>
                    <a:lnTo>
                      <a:pt x="1611" y="557"/>
                    </a:lnTo>
                    <a:lnTo>
                      <a:pt x="1610" y="556"/>
                    </a:lnTo>
                    <a:lnTo>
                      <a:pt x="1610" y="556"/>
                    </a:lnTo>
                    <a:lnTo>
                      <a:pt x="1609" y="556"/>
                    </a:lnTo>
                    <a:lnTo>
                      <a:pt x="1609" y="555"/>
                    </a:lnTo>
                    <a:lnTo>
                      <a:pt x="1608" y="555"/>
                    </a:lnTo>
                    <a:lnTo>
                      <a:pt x="1607" y="555"/>
                    </a:lnTo>
                    <a:lnTo>
                      <a:pt x="1607" y="555"/>
                    </a:lnTo>
                    <a:lnTo>
                      <a:pt x="1606" y="555"/>
                    </a:lnTo>
                    <a:lnTo>
                      <a:pt x="1606" y="555"/>
                    </a:lnTo>
                    <a:lnTo>
                      <a:pt x="1606" y="555"/>
                    </a:lnTo>
                    <a:lnTo>
                      <a:pt x="1606" y="555"/>
                    </a:lnTo>
                    <a:lnTo>
                      <a:pt x="1605" y="555"/>
                    </a:lnTo>
                    <a:lnTo>
                      <a:pt x="1584" y="559"/>
                    </a:lnTo>
                    <a:lnTo>
                      <a:pt x="1583" y="559"/>
                    </a:lnTo>
                    <a:lnTo>
                      <a:pt x="1583" y="559"/>
                    </a:lnTo>
                    <a:lnTo>
                      <a:pt x="1583" y="559"/>
                    </a:lnTo>
                    <a:lnTo>
                      <a:pt x="1582" y="559"/>
                    </a:lnTo>
                    <a:lnTo>
                      <a:pt x="1582" y="559"/>
                    </a:lnTo>
                    <a:lnTo>
                      <a:pt x="1582" y="559"/>
                    </a:lnTo>
                    <a:lnTo>
                      <a:pt x="1581" y="559"/>
                    </a:lnTo>
                    <a:lnTo>
                      <a:pt x="1581" y="560"/>
                    </a:lnTo>
                    <a:lnTo>
                      <a:pt x="1580" y="560"/>
                    </a:lnTo>
                    <a:lnTo>
                      <a:pt x="1580" y="561"/>
                    </a:lnTo>
                    <a:lnTo>
                      <a:pt x="1579" y="561"/>
                    </a:lnTo>
                    <a:lnTo>
                      <a:pt x="1579" y="562"/>
                    </a:lnTo>
                    <a:lnTo>
                      <a:pt x="1579" y="562"/>
                    </a:lnTo>
                    <a:lnTo>
                      <a:pt x="1578" y="563"/>
                    </a:lnTo>
                    <a:lnTo>
                      <a:pt x="1578" y="563"/>
                    </a:lnTo>
                    <a:lnTo>
                      <a:pt x="1578" y="564"/>
                    </a:lnTo>
                    <a:lnTo>
                      <a:pt x="1578" y="565"/>
                    </a:lnTo>
                    <a:lnTo>
                      <a:pt x="1578" y="565"/>
                    </a:lnTo>
                    <a:lnTo>
                      <a:pt x="1578" y="565"/>
                    </a:lnTo>
                    <a:lnTo>
                      <a:pt x="1578" y="566"/>
                    </a:lnTo>
                    <a:lnTo>
                      <a:pt x="1578" y="566"/>
                    </a:lnTo>
                    <a:lnTo>
                      <a:pt x="1578" y="566"/>
                    </a:lnTo>
                    <a:lnTo>
                      <a:pt x="1578" y="566"/>
                    </a:lnTo>
                    <a:lnTo>
                      <a:pt x="1578" y="567"/>
                    </a:lnTo>
                    <a:lnTo>
                      <a:pt x="1578" y="567"/>
                    </a:lnTo>
                    <a:lnTo>
                      <a:pt x="1578" y="567"/>
                    </a:lnTo>
                    <a:lnTo>
                      <a:pt x="1578" y="567"/>
                    </a:lnTo>
                    <a:lnTo>
                      <a:pt x="1578" y="568"/>
                    </a:lnTo>
                    <a:lnTo>
                      <a:pt x="1579" y="568"/>
                    </a:lnTo>
                    <a:lnTo>
                      <a:pt x="1579" y="569"/>
                    </a:lnTo>
                    <a:lnTo>
                      <a:pt x="1579" y="569"/>
                    </a:lnTo>
                    <a:lnTo>
                      <a:pt x="1580" y="570"/>
                    </a:lnTo>
                    <a:lnTo>
                      <a:pt x="1581" y="570"/>
                    </a:lnTo>
                    <a:lnTo>
                      <a:pt x="1581" y="570"/>
                    </a:lnTo>
                    <a:lnTo>
                      <a:pt x="1581" y="571"/>
                    </a:lnTo>
                    <a:lnTo>
                      <a:pt x="1582" y="571"/>
                    </a:lnTo>
                    <a:lnTo>
                      <a:pt x="1583" y="572"/>
                    </a:lnTo>
                    <a:lnTo>
                      <a:pt x="1583" y="572"/>
                    </a:lnTo>
                    <a:lnTo>
                      <a:pt x="1584" y="572"/>
                    </a:lnTo>
                    <a:lnTo>
                      <a:pt x="1584" y="572"/>
                    </a:lnTo>
                    <a:lnTo>
                      <a:pt x="1584" y="572"/>
                    </a:lnTo>
                    <a:lnTo>
                      <a:pt x="1585" y="572"/>
                    </a:lnTo>
                    <a:lnTo>
                      <a:pt x="1585" y="572"/>
                    </a:lnTo>
                    <a:lnTo>
                      <a:pt x="1585" y="572"/>
                    </a:lnTo>
                    <a:lnTo>
                      <a:pt x="1586" y="572"/>
                    </a:lnTo>
                    <a:lnTo>
                      <a:pt x="1607" y="568"/>
                    </a:lnTo>
                    <a:lnTo>
                      <a:pt x="1607" y="568"/>
                    </a:lnTo>
                    <a:lnTo>
                      <a:pt x="1608" y="568"/>
                    </a:lnTo>
                    <a:lnTo>
                      <a:pt x="1609" y="568"/>
                    </a:lnTo>
                    <a:lnTo>
                      <a:pt x="1609" y="568"/>
                    </a:lnTo>
                    <a:lnTo>
                      <a:pt x="1609" y="568"/>
                    </a:lnTo>
                    <a:lnTo>
                      <a:pt x="1609" y="568"/>
                    </a:lnTo>
                    <a:lnTo>
                      <a:pt x="1610" y="567"/>
                    </a:lnTo>
                    <a:lnTo>
                      <a:pt x="1610" y="567"/>
                    </a:lnTo>
                    <a:lnTo>
                      <a:pt x="1611" y="567"/>
                    </a:lnTo>
                    <a:lnTo>
                      <a:pt x="1611" y="566"/>
                    </a:lnTo>
                    <a:lnTo>
                      <a:pt x="1612" y="566"/>
                    </a:lnTo>
                    <a:lnTo>
                      <a:pt x="1612" y="565"/>
                    </a:lnTo>
                    <a:lnTo>
                      <a:pt x="1612" y="565"/>
                    </a:lnTo>
                    <a:lnTo>
                      <a:pt x="1613" y="564"/>
                    </a:lnTo>
                    <a:lnTo>
                      <a:pt x="1613" y="563"/>
                    </a:lnTo>
                    <a:lnTo>
                      <a:pt x="1613" y="563"/>
                    </a:lnTo>
                    <a:lnTo>
                      <a:pt x="1613" y="562"/>
                    </a:lnTo>
                    <a:lnTo>
                      <a:pt x="1613" y="562"/>
                    </a:lnTo>
                    <a:lnTo>
                      <a:pt x="1613" y="562"/>
                    </a:lnTo>
                    <a:lnTo>
                      <a:pt x="1613" y="561"/>
                    </a:lnTo>
                    <a:lnTo>
                      <a:pt x="1613" y="561"/>
                    </a:lnTo>
                    <a:lnTo>
                      <a:pt x="1613" y="561"/>
                    </a:lnTo>
                    <a:lnTo>
                      <a:pt x="1613" y="561"/>
                    </a:lnTo>
                    <a:lnTo>
                      <a:pt x="1613" y="560"/>
                    </a:lnTo>
                    <a:lnTo>
                      <a:pt x="1613" y="560"/>
                    </a:lnTo>
                    <a:lnTo>
                      <a:pt x="1613" y="560"/>
                    </a:lnTo>
                    <a:lnTo>
                      <a:pt x="1612" y="559"/>
                    </a:lnTo>
                    <a:lnTo>
                      <a:pt x="1612" y="559"/>
                    </a:lnTo>
                    <a:lnTo>
                      <a:pt x="1612" y="559"/>
                    </a:lnTo>
                    <a:lnTo>
                      <a:pt x="1612" y="559"/>
                    </a:lnTo>
                    <a:close/>
                    <a:moveTo>
                      <a:pt x="1705" y="511"/>
                    </a:moveTo>
                    <a:lnTo>
                      <a:pt x="1704" y="511"/>
                    </a:lnTo>
                    <a:lnTo>
                      <a:pt x="1704" y="512"/>
                    </a:lnTo>
                    <a:lnTo>
                      <a:pt x="1703" y="512"/>
                    </a:lnTo>
                    <a:lnTo>
                      <a:pt x="1703" y="512"/>
                    </a:lnTo>
                    <a:lnTo>
                      <a:pt x="1702" y="513"/>
                    </a:lnTo>
                    <a:lnTo>
                      <a:pt x="1702" y="513"/>
                    </a:lnTo>
                    <a:lnTo>
                      <a:pt x="1702" y="514"/>
                    </a:lnTo>
                    <a:lnTo>
                      <a:pt x="1701" y="514"/>
                    </a:lnTo>
                    <a:lnTo>
                      <a:pt x="1701" y="515"/>
                    </a:lnTo>
                    <a:lnTo>
                      <a:pt x="1701" y="516"/>
                    </a:lnTo>
                    <a:lnTo>
                      <a:pt x="1701" y="516"/>
                    </a:lnTo>
                    <a:lnTo>
                      <a:pt x="1701" y="517"/>
                    </a:lnTo>
                    <a:lnTo>
                      <a:pt x="1701" y="517"/>
                    </a:lnTo>
                    <a:lnTo>
                      <a:pt x="1701" y="517"/>
                    </a:lnTo>
                    <a:lnTo>
                      <a:pt x="1701" y="517"/>
                    </a:lnTo>
                    <a:lnTo>
                      <a:pt x="1701" y="518"/>
                    </a:lnTo>
                    <a:lnTo>
                      <a:pt x="1703" y="539"/>
                    </a:lnTo>
                    <a:lnTo>
                      <a:pt x="1703" y="540"/>
                    </a:lnTo>
                    <a:lnTo>
                      <a:pt x="1703" y="540"/>
                    </a:lnTo>
                    <a:lnTo>
                      <a:pt x="1703" y="540"/>
                    </a:lnTo>
                    <a:lnTo>
                      <a:pt x="1703" y="541"/>
                    </a:lnTo>
                    <a:lnTo>
                      <a:pt x="1703" y="541"/>
                    </a:lnTo>
                    <a:lnTo>
                      <a:pt x="1704" y="541"/>
                    </a:lnTo>
                    <a:lnTo>
                      <a:pt x="1704" y="542"/>
                    </a:lnTo>
                    <a:lnTo>
                      <a:pt x="1704" y="542"/>
                    </a:lnTo>
                    <a:lnTo>
                      <a:pt x="1705" y="543"/>
                    </a:lnTo>
                    <a:lnTo>
                      <a:pt x="1705" y="544"/>
                    </a:lnTo>
                    <a:lnTo>
                      <a:pt x="1706" y="544"/>
                    </a:lnTo>
                    <a:lnTo>
                      <a:pt x="1706" y="545"/>
                    </a:lnTo>
                    <a:lnTo>
                      <a:pt x="1707" y="545"/>
                    </a:lnTo>
                    <a:lnTo>
                      <a:pt x="1707" y="545"/>
                    </a:lnTo>
                    <a:lnTo>
                      <a:pt x="1708" y="545"/>
                    </a:lnTo>
                    <a:lnTo>
                      <a:pt x="1709" y="545"/>
                    </a:lnTo>
                    <a:lnTo>
                      <a:pt x="1709" y="546"/>
                    </a:lnTo>
                    <a:lnTo>
                      <a:pt x="1709" y="546"/>
                    </a:lnTo>
                    <a:lnTo>
                      <a:pt x="1709" y="546"/>
                    </a:lnTo>
                    <a:lnTo>
                      <a:pt x="1710" y="546"/>
                    </a:lnTo>
                    <a:lnTo>
                      <a:pt x="1710" y="546"/>
                    </a:lnTo>
                    <a:lnTo>
                      <a:pt x="1710" y="546"/>
                    </a:lnTo>
                    <a:lnTo>
                      <a:pt x="1710" y="546"/>
                    </a:lnTo>
                    <a:lnTo>
                      <a:pt x="1711" y="546"/>
                    </a:lnTo>
                    <a:lnTo>
                      <a:pt x="1711" y="545"/>
                    </a:lnTo>
                    <a:lnTo>
                      <a:pt x="1711" y="545"/>
                    </a:lnTo>
                    <a:lnTo>
                      <a:pt x="1712" y="545"/>
                    </a:lnTo>
                    <a:lnTo>
                      <a:pt x="1712" y="545"/>
                    </a:lnTo>
                    <a:lnTo>
                      <a:pt x="1713" y="545"/>
                    </a:lnTo>
                    <a:lnTo>
                      <a:pt x="1713" y="545"/>
                    </a:lnTo>
                    <a:lnTo>
                      <a:pt x="1714" y="544"/>
                    </a:lnTo>
                    <a:lnTo>
                      <a:pt x="1714" y="544"/>
                    </a:lnTo>
                    <a:lnTo>
                      <a:pt x="1715" y="544"/>
                    </a:lnTo>
                    <a:lnTo>
                      <a:pt x="1715" y="543"/>
                    </a:lnTo>
                    <a:lnTo>
                      <a:pt x="1715" y="542"/>
                    </a:lnTo>
                    <a:lnTo>
                      <a:pt x="1716" y="542"/>
                    </a:lnTo>
                    <a:lnTo>
                      <a:pt x="1716" y="541"/>
                    </a:lnTo>
                    <a:lnTo>
                      <a:pt x="1716" y="541"/>
                    </a:lnTo>
                    <a:lnTo>
                      <a:pt x="1716" y="540"/>
                    </a:lnTo>
                    <a:lnTo>
                      <a:pt x="1716" y="540"/>
                    </a:lnTo>
                    <a:lnTo>
                      <a:pt x="1716" y="539"/>
                    </a:lnTo>
                    <a:lnTo>
                      <a:pt x="1717" y="539"/>
                    </a:lnTo>
                    <a:lnTo>
                      <a:pt x="1717" y="539"/>
                    </a:lnTo>
                    <a:lnTo>
                      <a:pt x="1717" y="539"/>
                    </a:lnTo>
                    <a:lnTo>
                      <a:pt x="1716" y="538"/>
                    </a:lnTo>
                    <a:lnTo>
                      <a:pt x="1714" y="517"/>
                    </a:lnTo>
                    <a:lnTo>
                      <a:pt x="1714" y="516"/>
                    </a:lnTo>
                    <a:lnTo>
                      <a:pt x="1714" y="516"/>
                    </a:lnTo>
                    <a:lnTo>
                      <a:pt x="1714" y="516"/>
                    </a:lnTo>
                    <a:lnTo>
                      <a:pt x="1714" y="515"/>
                    </a:lnTo>
                    <a:lnTo>
                      <a:pt x="1714" y="515"/>
                    </a:lnTo>
                    <a:lnTo>
                      <a:pt x="1714" y="514"/>
                    </a:lnTo>
                    <a:lnTo>
                      <a:pt x="1714" y="514"/>
                    </a:lnTo>
                    <a:lnTo>
                      <a:pt x="1713" y="513"/>
                    </a:lnTo>
                    <a:lnTo>
                      <a:pt x="1713" y="513"/>
                    </a:lnTo>
                    <a:lnTo>
                      <a:pt x="1713" y="512"/>
                    </a:lnTo>
                    <a:lnTo>
                      <a:pt x="1712" y="512"/>
                    </a:lnTo>
                    <a:lnTo>
                      <a:pt x="1711" y="512"/>
                    </a:lnTo>
                    <a:lnTo>
                      <a:pt x="1711" y="511"/>
                    </a:lnTo>
                    <a:lnTo>
                      <a:pt x="1710" y="511"/>
                    </a:lnTo>
                    <a:lnTo>
                      <a:pt x="1710" y="511"/>
                    </a:lnTo>
                    <a:lnTo>
                      <a:pt x="1709" y="511"/>
                    </a:lnTo>
                    <a:lnTo>
                      <a:pt x="1709" y="511"/>
                    </a:lnTo>
                    <a:lnTo>
                      <a:pt x="1708" y="510"/>
                    </a:lnTo>
                    <a:lnTo>
                      <a:pt x="1708" y="510"/>
                    </a:lnTo>
                    <a:lnTo>
                      <a:pt x="1708" y="510"/>
                    </a:lnTo>
                    <a:lnTo>
                      <a:pt x="1707" y="510"/>
                    </a:lnTo>
                    <a:lnTo>
                      <a:pt x="1707" y="510"/>
                    </a:lnTo>
                    <a:lnTo>
                      <a:pt x="1707" y="510"/>
                    </a:lnTo>
                    <a:lnTo>
                      <a:pt x="1707" y="511"/>
                    </a:lnTo>
                    <a:lnTo>
                      <a:pt x="1706" y="511"/>
                    </a:lnTo>
                    <a:lnTo>
                      <a:pt x="1706" y="511"/>
                    </a:lnTo>
                    <a:lnTo>
                      <a:pt x="1706" y="511"/>
                    </a:lnTo>
                    <a:lnTo>
                      <a:pt x="1706" y="511"/>
                    </a:lnTo>
                    <a:lnTo>
                      <a:pt x="1705" y="511"/>
                    </a:lnTo>
                    <a:lnTo>
                      <a:pt x="1705" y="511"/>
                    </a:lnTo>
                    <a:close/>
                    <a:moveTo>
                      <a:pt x="1702" y="464"/>
                    </a:moveTo>
                    <a:lnTo>
                      <a:pt x="1702" y="464"/>
                    </a:lnTo>
                    <a:lnTo>
                      <a:pt x="1701" y="465"/>
                    </a:lnTo>
                    <a:lnTo>
                      <a:pt x="1701" y="465"/>
                    </a:lnTo>
                    <a:lnTo>
                      <a:pt x="1700" y="466"/>
                    </a:lnTo>
                    <a:lnTo>
                      <a:pt x="1700" y="467"/>
                    </a:lnTo>
                    <a:lnTo>
                      <a:pt x="1700" y="467"/>
                    </a:lnTo>
                    <a:lnTo>
                      <a:pt x="1700" y="468"/>
                    </a:lnTo>
                    <a:lnTo>
                      <a:pt x="1699" y="468"/>
                    </a:lnTo>
                    <a:lnTo>
                      <a:pt x="1699" y="469"/>
                    </a:lnTo>
                    <a:lnTo>
                      <a:pt x="1699" y="470"/>
                    </a:lnTo>
                    <a:lnTo>
                      <a:pt x="1699" y="470"/>
                    </a:lnTo>
                    <a:lnTo>
                      <a:pt x="1699" y="470"/>
                    </a:lnTo>
                    <a:lnTo>
                      <a:pt x="1699" y="470"/>
                    </a:lnTo>
                    <a:lnTo>
                      <a:pt x="1699" y="471"/>
                    </a:lnTo>
                    <a:lnTo>
                      <a:pt x="1699" y="471"/>
                    </a:lnTo>
                    <a:lnTo>
                      <a:pt x="1699" y="471"/>
                    </a:lnTo>
                    <a:lnTo>
                      <a:pt x="1704" y="493"/>
                    </a:lnTo>
                    <a:lnTo>
                      <a:pt x="1704" y="493"/>
                    </a:lnTo>
                    <a:lnTo>
                      <a:pt x="1704" y="493"/>
                    </a:lnTo>
                    <a:lnTo>
                      <a:pt x="1705" y="493"/>
                    </a:lnTo>
                    <a:lnTo>
                      <a:pt x="1705" y="494"/>
                    </a:lnTo>
                    <a:lnTo>
                      <a:pt x="1705" y="494"/>
                    </a:lnTo>
                    <a:lnTo>
                      <a:pt x="1706" y="495"/>
                    </a:lnTo>
                    <a:lnTo>
                      <a:pt x="1706" y="495"/>
                    </a:lnTo>
                    <a:lnTo>
                      <a:pt x="1706" y="496"/>
                    </a:lnTo>
                    <a:lnTo>
                      <a:pt x="1707" y="496"/>
                    </a:lnTo>
                    <a:lnTo>
                      <a:pt x="1707" y="497"/>
                    </a:lnTo>
                    <a:lnTo>
                      <a:pt x="1708" y="497"/>
                    </a:lnTo>
                    <a:lnTo>
                      <a:pt x="1708" y="497"/>
                    </a:lnTo>
                    <a:lnTo>
                      <a:pt x="1709" y="497"/>
                    </a:lnTo>
                    <a:lnTo>
                      <a:pt x="1709" y="498"/>
                    </a:lnTo>
                    <a:lnTo>
                      <a:pt x="1710" y="498"/>
                    </a:lnTo>
                    <a:lnTo>
                      <a:pt x="1710" y="498"/>
                    </a:lnTo>
                    <a:lnTo>
                      <a:pt x="1711" y="498"/>
                    </a:lnTo>
                    <a:lnTo>
                      <a:pt x="1711" y="498"/>
                    </a:lnTo>
                    <a:lnTo>
                      <a:pt x="1711" y="498"/>
                    </a:lnTo>
                    <a:lnTo>
                      <a:pt x="1712" y="498"/>
                    </a:lnTo>
                    <a:lnTo>
                      <a:pt x="1712" y="498"/>
                    </a:lnTo>
                    <a:lnTo>
                      <a:pt x="1713" y="498"/>
                    </a:lnTo>
                    <a:lnTo>
                      <a:pt x="1713" y="498"/>
                    </a:lnTo>
                    <a:lnTo>
                      <a:pt x="1713" y="497"/>
                    </a:lnTo>
                    <a:lnTo>
                      <a:pt x="1713" y="497"/>
                    </a:lnTo>
                    <a:lnTo>
                      <a:pt x="1714" y="497"/>
                    </a:lnTo>
                    <a:lnTo>
                      <a:pt x="1714" y="497"/>
                    </a:lnTo>
                    <a:lnTo>
                      <a:pt x="1714" y="497"/>
                    </a:lnTo>
                    <a:lnTo>
                      <a:pt x="1715" y="497"/>
                    </a:lnTo>
                    <a:lnTo>
                      <a:pt x="1715" y="497"/>
                    </a:lnTo>
                    <a:lnTo>
                      <a:pt x="1716" y="496"/>
                    </a:lnTo>
                    <a:lnTo>
                      <a:pt x="1716" y="496"/>
                    </a:lnTo>
                    <a:lnTo>
                      <a:pt x="1716" y="495"/>
                    </a:lnTo>
                    <a:lnTo>
                      <a:pt x="1717" y="495"/>
                    </a:lnTo>
                    <a:lnTo>
                      <a:pt x="1717" y="494"/>
                    </a:lnTo>
                    <a:lnTo>
                      <a:pt x="1717" y="493"/>
                    </a:lnTo>
                    <a:lnTo>
                      <a:pt x="1717" y="493"/>
                    </a:lnTo>
                    <a:lnTo>
                      <a:pt x="1717" y="492"/>
                    </a:lnTo>
                    <a:lnTo>
                      <a:pt x="1718" y="491"/>
                    </a:lnTo>
                    <a:lnTo>
                      <a:pt x="1718" y="491"/>
                    </a:lnTo>
                    <a:lnTo>
                      <a:pt x="1718" y="491"/>
                    </a:lnTo>
                    <a:lnTo>
                      <a:pt x="1718" y="490"/>
                    </a:lnTo>
                    <a:lnTo>
                      <a:pt x="1717" y="490"/>
                    </a:lnTo>
                    <a:lnTo>
                      <a:pt x="1717" y="490"/>
                    </a:lnTo>
                    <a:lnTo>
                      <a:pt x="1717" y="490"/>
                    </a:lnTo>
                    <a:lnTo>
                      <a:pt x="1712" y="468"/>
                    </a:lnTo>
                    <a:lnTo>
                      <a:pt x="1712" y="468"/>
                    </a:lnTo>
                    <a:lnTo>
                      <a:pt x="1712" y="468"/>
                    </a:lnTo>
                    <a:lnTo>
                      <a:pt x="1712" y="467"/>
                    </a:lnTo>
                    <a:lnTo>
                      <a:pt x="1712" y="467"/>
                    </a:lnTo>
                    <a:lnTo>
                      <a:pt x="1711" y="467"/>
                    </a:lnTo>
                    <a:lnTo>
                      <a:pt x="1711" y="467"/>
                    </a:lnTo>
                    <a:lnTo>
                      <a:pt x="1711" y="466"/>
                    </a:lnTo>
                    <a:lnTo>
                      <a:pt x="1711" y="465"/>
                    </a:lnTo>
                    <a:lnTo>
                      <a:pt x="1710" y="465"/>
                    </a:lnTo>
                    <a:lnTo>
                      <a:pt x="1710" y="464"/>
                    </a:lnTo>
                    <a:lnTo>
                      <a:pt x="1709" y="464"/>
                    </a:lnTo>
                    <a:lnTo>
                      <a:pt x="1709" y="464"/>
                    </a:lnTo>
                    <a:lnTo>
                      <a:pt x="1708" y="464"/>
                    </a:lnTo>
                    <a:lnTo>
                      <a:pt x="1708" y="463"/>
                    </a:lnTo>
                    <a:lnTo>
                      <a:pt x="1707" y="463"/>
                    </a:lnTo>
                    <a:lnTo>
                      <a:pt x="1706" y="463"/>
                    </a:lnTo>
                    <a:lnTo>
                      <a:pt x="1706" y="463"/>
                    </a:lnTo>
                    <a:lnTo>
                      <a:pt x="1706" y="463"/>
                    </a:lnTo>
                    <a:lnTo>
                      <a:pt x="1705" y="463"/>
                    </a:lnTo>
                    <a:lnTo>
                      <a:pt x="1705" y="463"/>
                    </a:lnTo>
                    <a:lnTo>
                      <a:pt x="1704" y="463"/>
                    </a:lnTo>
                    <a:lnTo>
                      <a:pt x="1704" y="463"/>
                    </a:lnTo>
                    <a:lnTo>
                      <a:pt x="1704" y="463"/>
                    </a:lnTo>
                    <a:lnTo>
                      <a:pt x="1704" y="463"/>
                    </a:lnTo>
                    <a:lnTo>
                      <a:pt x="1703" y="464"/>
                    </a:lnTo>
                    <a:lnTo>
                      <a:pt x="1703" y="464"/>
                    </a:lnTo>
                    <a:lnTo>
                      <a:pt x="1703" y="464"/>
                    </a:lnTo>
                    <a:lnTo>
                      <a:pt x="1703" y="464"/>
                    </a:lnTo>
                    <a:lnTo>
                      <a:pt x="1702" y="464"/>
                    </a:lnTo>
                    <a:lnTo>
                      <a:pt x="1702" y="464"/>
                    </a:lnTo>
                    <a:close/>
                    <a:moveTo>
                      <a:pt x="1251" y="478"/>
                    </a:moveTo>
                    <a:lnTo>
                      <a:pt x="1251" y="479"/>
                    </a:lnTo>
                    <a:lnTo>
                      <a:pt x="1252" y="479"/>
                    </a:lnTo>
                    <a:lnTo>
                      <a:pt x="1252" y="480"/>
                    </a:lnTo>
                    <a:lnTo>
                      <a:pt x="1252" y="481"/>
                    </a:lnTo>
                    <a:lnTo>
                      <a:pt x="1253" y="481"/>
                    </a:lnTo>
                    <a:lnTo>
                      <a:pt x="1253" y="482"/>
                    </a:lnTo>
                    <a:lnTo>
                      <a:pt x="1254" y="482"/>
                    </a:lnTo>
                    <a:lnTo>
                      <a:pt x="1254" y="483"/>
                    </a:lnTo>
                    <a:lnTo>
                      <a:pt x="1255" y="483"/>
                    </a:lnTo>
                    <a:lnTo>
                      <a:pt x="1255" y="483"/>
                    </a:lnTo>
                    <a:lnTo>
                      <a:pt x="1256" y="483"/>
                    </a:lnTo>
                    <a:lnTo>
                      <a:pt x="1256" y="483"/>
                    </a:lnTo>
                    <a:lnTo>
                      <a:pt x="1256" y="483"/>
                    </a:lnTo>
                    <a:lnTo>
                      <a:pt x="1257" y="483"/>
                    </a:lnTo>
                    <a:lnTo>
                      <a:pt x="1257" y="483"/>
                    </a:lnTo>
                    <a:lnTo>
                      <a:pt x="1257" y="484"/>
                    </a:lnTo>
                    <a:lnTo>
                      <a:pt x="1279" y="485"/>
                    </a:lnTo>
                    <a:lnTo>
                      <a:pt x="1279" y="485"/>
                    </a:lnTo>
                    <a:lnTo>
                      <a:pt x="1280" y="485"/>
                    </a:lnTo>
                    <a:lnTo>
                      <a:pt x="1280" y="485"/>
                    </a:lnTo>
                    <a:lnTo>
                      <a:pt x="1280" y="485"/>
                    </a:lnTo>
                    <a:lnTo>
                      <a:pt x="1281" y="484"/>
                    </a:lnTo>
                    <a:lnTo>
                      <a:pt x="1281" y="484"/>
                    </a:lnTo>
                    <a:lnTo>
                      <a:pt x="1282" y="484"/>
                    </a:lnTo>
                    <a:lnTo>
                      <a:pt x="1283" y="484"/>
                    </a:lnTo>
                    <a:lnTo>
                      <a:pt x="1283" y="484"/>
                    </a:lnTo>
                    <a:lnTo>
                      <a:pt x="1284" y="483"/>
                    </a:lnTo>
                    <a:lnTo>
                      <a:pt x="1284" y="483"/>
                    </a:lnTo>
                    <a:lnTo>
                      <a:pt x="1284" y="483"/>
                    </a:lnTo>
                    <a:lnTo>
                      <a:pt x="1285" y="482"/>
                    </a:lnTo>
                    <a:lnTo>
                      <a:pt x="1285" y="482"/>
                    </a:lnTo>
                    <a:lnTo>
                      <a:pt x="1285" y="481"/>
                    </a:lnTo>
                    <a:lnTo>
                      <a:pt x="1286" y="481"/>
                    </a:lnTo>
                    <a:lnTo>
                      <a:pt x="1286" y="480"/>
                    </a:lnTo>
                    <a:lnTo>
                      <a:pt x="1286" y="480"/>
                    </a:lnTo>
                    <a:lnTo>
                      <a:pt x="1286" y="479"/>
                    </a:lnTo>
                    <a:lnTo>
                      <a:pt x="1286" y="479"/>
                    </a:lnTo>
                    <a:lnTo>
                      <a:pt x="1286" y="479"/>
                    </a:lnTo>
                    <a:lnTo>
                      <a:pt x="1286" y="478"/>
                    </a:lnTo>
                    <a:lnTo>
                      <a:pt x="1286" y="478"/>
                    </a:lnTo>
                    <a:lnTo>
                      <a:pt x="1286" y="478"/>
                    </a:lnTo>
                    <a:lnTo>
                      <a:pt x="1286" y="478"/>
                    </a:lnTo>
                    <a:lnTo>
                      <a:pt x="1286" y="477"/>
                    </a:lnTo>
                    <a:lnTo>
                      <a:pt x="1286" y="477"/>
                    </a:lnTo>
                    <a:lnTo>
                      <a:pt x="1286" y="477"/>
                    </a:lnTo>
                    <a:lnTo>
                      <a:pt x="1286" y="476"/>
                    </a:lnTo>
                    <a:lnTo>
                      <a:pt x="1286" y="476"/>
                    </a:lnTo>
                    <a:lnTo>
                      <a:pt x="1286" y="475"/>
                    </a:lnTo>
                    <a:lnTo>
                      <a:pt x="1285" y="475"/>
                    </a:lnTo>
                    <a:lnTo>
                      <a:pt x="1285" y="474"/>
                    </a:lnTo>
                    <a:lnTo>
                      <a:pt x="1285" y="474"/>
                    </a:lnTo>
                    <a:lnTo>
                      <a:pt x="1284" y="473"/>
                    </a:lnTo>
                    <a:lnTo>
                      <a:pt x="1284" y="472"/>
                    </a:lnTo>
                    <a:lnTo>
                      <a:pt x="1283" y="472"/>
                    </a:lnTo>
                    <a:lnTo>
                      <a:pt x="1283" y="472"/>
                    </a:lnTo>
                    <a:lnTo>
                      <a:pt x="1282" y="472"/>
                    </a:lnTo>
                    <a:lnTo>
                      <a:pt x="1282" y="471"/>
                    </a:lnTo>
                    <a:lnTo>
                      <a:pt x="1281" y="471"/>
                    </a:lnTo>
                    <a:lnTo>
                      <a:pt x="1281" y="471"/>
                    </a:lnTo>
                    <a:lnTo>
                      <a:pt x="1280" y="471"/>
                    </a:lnTo>
                    <a:lnTo>
                      <a:pt x="1280" y="471"/>
                    </a:lnTo>
                    <a:lnTo>
                      <a:pt x="1280" y="471"/>
                    </a:lnTo>
                    <a:lnTo>
                      <a:pt x="1258" y="470"/>
                    </a:lnTo>
                    <a:lnTo>
                      <a:pt x="1258" y="470"/>
                    </a:lnTo>
                    <a:lnTo>
                      <a:pt x="1257" y="470"/>
                    </a:lnTo>
                    <a:lnTo>
                      <a:pt x="1257" y="470"/>
                    </a:lnTo>
                    <a:lnTo>
                      <a:pt x="1257" y="470"/>
                    </a:lnTo>
                    <a:lnTo>
                      <a:pt x="1256" y="470"/>
                    </a:lnTo>
                    <a:lnTo>
                      <a:pt x="1256" y="470"/>
                    </a:lnTo>
                    <a:lnTo>
                      <a:pt x="1256" y="470"/>
                    </a:lnTo>
                    <a:lnTo>
                      <a:pt x="1255" y="471"/>
                    </a:lnTo>
                    <a:lnTo>
                      <a:pt x="1254" y="471"/>
                    </a:lnTo>
                    <a:lnTo>
                      <a:pt x="1254" y="471"/>
                    </a:lnTo>
                    <a:lnTo>
                      <a:pt x="1254" y="472"/>
                    </a:lnTo>
                    <a:lnTo>
                      <a:pt x="1253" y="472"/>
                    </a:lnTo>
                    <a:lnTo>
                      <a:pt x="1252" y="473"/>
                    </a:lnTo>
                    <a:lnTo>
                      <a:pt x="1252" y="474"/>
                    </a:lnTo>
                    <a:lnTo>
                      <a:pt x="1252" y="474"/>
                    </a:lnTo>
                    <a:lnTo>
                      <a:pt x="1251" y="475"/>
                    </a:lnTo>
                    <a:lnTo>
                      <a:pt x="1251" y="475"/>
                    </a:lnTo>
                    <a:lnTo>
                      <a:pt x="1251" y="475"/>
                    </a:lnTo>
                    <a:lnTo>
                      <a:pt x="1251" y="476"/>
                    </a:lnTo>
                    <a:lnTo>
                      <a:pt x="1251" y="476"/>
                    </a:lnTo>
                    <a:lnTo>
                      <a:pt x="1251" y="476"/>
                    </a:lnTo>
                    <a:lnTo>
                      <a:pt x="1251" y="476"/>
                    </a:lnTo>
                    <a:lnTo>
                      <a:pt x="1251" y="476"/>
                    </a:lnTo>
                    <a:lnTo>
                      <a:pt x="1251" y="477"/>
                    </a:lnTo>
                    <a:lnTo>
                      <a:pt x="1251" y="477"/>
                    </a:lnTo>
                    <a:lnTo>
                      <a:pt x="1251" y="477"/>
                    </a:lnTo>
                    <a:lnTo>
                      <a:pt x="1251" y="478"/>
                    </a:lnTo>
                    <a:lnTo>
                      <a:pt x="1251" y="478"/>
                    </a:lnTo>
                    <a:lnTo>
                      <a:pt x="1251" y="478"/>
                    </a:lnTo>
                    <a:lnTo>
                      <a:pt x="1251" y="478"/>
                    </a:lnTo>
                    <a:close/>
                    <a:moveTo>
                      <a:pt x="1189" y="476"/>
                    </a:moveTo>
                    <a:lnTo>
                      <a:pt x="1189" y="477"/>
                    </a:lnTo>
                    <a:lnTo>
                      <a:pt x="1190" y="478"/>
                    </a:lnTo>
                    <a:lnTo>
                      <a:pt x="1190" y="478"/>
                    </a:lnTo>
                    <a:lnTo>
                      <a:pt x="1191" y="479"/>
                    </a:lnTo>
                    <a:lnTo>
                      <a:pt x="1191" y="479"/>
                    </a:lnTo>
                    <a:lnTo>
                      <a:pt x="1192" y="479"/>
                    </a:lnTo>
                    <a:lnTo>
                      <a:pt x="1192" y="480"/>
                    </a:lnTo>
                    <a:lnTo>
                      <a:pt x="1193" y="481"/>
                    </a:lnTo>
                    <a:lnTo>
                      <a:pt x="1193" y="481"/>
                    </a:lnTo>
                    <a:lnTo>
                      <a:pt x="1194" y="481"/>
                    </a:lnTo>
                    <a:lnTo>
                      <a:pt x="1194" y="481"/>
                    </a:lnTo>
                    <a:lnTo>
                      <a:pt x="1194" y="481"/>
                    </a:lnTo>
                    <a:lnTo>
                      <a:pt x="1195" y="481"/>
                    </a:lnTo>
                    <a:lnTo>
                      <a:pt x="1195" y="481"/>
                    </a:lnTo>
                    <a:lnTo>
                      <a:pt x="1195" y="481"/>
                    </a:lnTo>
                    <a:lnTo>
                      <a:pt x="1195" y="481"/>
                    </a:lnTo>
                    <a:lnTo>
                      <a:pt x="1217" y="482"/>
                    </a:lnTo>
                    <a:lnTo>
                      <a:pt x="1218" y="482"/>
                    </a:lnTo>
                    <a:lnTo>
                      <a:pt x="1218" y="482"/>
                    </a:lnTo>
                    <a:lnTo>
                      <a:pt x="1219" y="482"/>
                    </a:lnTo>
                    <a:lnTo>
                      <a:pt x="1219" y="482"/>
                    </a:lnTo>
                    <a:lnTo>
                      <a:pt x="1219" y="482"/>
                    </a:lnTo>
                    <a:lnTo>
                      <a:pt x="1220" y="482"/>
                    </a:lnTo>
                    <a:lnTo>
                      <a:pt x="1220" y="481"/>
                    </a:lnTo>
                    <a:lnTo>
                      <a:pt x="1221" y="481"/>
                    </a:lnTo>
                    <a:lnTo>
                      <a:pt x="1221" y="481"/>
                    </a:lnTo>
                    <a:lnTo>
                      <a:pt x="1222" y="480"/>
                    </a:lnTo>
                    <a:lnTo>
                      <a:pt x="1222" y="480"/>
                    </a:lnTo>
                    <a:lnTo>
                      <a:pt x="1223" y="479"/>
                    </a:lnTo>
                    <a:lnTo>
                      <a:pt x="1223" y="479"/>
                    </a:lnTo>
                    <a:lnTo>
                      <a:pt x="1223" y="478"/>
                    </a:lnTo>
                    <a:lnTo>
                      <a:pt x="1224" y="478"/>
                    </a:lnTo>
                    <a:lnTo>
                      <a:pt x="1224" y="477"/>
                    </a:lnTo>
                    <a:lnTo>
                      <a:pt x="1224" y="477"/>
                    </a:lnTo>
                    <a:lnTo>
                      <a:pt x="1224" y="476"/>
                    </a:lnTo>
                    <a:lnTo>
                      <a:pt x="1224" y="476"/>
                    </a:lnTo>
                    <a:lnTo>
                      <a:pt x="1224" y="476"/>
                    </a:lnTo>
                    <a:lnTo>
                      <a:pt x="1224" y="476"/>
                    </a:lnTo>
                    <a:lnTo>
                      <a:pt x="1224" y="475"/>
                    </a:lnTo>
                    <a:lnTo>
                      <a:pt x="1224" y="475"/>
                    </a:lnTo>
                    <a:lnTo>
                      <a:pt x="1224" y="475"/>
                    </a:lnTo>
                    <a:lnTo>
                      <a:pt x="1224" y="475"/>
                    </a:lnTo>
                    <a:lnTo>
                      <a:pt x="1224" y="474"/>
                    </a:lnTo>
                    <a:lnTo>
                      <a:pt x="1224" y="474"/>
                    </a:lnTo>
                    <a:lnTo>
                      <a:pt x="1224" y="474"/>
                    </a:lnTo>
                    <a:lnTo>
                      <a:pt x="1224" y="473"/>
                    </a:lnTo>
                    <a:lnTo>
                      <a:pt x="1224" y="472"/>
                    </a:lnTo>
                    <a:lnTo>
                      <a:pt x="1223" y="472"/>
                    </a:lnTo>
                    <a:lnTo>
                      <a:pt x="1223" y="471"/>
                    </a:lnTo>
                    <a:lnTo>
                      <a:pt x="1223" y="471"/>
                    </a:lnTo>
                    <a:lnTo>
                      <a:pt x="1222" y="470"/>
                    </a:lnTo>
                    <a:lnTo>
                      <a:pt x="1222" y="470"/>
                    </a:lnTo>
                    <a:lnTo>
                      <a:pt x="1221" y="469"/>
                    </a:lnTo>
                    <a:lnTo>
                      <a:pt x="1221" y="469"/>
                    </a:lnTo>
                    <a:lnTo>
                      <a:pt x="1220" y="469"/>
                    </a:lnTo>
                    <a:lnTo>
                      <a:pt x="1220" y="469"/>
                    </a:lnTo>
                    <a:lnTo>
                      <a:pt x="1220" y="469"/>
                    </a:lnTo>
                    <a:lnTo>
                      <a:pt x="1219" y="469"/>
                    </a:lnTo>
                    <a:lnTo>
                      <a:pt x="1219" y="468"/>
                    </a:lnTo>
                    <a:lnTo>
                      <a:pt x="1219" y="468"/>
                    </a:lnTo>
                    <a:lnTo>
                      <a:pt x="1218" y="468"/>
                    </a:lnTo>
                    <a:lnTo>
                      <a:pt x="1217" y="468"/>
                    </a:lnTo>
                    <a:lnTo>
                      <a:pt x="1196" y="468"/>
                    </a:lnTo>
                    <a:lnTo>
                      <a:pt x="1195" y="468"/>
                    </a:lnTo>
                    <a:lnTo>
                      <a:pt x="1195" y="468"/>
                    </a:lnTo>
                    <a:lnTo>
                      <a:pt x="1195" y="468"/>
                    </a:lnTo>
                    <a:lnTo>
                      <a:pt x="1194" y="468"/>
                    </a:lnTo>
                    <a:lnTo>
                      <a:pt x="1194" y="468"/>
                    </a:lnTo>
                    <a:lnTo>
                      <a:pt x="1194" y="468"/>
                    </a:lnTo>
                    <a:lnTo>
                      <a:pt x="1193" y="468"/>
                    </a:lnTo>
                    <a:lnTo>
                      <a:pt x="1193" y="469"/>
                    </a:lnTo>
                    <a:lnTo>
                      <a:pt x="1192" y="469"/>
                    </a:lnTo>
                    <a:lnTo>
                      <a:pt x="1192" y="469"/>
                    </a:lnTo>
                    <a:lnTo>
                      <a:pt x="1191" y="470"/>
                    </a:lnTo>
                    <a:lnTo>
                      <a:pt x="1191" y="470"/>
                    </a:lnTo>
                    <a:lnTo>
                      <a:pt x="1191" y="471"/>
                    </a:lnTo>
                    <a:lnTo>
                      <a:pt x="1190" y="471"/>
                    </a:lnTo>
                    <a:lnTo>
                      <a:pt x="1189" y="472"/>
                    </a:lnTo>
                    <a:lnTo>
                      <a:pt x="1189" y="472"/>
                    </a:lnTo>
                    <a:lnTo>
                      <a:pt x="1189" y="472"/>
                    </a:lnTo>
                    <a:lnTo>
                      <a:pt x="1189" y="473"/>
                    </a:lnTo>
                    <a:lnTo>
                      <a:pt x="1189" y="474"/>
                    </a:lnTo>
                    <a:lnTo>
                      <a:pt x="1189" y="474"/>
                    </a:lnTo>
                    <a:lnTo>
                      <a:pt x="1189" y="474"/>
                    </a:lnTo>
                    <a:lnTo>
                      <a:pt x="1189" y="475"/>
                    </a:lnTo>
                    <a:lnTo>
                      <a:pt x="1189" y="475"/>
                    </a:lnTo>
                    <a:lnTo>
                      <a:pt x="1189" y="475"/>
                    </a:lnTo>
                    <a:lnTo>
                      <a:pt x="1189" y="475"/>
                    </a:lnTo>
                    <a:lnTo>
                      <a:pt x="1189" y="476"/>
                    </a:lnTo>
                    <a:lnTo>
                      <a:pt x="1189" y="476"/>
                    </a:lnTo>
                    <a:lnTo>
                      <a:pt x="1189" y="476"/>
                    </a:lnTo>
                    <a:lnTo>
                      <a:pt x="1189" y="476"/>
                    </a:lnTo>
                    <a:lnTo>
                      <a:pt x="1189" y="476"/>
                    </a:lnTo>
                    <a:close/>
                    <a:moveTo>
                      <a:pt x="1306" y="476"/>
                    </a:moveTo>
                    <a:lnTo>
                      <a:pt x="1307" y="476"/>
                    </a:lnTo>
                    <a:lnTo>
                      <a:pt x="1307" y="477"/>
                    </a:lnTo>
                    <a:lnTo>
                      <a:pt x="1307" y="477"/>
                    </a:lnTo>
                    <a:lnTo>
                      <a:pt x="1307" y="478"/>
                    </a:lnTo>
                    <a:lnTo>
                      <a:pt x="1308" y="478"/>
                    </a:lnTo>
                    <a:lnTo>
                      <a:pt x="1309" y="479"/>
                    </a:lnTo>
                    <a:lnTo>
                      <a:pt x="1309" y="479"/>
                    </a:lnTo>
                    <a:lnTo>
                      <a:pt x="1310" y="479"/>
                    </a:lnTo>
                    <a:lnTo>
                      <a:pt x="1310" y="480"/>
                    </a:lnTo>
                    <a:lnTo>
                      <a:pt x="1311" y="480"/>
                    </a:lnTo>
                    <a:lnTo>
                      <a:pt x="1311" y="481"/>
                    </a:lnTo>
                    <a:lnTo>
                      <a:pt x="1311" y="481"/>
                    </a:lnTo>
                    <a:lnTo>
                      <a:pt x="1312" y="481"/>
                    </a:lnTo>
                    <a:lnTo>
                      <a:pt x="1312" y="481"/>
                    </a:lnTo>
                    <a:lnTo>
                      <a:pt x="1312" y="481"/>
                    </a:lnTo>
                    <a:lnTo>
                      <a:pt x="1313" y="481"/>
                    </a:lnTo>
                    <a:lnTo>
                      <a:pt x="1334" y="481"/>
                    </a:lnTo>
                    <a:lnTo>
                      <a:pt x="1335" y="481"/>
                    </a:lnTo>
                    <a:lnTo>
                      <a:pt x="1335" y="481"/>
                    </a:lnTo>
                    <a:lnTo>
                      <a:pt x="1335" y="481"/>
                    </a:lnTo>
                    <a:lnTo>
                      <a:pt x="1336" y="481"/>
                    </a:lnTo>
                    <a:lnTo>
                      <a:pt x="1336" y="481"/>
                    </a:lnTo>
                    <a:lnTo>
                      <a:pt x="1337" y="481"/>
                    </a:lnTo>
                    <a:lnTo>
                      <a:pt x="1337" y="481"/>
                    </a:lnTo>
                    <a:lnTo>
                      <a:pt x="1338" y="480"/>
                    </a:lnTo>
                    <a:lnTo>
                      <a:pt x="1338" y="480"/>
                    </a:lnTo>
                    <a:lnTo>
                      <a:pt x="1339" y="479"/>
                    </a:lnTo>
                    <a:lnTo>
                      <a:pt x="1339" y="479"/>
                    </a:lnTo>
                    <a:lnTo>
                      <a:pt x="1340" y="478"/>
                    </a:lnTo>
                    <a:lnTo>
                      <a:pt x="1340" y="478"/>
                    </a:lnTo>
                    <a:lnTo>
                      <a:pt x="1340" y="477"/>
                    </a:lnTo>
                    <a:lnTo>
                      <a:pt x="1341" y="477"/>
                    </a:lnTo>
                    <a:lnTo>
                      <a:pt x="1341" y="476"/>
                    </a:lnTo>
                    <a:lnTo>
                      <a:pt x="1341" y="476"/>
                    </a:lnTo>
                    <a:lnTo>
                      <a:pt x="1341" y="476"/>
                    </a:lnTo>
                    <a:lnTo>
                      <a:pt x="1341" y="475"/>
                    </a:lnTo>
                    <a:lnTo>
                      <a:pt x="1341" y="475"/>
                    </a:lnTo>
                    <a:lnTo>
                      <a:pt x="1341" y="475"/>
                    </a:lnTo>
                    <a:lnTo>
                      <a:pt x="1341" y="475"/>
                    </a:lnTo>
                    <a:lnTo>
                      <a:pt x="1341" y="475"/>
                    </a:lnTo>
                    <a:lnTo>
                      <a:pt x="1341" y="474"/>
                    </a:lnTo>
                    <a:lnTo>
                      <a:pt x="1341" y="474"/>
                    </a:lnTo>
                    <a:lnTo>
                      <a:pt x="1341" y="474"/>
                    </a:lnTo>
                    <a:lnTo>
                      <a:pt x="1341" y="473"/>
                    </a:lnTo>
                    <a:lnTo>
                      <a:pt x="1341" y="472"/>
                    </a:lnTo>
                    <a:lnTo>
                      <a:pt x="1341" y="472"/>
                    </a:lnTo>
                    <a:lnTo>
                      <a:pt x="1341" y="472"/>
                    </a:lnTo>
                    <a:lnTo>
                      <a:pt x="1341" y="471"/>
                    </a:lnTo>
                    <a:lnTo>
                      <a:pt x="1340" y="471"/>
                    </a:lnTo>
                    <a:lnTo>
                      <a:pt x="1340" y="470"/>
                    </a:lnTo>
                    <a:lnTo>
                      <a:pt x="1340" y="470"/>
                    </a:lnTo>
                    <a:lnTo>
                      <a:pt x="1339" y="469"/>
                    </a:lnTo>
                    <a:lnTo>
                      <a:pt x="1339" y="469"/>
                    </a:lnTo>
                    <a:lnTo>
                      <a:pt x="1338" y="468"/>
                    </a:lnTo>
                    <a:lnTo>
                      <a:pt x="1338" y="468"/>
                    </a:lnTo>
                    <a:lnTo>
                      <a:pt x="1337" y="468"/>
                    </a:lnTo>
                    <a:lnTo>
                      <a:pt x="1337" y="468"/>
                    </a:lnTo>
                    <a:lnTo>
                      <a:pt x="1336" y="468"/>
                    </a:lnTo>
                    <a:lnTo>
                      <a:pt x="1336" y="468"/>
                    </a:lnTo>
                    <a:lnTo>
                      <a:pt x="1335" y="468"/>
                    </a:lnTo>
                    <a:lnTo>
                      <a:pt x="1335" y="468"/>
                    </a:lnTo>
                    <a:lnTo>
                      <a:pt x="1335" y="468"/>
                    </a:lnTo>
                    <a:lnTo>
                      <a:pt x="1313" y="467"/>
                    </a:lnTo>
                    <a:lnTo>
                      <a:pt x="1313" y="467"/>
                    </a:lnTo>
                    <a:lnTo>
                      <a:pt x="1312" y="467"/>
                    </a:lnTo>
                    <a:lnTo>
                      <a:pt x="1312" y="467"/>
                    </a:lnTo>
                    <a:lnTo>
                      <a:pt x="1312" y="467"/>
                    </a:lnTo>
                    <a:lnTo>
                      <a:pt x="1311" y="467"/>
                    </a:lnTo>
                    <a:lnTo>
                      <a:pt x="1311" y="468"/>
                    </a:lnTo>
                    <a:lnTo>
                      <a:pt x="1310" y="468"/>
                    </a:lnTo>
                    <a:lnTo>
                      <a:pt x="1310" y="468"/>
                    </a:lnTo>
                    <a:lnTo>
                      <a:pt x="1309" y="468"/>
                    </a:lnTo>
                    <a:lnTo>
                      <a:pt x="1309" y="469"/>
                    </a:lnTo>
                    <a:lnTo>
                      <a:pt x="1308" y="469"/>
                    </a:lnTo>
                    <a:lnTo>
                      <a:pt x="1308" y="469"/>
                    </a:lnTo>
                    <a:lnTo>
                      <a:pt x="1307" y="470"/>
                    </a:lnTo>
                    <a:lnTo>
                      <a:pt x="1307" y="470"/>
                    </a:lnTo>
                    <a:lnTo>
                      <a:pt x="1307" y="471"/>
                    </a:lnTo>
                    <a:lnTo>
                      <a:pt x="1306" y="472"/>
                    </a:lnTo>
                    <a:lnTo>
                      <a:pt x="1306" y="472"/>
                    </a:lnTo>
                    <a:lnTo>
                      <a:pt x="1306" y="472"/>
                    </a:lnTo>
                    <a:lnTo>
                      <a:pt x="1306" y="472"/>
                    </a:lnTo>
                    <a:lnTo>
                      <a:pt x="1306" y="473"/>
                    </a:lnTo>
                    <a:lnTo>
                      <a:pt x="1306" y="474"/>
                    </a:lnTo>
                    <a:lnTo>
                      <a:pt x="1306" y="474"/>
                    </a:lnTo>
                    <a:lnTo>
                      <a:pt x="1306" y="474"/>
                    </a:lnTo>
                    <a:lnTo>
                      <a:pt x="1306" y="474"/>
                    </a:lnTo>
                    <a:lnTo>
                      <a:pt x="1306" y="475"/>
                    </a:lnTo>
                    <a:lnTo>
                      <a:pt x="1306" y="475"/>
                    </a:lnTo>
                    <a:lnTo>
                      <a:pt x="1306" y="475"/>
                    </a:lnTo>
                    <a:lnTo>
                      <a:pt x="1306" y="475"/>
                    </a:lnTo>
                    <a:lnTo>
                      <a:pt x="1306" y="476"/>
                    </a:lnTo>
                    <a:lnTo>
                      <a:pt x="1306" y="476"/>
                    </a:lnTo>
                    <a:close/>
                    <a:moveTo>
                      <a:pt x="1497" y="484"/>
                    </a:moveTo>
                    <a:lnTo>
                      <a:pt x="1497" y="485"/>
                    </a:lnTo>
                    <a:lnTo>
                      <a:pt x="1498" y="485"/>
                    </a:lnTo>
                    <a:lnTo>
                      <a:pt x="1498" y="486"/>
                    </a:lnTo>
                    <a:lnTo>
                      <a:pt x="1498" y="486"/>
                    </a:lnTo>
                    <a:lnTo>
                      <a:pt x="1499" y="487"/>
                    </a:lnTo>
                    <a:lnTo>
                      <a:pt x="1499" y="488"/>
                    </a:lnTo>
                    <a:lnTo>
                      <a:pt x="1500" y="488"/>
                    </a:lnTo>
                    <a:lnTo>
                      <a:pt x="1500" y="488"/>
                    </a:lnTo>
                    <a:lnTo>
                      <a:pt x="1501" y="488"/>
                    </a:lnTo>
                    <a:lnTo>
                      <a:pt x="1501" y="489"/>
                    </a:lnTo>
                    <a:lnTo>
                      <a:pt x="1502" y="489"/>
                    </a:lnTo>
                    <a:lnTo>
                      <a:pt x="1502" y="489"/>
                    </a:lnTo>
                    <a:lnTo>
                      <a:pt x="1502" y="489"/>
                    </a:lnTo>
                    <a:lnTo>
                      <a:pt x="1502" y="489"/>
                    </a:lnTo>
                    <a:lnTo>
                      <a:pt x="1503" y="489"/>
                    </a:lnTo>
                    <a:lnTo>
                      <a:pt x="1504" y="489"/>
                    </a:lnTo>
                    <a:lnTo>
                      <a:pt x="1525" y="489"/>
                    </a:lnTo>
                    <a:lnTo>
                      <a:pt x="1526" y="489"/>
                    </a:lnTo>
                    <a:lnTo>
                      <a:pt x="1526" y="489"/>
                    </a:lnTo>
                    <a:lnTo>
                      <a:pt x="1526" y="489"/>
                    </a:lnTo>
                    <a:lnTo>
                      <a:pt x="1527" y="488"/>
                    </a:lnTo>
                    <a:lnTo>
                      <a:pt x="1527" y="488"/>
                    </a:lnTo>
                    <a:lnTo>
                      <a:pt x="1527" y="488"/>
                    </a:lnTo>
                    <a:lnTo>
                      <a:pt x="1528" y="488"/>
                    </a:lnTo>
                    <a:lnTo>
                      <a:pt x="1528" y="488"/>
                    </a:lnTo>
                    <a:lnTo>
                      <a:pt x="1529" y="488"/>
                    </a:lnTo>
                    <a:lnTo>
                      <a:pt x="1529" y="487"/>
                    </a:lnTo>
                    <a:lnTo>
                      <a:pt x="1530" y="486"/>
                    </a:lnTo>
                    <a:lnTo>
                      <a:pt x="1530" y="486"/>
                    </a:lnTo>
                    <a:lnTo>
                      <a:pt x="1530" y="485"/>
                    </a:lnTo>
                    <a:lnTo>
                      <a:pt x="1531" y="485"/>
                    </a:lnTo>
                    <a:lnTo>
                      <a:pt x="1531" y="484"/>
                    </a:lnTo>
                    <a:lnTo>
                      <a:pt x="1532" y="484"/>
                    </a:lnTo>
                    <a:lnTo>
                      <a:pt x="1532" y="483"/>
                    </a:lnTo>
                    <a:lnTo>
                      <a:pt x="1532" y="483"/>
                    </a:lnTo>
                    <a:lnTo>
                      <a:pt x="1532" y="483"/>
                    </a:lnTo>
                    <a:lnTo>
                      <a:pt x="1532" y="482"/>
                    </a:lnTo>
                    <a:lnTo>
                      <a:pt x="1532" y="482"/>
                    </a:lnTo>
                    <a:lnTo>
                      <a:pt x="1532" y="482"/>
                    </a:lnTo>
                    <a:lnTo>
                      <a:pt x="1532" y="482"/>
                    </a:lnTo>
                    <a:lnTo>
                      <a:pt x="1532" y="481"/>
                    </a:lnTo>
                    <a:lnTo>
                      <a:pt x="1532" y="481"/>
                    </a:lnTo>
                    <a:lnTo>
                      <a:pt x="1532" y="481"/>
                    </a:lnTo>
                    <a:lnTo>
                      <a:pt x="1532" y="481"/>
                    </a:lnTo>
                    <a:lnTo>
                      <a:pt x="1532" y="480"/>
                    </a:lnTo>
                    <a:lnTo>
                      <a:pt x="1532" y="479"/>
                    </a:lnTo>
                    <a:lnTo>
                      <a:pt x="1531" y="479"/>
                    </a:lnTo>
                    <a:lnTo>
                      <a:pt x="1531" y="478"/>
                    </a:lnTo>
                    <a:lnTo>
                      <a:pt x="1530" y="478"/>
                    </a:lnTo>
                    <a:lnTo>
                      <a:pt x="1530" y="477"/>
                    </a:lnTo>
                    <a:lnTo>
                      <a:pt x="1530" y="477"/>
                    </a:lnTo>
                    <a:lnTo>
                      <a:pt x="1529" y="477"/>
                    </a:lnTo>
                    <a:lnTo>
                      <a:pt x="1529" y="476"/>
                    </a:lnTo>
                    <a:lnTo>
                      <a:pt x="1528" y="476"/>
                    </a:lnTo>
                    <a:lnTo>
                      <a:pt x="1528" y="476"/>
                    </a:lnTo>
                    <a:lnTo>
                      <a:pt x="1527" y="475"/>
                    </a:lnTo>
                    <a:lnTo>
                      <a:pt x="1527" y="475"/>
                    </a:lnTo>
                    <a:lnTo>
                      <a:pt x="1526" y="475"/>
                    </a:lnTo>
                    <a:lnTo>
                      <a:pt x="1526" y="475"/>
                    </a:lnTo>
                    <a:lnTo>
                      <a:pt x="1526" y="475"/>
                    </a:lnTo>
                    <a:lnTo>
                      <a:pt x="1525" y="475"/>
                    </a:lnTo>
                    <a:lnTo>
                      <a:pt x="1525" y="475"/>
                    </a:lnTo>
                    <a:lnTo>
                      <a:pt x="1503" y="476"/>
                    </a:lnTo>
                    <a:lnTo>
                      <a:pt x="1503" y="476"/>
                    </a:lnTo>
                    <a:lnTo>
                      <a:pt x="1502" y="476"/>
                    </a:lnTo>
                    <a:lnTo>
                      <a:pt x="1502" y="476"/>
                    </a:lnTo>
                    <a:lnTo>
                      <a:pt x="1502" y="476"/>
                    </a:lnTo>
                    <a:lnTo>
                      <a:pt x="1501" y="476"/>
                    </a:lnTo>
                    <a:lnTo>
                      <a:pt x="1501" y="476"/>
                    </a:lnTo>
                    <a:lnTo>
                      <a:pt x="1500" y="476"/>
                    </a:lnTo>
                    <a:lnTo>
                      <a:pt x="1500" y="476"/>
                    </a:lnTo>
                    <a:lnTo>
                      <a:pt x="1499" y="477"/>
                    </a:lnTo>
                    <a:lnTo>
                      <a:pt x="1499" y="477"/>
                    </a:lnTo>
                    <a:lnTo>
                      <a:pt x="1499" y="477"/>
                    </a:lnTo>
                    <a:lnTo>
                      <a:pt x="1498" y="478"/>
                    </a:lnTo>
                    <a:lnTo>
                      <a:pt x="1498" y="478"/>
                    </a:lnTo>
                    <a:lnTo>
                      <a:pt x="1497" y="479"/>
                    </a:lnTo>
                    <a:lnTo>
                      <a:pt x="1497" y="479"/>
                    </a:lnTo>
                    <a:lnTo>
                      <a:pt x="1497" y="480"/>
                    </a:lnTo>
                    <a:lnTo>
                      <a:pt x="1497" y="481"/>
                    </a:lnTo>
                    <a:lnTo>
                      <a:pt x="1497" y="481"/>
                    </a:lnTo>
                    <a:lnTo>
                      <a:pt x="1497" y="481"/>
                    </a:lnTo>
                    <a:lnTo>
                      <a:pt x="1497" y="482"/>
                    </a:lnTo>
                    <a:lnTo>
                      <a:pt x="1497" y="482"/>
                    </a:lnTo>
                    <a:lnTo>
                      <a:pt x="1497" y="482"/>
                    </a:lnTo>
                    <a:lnTo>
                      <a:pt x="1497" y="482"/>
                    </a:lnTo>
                    <a:lnTo>
                      <a:pt x="1497" y="483"/>
                    </a:lnTo>
                    <a:lnTo>
                      <a:pt x="1497" y="483"/>
                    </a:lnTo>
                    <a:lnTo>
                      <a:pt x="1497" y="483"/>
                    </a:lnTo>
                    <a:lnTo>
                      <a:pt x="1497" y="484"/>
                    </a:lnTo>
                    <a:lnTo>
                      <a:pt x="1497" y="484"/>
                    </a:lnTo>
                    <a:lnTo>
                      <a:pt x="1497" y="484"/>
                    </a:lnTo>
                    <a:lnTo>
                      <a:pt x="1497" y="484"/>
                    </a:lnTo>
                    <a:close/>
                    <a:moveTo>
                      <a:pt x="1360" y="478"/>
                    </a:moveTo>
                    <a:lnTo>
                      <a:pt x="1360" y="478"/>
                    </a:lnTo>
                    <a:lnTo>
                      <a:pt x="1361" y="479"/>
                    </a:lnTo>
                    <a:lnTo>
                      <a:pt x="1361" y="479"/>
                    </a:lnTo>
                    <a:lnTo>
                      <a:pt x="1361" y="480"/>
                    </a:lnTo>
                    <a:lnTo>
                      <a:pt x="1362" y="481"/>
                    </a:lnTo>
                    <a:lnTo>
                      <a:pt x="1362" y="481"/>
                    </a:lnTo>
                    <a:lnTo>
                      <a:pt x="1363" y="482"/>
                    </a:lnTo>
                    <a:lnTo>
                      <a:pt x="1363" y="482"/>
                    </a:lnTo>
                    <a:lnTo>
                      <a:pt x="1364" y="482"/>
                    </a:lnTo>
                    <a:lnTo>
                      <a:pt x="1365" y="482"/>
                    </a:lnTo>
                    <a:lnTo>
                      <a:pt x="1365" y="483"/>
                    </a:lnTo>
                    <a:lnTo>
                      <a:pt x="1365" y="483"/>
                    </a:lnTo>
                    <a:lnTo>
                      <a:pt x="1366" y="483"/>
                    </a:lnTo>
                    <a:lnTo>
                      <a:pt x="1366" y="483"/>
                    </a:lnTo>
                    <a:lnTo>
                      <a:pt x="1366" y="483"/>
                    </a:lnTo>
                    <a:lnTo>
                      <a:pt x="1367" y="483"/>
                    </a:lnTo>
                    <a:lnTo>
                      <a:pt x="1388" y="483"/>
                    </a:lnTo>
                    <a:lnTo>
                      <a:pt x="1389" y="483"/>
                    </a:lnTo>
                    <a:lnTo>
                      <a:pt x="1389" y="483"/>
                    </a:lnTo>
                    <a:lnTo>
                      <a:pt x="1389" y="483"/>
                    </a:lnTo>
                    <a:lnTo>
                      <a:pt x="1390" y="483"/>
                    </a:lnTo>
                    <a:lnTo>
                      <a:pt x="1390" y="483"/>
                    </a:lnTo>
                    <a:lnTo>
                      <a:pt x="1390" y="483"/>
                    </a:lnTo>
                    <a:lnTo>
                      <a:pt x="1391" y="483"/>
                    </a:lnTo>
                    <a:lnTo>
                      <a:pt x="1391" y="482"/>
                    </a:lnTo>
                    <a:lnTo>
                      <a:pt x="1392" y="482"/>
                    </a:lnTo>
                    <a:lnTo>
                      <a:pt x="1393" y="482"/>
                    </a:lnTo>
                    <a:lnTo>
                      <a:pt x="1393" y="481"/>
                    </a:lnTo>
                    <a:lnTo>
                      <a:pt x="1394" y="481"/>
                    </a:lnTo>
                    <a:lnTo>
                      <a:pt x="1394" y="480"/>
                    </a:lnTo>
                    <a:lnTo>
                      <a:pt x="1394" y="479"/>
                    </a:lnTo>
                    <a:lnTo>
                      <a:pt x="1395" y="479"/>
                    </a:lnTo>
                    <a:lnTo>
                      <a:pt x="1395" y="478"/>
                    </a:lnTo>
                    <a:lnTo>
                      <a:pt x="1395" y="478"/>
                    </a:lnTo>
                    <a:lnTo>
                      <a:pt x="1395" y="478"/>
                    </a:lnTo>
                    <a:lnTo>
                      <a:pt x="1395" y="477"/>
                    </a:lnTo>
                    <a:lnTo>
                      <a:pt x="1395" y="477"/>
                    </a:lnTo>
                    <a:lnTo>
                      <a:pt x="1395" y="477"/>
                    </a:lnTo>
                    <a:lnTo>
                      <a:pt x="1395" y="477"/>
                    </a:lnTo>
                    <a:lnTo>
                      <a:pt x="1395" y="477"/>
                    </a:lnTo>
                    <a:lnTo>
                      <a:pt x="1395" y="476"/>
                    </a:lnTo>
                    <a:lnTo>
                      <a:pt x="1395" y="476"/>
                    </a:lnTo>
                    <a:lnTo>
                      <a:pt x="1395" y="476"/>
                    </a:lnTo>
                    <a:lnTo>
                      <a:pt x="1395" y="475"/>
                    </a:lnTo>
                    <a:lnTo>
                      <a:pt x="1395" y="475"/>
                    </a:lnTo>
                    <a:lnTo>
                      <a:pt x="1395" y="475"/>
                    </a:lnTo>
                    <a:lnTo>
                      <a:pt x="1395" y="474"/>
                    </a:lnTo>
                    <a:lnTo>
                      <a:pt x="1395" y="474"/>
                    </a:lnTo>
                    <a:lnTo>
                      <a:pt x="1394" y="473"/>
                    </a:lnTo>
                    <a:lnTo>
                      <a:pt x="1394" y="472"/>
                    </a:lnTo>
                    <a:lnTo>
                      <a:pt x="1394" y="472"/>
                    </a:lnTo>
                    <a:lnTo>
                      <a:pt x="1393" y="471"/>
                    </a:lnTo>
                    <a:lnTo>
                      <a:pt x="1393" y="471"/>
                    </a:lnTo>
                    <a:lnTo>
                      <a:pt x="1392" y="471"/>
                    </a:lnTo>
                    <a:lnTo>
                      <a:pt x="1391" y="470"/>
                    </a:lnTo>
                    <a:lnTo>
                      <a:pt x="1390" y="470"/>
                    </a:lnTo>
                    <a:lnTo>
                      <a:pt x="1390" y="470"/>
                    </a:lnTo>
                    <a:lnTo>
                      <a:pt x="1390" y="470"/>
                    </a:lnTo>
                    <a:lnTo>
                      <a:pt x="1390" y="470"/>
                    </a:lnTo>
                    <a:lnTo>
                      <a:pt x="1389" y="470"/>
                    </a:lnTo>
                    <a:lnTo>
                      <a:pt x="1389" y="470"/>
                    </a:lnTo>
                    <a:lnTo>
                      <a:pt x="1389" y="470"/>
                    </a:lnTo>
                    <a:lnTo>
                      <a:pt x="1367" y="469"/>
                    </a:lnTo>
                    <a:lnTo>
                      <a:pt x="1367" y="469"/>
                    </a:lnTo>
                    <a:lnTo>
                      <a:pt x="1366" y="469"/>
                    </a:lnTo>
                    <a:lnTo>
                      <a:pt x="1366" y="469"/>
                    </a:lnTo>
                    <a:lnTo>
                      <a:pt x="1366" y="469"/>
                    </a:lnTo>
                    <a:lnTo>
                      <a:pt x="1365" y="469"/>
                    </a:lnTo>
                    <a:lnTo>
                      <a:pt x="1365" y="470"/>
                    </a:lnTo>
                    <a:lnTo>
                      <a:pt x="1364" y="470"/>
                    </a:lnTo>
                    <a:lnTo>
                      <a:pt x="1363" y="470"/>
                    </a:lnTo>
                    <a:lnTo>
                      <a:pt x="1363" y="470"/>
                    </a:lnTo>
                    <a:lnTo>
                      <a:pt x="1362" y="471"/>
                    </a:lnTo>
                    <a:lnTo>
                      <a:pt x="1362" y="471"/>
                    </a:lnTo>
                    <a:lnTo>
                      <a:pt x="1362" y="471"/>
                    </a:lnTo>
                    <a:lnTo>
                      <a:pt x="1361" y="472"/>
                    </a:lnTo>
                    <a:lnTo>
                      <a:pt x="1361" y="472"/>
                    </a:lnTo>
                    <a:lnTo>
                      <a:pt x="1361" y="473"/>
                    </a:lnTo>
                    <a:lnTo>
                      <a:pt x="1360" y="474"/>
                    </a:lnTo>
                    <a:lnTo>
                      <a:pt x="1360" y="474"/>
                    </a:lnTo>
                    <a:lnTo>
                      <a:pt x="1360" y="475"/>
                    </a:lnTo>
                    <a:lnTo>
                      <a:pt x="1360" y="475"/>
                    </a:lnTo>
                    <a:lnTo>
                      <a:pt x="1360" y="475"/>
                    </a:lnTo>
                    <a:lnTo>
                      <a:pt x="1360" y="476"/>
                    </a:lnTo>
                    <a:lnTo>
                      <a:pt x="1360" y="476"/>
                    </a:lnTo>
                    <a:lnTo>
                      <a:pt x="1360" y="476"/>
                    </a:lnTo>
                    <a:lnTo>
                      <a:pt x="1360" y="476"/>
                    </a:lnTo>
                    <a:lnTo>
                      <a:pt x="1360" y="477"/>
                    </a:lnTo>
                    <a:lnTo>
                      <a:pt x="1360" y="477"/>
                    </a:lnTo>
                    <a:lnTo>
                      <a:pt x="1360" y="477"/>
                    </a:lnTo>
                    <a:lnTo>
                      <a:pt x="1360" y="477"/>
                    </a:lnTo>
                    <a:lnTo>
                      <a:pt x="1360" y="478"/>
                    </a:lnTo>
                    <a:lnTo>
                      <a:pt x="1360" y="478"/>
                    </a:lnTo>
                    <a:close/>
                    <a:moveTo>
                      <a:pt x="1125" y="471"/>
                    </a:moveTo>
                    <a:lnTo>
                      <a:pt x="1125" y="471"/>
                    </a:lnTo>
                    <a:lnTo>
                      <a:pt x="1126" y="472"/>
                    </a:lnTo>
                    <a:lnTo>
                      <a:pt x="1126" y="472"/>
                    </a:lnTo>
                    <a:lnTo>
                      <a:pt x="1126" y="473"/>
                    </a:lnTo>
                    <a:lnTo>
                      <a:pt x="1127" y="474"/>
                    </a:lnTo>
                    <a:lnTo>
                      <a:pt x="1127" y="474"/>
                    </a:lnTo>
                    <a:lnTo>
                      <a:pt x="1128" y="474"/>
                    </a:lnTo>
                    <a:lnTo>
                      <a:pt x="1129" y="475"/>
                    </a:lnTo>
                    <a:lnTo>
                      <a:pt x="1129" y="475"/>
                    </a:lnTo>
                    <a:lnTo>
                      <a:pt x="1130" y="475"/>
                    </a:lnTo>
                    <a:lnTo>
                      <a:pt x="1130" y="475"/>
                    </a:lnTo>
                    <a:lnTo>
                      <a:pt x="1130" y="475"/>
                    </a:lnTo>
                    <a:lnTo>
                      <a:pt x="1131" y="475"/>
                    </a:lnTo>
                    <a:lnTo>
                      <a:pt x="1131" y="476"/>
                    </a:lnTo>
                    <a:lnTo>
                      <a:pt x="1131" y="476"/>
                    </a:lnTo>
                    <a:lnTo>
                      <a:pt x="1132" y="476"/>
                    </a:lnTo>
                    <a:lnTo>
                      <a:pt x="1153" y="476"/>
                    </a:lnTo>
                    <a:lnTo>
                      <a:pt x="1154" y="476"/>
                    </a:lnTo>
                    <a:lnTo>
                      <a:pt x="1154" y="476"/>
                    </a:lnTo>
                    <a:lnTo>
                      <a:pt x="1154" y="476"/>
                    </a:lnTo>
                    <a:lnTo>
                      <a:pt x="1155" y="476"/>
                    </a:lnTo>
                    <a:lnTo>
                      <a:pt x="1155" y="476"/>
                    </a:lnTo>
                    <a:lnTo>
                      <a:pt x="1156" y="476"/>
                    </a:lnTo>
                    <a:lnTo>
                      <a:pt x="1156" y="476"/>
                    </a:lnTo>
                    <a:lnTo>
                      <a:pt x="1157" y="475"/>
                    </a:lnTo>
                    <a:lnTo>
                      <a:pt x="1157" y="475"/>
                    </a:lnTo>
                    <a:lnTo>
                      <a:pt x="1158" y="475"/>
                    </a:lnTo>
                    <a:lnTo>
                      <a:pt x="1158" y="474"/>
                    </a:lnTo>
                    <a:lnTo>
                      <a:pt x="1159" y="474"/>
                    </a:lnTo>
                    <a:lnTo>
                      <a:pt x="1159" y="473"/>
                    </a:lnTo>
                    <a:lnTo>
                      <a:pt x="1159" y="472"/>
                    </a:lnTo>
                    <a:lnTo>
                      <a:pt x="1160" y="472"/>
                    </a:lnTo>
                    <a:lnTo>
                      <a:pt x="1160" y="471"/>
                    </a:lnTo>
                    <a:lnTo>
                      <a:pt x="1160" y="471"/>
                    </a:lnTo>
                    <a:lnTo>
                      <a:pt x="1160" y="471"/>
                    </a:lnTo>
                    <a:lnTo>
                      <a:pt x="1160" y="470"/>
                    </a:lnTo>
                    <a:lnTo>
                      <a:pt x="1160" y="470"/>
                    </a:lnTo>
                    <a:lnTo>
                      <a:pt x="1160" y="470"/>
                    </a:lnTo>
                    <a:lnTo>
                      <a:pt x="1160" y="469"/>
                    </a:lnTo>
                    <a:lnTo>
                      <a:pt x="1160" y="469"/>
                    </a:lnTo>
                    <a:lnTo>
                      <a:pt x="1160" y="469"/>
                    </a:lnTo>
                    <a:lnTo>
                      <a:pt x="1160" y="469"/>
                    </a:lnTo>
                    <a:lnTo>
                      <a:pt x="1160" y="468"/>
                    </a:lnTo>
                    <a:lnTo>
                      <a:pt x="1160" y="468"/>
                    </a:lnTo>
                    <a:lnTo>
                      <a:pt x="1160" y="468"/>
                    </a:lnTo>
                    <a:lnTo>
                      <a:pt x="1160" y="468"/>
                    </a:lnTo>
                    <a:lnTo>
                      <a:pt x="1160" y="467"/>
                    </a:lnTo>
                    <a:lnTo>
                      <a:pt x="1160" y="466"/>
                    </a:lnTo>
                    <a:lnTo>
                      <a:pt x="1159" y="465"/>
                    </a:lnTo>
                    <a:lnTo>
                      <a:pt x="1159" y="465"/>
                    </a:lnTo>
                    <a:lnTo>
                      <a:pt x="1159" y="464"/>
                    </a:lnTo>
                    <a:lnTo>
                      <a:pt x="1158" y="464"/>
                    </a:lnTo>
                    <a:lnTo>
                      <a:pt x="1158" y="464"/>
                    </a:lnTo>
                    <a:lnTo>
                      <a:pt x="1157" y="463"/>
                    </a:lnTo>
                    <a:lnTo>
                      <a:pt x="1157" y="463"/>
                    </a:lnTo>
                    <a:lnTo>
                      <a:pt x="1156" y="463"/>
                    </a:lnTo>
                    <a:lnTo>
                      <a:pt x="1156" y="463"/>
                    </a:lnTo>
                    <a:lnTo>
                      <a:pt x="1155" y="463"/>
                    </a:lnTo>
                    <a:lnTo>
                      <a:pt x="1155" y="463"/>
                    </a:lnTo>
                    <a:lnTo>
                      <a:pt x="1154" y="463"/>
                    </a:lnTo>
                    <a:lnTo>
                      <a:pt x="1154" y="463"/>
                    </a:lnTo>
                    <a:lnTo>
                      <a:pt x="1154" y="463"/>
                    </a:lnTo>
                    <a:lnTo>
                      <a:pt x="1132" y="462"/>
                    </a:lnTo>
                    <a:lnTo>
                      <a:pt x="1132" y="462"/>
                    </a:lnTo>
                    <a:lnTo>
                      <a:pt x="1131" y="462"/>
                    </a:lnTo>
                    <a:lnTo>
                      <a:pt x="1131" y="462"/>
                    </a:lnTo>
                    <a:lnTo>
                      <a:pt x="1131" y="462"/>
                    </a:lnTo>
                    <a:lnTo>
                      <a:pt x="1130" y="462"/>
                    </a:lnTo>
                    <a:lnTo>
                      <a:pt x="1130" y="462"/>
                    </a:lnTo>
                    <a:lnTo>
                      <a:pt x="1129" y="463"/>
                    </a:lnTo>
                    <a:lnTo>
                      <a:pt x="1129" y="463"/>
                    </a:lnTo>
                    <a:lnTo>
                      <a:pt x="1128" y="463"/>
                    </a:lnTo>
                    <a:lnTo>
                      <a:pt x="1127" y="463"/>
                    </a:lnTo>
                    <a:lnTo>
                      <a:pt x="1127" y="464"/>
                    </a:lnTo>
                    <a:lnTo>
                      <a:pt x="1127" y="464"/>
                    </a:lnTo>
                    <a:lnTo>
                      <a:pt x="1126" y="465"/>
                    </a:lnTo>
                    <a:lnTo>
                      <a:pt x="1126" y="465"/>
                    </a:lnTo>
                    <a:lnTo>
                      <a:pt x="1126" y="466"/>
                    </a:lnTo>
                    <a:lnTo>
                      <a:pt x="1125" y="467"/>
                    </a:lnTo>
                    <a:lnTo>
                      <a:pt x="1125" y="467"/>
                    </a:lnTo>
                    <a:lnTo>
                      <a:pt x="1125" y="467"/>
                    </a:lnTo>
                    <a:lnTo>
                      <a:pt x="1125" y="468"/>
                    </a:lnTo>
                    <a:lnTo>
                      <a:pt x="1125" y="468"/>
                    </a:lnTo>
                    <a:lnTo>
                      <a:pt x="1125" y="468"/>
                    </a:lnTo>
                    <a:lnTo>
                      <a:pt x="1125" y="469"/>
                    </a:lnTo>
                    <a:lnTo>
                      <a:pt x="1125" y="469"/>
                    </a:lnTo>
                    <a:lnTo>
                      <a:pt x="1125" y="469"/>
                    </a:lnTo>
                    <a:lnTo>
                      <a:pt x="1125" y="469"/>
                    </a:lnTo>
                    <a:lnTo>
                      <a:pt x="1125" y="470"/>
                    </a:lnTo>
                    <a:lnTo>
                      <a:pt x="1125" y="470"/>
                    </a:lnTo>
                    <a:lnTo>
                      <a:pt x="1125" y="470"/>
                    </a:lnTo>
                    <a:lnTo>
                      <a:pt x="1125" y="471"/>
                    </a:lnTo>
                    <a:lnTo>
                      <a:pt x="1125" y="471"/>
                    </a:lnTo>
                    <a:close/>
                    <a:moveTo>
                      <a:pt x="1184" y="435"/>
                    </a:moveTo>
                    <a:lnTo>
                      <a:pt x="1185" y="436"/>
                    </a:lnTo>
                    <a:lnTo>
                      <a:pt x="1185" y="436"/>
                    </a:lnTo>
                    <a:lnTo>
                      <a:pt x="1186" y="436"/>
                    </a:lnTo>
                    <a:lnTo>
                      <a:pt x="1186" y="437"/>
                    </a:lnTo>
                    <a:lnTo>
                      <a:pt x="1187" y="437"/>
                    </a:lnTo>
                    <a:lnTo>
                      <a:pt x="1188" y="437"/>
                    </a:lnTo>
                    <a:lnTo>
                      <a:pt x="1188" y="437"/>
                    </a:lnTo>
                    <a:lnTo>
                      <a:pt x="1189" y="437"/>
                    </a:lnTo>
                    <a:lnTo>
                      <a:pt x="1189" y="437"/>
                    </a:lnTo>
                    <a:lnTo>
                      <a:pt x="1190" y="436"/>
                    </a:lnTo>
                    <a:lnTo>
                      <a:pt x="1191" y="436"/>
                    </a:lnTo>
                    <a:lnTo>
                      <a:pt x="1191" y="436"/>
                    </a:lnTo>
                    <a:lnTo>
                      <a:pt x="1191" y="436"/>
                    </a:lnTo>
                    <a:lnTo>
                      <a:pt x="1192" y="436"/>
                    </a:lnTo>
                    <a:lnTo>
                      <a:pt x="1192" y="436"/>
                    </a:lnTo>
                    <a:lnTo>
                      <a:pt x="1192" y="436"/>
                    </a:lnTo>
                    <a:lnTo>
                      <a:pt x="1210" y="423"/>
                    </a:lnTo>
                    <a:lnTo>
                      <a:pt x="1210" y="423"/>
                    </a:lnTo>
                    <a:lnTo>
                      <a:pt x="1210" y="423"/>
                    </a:lnTo>
                    <a:lnTo>
                      <a:pt x="1210" y="422"/>
                    </a:lnTo>
                    <a:lnTo>
                      <a:pt x="1211" y="422"/>
                    </a:lnTo>
                    <a:lnTo>
                      <a:pt x="1211" y="422"/>
                    </a:lnTo>
                    <a:lnTo>
                      <a:pt x="1212" y="422"/>
                    </a:lnTo>
                    <a:lnTo>
                      <a:pt x="1212" y="421"/>
                    </a:lnTo>
                    <a:lnTo>
                      <a:pt x="1212" y="421"/>
                    </a:lnTo>
                    <a:lnTo>
                      <a:pt x="1212" y="420"/>
                    </a:lnTo>
                    <a:lnTo>
                      <a:pt x="1213" y="420"/>
                    </a:lnTo>
                    <a:lnTo>
                      <a:pt x="1213" y="419"/>
                    </a:lnTo>
                    <a:lnTo>
                      <a:pt x="1213" y="418"/>
                    </a:lnTo>
                    <a:lnTo>
                      <a:pt x="1213" y="418"/>
                    </a:lnTo>
                    <a:lnTo>
                      <a:pt x="1213" y="417"/>
                    </a:lnTo>
                    <a:lnTo>
                      <a:pt x="1213" y="416"/>
                    </a:lnTo>
                    <a:lnTo>
                      <a:pt x="1213" y="416"/>
                    </a:lnTo>
                    <a:lnTo>
                      <a:pt x="1213" y="415"/>
                    </a:lnTo>
                    <a:lnTo>
                      <a:pt x="1212" y="415"/>
                    </a:lnTo>
                    <a:lnTo>
                      <a:pt x="1212" y="415"/>
                    </a:lnTo>
                    <a:lnTo>
                      <a:pt x="1212" y="414"/>
                    </a:lnTo>
                    <a:lnTo>
                      <a:pt x="1212" y="414"/>
                    </a:lnTo>
                    <a:lnTo>
                      <a:pt x="1212" y="414"/>
                    </a:lnTo>
                    <a:lnTo>
                      <a:pt x="1212" y="414"/>
                    </a:lnTo>
                    <a:lnTo>
                      <a:pt x="1212" y="414"/>
                    </a:lnTo>
                    <a:lnTo>
                      <a:pt x="1211" y="413"/>
                    </a:lnTo>
                    <a:lnTo>
                      <a:pt x="1211" y="413"/>
                    </a:lnTo>
                    <a:lnTo>
                      <a:pt x="1210" y="413"/>
                    </a:lnTo>
                    <a:lnTo>
                      <a:pt x="1210" y="413"/>
                    </a:lnTo>
                    <a:lnTo>
                      <a:pt x="1210" y="413"/>
                    </a:lnTo>
                    <a:lnTo>
                      <a:pt x="1210" y="412"/>
                    </a:lnTo>
                    <a:lnTo>
                      <a:pt x="1209" y="412"/>
                    </a:lnTo>
                    <a:lnTo>
                      <a:pt x="1208" y="412"/>
                    </a:lnTo>
                    <a:lnTo>
                      <a:pt x="1208" y="411"/>
                    </a:lnTo>
                    <a:lnTo>
                      <a:pt x="1207" y="411"/>
                    </a:lnTo>
                    <a:lnTo>
                      <a:pt x="1207" y="411"/>
                    </a:lnTo>
                    <a:lnTo>
                      <a:pt x="1206" y="411"/>
                    </a:lnTo>
                    <a:lnTo>
                      <a:pt x="1205" y="411"/>
                    </a:lnTo>
                    <a:lnTo>
                      <a:pt x="1205" y="411"/>
                    </a:lnTo>
                    <a:lnTo>
                      <a:pt x="1204" y="412"/>
                    </a:lnTo>
                    <a:lnTo>
                      <a:pt x="1204" y="412"/>
                    </a:lnTo>
                    <a:lnTo>
                      <a:pt x="1203" y="412"/>
                    </a:lnTo>
                    <a:lnTo>
                      <a:pt x="1203" y="412"/>
                    </a:lnTo>
                    <a:lnTo>
                      <a:pt x="1203" y="412"/>
                    </a:lnTo>
                    <a:lnTo>
                      <a:pt x="1202" y="412"/>
                    </a:lnTo>
                    <a:lnTo>
                      <a:pt x="1202" y="412"/>
                    </a:lnTo>
                    <a:lnTo>
                      <a:pt x="1185" y="425"/>
                    </a:lnTo>
                    <a:lnTo>
                      <a:pt x="1184" y="425"/>
                    </a:lnTo>
                    <a:lnTo>
                      <a:pt x="1184" y="425"/>
                    </a:lnTo>
                    <a:lnTo>
                      <a:pt x="1184" y="426"/>
                    </a:lnTo>
                    <a:lnTo>
                      <a:pt x="1184" y="426"/>
                    </a:lnTo>
                    <a:lnTo>
                      <a:pt x="1183" y="426"/>
                    </a:lnTo>
                    <a:lnTo>
                      <a:pt x="1183" y="426"/>
                    </a:lnTo>
                    <a:lnTo>
                      <a:pt x="1182" y="427"/>
                    </a:lnTo>
                    <a:lnTo>
                      <a:pt x="1182" y="427"/>
                    </a:lnTo>
                    <a:lnTo>
                      <a:pt x="1182" y="428"/>
                    </a:lnTo>
                    <a:lnTo>
                      <a:pt x="1182" y="428"/>
                    </a:lnTo>
                    <a:lnTo>
                      <a:pt x="1181" y="429"/>
                    </a:lnTo>
                    <a:lnTo>
                      <a:pt x="1181" y="430"/>
                    </a:lnTo>
                    <a:lnTo>
                      <a:pt x="1181" y="430"/>
                    </a:lnTo>
                    <a:lnTo>
                      <a:pt x="1181" y="431"/>
                    </a:lnTo>
                    <a:lnTo>
                      <a:pt x="1181" y="432"/>
                    </a:lnTo>
                    <a:lnTo>
                      <a:pt x="1182" y="432"/>
                    </a:lnTo>
                    <a:lnTo>
                      <a:pt x="1182" y="433"/>
                    </a:lnTo>
                    <a:lnTo>
                      <a:pt x="1182" y="433"/>
                    </a:lnTo>
                    <a:lnTo>
                      <a:pt x="1182" y="433"/>
                    </a:lnTo>
                    <a:lnTo>
                      <a:pt x="1182" y="434"/>
                    </a:lnTo>
                    <a:lnTo>
                      <a:pt x="1182" y="434"/>
                    </a:lnTo>
                    <a:lnTo>
                      <a:pt x="1182" y="434"/>
                    </a:lnTo>
                    <a:lnTo>
                      <a:pt x="1182" y="434"/>
                    </a:lnTo>
                    <a:lnTo>
                      <a:pt x="1183" y="434"/>
                    </a:lnTo>
                    <a:lnTo>
                      <a:pt x="1183" y="435"/>
                    </a:lnTo>
                    <a:lnTo>
                      <a:pt x="1184" y="435"/>
                    </a:lnTo>
                    <a:lnTo>
                      <a:pt x="1184" y="435"/>
                    </a:lnTo>
                    <a:lnTo>
                      <a:pt x="1184" y="435"/>
                    </a:lnTo>
                    <a:lnTo>
                      <a:pt x="1184" y="435"/>
                    </a:lnTo>
                    <a:lnTo>
                      <a:pt x="1184" y="435"/>
                    </a:lnTo>
                    <a:close/>
                    <a:moveTo>
                      <a:pt x="1212" y="384"/>
                    </a:moveTo>
                    <a:lnTo>
                      <a:pt x="1213" y="384"/>
                    </a:lnTo>
                    <a:lnTo>
                      <a:pt x="1213" y="384"/>
                    </a:lnTo>
                    <a:lnTo>
                      <a:pt x="1214" y="384"/>
                    </a:lnTo>
                    <a:lnTo>
                      <a:pt x="1214" y="383"/>
                    </a:lnTo>
                    <a:lnTo>
                      <a:pt x="1215" y="382"/>
                    </a:lnTo>
                    <a:lnTo>
                      <a:pt x="1215" y="382"/>
                    </a:lnTo>
                    <a:lnTo>
                      <a:pt x="1215" y="381"/>
                    </a:lnTo>
                    <a:lnTo>
                      <a:pt x="1216" y="381"/>
                    </a:lnTo>
                    <a:lnTo>
                      <a:pt x="1216" y="380"/>
                    </a:lnTo>
                    <a:lnTo>
                      <a:pt x="1216" y="380"/>
                    </a:lnTo>
                    <a:lnTo>
                      <a:pt x="1216" y="379"/>
                    </a:lnTo>
                    <a:lnTo>
                      <a:pt x="1216" y="379"/>
                    </a:lnTo>
                    <a:lnTo>
                      <a:pt x="1216" y="379"/>
                    </a:lnTo>
                    <a:lnTo>
                      <a:pt x="1216" y="379"/>
                    </a:lnTo>
                    <a:lnTo>
                      <a:pt x="1216" y="378"/>
                    </a:lnTo>
                    <a:lnTo>
                      <a:pt x="1216" y="378"/>
                    </a:lnTo>
                    <a:lnTo>
                      <a:pt x="1216" y="356"/>
                    </a:lnTo>
                    <a:lnTo>
                      <a:pt x="1216" y="356"/>
                    </a:lnTo>
                    <a:lnTo>
                      <a:pt x="1216" y="356"/>
                    </a:lnTo>
                    <a:lnTo>
                      <a:pt x="1216" y="355"/>
                    </a:lnTo>
                    <a:lnTo>
                      <a:pt x="1216" y="354"/>
                    </a:lnTo>
                    <a:lnTo>
                      <a:pt x="1216" y="354"/>
                    </a:lnTo>
                    <a:lnTo>
                      <a:pt x="1215" y="354"/>
                    </a:lnTo>
                    <a:lnTo>
                      <a:pt x="1215" y="353"/>
                    </a:lnTo>
                    <a:lnTo>
                      <a:pt x="1215" y="353"/>
                    </a:lnTo>
                    <a:lnTo>
                      <a:pt x="1215" y="352"/>
                    </a:lnTo>
                    <a:lnTo>
                      <a:pt x="1214" y="352"/>
                    </a:lnTo>
                    <a:lnTo>
                      <a:pt x="1214" y="351"/>
                    </a:lnTo>
                    <a:lnTo>
                      <a:pt x="1213" y="351"/>
                    </a:lnTo>
                    <a:lnTo>
                      <a:pt x="1213" y="351"/>
                    </a:lnTo>
                    <a:lnTo>
                      <a:pt x="1212" y="350"/>
                    </a:lnTo>
                    <a:lnTo>
                      <a:pt x="1212" y="350"/>
                    </a:lnTo>
                    <a:lnTo>
                      <a:pt x="1211" y="350"/>
                    </a:lnTo>
                    <a:lnTo>
                      <a:pt x="1210" y="350"/>
                    </a:lnTo>
                    <a:lnTo>
                      <a:pt x="1210" y="350"/>
                    </a:lnTo>
                    <a:lnTo>
                      <a:pt x="1210" y="350"/>
                    </a:lnTo>
                    <a:lnTo>
                      <a:pt x="1209" y="350"/>
                    </a:lnTo>
                    <a:lnTo>
                      <a:pt x="1209" y="350"/>
                    </a:lnTo>
                    <a:lnTo>
                      <a:pt x="1209" y="350"/>
                    </a:lnTo>
                    <a:lnTo>
                      <a:pt x="1209" y="350"/>
                    </a:lnTo>
                    <a:lnTo>
                      <a:pt x="1209" y="350"/>
                    </a:lnTo>
                    <a:lnTo>
                      <a:pt x="1208" y="350"/>
                    </a:lnTo>
                    <a:lnTo>
                      <a:pt x="1208" y="350"/>
                    </a:lnTo>
                    <a:lnTo>
                      <a:pt x="1208" y="350"/>
                    </a:lnTo>
                    <a:lnTo>
                      <a:pt x="1207" y="350"/>
                    </a:lnTo>
                    <a:lnTo>
                      <a:pt x="1207" y="350"/>
                    </a:lnTo>
                    <a:lnTo>
                      <a:pt x="1206" y="350"/>
                    </a:lnTo>
                    <a:lnTo>
                      <a:pt x="1206" y="350"/>
                    </a:lnTo>
                    <a:lnTo>
                      <a:pt x="1205" y="351"/>
                    </a:lnTo>
                    <a:lnTo>
                      <a:pt x="1205" y="351"/>
                    </a:lnTo>
                    <a:lnTo>
                      <a:pt x="1204" y="352"/>
                    </a:lnTo>
                    <a:lnTo>
                      <a:pt x="1204" y="352"/>
                    </a:lnTo>
                    <a:lnTo>
                      <a:pt x="1203" y="353"/>
                    </a:lnTo>
                    <a:lnTo>
                      <a:pt x="1203" y="353"/>
                    </a:lnTo>
                    <a:lnTo>
                      <a:pt x="1203" y="354"/>
                    </a:lnTo>
                    <a:lnTo>
                      <a:pt x="1203" y="354"/>
                    </a:lnTo>
                    <a:lnTo>
                      <a:pt x="1202" y="355"/>
                    </a:lnTo>
                    <a:lnTo>
                      <a:pt x="1202" y="355"/>
                    </a:lnTo>
                    <a:lnTo>
                      <a:pt x="1202" y="356"/>
                    </a:lnTo>
                    <a:lnTo>
                      <a:pt x="1202" y="356"/>
                    </a:lnTo>
                    <a:lnTo>
                      <a:pt x="1202" y="356"/>
                    </a:lnTo>
                    <a:lnTo>
                      <a:pt x="1202" y="357"/>
                    </a:lnTo>
                    <a:lnTo>
                      <a:pt x="1203" y="378"/>
                    </a:lnTo>
                    <a:lnTo>
                      <a:pt x="1203" y="379"/>
                    </a:lnTo>
                    <a:lnTo>
                      <a:pt x="1203" y="379"/>
                    </a:lnTo>
                    <a:lnTo>
                      <a:pt x="1203" y="379"/>
                    </a:lnTo>
                    <a:lnTo>
                      <a:pt x="1203" y="380"/>
                    </a:lnTo>
                    <a:lnTo>
                      <a:pt x="1203" y="380"/>
                    </a:lnTo>
                    <a:lnTo>
                      <a:pt x="1203" y="380"/>
                    </a:lnTo>
                    <a:lnTo>
                      <a:pt x="1204" y="381"/>
                    </a:lnTo>
                    <a:lnTo>
                      <a:pt x="1204" y="381"/>
                    </a:lnTo>
                    <a:lnTo>
                      <a:pt x="1205" y="382"/>
                    </a:lnTo>
                    <a:lnTo>
                      <a:pt x="1205" y="382"/>
                    </a:lnTo>
                    <a:lnTo>
                      <a:pt x="1205" y="383"/>
                    </a:lnTo>
                    <a:lnTo>
                      <a:pt x="1206" y="384"/>
                    </a:lnTo>
                    <a:lnTo>
                      <a:pt x="1206" y="384"/>
                    </a:lnTo>
                    <a:lnTo>
                      <a:pt x="1207" y="384"/>
                    </a:lnTo>
                    <a:lnTo>
                      <a:pt x="1207" y="384"/>
                    </a:lnTo>
                    <a:lnTo>
                      <a:pt x="1208" y="385"/>
                    </a:lnTo>
                    <a:lnTo>
                      <a:pt x="1208" y="385"/>
                    </a:lnTo>
                    <a:lnTo>
                      <a:pt x="1209" y="385"/>
                    </a:lnTo>
                    <a:lnTo>
                      <a:pt x="1209" y="385"/>
                    </a:lnTo>
                    <a:lnTo>
                      <a:pt x="1209" y="385"/>
                    </a:lnTo>
                    <a:lnTo>
                      <a:pt x="1210" y="385"/>
                    </a:lnTo>
                    <a:lnTo>
                      <a:pt x="1210" y="385"/>
                    </a:lnTo>
                    <a:lnTo>
                      <a:pt x="1210" y="385"/>
                    </a:lnTo>
                    <a:lnTo>
                      <a:pt x="1210" y="385"/>
                    </a:lnTo>
                    <a:lnTo>
                      <a:pt x="1211" y="385"/>
                    </a:lnTo>
                    <a:lnTo>
                      <a:pt x="1211" y="385"/>
                    </a:lnTo>
                    <a:lnTo>
                      <a:pt x="1212" y="385"/>
                    </a:lnTo>
                    <a:lnTo>
                      <a:pt x="1212" y="385"/>
                    </a:lnTo>
                    <a:lnTo>
                      <a:pt x="1212" y="384"/>
                    </a:lnTo>
                    <a:lnTo>
                      <a:pt x="1212" y="384"/>
                    </a:lnTo>
                    <a:close/>
                    <a:moveTo>
                      <a:pt x="1208" y="325"/>
                    </a:moveTo>
                    <a:lnTo>
                      <a:pt x="1209" y="324"/>
                    </a:lnTo>
                    <a:lnTo>
                      <a:pt x="1209" y="324"/>
                    </a:lnTo>
                    <a:lnTo>
                      <a:pt x="1209" y="323"/>
                    </a:lnTo>
                    <a:lnTo>
                      <a:pt x="1209" y="323"/>
                    </a:lnTo>
                    <a:lnTo>
                      <a:pt x="1209" y="322"/>
                    </a:lnTo>
                    <a:lnTo>
                      <a:pt x="1209" y="322"/>
                    </a:lnTo>
                    <a:lnTo>
                      <a:pt x="1210" y="321"/>
                    </a:lnTo>
                    <a:lnTo>
                      <a:pt x="1209" y="320"/>
                    </a:lnTo>
                    <a:lnTo>
                      <a:pt x="1209" y="319"/>
                    </a:lnTo>
                    <a:lnTo>
                      <a:pt x="1209" y="319"/>
                    </a:lnTo>
                    <a:lnTo>
                      <a:pt x="1209" y="318"/>
                    </a:lnTo>
                    <a:lnTo>
                      <a:pt x="1209" y="318"/>
                    </a:lnTo>
                    <a:lnTo>
                      <a:pt x="1209" y="318"/>
                    </a:lnTo>
                    <a:lnTo>
                      <a:pt x="1209" y="318"/>
                    </a:lnTo>
                    <a:lnTo>
                      <a:pt x="1209" y="317"/>
                    </a:lnTo>
                    <a:lnTo>
                      <a:pt x="1208" y="317"/>
                    </a:lnTo>
                    <a:lnTo>
                      <a:pt x="1195" y="300"/>
                    </a:lnTo>
                    <a:lnTo>
                      <a:pt x="1195" y="299"/>
                    </a:lnTo>
                    <a:lnTo>
                      <a:pt x="1195" y="299"/>
                    </a:lnTo>
                    <a:lnTo>
                      <a:pt x="1195" y="298"/>
                    </a:lnTo>
                    <a:lnTo>
                      <a:pt x="1195" y="298"/>
                    </a:lnTo>
                    <a:lnTo>
                      <a:pt x="1194" y="298"/>
                    </a:lnTo>
                    <a:lnTo>
                      <a:pt x="1194" y="298"/>
                    </a:lnTo>
                    <a:lnTo>
                      <a:pt x="1194" y="298"/>
                    </a:lnTo>
                    <a:lnTo>
                      <a:pt x="1193" y="297"/>
                    </a:lnTo>
                    <a:lnTo>
                      <a:pt x="1192" y="297"/>
                    </a:lnTo>
                    <a:lnTo>
                      <a:pt x="1192" y="297"/>
                    </a:lnTo>
                    <a:lnTo>
                      <a:pt x="1191" y="297"/>
                    </a:lnTo>
                    <a:lnTo>
                      <a:pt x="1191" y="297"/>
                    </a:lnTo>
                    <a:lnTo>
                      <a:pt x="1190" y="297"/>
                    </a:lnTo>
                    <a:lnTo>
                      <a:pt x="1189" y="297"/>
                    </a:lnTo>
                    <a:lnTo>
                      <a:pt x="1188" y="297"/>
                    </a:lnTo>
                    <a:lnTo>
                      <a:pt x="1188" y="297"/>
                    </a:lnTo>
                    <a:lnTo>
                      <a:pt x="1188" y="297"/>
                    </a:lnTo>
                    <a:lnTo>
                      <a:pt x="1187" y="297"/>
                    </a:lnTo>
                    <a:lnTo>
                      <a:pt x="1187" y="297"/>
                    </a:lnTo>
                    <a:lnTo>
                      <a:pt x="1187" y="297"/>
                    </a:lnTo>
                    <a:lnTo>
                      <a:pt x="1186" y="298"/>
                    </a:lnTo>
                    <a:lnTo>
                      <a:pt x="1186" y="298"/>
                    </a:lnTo>
                    <a:lnTo>
                      <a:pt x="1186" y="298"/>
                    </a:lnTo>
                    <a:lnTo>
                      <a:pt x="1186" y="298"/>
                    </a:lnTo>
                    <a:lnTo>
                      <a:pt x="1186" y="298"/>
                    </a:lnTo>
                    <a:lnTo>
                      <a:pt x="1185" y="298"/>
                    </a:lnTo>
                    <a:lnTo>
                      <a:pt x="1185" y="299"/>
                    </a:lnTo>
                    <a:lnTo>
                      <a:pt x="1185" y="299"/>
                    </a:lnTo>
                    <a:lnTo>
                      <a:pt x="1185" y="300"/>
                    </a:lnTo>
                    <a:lnTo>
                      <a:pt x="1185" y="300"/>
                    </a:lnTo>
                    <a:lnTo>
                      <a:pt x="1184" y="301"/>
                    </a:lnTo>
                    <a:lnTo>
                      <a:pt x="1184" y="301"/>
                    </a:lnTo>
                    <a:lnTo>
                      <a:pt x="1184" y="302"/>
                    </a:lnTo>
                    <a:lnTo>
                      <a:pt x="1184" y="302"/>
                    </a:lnTo>
                    <a:lnTo>
                      <a:pt x="1184" y="303"/>
                    </a:lnTo>
                    <a:lnTo>
                      <a:pt x="1184" y="304"/>
                    </a:lnTo>
                    <a:lnTo>
                      <a:pt x="1184" y="304"/>
                    </a:lnTo>
                    <a:lnTo>
                      <a:pt x="1184" y="305"/>
                    </a:lnTo>
                    <a:lnTo>
                      <a:pt x="1184" y="305"/>
                    </a:lnTo>
                    <a:lnTo>
                      <a:pt x="1184" y="306"/>
                    </a:lnTo>
                    <a:lnTo>
                      <a:pt x="1184" y="306"/>
                    </a:lnTo>
                    <a:lnTo>
                      <a:pt x="1184" y="307"/>
                    </a:lnTo>
                    <a:lnTo>
                      <a:pt x="1184" y="307"/>
                    </a:lnTo>
                    <a:lnTo>
                      <a:pt x="1185" y="307"/>
                    </a:lnTo>
                    <a:lnTo>
                      <a:pt x="1185" y="307"/>
                    </a:lnTo>
                    <a:lnTo>
                      <a:pt x="1198" y="325"/>
                    </a:lnTo>
                    <a:lnTo>
                      <a:pt x="1198" y="325"/>
                    </a:lnTo>
                    <a:lnTo>
                      <a:pt x="1198" y="325"/>
                    </a:lnTo>
                    <a:lnTo>
                      <a:pt x="1198" y="326"/>
                    </a:lnTo>
                    <a:lnTo>
                      <a:pt x="1199" y="326"/>
                    </a:lnTo>
                    <a:lnTo>
                      <a:pt x="1199" y="326"/>
                    </a:lnTo>
                    <a:lnTo>
                      <a:pt x="1199" y="326"/>
                    </a:lnTo>
                    <a:lnTo>
                      <a:pt x="1200" y="327"/>
                    </a:lnTo>
                    <a:lnTo>
                      <a:pt x="1200" y="327"/>
                    </a:lnTo>
                    <a:lnTo>
                      <a:pt x="1201" y="328"/>
                    </a:lnTo>
                    <a:lnTo>
                      <a:pt x="1201" y="328"/>
                    </a:lnTo>
                    <a:lnTo>
                      <a:pt x="1202" y="328"/>
                    </a:lnTo>
                    <a:lnTo>
                      <a:pt x="1202" y="328"/>
                    </a:lnTo>
                    <a:lnTo>
                      <a:pt x="1203" y="328"/>
                    </a:lnTo>
                    <a:lnTo>
                      <a:pt x="1204" y="328"/>
                    </a:lnTo>
                    <a:lnTo>
                      <a:pt x="1205" y="328"/>
                    </a:lnTo>
                    <a:lnTo>
                      <a:pt x="1205" y="328"/>
                    </a:lnTo>
                    <a:lnTo>
                      <a:pt x="1206" y="328"/>
                    </a:lnTo>
                    <a:lnTo>
                      <a:pt x="1206" y="327"/>
                    </a:lnTo>
                    <a:lnTo>
                      <a:pt x="1206" y="327"/>
                    </a:lnTo>
                    <a:lnTo>
                      <a:pt x="1206" y="327"/>
                    </a:lnTo>
                    <a:lnTo>
                      <a:pt x="1207" y="326"/>
                    </a:lnTo>
                    <a:lnTo>
                      <a:pt x="1207" y="326"/>
                    </a:lnTo>
                    <a:lnTo>
                      <a:pt x="1207" y="326"/>
                    </a:lnTo>
                    <a:lnTo>
                      <a:pt x="1207" y="326"/>
                    </a:lnTo>
                    <a:lnTo>
                      <a:pt x="1207" y="326"/>
                    </a:lnTo>
                    <a:lnTo>
                      <a:pt x="1208" y="326"/>
                    </a:lnTo>
                    <a:lnTo>
                      <a:pt x="1208" y="325"/>
                    </a:lnTo>
                    <a:lnTo>
                      <a:pt x="1208" y="325"/>
                    </a:lnTo>
                    <a:lnTo>
                      <a:pt x="1208" y="325"/>
                    </a:lnTo>
                    <a:lnTo>
                      <a:pt x="1208" y="325"/>
                    </a:lnTo>
                    <a:close/>
                    <a:moveTo>
                      <a:pt x="1167" y="285"/>
                    </a:moveTo>
                    <a:lnTo>
                      <a:pt x="1168" y="284"/>
                    </a:lnTo>
                    <a:lnTo>
                      <a:pt x="1168" y="284"/>
                    </a:lnTo>
                    <a:lnTo>
                      <a:pt x="1168" y="284"/>
                    </a:lnTo>
                    <a:lnTo>
                      <a:pt x="1169" y="283"/>
                    </a:lnTo>
                    <a:lnTo>
                      <a:pt x="1170" y="283"/>
                    </a:lnTo>
                    <a:lnTo>
                      <a:pt x="1170" y="282"/>
                    </a:lnTo>
                    <a:lnTo>
                      <a:pt x="1170" y="281"/>
                    </a:lnTo>
                    <a:lnTo>
                      <a:pt x="1170" y="281"/>
                    </a:lnTo>
                    <a:lnTo>
                      <a:pt x="1171" y="280"/>
                    </a:lnTo>
                    <a:lnTo>
                      <a:pt x="1171" y="280"/>
                    </a:lnTo>
                    <a:lnTo>
                      <a:pt x="1171" y="279"/>
                    </a:lnTo>
                    <a:lnTo>
                      <a:pt x="1171" y="279"/>
                    </a:lnTo>
                    <a:lnTo>
                      <a:pt x="1171" y="279"/>
                    </a:lnTo>
                    <a:lnTo>
                      <a:pt x="1171" y="278"/>
                    </a:lnTo>
                    <a:lnTo>
                      <a:pt x="1171" y="278"/>
                    </a:lnTo>
                    <a:lnTo>
                      <a:pt x="1170" y="277"/>
                    </a:lnTo>
                    <a:lnTo>
                      <a:pt x="1165" y="256"/>
                    </a:lnTo>
                    <a:lnTo>
                      <a:pt x="1165" y="256"/>
                    </a:lnTo>
                    <a:lnTo>
                      <a:pt x="1165" y="256"/>
                    </a:lnTo>
                    <a:lnTo>
                      <a:pt x="1165" y="255"/>
                    </a:lnTo>
                    <a:lnTo>
                      <a:pt x="1165" y="255"/>
                    </a:lnTo>
                    <a:lnTo>
                      <a:pt x="1165" y="255"/>
                    </a:lnTo>
                    <a:lnTo>
                      <a:pt x="1165" y="254"/>
                    </a:lnTo>
                    <a:lnTo>
                      <a:pt x="1164" y="254"/>
                    </a:lnTo>
                    <a:lnTo>
                      <a:pt x="1164" y="253"/>
                    </a:lnTo>
                    <a:lnTo>
                      <a:pt x="1164" y="253"/>
                    </a:lnTo>
                    <a:lnTo>
                      <a:pt x="1163" y="253"/>
                    </a:lnTo>
                    <a:lnTo>
                      <a:pt x="1163" y="252"/>
                    </a:lnTo>
                    <a:lnTo>
                      <a:pt x="1162" y="252"/>
                    </a:lnTo>
                    <a:lnTo>
                      <a:pt x="1161" y="252"/>
                    </a:lnTo>
                    <a:lnTo>
                      <a:pt x="1161" y="252"/>
                    </a:lnTo>
                    <a:lnTo>
                      <a:pt x="1160" y="251"/>
                    </a:lnTo>
                    <a:lnTo>
                      <a:pt x="1159" y="251"/>
                    </a:lnTo>
                    <a:lnTo>
                      <a:pt x="1159" y="251"/>
                    </a:lnTo>
                    <a:lnTo>
                      <a:pt x="1159" y="251"/>
                    </a:lnTo>
                    <a:lnTo>
                      <a:pt x="1158" y="251"/>
                    </a:lnTo>
                    <a:lnTo>
                      <a:pt x="1158" y="251"/>
                    </a:lnTo>
                    <a:lnTo>
                      <a:pt x="1158" y="251"/>
                    </a:lnTo>
                    <a:lnTo>
                      <a:pt x="1158" y="251"/>
                    </a:lnTo>
                    <a:lnTo>
                      <a:pt x="1158" y="251"/>
                    </a:lnTo>
                    <a:lnTo>
                      <a:pt x="1157" y="252"/>
                    </a:lnTo>
                    <a:lnTo>
                      <a:pt x="1157" y="252"/>
                    </a:lnTo>
                    <a:lnTo>
                      <a:pt x="1157" y="252"/>
                    </a:lnTo>
                    <a:lnTo>
                      <a:pt x="1156" y="252"/>
                    </a:lnTo>
                    <a:lnTo>
                      <a:pt x="1156" y="252"/>
                    </a:lnTo>
                    <a:lnTo>
                      <a:pt x="1156" y="252"/>
                    </a:lnTo>
                    <a:lnTo>
                      <a:pt x="1155" y="252"/>
                    </a:lnTo>
                    <a:lnTo>
                      <a:pt x="1154" y="253"/>
                    </a:lnTo>
                    <a:lnTo>
                      <a:pt x="1154" y="253"/>
                    </a:lnTo>
                    <a:lnTo>
                      <a:pt x="1153" y="254"/>
                    </a:lnTo>
                    <a:lnTo>
                      <a:pt x="1153" y="254"/>
                    </a:lnTo>
                    <a:lnTo>
                      <a:pt x="1153" y="255"/>
                    </a:lnTo>
                    <a:lnTo>
                      <a:pt x="1153" y="255"/>
                    </a:lnTo>
                    <a:lnTo>
                      <a:pt x="1152" y="256"/>
                    </a:lnTo>
                    <a:lnTo>
                      <a:pt x="1152" y="256"/>
                    </a:lnTo>
                    <a:lnTo>
                      <a:pt x="1152" y="258"/>
                    </a:lnTo>
                    <a:lnTo>
                      <a:pt x="1152" y="258"/>
                    </a:lnTo>
                    <a:lnTo>
                      <a:pt x="1152" y="258"/>
                    </a:lnTo>
                    <a:lnTo>
                      <a:pt x="1152" y="258"/>
                    </a:lnTo>
                    <a:lnTo>
                      <a:pt x="1152" y="259"/>
                    </a:lnTo>
                    <a:lnTo>
                      <a:pt x="1152" y="259"/>
                    </a:lnTo>
                    <a:lnTo>
                      <a:pt x="1152" y="259"/>
                    </a:lnTo>
                    <a:lnTo>
                      <a:pt x="1157" y="281"/>
                    </a:lnTo>
                    <a:lnTo>
                      <a:pt x="1157" y="281"/>
                    </a:lnTo>
                    <a:lnTo>
                      <a:pt x="1158" y="281"/>
                    </a:lnTo>
                    <a:lnTo>
                      <a:pt x="1158" y="282"/>
                    </a:lnTo>
                    <a:lnTo>
                      <a:pt x="1158" y="282"/>
                    </a:lnTo>
                    <a:lnTo>
                      <a:pt x="1158" y="282"/>
                    </a:lnTo>
                    <a:lnTo>
                      <a:pt x="1158" y="282"/>
                    </a:lnTo>
                    <a:lnTo>
                      <a:pt x="1158" y="283"/>
                    </a:lnTo>
                    <a:lnTo>
                      <a:pt x="1159" y="283"/>
                    </a:lnTo>
                    <a:lnTo>
                      <a:pt x="1159" y="284"/>
                    </a:lnTo>
                    <a:lnTo>
                      <a:pt x="1160" y="284"/>
                    </a:lnTo>
                    <a:lnTo>
                      <a:pt x="1160" y="285"/>
                    </a:lnTo>
                    <a:lnTo>
                      <a:pt x="1161" y="285"/>
                    </a:lnTo>
                    <a:lnTo>
                      <a:pt x="1161" y="286"/>
                    </a:lnTo>
                    <a:lnTo>
                      <a:pt x="1162" y="286"/>
                    </a:lnTo>
                    <a:lnTo>
                      <a:pt x="1163" y="286"/>
                    </a:lnTo>
                    <a:lnTo>
                      <a:pt x="1163" y="286"/>
                    </a:lnTo>
                    <a:lnTo>
                      <a:pt x="1164" y="286"/>
                    </a:lnTo>
                    <a:lnTo>
                      <a:pt x="1164" y="286"/>
                    </a:lnTo>
                    <a:lnTo>
                      <a:pt x="1164" y="286"/>
                    </a:lnTo>
                    <a:lnTo>
                      <a:pt x="1165" y="286"/>
                    </a:lnTo>
                    <a:lnTo>
                      <a:pt x="1165" y="286"/>
                    </a:lnTo>
                    <a:lnTo>
                      <a:pt x="1165" y="286"/>
                    </a:lnTo>
                    <a:lnTo>
                      <a:pt x="1165" y="286"/>
                    </a:lnTo>
                    <a:lnTo>
                      <a:pt x="1166" y="286"/>
                    </a:lnTo>
                    <a:lnTo>
                      <a:pt x="1166" y="286"/>
                    </a:lnTo>
                    <a:lnTo>
                      <a:pt x="1166" y="286"/>
                    </a:lnTo>
                    <a:lnTo>
                      <a:pt x="1167" y="285"/>
                    </a:lnTo>
                    <a:lnTo>
                      <a:pt x="1167" y="285"/>
                    </a:lnTo>
                    <a:lnTo>
                      <a:pt x="1167" y="285"/>
                    </a:lnTo>
                    <a:lnTo>
                      <a:pt x="1167" y="285"/>
                    </a:lnTo>
                    <a:close/>
                    <a:moveTo>
                      <a:pt x="1158" y="225"/>
                    </a:moveTo>
                    <a:lnTo>
                      <a:pt x="1159" y="224"/>
                    </a:lnTo>
                    <a:lnTo>
                      <a:pt x="1159" y="224"/>
                    </a:lnTo>
                    <a:lnTo>
                      <a:pt x="1160" y="224"/>
                    </a:lnTo>
                    <a:lnTo>
                      <a:pt x="1160" y="224"/>
                    </a:lnTo>
                    <a:lnTo>
                      <a:pt x="1161" y="223"/>
                    </a:lnTo>
                    <a:lnTo>
                      <a:pt x="1161" y="223"/>
                    </a:lnTo>
                    <a:lnTo>
                      <a:pt x="1162" y="223"/>
                    </a:lnTo>
                    <a:lnTo>
                      <a:pt x="1163" y="222"/>
                    </a:lnTo>
                    <a:lnTo>
                      <a:pt x="1163" y="221"/>
                    </a:lnTo>
                    <a:lnTo>
                      <a:pt x="1163" y="221"/>
                    </a:lnTo>
                    <a:lnTo>
                      <a:pt x="1163" y="220"/>
                    </a:lnTo>
                    <a:lnTo>
                      <a:pt x="1163" y="220"/>
                    </a:lnTo>
                    <a:lnTo>
                      <a:pt x="1163" y="220"/>
                    </a:lnTo>
                    <a:lnTo>
                      <a:pt x="1164" y="219"/>
                    </a:lnTo>
                    <a:lnTo>
                      <a:pt x="1164" y="219"/>
                    </a:lnTo>
                    <a:lnTo>
                      <a:pt x="1164" y="219"/>
                    </a:lnTo>
                    <a:lnTo>
                      <a:pt x="1167" y="197"/>
                    </a:lnTo>
                    <a:lnTo>
                      <a:pt x="1167" y="197"/>
                    </a:lnTo>
                    <a:lnTo>
                      <a:pt x="1167" y="197"/>
                    </a:lnTo>
                    <a:lnTo>
                      <a:pt x="1167" y="196"/>
                    </a:lnTo>
                    <a:lnTo>
                      <a:pt x="1167" y="196"/>
                    </a:lnTo>
                    <a:lnTo>
                      <a:pt x="1167" y="196"/>
                    </a:lnTo>
                    <a:lnTo>
                      <a:pt x="1167" y="195"/>
                    </a:lnTo>
                    <a:lnTo>
                      <a:pt x="1166" y="195"/>
                    </a:lnTo>
                    <a:lnTo>
                      <a:pt x="1166" y="194"/>
                    </a:lnTo>
                    <a:lnTo>
                      <a:pt x="1166" y="193"/>
                    </a:lnTo>
                    <a:lnTo>
                      <a:pt x="1166" y="193"/>
                    </a:lnTo>
                    <a:lnTo>
                      <a:pt x="1165" y="192"/>
                    </a:lnTo>
                    <a:lnTo>
                      <a:pt x="1165" y="192"/>
                    </a:lnTo>
                    <a:lnTo>
                      <a:pt x="1165" y="191"/>
                    </a:lnTo>
                    <a:lnTo>
                      <a:pt x="1164" y="191"/>
                    </a:lnTo>
                    <a:lnTo>
                      <a:pt x="1164" y="190"/>
                    </a:lnTo>
                    <a:lnTo>
                      <a:pt x="1163" y="190"/>
                    </a:lnTo>
                    <a:lnTo>
                      <a:pt x="1163" y="190"/>
                    </a:lnTo>
                    <a:lnTo>
                      <a:pt x="1163" y="190"/>
                    </a:lnTo>
                    <a:lnTo>
                      <a:pt x="1162" y="190"/>
                    </a:lnTo>
                    <a:lnTo>
                      <a:pt x="1161" y="190"/>
                    </a:lnTo>
                    <a:lnTo>
                      <a:pt x="1161" y="190"/>
                    </a:lnTo>
                    <a:lnTo>
                      <a:pt x="1161" y="190"/>
                    </a:lnTo>
                    <a:lnTo>
                      <a:pt x="1161" y="190"/>
                    </a:lnTo>
                    <a:lnTo>
                      <a:pt x="1160" y="190"/>
                    </a:lnTo>
                    <a:lnTo>
                      <a:pt x="1160" y="190"/>
                    </a:lnTo>
                    <a:lnTo>
                      <a:pt x="1160" y="190"/>
                    </a:lnTo>
                    <a:lnTo>
                      <a:pt x="1160" y="190"/>
                    </a:lnTo>
                    <a:lnTo>
                      <a:pt x="1159" y="190"/>
                    </a:lnTo>
                    <a:lnTo>
                      <a:pt x="1159" y="190"/>
                    </a:lnTo>
                    <a:lnTo>
                      <a:pt x="1158" y="190"/>
                    </a:lnTo>
                    <a:lnTo>
                      <a:pt x="1158" y="190"/>
                    </a:lnTo>
                    <a:lnTo>
                      <a:pt x="1157" y="190"/>
                    </a:lnTo>
                    <a:lnTo>
                      <a:pt x="1157" y="191"/>
                    </a:lnTo>
                    <a:lnTo>
                      <a:pt x="1156" y="191"/>
                    </a:lnTo>
                    <a:lnTo>
                      <a:pt x="1156" y="191"/>
                    </a:lnTo>
                    <a:lnTo>
                      <a:pt x="1155" y="192"/>
                    </a:lnTo>
                    <a:lnTo>
                      <a:pt x="1154" y="192"/>
                    </a:lnTo>
                    <a:lnTo>
                      <a:pt x="1154" y="193"/>
                    </a:lnTo>
                    <a:lnTo>
                      <a:pt x="1154" y="193"/>
                    </a:lnTo>
                    <a:lnTo>
                      <a:pt x="1154" y="193"/>
                    </a:lnTo>
                    <a:lnTo>
                      <a:pt x="1154" y="194"/>
                    </a:lnTo>
                    <a:lnTo>
                      <a:pt x="1153" y="194"/>
                    </a:lnTo>
                    <a:lnTo>
                      <a:pt x="1153" y="195"/>
                    </a:lnTo>
                    <a:lnTo>
                      <a:pt x="1153" y="195"/>
                    </a:lnTo>
                    <a:lnTo>
                      <a:pt x="1153" y="195"/>
                    </a:lnTo>
                    <a:lnTo>
                      <a:pt x="1150" y="217"/>
                    </a:lnTo>
                    <a:lnTo>
                      <a:pt x="1150" y="217"/>
                    </a:lnTo>
                    <a:lnTo>
                      <a:pt x="1150" y="218"/>
                    </a:lnTo>
                    <a:lnTo>
                      <a:pt x="1150" y="218"/>
                    </a:lnTo>
                    <a:lnTo>
                      <a:pt x="1150" y="218"/>
                    </a:lnTo>
                    <a:lnTo>
                      <a:pt x="1150" y="219"/>
                    </a:lnTo>
                    <a:lnTo>
                      <a:pt x="1150" y="219"/>
                    </a:lnTo>
                    <a:lnTo>
                      <a:pt x="1151" y="219"/>
                    </a:lnTo>
                    <a:lnTo>
                      <a:pt x="1151" y="220"/>
                    </a:lnTo>
                    <a:lnTo>
                      <a:pt x="1151" y="221"/>
                    </a:lnTo>
                    <a:lnTo>
                      <a:pt x="1151" y="221"/>
                    </a:lnTo>
                    <a:lnTo>
                      <a:pt x="1152" y="222"/>
                    </a:lnTo>
                    <a:lnTo>
                      <a:pt x="1152" y="223"/>
                    </a:lnTo>
                    <a:lnTo>
                      <a:pt x="1152" y="223"/>
                    </a:lnTo>
                    <a:lnTo>
                      <a:pt x="1153" y="223"/>
                    </a:lnTo>
                    <a:lnTo>
                      <a:pt x="1153" y="224"/>
                    </a:lnTo>
                    <a:lnTo>
                      <a:pt x="1154" y="224"/>
                    </a:lnTo>
                    <a:lnTo>
                      <a:pt x="1154" y="224"/>
                    </a:lnTo>
                    <a:lnTo>
                      <a:pt x="1154" y="224"/>
                    </a:lnTo>
                    <a:lnTo>
                      <a:pt x="1155" y="224"/>
                    </a:lnTo>
                    <a:lnTo>
                      <a:pt x="1156" y="224"/>
                    </a:lnTo>
                    <a:lnTo>
                      <a:pt x="1156" y="224"/>
                    </a:lnTo>
                    <a:lnTo>
                      <a:pt x="1156" y="225"/>
                    </a:lnTo>
                    <a:lnTo>
                      <a:pt x="1156" y="225"/>
                    </a:lnTo>
                    <a:lnTo>
                      <a:pt x="1156" y="225"/>
                    </a:lnTo>
                    <a:lnTo>
                      <a:pt x="1157" y="225"/>
                    </a:lnTo>
                    <a:lnTo>
                      <a:pt x="1157" y="225"/>
                    </a:lnTo>
                    <a:lnTo>
                      <a:pt x="1157" y="225"/>
                    </a:lnTo>
                    <a:lnTo>
                      <a:pt x="1158" y="225"/>
                    </a:lnTo>
                    <a:lnTo>
                      <a:pt x="1158" y="225"/>
                    </a:lnTo>
                    <a:lnTo>
                      <a:pt x="1158" y="225"/>
                    </a:lnTo>
                    <a:close/>
                    <a:moveTo>
                      <a:pt x="1170" y="168"/>
                    </a:moveTo>
                    <a:lnTo>
                      <a:pt x="1171" y="168"/>
                    </a:lnTo>
                    <a:lnTo>
                      <a:pt x="1172" y="168"/>
                    </a:lnTo>
                    <a:lnTo>
                      <a:pt x="1172" y="168"/>
                    </a:lnTo>
                    <a:lnTo>
                      <a:pt x="1173" y="167"/>
                    </a:lnTo>
                    <a:lnTo>
                      <a:pt x="1173" y="167"/>
                    </a:lnTo>
                    <a:lnTo>
                      <a:pt x="1174" y="166"/>
                    </a:lnTo>
                    <a:lnTo>
                      <a:pt x="1174" y="166"/>
                    </a:lnTo>
                    <a:lnTo>
                      <a:pt x="1175" y="165"/>
                    </a:lnTo>
                    <a:lnTo>
                      <a:pt x="1175" y="165"/>
                    </a:lnTo>
                    <a:lnTo>
                      <a:pt x="1175" y="164"/>
                    </a:lnTo>
                    <a:lnTo>
                      <a:pt x="1176" y="164"/>
                    </a:lnTo>
                    <a:lnTo>
                      <a:pt x="1176" y="164"/>
                    </a:lnTo>
                    <a:lnTo>
                      <a:pt x="1176" y="164"/>
                    </a:lnTo>
                    <a:lnTo>
                      <a:pt x="1176" y="163"/>
                    </a:lnTo>
                    <a:lnTo>
                      <a:pt x="1177" y="163"/>
                    </a:lnTo>
                    <a:lnTo>
                      <a:pt x="1177" y="163"/>
                    </a:lnTo>
                    <a:lnTo>
                      <a:pt x="1182" y="142"/>
                    </a:lnTo>
                    <a:lnTo>
                      <a:pt x="1182" y="141"/>
                    </a:lnTo>
                    <a:lnTo>
                      <a:pt x="1182" y="141"/>
                    </a:lnTo>
                    <a:lnTo>
                      <a:pt x="1182" y="141"/>
                    </a:lnTo>
                    <a:lnTo>
                      <a:pt x="1182" y="140"/>
                    </a:lnTo>
                    <a:lnTo>
                      <a:pt x="1182" y="140"/>
                    </a:lnTo>
                    <a:lnTo>
                      <a:pt x="1182" y="140"/>
                    </a:lnTo>
                    <a:lnTo>
                      <a:pt x="1182" y="139"/>
                    </a:lnTo>
                    <a:lnTo>
                      <a:pt x="1182" y="138"/>
                    </a:lnTo>
                    <a:lnTo>
                      <a:pt x="1181" y="137"/>
                    </a:lnTo>
                    <a:lnTo>
                      <a:pt x="1181" y="137"/>
                    </a:lnTo>
                    <a:lnTo>
                      <a:pt x="1181" y="136"/>
                    </a:lnTo>
                    <a:lnTo>
                      <a:pt x="1181" y="136"/>
                    </a:lnTo>
                    <a:lnTo>
                      <a:pt x="1180" y="135"/>
                    </a:lnTo>
                    <a:lnTo>
                      <a:pt x="1180" y="135"/>
                    </a:lnTo>
                    <a:lnTo>
                      <a:pt x="1179" y="135"/>
                    </a:lnTo>
                    <a:lnTo>
                      <a:pt x="1179" y="134"/>
                    </a:lnTo>
                    <a:lnTo>
                      <a:pt x="1179" y="134"/>
                    </a:lnTo>
                    <a:lnTo>
                      <a:pt x="1178" y="134"/>
                    </a:lnTo>
                    <a:lnTo>
                      <a:pt x="1178" y="134"/>
                    </a:lnTo>
                    <a:lnTo>
                      <a:pt x="1178" y="134"/>
                    </a:lnTo>
                    <a:lnTo>
                      <a:pt x="1177" y="134"/>
                    </a:lnTo>
                    <a:lnTo>
                      <a:pt x="1177" y="134"/>
                    </a:lnTo>
                    <a:lnTo>
                      <a:pt x="1177" y="134"/>
                    </a:lnTo>
                    <a:lnTo>
                      <a:pt x="1177" y="133"/>
                    </a:lnTo>
                    <a:lnTo>
                      <a:pt x="1176" y="133"/>
                    </a:lnTo>
                    <a:lnTo>
                      <a:pt x="1176" y="133"/>
                    </a:lnTo>
                    <a:lnTo>
                      <a:pt x="1175" y="133"/>
                    </a:lnTo>
                    <a:lnTo>
                      <a:pt x="1175" y="133"/>
                    </a:lnTo>
                    <a:lnTo>
                      <a:pt x="1175" y="133"/>
                    </a:lnTo>
                    <a:lnTo>
                      <a:pt x="1174" y="133"/>
                    </a:lnTo>
                    <a:lnTo>
                      <a:pt x="1173" y="134"/>
                    </a:lnTo>
                    <a:lnTo>
                      <a:pt x="1173" y="134"/>
                    </a:lnTo>
                    <a:lnTo>
                      <a:pt x="1172" y="134"/>
                    </a:lnTo>
                    <a:lnTo>
                      <a:pt x="1172" y="134"/>
                    </a:lnTo>
                    <a:lnTo>
                      <a:pt x="1171" y="135"/>
                    </a:lnTo>
                    <a:lnTo>
                      <a:pt x="1171" y="135"/>
                    </a:lnTo>
                    <a:lnTo>
                      <a:pt x="1170" y="135"/>
                    </a:lnTo>
                    <a:lnTo>
                      <a:pt x="1170" y="136"/>
                    </a:lnTo>
                    <a:lnTo>
                      <a:pt x="1170" y="136"/>
                    </a:lnTo>
                    <a:lnTo>
                      <a:pt x="1170" y="137"/>
                    </a:lnTo>
                    <a:lnTo>
                      <a:pt x="1169" y="137"/>
                    </a:lnTo>
                    <a:lnTo>
                      <a:pt x="1169" y="137"/>
                    </a:lnTo>
                    <a:lnTo>
                      <a:pt x="1169" y="137"/>
                    </a:lnTo>
                    <a:lnTo>
                      <a:pt x="1169" y="138"/>
                    </a:lnTo>
                    <a:lnTo>
                      <a:pt x="1169" y="138"/>
                    </a:lnTo>
                    <a:lnTo>
                      <a:pt x="1164" y="159"/>
                    </a:lnTo>
                    <a:lnTo>
                      <a:pt x="1163" y="160"/>
                    </a:lnTo>
                    <a:lnTo>
                      <a:pt x="1163" y="160"/>
                    </a:lnTo>
                    <a:lnTo>
                      <a:pt x="1163" y="161"/>
                    </a:lnTo>
                    <a:lnTo>
                      <a:pt x="1163" y="161"/>
                    </a:lnTo>
                    <a:lnTo>
                      <a:pt x="1163" y="161"/>
                    </a:lnTo>
                    <a:lnTo>
                      <a:pt x="1163" y="162"/>
                    </a:lnTo>
                    <a:lnTo>
                      <a:pt x="1163" y="162"/>
                    </a:lnTo>
                    <a:lnTo>
                      <a:pt x="1164" y="163"/>
                    </a:lnTo>
                    <a:lnTo>
                      <a:pt x="1164" y="163"/>
                    </a:lnTo>
                    <a:lnTo>
                      <a:pt x="1164" y="164"/>
                    </a:lnTo>
                    <a:lnTo>
                      <a:pt x="1164" y="164"/>
                    </a:lnTo>
                    <a:lnTo>
                      <a:pt x="1165" y="165"/>
                    </a:lnTo>
                    <a:lnTo>
                      <a:pt x="1165" y="165"/>
                    </a:lnTo>
                    <a:lnTo>
                      <a:pt x="1165" y="166"/>
                    </a:lnTo>
                    <a:lnTo>
                      <a:pt x="1166" y="166"/>
                    </a:lnTo>
                    <a:lnTo>
                      <a:pt x="1166" y="167"/>
                    </a:lnTo>
                    <a:lnTo>
                      <a:pt x="1167" y="167"/>
                    </a:lnTo>
                    <a:lnTo>
                      <a:pt x="1167" y="167"/>
                    </a:lnTo>
                    <a:lnTo>
                      <a:pt x="1167" y="167"/>
                    </a:lnTo>
                    <a:lnTo>
                      <a:pt x="1167" y="168"/>
                    </a:lnTo>
                    <a:lnTo>
                      <a:pt x="1168" y="168"/>
                    </a:lnTo>
                    <a:lnTo>
                      <a:pt x="1168" y="168"/>
                    </a:lnTo>
                    <a:lnTo>
                      <a:pt x="1168" y="168"/>
                    </a:lnTo>
                    <a:lnTo>
                      <a:pt x="1168" y="168"/>
                    </a:lnTo>
                    <a:lnTo>
                      <a:pt x="1169" y="168"/>
                    </a:lnTo>
                    <a:lnTo>
                      <a:pt x="1170" y="168"/>
                    </a:lnTo>
                    <a:lnTo>
                      <a:pt x="1170" y="168"/>
                    </a:lnTo>
                    <a:lnTo>
                      <a:pt x="1170" y="168"/>
                    </a:lnTo>
                    <a:lnTo>
                      <a:pt x="1170" y="168"/>
                    </a:lnTo>
                    <a:lnTo>
                      <a:pt x="1170" y="168"/>
                    </a:lnTo>
                    <a:close/>
                    <a:moveTo>
                      <a:pt x="1173" y="114"/>
                    </a:moveTo>
                    <a:lnTo>
                      <a:pt x="1174" y="113"/>
                    </a:lnTo>
                    <a:lnTo>
                      <a:pt x="1174" y="113"/>
                    </a:lnTo>
                    <a:lnTo>
                      <a:pt x="1174" y="112"/>
                    </a:lnTo>
                    <a:lnTo>
                      <a:pt x="1175" y="112"/>
                    </a:lnTo>
                    <a:lnTo>
                      <a:pt x="1175" y="111"/>
                    </a:lnTo>
                    <a:lnTo>
                      <a:pt x="1175" y="110"/>
                    </a:lnTo>
                    <a:lnTo>
                      <a:pt x="1175" y="109"/>
                    </a:lnTo>
                    <a:lnTo>
                      <a:pt x="1175" y="109"/>
                    </a:lnTo>
                    <a:lnTo>
                      <a:pt x="1175" y="108"/>
                    </a:lnTo>
                    <a:lnTo>
                      <a:pt x="1175" y="108"/>
                    </a:lnTo>
                    <a:lnTo>
                      <a:pt x="1175" y="107"/>
                    </a:lnTo>
                    <a:lnTo>
                      <a:pt x="1175" y="107"/>
                    </a:lnTo>
                    <a:lnTo>
                      <a:pt x="1175" y="107"/>
                    </a:lnTo>
                    <a:lnTo>
                      <a:pt x="1175" y="106"/>
                    </a:lnTo>
                    <a:lnTo>
                      <a:pt x="1175" y="106"/>
                    </a:lnTo>
                    <a:lnTo>
                      <a:pt x="1175" y="106"/>
                    </a:lnTo>
                    <a:lnTo>
                      <a:pt x="1166" y="86"/>
                    </a:lnTo>
                    <a:lnTo>
                      <a:pt x="1165" y="86"/>
                    </a:lnTo>
                    <a:lnTo>
                      <a:pt x="1165" y="85"/>
                    </a:lnTo>
                    <a:lnTo>
                      <a:pt x="1165" y="85"/>
                    </a:lnTo>
                    <a:lnTo>
                      <a:pt x="1165" y="85"/>
                    </a:lnTo>
                    <a:lnTo>
                      <a:pt x="1165" y="85"/>
                    </a:lnTo>
                    <a:lnTo>
                      <a:pt x="1165" y="84"/>
                    </a:lnTo>
                    <a:lnTo>
                      <a:pt x="1164" y="84"/>
                    </a:lnTo>
                    <a:lnTo>
                      <a:pt x="1164" y="84"/>
                    </a:lnTo>
                    <a:lnTo>
                      <a:pt x="1163" y="83"/>
                    </a:lnTo>
                    <a:lnTo>
                      <a:pt x="1163" y="82"/>
                    </a:lnTo>
                    <a:lnTo>
                      <a:pt x="1162" y="82"/>
                    </a:lnTo>
                    <a:lnTo>
                      <a:pt x="1161" y="82"/>
                    </a:lnTo>
                    <a:lnTo>
                      <a:pt x="1160" y="82"/>
                    </a:lnTo>
                    <a:lnTo>
                      <a:pt x="1160" y="82"/>
                    </a:lnTo>
                    <a:lnTo>
                      <a:pt x="1159" y="82"/>
                    </a:lnTo>
                    <a:lnTo>
                      <a:pt x="1159" y="82"/>
                    </a:lnTo>
                    <a:lnTo>
                      <a:pt x="1158" y="82"/>
                    </a:lnTo>
                    <a:lnTo>
                      <a:pt x="1158" y="82"/>
                    </a:lnTo>
                    <a:lnTo>
                      <a:pt x="1158" y="82"/>
                    </a:lnTo>
                    <a:lnTo>
                      <a:pt x="1157" y="82"/>
                    </a:lnTo>
                    <a:lnTo>
                      <a:pt x="1157" y="82"/>
                    </a:lnTo>
                    <a:lnTo>
                      <a:pt x="1157" y="82"/>
                    </a:lnTo>
                    <a:lnTo>
                      <a:pt x="1157" y="82"/>
                    </a:lnTo>
                    <a:lnTo>
                      <a:pt x="1157" y="83"/>
                    </a:lnTo>
                    <a:lnTo>
                      <a:pt x="1156" y="83"/>
                    </a:lnTo>
                    <a:lnTo>
                      <a:pt x="1156" y="83"/>
                    </a:lnTo>
                    <a:lnTo>
                      <a:pt x="1156" y="84"/>
                    </a:lnTo>
                    <a:lnTo>
                      <a:pt x="1155" y="84"/>
                    </a:lnTo>
                    <a:lnTo>
                      <a:pt x="1155" y="84"/>
                    </a:lnTo>
                    <a:lnTo>
                      <a:pt x="1154" y="84"/>
                    </a:lnTo>
                    <a:lnTo>
                      <a:pt x="1154" y="85"/>
                    </a:lnTo>
                    <a:lnTo>
                      <a:pt x="1154" y="85"/>
                    </a:lnTo>
                    <a:lnTo>
                      <a:pt x="1153" y="86"/>
                    </a:lnTo>
                    <a:lnTo>
                      <a:pt x="1153" y="86"/>
                    </a:lnTo>
                    <a:lnTo>
                      <a:pt x="1153" y="87"/>
                    </a:lnTo>
                    <a:lnTo>
                      <a:pt x="1153" y="88"/>
                    </a:lnTo>
                    <a:lnTo>
                      <a:pt x="1153" y="88"/>
                    </a:lnTo>
                    <a:lnTo>
                      <a:pt x="1153" y="89"/>
                    </a:lnTo>
                    <a:lnTo>
                      <a:pt x="1153" y="89"/>
                    </a:lnTo>
                    <a:lnTo>
                      <a:pt x="1153" y="90"/>
                    </a:lnTo>
                    <a:lnTo>
                      <a:pt x="1153" y="90"/>
                    </a:lnTo>
                    <a:lnTo>
                      <a:pt x="1153" y="91"/>
                    </a:lnTo>
                    <a:lnTo>
                      <a:pt x="1153" y="91"/>
                    </a:lnTo>
                    <a:lnTo>
                      <a:pt x="1153" y="91"/>
                    </a:lnTo>
                    <a:lnTo>
                      <a:pt x="1153" y="92"/>
                    </a:lnTo>
                    <a:lnTo>
                      <a:pt x="1163" y="112"/>
                    </a:lnTo>
                    <a:lnTo>
                      <a:pt x="1163" y="112"/>
                    </a:lnTo>
                    <a:lnTo>
                      <a:pt x="1163" y="112"/>
                    </a:lnTo>
                    <a:lnTo>
                      <a:pt x="1163" y="112"/>
                    </a:lnTo>
                    <a:lnTo>
                      <a:pt x="1163" y="113"/>
                    </a:lnTo>
                    <a:lnTo>
                      <a:pt x="1164" y="113"/>
                    </a:lnTo>
                    <a:lnTo>
                      <a:pt x="1164" y="113"/>
                    </a:lnTo>
                    <a:lnTo>
                      <a:pt x="1164" y="113"/>
                    </a:lnTo>
                    <a:lnTo>
                      <a:pt x="1165" y="114"/>
                    </a:lnTo>
                    <a:lnTo>
                      <a:pt x="1165" y="114"/>
                    </a:lnTo>
                    <a:lnTo>
                      <a:pt x="1166" y="115"/>
                    </a:lnTo>
                    <a:lnTo>
                      <a:pt x="1166" y="115"/>
                    </a:lnTo>
                    <a:lnTo>
                      <a:pt x="1167" y="115"/>
                    </a:lnTo>
                    <a:lnTo>
                      <a:pt x="1167" y="115"/>
                    </a:lnTo>
                    <a:lnTo>
                      <a:pt x="1168" y="115"/>
                    </a:lnTo>
                    <a:lnTo>
                      <a:pt x="1169" y="115"/>
                    </a:lnTo>
                    <a:lnTo>
                      <a:pt x="1170" y="115"/>
                    </a:lnTo>
                    <a:lnTo>
                      <a:pt x="1170" y="115"/>
                    </a:lnTo>
                    <a:lnTo>
                      <a:pt x="1170" y="115"/>
                    </a:lnTo>
                    <a:lnTo>
                      <a:pt x="1171" y="115"/>
                    </a:lnTo>
                    <a:lnTo>
                      <a:pt x="1171" y="115"/>
                    </a:lnTo>
                    <a:lnTo>
                      <a:pt x="1171" y="115"/>
                    </a:lnTo>
                    <a:lnTo>
                      <a:pt x="1172" y="115"/>
                    </a:lnTo>
                    <a:lnTo>
                      <a:pt x="1172" y="115"/>
                    </a:lnTo>
                    <a:lnTo>
                      <a:pt x="1172" y="114"/>
                    </a:lnTo>
                    <a:lnTo>
                      <a:pt x="1172" y="114"/>
                    </a:lnTo>
                    <a:lnTo>
                      <a:pt x="1172" y="114"/>
                    </a:lnTo>
                    <a:lnTo>
                      <a:pt x="1173" y="114"/>
                    </a:lnTo>
                    <a:lnTo>
                      <a:pt x="1173" y="114"/>
                    </a:lnTo>
                    <a:lnTo>
                      <a:pt x="1173" y="114"/>
                    </a:lnTo>
                    <a:lnTo>
                      <a:pt x="1173" y="114"/>
                    </a:lnTo>
                    <a:close/>
                    <a:moveTo>
                      <a:pt x="1130" y="64"/>
                    </a:moveTo>
                    <a:lnTo>
                      <a:pt x="1130" y="64"/>
                    </a:lnTo>
                    <a:lnTo>
                      <a:pt x="1130" y="63"/>
                    </a:lnTo>
                    <a:lnTo>
                      <a:pt x="1130" y="62"/>
                    </a:lnTo>
                    <a:lnTo>
                      <a:pt x="1130" y="61"/>
                    </a:lnTo>
                    <a:lnTo>
                      <a:pt x="1130" y="61"/>
                    </a:lnTo>
                    <a:lnTo>
                      <a:pt x="1130" y="60"/>
                    </a:lnTo>
                    <a:lnTo>
                      <a:pt x="1130" y="60"/>
                    </a:lnTo>
                    <a:lnTo>
                      <a:pt x="1130" y="59"/>
                    </a:lnTo>
                    <a:lnTo>
                      <a:pt x="1130" y="59"/>
                    </a:lnTo>
                    <a:lnTo>
                      <a:pt x="1129" y="58"/>
                    </a:lnTo>
                    <a:lnTo>
                      <a:pt x="1129" y="58"/>
                    </a:lnTo>
                    <a:lnTo>
                      <a:pt x="1129" y="58"/>
                    </a:lnTo>
                    <a:lnTo>
                      <a:pt x="1129" y="57"/>
                    </a:lnTo>
                    <a:lnTo>
                      <a:pt x="1128" y="57"/>
                    </a:lnTo>
                    <a:lnTo>
                      <a:pt x="1128" y="57"/>
                    </a:lnTo>
                    <a:lnTo>
                      <a:pt x="1128" y="57"/>
                    </a:lnTo>
                    <a:lnTo>
                      <a:pt x="1110" y="43"/>
                    </a:lnTo>
                    <a:lnTo>
                      <a:pt x="1110" y="43"/>
                    </a:lnTo>
                    <a:lnTo>
                      <a:pt x="1110" y="43"/>
                    </a:lnTo>
                    <a:lnTo>
                      <a:pt x="1110" y="43"/>
                    </a:lnTo>
                    <a:lnTo>
                      <a:pt x="1109" y="43"/>
                    </a:lnTo>
                    <a:lnTo>
                      <a:pt x="1109" y="43"/>
                    </a:lnTo>
                    <a:lnTo>
                      <a:pt x="1109" y="43"/>
                    </a:lnTo>
                    <a:lnTo>
                      <a:pt x="1108" y="42"/>
                    </a:lnTo>
                    <a:lnTo>
                      <a:pt x="1108" y="42"/>
                    </a:lnTo>
                    <a:lnTo>
                      <a:pt x="1106" y="42"/>
                    </a:lnTo>
                    <a:lnTo>
                      <a:pt x="1106" y="42"/>
                    </a:lnTo>
                    <a:lnTo>
                      <a:pt x="1105" y="42"/>
                    </a:lnTo>
                    <a:lnTo>
                      <a:pt x="1105" y="42"/>
                    </a:lnTo>
                    <a:lnTo>
                      <a:pt x="1104" y="43"/>
                    </a:lnTo>
                    <a:lnTo>
                      <a:pt x="1104" y="43"/>
                    </a:lnTo>
                    <a:lnTo>
                      <a:pt x="1103" y="43"/>
                    </a:lnTo>
                    <a:lnTo>
                      <a:pt x="1102" y="43"/>
                    </a:lnTo>
                    <a:lnTo>
                      <a:pt x="1102" y="44"/>
                    </a:lnTo>
                    <a:lnTo>
                      <a:pt x="1102" y="44"/>
                    </a:lnTo>
                    <a:lnTo>
                      <a:pt x="1102" y="44"/>
                    </a:lnTo>
                    <a:lnTo>
                      <a:pt x="1102" y="44"/>
                    </a:lnTo>
                    <a:lnTo>
                      <a:pt x="1101" y="44"/>
                    </a:lnTo>
                    <a:lnTo>
                      <a:pt x="1101" y="45"/>
                    </a:lnTo>
                    <a:lnTo>
                      <a:pt x="1101" y="45"/>
                    </a:lnTo>
                    <a:lnTo>
                      <a:pt x="1101" y="45"/>
                    </a:lnTo>
                    <a:lnTo>
                      <a:pt x="1101" y="45"/>
                    </a:lnTo>
                    <a:lnTo>
                      <a:pt x="1101" y="45"/>
                    </a:lnTo>
                    <a:lnTo>
                      <a:pt x="1100" y="46"/>
                    </a:lnTo>
                    <a:lnTo>
                      <a:pt x="1100" y="46"/>
                    </a:lnTo>
                    <a:lnTo>
                      <a:pt x="1100" y="46"/>
                    </a:lnTo>
                    <a:lnTo>
                      <a:pt x="1100" y="47"/>
                    </a:lnTo>
                    <a:lnTo>
                      <a:pt x="1099" y="47"/>
                    </a:lnTo>
                    <a:lnTo>
                      <a:pt x="1099" y="49"/>
                    </a:lnTo>
                    <a:lnTo>
                      <a:pt x="1099" y="49"/>
                    </a:lnTo>
                    <a:lnTo>
                      <a:pt x="1099" y="50"/>
                    </a:lnTo>
                    <a:lnTo>
                      <a:pt x="1100" y="50"/>
                    </a:lnTo>
                    <a:lnTo>
                      <a:pt x="1100" y="51"/>
                    </a:lnTo>
                    <a:lnTo>
                      <a:pt x="1100" y="51"/>
                    </a:lnTo>
                    <a:lnTo>
                      <a:pt x="1101" y="52"/>
                    </a:lnTo>
                    <a:lnTo>
                      <a:pt x="1101" y="52"/>
                    </a:lnTo>
                    <a:lnTo>
                      <a:pt x="1101" y="53"/>
                    </a:lnTo>
                    <a:lnTo>
                      <a:pt x="1101" y="53"/>
                    </a:lnTo>
                    <a:lnTo>
                      <a:pt x="1102" y="53"/>
                    </a:lnTo>
                    <a:lnTo>
                      <a:pt x="1102" y="53"/>
                    </a:lnTo>
                    <a:lnTo>
                      <a:pt x="1102" y="54"/>
                    </a:lnTo>
                    <a:lnTo>
                      <a:pt x="1102" y="54"/>
                    </a:lnTo>
                    <a:lnTo>
                      <a:pt x="1120" y="67"/>
                    </a:lnTo>
                    <a:lnTo>
                      <a:pt x="1120" y="67"/>
                    </a:lnTo>
                    <a:lnTo>
                      <a:pt x="1120" y="67"/>
                    </a:lnTo>
                    <a:lnTo>
                      <a:pt x="1120" y="68"/>
                    </a:lnTo>
                    <a:lnTo>
                      <a:pt x="1121" y="68"/>
                    </a:lnTo>
                    <a:lnTo>
                      <a:pt x="1121" y="68"/>
                    </a:lnTo>
                    <a:lnTo>
                      <a:pt x="1122" y="68"/>
                    </a:lnTo>
                    <a:lnTo>
                      <a:pt x="1122" y="68"/>
                    </a:lnTo>
                    <a:lnTo>
                      <a:pt x="1123" y="68"/>
                    </a:lnTo>
                    <a:lnTo>
                      <a:pt x="1123" y="68"/>
                    </a:lnTo>
                    <a:lnTo>
                      <a:pt x="1124" y="68"/>
                    </a:lnTo>
                    <a:lnTo>
                      <a:pt x="1125" y="68"/>
                    </a:lnTo>
                    <a:lnTo>
                      <a:pt x="1125" y="68"/>
                    </a:lnTo>
                    <a:lnTo>
                      <a:pt x="1126" y="68"/>
                    </a:lnTo>
                    <a:lnTo>
                      <a:pt x="1126" y="68"/>
                    </a:lnTo>
                    <a:lnTo>
                      <a:pt x="1127" y="68"/>
                    </a:lnTo>
                    <a:lnTo>
                      <a:pt x="1127" y="67"/>
                    </a:lnTo>
                    <a:lnTo>
                      <a:pt x="1128" y="67"/>
                    </a:lnTo>
                    <a:lnTo>
                      <a:pt x="1128" y="67"/>
                    </a:lnTo>
                    <a:lnTo>
                      <a:pt x="1129" y="67"/>
                    </a:lnTo>
                    <a:lnTo>
                      <a:pt x="1129" y="66"/>
                    </a:lnTo>
                    <a:lnTo>
                      <a:pt x="1129" y="66"/>
                    </a:lnTo>
                    <a:lnTo>
                      <a:pt x="1129" y="66"/>
                    </a:lnTo>
                    <a:lnTo>
                      <a:pt x="1129" y="66"/>
                    </a:lnTo>
                    <a:lnTo>
                      <a:pt x="1129" y="66"/>
                    </a:lnTo>
                    <a:lnTo>
                      <a:pt x="1130" y="65"/>
                    </a:lnTo>
                    <a:lnTo>
                      <a:pt x="1130" y="65"/>
                    </a:lnTo>
                    <a:lnTo>
                      <a:pt x="1130" y="65"/>
                    </a:lnTo>
                    <a:lnTo>
                      <a:pt x="1130" y="65"/>
                    </a:lnTo>
                    <a:lnTo>
                      <a:pt x="1130" y="64"/>
                    </a:lnTo>
                    <a:lnTo>
                      <a:pt x="1130" y="64"/>
                    </a:lnTo>
                    <a:close/>
                    <a:moveTo>
                      <a:pt x="1087" y="33"/>
                    </a:moveTo>
                    <a:lnTo>
                      <a:pt x="1087" y="32"/>
                    </a:lnTo>
                    <a:lnTo>
                      <a:pt x="1087" y="32"/>
                    </a:lnTo>
                    <a:lnTo>
                      <a:pt x="1087" y="31"/>
                    </a:lnTo>
                    <a:lnTo>
                      <a:pt x="1087" y="30"/>
                    </a:lnTo>
                    <a:lnTo>
                      <a:pt x="1087" y="30"/>
                    </a:lnTo>
                    <a:lnTo>
                      <a:pt x="1087" y="29"/>
                    </a:lnTo>
                    <a:lnTo>
                      <a:pt x="1087" y="29"/>
                    </a:lnTo>
                    <a:lnTo>
                      <a:pt x="1087" y="28"/>
                    </a:lnTo>
                    <a:lnTo>
                      <a:pt x="1086" y="28"/>
                    </a:lnTo>
                    <a:lnTo>
                      <a:pt x="1085" y="27"/>
                    </a:lnTo>
                    <a:lnTo>
                      <a:pt x="1085" y="27"/>
                    </a:lnTo>
                    <a:lnTo>
                      <a:pt x="1085" y="26"/>
                    </a:lnTo>
                    <a:lnTo>
                      <a:pt x="1085" y="26"/>
                    </a:lnTo>
                    <a:lnTo>
                      <a:pt x="1084" y="26"/>
                    </a:lnTo>
                    <a:lnTo>
                      <a:pt x="1084" y="26"/>
                    </a:lnTo>
                    <a:lnTo>
                      <a:pt x="1084" y="26"/>
                    </a:lnTo>
                    <a:lnTo>
                      <a:pt x="1065" y="15"/>
                    </a:lnTo>
                    <a:lnTo>
                      <a:pt x="1064" y="15"/>
                    </a:lnTo>
                    <a:lnTo>
                      <a:pt x="1064" y="15"/>
                    </a:lnTo>
                    <a:lnTo>
                      <a:pt x="1064" y="14"/>
                    </a:lnTo>
                    <a:lnTo>
                      <a:pt x="1064" y="14"/>
                    </a:lnTo>
                    <a:lnTo>
                      <a:pt x="1063" y="14"/>
                    </a:lnTo>
                    <a:lnTo>
                      <a:pt x="1063" y="14"/>
                    </a:lnTo>
                    <a:lnTo>
                      <a:pt x="1062" y="14"/>
                    </a:lnTo>
                    <a:lnTo>
                      <a:pt x="1062" y="14"/>
                    </a:lnTo>
                    <a:lnTo>
                      <a:pt x="1061" y="14"/>
                    </a:lnTo>
                    <a:lnTo>
                      <a:pt x="1061" y="14"/>
                    </a:lnTo>
                    <a:lnTo>
                      <a:pt x="1060" y="14"/>
                    </a:lnTo>
                    <a:lnTo>
                      <a:pt x="1060" y="14"/>
                    </a:lnTo>
                    <a:lnTo>
                      <a:pt x="1059" y="15"/>
                    </a:lnTo>
                    <a:lnTo>
                      <a:pt x="1058" y="15"/>
                    </a:lnTo>
                    <a:lnTo>
                      <a:pt x="1057" y="15"/>
                    </a:lnTo>
                    <a:lnTo>
                      <a:pt x="1057" y="16"/>
                    </a:lnTo>
                    <a:lnTo>
                      <a:pt x="1057" y="16"/>
                    </a:lnTo>
                    <a:lnTo>
                      <a:pt x="1057" y="16"/>
                    </a:lnTo>
                    <a:lnTo>
                      <a:pt x="1056" y="16"/>
                    </a:lnTo>
                    <a:lnTo>
                      <a:pt x="1056" y="17"/>
                    </a:lnTo>
                    <a:lnTo>
                      <a:pt x="1056" y="17"/>
                    </a:lnTo>
                    <a:lnTo>
                      <a:pt x="1056" y="17"/>
                    </a:lnTo>
                    <a:lnTo>
                      <a:pt x="1056" y="17"/>
                    </a:lnTo>
                    <a:lnTo>
                      <a:pt x="1056" y="17"/>
                    </a:lnTo>
                    <a:lnTo>
                      <a:pt x="1055" y="18"/>
                    </a:lnTo>
                    <a:lnTo>
                      <a:pt x="1055" y="18"/>
                    </a:lnTo>
                    <a:lnTo>
                      <a:pt x="1055" y="18"/>
                    </a:lnTo>
                    <a:lnTo>
                      <a:pt x="1055" y="19"/>
                    </a:lnTo>
                    <a:lnTo>
                      <a:pt x="1055" y="19"/>
                    </a:lnTo>
                    <a:lnTo>
                      <a:pt x="1055" y="20"/>
                    </a:lnTo>
                    <a:lnTo>
                      <a:pt x="1055" y="21"/>
                    </a:lnTo>
                    <a:lnTo>
                      <a:pt x="1055" y="21"/>
                    </a:lnTo>
                    <a:lnTo>
                      <a:pt x="1055" y="22"/>
                    </a:lnTo>
                    <a:lnTo>
                      <a:pt x="1055" y="22"/>
                    </a:lnTo>
                    <a:lnTo>
                      <a:pt x="1055" y="23"/>
                    </a:lnTo>
                    <a:lnTo>
                      <a:pt x="1056" y="24"/>
                    </a:lnTo>
                    <a:lnTo>
                      <a:pt x="1056" y="24"/>
                    </a:lnTo>
                    <a:lnTo>
                      <a:pt x="1056" y="25"/>
                    </a:lnTo>
                    <a:lnTo>
                      <a:pt x="1057" y="25"/>
                    </a:lnTo>
                    <a:lnTo>
                      <a:pt x="1057" y="25"/>
                    </a:lnTo>
                    <a:lnTo>
                      <a:pt x="1057" y="25"/>
                    </a:lnTo>
                    <a:lnTo>
                      <a:pt x="1057" y="26"/>
                    </a:lnTo>
                    <a:lnTo>
                      <a:pt x="1058" y="26"/>
                    </a:lnTo>
                    <a:lnTo>
                      <a:pt x="1058" y="26"/>
                    </a:lnTo>
                    <a:lnTo>
                      <a:pt x="1059" y="26"/>
                    </a:lnTo>
                    <a:lnTo>
                      <a:pt x="1077" y="37"/>
                    </a:lnTo>
                    <a:lnTo>
                      <a:pt x="1077" y="38"/>
                    </a:lnTo>
                    <a:lnTo>
                      <a:pt x="1078" y="38"/>
                    </a:lnTo>
                    <a:lnTo>
                      <a:pt x="1078" y="38"/>
                    </a:lnTo>
                    <a:lnTo>
                      <a:pt x="1078" y="38"/>
                    </a:lnTo>
                    <a:lnTo>
                      <a:pt x="1078" y="38"/>
                    </a:lnTo>
                    <a:lnTo>
                      <a:pt x="1079" y="38"/>
                    </a:lnTo>
                    <a:lnTo>
                      <a:pt x="1080" y="38"/>
                    </a:lnTo>
                    <a:lnTo>
                      <a:pt x="1080" y="38"/>
                    </a:lnTo>
                    <a:lnTo>
                      <a:pt x="1081" y="38"/>
                    </a:lnTo>
                    <a:lnTo>
                      <a:pt x="1082" y="38"/>
                    </a:lnTo>
                    <a:lnTo>
                      <a:pt x="1082" y="38"/>
                    </a:lnTo>
                    <a:lnTo>
                      <a:pt x="1083" y="38"/>
                    </a:lnTo>
                    <a:lnTo>
                      <a:pt x="1083" y="38"/>
                    </a:lnTo>
                    <a:lnTo>
                      <a:pt x="1084" y="37"/>
                    </a:lnTo>
                    <a:lnTo>
                      <a:pt x="1084" y="37"/>
                    </a:lnTo>
                    <a:lnTo>
                      <a:pt x="1085" y="37"/>
                    </a:lnTo>
                    <a:lnTo>
                      <a:pt x="1085" y="36"/>
                    </a:lnTo>
                    <a:lnTo>
                      <a:pt x="1085" y="36"/>
                    </a:lnTo>
                    <a:lnTo>
                      <a:pt x="1086" y="36"/>
                    </a:lnTo>
                    <a:lnTo>
                      <a:pt x="1086" y="36"/>
                    </a:lnTo>
                    <a:lnTo>
                      <a:pt x="1086" y="35"/>
                    </a:lnTo>
                    <a:lnTo>
                      <a:pt x="1087" y="35"/>
                    </a:lnTo>
                    <a:lnTo>
                      <a:pt x="1087" y="35"/>
                    </a:lnTo>
                    <a:lnTo>
                      <a:pt x="1087" y="35"/>
                    </a:lnTo>
                    <a:lnTo>
                      <a:pt x="1087" y="35"/>
                    </a:lnTo>
                    <a:lnTo>
                      <a:pt x="1087" y="34"/>
                    </a:lnTo>
                    <a:lnTo>
                      <a:pt x="1087" y="33"/>
                    </a:lnTo>
                    <a:lnTo>
                      <a:pt x="1087" y="33"/>
                    </a:lnTo>
                    <a:lnTo>
                      <a:pt x="1087" y="33"/>
                    </a:lnTo>
                    <a:lnTo>
                      <a:pt x="1087" y="33"/>
                    </a:lnTo>
                    <a:close/>
                    <a:moveTo>
                      <a:pt x="1035" y="12"/>
                    </a:moveTo>
                    <a:lnTo>
                      <a:pt x="1035" y="12"/>
                    </a:lnTo>
                    <a:lnTo>
                      <a:pt x="1035" y="11"/>
                    </a:lnTo>
                    <a:lnTo>
                      <a:pt x="1035" y="11"/>
                    </a:lnTo>
                    <a:lnTo>
                      <a:pt x="1035" y="10"/>
                    </a:lnTo>
                    <a:lnTo>
                      <a:pt x="1034" y="9"/>
                    </a:lnTo>
                    <a:lnTo>
                      <a:pt x="1034" y="9"/>
                    </a:lnTo>
                    <a:lnTo>
                      <a:pt x="1034" y="9"/>
                    </a:lnTo>
                    <a:lnTo>
                      <a:pt x="1033" y="8"/>
                    </a:lnTo>
                    <a:lnTo>
                      <a:pt x="1033" y="8"/>
                    </a:lnTo>
                    <a:lnTo>
                      <a:pt x="1033" y="7"/>
                    </a:lnTo>
                    <a:lnTo>
                      <a:pt x="1032" y="7"/>
                    </a:lnTo>
                    <a:lnTo>
                      <a:pt x="1032" y="7"/>
                    </a:lnTo>
                    <a:lnTo>
                      <a:pt x="1032" y="7"/>
                    </a:lnTo>
                    <a:lnTo>
                      <a:pt x="1031" y="7"/>
                    </a:lnTo>
                    <a:lnTo>
                      <a:pt x="1031" y="7"/>
                    </a:lnTo>
                    <a:lnTo>
                      <a:pt x="1031" y="6"/>
                    </a:lnTo>
                    <a:lnTo>
                      <a:pt x="1010" y="0"/>
                    </a:lnTo>
                    <a:lnTo>
                      <a:pt x="1010" y="0"/>
                    </a:lnTo>
                    <a:lnTo>
                      <a:pt x="1009" y="0"/>
                    </a:lnTo>
                    <a:lnTo>
                      <a:pt x="1009" y="0"/>
                    </a:lnTo>
                    <a:lnTo>
                      <a:pt x="1008" y="0"/>
                    </a:lnTo>
                    <a:lnTo>
                      <a:pt x="1008" y="0"/>
                    </a:lnTo>
                    <a:lnTo>
                      <a:pt x="1008" y="0"/>
                    </a:lnTo>
                    <a:lnTo>
                      <a:pt x="1007" y="0"/>
                    </a:lnTo>
                    <a:lnTo>
                      <a:pt x="1006" y="0"/>
                    </a:lnTo>
                    <a:lnTo>
                      <a:pt x="1006" y="0"/>
                    </a:lnTo>
                    <a:lnTo>
                      <a:pt x="1005" y="0"/>
                    </a:lnTo>
                    <a:lnTo>
                      <a:pt x="1005" y="0"/>
                    </a:lnTo>
                    <a:lnTo>
                      <a:pt x="1004" y="1"/>
                    </a:lnTo>
                    <a:lnTo>
                      <a:pt x="1004" y="1"/>
                    </a:lnTo>
                    <a:lnTo>
                      <a:pt x="1003" y="1"/>
                    </a:lnTo>
                    <a:lnTo>
                      <a:pt x="1003" y="2"/>
                    </a:lnTo>
                    <a:lnTo>
                      <a:pt x="1003" y="2"/>
                    </a:lnTo>
                    <a:lnTo>
                      <a:pt x="1002" y="3"/>
                    </a:lnTo>
                    <a:lnTo>
                      <a:pt x="1002" y="3"/>
                    </a:lnTo>
                    <a:lnTo>
                      <a:pt x="1002" y="3"/>
                    </a:lnTo>
                    <a:lnTo>
                      <a:pt x="1001" y="3"/>
                    </a:lnTo>
                    <a:lnTo>
                      <a:pt x="1001" y="4"/>
                    </a:lnTo>
                    <a:lnTo>
                      <a:pt x="1001" y="4"/>
                    </a:lnTo>
                    <a:lnTo>
                      <a:pt x="1001" y="4"/>
                    </a:lnTo>
                    <a:lnTo>
                      <a:pt x="1001" y="4"/>
                    </a:lnTo>
                    <a:lnTo>
                      <a:pt x="1001" y="5"/>
                    </a:lnTo>
                    <a:lnTo>
                      <a:pt x="1001" y="5"/>
                    </a:lnTo>
                    <a:lnTo>
                      <a:pt x="1001" y="5"/>
                    </a:lnTo>
                    <a:lnTo>
                      <a:pt x="1001" y="6"/>
                    </a:lnTo>
                    <a:lnTo>
                      <a:pt x="1001" y="6"/>
                    </a:lnTo>
                    <a:lnTo>
                      <a:pt x="1001" y="7"/>
                    </a:lnTo>
                    <a:lnTo>
                      <a:pt x="1001" y="8"/>
                    </a:lnTo>
                    <a:lnTo>
                      <a:pt x="1001" y="8"/>
                    </a:lnTo>
                    <a:lnTo>
                      <a:pt x="1001" y="9"/>
                    </a:lnTo>
                    <a:lnTo>
                      <a:pt x="1002" y="9"/>
                    </a:lnTo>
                    <a:lnTo>
                      <a:pt x="1002" y="10"/>
                    </a:lnTo>
                    <a:lnTo>
                      <a:pt x="1003" y="10"/>
                    </a:lnTo>
                    <a:lnTo>
                      <a:pt x="1003" y="11"/>
                    </a:lnTo>
                    <a:lnTo>
                      <a:pt x="1004" y="11"/>
                    </a:lnTo>
                    <a:lnTo>
                      <a:pt x="1004" y="12"/>
                    </a:lnTo>
                    <a:lnTo>
                      <a:pt x="1004" y="12"/>
                    </a:lnTo>
                    <a:lnTo>
                      <a:pt x="1005" y="12"/>
                    </a:lnTo>
                    <a:lnTo>
                      <a:pt x="1005" y="12"/>
                    </a:lnTo>
                    <a:lnTo>
                      <a:pt x="1005" y="12"/>
                    </a:lnTo>
                    <a:lnTo>
                      <a:pt x="1005" y="12"/>
                    </a:lnTo>
                    <a:lnTo>
                      <a:pt x="1006" y="12"/>
                    </a:lnTo>
                    <a:lnTo>
                      <a:pt x="1027" y="19"/>
                    </a:lnTo>
                    <a:lnTo>
                      <a:pt x="1027" y="19"/>
                    </a:lnTo>
                    <a:lnTo>
                      <a:pt x="1027" y="19"/>
                    </a:lnTo>
                    <a:lnTo>
                      <a:pt x="1028" y="19"/>
                    </a:lnTo>
                    <a:lnTo>
                      <a:pt x="1028" y="19"/>
                    </a:lnTo>
                    <a:lnTo>
                      <a:pt x="1028" y="19"/>
                    </a:lnTo>
                    <a:lnTo>
                      <a:pt x="1029" y="19"/>
                    </a:lnTo>
                    <a:lnTo>
                      <a:pt x="1029" y="19"/>
                    </a:lnTo>
                    <a:lnTo>
                      <a:pt x="1030" y="19"/>
                    </a:lnTo>
                    <a:lnTo>
                      <a:pt x="1031" y="19"/>
                    </a:lnTo>
                    <a:lnTo>
                      <a:pt x="1031" y="19"/>
                    </a:lnTo>
                    <a:lnTo>
                      <a:pt x="1032" y="18"/>
                    </a:lnTo>
                    <a:lnTo>
                      <a:pt x="1032" y="18"/>
                    </a:lnTo>
                    <a:lnTo>
                      <a:pt x="1033" y="18"/>
                    </a:lnTo>
                    <a:lnTo>
                      <a:pt x="1033" y="17"/>
                    </a:lnTo>
                    <a:lnTo>
                      <a:pt x="1034" y="17"/>
                    </a:lnTo>
                    <a:lnTo>
                      <a:pt x="1034" y="16"/>
                    </a:lnTo>
                    <a:lnTo>
                      <a:pt x="1034" y="16"/>
                    </a:lnTo>
                    <a:lnTo>
                      <a:pt x="1034" y="16"/>
                    </a:lnTo>
                    <a:lnTo>
                      <a:pt x="1035" y="16"/>
                    </a:lnTo>
                    <a:lnTo>
                      <a:pt x="1035" y="15"/>
                    </a:lnTo>
                    <a:lnTo>
                      <a:pt x="1035" y="15"/>
                    </a:lnTo>
                    <a:lnTo>
                      <a:pt x="1035" y="15"/>
                    </a:lnTo>
                    <a:lnTo>
                      <a:pt x="1035" y="15"/>
                    </a:lnTo>
                    <a:lnTo>
                      <a:pt x="1035" y="14"/>
                    </a:lnTo>
                    <a:lnTo>
                      <a:pt x="1035" y="14"/>
                    </a:lnTo>
                    <a:lnTo>
                      <a:pt x="1035" y="14"/>
                    </a:lnTo>
                    <a:lnTo>
                      <a:pt x="1035" y="13"/>
                    </a:lnTo>
                    <a:lnTo>
                      <a:pt x="1035" y="13"/>
                    </a:lnTo>
                    <a:lnTo>
                      <a:pt x="1035" y="12"/>
                    </a:lnTo>
                    <a:lnTo>
                      <a:pt x="1035" y="12"/>
                    </a:lnTo>
                    <a:close/>
                    <a:moveTo>
                      <a:pt x="969" y="16"/>
                    </a:moveTo>
                    <a:lnTo>
                      <a:pt x="969" y="15"/>
                    </a:lnTo>
                    <a:lnTo>
                      <a:pt x="968" y="15"/>
                    </a:lnTo>
                    <a:lnTo>
                      <a:pt x="968" y="15"/>
                    </a:lnTo>
                    <a:lnTo>
                      <a:pt x="967" y="14"/>
                    </a:lnTo>
                    <a:lnTo>
                      <a:pt x="966" y="14"/>
                    </a:lnTo>
                    <a:lnTo>
                      <a:pt x="965" y="14"/>
                    </a:lnTo>
                    <a:lnTo>
                      <a:pt x="965" y="14"/>
                    </a:lnTo>
                    <a:lnTo>
                      <a:pt x="964" y="14"/>
                    </a:lnTo>
                    <a:lnTo>
                      <a:pt x="964" y="14"/>
                    </a:lnTo>
                    <a:lnTo>
                      <a:pt x="963" y="14"/>
                    </a:lnTo>
                    <a:lnTo>
                      <a:pt x="963" y="14"/>
                    </a:lnTo>
                    <a:lnTo>
                      <a:pt x="962" y="14"/>
                    </a:lnTo>
                    <a:lnTo>
                      <a:pt x="962" y="14"/>
                    </a:lnTo>
                    <a:lnTo>
                      <a:pt x="962" y="14"/>
                    </a:lnTo>
                    <a:lnTo>
                      <a:pt x="962" y="14"/>
                    </a:lnTo>
                    <a:lnTo>
                      <a:pt x="961" y="15"/>
                    </a:lnTo>
                    <a:lnTo>
                      <a:pt x="942" y="25"/>
                    </a:lnTo>
                    <a:lnTo>
                      <a:pt x="942" y="25"/>
                    </a:lnTo>
                    <a:lnTo>
                      <a:pt x="941" y="25"/>
                    </a:lnTo>
                    <a:lnTo>
                      <a:pt x="941" y="25"/>
                    </a:lnTo>
                    <a:lnTo>
                      <a:pt x="941" y="25"/>
                    </a:lnTo>
                    <a:lnTo>
                      <a:pt x="941" y="26"/>
                    </a:lnTo>
                    <a:lnTo>
                      <a:pt x="940" y="26"/>
                    </a:lnTo>
                    <a:lnTo>
                      <a:pt x="940" y="26"/>
                    </a:lnTo>
                    <a:lnTo>
                      <a:pt x="939" y="27"/>
                    </a:lnTo>
                    <a:lnTo>
                      <a:pt x="939" y="28"/>
                    </a:lnTo>
                    <a:lnTo>
                      <a:pt x="939" y="28"/>
                    </a:lnTo>
                    <a:lnTo>
                      <a:pt x="938" y="29"/>
                    </a:lnTo>
                    <a:lnTo>
                      <a:pt x="938" y="29"/>
                    </a:lnTo>
                    <a:lnTo>
                      <a:pt x="938" y="30"/>
                    </a:lnTo>
                    <a:lnTo>
                      <a:pt x="938" y="31"/>
                    </a:lnTo>
                    <a:lnTo>
                      <a:pt x="938" y="31"/>
                    </a:lnTo>
                    <a:lnTo>
                      <a:pt x="938" y="32"/>
                    </a:lnTo>
                    <a:lnTo>
                      <a:pt x="938" y="32"/>
                    </a:lnTo>
                    <a:lnTo>
                      <a:pt x="938" y="32"/>
                    </a:lnTo>
                    <a:lnTo>
                      <a:pt x="939" y="33"/>
                    </a:lnTo>
                    <a:lnTo>
                      <a:pt x="939" y="33"/>
                    </a:lnTo>
                    <a:lnTo>
                      <a:pt x="939" y="33"/>
                    </a:lnTo>
                    <a:lnTo>
                      <a:pt x="939" y="34"/>
                    </a:lnTo>
                    <a:lnTo>
                      <a:pt x="939" y="34"/>
                    </a:lnTo>
                    <a:lnTo>
                      <a:pt x="939" y="34"/>
                    </a:lnTo>
                    <a:lnTo>
                      <a:pt x="939" y="35"/>
                    </a:lnTo>
                    <a:lnTo>
                      <a:pt x="939" y="35"/>
                    </a:lnTo>
                    <a:lnTo>
                      <a:pt x="940" y="35"/>
                    </a:lnTo>
                    <a:lnTo>
                      <a:pt x="940" y="35"/>
                    </a:lnTo>
                    <a:lnTo>
                      <a:pt x="941" y="36"/>
                    </a:lnTo>
                    <a:lnTo>
                      <a:pt x="941" y="36"/>
                    </a:lnTo>
                    <a:lnTo>
                      <a:pt x="941" y="36"/>
                    </a:lnTo>
                    <a:lnTo>
                      <a:pt x="942" y="37"/>
                    </a:lnTo>
                    <a:lnTo>
                      <a:pt x="943" y="37"/>
                    </a:lnTo>
                    <a:lnTo>
                      <a:pt x="943" y="37"/>
                    </a:lnTo>
                    <a:lnTo>
                      <a:pt x="944" y="37"/>
                    </a:lnTo>
                    <a:lnTo>
                      <a:pt x="944" y="37"/>
                    </a:lnTo>
                    <a:lnTo>
                      <a:pt x="945" y="37"/>
                    </a:lnTo>
                    <a:lnTo>
                      <a:pt x="945" y="37"/>
                    </a:lnTo>
                    <a:lnTo>
                      <a:pt x="946" y="37"/>
                    </a:lnTo>
                    <a:lnTo>
                      <a:pt x="946" y="37"/>
                    </a:lnTo>
                    <a:lnTo>
                      <a:pt x="947" y="37"/>
                    </a:lnTo>
                    <a:lnTo>
                      <a:pt x="947" y="37"/>
                    </a:lnTo>
                    <a:lnTo>
                      <a:pt x="948" y="37"/>
                    </a:lnTo>
                    <a:lnTo>
                      <a:pt x="948" y="37"/>
                    </a:lnTo>
                    <a:lnTo>
                      <a:pt x="948" y="37"/>
                    </a:lnTo>
                    <a:lnTo>
                      <a:pt x="968" y="26"/>
                    </a:lnTo>
                    <a:lnTo>
                      <a:pt x="968" y="26"/>
                    </a:lnTo>
                    <a:lnTo>
                      <a:pt x="968" y="26"/>
                    </a:lnTo>
                    <a:lnTo>
                      <a:pt x="968" y="26"/>
                    </a:lnTo>
                    <a:lnTo>
                      <a:pt x="969" y="25"/>
                    </a:lnTo>
                    <a:lnTo>
                      <a:pt x="969" y="25"/>
                    </a:lnTo>
                    <a:lnTo>
                      <a:pt x="969" y="25"/>
                    </a:lnTo>
                    <a:lnTo>
                      <a:pt x="970" y="25"/>
                    </a:lnTo>
                    <a:lnTo>
                      <a:pt x="970" y="24"/>
                    </a:lnTo>
                    <a:lnTo>
                      <a:pt x="970" y="24"/>
                    </a:lnTo>
                    <a:lnTo>
                      <a:pt x="970" y="23"/>
                    </a:lnTo>
                    <a:lnTo>
                      <a:pt x="971" y="22"/>
                    </a:lnTo>
                    <a:lnTo>
                      <a:pt x="971" y="22"/>
                    </a:lnTo>
                    <a:lnTo>
                      <a:pt x="971" y="21"/>
                    </a:lnTo>
                    <a:lnTo>
                      <a:pt x="971" y="21"/>
                    </a:lnTo>
                    <a:lnTo>
                      <a:pt x="971" y="20"/>
                    </a:lnTo>
                    <a:lnTo>
                      <a:pt x="971" y="19"/>
                    </a:lnTo>
                    <a:lnTo>
                      <a:pt x="971" y="19"/>
                    </a:lnTo>
                    <a:lnTo>
                      <a:pt x="971" y="18"/>
                    </a:lnTo>
                    <a:lnTo>
                      <a:pt x="971" y="18"/>
                    </a:lnTo>
                    <a:lnTo>
                      <a:pt x="971" y="18"/>
                    </a:lnTo>
                    <a:lnTo>
                      <a:pt x="970" y="17"/>
                    </a:lnTo>
                    <a:lnTo>
                      <a:pt x="970" y="17"/>
                    </a:lnTo>
                    <a:lnTo>
                      <a:pt x="970" y="17"/>
                    </a:lnTo>
                    <a:lnTo>
                      <a:pt x="970" y="17"/>
                    </a:lnTo>
                    <a:lnTo>
                      <a:pt x="970" y="17"/>
                    </a:lnTo>
                    <a:lnTo>
                      <a:pt x="970" y="16"/>
                    </a:lnTo>
                    <a:lnTo>
                      <a:pt x="970" y="16"/>
                    </a:lnTo>
                    <a:lnTo>
                      <a:pt x="969" y="16"/>
                    </a:lnTo>
                    <a:lnTo>
                      <a:pt x="969" y="16"/>
                    </a:lnTo>
                    <a:lnTo>
                      <a:pt x="969" y="16"/>
                    </a:lnTo>
                    <a:close/>
                    <a:moveTo>
                      <a:pt x="921" y="46"/>
                    </a:moveTo>
                    <a:lnTo>
                      <a:pt x="920" y="45"/>
                    </a:lnTo>
                    <a:lnTo>
                      <a:pt x="920" y="45"/>
                    </a:lnTo>
                    <a:lnTo>
                      <a:pt x="919" y="45"/>
                    </a:lnTo>
                    <a:lnTo>
                      <a:pt x="918" y="44"/>
                    </a:lnTo>
                    <a:lnTo>
                      <a:pt x="918" y="44"/>
                    </a:lnTo>
                    <a:lnTo>
                      <a:pt x="917" y="44"/>
                    </a:lnTo>
                    <a:lnTo>
                      <a:pt x="916" y="44"/>
                    </a:lnTo>
                    <a:lnTo>
                      <a:pt x="916" y="44"/>
                    </a:lnTo>
                    <a:lnTo>
                      <a:pt x="915" y="44"/>
                    </a:lnTo>
                    <a:lnTo>
                      <a:pt x="915" y="44"/>
                    </a:lnTo>
                    <a:lnTo>
                      <a:pt x="914" y="44"/>
                    </a:lnTo>
                    <a:lnTo>
                      <a:pt x="914" y="44"/>
                    </a:lnTo>
                    <a:lnTo>
                      <a:pt x="914" y="44"/>
                    </a:lnTo>
                    <a:lnTo>
                      <a:pt x="913" y="44"/>
                    </a:lnTo>
                    <a:lnTo>
                      <a:pt x="913" y="44"/>
                    </a:lnTo>
                    <a:lnTo>
                      <a:pt x="913" y="45"/>
                    </a:lnTo>
                    <a:lnTo>
                      <a:pt x="893" y="55"/>
                    </a:lnTo>
                    <a:lnTo>
                      <a:pt x="893" y="55"/>
                    </a:lnTo>
                    <a:lnTo>
                      <a:pt x="893" y="56"/>
                    </a:lnTo>
                    <a:lnTo>
                      <a:pt x="893" y="56"/>
                    </a:lnTo>
                    <a:lnTo>
                      <a:pt x="892" y="56"/>
                    </a:lnTo>
                    <a:lnTo>
                      <a:pt x="892" y="56"/>
                    </a:lnTo>
                    <a:lnTo>
                      <a:pt x="892" y="56"/>
                    </a:lnTo>
                    <a:lnTo>
                      <a:pt x="892" y="57"/>
                    </a:lnTo>
                    <a:lnTo>
                      <a:pt x="891" y="57"/>
                    </a:lnTo>
                    <a:lnTo>
                      <a:pt x="890" y="58"/>
                    </a:lnTo>
                    <a:lnTo>
                      <a:pt x="890" y="58"/>
                    </a:lnTo>
                    <a:lnTo>
                      <a:pt x="890" y="59"/>
                    </a:lnTo>
                    <a:lnTo>
                      <a:pt x="890" y="59"/>
                    </a:lnTo>
                    <a:lnTo>
                      <a:pt x="890" y="60"/>
                    </a:lnTo>
                    <a:lnTo>
                      <a:pt x="890" y="61"/>
                    </a:lnTo>
                    <a:lnTo>
                      <a:pt x="890" y="61"/>
                    </a:lnTo>
                    <a:lnTo>
                      <a:pt x="890" y="62"/>
                    </a:lnTo>
                    <a:lnTo>
                      <a:pt x="890" y="63"/>
                    </a:lnTo>
                    <a:lnTo>
                      <a:pt x="890" y="63"/>
                    </a:lnTo>
                    <a:lnTo>
                      <a:pt x="890" y="63"/>
                    </a:lnTo>
                    <a:lnTo>
                      <a:pt x="890" y="64"/>
                    </a:lnTo>
                    <a:lnTo>
                      <a:pt x="890" y="64"/>
                    </a:lnTo>
                    <a:lnTo>
                      <a:pt x="890" y="64"/>
                    </a:lnTo>
                    <a:lnTo>
                      <a:pt x="890" y="64"/>
                    </a:lnTo>
                    <a:lnTo>
                      <a:pt x="891" y="64"/>
                    </a:lnTo>
                    <a:lnTo>
                      <a:pt x="891" y="65"/>
                    </a:lnTo>
                    <a:lnTo>
                      <a:pt x="891" y="65"/>
                    </a:lnTo>
                    <a:lnTo>
                      <a:pt x="892" y="65"/>
                    </a:lnTo>
                    <a:lnTo>
                      <a:pt x="892" y="65"/>
                    </a:lnTo>
                    <a:lnTo>
                      <a:pt x="892" y="66"/>
                    </a:lnTo>
                    <a:lnTo>
                      <a:pt x="892" y="66"/>
                    </a:lnTo>
                    <a:lnTo>
                      <a:pt x="893" y="66"/>
                    </a:lnTo>
                    <a:lnTo>
                      <a:pt x="893" y="67"/>
                    </a:lnTo>
                    <a:lnTo>
                      <a:pt x="894" y="67"/>
                    </a:lnTo>
                    <a:lnTo>
                      <a:pt x="895" y="67"/>
                    </a:lnTo>
                    <a:lnTo>
                      <a:pt x="895" y="67"/>
                    </a:lnTo>
                    <a:lnTo>
                      <a:pt x="896" y="67"/>
                    </a:lnTo>
                    <a:lnTo>
                      <a:pt x="896" y="67"/>
                    </a:lnTo>
                    <a:lnTo>
                      <a:pt x="897" y="67"/>
                    </a:lnTo>
                    <a:lnTo>
                      <a:pt x="898" y="67"/>
                    </a:lnTo>
                    <a:lnTo>
                      <a:pt x="898" y="67"/>
                    </a:lnTo>
                    <a:lnTo>
                      <a:pt x="899" y="67"/>
                    </a:lnTo>
                    <a:lnTo>
                      <a:pt x="899" y="67"/>
                    </a:lnTo>
                    <a:lnTo>
                      <a:pt x="899" y="67"/>
                    </a:lnTo>
                    <a:lnTo>
                      <a:pt x="900" y="67"/>
                    </a:lnTo>
                    <a:lnTo>
                      <a:pt x="900" y="67"/>
                    </a:lnTo>
                    <a:lnTo>
                      <a:pt x="919" y="57"/>
                    </a:lnTo>
                    <a:lnTo>
                      <a:pt x="919" y="56"/>
                    </a:lnTo>
                    <a:lnTo>
                      <a:pt x="920" y="56"/>
                    </a:lnTo>
                    <a:lnTo>
                      <a:pt x="920" y="56"/>
                    </a:lnTo>
                    <a:lnTo>
                      <a:pt x="920" y="56"/>
                    </a:lnTo>
                    <a:lnTo>
                      <a:pt x="920" y="56"/>
                    </a:lnTo>
                    <a:lnTo>
                      <a:pt x="921" y="55"/>
                    </a:lnTo>
                    <a:lnTo>
                      <a:pt x="921" y="55"/>
                    </a:lnTo>
                    <a:lnTo>
                      <a:pt x="921" y="54"/>
                    </a:lnTo>
                    <a:lnTo>
                      <a:pt x="922" y="54"/>
                    </a:lnTo>
                    <a:lnTo>
                      <a:pt x="922" y="53"/>
                    </a:lnTo>
                    <a:lnTo>
                      <a:pt x="922" y="52"/>
                    </a:lnTo>
                    <a:lnTo>
                      <a:pt x="922" y="52"/>
                    </a:lnTo>
                    <a:lnTo>
                      <a:pt x="922" y="51"/>
                    </a:lnTo>
                    <a:lnTo>
                      <a:pt x="922" y="51"/>
                    </a:lnTo>
                    <a:lnTo>
                      <a:pt x="922" y="50"/>
                    </a:lnTo>
                    <a:lnTo>
                      <a:pt x="922" y="49"/>
                    </a:lnTo>
                    <a:lnTo>
                      <a:pt x="922" y="49"/>
                    </a:lnTo>
                    <a:lnTo>
                      <a:pt x="922" y="49"/>
                    </a:lnTo>
                    <a:lnTo>
                      <a:pt x="922" y="49"/>
                    </a:lnTo>
                    <a:lnTo>
                      <a:pt x="922" y="48"/>
                    </a:lnTo>
                    <a:lnTo>
                      <a:pt x="922" y="47"/>
                    </a:lnTo>
                    <a:lnTo>
                      <a:pt x="922" y="47"/>
                    </a:lnTo>
                    <a:lnTo>
                      <a:pt x="922" y="47"/>
                    </a:lnTo>
                    <a:lnTo>
                      <a:pt x="922" y="47"/>
                    </a:lnTo>
                    <a:lnTo>
                      <a:pt x="921" y="47"/>
                    </a:lnTo>
                    <a:lnTo>
                      <a:pt x="921" y="46"/>
                    </a:lnTo>
                    <a:lnTo>
                      <a:pt x="921" y="46"/>
                    </a:lnTo>
                    <a:lnTo>
                      <a:pt x="921" y="46"/>
                    </a:lnTo>
                    <a:lnTo>
                      <a:pt x="921" y="46"/>
                    </a:lnTo>
                    <a:lnTo>
                      <a:pt x="921" y="46"/>
                    </a:lnTo>
                    <a:close/>
                    <a:moveTo>
                      <a:pt x="858" y="80"/>
                    </a:moveTo>
                    <a:lnTo>
                      <a:pt x="858" y="80"/>
                    </a:lnTo>
                    <a:lnTo>
                      <a:pt x="857" y="80"/>
                    </a:lnTo>
                    <a:lnTo>
                      <a:pt x="857" y="79"/>
                    </a:lnTo>
                    <a:lnTo>
                      <a:pt x="856" y="79"/>
                    </a:lnTo>
                    <a:lnTo>
                      <a:pt x="855" y="79"/>
                    </a:lnTo>
                    <a:lnTo>
                      <a:pt x="854" y="79"/>
                    </a:lnTo>
                    <a:lnTo>
                      <a:pt x="854" y="79"/>
                    </a:lnTo>
                    <a:lnTo>
                      <a:pt x="853" y="80"/>
                    </a:lnTo>
                    <a:lnTo>
                      <a:pt x="853" y="80"/>
                    </a:lnTo>
                    <a:lnTo>
                      <a:pt x="852" y="80"/>
                    </a:lnTo>
                    <a:lnTo>
                      <a:pt x="852" y="80"/>
                    </a:lnTo>
                    <a:lnTo>
                      <a:pt x="852" y="80"/>
                    </a:lnTo>
                    <a:lnTo>
                      <a:pt x="851" y="80"/>
                    </a:lnTo>
                    <a:lnTo>
                      <a:pt x="851" y="81"/>
                    </a:lnTo>
                    <a:lnTo>
                      <a:pt x="851" y="81"/>
                    </a:lnTo>
                    <a:lnTo>
                      <a:pt x="851" y="81"/>
                    </a:lnTo>
                    <a:lnTo>
                      <a:pt x="834" y="96"/>
                    </a:lnTo>
                    <a:lnTo>
                      <a:pt x="834" y="96"/>
                    </a:lnTo>
                    <a:lnTo>
                      <a:pt x="834" y="96"/>
                    </a:lnTo>
                    <a:lnTo>
                      <a:pt x="834" y="96"/>
                    </a:lnTo>
                    <a:lnTo>
                      <a:pt x="833" y="97"/>
                    </a:lnTo>
                    <a:lnTo>
                      <a:pt x="833" y="97"/>
                    </a:lnTo>
                    <a:lnTo>
                      <a:pt x="833" y="98"/>
                    </a:lnTo>
                    <a:lnTo>
                      <a:pt x="833" y="98"/>
                    </a:lnTo>
                    <a:lnTo>
                      <a:pt x="832" y="99"/>
                    </a:lnTo>
                    <a:lnTo>
                      <a:pt x="832" y="99"/>
                    </a:lnTo>
                    <a:lnTo>
                      <a:pt x="832" y="100"/>
                    </a:lnTo>
                    <a:lnTo>
                      <a:pt x="832" y="101"/>
                    </a:lnTo>
                    <a:lnTo>
                      <a:pt x="832" y="101"/>
                    </a:lnTo>
                    <a:lnTo>
                      <a:pt x="832" y="102"/>
                    </a:lnTo>
                    <a:lnTo>
                      <a:pt x="832" y="102"/>
                    </a:lnTo>
                    <a:lnTo>
                      <a:pt x="833" y="103"/>
                    </a:lnTo>
                    <a:lnTo>
                      <a:pt x="833" y="103"/>
                    </a:lnTo>
                    <a:lnTo>
                      <a:pt x="833" y="104"/>
                    </a:lnTo>
                    <a:lnTo>
                      <a:pt x="833" y="104"/>
                    </a:lnTo>
                    <a:lnTo>
                      <a:pt x="833" y="105"/>
                    </a:lnTo>
                    <a:lnTo>
                      <a:pt x="833" y="105"/>
                    </a:lnTo>
                    <a:lnTo>
                      <a:pt x="834" y="105"/>
                    </a:lnTo>
                    <a:lnTo>
                      <a:pt x="834" y="106"/>
                    </a:lnTo>
                    <a:lnTo>
                      <a:pt x="834" y="106"/>
                    </a:lnTo>
                    <a:lnTo>
                      <a:pt x="834" y="106"/>
                    </a:lnTo>
                    <a:lnTo>
                      <a:pt x="834" y="106"/>
                    </a:lnTo>
                    <a:lnTo>
                      <a:pt x="835" y="106"/>
                    </a:lnTo>
                    <a:lnTo>
                      <a:pt x="835" y="106"/>
                    </a:lnTo>
                    <a:lnTo>
                      <a:pt x="835" y="107"/>
                    </a:lnTo>
                    <a:lnTo>
                      <a:pt x="836" y="107"/>
                    </a:lnTo>
                    <a:lnTo>
                      <a:pt x="836" y="107"/>
                    </a:lnTo>
                    <a:lnTo>
                      <a:pt x="837" y="107"/>
                    </a:lnTo>
                    <a:lnTo>
                      <a:pt x="837" y="107"/>
                    </a:lnTo>
                    <a:lnTo>
                      <a:pt x="838" y="107"/>
                    </a:lnTo>
                    <a:lnTo>
                      <a:pt x="839" y="108"/>
                    </a:lnTo>
                    <a:lnTo>
                      <a:pt x="839" y="107"/>
                    </a:lnTo>
                    <a:lnTo>
                      <a:pt x="840" y="107"/>
                    </a:lnTo>
                    <a:lnTo>
                      <a:pt x="840" y="107"/>
                    </a:lnTo>
                    <a:lnTo>
                      <a:pt x="841" y="107"/>
                    </a:lnTo>
                    <a:lnTo>
                      <a:pt x="842" y="107"/>
                    </a:lnTo>
                    <a:lnTo>
                      <a:pt x="842" y="107"/>
                    </a:lnTo>
                    <a:lnTo>
                      <a:pt x="843" y="107"/>
                    </a:lnTo>
                    <a:lnTo>
                      <a:pt x="843" y="106"/>
                    </a:lnTo>
                    <a:lnTo>
                      <a:pt x="843" y="106"/>
                    </a:lnTo>
                    <a:lnTo>
                      <a:pt x="843" y="106"/>
                    </a:lnTo>
                    <a:lnTo>
                      <a:pt x="844" y="106"/>
                    </a:lnTo>
                    <a:lnTo>
                      <a:pt x="859" y="91"/>
                    </a:lnTo>
                    <a:lnTo>
                      <a:pt x="860" y="91"/>
                    </a:lnTo>
                    <a:lnTo>
                      <a:pt x="860" y="91"/>
                    </a:lnTo>
                    <a:lnTo>
                      <a:pt x="860" y="90"/>
                    </a:lnTo>
                    <a:lnTo>
                      <a:pt x="860" y="90"/>
                    </a:lnTo>
                    <a:lnTo>
                      <a:pt x="860" y="89"/>
                    </a:lnTo>
                    <a:lnTo>
                      <a:pt x="861" y="89"/>
                    </a:lnTo>
                    <a:lnTo>
                      <a:pt x="861" y="89"/>
                    </a:lnTo>
                    <a:lnTo>
                      <a:pt x="861" y="88"/>
                    </a:lnTo>
                    <a:lnTo>
                      <a:pt x="861" y="87"/>
                    </a:lnTo>
                    <a:lnTo>
                      <a:pt x="861" y="87"/>
                    </a:lnTo>
                    <a:lnTo>
                      <a:pt x="861" y="86"/>
                    </a:lnTo>
                    <a:lnTo>
                      <a:pt x="861" y="86"/>
                    </a:lnTo>
                    <a:lnTo>
                      <a:pt x="861" y="85"/>
                    </a:lnTo>
                    <a:lnTo>
                      <a:pt x="861" y="84"/>
                    </a:lnTo>
                    <a:lnTo>
                      <a:pt x="861" y="84"/>
                    </a:lnTo>
                    <a:lnTo>
                      <a:pt x="861" y="83"/>
                    </a:lnTo>
                    <a:lnTo>
                      <a:pt x="861" y="83"/>
                    </a:lnTo>
                    <a:lnTo>
                      <a:pt x="861" y="82"/>
                    </a:lnTo>
                    <a:lnTo>
                      <a:pt x="860" y="82"/>
                    </a:lnTo>
                    <a:lnTo>
                      <a:pt x="860" y="82"/>
                    </a:lnTo>
                    <a:lnTo>
                      <a:pt x="860" y="82"/>
                    </a:lnTo>
                    <a:lnTo>
                      <a:pt x="860" y="81"/>
                    </a:lnTo>
                    <a:lnTo>
                      <a:pt x="860" y="81"/>
                    </a:lnTo>
                    <a:lnTo>
                      <a:pt x="860" y="81"/>
                    </a:lnTo>
                    <a:lnTo>
                      <a:pt x="859" y="81"/>
                    </a:lnTo>
                    <a:lnTo>
                      <a:pt x="859" y="81"/>
                    </a:lnTo>
                    <a:lnTo>
                      <a:pt x="859" y="80"/>
                    </a:lnTo>
                    <a:lnTo>
                      <a:pt x="859" y="80"/>
                    </a:lnTo>
                    <a:lnTo>
                      <a:pt x="858" y="80"/>
                    </a:lnTo>
                    <a:lnTo>
                      <a:pt x="858" y="80"/>
                    </a:lnTo>
                    <a:close/>
                    <a:moveTo>
                      <a:pt x="810" y="144"/>
                    </a:moveTo>
                    <a:lnTo>
                      <a:pt x="809" y="144"/>
                    </a:lnTo>
                    <a:lnTo>
                      <a:pt x="809" y="144"/>
                    </a:lnTo>
                    <a:lnTo>
                      <a:pt x="808" y="145"/>
                    </a:lnTo>
                    <a:lnTo>
                      <a:pt x="808" y="145"/>
                    </a:lnTo>
                    <a:lnTo>
                      <a:pt x="808" y="146"/>
                    </a:lnTo>
                    <a:lnTo>
                      <a:pt x="807" y="147"/>
                    </a:lnTo>
                    <a:lnTo>
                      <a:pt x="807" y="147"/>
                    </a:lnTo>
                    <a:lnTo>
                      <a:pt x="806" y="148"/>
                    </a:lnTo>
                    <a:lnTo>
                      <a:pt x="806" y="149"/>
                    </a:lnTo>
                    <a:lnTo>
                      <a:pt x="806" y="149"/>
                    </a:lnTo>
                    <a:lnTo>
                      <a:pt x="806" y="149"/>
                    </a:lnTo>
                    <a:lnTo>
                      <a:pt x="806" y="150"/>
                    </a:lnTo>
                    <a:lnTo>
                      <a:pt x="806" y="150"/>
                    </a:lnTo>
                    <a:lnTo>
                      <a:pt x="806" y="150"/>
                    </a:lnTo>
                    <a:lnTo>
                      <a:pt x="806" y="151"/>
                    </a:lnTo>
                    <a:lnTo>
                      <a:pt x="806" y="151"/>
                    </a:lnTo>
                    <a:lnTo>
                      <a:pt x="812" y="172"/>
                    </a:lnTo>
                    <a:lnTo>
                      <a:pt x="812" y="173"/>
                    </a:lnTo>
                    <a:lnTo>
                      <a:pt x="812" y="173"/>
                    </a:lnTo>
                    <a:lnTo>
                      <a:pt x="812" y="173"/>
                    </a:lnTo>
                    <a:lnTo>
                      <a:pt x="812" y="173"/>
                    </a:lnTo>
                    <a:lnTo>
                      <a:pt x="812" y="174"/>
                    </a:lnTo>
                    <a:lnTo>
                      <a:pt x="812" y="174"/>
                    </a:lnTo>
                    <a:lnTo>
                      <a:pt x="813" y="175"/>
                    </a:lnTo>
                    <a:lnTo>
                      <a:pt x="813" y="175"/>
                    </a:lnTo>
                    <a:lnTo>
                      <a:pt x="813" y="176"/>
                    </a:lnTo>
                    <a:lnTo>
                      <a:pt x="814" y="176"/>
                    </a:lnTo>
                    <a:lnTo>
                      <a:pt x="815" y="177"/>
                    </a:lnTo>
                    <a:lnTo>
                      <a:pt x="815" y="177"/>
                    </a:lnTo>
                    <a:lnTo>
                      <a:pt x="816" y="177"/>
                    </a:lnTo>
                    <a:lnTo>
                      <a:pt x="817" y="177"/>
                    </a:lnTo>
                    <a:lnTo>
                      <a:pt x="817" y="177"/>
                    </a:lnTo>
                    <a:lnTo>
                      <a:pt x="818" y="177"/>
                    </a:lnTo>
                    <a:lnTo>
                      <a:pt x="818" y="177"/>
                    </a:lnTo>
                    <a:lnTo>
                      <a:pt x="818" y="177"/>
                    </a:lnTo>
                    <a:lnTo>
                      <a:pt x="819" y="177"/>
                    </a:lnTo>
                    <a:lnTo>
                      <a:pt x="819" y="177"/>
                    </a:lnTo>
                    <a:lnTo>
                      <a:pt x="819" y="177"/>
                    </a:lnTo>
                    <a:lnTo>
                      <a:pt x="820" y="177"/>
                    </a:lnTo>
                    <a:lnTo>
                      <a:pt x="820" y="177"/>
                    </a:lnTo>
                    <a:lnTo>
                      <a:pt x="820" y="177"/>
                    </a:lnTo>
                    <a:lnTo>
                      <a:pt x="820" y="177"/>
                    </a:lnTo>
                    <a:lnTo>
                      <a:pt x="820" y="177"/>
                    </a:lnTo>
                    <a:lnTo>
                      <a:pt x="821" y="177"/>
                    </a:lnTo>
                    <a:lnTo>
                      <a:pt x="822" y="177"/>
                    </a:lnTo>
                    <a:lnTo>
                      <a:pt x="822" y="177"/>
                    </a:lnTo>
                    <a:lnTo>
                      <a:pt x="822" y="176"/>
                    </a:lnTo>
                    <a:lnTo>
                      <a:pt x="823" y="176"/>
                    </a:lnTo>
                    <a:lnTo>
                      <a:pt x="823" y="175"/>
                    </a:lnTo>
                    <a:lnTo>
                      <a:pt x="824" y="175"/>
                    </a:lnTo>
                    <a:lnTo>
                      <a:pt x="824" y="175"/>
                    </a:lnTo>
                    <a:lnTo>
                      <a:pt x="824" y="174"/>
                    </a:lnTo>
                    <a:lnTo>
                      <a:pt x="824" y="173"/>
                    </a:lnTo>
                    <a:lnTo>
                      <a:pt x="825" y="172"/>
                    </a:lnTo>
                    <a:lnTo>
                      <a:pt x="825" y="172"/>
                    </a:lnTo>
                    <a:lnTo>
                      <a:pt x="825" y="171"/>
                    </a:lnTo>
                    <a:lnTo>
                      <a:pt x="825" y="171"/>
                    </a:lnTo>
                    <a:lnTo>
                      <a:pt x="825" y="171"/>
                    </a:lnTo>
                    <a:lnTo>
                      <a:pt x="825" y="170"/>
                    </a:lnTo>
                    <a:lnTo>
                      <a:pt x="825" y="170"/>
                    </a:lnTo>
                    <a:lnTo>
                      <a:pt x="825" y="170"/>
                    </a:lnTo>
                    <a:lnTo>
                      <a:pt x="825" y="169"/>
                    </a:lnTo>
                    <a:lnTo>
                      <a:pt x="820" y="148"/>
                    </a:lnTo>
                    <a:lnTo>
                      <a:pt x="819" y="148"/>
                    </a:lnTo>
                    <a:lnTo>
                      <a:pt x="819" y="148"/>
                    </a:lnTo>
                    <a:lnTo>
                      <a:pt x="819" y="147"/>
                    </a:lnTo>
                    <a:lnTo>
                      <a:pt x="819" y="147"/>
                    </a:lnTo>
                    <a:lnTo>
                      <a:pt x="819" y="147"/>
                    </a:lnTo>
                    <a:lnTo>
                      <a:pt x="819" y="146"/>
                    </a:lnTo>
                    <a:lnTo>
                      <a:pt x="819" y="145"/>
                    </a:lnTo>
                    <a:lnTo>
                      <a:pt x="818" y="145"/>
                    </a:lnTo>
                    <a:lnTo>
                      <a:pt x="818" y="144"/>
                    </a:lnTo>
                    <a:lnTo>
                      <a:pt x="817" y="144"/>
                    </a:lnTo>
                    <a:lnTo>
                      <a:pt x="817" y="144"/>
                    </a:lnTo>
                    <a:lnTo>
                      <a:pt x="816" y="143"/>
                    </a:lnTo>
                    <a:lnTo>
                      <a:pt x="816" y="143"/>
                    </a:lnTo>
                    <a:lnTo>
                      <a:pt x="815" y="143"/>
                    </a:lnTo>
                    <a:lnTo>
                      <a:pt x="815" y="143"/>
                    </a:lnTo>
                    <a:lnTo>
                      <a:pt x="813" y="143"/>
                    </a:lnTo>
                    <a:lnTo>
                      <a:pt x="813" y="143"/>
                    </a:lnTo>
                    <a:lnTo>
                      <a:pt x="813" y="143"/>
                    </a:lnTo>
                    <a:lnTo>
                      <a:pt x="812" y="143"/>
                    </a:lnTo>
                    <a:lnTo>
                      <a:pt x="812" y="143"/>
                    </a:lnTo>
                    <a:lnTo>
                      <a:pt x="812" y="143"/>
                    </a:lnTo>
                    <a:lnTo>
                      <a:pt x="812" y="143"/>
                    </a:lnTo>
                    <a:lnTo>
                      <a:pt x="812" y="143"/>
                    </a:lnTo>
                    <a:lnTo>
                      <a:pt x="811" y="143"/>
                    </a:lnTo>
                    <a:lnTo>
                      <a:pt x="811" y="143"/>
                    </a:lnTo>
                    <a:lnTo>
                      <a:pt x="811" y="143"/>
                    </a:lnTo>
                    <a:lnTo>
                      <a:pt x="810" y="143"/>
                    </a:lnTo>
                    <a:lnTo>
                      <a:pt x="810" y="144"/>
                    </a:lnTo>
                    <a:lnTo>
                      <a:pt x="810" y="144"/>
                    </a:lnTo>
                    <a:lnTo>
                      <a:pt x="810" y="144"/>
                    </a:lnTo>
                    <a:close/>
                    <a:moveTo>
                      <a:pt x="837" y="209"/>
                    </a:moveTo>
                    <a:lnTo>
                      <a:pt x="837" y="209"/>
                    </a:lnTo>
                    <a:lnTo>
                      <a:pt x="836" y="210"/>
                    </a:lnTo>
                    <a:lnTo>
                      <a:pt x="836" y="210"/>
                    </a:lnTo>
                    <a:lnTo>
                      <a:pt x="835" y="210"/>
                    </a:lnTo>
                    <a:lnTo>
                      <a:pt x="835" y="211"/>
                    </a:lnTo>
                    <a:lnTo>
                      <a:pt x="834" y="211"/>
                    </a:lnTo>
                    <a:lnTo>
                      <a:pt x="834" y="212"/>
                    </a:lnTo>
                    <a:lnTo>
                      <a:pt x="834" y="212"/>
                    </a:lnTo>
                    <a:lnTo>
                      <a:pt x="833" y="213"/>
                    </a:lnTo>
                    <a:lnTo>
                      <a:pt x="833" y="213"/>
                    </a:lnTo>
                    <a:lnTo>
                      <a:pt x="833" y="214"/>
                    </a:lnTo>
                    <a:lnTo>
                      <a:pt x="833" y="214"/>
                    </a:lnTo>
                    <a:lnTo>
                      <a:pt x="833" y="214"/>
                    </a:lnTo>
                    <a:lnTo>
                      <a:pt x="833" y="215"/>
                    </a:lnTo>
                    <a:lnTo>
                      <a:pt x="833" y="215"/>
                    </a:lnTo>
                    <a:lnTo>
                      <a:pt x="833" y="216"/>
                    </a:lnTo>
                    <a:lnTo>
                      <a:pt x="834" y="237"/>
                    </a:lnTo>
                    <a:lnTo>
                      <a:pt x="834" y="238"/>
                    </a:lnTo>
                    <a:lnTo>
                      <a:pt x="834" y="238"/>
                    </a:lnTo>
                    <a:lnTo>
                      <a:pt x="834" y="238"/>
                    </a:lnTo>
                    <a:lnTo>
                      <a:pt x="834" y="239"/>
                    </a:lnTo>
                    <a:lnTo>
                      <a:pt x="835" y="239"/>
                    </a:lnTo>
                    <a:lnTo>
                      <a:pt x="835" y="239"/>
                    </a:lnTo>
                    <a:lnTo>
                      <a:pt x="835" y="240"/>
                    </a:lnTo>
                    <a:lnTo>
                      <a:pt x="836" y="240"/>
                    </a:lnTo>
                    <a:lnTo>
                      <a:pt x="836" y="241"/>
                    </a:lnTo>
                    <a:lnTo>
                      <a:pt x="836" y="241"/>
                    </a:lnTo>
                    <a:lnTo>
                      <a:pt x="837" y="242"/>
                    </a:lnTo>
                    <a:lnTo>
                      <a:pt x="837" y="242"/>
                    </a:lnTo>
                    <a:lnTo>
                      <a:pt x="838" y="242"/>
                    </a:lnTo>
                    <a:lnTo>
                      <a:pt x="838" y="243"/>
                    </a:lnTo>
                    <a:lnTo>
                      <a:pt x="839" y="243"/>
                    </a:lnTo>
                    <a:lnTo>
                      <a:pt x="839" y="244"/>
                    </a:lnTo>
                    <a:lnTo>
                      <a:pt x="840" y="244"/>
                    </a:lnTo>
                    <a:lnTo>
                      <a:pt x="840" y="244"/>
                    </a:lnTo>
                    <a:lnTo>
                      <a:pt x="840" y="244"/>
                    </a:lnTo>
                    <a:lnTo>
                      <a:pt x="841" y="244"/>
                    </a:lnTo>
                    <a:lnTo>
                      <a:pt x="841" y="244"/>
                    </a:lnTo>
                    <a:lnTo>
                      <a:pt x="841" y="244"/>
                    </a:lnTo>
                    <a:lnTo>
                      <a:pt x="841" y="244"/>
                    </a:lnTo>
                    <a:lnTo>
                      <a:pt x="842" y="244"/>
                    </a:lnTo>
                    <a:lnTo>
                      <a:pt x="842" y="244"/>
                    </a:lnTo>
                    <a:lnTo>
                      <a:pt x="843" y="244"/>
                    </a:lnTo>
                    <a:lnTo>
                      <a:pt x="843" y="244"/>
                    </a:lnTo>
                    <a:lnTo>
                      <a:pt x="843" y="243"/>
                    </a:lnTo>
                    <a:lnTo>
                      <a:pt x="844" y="243"/>
                    </a:lnTo>
                    <a:lnTo>
                      <a:pt x="844" y="243"/>
                    </a:lnTo>
                    <a:lnTo>
                      <a:pt x="845" y="242"/>
                    </a:lnTo>
                    <a:lnTo>
                      <a:pt x="845" y="242"/>
                    </a:lnTo>
                    <a:lnTo>
                      <a:pt x="846" y="242"/>
                    </a:lnTo>
                    <a:lnTo>
                      <a:pt x="846" y="241"/>
                    </a:lnTo>
                    <a:lnTo>
                      <a:pt x="846" y="241"/>
                    </a:lnTo>
                    <a:lnTo>
                      <a:pt x="847" y="240"/>
                    </a:lnTo>
                    <a:lnTo>
                      <a:pt x="847" y="240"/>
                    </a:lnTo>
                    <a:lnTo>
                      <a:pt x="847" y="239"/>
                    </a:lnTo>
                    <a:lnTo>
                      <a:pt x="847" y="239"/>
                    </a:lnTo>
                    <a:lnTo>
                      <a:pt x="848" y="238"/>
                    </a:lnTo>
                    <a:lnTo>
                      <a:pt x="848" y="238"/>
                    </a:lnTo>
                    <a:lnTo>
                      <a:pt x="848" y="238"/>
                    </a:lnTo>
                    <a:lnTo>
                      <a:pt x="848" y="237"/>
                    </a:lnTo>
                    <a:lnTo>
                      <a:pt x="848" y="237"/>
                    </a:lnTo>
                    <a:lnTo>
                      <a:pt x="848" y="237"/>
                    </a:lnTo>
                    <a:lnTo>
                      <a:pt x="846" y="214"/>
                    </a:lnTo>
                    <a:lnTo>
                      <a:pt x="846" y="214"/>
                    </a:lnTo>
                    <a:lnTo>
                      <a:pt x="846" y="214"/>
                    </a:lnTo>
                    <a:lnTo>
                      <a:pt x="846" y="213"/>
                    </a:lnTo>
                    <a:lnTo>
                      <a:pt x="846" y="213"/>
                    </a:lnTo>
                    <a:lnTo>
                      <a:pt x="846" y="213"/>
                    </a:lnTo>
                    <a:lnTo>
                      <a:pt x="846" y="213"/>
                    </a:lnTo>
                    <a:lnTo>
                      <a:pt x="846" y="212"/>
                    </a:lnTo>
                    <a:lnTo>
                      <a:pt x="845" y="212"/>
                    </a:lnTo>
                    <a:lnTo>
                      <a:pt x="845" y="211"/>
                    </a:lnTo>
                    <a:lnTo>
                      <a:pt x="845" y="211"/>
                    </a:lnTo>
                    <a:lnTo>
                      <a:pt x="844" y="210"/>
                    </a:lnTo>
                    <a:lnTo>
                      <a:pt x="844" y="210"/>
                    </a:lnTo>
                    <a:lnTo>
                      <a:pt x="843" y="209"/>
                    </a:lnTo>
                    <a:lnTo>
                      <a:pt x="843" y="209"/>
                    </a:lnTo>
                    <a:lnTo>
                      <a:pt x="842" y="209"/>
                    </a:lnTo>
                    <a:lnTo>
                      <a:pt x="841" y="209"/>
                    </a:lnTo>
                    <a:lnTo>
                      <a:pt x="841" y="209"/>
                    </a:lnTo>
                    <a:lnTo>
                      <a:pt x="841" y="209"/>
                    </a:lnTo>
                    <a:lnTo>
                      <a:pt x="840" y="209"/>
                    </a:lnTo>
                    <a:lnTo>
                      <a:pt x="840" y="209"/>
                    </a:lnTo>
                    <a:lnTo>
                      <a:pt x="840" y="209"/>
                    </a:lnTo>
                    <a:lnTo>
                      <a:pt x="839" y="209"/>
                    </a:lnTo>
                    <a:lnTo>
                      <a:pt x="839" y="209"/>
                    </a:lnTo>
                    <a:lnTo>
                      <a:pt x="839" y="209"/>
                    </a:lnTo>
                    <a:lnTo>
                      <a:pt x="839" y="209"/>
                    </a:lnTo>
                    <a:lnTo>
                      <a:pt x="838" y="209"/>
                    </a:lnTo>
                    <a:lnTo>
                      <a:pt x="838" y="209"/>
                    </a:lnTo>
                    <a:lnTo>
                      <a:pt x="838" y="209"/>
                    </a:lnTo>
                    <a:lnTo>
                      <a:pt x="837" y="209"/>
                    </a:lnTo>
                    <a:lnTo>
                      <a:pt x="837" y="209"/>
                    </a:lnTo>
                    <a:close/>
                    <a:moveTo>
                      <a:pt x="841" y="276"/>
                    </a:moveTo>
                    <a:lnTo>
                      <a:pt x="841" y="276"/>
                    </a:lnTo>
                    <a:lnTo>
                      <a:pt x="840" y="276"/>
                    </a:lnTo>
                    <a:lnTo>
                      <a:pt x="840" y="276"/>
                    </a:lnTo>
                    <a:lnTo>
                      <a:pt x="839" y="276"/>
                    </a:lnTo>
                    <a:lnTo>
                      <a:pt x="838" y="276"/>
                    </a:lnTo>
                    <a:lnTo>
                      <a:pt x="838" y="276"/>
                    </a:lnTo>
                    <a:lnTo>
                      <a:pt x="837" y="276"/>
                    </a:lnTo>
                    <a:lnTo>
                      <a:pt x="837" y="277"/>
                    </a:lnTo>
                    <a:lnTo>
                      <a:pt x="836" y="277"/>
                    </a:lnTo>
                    <a:lnTo>
                      <a:pt x="836" y="277"/>
                    </a:lnTo>
                    <a:lnTo>
                      <a:pt x="835" y="277"/>
                    </a:lnTo>
                    <a:lnTo>
                      <a:pt x="835" y="278"/>
                    </a:lnTo>
                    <a:lnTo>
                      <a:pt x="834" y="278"/>
                    </a:lnTo>
                    <a:lnTo>
                      <a:pt x="834" y="279"/>
                    </a:lnTo>
                    <a:lnTo>
                      <a:pt x="834" y="279"/>
                    </a:lnTo>
                    <a:lnTo>
                      <a:pt x="834" y="279"/>
                    </a:lnTo>
                    <a:lnTo>
                      <a:pt x="821" y="296"/>
                    </a:lnTo>
                    <a:lnTo>
                      <a:pt x="821" y="297"/>
                    </a:lnTo>
                    <a:lnTo>
                      <a:pt x="820" y="297"/>
                    </a:lnTo>
                    <a:lnTo>
                      <a:pt x="820" y="297"/>
                    </a:lnTo>
                    <a:lnTo>
                      <a:pt x="820" y="297"/>
                    </a:lnTo>
                    <a:lnTo>
                      <a:pt x="820" y="298"/>
                    </a:lnTo>
                    <a:lnTo>
                      <a:pt x="820" y="298"/>
                    </a:lnTo>
                    <a:lnTo>
                      <a:pt x="820" y="299"/>
                    </a:lnTo>
                    <a:lnTo>
                      <a:pt x="820" y="300"/>
                    </a:lnTo>
                    <a:lnTo>
                      <a:pt x="820" y="300"/>
                    </a:lnTo>
                    <a:lnTo>
                      <a:pt x="820" y="301"/>
                    </a:lnTo>
                    <a:lnTo>
                      <a:pt x="820" y="301"/>
                    </a:lnTo>
                    <a:lnTo>
                      <a:pt x="820" y="302"/>
                    </a:lnTo>
                    <a:lnTo>
                      <a:pt x="820" y="303"/>
                    </a:lnTo>
                    <a:lnTo>
                      <a:pt x="820" y="303"/>
                    </a:lnTo>
                    <a:lnTo>
                      <a:pt x="820" y="304"/>
                    </a:lnTo>
                    <a:lnTo>
                      <a:pt x="821" y="304"/>
                    </a:lnTo>
                    <a:lnTo>
                      <a:pt x="821" y="304"/>
                    </a:lnTo>
                    <a:lnTo>
                      <a:pt x="822" y="305"/>
                    </a:lnTo>
                    <a:lnTo>
                      <a:pt x="822" y="305"/>
                    </a:lnTo>
                    <a:lnTo>
                      <a:pt x="822" y="305"/>
                    </a:lnTo>
                    <a:lnTo>
                      <a:pt x="822" y="305"/>
                    </a:lnTo>
                    <a:lnTo>
                      <a:pt x="823" y="306"/>
                    </a:lnTo>
                    <a:lnTo>
                      <a:pt x="823" y="306"/>
                    </a:lnTo>
                    <a:lnTo>
                      <a:pt x="823" y="306"/>
                    </a:lnTo>
                    <a:lnTo>
                      <a:pt x="823" y="306"/>
                    </a:lnTo>
                    <a:lnTo>
                      <a:pt x="823" y="307"/>
                    </a:lnTo>
                    <a:lnTo>
                      <a:pt x="824" y="307"/>
                    </a:lnTo>
                    <a:lnTo>
                      <a:pt x="824" y="307"/>
                    </a:lnTo>
                    <a:lnTo>
                      <a:pt x="824" y="307"/>
                    </a:lnTo>
                    <a:lnTo>
                      <a:pt x="825" y="307"/>
                    </a:lnTo>
                    <a:lnTo>
                      <a:pt x="825" y="307"/>
                    </a:lnTo>
                    <a:lnTo>
                      <a:pt x="826" y="307"/>
                    </a:lnTo>
                    <a:lnTo>
                      <a:pt x="827" y="307"/>
                    </a:lnTo>
                    <a:lnTo>
                      <a:pt x="827" y="307"/>
                    </a:lnTo>
                    <a:lnTo>
                      <a:pt x="828" y="307"/>
                    </a:lnTo>
                    <a:lnTo>
                      <a:pt x="829" y="307"/>
                    </a:lnTo>
                    <a:lnTo>
                      <a:pt x="829" y="307"/>
                    </a:lnTo>
                    <a:lnTo>
                      <a:pt x="830" y="306"/>
                    </a:lnTo>
                    <a:lnTo>
                      <a:pt x="830" y="306"/>
                    </a:lnTo>
                    <a:lnTo>
                      <a:pt x="831" y="305"/>
                    </a:lnTo>
                    <a:lnTo>
                      <a:pt x="831" y="305"/>
                    </a:lnTo>
                    <a:lnTo>
                      <a:pt x="831" y="305"/>
                    </a:lnTo>
                    <a:lnTo>
                      <a:pt x="831" y="305"/>
                    </a:lnTo>
                    <a:lnTo>
                      <a:pt x="832" y="305"/>
                    </a:lnTo>
                    <a:lnTo>
                      <a:pt x="832" y="304"/>
                    </a:lnTo>
                    <a:lnTo>
                      <a:pt x="845" y="287"/>
                    </a:lnTo>
                    <a:lnTo>
                      <a:pt x="845" y="287"/>
                    </a:lnTo>
                    <a:lnTo>
                      <a:pt x="845" y="286"/>
                    </a:lnTo>
                    <a:lnTo>
                      <a:pt x="845" y="286"/>
                    </a:lnTo>
                    <a:lnTo>
                      <a:pt x="845" y="286"/>
                    </a:lnTo>
                    <a:lnTo>
                      <a:pt x="846" y="286"/>
                    </a:lnTo>
                    <a:lnTo>
                      <a:pt x="846" y="285"/>
                    </a:lnTo>
                    <a:lnTo>
                      <a:pt x="846" y="284"/>
                    </a:lnTo>
                    <a:lnTo>
                      <a:pt x="846" y="284"/>
                    </a:lnTo>
                    <a:lnTo>
                      <a:pt x="846" y="283"/>
                    </a:lnTo>
                    <a:lnTo>
                      <a:pt x="846" y="282"/>
                    </a:lnTo>
                    <a:lnTo>
                      <a:pt x="846" y="282"/>
                    </a:lnTo>
                    <a:lnTo>
                      <a:pt x="846" y="281"/>
                    </a:lnTo>
                    <a:lnTo>
                      <a:pt x="846" y="281"/>
                    </a:lnTo>
                    <a:lnTo>
                      <a:pt x="845" y="280"/>
                    </a:lnTo>
                    <a:lnTo>
                      <a:pt x="845" y="280"/>
                    </a:lnTo>
                    <a:lnTo>
                      <a:pt x="845" y="279"/>
                    </a:lnTo>
                    <a:lnTo>
                      <a:pt x="845" y="279"/>
                    </a:lnTo>
                    <a:lnTo>
                      <a:pt x="844" y="279"/>
                    </a:lnTo>
                    <a:lnTo>
                      <a:pt x="844" y="278"/>
                    </a:lnTo>
                    <a:lnTo>
                      <a:pt x="844" y="278"/>
                    </a:lnTo>
                    <a:lnTo>
                      <a:pt x="844" y="277"/>
                    </a:lnTo>
                    <a:lnTo>
                      <a:pt x="844" y="277"/>
                    </a:lnTo>
                    <a:lnTo>
                      <a:pt x="844" y="277"/>
                    </a:lnTo>
                    <a:lnTo>
                      <a:pt x="843" y="277"/>
                    </a:lnTo>
                    <a:lnTo>
                      <a:pt x="843" y="277"/>
                    </a:lnTo>
                    <a:lnTo>
                      <a:pt x="843" y="277"/>
                    </a:lnTo>
                    <a:lnTo>
                      <a:pt x="842" y="277"/>
                    </a:lnTo>
                    <a:lnTo>
                      <a:pt x="842" y="276"/>
                    </a:lnTo>
                    <a:lnTo>
                      <a:pt x="841" y="276"/>
                    </a:lnTo>
                    <a:lnTo>
                      <a:pt x="841" y="276"/>
                    </a:lnTo>
                    <a:close/>
                    <a:moveTo>
                      <a:pt x="797" y="335"/>
                    </a:moveTo>
                    <a:lnTo>
                      <a:pt x="796" y="335"/>
                    </a:lnTo>
                    <a:lnTo>
                      <a:pt x="796" y="335"/>
                    </a:lnTo>
                    <a:lnTo>
                      <a:pt x="795" y="335"/>
                    </a:lnTo>
                    <a:lnTo>
                      <a:pt x="795" y="335"/>
                    </a:lnTo>
                    <a:lnTo>
                      <a:pt x="794" y="335"/>
                    </a:lnTo>
                    <a:lnTo>
                      <a:pt x="793" y="335"/>
                    </a:lnTo>
                    <a:lnTo>
                      <a:pt x="792" y="335"/>
                    </a:lnTo>
                    <a:lnTo>
                      <a:pt x="792" y="336"/>
                    </a:lnTo>
                    <a:lnTo>
                      <a:pt x="791" y="336"/>
                    </a:lnTo>
                    <a:lnTo>
                      <a:pt x="791" y="337"/>
                    </a:lnTo>
                    <a:lnTo>
                      <a:pt x="791" y="337"/>
                    </a:lnTo>
                    <a:lnTo>
                      <a:pt x="791" y="337"/>
                    </a:lnTo>
                    <a:lnTo>
                      <a:pt x="790" y="337"/>
                    </a:lnTo>
                    <a:lnTo>
                      <a:pt x="790" y="338"/>
                    </a:lnTo>
                    <a:lnTo>
                      <a:pt x="790" y="338"/>
                    </a:lnTo>
                    <a:lnTo>
                      <a:pt x="790" y="338"/>
                    </a:lnTo>
                    <a:lnTo>
                      <a:pt x="780" y="358"/>
                    </a:lnTo>
                    <a:lnTo>
                      <a:pt x="779" y="358"/>
                    </a:lnTo>
                    <a:lnTo>
                      <a:pt x="779" y="358"/>
                    </a:lnTo>
                    <a:lnTo>
                      <a:pt x="779" y="358"/>
                    </a:lnTo>
                    <a:lnTo>
                      <a:pt x="779" y="359"/>
                    </a:lnTo>
                    <a:lnTo>
                      <a:pt x="779" y="359"/>
                    </a:lnTo>
                    <a:lnTo>
                      <a:pt x="779" y="359"/>
                    </a:lnTo>
                    <a:lnTo>
                      <a:pt x="779" y="360"/>
                    </a:lnTo>
                    <a:lnTo>
                      <a:pt x="779" y="361"/>
                    </a:lnTo>
                    <a:lnTo>
                      <a:pt x="779" y="361"/>
                    </a:lnTo>
                    <a:lnTo>
                      <a:pt x="779" y="362"/>
                    </a:lnTo>
                    <a:lnTo>
                      <a:pt x="779" y="363"/>
                    </a:lnTo>
                    <a:lnTo>
                      <a:pt x="779" y="363"/>
                    </a:lnTo>
                    <a:lnTo>
                      <a:pt x="780" y="364"/>
                    </a:lnTo>
                    <a:lnTo>
                      <a:pt x="781" y="364"/>
                    </a:lnTo>
                    <a:lnTo>
                      <a:pt x="781" y="365"/>
                    </a:lnTo>
                    <a:lnTo>
                      <a:pt x="781" y="365"/>
                    </a:lnTo>
                    <a:lnTo>
                      <a:pt x="782" y="366"/>
                    </a:lnTo>
                    <a:lnTo>
                      <a:pt x="782" y="366"/>
                    </a:lnTo>
                    <a:lnTo>
                      <a:pt x="782" y="366"/>
                    </a:lnTo>
                    <a:lnTo>
                      <a:pt x="782" y="366"/>
                    </a:lnTo>
                    <a:lnTo>
                      <a:pt x="783" y="366"/>
                    </a:lnTo>
                    <a:lnTo>
                      <a:pt x="783" y="366"/>
                    </a:lnTo>
                    <a:lnTo>
                      <a:pt x="783" y="366"/>
                    </a:lnTo>
                    <a:lnTo>
                      <a:pt x="783" y="367"/>
                    </a:lnTo>
                    <a:lnTo>
                      <a:pt x="783" y="367"/>
                    </a:lnTo>
                    <a:lnTo>
                      <a:pt x="784" y="367"/>
                    </a:lnTo>
                    <a:lnTo>
                      <a:pt x="784" y="367"/>
                    </a:lnTo>
                    <a:lnTo>
                      <a:pt x="784" y="367"/>
                    </a:lnTo>
                    <a:lnTo>
                      <a:pt x="785" y="367"/>
                    </a:lnTo>
                    <a:lnTo>
                      <a:pt x="785" y="367"/>
                    </a:lnTo>
                    <a:lnTo>
                      <a:pt x="786" y="367"/>
                    </a:lnTo>
                    <a:lnTo>
                      <a:pt x="787" y="367"/>
                    </a:lnTo>
                    <a:lnTo>
                      <a:pt x="787" y="367"/>
                    </a:lnTo>
                    <a:lnTo>
                      <a:pt x="788" y="367"/>
                    </a:lnTo>
                    <a:lnTo>
                      <a:pt x="789" y="367"/>
                    </a:lnTo>
                    <a:lnTo>
                      <a:pt x="789" y="366"/>
                    </a:lnTo>
                    <a:lnTo>
                      <a:pt x="790" y="366"/>
                    </a:lnTo>
                    <a:lnTo>
                      <a:pt x="790" y="366"/>
                    </a:lnTo>
                    <a:lnTo>
                      <a:pt x="791" y="365"/>
                    </a:lnTo>
                    <a:lnTo>
                      <a:pt x="791" y="365"/>
                    </a:lnTo>
                    <a:lnTo>
                      <a:pt x="791" y="365"/>
                    </a:lnTo>
                    <a:lnTo>
                      <a:pt x="791" y="365"/>
                    </a:lnTo>
                    <a:lnTo>
                      <a:pt x="791" y="364"/>
                    </a:lnTo>
                    <a:lnTo>
                      <a:pt x="792" y="364"/>
                    </a:lnTo>
                    <a:lnTo>
                      <a:pt x="792" y="364"/>
                    </a:lnTo>
                    <a:lnTo>
                      <a:pt x="802" y="344"/>
                    </a:lnTo>
                    <a:lnTo>
                      <a:pt x="802" y="344"/>
                    </a:lnTo>
                    <a:lnTo>
                      <a:pt x="802" y="344"/>
                    </a:lnTo>
                    <a:lnTo>
                      <a:pt x="802" y="343"/>
                    </a:lnTo>
                    <a:lnTo>
                      <a:pt x="802" y="343"/>
                    </a:lnTo>
                    <a:lnTo>
                      <a:pt x="802" y="343"/>
                    </a:lnTo>
                    <a:lnTo>
                      <a:pt x="803" y="342"/>
                    </a:lnTo>
                    <a:lnTo>
                      <a:pt x="803" y="342"/>
                    </a:lnTo>
                    <a:lnTo>
                      <a:pt x="803" y="341"/>
                    </a:lnTo>
                    <a:lnTo>
                      <a:pt x="803" y="340"/>
                    </a:lnTo>
                    <a:lnTo>
                      <a:pt x="803" y="340"/>
                    </a:lnTo>
                    <a:lnTo>
                      <a:pt x="802" y="339"/>
                    </a:lnTo>
                    <a:lnTo>
                      <a:pt x="802" y="338"/>
                    </a:lnTo>
                    <a:lnTo>
                      <a:pt x="802" y="338"/>
                    </a:lnTo>
                    <a:lnTo>
                      <a:pt x="802" y="337"/>
                    </a:lnTo>
                    <a:lnTo>
                      <a:pt x="801" y="337"/>
                    </a:lnTo>
                    <a:lnTo>
                      <a:pt x="801" y="336"/>
                    </a:lnTo>
                    <a:lnTo>
                      <a:pt x="801" y="336"/>
                    </a:lnTo>
                    <a:lnTo>
                      <a:pt x="800" y="336"/>
                    </a:lnTo>
                    <a:lnTo>
                      <a:pt x="800" y="336"/>
                    </a:lnTo>
                    <a:lnTo>
                      <a:pt x="799" y="336"/>
                    </a:lnTo>
                    <a:lnTo>
                      <a:pt x="799" y="336"/>
                    </a:lnTo>
                    <a:lnTo>
                      <a:pt x="799" y="335"/>
                    </a:lnTo>
                    <a:lnTo>
                      <a:pt x="799" y="335"/>
                    </a:lnTo>
                    <a:lnTo>
                      <a:pt x="799" y="335"/>
                    </a:lnTo>
                    <a:lnTo>
                      <a:pt x="798" y="335"/>
                    </a:lnTo>
                    <a:lnTo>
                      <a:pt x="798" y="335"/>
                    </a:lnTo>
                    <a:lnTo>
                      <a:pt x="798" y="335"/>
                    </a:lnTo>
                    <a:lnTo>
                      <a:pt x="797" y="335"/>
                    </a:lnTo>
                    <a:lnTo>
                      <a:pt x="797" y="335"/>
                    </a:lnTo>
                    <a:lnTo>
                      <a:pt x="797" y="335"/>
                    </a:lnTo>
                    <a:close/>
                    <a:moveTo>
                      <a:pt x="782" y="399"/>
                    </a:moveTo>
                    <a:lnTo>
                      <a:pt x="781" y="399"/>
                    </a:lnTo>
                    <a:lnTo>
                      <a:pt x="781" y="399"/>
                    </a:lnTo>
                    <a:lnTo>
                      <a:pt x="780" y="400"/>
                    </a:lnTo>
                    <a:lnTo>
                      <a:pt x="779" y="400"/>
                    </a:lnTo>
                    <a:lnTo>
                      <a:pt x="779" y="401"/>
                    </a:lnTo>
                    <a:lnTo>
                      <a:pt x="779" y="401"/>
                    </a:lnTo>
                    <a:lnTo>
                      <a:pt x="779" y="402"/>
                    </a:lnTo>
                    <a:lnTo>
                      <a:pt x="779" y="403"/>
                    </a:lnTo>
                    <a:lnTo>
                      <a:pt x="778" y="404"/>
                    </a:lnTo>
                    <a:lnTo>
                      <a:pt x="778" y="404"/>
                    </a:lnTo>
                    <a:lnTo>
                      <a:pt x="778" y="405"/>
                    </a:lnTo>
                    <a:lnTo>
                      <a:pt x="778" y="405"/>
                    </a:lnTo>
                    <a:lnTo>
                      <a:pt x="779" y="405"/>
                    </a:lnTo>
                    <a:lnTo>
                      <a:pt x="779" y="406"/>
                    </a:lnTo>
                    <a:lnTo>
                      <a:pt x="779" y="406"/>
                    </a:lnTo>
                    <a:lnTo>
                      <a:pt x="779" y="406"/>
                    </a:lnTo>
                    <a:lnTo>
                      <a:pt x="786" y="427"/>
                    </a:lnTo>
                    <a:lnTo>
                      <a:pt x="786" y="427"/>
                    </a:lnTo>
                    <a:lnTo>
                      <a:pt x="786" y="428"/>
                    </a:lnTo>
                    <a:lnTo>
                      <a:pt x="786" y="428"/>
                    </a:lnTo>
                    <a:lnTo>
                      <a:pt x="787" y="428"/>
                    </a:lnTo>
                    <a:lnTo>
                      <a:pt x="787" y="428"/>
                    </a:lnTo>
                    <a:lnTo>
                      <a:pt x="787" y="429"/>
                    </a:lnTo>
                    <a:lnTo>
                      <a:pt x="787" y="429"/>
                    </a:lnTo>
                    <a:lnTo>
                      <a:pt x="788" y="430"/>
                    </a:lnTo>
                    <a:lnTo>
                      <a:pt x="788" y="430"/>
                    </a:lnTo>
                    <a:lnTo>
                      <a:pt x="789" y="430"/>
                    </a:lnTo>
                    <a:lnTo>
                      <a:pt x="789" y="431"/>
                    </a:lnTo>
                    <a:lnTo>
                      <a:pt x="790" y="431"/>
                    </a:lnTo>
                    <a:lnTo>
                      <a:pt x="790" y="431"/>
                    </a:lnTo>
                    <a:lnTo>
                      <a:pt x="791" y="432"/>
                    </a:lnTo>
                    <a:lnTo>
                      <a:pt x="791" y="432"/>
                    </a:lnTo>
                    <a:lnTo>
                      <a:pt x="792" y="432"/>
                    </a:lnTo>
                    <a:lnTo>
                      <a:pt x="792" y="432"/>
                    </a:lnTo>
                    <a:lnTo>
                      <a:pt x="793" y="432"/>
                    </a:lnTo>
                    <a:lnTo>
                      <a:pt x="793" y="432"/>
                    </a:lnTo>
                    <a:lnTo>
                      <a:pt x="794" y="432"/>
                    </a:lnTo>
                    <a:lnTo>
                      <a:pt x="794" y="432"/>
                    </a:lnTo>
                    <a:lnTo>
                      <a:pt x="794" y="431"/>
                    </a:lnTo>
                    <a:lnTo>
                      <a:pt x="794" y="431"/>
                    </a:lnTo>
                    <a:lnTo>
                      <a:pt x="795" y="431"/>
                    </a:lnTo>
                    <a:lnTo>
                      <a:pt x="795" y="431"/>
                    </a:lnTo>
                    <a:lnTo>
                      <a:pt x="795" y="431"/>
                    </a:lnTo>
                    <a:lnTo>
                      <a:pt x="796" y="430"/>
                    </a:lnTo>
                    <a:lnTo>
                      <a:pt x="796" y="430"/>
                    </a:lnTo>
                    <a:lnTo>
                      <a:pt x="796" y="430"/>
                    </a:lnTo>
                    <a:lnTo>
                      <a:pt x="797" y="430"/>
                    </a:lnTo>
                    <a:lnTo>
                      <a:pt x="797" y="429"/>
                    </a:lnTo>
                    <a:lnTo>
                      <a:pt x="797" y="429"/>
                    </a:lnTo>
                    <a:lnTo>
                      <a:pt x="798" y="428"/>
                    </a:lnTo>
                    <a:lnTo>
                      <a:pt x="798" y="428"/>
                    </a:lnTo>
                    <a:lnTo>
                      <a:pt x="798" y="427"/>
                    </a:lnTo>
                    <a:lnTo>
                      <a:pt x="798" y="427"/>
                    </a:lnTo>
                    <a:lnTo>
                      <a:pt x="799" y="426"/>
                    </a:lnTo>
                    <a:lnTo>
                      <a:pt x="799" y="426"/>
                    </a:lnTo>
                    <a:lnTo>
                      <a:pt x="799" y="425"/>
                    </a:lnTo>
                    <a:lnTo>
                      <a:pt x="799" y="425"/>
                    </a:lnTo>
                    <a:lnTo>
                      <a:pt x="799" y="424"/>
                    </a:lnTo>
                    <a:lnTo>
                      <a:pt x="799" y="424"/>
                    </a:lnTo>
                    <a:lnTo>
                      <a:pt x="799" y="423"/>
                    </a:lnTo>
                    <a:lnTo>
                      <a:pt x="798" y="423"/>
                    </a:lnTo>
                    <a:lnTo>
                      <a:pt x="798" y="423"/>
                    </a:lnTo>
                    <a:lnTo>
                      <a:pt x="792" y="402"/>
                    </a:lnTo>
                    <a:lnTo>
                      <a:pt x="791" y="402"/>
                    </a:lnTo>
                    <a:lnTo>
                      <a:pt x="791" y="401"/>
                    </a:lnTo>
                    <a:lnTo>
                      <a:pt x="791" y="401"/>
                    </a:lnTo>
                    <a:lnTo>
                      <a:pt x="791" y="401"/>
                    </a:lnTo>
                    <a:lnTo>
                      <a:pt x="791" y="400"/>
                    </a:lnTo>
                    <a:lnTo>
                      <a:pt x="791" y="400"/>
                    </a:lnTo>
                    <a:lnTo>
                      <a:pt x="790" y="400"/>
                    </a:lnTo>
                    <a:lnTo>
                      <a:pt x="790" y="399"/>
                    </a:lnTo>
                    <a:lnTo>
                      <a:pt x="789" y="399"/>
                    </a:lnTo>
                    <a:lnTo>
                      <a:pt x="789" y="399"/>
                    </a:lnTo>
                    <a:lnTo>
                      <a:pt x="788" y="398"/>
                    </a:lnTo>
                    <a:lnTo>
                      <a:pt x="788" y="398"/>
                    </a:lnTo>
                    <a:lnTo>
                      <a:pt x="787" y="398"/>
                    </a:lnTo>
                    <a:lnTo>
                      <a:pt x="787" y="398"/>
                    </a:lnTo>
                    <a:lnTo>
                      <a:pt x="786" y="398"/>
                    </a:lnTo>
                    <a:lnTo>
                      <a:pt x="785" y="398"/>
                    </a:lnTo>
                    <a:lnTo>
                      <a:pt x="785" y="398"/>
                    </a:lnTo>
                    <a:lnTo>
                      <a:pt x="784" y="398"/>
                    </a:lnTo>
                    <a:lnTo>
                      <a:pt x="784" y="398"/>
                    </a:lnTo>
                    <a:lnTo>
                      <a:pt x="784" y="398"/>
                    </a:lnTo>
                    <a:lnTo>
                      <a:pt x="784" y="398"/>
                    </a:lnTo>
                    <a:lnTo>
                      <a:pt x="783" y="398"/>
                    </a:lnTo>
                    <a:lnTo>
                      <a:pt x="783" y="398"/>
                    </a:lnTo>
                    <a:lnTo>
                      <a:pt x="783" y="398"/>
                    </a:lnTo>
                    <a:lnTo>
                      <a:pt x="783" y="398"/>
                    </a:lnTo>
                    <a:lnTo>
                      <a:pt x="782" y="398"/>
                    </a:lnTo>
                    <a:lnTo>
                      <a:pt x="782" y="398"/>
                    </a:lnTo>
                    <a:lnTo>
                      <a:pt x="782" y="399"/>
                    </a:lnTo>
                    <a:lnTo>
                      <a:pt x="782" y="399"/>
                    </a:lnTo>
                    <a:lnTo>
                      <a:pt x="782" y="399"/>
                    </a:lnTo>
                    <a:close/>
                    <a:moveTo>
                      <a:pt x="753" y="476"/>
                    </a:moveTo>
                    <a:lnTo>
                      <a:pt x="753" y="477"/>
                    </a:lnTo>
                    <a:lnTo>
                      <a:pt x="754" y="477"/>
                    </a:lnTo>
                    <a:lnTo>
                      <a:pt x="754" y="478"/>
                    </a:lnTo>
                    <a:lnTo>
                      <a:pt x="754" y="478"/>
                    </a:lnTo>
                    <a:lnTo>
                      <a:pt x="754" y="479"/>
                    </a:lnTo>
                    <a:lnTo>
                      <a:pt x="755" y="479"/>
                    </a:lnTo>
                    <a:lnTo>
                      <a:pt x="755" y="480"/>
                    </a:lnTo>
                    <a:lnTo>
                      <a:pt x="756" y="481"/>
                    </a:lnTo>
                    <a:lnTo>
                      <a:pt x="756" y="481"/>
                    </a:lnTo>
                    <a:lnTo>
                      <a:pt x="757" y="481"/>
                    </a:lnTo>
                    <a:lnTo>
                      <a:pt x="757" y="481"/>
                    </a:lnTo>
                    <a:lnTo>
                      <a:pt x="757" y="481"/>
                    </a:lnTo>
                    <a:lnTo>
                      <a:pt x="758" y="481"/>
                    </a:lnTo>
                    <a:lnTo>
                      <a:pt x="758" y="482"/>
                    </a:lnTo>
                    <a:lnTo>
                      <a:pt x="758" y="482"/>
                    </a:lnTo>
                    <a:lnTo>
                      <a:pt x="759" y="482"/>
                    </a:lnTo>
                    <a:lnTo>
                      <a:pt x="781" y="483"/>
                    </a:lnTo>
                    <a:lnTo>
                      <a:pt x="781" y="484"/>
                    </a:lnTo>
                    <a:lnTo>
                      <a:pt x="781" y="484"/>
                    </a:lnTo>
                    <a:lnTo>
                      <a:pt x="782" y="484"/>
                    </a:lnTo>
                    <a:lnTo>
                      <a:pt x="782" y="483"/>
                    </a:lnTo>
                    <a:lnTo>
                      <a:pt x="782" y="483"/>
                    </a:lnTo>
                    <a:lnTo>
                      <a:pt x="783" y="483"/>
                    </a:lnTo>
                    <a:lnTo>
                      <a:pt x="783" y="483"/>
                    </a:lnTo>
                    <a:lnTo>
                      <a:pt x="784" y="483"/>
                    </a:lnTo>
                    <a:lnTo>
                      <a:pt x="784" y="483"/>
                    </a:lnTo>
                    <a:lnTo>
                      <a:pt x="785" y="482"/>
                    </a:lnTo>
                    <a:lnTo>
                      <a:pt x="785" y="482"/>
                    </a:lnTo>
                    <a:lnTo>
                      <a:pt x="786" y="482"/>
                    </a:lnTo>
                    <a:lnTo>
                      <a:pt x="787" y="481"/>
                    </a:lnTo>
                    <a:lnTo>
                      <a:pt x="787" y="481"/>
                    </a:lnTo>
                    <a:lnTo>
                      <a:pt x="787" y="480"/>
                    </a:lnTo>
                    <a:lnTo>
                      <a:pt x="788" y="479"/>
                    </a:lnTo>
                    <a:lnTo>
                      <a:pt x="788" y="479"/>
                    </a:lnTo>
                    <a:lnTo>
                      <a:pt x="788" y="479"/>
                    </a:lnTo>
                    <a:lnTo>
                      <a:pt x="788" y="478"/>
                    </a:lnTo>
                    <a:lnTo>
                      <a:pt x="788" y="478"/>
                    </a:lnTo>
                    <a:lnTo>
                      <a:pt x="788" y="478"/>
                    </a:lnTo>
                    <a:lnTo>
                      <a:pt x="788" y="477"/>
                    </a:lnTo>
                    <a:lnTo>
                      <a:pt x="788" y="477"/>
                    </a:lnTo>
                    <a:lnTo>
                      <a:pt x="788" y="477"/>
                    </a:lnTo>
                    <a:lnTo>
                      <a:pt x="788" y="477"/>
                    </a:lnTo>
                    <a:lnTo>
                      <a:pt x="788" y="476"/>
                    </a:lnTo>
                    <a:lnTo>
                      <a:pt x="788" y="476"/>
                    </a:lnTo>
                    <a:lnTo>
                      <a:pt x="788" y="476"/>
                    </a:lnTo>
                    <a:lnTo>
                      <a:pt x="788" y="476"/>
                    </a:lnTo>
                    <a:lnTo>
                      <a:pt x="788" y="475"/>
                    </a:lnTo>
                    <a:lnTo>
                      <a:pt x="788" y="474"/>
                    </a:lnTo>
                    <a:lnTo>
                      <a:pt x="787" y="474"/>
                    </a:lnTo>
                    <a:lnTo>
                      <a:pt x="787" y="473"/>
                    </a:lnTo>
                    <a:lnTo>
                      <a:pt x="787" y="472"/>
                    </a:lnTo>
                    <a:lnTo>
                      <a:pt x="786" y="472"/>
                    </a:lnTo>
                    <a:lnTo>
                      <a:pt x="785" y="471"/>
                    </a:lnTo>
                    <a:lnTo>
                      <a:pt x="785" y="471"/>
                    </a:lnTo>
                    <a:lnTo>
                      <a:pt x="784" y="471"/>
                    </a:lnTo>
                    <a:lnTo>
                      <a:pt x="784" y="471"/>
                    </a:lnTo>
                    <a:lnTo>
                      <a:pt x="783" y="470"/>
                    </a:lnTo>
                    <a:lnTo>
                      <a:pt x="783" y="470"/>
                    </a:lnTo>
                    <a:lnTo>
                      <a:pt x="783" y="470"/>
                    </a:lnTo>
                    <a:lnTo>
                      <a:pt x="783" y="470"/>
                    </a:lnTo>
                    <a:lnTo>
                      <a:pt x="782" y="470"/>
                    </a:lnTo>
                    <a:lnTo>
                      <a:pt x="782" y="470"/>
                    </a:lnTo>
                    <a:lnTo>
                      <a:pt x="760" y="468"/>
                    </a:lnTo>
                    <a:lnTo>
                      <a:pt x="760" y="468"/>
                    </a:lnTo>
                    <a:lnTo>
                      <a:pt x="760" y="468"/>
                    </a:lnTo>
                    <a:lnTo>
                      <a:pt x="759" y="468"/>
                    </a:lnTo>
                    <a:lnTo>
                      <a:pt x="759" y="468"/>
                    </a:lnTo>
                    <a:lnTo>
                      <a:pt x="758" y="468"/>
                    </a:lnTo>
                    <a:lnTo>
                      <a:pt x="758" y="468"/>
                    </a:lnTo>
                    <a:lnTo>
                      <a:pt x="757" y="469"/>
                    </a:lnTo>
                    <a:lnTo>
                      <a:pt x="757" y="469"/>
                    </a:lnTo>
                    <a:lnTo>
                      <a:pt x="756" y="469"/>
                    </a:lnTo>
                    <a:lnTo>
                      <a:pt x="756" y="469"/>
                    </a:lnTo>
                    <a:lnTo>
                      <a:pt x="755" y="470"/>
                    </a:lnTo>
                    <a:lnTo>
                      <a:pt x="755" y="470"/>
                    </a:lnTo>
                    <a:lnTo>
                      <a:pt x="754" y="471"/>
                    </a:lnTo>
                    <a:lnTo>
                      <a:pt x="754" y="471"/>
                    </a:lnTo>
                    <a:lnTo>
                      <a:pt x="754" y="472"/>
                    </a:lnTo>
                    <a:lnTo>
                      <a:pt x="753" y="472"/>
                    </a:lnTo>
                    <a:lnTo>
                      <a:pt x="753" y="472"/>
                    </a:lnTo>
                    <a:lnTo>
                      <a:pt x="753" y="473"/>
                    </a:lnTo>
                    <a:lnTo>
                      <a:pt x="753" y="473"/>
                    </a:lnTo>
                    <a:lnTo>
                      <a:pt x="753" y="474"/>
                    </a:lnTo>
                    <a:lnTo>
                      <a:pt x="753" y="474"/>
                    </a:lnTo>
                    <a:lnTo>
                      <a:pt x="753" y="474"/>
                    </a:lnTo>
                    <a:lnTo>
                      <a:pt x="753" y="474"/>
                    </a:lnTo>
                    <a:lnTo>
                      <a:pt x="753" y="475"/>
                    </a:lnTo>
                    <a:lnTo>
                      <a:pt x="753" y="475"/>
                    </a:lnTo>
                    <a:lnTo>
                      <a:pt x="753" y="475"/>
                    </a:lnTo>
                    <a:lnTo>
                      <a:pt x="753" y="476"/>
                    </a:lnTo>
                    <a:lnTo>
                      <a:pt x="753" y="476"/>
                    </a:lnTo>
                    <a:lnTo>
                      <a:pt x="753" y="476"/>
                    </a:lnTo>
                    <a:lnTo>
                      <a:pt x="753" y="476"/>
                    </a:lnTo>
                    <a:close/>
                    <a:moveTo>
                      <a:pt x="656" y="477"/>
                    </a:moveTo>
                    <a:lnTo>
                      <a:pt x="656" y="478"/>
                    </a:lnTo>
                    <a:lnTo>
                      <a:pt x="657" y="478"/>
                    </a:lnTo>
                    <a:lnTo>
                      <a:pt x="657" y="479"/>
                    </a:lnTo>
                    <a:lnTo>
                      <a:pt x="657" y="479"/>
                    </a:lnTo>
                    <a:lnTo>
                      <a:pt x="657" y="480"/>
                    </a:lnTo>
                    <a:lnTo>
                      <a:pt x="658" y="481"/>
                    </a:lnTo>
                    <a:lnTo>
                      <a:pt x="658" y="481"/>
                    </a:lnTo>
                    <a:lnTo>
                      <a:pt x="659" y="482"/>
                    </a:lnTo>
                    <a:lnTo>
                      <a:pt x="659" y="482"/>
                    </a:lnTo>
                    <a:lnTo>
                      <a:pt x="660" y="482"/>
                    </a:lnTo>
                    <a:lnTo>
                      <a:pt x="660" y="482"/>
                    </a:lnTo>
                    <a:lnTo>
                      <a:pt x="660" y="482"/>
                    </a:lnTo>
                    <a:lnTo>
                      <a:pt x="661" y="482"/>
                    </a:lnTo>
                    <a:lnTo>
                      <a:pt x="662" y="483"/>
                    </a:lnTo>
                    <a:lnTo>
                      <a:pt x="662" y="483"/>
                    </a:lnTo>
                    <a:lnTo>
                      <a:pt x="662" y="483"/>
                    </a:lnTo>
                    <a:lnTo>
                      <a:pt x="684" y="484"/>
                    </a:lnTo>
                    <a:lnTo>
                      <a:pt x="684" y="485"/>
                    </a:lnTo>
                    <a:lnTo>
                      <a:pt x="684" y="485"/>
                    </a:lnTo>
                    <a:lnTo>
                      <a:pt x="685" y="485"/>
                    </a:lnTo>
                    <a:lnTo>
                      <a:pt x="685" y="484"/>
                    </a:lnTo>
                    <a:lnTo>
                      <a:pt x="685" y="484"/>
                    </a:lnTo>
                    <a:lnTo>
                      <a:pt x="686" y="484"/>
                    </a:lnTo>
                    <a:lnTo>
                      <a:pt x="686" y="484"/>
                    </a:lnTo>
                    <a:lnTo>
                      <a:pt x="687" y="484"/>
                    </a:lnTo>
                    <a:lnTo>
                      <a:pt x="687" y="484"/>
                    </a:lnTo>
                    <a:lnTo>
                      <a:pt x="688" y="483"/>
                    </a:lnTo>
                    <a:lnTo>
                      <a:pt x="688" y="483"/>
                    </a:lnTo>
                    <a:lnTo>
                      <a:pt x="689" y="483"/>
                    </a:lnTo>
                    <a:lnTo>
                      <a:pt x="690" y="482"/>
                    </a:lnTo>
                    <a:lnTo>
                      <a:pt x="690" y="482"/>
                    </a:lnTo>
                    <a:lnTo>
                      <a:pt x="690" y="481"/>
                    </a:lnTo>
                    <a:lnTo>
                      <a:pt x="691" y="481"/>
                    </a:lnTo>
                    <a:lnTo>
                      <a:pt x="691" y="480"/>
                    </a:lnTo>
                    <a:lnTo>
                      <a:pt x="691" y="480"/>
                    </a:lnTo>
                    <a:lnTo>
                      <a:pt x="691" y="479"/>
                    </a:lnTo>
                    <a:lnTo>
                      <a:pt x="691" y="479"/>
                    </a:lnTo>
                    <a:lnTo>
                      <a:pt x="691" y="479"/>
                    </a:lnTo>
                    <a:lnTo>
                      <a:pt x="691" y="478"/>
                    </a:lnTo>
                    <a:lnTo>
                      <a:pt x="691" y="478"/>
                    </a:lnTo>
                    <a:lnTo>
                      <a:pt x="691" y="478"/>
                    </a:lnTo>
                    <a:lnTo>
                      <a:pt x="691" y="478"/>
                    </a:lnTo>
                    <a:lnTo>
                      <a:pt x="691" y="477"/>
                    </a:lnTo>
                    <a:lnTo>
                      <a:pt x="691" y="477"/>
                    </a:lnTo>
                    <a:lnTo>
                      <a:pt x="691" y="477"/>
                    </a:lnTo>
                    <a:lnTo>
                      <a:pt x="691" y="477"/>
                    </a:lnTo>
                    <a:lnTo>
                      <a:pt x="691" y="476"/>
                    </a:lnTo>
                    <a:lnTo>
                      <a:pt x="691" y="475"/>
                    </a:lnTo>
                    <a:lnTo>
                      <a:pt x="690" y="475"/>
                    </a:lnTo>
                    <a:lnTo>
                      <a:pt x="690" y="474"/>
                    </a:lnTo>
                    <a:lnTo>
                      <a:pt x="690" y="474"/>
                    </a:lnTo>
                    <a:lnTo>
                      <a:pt x="689" y="473"/>
                    </a:lnTo>
                    <a:lnTo>
                      <a:pt x="688" y="472"/>
                    </a:lnTo>
                    <a:lnTo>
                      <a:pt x="688" y="472"/>
                    </a:lnTo>
                    <a:lnTo>
                      <a:pt x="687" y="472"/>
                    </a:lnTo>
                    <a:lnTo>
                      <a:pt x="687" y="472"/>
                    </a:lnTo>
                    <a:lnTo>
                      <a:pt x="686" y="471"/>
                    </a:lnTo>
                    <a:lnTo>
                      <a:pt x="686" y="471"/>
                    </a:lnTo>
                    <a:lnTo>
                      <a:pt x="686" y="471"/>
                    </a:lnTo>
                    <a:lnTo>
                      <a:pt x="686" y="471"/>
                    </a:lnTo>
                    <a:lnTo>
                      <a:pt x="685" y="471"/>
                    </a:lnTo>
                    <a:lnTo>
                      <a:pt x="685" y="471"/>
                    </a:lnTo>
                    <a:lnTo>
                      <a:pt x="663" y="469"/>
                    </a:lnTo>
                    <a:lnTo>
                      <a:pt x="663" y="469"/>
                    </a:lnTo>
                    <a:lnTo>
                      <a:pt x="663" y="469"/>
                    </a:lnTo>
                    <a:lnTo>
                      <a:pt x="662" y="469"/>
                    </a:lnTo>
                    <a:lnTo>
                      <a:pt x="662" y="469"/>
                    </a:lnTo>
                    <a:lnTo>
                      <a:pt x="662" y="469"/>
                    </a:lnTo>
                    <a:lnTo>
                      <a:pt x="661" y="469"/>
                    </a:lnTo>
                    <a:lnTo>
                      <a:pt x="660" y="470"/>
                    </a:lnTo>
                    <a:lnTo>
                      <a:pt x="660" y="470"/>
                    </a:lnTo>
                    <a:lnTo>
                      <a:pt x="659" y="470"/>
                    </a:lnTo>
                    <a:lnTo>
                      <a:pt x="659" y="470"/>
                    </a:lnTo>
                    <a:lnTo>
                      <a:pt x="658" y="471"/>
                    </a:lnTo>
                    <a:lnTo>
                      <a:pt x="658" y="471"/>
                    </a:lnTo>
                    <a:lnTo>
                      <a:pt x="657" y="472"/>
                    </a:lnTo>
                    <a:lnTo>
                      <a:pt x="657" y="472"/>
                    </a:lnTo>
                    <a:lnTo>
                      <a:pt x="657" y="473"/>
                    </a:lnTo>
                    <a:lnTo>
                      <a:pt x="656" y="474"/>
                    </a:lnTo>
                    <a:lnTo>
                      <a:pt x="656" y="474"/>
                    </a:lnTo>
                    <a:lnTo>
                      <a:pt x="656" y="474"/>
                    </a:lnTo>
                    <a:lnTo>
                      <a:pt x="656" y="474"/>
                    </a:lnTo>
                    <a:lnTo>
                      <a:pt x="656" y="475"/>
                    </a:lnTo>
                    <a:lnTo>
                      <a:pt x="656" y="475"/>
                    </a:lnTo>
                    <a:lnTo>
                      <a:pt x="656" y="475"/>
                    </a:lnTo>
                    <a:lnTo>
                      <a:pt x="656" y="475"/>
                    </a:lnTo>
                    <a:lnTo>
                      <a:pt x="656" y="476"/>
                    </a:lnTo>
                    <a:lnTo>
                      <a:pt x="656" y="476"/>
                    </a:lnTo>
                    <a:lnTo>
                      <a:pt x="656" y="476"/>
                    </a:lnTo>
                    <a:lnTo>
                      <a:pt x="656" y="477"/>
                    </a:lnTo>
                    <a:lnTo>
                      <a:pt x="656" y="477"/>
                    </a:lnTo>
                    <a:lnTo>
                      <a:pt x="656" y="477"/>
                    </a:lnTo>
                    <a:lnTo>
                      <a:pt x="656" y="477"/>
                    </a:lnTo>
                    <a:close/>
                    <a:moveTo>
                      <a:pt x="566" y="477"/>
                    </a:moveTo>
                    <a:lnTo>
                      <a:pt x="566" y="478"/>
                    </a:lnTo>
                    <a:lnTo>
                      <a:pt x="566" y="478"/>
                    </a:lnTo>
                    <a:lnTo>
                      <a:pt x="566" y="479"/>
                    </a:lnTo>
                    <a:lnTo>
                      <a:pt x="567" y="479"/>
                    </a:lnTo>
                    <a:lnTo>
                      <a:pt x="567" y="480"/>
                    </a:lnTo>
                    <a:lnTo>
                      <a:pt x="567" y="481"/>
                    </a:lnTo>
                    <a:lnTo>
                      <a:pt x="568" y="481"/>
                    </a:lnTo>
                    <a:lnTo>
                      <a:pt x="568" y="482"/>
                    </a:lnTo>
                    <a:lnTo>
                      <a:pt x="569" y="482"/>
                    </a:lnTo>
                    <a:lnTo>
                      <a:pt x="569" y="482"/>
                    </a:lnTo>
                    <a:lnTo>
                      <a:pt x="570" y="482"/>
                    </a:lnTo>
                    <a:lnTo>
                      <a:pt x="570" y="482"/>
                    </a:lnTo>
                    <a:lnTo>
                      <a:pt x="570" y="482"/>
                    </a:lnTo>
                    <a:lnTo>
                      <a:pt x="571" y="483"/>
                    </a:lnTo>
                    <a:lnTo>
                      <a:pt x="571" y="483"/>
                    </a:lnTo>
                    <a:lnTo>
                      <a:pt x="572" y="483"/>
                    </a:lnTo>
                    <a:lnTo>
                      <a:pt x="593" y="484"/>
                    </a:lnTo>
                    <a:lnTo>
                      <a:pt x="594" y="485"/>
                    </a:lnTo>
                    <a:lnTo>
                      <a:pt x="594" y="485"/>
                    </a:lnTo>
                    <a:lnTo>
                      <a:pt x="594" y="485"/>
                    </a:lnTo>
                    <a:lnTo>
                      <a:pt x="595" y="484"/>
                    </a:lnTo>
                    <a:lnTo>
                      <a:pt x="595" y="484"/>
                    </a:lnTo>
                    <a:lnTo>
                      <a:pt x="595" y="484"/>
                    </a:lnTo>
                    <a:lnTo>
                      <a:pt x="596" y="484"/>
                    </a:lnTo>
                    <a:lnTo>
                      <a:pt x="596" y="484"/>
                    </a:lnTo>
                    <a:lnTo>
                      <a:pt x="597" y="484"/>
                    </a:lnTo>
                    <a:lnTo>
                      <a:pt x="597" y="483"/>
                    </a:lnTo>
                    <a:lnTo>
                      <a:pt x="598" y="483"/>
                    </a:lnTo>
                    <a:lnTo>
                      <a:pt x="598" y="483"/>
                    </a:lnTo>
                    <a:lnTo>
                      <a:pt x="599" y="482"/>
                    </a:lnTo>
                    <a:lnTo>
                      <a:pt x="600" y="482"/>
                    </a:lnTo>
                    <a:lnTo>
                      <a:pt x="600" y="481"/>
                    </a:lnTo>
                    <a:lnTo>
                      <a:pt x="600" y="481"/>
                    </a:lnTo>
                    <a:lnTo>
                      <a:pt x="600" y="480"/>
                    </a:lnTo>
                    <a:lnTo>
                      <a:pt x="600" y="480"/>
                    </a:lnTo>
                    <a:lnTo>
                      <a:pt x="600" y="479"/>
                    </a:lnTo>
                    <a:lnTo>
                      <a:pt x="600" y="479"/>
                    </a:lnTo>
                    <a:lnTo>
                      <a:pt x="601" y="479"/>
                    </a:lnTo>
                    <a:lnTo>
                      <a:pt x="601" y="478"/>
                    </a:lnTo>
                    <a:lnTo>
                      <a:pt x="601" y="478"/>
                    </a:lnTo>
                    <a:lnTo>
                      <a:pt x="601" y="478"/>
                    </a:lnTo>
                    <a:lnTo>
                      <a:pt x="601" y="478"/>
                    </a:lnTo>
                    <a:lnTo>
                      <a:pt x="601" y="477"/>
                    </a:lnTo>
                    <a:lnTo>
                      <a:pt x="601" y="477"/>
                    </a:lnTo>
                    <a:lnTo>
                      <a:pt x="601" y="477"/>
                    </a:lnTo>
                    <a:lnTo>
                      <a:pt x="600" y="477"/>
                    </a:lnTo>
                    <a:lnTo>
                      <a:pt x="600" y="476"/>
                    </a:lnTo>
                    <a:lnTo>
                      <a:pt x="600" y="475"/>
                    </a:lnTo>
                    <a:lnTo>
                      <a:pt x="600" y="475"/>
                    </a:lnTo>
                    <a:lnTo>
                      <a:pt x="600" y="474"/>
                    </a:lnTo>
                    <a:lnTo>
                      <a:pt x="599" y="474"/>
                    </a:lnTo>
                    <a:lnTo>
                      <a:pt x="598" y="473"/>
                    </a:lnTo>
                    <a:lnTo>
                      <a:pt x="598" y="472"/>
                    </a:lnTo>
                    <a:lnTo>
                      <a:pt x="597" y="472"/>
                    </a:lnTo>
                    <a:lnTo>
                      <a:pt x="597" y="472"/>
                    </a:lnTo>
                    <a:lnTo>
                      <a:pt x="596" y="472"/>
                    </a:lnTo>
                    <a:lnTo>
                      <a:pt x="596" y="471"/>
                    </a:lnTo>
                    <a:lnTo>
                      <a:pt x="596" y="471"/>
                    </a:lnTo>
                    <a:lnTo>
                      <a:pt x="595" y="471"/>
                    </a:lnTo>
                    <a:lnTo>
                      <a:pt x="595" y="471"/>
                    </a:lnTo>
                    <a:lnTo>
                      <a:pt x="595" y="471"/>
                    </a:lnTo>
                    <a:lnTo>
                      <a:pt x="594" y="471"/>
                    </a:lnTo>
                    <a:lnTo>
                      <a:pt x="573" y="469"/>
                    </a:lnTo>
                    <a:lnTo>
                      <a:pt x="572" y="469"/>
                    </a:lnTo>
                    <a:lnTo>
                      <a:pt x="572" y="469"/>
                    </a:lnTo>
                    <a:lnTo>
                      <a:pt x="572" y="469"/>
                    </a:lnTo>
                    <a:lnTo>
                      <a:pt x="572" y="469"/>
                    </a:lnTo>
                    <a:lnTo>
                      <a:pt x="571" y="469"/>
                    </a:lnTo>
                    <a:lnTo>
                      <a:pt x="570" y="469"/>
                    </a:lnTo>
                    <a:lnTo>
                      <a:pt x="570" y="470"/>
                    </a:lnTo>
                    <a:lnTo>
                      <a:pt x="569" y="470"/>
                    </a:lnTo>
                    <a:lnTo>
                      <a:pt x="569" y="470"/>
                    </a:lnTo>
                    <a:lnTo>
                      <a:pt x="568" y="470"/>
                    </a:lnTo>
                    <a:lnTo>
                      <a:pt x="568" y="471"/>
                    </a:lnTo>
                    <a:lnTo>
                      <a:pt x="567" y="471"/>
                    </a:lnTo>
                    <a:lnTo>
                      <a:pt x="567" y="472"/>
                    </a:lnTo>
                    <a:lnTo>
                      <a:pt x="567" y="472"/>
                    </a:lnTo>
                    <a:lnTo>
                      <a:pt x="566" y="473"/>
                    </a:lnTo>
                    <a:lnTo>
                      <a:pt x="566" y="474"/>
                    </a:lnTo>
                    <a:lnTo>
                      <a:pt x="566" y="474"/>
                    </a:lnTo>
                    <a:lnTo>
                      <a:pt x="566" y="474"/>
                    </a:lnTo>
                    <a:lnTo>
                      <a:pt x="566" y="474"/>
                    </a:lnTo>
                    <a:lnTo>
                      <a:pt x="566" y="475"/>
                    </a:lnTo>
                    <a:lnTo>
                      <a:pt x="566" y="475"/>
                    </a:lnTo>
                    <a:lnTo>
                      <a:pt x="566" y="475"/>
                    </a:lnTo>
                    <a:lnTo>
                      <a:pt x="566" y="475"/>
                    </a:lnTo>
                    <a:lnTo>
                      <a:pt x="566" y="476"/>
                    </a:lnTo>
                    <a:lnTo>
                      <a:pt x="565" y="476"/>
                    </a:lnTo>
                    <a:lnTo>
                      <a:pt x="566" y="476"/>
                    </a:lnTo>
                    <a:lnTo>
                      <a:pt x="566" y="477"/>
                    </a:lnTo>
                    <a:lnTo>
                      <a:pt x="566" y="477"/>
                    </a:lnTo>
                    <a:lnTo>
                      <a:pt x="566" y="477"/>
                    </a:lnTo>
                    <a:lnTo>
                      <a:pt x="566" y="477"/>
                    </a:lnTo>
                    <a:close/>
                    <a:moveTo>
                      <a:pt x="476" y="478"/>
                    </a:moveTo>
                    <a:lnTo>
                      <a:pt x="476" y="479"/>
                    </a:lnTo>
                    <a:lnTo>
                      <a:pt x="477" y="479"/>
                    </a:lnTo>
                    <a:lnTo>
                      <a:pt x="477" y="480"/>
                    </a:lnTo>
                    <a:lnTo>
                      <a:pt x="477" y="481"/>
                    </a:lnTo>
                    <a:lnTo>
                      <a:pt x="477" y="481"/>
                    </a:lnTo>
                    <a:lnTo>
                      <a:pt x="478" y="482"/>
                    </a:lnTo>
                    <a:lnTo>
                      <a:pt x="478" y="482"/>
                    </a:lnTo>
                    <a:lnTo>
                      <a:pt x="479" y="483"/>
                    </a:lnTo>
                    <a:lnTo>
                      <a:pt x="479" y="483"/>
                    </a:lnTo>
                    <a:lnTo>
                      <a:pt x="480" y="483"/>
                    </a:lnTo>
                    <a:lnTo>
                      <a:pt x="481" y="483"/>
                    </a:lnTo>
                    <a:lnTo>
                      <a:pt x="481" y="483"/>
                    </a:lnTo>
                    <a:lnTo>
                      <a:pt x="481" y="483"/>
                    </a:lnTo>
                    <a:lnTo>
                      <a:pt x="482" y="484"/>
                    </a:lnTo>
                    <a:lnTo>
                      <a:pt x="482" y="484"/>
                    </a:lnTo>
                    <a:lnTo>
                      <a:pt x="482" y="484"/>
                    </a:lnTo>
                    <a:lnTo>
                      <a:pt x="504" y="485"/>
                    </a:lnTo>
                    <a:lnTo>
                      <a:pt x="504" y="486"/>
                    </a:lnTo>
                    <a:lnTo>
                      <a:pt x="504" y="486"/>
                    </a:lnTo>
                    <a:lnTo>
                      <a:pt x="505" y="486"/>
                    </a:lnTo>
                    <a:lnTo>
                      <a:pt x="505" y="485"/>
                    </a:lnTo>
                    <a:lnTo>
                      <a:pt x="505" y="485"/>
                    </a:lnTo>
                    <a:lnTo>
                      <a:pt x="506" y="485"/>
                    </a:lnTo>
                    <a:lnTo>
                      <a:pt x="506" y="485"/>
                    </a:lnTo>
                    <a:lnTo>
                      <a:pt x="507" y="485"/>
                    </a:lnTo>
                    <a:lnTo>
                      <a:pt x="507" y="485"/>
                    </a:lnTo>
                    <a:lnTo>
                      <a:pt x="508" y="484"/>
                    </a:lnTo>
                    <a:lnTo>
                      <a:pt x="509" y="484"/>
                    </a:lnTo>
                    <a:lnTo>
                      <a:pt x="509" y="484"/>
                    </a:lnTo>
                    <a:lnTo>
                      <a:pt x="510" y="483"/>
                    </a:lnTo>
                    <a:lnTo>
                      <a:pt x="510" y="483"/>
                    </a:lnTo>
                    <a:lnTo>
                      <a:pt x="510" y="482"/>
                    </a:lnTo>
                    <a:lnTo>
                      <a:pt x="511" y="482"/>
                    </a:lnTo>
                    <a:lnTo>
                      <a:pt x="511" y="481"/>
                    </a:lnTo>
                    <a:lnTo>
                      <a:pt x="511" y="481"/>
                    </a:lnTo>
                    <a:lnTo>
                      <a:pt x="511" y="481"/>
                    </a:lnTo>
                    <a:lnTo>
                      <a:pt x="511" y="481"/>
                    </a:lnTo>
                    <a:lnTo>
                      <a:pt x="511" y="480"/>
                    </a:lnTo>
                    <a:lnTo>
                      <a:pt x="511" y="479"/>
                    </a:lnTo>
                    <a:lnTo>
                      <a:pt x="511" y="479"/>
                    </a:lnTo>
                    <a:lnTo>
                      <a:pt x="511" y="479"/>
                    </a:lnTo>
                    <a:lnTo>
                      <a:pt x="511" y="479"/>
                    </a:lnTo>
                    <a:lnTo>
                      <a:pt x="511" y="478"/>
                    </a:lnTo>
                    <a:lnTo>
                      <a:pt x="511" y="478"/>
                    </a:lnTo>
                    <a:lnTo>
                      <a:pt x="511" y="478"/>
                    </a:lnTo>
                    <a:lnTo>
                      <a:pt x="511" y="478"/>
                    </a:lnTo>
                    <a:lnTo>
                      <a:pt x="511" y="477"/>
                    </a:lnTo>
                    <a:lnTo>
                      <a:pt x="511" y="476"/>
                    </a:lnTo>
                    <a:lnTo>
                      <a:pt x="510" y="476"/>
                    </a:lnTo>
                    <a:lnTo>
                      <a:pt x="510" y="475"/>
                    </a:lnTo>
                    <a:lnTo>
                      <a:pt x="510" y="475"/>
                    </a:lnTo>
                    <a:lnTo>
                      <a:pt x="509" y="474"/>
                    </a:lnTo>
                    <a:lnTo>
                      <a:pt x="509" y="474"/>
                    </a:lnTo>
                    <a:lnTo>
                      <a:pt x="508" y="474"/>
                    </a:lnTo>
                    <a:lnTo>
                      <a:pt x="507" y="473"/>
                    </a:lnTo>
                    <a:lnTo>
                      <a:pt x="507" y="473"/>
                    </a:lnTo>
                    <a:lnTo>
                      <a:pt x="506" y="472"/>
                    </a:lnTo>
                    <a:lnTo>
                      <a:pt x="506" y="472"/>
                    </a:lnTo>
                    <a:lnTo>
                      <a:pt x="506" y="472"/>
                    </a:lnTo>
                    <a:lnTo>
                      <a:pt x="506" y="472"/>
                    </a:lnTo>
                    <a:lnTo>
                      <a:pt x="505" y="472"/>
                    </a:lnTo>
                    <a:lnTo>
                      <a:pt x="505" y="472"/>
                    </a:lnTo>
                    <a:lnTo>
                      <a:pt x="483" y="470"/>
                    </a:lnTo>
                    <a:lnTo>
                      <a:pt x="483" y="470"/>
                    </a:lnTo>
                    <a:lnTo>
                      <a:pt x="483" y="470"/>
                    </a:lnTo>
                    <a:lnTo>
                      <a:pt x="482" y="470"/>
                    </a:lnTo>
                    <a:lnTo>
                      <a:pt x="482" y="470"/>
                    </a:lnTo>
                    <a:lnTo>
                      <a:pt x="482" y="470"/>
                    </a:lnTo>
                    <a:lnTo>
                      <a:pt x="481" y="470"/>
                    </a:lnTo>
                    <a:lnTo>
                      <a:pt x="481" y="471"/>
                    </a:lnTo>
                    <a:lnTo>
                      <a:pt x="480" y="471"/>
                    </a:lnTo>
                    <a:lnTo>
                      <a:pt x="479" y="471"/>
                    </a:lnTo>
                    <a:lnTo>
                      <a:pt x="479" y="471"/>
                    </a:lnTo>
                    <a:lnTo>
                      <a:pt x="478" y="472"/>
                    </a:lnTo>
                    <a:lnTo>
                      <a:pt x="478" y="472"/>
                    </a:lnTo>
                    <a:lnTo>
                      <a:pt x="477" y="473"/>
                    </a:lnTo>
                    <a:lnTo>
                      <a:pt x="477" y="474"/>
                    </a:lnTo>
                    <a:lnTo>
                      <a:pt x="477" y="474"/>
                    </a:lnTo>
                    <a:lnTo>
                      <a:pt x="476" y="475"/>
                    </a:lnTo>
                    <a:lnTo>
                      <a:pt x="476" y="475"/>
                    </a:lnTo>
                    <a:lnTo>
                      <a:pt x="476" y="475"/>
                    </a:lnTo>
                    <a:lnTo>
                      <a:pt x="476" y="475"/>
                    </a:lnTo>
                    <a:lnTo>
                      <a:pt x="476" y="476"/>
                    </a:lnTo>
                    <a:lnTo>
                      <a:pt x="476" y="476"/>
                    </a:lnTo>
                    <a:lnTo>
                      <a:pt x="476" y="476"/>
                    </a:lnTo>
                    <a:lnTo>
                      <a:pt x="476" y="476"/>
                    </a:lnTo>
                    <a:lnTo>
                      <a:pt x="476" y="477"/>
                    </a:lnTo>
                    <a:lnTo>
                      <a:pt x="476" y="477"/>
                    </a:lnTo>
                    <a:lnTo>
                      <a:pt x="476" y="477"/>
                    </a:lnTo>
                    <a:lnTo>
                      <a:pt x="476" y="478"/>
                    </a:lnTo>
                    <a:lnTo>
                      <a:pt x="476" y="478"/>
                    </a:lnTo>
                    <a:lnTo>
                      <a:pt x="476" y="478"/>
                    </a:lnTo>
                    <a:lnTo>
                      <a:pt x="476" y="478"/>
                    </a:lnTo>
                    <a:close/>
                    <a:moveTo>
                      <a:pt x="444" y="484"/>
                    </a:moveTo>
                    <a:lnTo>
                      <a:pt x="444" y="485"/>
                    </a:lnTo>
                    <a:lnTo>
                      <a:pt x="443" y="485"/>
                    </a:lnTo>
                    <a:lnTo>
                      <a:pt x="443" y="485"/>
                    </a:lnTo>
                    <a:lnTo>
                      <a:pt x="442" y="486"/>
                    </a:lnTo>
                    <a:lnTo>
                      <a:pt x="442" y="486"/>
                    </a:lnTo>
                    <a:lnTo>
                      <a:pt x="441" y="487"/>
                    </a:lnTo>
                    <a:lnTo>
                      <a:pt x="441" y="487"/>
                    </a:lnTo>
                    <a:lnTo>
                      <a:pt x="441" y="488"/>
                    </a:lnTo>
                    <a:lnTo>
                      <a:pt x="441" y="489"/>
                    </a:lnTo>
                    <a:lnTo>
                      <a:pt x="440" y="489"/>
                    </a:lnTo>
                    <a:lnTo>
                      <a:pt x="440" y="489"/>
                    </a:lnTo>
                    <a:lnTo>
                      <a:pt x="440" y="490"/>
                    </a:lnTo>
                    <a:lnTo>
                      <a:pt x="440" y="490"/>
                    </a:lnTo>
                    <a:lnTo>
                      <a:pt x="440" y="490"/>
                    </a:lnTo>
                    <a:lnTo>
                      <a:pt x="440" y="491"/>
                    </a:lnTo>
                    <a:lnTo>
                      <a:pt x="440" y="491"/>
                    </a:lnTo>
                    <a:lnTo>
                      <a:pt x="441" y="513"/>
                    </a:lnTo>
                    <a:lnTo>
                      <a:pt x="441" y="513"/>
                    </a:lnTo>
                    <a:lnTo>
                      <a:pt x="441" y="513"/>
                    </a:lnTo>
                    <a:lnTo>
                      <a:pt x="441" y="514"/>
                    </a:lnTo>
                    <a:lnTo>
                      <a:pt x="441" y="514"/>
                    </a:lnTo>
                    <a:lnTo>
                      <a:pt x="441" y="514"/>
                    </a:lnTo>
                    <a:lnTo>
                      <a:pt x="441" y="515"/>
                    </a:lnTo>
                    <a:lnTo>
                      <a:pt x="442" y="516"/>
                    </a:lnTo>
                    <a:lnTo>
                      <a:pt x="442" y="516"/>
                    </a:lnTo>
                    <a:lnTo>
                      <a:pt x="442" y="517"/>
                    </a:lnTo>
                    <a:lnTo>
                      <a:pt x="443" y="517"/>
                    </a:lnTo>
                    <a:lnTo>
                      <a:pt x="443" y="518"/>
                    </a:lnTo>
                    <a:lnTo>
                      <a:pt x="443" y="518"/>
                    </a:lnTo>
                    <a:lnTo>
                      <a:pt x="444" y="518"/>
                    </a:lnTo>
                    <a:lnTo>
                      <a:pt x="444" y="519"/>
                    </a:lnTo>
                    <a:lnTo>
                      <a:pt x="446" y="519"/>
                    </a:lnTo>
                    <a:lnTo>
                      <a:pt x="446" y="519"/>
                    </a:lnTo>
                    <a:lnTo>
                      <a:pt x="446" y="519"/>
                    </a:lnTo>
                    <a:lnTo>
                      <a:pt x="447" y="519"/>
                    </a:lnTo>
                    <a:lnTo>
                      <a:pt x="447" y="519"/>
                    </a:lnTo>
                    <a:lnTo>
                      <a:pt x="447" y="519"/>
                    </a:lnTo>
                    <a:lnTo>
                      <a:pt x="448" y="519"/>
                    </a:lnTo>
                    <a:lnTo>
                      <a:pt x="448" y="519"/>
                    </a:lnTo>
                    <a:lnTo>
                      <a:pt x="448" y="519"/>
                    </a:lnTo>
                    <a:lnTo>
                      <a:pt x="448" y="519"/>
                    </a:lnTo>
                    <a:lnTo>
                      <a:pt x="449" y="519"/>
                    </a:lnTo>
                    <a:lnTo>
                      <a:pt x="449" y="519"/>
                    </a:lnTo>
                    <a:lnTo>
                      <a:pt x="449" y="519"/>
                    </a:lnTo>
                    <a:lnTo>
                      <a:pt x="449" y="519"/>
                    </a:lnTo>
                    <a:lnTo>
                      <a:pt x="450" y="519"/>
                    </a:lnTo>
                    <a:lnTo>
                      <a:pt x="450" y="519"/>
                    </a:lnTo>
                    <a:lnTo>
                      <a:pt x="451" y="518"/>
                    </a:lnTo>
                    <a:lnTo>
                      <a:pt x="451" y="518"/>
                    </a:lnTo>
                    <a:lnTo>
                      <a:pt x="452" y="518"/>
                    </a:lnTo>
                    <a:lnTo>
                      <a:pt x="453" y="517"/>
                    </a:lnTo>
                    <a:lnTo>
                      <a:pt x="453" y="517"/>
                    </a:lnTo>
                    <a:lnTo>
                      <a:pt x="454" y="516"/>
                    </a:lnTo>
                    <a:lnTo>
                      <a:pt x="454" y="516"/>
                    </a:lnTo>
                    <a:lnTo>
                      <a:pt x="454" y="515"/>
                    </a:lnTo>
                    <a:lnTo>
                      <a:pt x="454" y="514"/>
                    </a:lnTo>
                    <a:lnTo>
                      <a:pt x="454" y="514"/>
                    </a:lnTo>
                    <a:lnTo>
                      <a:pt x="454" y="514"/>
                    </a:lnTo>
                    <a:lnTo>
                      <a:pt x="454" y="513"/>
                    </a:lnTo>
                    <a:lnTo>
                      <a:pt x="454" y="513"/>
                    </a:lnTo>
                    <a:lnTo>
                      <a:pt x="454" y="513"/>
                    </a:lnTo>
                    <a:lnTo>
                      <a:pt x="454" y="512"/>
                    </a:lnTo>
                    <a:lnTo>
                      <a:pt x="454" y="491"/>
                    </a:lnTo>
                    <a:lnTo>
                      <a:pt x="454" y="490"/>
                    </a:lnTo>
                    <a:lnTo>
                      <a:pt x="454" y="490"/>
                    </a:lnTo>
                    <a:lnTo>
                      <a:pt x="453" y="490"/>
                    </a:lnTo>
                    <a:lnTo>
                      <a:pt x="453" y="489"/>
                    </a:lnTo>
                    <a:lnTo>
                      <a:pt x="453" y="489"/>
                    </a:lnTo>
                    <a:lnTo>
                      <a:pt x="453" y="489"/>
                    </a:lnTo>
                    <a:lnTo>
                      <a:pt x="453" y="488"/>
                    </a:lnTo>
                    <a:lnTo>
                      <a:pt x="453" y="488"/>
                    </a:lnTo>
                    <a:lnTo>
                      <a:pt x="452" y="487"/>
                    </a:lnTo>
                    <a:lnTo>
                      <a:pt x="452" y="486"/>
                    </a:lnTo>
                    <a:lnTo>
                      <a:pt x="451" y="486"/>
                    </a:lnTo>
                    <a:lnTo>
                      <a:pt x="451" y="485"/>
                    </a:lnTo>
                    <a:lnTo>
                      <a:pt x="450" y="485"/>
                    </a:lnTo>
                    <a:lnTo>
                      <a:pt x="450" y="485"/>
                    </a:lnTo>
                    <a:lnTo>
                      <a:pt x="449" y="484"/>
                    </a:lnTo>
                    <a:lnTo>
                      <a:pt x="448" y="484"/>
                    </a:lnTo>
                    <a:lnTo>
                      <a:pt x="448" y="484"/>
                    </a:lnTo>
                    <a:lnTo>
                      <a:pt x="448" y="484"/>
                    </a:lnTo>
                    <a:lnTo>
                      <a:pt x="448" y="484"/>
                    </a:lnTo>
                    <a:lnTo>
                      <a:pt x="447" y="484"/>
                    </a:lnTo>
                    <a:lnTo>
                      <a:pt x="447" y="484"/>
                    </a:lnTo>
                    <a:lnTo>
                      <a:pt x="447" y="484"/>
                    </a:lnTo>
                    <a:lnTo>
                      <a:pt x="447" y="484"/>
                    </a:lnTo>
                    <a:lnTo>
                      <a:pt x="446" y="484"/>
                    </a:lnTo>
                    <a:lnTo>
                      <a:pt x="446" y="484"/>
                    </a:lnTo>
                    <a:lnTo>
                      <a:pt x="446" y="484"/>
                    </a:lnTo>
                    <a:lnTo>
                      <a:pt x="445" y="484"/>
                    </a:lnTo>
                    <a:lnTo>
                      <a:pt x="445" y="484"/>
                    </a:lnTo>
                    <a:lnTo>
                      <a:pt x="444" y="484"/>
                    </a:lnTo>
                    <a:lnTo>
                      <a:pt x="444" y="484"/>
                    </a:lnTo>
                    <a:close/>
                    <a:moveTo>
                      <a:pt x="447" y="545"/>
                    </a:moveTo>
                    <a:lnTo>
                      <a:pt x="446" y="545"/>
                    </a:lnTo>
                    <a:lnTo>
                      <a:pt x="446" y="545"/>
                    </a:lnTo>
                    <a:lnTo>
                      <a:pt x="445" y="546"/>
                    </a:lnTo>
                    <a:lnTo>
                      <a:pt x="444" y="546"/>
                    </a:lnTo>
                    <a:lnTo>
                      <a:pt x="444" y="547"/>
                    </a:lnTo>
                    <a:lnTo>
                      <a:pt x="443" y="547"/>
                    </a:lnTo>
                    <a:lnTo>
                      <a:pt x="443" y="547"/>
                    </a:lnTo>
                    <a:lnTo>
                      <a:pt x="443" y="548"/>
                    </a:lnTo>
                    <a:lnTo>
                      <a:pt x="443" y="549"/>
                    </a:lnTo>
                    <a:lnTo>
                      <a:pt x="442" y="549"/>
                    </a:lnTo>
                    <a:lnTo>
                      <a:pt x="442" y="549"/>
                    </a:lnTo>
                    <a:lnTo>
                      <a:pt x="442" y="550"/>
                    </a:lnTo>
                    <a:lnTo>
                      <a:pt x="442" y="551"/>
                    </a:lnTo>
                    <a:lnTo>
                      <a:pt x="442" y="551"/>
                    </a:lnTo>
                    <a:lnTo>
                      <a:pt x="442" y="551"/>
                    </a:lnTo>
                    <a:lnTo>
                      <a:pt x="442" y="552"/>
                    </a:lnTo>
                    <a:lnTo>
                      <a:pt x="443" y="573"/>
                    </a:lnTo>
                    <a:lnTo>
                      <a:pt x="443" y="574"/>
                    </a:lnTo>
                    <a:lnTo>
                      <a:pt x="443" y="574"/>
                    </a:lnTo>
                    <a:lnTo>
                      <a:pt x="443" y="574"/>
                    </a:lnTo>
                    <a:lnTo>
                      <a:pt x="443" y="575"/>
                    </a:lnTo>
                    <a:lnTo>
                      <a:pt x="443" y="575"/>
                    </a:lnTo>
                    <a:lnTo>
                      <a:pt x="443" y="575"/>
                    </a:lnTo>
                    <a:lnTo>
                      <a:pt x="444" y="576"/>
                    </a:lnTo>
                    <a:lnTo>
                      <a:pt x="444" y="576"/>
                    </a:lnTo>
                    <a:lnTo>
                      <a:pt x="444" y="577"/>
                    </a:lnTo>
                    <a:lnTo>
                      <a:pt x="445" y="577"/>
                    </a:lnTo>
                    <a:lnTo>
                      <a:pt x="446" y="578"/>
                    </a:lnTo>
                    <a:lnTo>
                      <a:pt x="446" y="578"/>
                    </a:lnTo>
                    <a:lnTo>
                      <a:pt x="446" y="579"/>
                    </a:lnTo>
                    <a:lnTo>
                      <a:pt x="447" y="579"/>
                    </a:lnTo>
                    <a:lnTo>
                      <a:pt x="448" y="579"/>
                    </a:lnTo>
                    <a:lnTo>
                      <a:pt x="448" y="580"/>
                    </a:lnTo>
                    <a:lnTo>
                      <a:pt x="448" y="580"/>
                    </a:lnTo>
                    <a:lnTo>
                      <a:pt x="449" y="580"/>
                    </a:lnTo>
                    <a:lnTo>
                      <a:pt x="449" y="580"/>
                    </a:lnTo>
                    <a:lnTo>
                      <a:pt x="449" y="580"/>
                    </a:lnTo>
                    <a:lnTo>
                      <a:pt x="450" y="580"/>
                    </a:lnTo>
                    <a:lnTo>
                      <a:pt x="450" y="580"/>
                    </a:lnTo>
                    <a:lnTo>
                      <a:pt x="450" y="580"/>
                    </a:lnTo>
                    <a:lnTo>
                      <a:pt x="450" y="580"/>
                    </a:lnTo>
                    <a:lnTo>
                      <a:pt x="451" y="580"/>
                    </a:lnTo>
                    <a:lnTo>
                      <a:pt x="451" y="580"/>
                    </a:lnTo>
                    <a:lnTo>
                      <a:pt x="451" y="580"/>
                    </a:lnTo>
                    <a:lnTo>
                      <a:pt x="451" y="579"/>
                    </a:lnTo>
                    <a:lnTo>
                      <a:pt x="452" y="579"/>
                    </a:lnTo>
                    <a:lnTo>
                      <a:pt x="453" y="579"/>
                    </a:lnTo>
                    <a:lnTo>
                      <a:pt x="453" y="579"/>
                    </a:lnTo>
                    <a:lnTo>
                      <a:pt x="454" y="579"/>
                    </a:lnTo>
                    <a:lnTo>
                      <a:pt x="454" y="578"/>
                    </a:lnTo>
                    <a:lnTo>
                      <a:pt x="455" y="577"/>
                    </a:lnTo>
                    <a:lnTo>
                      <a:pt x="455" y="577"/>
                    </a:lnTo>
                    <a:lnTo>
                      <a:pt x="456" y="576"/>
                    </a:lnTo>
                    <a:lnTo>
                      <a:pt x="456" y="576"/>
                    </a:lnTo>
                    <a:lnTo>
                      <a:pt x="456" y="575"/>
                    </a:lnTo>
                    <a:lnTo>
                      <a:pt x="456" y="575"/>
                    </a:lnTo>
                    <a:lnTo>
                      <a:pt x="456" y="574"/>
                    </a:lnTo>
                    <a:lnTo>
                      <a:pt x="456" y="574"/>
                    </a:lnTo>
                    <a:lnTo>
                      <a:pt x="456" y="574"/>
                    </a:lnTo>
                    <a:lnTo>
                      <a:pt x="456" y="573"/>
                    </a:lnTo>
                    <a:lnTo>
                      <a:pt x="456" y="573"/>
                    </a:lnTo>
                    <a:lnTo>
                      <a:pt x="456" y="573"/>
                    </a:lnTo>
                    <a:lnTo>
                      <a:pt x="456" y="551"/>
                    </a:lnTo>
                    <a:lnTo>
                      <a:pt x="456" y="551"/>
                    </a:lnTo>
                    <a:lnTo>
                      <a:pt x="456" y="550"/>
                    </a:lnTo>
                    <a:lnTo>
                      <a:pt x="455" y="550"/>
                    </a:lnTo>
                    <a:lnTo>
                      <a:pt x="455" y="549"/>
                    </a:lnTo>
                    <a:lnTo>
                      <a:pt x="455" y="549"/>
                    </a:lnTo>
                    <a:lnTo>
                      <a:pt x="455" y="549"/>
                    </a:lnTo>
                    <a:lnTo>
                      <a:pt x="455" y="548"/>
                    </a:lnTo>
                    <a:lnTo>
                      <a:pt x="455" y="548"/>
                    </a:lnTo>
                    <a:lnTo>
                      <a:pt x="454" y="547"/>
                    </a:lnTo>
                    <a:lnTo>
                      <a:pt x="454" y="547"/>
                    </a:lnTo>
                    <a:lnTo>
                      <a:pt x="454" y="546"/>
                    </a:lnTo>
                    <a:lnTo>
                      <a:pt x="453" y="546"/>
                    </a:lnTo>
                    <a:lnTo>
                      <a:pt x="453" y="545"/>
                    </a:lnTo>
                    <a:lnTo>
                      <a:pt x="452" y="545"/>
                    </a:lnTo>
                    <a:lnTo>
                      <a:pt x="451" y="545"/>
                    </a:lnTo>
                    <a:lnTo>
                      <a:pt x="450" y="545"/>
                    </a:lnTo>
                    <a:lnTo>
                      <a:pt x="450" y="545"/>
                    </a:lnTo>
                    <a:lnTo>
                      <a:pt x="450" y="545"/>
                    </a:lnTo>
                    <a:lnTo>
                      <a:pt x="450" y="545"/>
                    </a:lnTo>
                    <a:lnTo>
                      <a:pt x="449" y="545"/>
                    </a:lnTo>
                    <a:lnTo>
                      <a:pt x="449" y="545"/>
                    </a:lnTo>
                    <a:lnTo>
                      <a:pt x="449" y="545"/>
                    </a:lnTo>
                    <a:lnTo>
                      <a:pt x="449" y="545"/>
                    </a:lnTo>
                    <a:lnTo>
                      <a:pt x="448" y="545"/>
                    </a:lnTo>
                    <a:lnTo>
                      <a:pt x="448" y="545"/>
                    </a:lnTo>
                    <a:lnTo>
                      <a:pt x="448" y="545"/>
                    </a:lnTo>
                    <a:lnTo>
                      <a:pt x="447" y="545"/>
                    </a:lnTo>
                    <a:lnTo>
                      <a:pt x="447" y="545"/>
                    </a:lnTo>
                    <a:lnTo>
                      <a:pt x="447" y="545"/>
                    </a:lnTo>
                    <a:lnTo>
                      <a:pt x="447" y="545"/>
                    </a:lnTo>
                    <a:close/>
                    <a:moveTo>
                      <a:pt x="499" y="581"/>
                    </a:moveTo>
                    <a:lnTo>
                      <a:pt x="499" y="582"/>
                    </a:lnTo>
                    <a:lnTo>
                      <a:pt x="499" y="582"/>
                    </a:lnTo>
                    <a:lnTo>
                      <a:pt x="499" y="583"/>
                    </a:lnTo>
                    <a:lnTo>
                      <a:pt x="499" y="584"/>
                    </a:lnTo>
                    <a:lnTo>
                      <a:pt x="500" y="584"/>
                    </a:lnTo>
                    <a:lnTo>
                      <a:pt x="500" y="585"/>
                    </a:lnTo>
                    <a:lnTo>
                      <a:pt x="500" y="585"/>
                    </a:lnTo>
                    <a:lnTo>
                      <a:pt x="501" y="586"/>
                    </a:lnTo>
                    <a:lnTo>
                      <a:pt x="502" y="586"/>
                    </a:lnTo>
                    <a:lnTo>
                      <a:pt x="502" y="587"/>
                    </a:lnTo>
                    <a:lnTo>
                      <a:pt x="503" y="587"/>
                    </a:lnTo>
                    <a:lnTo>
                      <a:pt x="503" y="587"/>
                    </a:lnTo>
                    <a:lnTo>
                      <a:pt x="503" y="587"/>
                    </a:lnTo>
                    <a:lnTo>
                      <a:pt x="504" y="587"/>
                    </a:lnTo>
                    <a:lnTo>
                      <a:pt x="504" y="587"/>
                    </a:lnTo>
                    <a:lnTo>
                      <a:pt x="504" y="587"/>
                    </a:lnTo>
                    <a:lnTo>
                      <a:pt x="526" y="591"/>
                    </a:lnTo>
                    <a:lnTo>
                      <a:pt x="526" y="591"/>
                    </a:lnTo>
                    <a:lnTo>
                      <a:pt x="526" y="591"/>
                    </a:lnTo>
                    <a:lnTo>
                      <a:pt x="527" y="591"/>
                    </a:lnTo>
                    <a:lnTo>
                      <a:pt x="527" y="591"/>
                    </a:lnTo>
                    <a:lnTo>
                      <a:pt x="527" y="591"/>
                    </a:lnTo>
                    <a:lnTo>
                      <a:pt x="527" y="591"/>
                    </a:lnTo>
                    <a:lnTo>
                      <a:pt x="528" y="591"/>
                    </a:lnTo>
                    <a:lnTo>
                      <a:pt x="529" y="591"/>
                    </a:lnTo>
                    <a:lnTo>
                      <a:pt x="530" y="590"/>
                    </a:lnTo>
                    <a:lnTo>
                      <a:pt x="530" y="590"/>
                    </a:lnTo>
                    <a:lnTo>
                      <a:pt x="531" y="590"/>
                    </a:lnTo>
                    <a:lnTo>
                      <a:pt x="531" y="589"/>
                    </a:lnTo>
                    <a:lnTo>
                      <a:pt x="532" y="589"/>
                    </a:lnTo>
                    <a:lnTo>
                      <a:pt x="532" y="589"/>
                    </a:lnTo>
                    <a:lnTo>
                      <a:pt x="532" y="588"/>
                    </a:lnTo>
                    <a:lnTo>
                      <a:pt x="533" y="588"/>
                    </a:lnTo>
                    <a:lnTo>
                      <a:pt x="533" y="587"/>
                    </a:lnTo>
                    <a:lnTo>
                      <a:pt x="533" y="587"/>
                    </a:lnTo>
                    <a:lnTo>
                      <a:pt x="533" y="587"/>
                    </a:lnTo>
                    <a:lnTo>
                      <a:pt x="533" y="586"/>
                    </a:lnTo>
                    <a:lnTo>
                      <a:pt x="533" y="586"/>
                    </a:lnTo>
                    <a:lnTo>
                      <a:pt x="533" y="586"/>
                    </a:lnTo>
                    <a:lnTo>
                      <a:pt x="533" y="586"/>
                    </a:lnTo>
                    <a:lnTo>
                      <a:pt x="533" y="586"/>
                    </a:lnTo>
                    <a:lnTo>
                      <a:pt x="533" y="585"/>
                    </a:lnTo>
                    <a:lnTo>
                      <a:pt x="533" y="584"/>
                    </a:lnTo>
                    <a:lnTo>
                      <a:pt x="533" y="584"/>
                    </a:lnTo>
                    <a:lnTo>
                      <a:pt x="533" y="584"/>
                    </a:lnTo>
                    <a:lnTo>
                      <a:pt x="533" y="583"/>
                    </a:lnTo>
                    <a:lnTo>
                      <a:pt x="533" y="583"/>
                    </a:lnTo>
                    <a:lnTo>
                      <a:pt x="533" y="582"/>
                    </a:lnTo>
                    <a:lnTo>
                      <a:pt x="533" y="582"/>
                    </a:lnTo>
                    <a:lnTo>
                      <a:pt x="533" y="581"/>
                    </a:lnTo>
                    <a:lnTo>
                      <a:pt x="532" y="581"/>
                    </a:lnTo>
                    <a:lnTo>
                      <a:pt x="532" y="580"/>
                    </a:lnTo>
                    <a:lnTo>
                      <a:pt x="532" y="580"/>
                    </a:lnTo>
                    <a:lnTo>
                      <a:pt x="531" y="579"/>
                    </a:lnTo>
                    <a:lnTo>
                      <a:pt x="531" y="579"/>
                    </a:lnTo>
                    <a:lnTo>
                      <a:pt x="530" y="579"/>
                    </a:lnTo>
                    <a:lnTo>
                      <a:pt x="530" y="579"/>
                    </a:lnTo>
                    <a:lnTo>
                      <a:pt x="530" y="578"/>
                    </a:lnTo>
                    <a:lnTo>
                      <a:pt x="529" y="578"/>
                    </a:lnTo>
                    <a:lnTo>
                      <a:pt x="529" y="578"/>
                    </a:lnTo>
                    <a:lnTo>
                      <a:pt x="528" y="578"/>
                    </a:lnTo>
                    <a:lnTo>
                      <a:pt x="528" y="578"/>
                    </a:lnTo>
                    <a:lnTo>
                      <a:pt x="506" y="574"/>
                    </a:lnTo>
                    <a:lnTo>
                      <a:pt x="506" y="574"/>
                    </a:lnTo>
                    <a:lnTo>
                      <a:pt x="506" y="574"/>
                    </a:lnTo>
                    <a:lnTo>
                      <a:pt x="506" y="574"/>
                    </a:lnTo>
                    <a:lnTo>
                      <a:pt x="505" y="574"/>
                    </a:lnTo>
                    <a:lnTo>
                      <a:pt x="505" y="574"/>
                    </a:lnTo>
                    <a:lnTo>
                      <a:pt x="505" y="574"/>
                    </a:lnTo>
                    <a:lnTo>
                      <a:pt x="504" y="574"/>
                    </a:lnTo>
                    <a:lnTo>
                      <a:pt x="503" y="574"/>
                    </a:lnTo>
                    <a:lnTo>
                      <a:pt x="503" y="574"/>
                    </a:lnTo>
                    <a:lnTo>
                      <a:pt x="502" y="575"/>
                    </a:lnTo>
                    <a:lnTo>
                      <a:pt x="502" y="575"/>
                    </a:lnTo>
                    <a:lnTo>
                      <a:pt x="501" y="575"/>
                    </a:lnTo>
                    <a:lnTo>
                      <a:pt x="500" y="576"/>
                    </a:lnTo>
                    <a:lnTo>
                      <a:pt x="500" y="576"/>
                    </a:lnTo>
                    <a:lnTo>
                      <a:pt x="500" y="577"/>
                    </a:lnTo>
                    <a:lnTo>
                      <a:pt x="499" y="577"/>
                    </a:lnTo>
                    <a:lnTo>
                      <a:pt x="499" y="577"/>
                    </a:lnTo>
                    <a:lnTo>
                      <a:pt x="499" y="578"/>
                    </a:lnTo>
                    <a:lnTo>
                      <a:pt x="499" y="578"/>
                    </a:lnTo>
                    <a:lnTo>
                      <a:pt x="499" y="579"/>
                    </a:lnTo>
                    <a:lnTo>
                      <a:pt x="499" y="579"/>
                    </a:lnTo>
                    <a:lnTo>
                      <a:pt x="499" y="579"/>
                    </a:lnTo>
                    <a:lnTo>
                      <a:pt x="499" y="579"/>
                    </a:lnTo>
                    <a:lnTo>
                      <a:pt x="499" y="580"/>
                    </a:lnTo>
                    <a:lnTo>
                      <a:pt x="499" y="580"/>
                    </a:lnTo>
                    <a:lnTo>
                      <a:pt x="499" y="580"/>
                    </a:lnTo>
                    <a:lnTo>
                      <a:pt x="499" y="581"/>
                    </a:lnTo>
                    <a:lnTo>
                      <a:pt x="499" y="581"/>
                    </a:lnTo>
                    <a:lnTo>
                      <a:pt x="499" y="581"/>
                    </a:lnTo>
                    <a:lnTo>
                      <a:pt x="499" y="581"/>
                    </a:lnTo>
                    <a:close/>
                    <a:moveTo>
                      <a:pt x="436" y="611"/>
                    </a:moveTo>
                    <a:lnTo>
                      <a:pt x="436" y="612"/>
                    </a:lnTo>
                    <a:lnTo>
                      <a:pt x="437" y="612"/>
                    </a:lnTo>
                    <a:lnTo>
                      <a:pt x="437" y="613"/>
                    </a:lnTo>
                    <a:lnTo>
                      <a:pt x="438" y="613"/>
                    </a:lnTo>
                    <a:lnTo>
                      <a:pt x="439" y="614"/>
                    </a:lnTo>
                    <a:lnTo>
                      <a:pt x="439" y="614"/>
                    </a:lnTo>
                    <a:lnTo>
                      <a:pt x="440" y="614"/>
                    </a:lnTo>
                    <a:lnTo>
                      <a:pt x="440" y="614"/>
                    </a:lnTo>
                    <a:lnTo>
                      <a:pt x="441" y="614"/>
                    </a:lnTo>
                    <a:lnTo>
                      <a:pt x="442" y="614"/>
                    </a:lnTo>
                    <a:lnTo>
                      <a:pt x="442" y="614"/>
                    </a:lnTo>
                    <a:lnTo>
                      <a:pt x="442" y="615"/>
                    </a:lnTo>
                    <a:lnTo>
                      <a:pt x="442" y="614"/>
                    </a:lnTo>
                    <a:lnTo>
                      <a:pt x="443" y="614"/>
                    </a:lnTo>
                    <a:lnTo>
                      <a:pt x="443" y="614"/>
                    </a:lnTo>
                    <a:lnTo>
                      <a:pt x="443" y="614"/>
                    </a:lnTo>
                    <a:lnTo>
                      <a:pt x="465" y="609"/>
                    </a:lnTo>
                    <a:lnTo>
                      <a:pt x="465" y="609"/>
                    </a:lnTo>
                    <a:lnTo>
                      <a:pt x="465" y="609"/>
                    </a:lnTo>
                    <a:lnTo>
                      <a:pt x="466" y="609"/>
                    </a:lnTo>
                    <a:lnTo>
                      <a:pt x="466" y="609"/>
                    </a:lnTo>
                    <a:lnTo>
                      <a:pt x="467" y="608"/>
                    </a:lnTo>
                    <a:lnTo>
                      <a:pt x="467" y="608"/>
                    </a:lnTo>
                    <a:lnTo>
                      <a:pt x="467" y="608"/>
                    </a:lnTo>
                    <a:lnTo>
                      <a:pt x="468" y="608"/>
                    </a:lnTo>
                    <a:lnTo>
                      <a:pt x="468" y="607"/>
                    </a:lnTo>
                    <a:lnTo>
                      <a:pt x="469" y="607"/>
                    </a:lnTo>
                    <a:lnTo>
                      <a:pt x="469" y="606"/>
                    </a:lnTo>
                    <a:lnTo>
                      <a:pt x="469" y="605"/>
                    </a:lnTo>
                    <a:lnTo>
                      <a:pt x="469" y="605"/>
                    </a:lnTo>
                    <a:lnTo>
                      <a:pt x="470" y="604"/>
                    </a:lnTo>
                    <a:lnTo>
                      <a:pt x="470" y="603"/>
                    </a:lnTo>
                    <a:lnTo>
                      <a:pt x="470" y="603"/>
                    </a:lnTo>
                    <a:lnTo>
                      <a:pt x="470" y="603"/>
                    </a:lnTo>
                    <a:lnTo>
                      <a:pt x="470" y="602"/>
                    </a:lnTo>
                    <a:lnTo>
                      <a:pt x="470" y="602"/>
                    </a:lnTo>
                    <a:lnTo>
                      <a:pt x="470" y="602"/>
                    </a:lnTo>
                    <a:lnTo>
                      <a:pt x="470" y="601"/>
                    </a:lnTo>
                    <a:lnTo>
                      <a:pt x="470" y="601"/>
                    </a:lnTo>
                    <a:lnTo>
                      <a:pt x="470" y="601"/>
                    </a:lnTo>
                    <a:lnTo>
                      <a:pt x="470" y="601"/>
                    </a:lnTo>
                    <a:lnTo>
                      <a:pt x="469" y="600"/>
                    </a:lnTo>
                    <a:lnTo>
                      <a:pt x="469" y="600"/>
                    </a:lnTo>
                    <a:lnTo>
                      <a:pt x="469" y="600"/>
                    </a:lnTo>
                    <a:lnTo>
                      <a:pt x="469" y="600"/>
                    </a:lnTo>
                    <a:lnTo>
                      <a:pt x="469" y="599"/>
                    </a:lnTo>
                    <a:lnTo>
                      <a:pt x="469" y="598"/>
                    </a:lnTo>
                    <a:lnTo>
                      <a:pt x="468" y="598"/>
                    </a:lnTo>
                    <a:lnTo>
                      <a:pt x="468" y="597"/>
                    </a:lnTo>
                    <a:lnTo>
                      <a:pt x="467" y="597"/>
                    </a:lnTo>
                    <a:lnTo>
                      <a:pt x="467" y="597"/>
                    </a:lnTo>
                    <a:lnTo>
                      <a:pt x="466" y="596"/>
                    </a:lnTo>
                    <a:lnTo>
                      <a:pt x="465" y="596"/>
                    </a:lnTo>
                    <a:lnTo>
                      <a:pt x="465" y="596"/>
                    </a:lnTo>
                    <a:lnTo>
                      <a:pt x="464" y="596"/>
                    </a:lnTo>
                    <a:lnTo>
                      <a:pt x="464" y="596"/>
                    </a:lnTo>
                    <a:lnTo>
                      <a:pt x="463" y="596"/>
                    </a:lnTo>
                    <a:lnTo>
                      <a:pt x="463" y="596"/>
                    </a:lnTo>
                    <a:lnTo>
                      <a:pt x="463" y="596"/>
                    </a:lnTo>
                    <a:lnTo>
                      <a:pt x="462" y="596"/>
                    </a:lnTo>
                    <a:lnTo>
                      <a:pt x="462" y="596"/>
                    </a:lnTo>
                    <a:lnTo>
                      <a:pt x="462" y="596"/>
                    </a:lnTo>
                    <a:lnTo>
                      <a:pt x="440" y="601"/>
                    </a:lnTo>
                    <a:lnTo>
                      <a:pt x="440" y="601"/>
                    </a:lnTo>
                    <a:lnTo>
                      <a:pt x="440" y="601"/>
                    </a:lnTo>
                    <a:lnTo>
                      <a:pt x="440" y="602"/>
                    </a:lnTo>
                    <a:lnTo>
                      <a:pt x="439" y="602"/>
                    </a:lnTo>
                    <a:lnTo>
                      <a:pt x="439" y="602"/>
                    </a:lnTo>
                    <a:lnTo>
                      <a:pt x="439" y="602"/>
                    </a:lnTo>
                    <a:lnTo>
                      <a:pt x="438" y="602"/>
                    </a:lnTo>
                    <a:lnTo>
                      <a:pt x="437" y="603"/>
                    </a:lnTo>
                    <a:lnTo>
                      <a:pt x="437" y="603"/>
                    </a:lnTo>
                    <a:lnTo>
                      <a:pt x="436" y="604"/>
                    </a:lnTo>
                    <a:lnTo>
                      <a:pt x="436" y="604"/>
                    </a:lnTo>
                    <a:lnTo>
                      <a:pt x="436" y="605"/>
                    </a:lnTo>
                    <a:lnTo>
                      <a:pt x="436" y="605"/>
                    </a:lnTo>
                    <a:lnTo>
                      <a:pt x="435" y="606"/>
                    </a:lnTo>
                    <a:lnTo>
                      <a:pt x="435" y="607"/>
                    </a:lnTo>
                    <a:lnTo>
                      <a:pt x="435" y="607"/>
                    </a:lnTo>
                    <a:lnTo>
                      <a:pt x="435" y="608"/>
                    </a:lnTo>
                    <a:lnTo>
                      <a:pt x="435" y="608"/>
                    </a:lnTo>
                    <a:lnTo>
                      <a:pt x="435" y="608"/>
                    </a:lnTo>
                    <a:lnTo>
                      <a:pt x="435" y="609"/>
                    </a:lnTo>
                    <a:lnTo>
                      <a:pt x="435" y="609"/>
                    </a:lnTo>
                    <a:lnTo>
                      <a:pt x="435" y="609"/>
                    </a:lnTo>
                    <a:lnTo>
                      <a:pt x="435" y="609"/>
                    </a:lnTo>
                    <a:lnTo>
                      <a:pt x="436" y="610"/>
                    </a:lnTo>
                    <a:lnTo>
                      <a:pt x="436" y="610"/>
                    </a:lnTo>
                    <a:lnTo>
                      <a:pt x="436" y="610"/>
                    </a:lnTo>
                    <a:lnTo>
                      <a:pt x="436" y="610"/>
                    </a:lnTo>
                    <a:lnTo>
                      <a:pt x="436" y="611"/>
                    </a:lnTo>
                    <a:lnTo>
                      <a:pt x="436" y="611"/>
                    </a:lnTo>
                    <a:lnTo>
                      <a:pt x="436" y="611"/>
                    </a:lnTo>
                    <a:close/>
                    <a:moveTo>
                      <a:pt x="433" y="644"/>
                    </a:moveTo>
                    <a:lnTo>
                      <a:pt x="433" y="645"/>
                    </a:lnTo>
                    <a:lnTo>
                      <a:pt x="433" y="645"/>
                    </a:lnTo>
                    <a:lnTo>
                      <a:pt x="434" y="646"/>
                    </a:lnTo>
                    <a:lnTo>
                      <a:pt x="434" y="646"/>
                    </a:lnTo>
                    <a:lnTo>
                      <a:pt x="434" y="647"/>
                    </a:lnTo>
                    <a:lnTo>
                      <a:pt x="434" y="648"/>
                    </a:lnTo>
                    <a:lnTo>
                      <a:pt x="435" y="648"/>
                    </a:lnTo>
                    <a:lnTo>
                      <a:pt x="435" y="649"/>
                    </a:lnTo>
                    <a:lnTo>
                      <a:pt x="436" y="649"/>
                    </a:lnTo>
                    <a:lnTo>
                      <a:pt x="436" y="650"/>
                    </a:lnTo>
                    <a:lnTo>
                      <a:pt x="436" y="650"/>
                    </a:lnTo>
                    <a:lnTo>
                      <a:pt x="437" y="650"/>
                    </a:lnTo>
                    <a:lnTo>
                      <a:pt x="437" y="650"/>
                    </a:lnTo>
                    <a:lnTo>
                      <a:pt x="437" y="650"/>
                    </a:lnTo>
                    <a:lnTo>
                      <a:pt x="438" y="650"/>
                    </a:lnTo>
                    <a:lnTo>
                      <a:pt x="438" y="650"/>
                    </a:lnTo>
                    <a:lnTo>
                      <a:pt x="459" y="657"/>
                    </a:lnTo>
                    <a:lnTo>
                      <a:pt x="460" y="657"/>
                    </a:lnTo>
                    <a:lnTo>
                      <a:pt x="460" y="657"/>
                    </a:lnTo>
                    <a:lnTo>
                      <a:pt x="460" y="657"/>
                    </a:lnTo>
                    <a:lnTo>
                      <a:pt x="460" y="657"/>
                    </a:lnTo>
                    <a:lnTo>
                      <a:pt x="461" y="657"/>
                    </a:lnTo>
                    <a:lnTo>
                      <a:pt x="461" y="657"/>
                    </a:lnTo>
                    <a:lnTo>
                      <a:pt x="462" y="657"/>
                    </a:lnTo>
                    <a:lnTo>
                      <a:pt x="462" y="657"/>
                    </a:lnTo>
                    <a:lnTo>
                      <a:pt x="463" y="657"/>
                    </a:lnTo>
                    <a:lnTo>
                      <a:pt x="463" y="656"/>
                    </a:lnTo>
                    <a:lnTo>
                      <a:pt x="464" y="656"/>
                    </a:lnTo>
                    <a:lnTo>
                      <a:pt x="464" y="656"/>
                    </a:lnTo>
                    <a:lnTo>
                      <a:pt x="465" y="656"/>
                    </a:lnTo>
                    <a:lnTo>
                      <a:pt x="465" y="655"/>
                    </a:lnTo>
                    <a:lnTo>
                      <a:pt x="466" y="655"/>
                    </a:lnTo>
                    <a:lnTo>
                      <a:pt x="467" y="654"/>
                    </a:lnTo>
                    <a:lnTo>
                      <a:pt x="467" y="653"/>
                    </a:lnTo>
                    <a:lnTo>
                      <a:pt x="467" y="653"/>
                    </a:lnTo>
                    <a:lnTo>
                      <a:pt x="467" y="653"/>
                    </a:lnTo>
                    <a:lnTo>
                      <a:pt x="467" y="653"/>
                    </a:lnTo>
                    <a:lnTo>
                      <a:pt x="467" y="652"/>
                    </a:lnTo>
                    <a:lnTo>
                      <a:pt x="467" y="652"/>
                    </a:lnTo>
                    <a:lnTo>
                      <a:pt x="467" y="652"/>
                    </a:lnTo>
                    <a:lnTo>
                      <a:pt x="468" y="652"/>
                    </a:lnTo>
                    <a:lnTo>
                      <a:pt x="468" y="651"/>
                    </a:lnTo>
                    <a:lnTo>
                      <a:pt x="468" y="651"/>
                    </a:lnTo>
                    <a:lnTo>
                      <a:pt x="468" y="651"/>
                    </a:lnTo>
                    <a:lnTo>
                      <a:pt x="468" y="650"/>
                    </a:lnTo>
                    <a:lnTo>
                      <a:pt x="468" y="650"/>
                    </a:lnTo>
                    <a:lnTo>
                      <a:pt x="468" y="650"/>
                    </a:lnTo>
                    <a:lnTo>
                      <a:pt x="468" y="649"/>
                    </a:lnTo>
                    <a:lnTo>
                      <a:pt x="467" y="648"/>
                    </a:lnTo>
                    <a:lnTo>
                      <a:pt x="467" y="648"/>
                    </a:lnTo>
                    <a:lnTo>
                      <a:pt x="467" y="647"/>
                    </a:lnTo>
                    <a:lnTo>
                      <a:pt x="467" y="646"/>
                    </a:lnTo>
                    <a:lnTo>
                      <a:pt x="466" y="646"/>
                    </a:lnTo>
                    <a:lnTo>
                      <a:pt x="465" y="645"/>
                    </a:lnTo>
                    <a:lnTo>
                      <a:pt x="465" y="645"/>
                    </a:lnTo>
                    <a:lnTo>
                      <a:pt x="464" y="645"/>
                    </a:lnTo>
                    <a:lnTo>
                      <a:pt x="464" y="644"/>
                    </a:lnTo>
                    <a:lnTo>
                      <a:pt x="464" y="644"/>
                    </a:lnTo>
                    <a:lnTo>
                      <a:pt x="464" y="644"/>
                    </a:lnTo>
                    <a:lnTo>
                      <a:pt x="463" y="644"/>
                    </a:lnTo>
                    <a:lnTo>
                      <a:pt x="463" y="644"/>
                    </a:lnTo>
                    <a:lnTo>
                      <a:pt x="463" y="644"/>
                    </a:lnTo>
                    <a:lnTo>
                      <a:pt x="442" y="638"/>
                    </a:lnTo>
                    <a:lnTo>
                      <a:pt x="442" y="637"/>
                    </a:lnTo>
                    <a:lnTo>
                      <a:pt x="441" y="637"/>
                    </a:lnTo>
                    <a:lnTo>
                      <a:pt x="441" y="637"/>
                    </a:lnTo>
                    <a:lnTo>
                      <a:pt x="441" y="637"/>
                    </a:lnTo>
                    <a:lnTo>
                      <a:pt x="440" y="637"/>
                    </a:lnTo>
                    <a:lnTo>
                      <a:pt x="440" y="637"/>
                    </a:lnTo>
                    <a:lnTo>
                      <a:pt x="439" y="637"/>
                    </a:lnTo>
                    <a:lnTo>
                      <a:pt x="439" y="637"/>
                    </a:lnTo>
                    <a:lnTo>
                      <a:pt x="438" y="638"/>
                    </a:lnTo>
                    <a:lnTo>
                      <a:pt x="437" y="638"/>
                    </a:lnTo>
                    <a:lnTo>
                      <a:pt x="437" y="638"/>
                    </a:lnTo>
                    <a:lnTo>
                      <a:pt x="436" y="638"/>
                    </a:lnTo>
                    <a:lnTo>
                      <a:pt x="436" y="639"/>
                    </a:lnTo>
                    <a:lnTo>
                      <a:pt x="435" y="639"/>
                    </a:lnTo>
                    <a:lnTo>
                      <a:pt x="435" y="640"/>
                    </a:lnTo>
                    <a:lnTo>
                      <a:pt x="434" y="641"/>
                    </a:lnTo>
                    <a:lnTo>
                      <a:pt x="434" y="641"/>
                    </a:lnTo>
                    <a:lnTo>
                      <a:pt x="434" y="641"/>
                    </a:lnTo>
                    <a:lnTo>
                      <a:pt x="434" y="641"/>
                    </a:lnTo>
                    <a:lnTo>
                      <a:pt x="434" y="642"/>
                    </a:lnTo>
                    <a:lnTo>
                      <a:pt x="434" y="642"/>
                    </a:lnTo>
                    <a:lnTo>
                      <a:pt x="434" y="642"/>
                    </a:lnTo>
                    <a:lnTo>
                      <a:pt x="434" y="642"/>
                    </a:lnTo>
                    <a:lnTo>
                      <a:pt x="434" y="643"/>
                    </a:lnTo>
                    <a:lnTo>
                      <a:pt x="433" y="643"/>
                    </a:lnTo>
                    <a:lnTo>
                      <a:pt x="433" y="643"/>
                    </a:lnTo>
                    <a:lnTo>
                      <a:pt x="433" y="643"/>
                    </a:lnTo>
                    <a:lnTo>
                      <a:pt x="433" y="644"/>
                    </a:lnTo>
                    <a:lnTo>
                      <a:pt x="433" y="644"/>
                    </a:lnTo>
                    <a:lnTo>
                      <a:pt x="433" y="644"/>
                    </a:lnTo>
                    <a:close/>
                    <a:moveTo>
                      <a:pt x="501" y="660"/>
                    </a:moveTo>
                    <a:lnTo>
                      <a:pt x="501" y="660"/>
                    </a:lnTo>
                    <a:lnTo>
                      <a:pt x="501" y="661"/>
                    </a:lnTo>
                    <a:lnTo>
                      <a:pt x="502" y="662"/>
                    </a:lnTo>
                    <a:lnTo>
                      <a:pt x="502" y="662"/>
                    </a:lnTo>
                    <a:lnTo>
                      <a:pt x="502" y="663"/>
                    </a:lnTo>
                    <a:lnTo>
                      <a:pt x="503" y="663"/>
                    </a:lnTo>
                    <a:lnTo>
                      <a:pt x="503" y="664"/>
                    </a:lnTo>
                    <a:lnTo>
                      <a:pt x="503" y="664"/>
                    </a:lnTo>
                    <a:lnTo>
                      <a:pt x="504" y="665"/>
                    </a:lnTo>
                    <a:lnTo>
                      <a:pt x="504" y="665"/>
                    </a:lnTo>
                    <a:lnTo>
                      <a:pt x="505" y="665"/>
                    </a:lnTo>
                    <a:lnTo>
                      <a:pt x="505" y="665"/>
                    </a:lnTo>
                    <a:lnTo>
                      <a:pt x="505" y="665"/>
                    </a:lnTo>
                    <a:lnTo>
                      <a:pt x="506" y="665"/>
                    </a:lnTo>
                    <a:lnTo>
                      <a:pt x="506" y="665"/>
                    </a:lnTo>
                    <a:lnTo>
                      <a:pt x="506" y="666"/>
                    </a:lnTo>
                    <a:lnTo>
                      <a:pt x="528" y="670"/>
                    </a:lnTo>
                    <a:lnTo>
                      <a:pt x="528" y="670"/>
                    </a:lnTo>
                    <a:lnTo>
                      <a:pt x="528" y="670"/>
                    </a:lnTo>
                    <a:lnTo>
                      <a:pt x="528" y="670"/>
                    </a:lnTo>
                    <a:lnTo>
                      <a:pt x="529" y="670"/>
                    </a:lnTo>
                    <a:lnTo>
                      <a:pt x="530" y="670"/>
                    </a:lnTo>
                    <a:lnTo>
                      <a:pt x="530" y="670"/>
                    </a:lnTo>
                    <a:lnTo>
                      <a:pt x="530" y="670"/>
                    </a:lnTo>
                    <a:lnTo>
                      <a:pt x="531" y="670"/>
                    </a:lnTo>
                    <a:lnTo>
                      <a:pt x="532" y="670"/>
                    </a:lnTo>
                    <a:lnTo>
                      <a:pt x="532" y="669"/>
                    </a:lnTo>
                    <a:lnTo>
                      <a:pt x="533" y="669"/>
                    </a:lnTo>
                    <a:lnTo>
                      <a:pt x="533" y="669"/>
                    </a:lnTo>
                    <a:lnTo>
                      <a:pt x="534" y="668"/>
                    </a:lnTo>
                    <a:lnTo>
                      <a:pt x="534" y="667"/>
                    </a:lnTo>
                    <a:lnTo>
                      <a:pt x="534" y="667"/>
                    </a:lnTo>
                    <a:lnTo>
                      <a:pt x="535" y="666"/>
                    </a:lnTo>
                    <a:lnTo>
                      <a:pt x="535" y="666"/>
                    </a:lnTo>
                    <a:lnTo>
                      <a:pt x="535" y="666"/>
                    </a:lnTo>
                    <a:lnTo>
                      <a:pt x="535" y="665"/>
                    </a:lnTo>
                    <a:lnTo>
                      <a:pt x="535" y="665"/>
                    </a:lnTo>
                    <a:lnTo>
                      <a:pt x="535" y="665"/>
                    </a:lnTo>
                    <a:lnTo>
                      <a:pt x="535" y="665"/>
                    </a:lnTo>
                    <a:lnTo>
                      <a:pt x="535" y="665"/>
                    </a:lnTo>
                    <a:lnTo>
                      <a:pt x="535" y="664"/>
                    </a:lnTo>
                    <a:lnTo>
                      <a:pt x="535" y="664"/>
                    </a:lnTo>
                    <a:lnTo>
                      <a:pt x="535" y="664"/>
                    </a:lnTo>
                    <a:lnTo>
                      <a:pt x="535" y="663"/>
                    </a:lnTo>
                    <a:lnTo>
                      <a:pt x="535" y="663"/>
                    </a:lnTo>
                    <a:lnTo>
                      <a:pt x="535" y="663"/>
                    </a:lnTo>
                    <a:lnTo>
                      <a:pt x="535" y="662"/>
                    </a:lnTo>
                    <a:lnTo>
                      <a:pt x="535" y="662"/>
                    </a:lnTo>
                    <a:lnTo>
                      <a:pt x="535" y="660"/>
                    </a:lnTo>
                    <a:lnTo>
                      <a:pt x="535" y="660"/>
                    </a:lnTo>
                    <a:lnTo>
                      <a:pt x="534" y="659"/>
                    </a:lnTo>
                    <a:lnTo>
                      <a:pt x="534" y="659"/>
                    </a:lnTo>
                    <a:lnTo>
                      <a:pt x="534" y="658"/>
                    </a:lnTo>
                    <a:lnTo>
                      <a:pt x="533" y="658"/>
                    </a:lnTo>
                    <a:lnTo>
                      <a:pt x="533" y="658"/>
                    </a:lnTo>
                    <a:lnTo>
                      <a:pt x="532" y="657"/>
                    </a:lnTo>
                    <a:lnTo>
                      <a:pt x="532" y="657"/>
                    </a:lnTo>
                    <a:lnTo>
                      <a:pt x="532" y="657"/>
                    </a:lnTo>
                    <a:lnTo>
                      <a:pt x="531" y="657"/>
                    </a:lnTo>
                    <a:lnTo>
                      <a:pt x="531" y="657"/>
                    </a:lnTo>
                    <a:lnTo>
                      <a:pt x="531" y="657"/>
                    </a:lnTo>
                    <a:lnTo>
                      <a:pt x="530" y="657"/>
                    </a:lnTo>
                    <a:lnTo>
                      <a:pt x="509" y="652"/>
                    </a:lnTo>
                    <a:lnTo>
                      <a:pt x="509" y="652"/>
                    </a:lnTo>
                    <a:lnTo>
                      <a:pt x="508" y="652"/>
                    </a:lnTo>
                    <a:lnTo>
                      <a:pt x="508" y="652"/>
                    </a:lnTo>
                    <a:lnTo>
                      <a:pt x="507" y="652"/>
                    </a:lnTo>
                    <a:lnTo>
                      <a:pt x="507" y="652"/>
                    </a:lnTo>
                    <a:lnTo>
                      <a:pt x="507" y="652"/>
                    </a:lnTo>
                    <a:lnTo>
                      <a:pt x="506" y="652"/>
                    </a:lnTo>
                    <a:lnTo>
                      <a:pt x="506" y="652"/>
                    </a:lnTo>
                    <a:lnTo>
                      <a:pt x="505" y="653"/>
                    </a:lnTo>
                    <a:lnTo>
                      <a:pt x="504" y="653"/>
                    </a:lnTo>
                    <a:lnTo>
                      <a:pt x="504" y="653"/>
                    </a:lnTo>
                    <a:lnTo>
                      <a:pt x="503" y="654"/>
                    </a:lnTo>
                    <a:lnTo>
                      <a:pt x="503" y="654"/>
                    </a:lnTo>
                    <a:lnTo>
                      <a:pt x="503" y="655"/>
                    </a:lnTo>
                    <a:lnTo>
                      <a:pt x="502" y="655"/>
                    </a:lnTo>
                    <a:lnTo>
                      <a:pt x="502" y="656"/>
                    </a:lnTo>
                    <a:lnTo>
                      <a:pt x="502" y="656"/>
                    </a:lnTo>
                    <a:lnTo>
                      <a:pt x="502" y="656"/>
                    </a:lnTo>
                    <a:lnTo>
                      <a:pt x="502" y="657"/>
                    </a:lnTo>
                    <a:lnTo>
                      <a:pt x="501" y="657"/>
                    </a:lnTo>
                    <a:lnTo>
                      <a:pt x="501" y="657"/>
                    </a:lnTo>
                    <a:lnTo>
                      <a:pt x="501" y="658"/>
                    </a:lnTo>
                    <a:lnTo>
                      <a:pt x="501" y="658"/>
                    </a:lnTo>
                    <a:lnTo>
                      <a:pt x="501" y="658"/>
                    </a:lnTo>
                    <a:lnTo>
                      <a:pt x="501" y="658"/>
                    </a:lnTo>
                    <a:lnTo>
                      <a:pt x="501" y="659"/>
                    </a:lnTo>
                    <a:lnTo>
                      <a:pt x="501" y="659"/>
                    </a:lnTo>
                    <a:lnTo>
                      <a:pt x="501" y="659"/>
                    </a:lnTo>
                    <a:lnTo>
                      <a:pt x="501" y="660"/>
                    </a:lnTo>
                    <a:lnTo>
                      <a:pt x="501" y="660"/>
                    </a:lnTo>
                    <a:close/>
                    <a:moveTo>
                      <a:pt x="442" y="687"/>
                    </a:moveTo>
                    <a:lnTo>
                      <a:pt x="442" y="687"/>
                    </a:lnTo>
                    <a:lnTo>
                      <a:pt x="441" y="687"/>
                    </a:lnTo>
                    <a:lnTo>
                      <a:pt x="440" y="687"/>
                    </a:lnTo>
                    <a:lnTo>
                      <a:pt x="440" y="688"/>
                    </a:lnTo>
                    <a:lnTo>
                      <a:pt x="439" y="688"/>
                    </a:lnTo>
                    <a:lnTo>
                      <a:pt x="439" y="688"/>
                    </a:lnTo>
                    <a:lnTo>
                      <a:pt x="439" y="689"/>
                    </a:lnTo>
                    <a:lnTo>
                      <a:pt x="438" y="690"/>
                    </a:lnTo>
                    <a:lnTo>
                      <a:pt x="438" y="690"/>
                    </a:lnTo>
                    <a:lnTo>
                      <a:pt x="437" y="691"/>
                    </a:lnTo>
                    <a:lnTo>
                      <a:pt x="437" y="691"/>
                    </a:lnTo>
                    <a:lnTo>
                      <a:pt x="437" y="692"/>
                    </a:lnTo>
                    <a:lnTo>
                      <a:pt x="437" y="692"/>
                    </a:lnTo>
                    <a:lnTo>
                      <a:pt x="437" y="692"/>
                    </a:lnTo>
                    <a:lnTo>
                      <a:pt x="437" y="693"/>
                    </a:lnTo>
                    <a:lnTo>
                      <a:pt x="437" y="693"/>
                    </a:lnTo>
                    <a:lnTo>
                      <a:pt x="435" y="715"/>
                    </a:lnTo>
                    <a:lnTo>
                      <a:pt x="435" y="715"/>
                    </a:lnTo>
                    <a:lnTo>
                      <a:pt x="435" y="715"/>
                    </a:lnTo>
                    <a:lnTo>
                      <a:pt x="435" y="715"/>
                    </a:lnTo>
                    <a:lnTo>
                      <a:pt x="435" y="716"/>
                    </a:lnTo>
                    <a:lnTo>
                      <a:pt x="435" y="716"/>
                    </a:lnTo>
                    <a:lnTo>
                      <a:pt x="436" y="716"/>
                    </a:lnTo>
                    <a:lnTo>
                      <a:pt x="436" y="717"/>
                    </a:lnTo>
                    <a:lnTo>
                      <a:pt x="436" y="718"/>
                    </a:lnTo>
                    <a:lnTo>
                      <a:pt x="436" y="719"/>
                    </a:lnTo>
                    <a:lnTo>
                      <a:pt x="436" y="719"/>
                    </a:lnTo>
                    <a:lnTo>
                      <a:pt x="437" y="720"/>
                    </a:lnTo>
                    <a:lnTo>
                      <a:pt x="437" y="720"/>
                    </a:lnTo>
                    <a:lnTo>
                      <a:pt x="438" y="720"/>
                    </a:lnTo>
                    <a:lnTo>
                      <a:pt x="439" y="721"/>
                    </a:lnTo>
                    <a:lnTo>
                      <a:pt x="439" y="721"/>
                    </a:lnTo>
                    <a:lnTo>
                      <a:pt x="440" y="721"/>
                    </a:lnTo>
                    <a:lnTo>
                      <a:pt x="440" y="721"/>
                    </a:lnTo>
                    <a:lnTo>
                      <a:pt x="440" y="721"/>
                    </a:lnTo>
                    <a:lnTo>
                      <a:pt x="441" y="722"/>
                    </a:lnTo>
                    <a:lnTo>
                      <a:pt x="441" y="722"/>
                    </a:lnTo>
                    <a:lnTo>
                      <a:pt x="441" y="722"/>
                    </a:lnTo>
                    <a:lnTo>
                      <a:pt x="442" y="722"/>
                    </a:lnTo>
                    <a:lnTo>
                      <a:pt x="442" y="722"/>
                    </a:lnTo>
                    <a:lnTo>
                      <a:pt x="442" y="722"/>
                    </a:lnTo>
                    <a:lnTo>
                      <a:pt x="442" y="722"/>
                    </a:lnTo>
                    <a:lnTo>
                      <a:pt x="443" y="722"/>
                    </a:lnTo>
                    <a:lnTo>
                      <a:pt x="443" y="722"/>
                    </a:lnTo>
                    <a:lnTo>
                      <a:pt x="443" y="722"/>
                    </a:lnTo>
                    <a:lnTo>
                      <a:pt x="443" y="722"/>
                    </a:lnTo>
                    <a:lnTo>
                      <a:pt x="444" y="721"/>
                    </a:lnTo>
                    <a:lnTo>
                      <a:pt x="445" y="721"/>
                    </a:lnTo>
                    <a:lnTo>
                      <a:pt x="446" y="721"/>
                    </a:lnTo>
                    <a:lnTo>
                      <a:pt x="446" y="721"/>
                    </a:lnTo>
                    <a:lnTo>
                      <a:pt x="447" y="720"/>
                    </a:lnTo>
                    <a:lnTo>
                      <a:pt x="447" y="720"/>
                    </a:lnTo>
                    <a:lnTo>
                      <a:pt x="447" y="719"/>
                    </a:lnTo>
                    <a:lnTo>
                      <a:pt x="448" y="719"/>
                    </a:lnTo>
                    <a:lnTo>
                      <a:pt x="448" y="718"/>
                    </a:lnTo>
                    <a:lnTo>
                      <a:pt x="448" y="718"/>
                    </a:lnTo>
                    <a:lnTo>
                      <a:pt x="448" y="717"/>
                    </a:lnTo>
                    <a:lnTo>
                      <a:pt x="449" y="717"/>
                    </a:lnTo>
                    <a:lnTo>
                      <a:pt x="449" y="716"/>
                    </a:lnTo>
                    <a:lnTo>
                      <a:pt x="449" y="716"/>
                    </a:lnTo>
                    <a:lnTo>
                      <a:pt x="449" y="716"/>
                    </a:lnTo>
                    <a:lnTo>
                      <a:pt x="449" y="715"/>
                    </a:lnTo>
                    <a:lnTo>
                      <a:pt x="450" y="694"/>
                    </a:lnTo>
                    <a:lnTo>
                      <a:pt x="450" y="693"/>
                    </a:lnTo>
                    <a:lnTo>
                      <a:pt x="450" y="693"/>
                    </a:lnTo>
                    <a:lnTo>
                      <a:pt x="450" y="693"/>
                    </a:lnTo>
                    <a:lnTo>
                      <a:pt x="450" y="692"/>
                    </a:lnTo>
                    <a:lnTo>
                      <a:pt x="450" y="692"/>
                    </a:lnTo>
                    <a:lnTo>
                      <a:pt x="450" y="692"/>
                    </a:lnTo>
                    <a:lnTo>
                      <a:pt x="450" y="691"/>
                    </a:lnTo>
                    <a:lnTo>
                      <a:pt x="450" y="691"/>
                    </a:lnTo>
                    <a:lnTo>
                      <a:pt x="449" y="690"/>
                    </a:lnTo>
                    <a:lnTo>
                      <a:pt x="449" y="690"/>
                    </a:lnTo>
                    <a:lnTo>
                      <a:pt x="449" y="689"/>
                    </a:lnTo>
                    <a:lnTo>
                      <a:pt x="448" y="688"/>
                    </a:lnTo>
                    <a:lnTo>
                      <a:pt x="448" y="688"/>
                    </a:lnTo>
                    <a:lnTo>
                      <a:pt x="447" y="688"/>
                    </a:lnTo>
                    <a:lnTo>
                      <a:pt x="447" y="687"/>
                    </a:lnTo>
                    <a:lnTo>
                      <a:pt x="446" y="687"/>
                    </a:lnTo>
                    <a:lnTo>
                      <a:pt x="446" y="687"/>
                    </a:lnTo>
                    <a:lnTo>
                      <a:pt x="446" y="687"/>
                    </a:lnTo>
                    <a:lnTo>
                      <a:pt x="445" y="687"/>
                    </a:lnTo>
                    <a:lnTo>
                      <a:pt x="445" y="687"/>
                    </a:lnTo>
                    <a:lnTo>
                      <a:pt x="444" y="687"/>
                    </a:lnTo>
                    <a:lnTo>
                      <a:pt x="444" y="687"/>
                    </a:lnTo>
                    <a:lnTo>
                      <a:pt x="444" y="687"/>
                    </a:lnTo>
                    <a:lnTo>
                      <a:pt x="444" y="687"/>
                    </a:lnTo>
                    <a:lnTo>
                      <a:pt x="443" y="687"/>
                    </a:lnTo>
                    <a:lnTo>
                      <a:pt x="443" y="687"/>
                    </a:lnTo>
                    <a:lnTo>
                      <a:pt x="443" y="687"/>
                    </a:lnTo>
                    <a:lnTo>
                      <a:pt x="442" y="687"/>
                    </a:lnTo>
                    <a:lnTo>
                      <a:pt x="442" y="687"/>
                    </a:lnTo>
                    <a:lnTo>
                      <a:pt x="442" y="687"/>
                    </a:lnTo>
                    <a:close/>
                    <a:moveTo>
                      <a:pt x="429" y="747"/>
                    </a:moveTo>
                    <a:lnTo>
                      <a:pt x="429" y="747"/>
                    </a:lnTo>
                    <a:lnTo>
                      <a:pt x="428" y="746"/>
                    </a:lnTo>
                    <a:lnTo>
                      <a:pt x="428" y="746"/>
                    </a:lnTo>
                    <a:lnTo>
                      <a:pt x="427" y="746"/>
                    </a:lnTo>
                    <a:lnTo>
                      <a:pt x="426" y="746"/>
                    </a:lnTo>
                    <a:lnTo>
                      <a:pt x="426" y="746"/>
                    </a:lnTo>
                    <a:lnTo>
                      <a:pt x="425" y="746"/>
                    </a:lnTo>
                    <a:lnTo>
                      <a:pt x="424" y="746"/>
                    </a:lnTo>
                    <a:lnTo>
                      <a:pt x="424" y="746"/>
                    </a:lnTo>
                    <a:lnTo>
                      <a:pt x="423" y="746"/>
                    </a:lnTo>
                    <a:lnTo>
                      <a:pt x="423" y="746"/>
                    </a:lnTo>
                    <a:lnTo>
                      <a:pt x="422" y="746"/>
                    </a:lnTo>
                    <a:lnTo>
                      <a:pt x="422" y="746"/>
                    </a:lnTo>
                    <a:lnTo>
                      <a:pt x="422" y="746"/>
                    </a:lnTo>
                    <a:lnTo>
                      <a:pt x="422" y="746"/>
                    </a:lnTo>
                    <a:lnTo>
                      <a:pt x="421" y="747"/>
                    </a:lnTo>
                    <a:lnTo>
                      <a:pt x="403" y="758"/>
                    </a:lnTo>
                    <a:lnTo>
                      <a:pt x="403" y="758"/>
                    </a:lnTo>
                    <a:lnTo>
                      <a:pt x="402" y="759"/>
                    </a:lnTo>
                    <a:lnTo>
                      <a:pt x="402" y="759"/>
                    </a:lnTo>
                    <a:lnTo>
                      <a:pt x="402" y="760"/>
                    </a:lnTo>
                    <a:lnTo>
                      <a:pt x="402" y="760"/>
                    </a:lnTo>
                    <a:lnTo>
                      <a:pt x="402" y="760"/>
                    </a:lnTo>
                    <a:lnTo>
                      <a:pt x="401" y="761"/>
                    </a:lnTo>
                    <a:lnTo>
                      <a:pt x="401" y="761"/>
                    </a:lnTo>
                    <a:lnTo>
                      <a:pt x="401" y="762"/>
                    </a:lnTo>
                    <a:lnTo>
                      <a:pt x="400" y="762"/>
                    </a:lnTo>
                    <a:lnTo>
                      <a:pt x="400" y="763"/>
                    </a:lnTo>
                    <a:lnTo>
                      <a:pt x="400" y="763"/>
                    </a:lnTo>
                    <a:lnTo>
                      <a:pt x="400" y="764"/>
                    </a:lnTo>
                    <a:lnTo>
                      <a:pt x="400" y="765"/>
                    </a:lnTo>
                    <a:lnTo>
                      <a:pt x="400" y="765"/>
                    </a:lnTo>
                    <a:lnTo>
                      <a:pt x="400" y="766"/>
                    </a:lnTo>
                    <a:lnTo>
                      <a:pt x="400" y="766"/>
                    </a:lnTo>
                    <a:lnTo>
                      <a:pt x="401" y="767"/>
                    </a:lnTo>
                    <a:lnTo>
                      <a:pt x="401" y="767"/>
                    </a:lnTo>
                    <a:lnTo>
                      <a:pt x="401" y="767"/>
                    </a:lnTo>
                    <a:lnTo>
                      <a:pt x="401" y="768"/>
                    </a:lnTo>
                    <a:lnTo>
                      <a:pt x="401" y="768"/>
                    </a:lnTo>
                    <a:lnTo>
                      <a:pt x="401" y="768"/>
                    </a:lnTo>
                    <a:lnTo>
                      <a:pt x="401" y="768"/>
                    </a:lnTo>
                    <a:lnTo>
                      <a:pt x="402" y="768"/>
                    </a:lnTo>
                    <a:lnTo>
                      <a:pt x="402" y="769"/>
                    </a:lnTo>
                    <a:lnTo>
                      <a:pt x="402" y="769"/>
                    </a:lnTo>
                    <a:lnTo>
                      <a:pt x="402" y="769"/>
                    </a:lnTo>
                    <a:lnTo>
                      <a:pt x="402" y="769"/>
                    </a:lnTo>
                    <a:lnTo>
                      <a:pt x="403" y="770"/>
                    </a:lnTo>
                    <a:lnTo>
                      <a:pt x="403" y="770"/>
                    </a:lnTo>
                    <a:lnTo>
                      <a:pt x="404" y="770"/>
                    </a:lnTo>
                    <a:lnTo>
                      <a:pt x="405" y="770"/>
                    </a:lnTo>
                    <a:lnTo>
                      <a:pt x="406" y="771"/>
                    </a:lnTo>
                    <a:lnTo>
                      <a:pt x="406" y="771"/>
                    </a:lnTo>
                    <a:lnTo>
                      <a:pt x="407" y="771"/>
                    </a:lnTo>
                    <a:lnTo>
                      <a:pt x="407" y="771"/>
                    </a:lnTo>
                    <a:lnTo>
                      <a:pt x="408" y="771"/>
                    </a:lnTo>
                    <a:lnTo>
                      <a:pt x="409" y="770"/>
                    </a:lnTo>
                    <a:lnTo>
                      <a:pt x="409" y="770"/>
                    </a:lnTo>
                    <a:lnTo>
                      <a:pt x="409" y="770"/>
                    </a:lnTo>
                    <a:lnTo>
                      <a:pt x="409" y="770"/>
                    </a:lnTo>
                    <a:lnTo>
                      <a:pt x="410" y="770"/>
                    </a:lnTo>
                    <a:lnTo>
                      <a:pt x="410" y="770"/>
                    </a:lnTo>
                    <a:lnTo>
                      <a:pt x="410" y="770"/>
                    </a:lnTo>
                    <a:lnTo>
                      <a:pt x="429" y="757"/>
                    </a:lnTo>
                    <a:lnTo>
                      <a:pt x="429" y="757"/>
                    </a:lnTo>
                    <a:lnTo>
                      <a:pt x="429" y="757"/>
                    </a:lnTo>
                    <a:lnTo>
                      <a:pt x="429" y="757"/>
                    </a:lnTo>
                    <a:lnTo>
                      <a:pt x="430" y="757"/>
                    </a:lnTo>
                    <a:lnTo>
                      <a:pt x="430" y="756"/>
                    </a:lnTo>
                    <a:lnTo>
                      <a:pt x="430" y="756"/>
                    </a:lnTo>
                    <a:lnTo>
                      <a:pt x="430" y="756"/>
                    </a:lnTo>
                    <a:lnTo>
                      <a:pt x="431" y="755"/>
                    </a:lnTo>
                    <a:lnTo>
                      <a:pt x="431" y="755"/>
                    </a:lnTo>
                    <a:lnTo>
                      <a:pt x="431" y="754"/>
                    </a:lnTo>
                    <a:lnTo>
                      <a:pt x="431" y="754"/>
                    </a:lnTo>
                    <a:lnTo>
                      <a:pt x="431" y="753"/>
                    </a:lnTo>
                    <a:lnTo>
                      <a:pt x="431" y="752"/>
                    </a:lnTo>
                    <a:lnTo>
                      <a:pt x="431" y="751"/>
                    </a:lnTo>
                    <a:lnTo>
                      <a:pt x="431" y="751"/>
                    </a:lnTo>
                    <a:lnTo>
                      <a:pt x="431" y="750"/>
                    </a:lnTo>
                    <a:lnTo>
                      <a:pt x="431" y="750"/>
                    </a:lnTo>
                    <a:lnTo>
                      <a:pt x="431" y="749"/>
                    </a:lnTo>
                    <a:lnTo>
                      <a:pt x="431" y="749"/>
                    </a:lnTo>
                    <a:lnTo>
                      <a:pt x="431" y="749"/>
                    </a:lnTo>
                    <a:lnTo>
                      <a:pt x="431" y="749"/>
                    </a:lnTo>
                    <a:lnTo>
                      <a:pt x="430" y="748"/>
                    </a:lnTo>
                    <a:lnTo>
                      <a:pt x="430" y="748"/>
                    </a:lnTo>
                    <a:lnTo>
                      <a:pt x="430" y="748"/>
                    </a:lnTo>
                    <a:lnTo>
                      <a:pt x="430" y="748"/>
                    </a:lnTo>
                    <a:lnTo>
                      <a:pt x="430" y="748"/>
                    </a:lnTo>
                    <a:lnTo>
                      <a:pt x="430" y="747"/>
                    </a:lnTo>
                    <a:lnTo>
                      <a:pt x="429" y="747"/>
                    </a:lnTo>
                    <a:lnTo>
                      <a:pt x="429" y="747"/>
                    </a:lnTo>
                    <a:lnTo>
                      <a:pt x="429" y="747"/>
                    </a:lnTo>
                    <a:close/>
                    <a:moveTo>
                      <a:pt x="354" y="772"/>
                    </a:moveTo>
                    <a:lnTo>
                      <a:pt x="354" y="771"/>
                    </a:lnTo>
                    <a:lnTo>
                      <a:pt x="354" y="771"/>
                    </a:lnTo>
                    <a:lnTo>
                      <a:pt x="353" y="770"/>
                    </a:lnTo>
                    <a:lnTo>
                      <a:pt x="353" y="770"/>
                    </a:lnTo>
                    <a:lnTo>
                      <a:pt x="352" y="769"/>
                    </a:lnTo>
                    <a:lnTo>
                      <a:pt x="352" y="769"/>
                    </a:lnTo>
                    <a:lnTo>
                      <a:pt x="351" y="769"/>
                    </a:lnTo>
                    <a:lnTo>
                      <a:pt x="351" y="768"/>
                    </a:lnTo>
                    <a:lnTo>
                      <a:pt x="350" y="768"/>
                    </a:lnTo>
                    <a:lnTo>
                      <a:pt x="350" y="768"/>
                    </a:lnTo>
                    <a:lnTo>
                      <a:pt x="349" y="768"/>
                    </a:lnTo>
                    <a:lnTo>
                      <a:pt x="349" y="768"/>
                    </a:lnTo>
                    <a:lnTo>
                      <a:pt x="349" y="768"/>
                    </a:lnTo>
                    <a:lnTo>
                      <a:pt x="348" y="768"/>
                    </a:lnTo>
                    <a:lnTo>
                      <a:pt x="348" y="768"/>
                    </a:lnTo>
                    <a:lnTo>
                      <a:pt x="347" y="768"/>
                    </a:lnTo>
                    <a:lnTo>
                      <a:pt x="326" y="770"/>
                    </a:lnTo>
                    <a:lnTo>
                      <a:pt x="325" y="770"/>
                    </a:lnTo>
                    <a:lnTo>
                      <a:pt x="325" y="770"/>
                    </a:lnTo>
                    <a:lnTo>
                      <a:pt x="325" y="770"/>
                    </a:lnTo>
                    <a:lnTo>
                      <a:pt x="324" y="770"/>
                    </a:lnTo>
                    <a:lnTo>
                      <a:pt x="324" y="770"/>
                    </a:lnTo>
                    <a:lnTo>
                      <a:pt x="324" y="770"/>
                    </a:lnTo>
                    <a:lnTo>
                      <a:pt x="323" y="770"/>
                    </a:lnTo>
                    <a:lnTo>
                      <a:pt x="323" y="771"/>
                    </a:lnTo>
                    <a:lnTo>
                      <a:pt x="322" y="771"/>
                    </a:lnTo>
                    <a:lnTo>
                      <a:pt x="322" y="771"/>
                    </a:lnTo>
                    <a:lnTo>
                      <a:pt x="321" y="772"/>
                    </a:lnTo>
                    <a:lnTo>
                      <a:pt x="321" y="772"/>
                    </a:lnTo>
                    <a:lnTo>
                      <a:pt x="321" y="773"/>
                    </a:lnTo>
                    <a:lnTo>
                      <a:pt x="321" y="774"/>
                    </a:lnTo>
                    <a:lnTo>
                      <a:pt x="320" y="774"/>
                    </a:lnTo>
                    <a:lnTo>
                      <a:pt x="320" y="775"/>
                    </a:lnTo>
                    <a:lnTo>
                      <a:pt x="320" y="775"/>
                    </a:lnTo>
                    <a:lnTo>
                      <a:pt x="320" y="776"/>
                    </a:lnTo>
                    <a:lnTo>
                      <a:pt x="320" y="776"/>
                    </a:lnTo>
                    <a:lnTo>
                      <a:pt x="320" y="776"/>
                    </a:lnTo>
                    <a:lnTo>
                      <a:pt x="320" y="777"/>
                    </a:lnTo>
                    <a:lnTo>
                      <a:pt x="320" y="777"/>
                    </a:lnTo>
                    <a:lnTo>
                      <a:pt x="320" y="777"/>
                    </a:lnTo>
                    <a:lnTo>
                      <a:pt x="320" y="777"/>
                    </a:lnTo>
                    <a:lnTo>
                      <a:pt x="320" y="777"/>
                    </a:lnTo>
                    <a:lnTo>
                      <a:pt x="320" y="778"/>
                    </a:lnTo>
                    <a:lnTo>
                      <a:pt x="320" y="778"/>
                    </a:lnTo>
                    <a:lnTo>
                      <a:pt x="320" y="778"/>
                    </a:lnTo>
                    <a:lnTo>
                      <a:pt x="320" y="779"/>
                    </a:lnTo>
                    <a:lnTo>
                      <a:pt x="321" y="779"/>
                    </a:lnTo>
                    <a:lnTo>
                      <a:pt x="321" y="780"/>
                    </a:lnTo>
                    <a:lnTo>
                      <a:pt x="321" y="781"/>
                    </a:lnTo>
                    <a:lnTo>
                      <a:pt x="322" y="781"/>
                    </a:lnTo>
                    <a:lnTo>
                      <a:pt x="322" y="782"/>
                    </a:lnTo>
                    <a:lnTo>
                      <a:pt x="323" y="782"/>
                    </a:lnTo>
                    <a:lnTo>
                      <a:pt x="323" y="782"/>
                    </a:lnTo>
                    <a:lnTo>
                      <a:pt x="324" y="783"/>
                    </a:lnTo>
                    <a:lnTo>
                      <a:pt x="324" y="783"/>
                    </a:lnTo>
                    <a:lnTo>
                      <a:pt x="325" y="783"/>
                    </a:lnTo>
                    <a:lnTo>
                      <a:pt x="325" y="783"/>
                    </a:lnTo>
                    <a:lnTo>
                      <a:pt x="326" y="783"/>
                    </a:lnTo>
                    <a:lnTo>
                      <a:pt x="326" y="783"/>
                    </a:lnTo>
                    <a:lnTo>
                      <a:pt x="326" y="783"/>
                    </a:lnTo>
                    <a:lnTo>
                      <a:pt x="326" y="783"/>
                    </a:lnTo>
                    <a:lnTo>
                      <a:pt x="327" y="783"/>
                    </a:lnTo>
                    <a:lnTo>
                      <a:pt x="349" y="781"/>
                    </a:lnTo>
                    <a:lnTo>
                      <a:pt x="349" y="781"/>
                    </a:lnTo>
                    <a:lnTo>
                      <a:pt x="350" y="781"/>
                    </a:lnTo>
                    <a:lnTo>
                      <a:pt x="350" y="781"/>
                    </a:lnTo>
                    <a:lnTo>
                      <a:pt x="350" y="781"/>
                    </a:lnTo>
                    <a:lnTo>
                      <a:pt x="350" y="781"/>
                    </a:lnTo>
                    <a:lnTo>
                      <a:pt x="351" y="781"/>
                    </a:lnTo>
                    <a:lnTo>
                      <a:pt x="351" y="780"/>
                    </a:lnTo>
                    <a:lnTo>
                      <a:pt x="352" y="780"/>
                    </a:lnTo>
                    <a:lnTo>
                      <a:pt x="352" y="779"/>
                    </a:lnTo>
                    <a:lnTo>
                      <a:pt x="353" y="779"/>
                    </a:lnTo>
                    <a:lnTo>
                      <a:pt x="353" y="778"/>
                    </a:lnTo>
                    <a:lnTo>
                      <a:pt x="354" y="778"/>
                    </a:lnTo>
                    <a:lnTo>
                      <a:pt x="354" y="777"/>
                    </a:lnTo>
                    <a:lnTo>
                      <a:pt x="354" y="777"/>
                    </a:lnTo>
                    <a:lnTo>
                      <a:pt x="354" y="776"/>
                    </a:lnTo>
                    <a:lnTo>
                      <a:pt x="354" y="776"/>
                    </a:lnTo>
                    <a:lnTo>
                      <a:pt x="355" y="775"/>
                    </a:lnTo>
                    <a:lnTo>
                      <a:pt x="355" y="775"/>
                    </a:lnTo>
                    <a:lnTo>
                      <a:pt x="355" y="775"/>
                    </a:lnTo>
                    <a:lnTo>
                      <a:pt x="355" y="775"/>
                    </a:lnTo>
                    <a:lnTo>
                      <a:pt x="355" y="774"/>
                    </a:lnTo>
                    <a:lnTo>
                      <a:pt x="355" y="774"/>
                    </a:lnTo>
                    <a:lnTo>
                      <a:pt x="355" y="774"/>
                    </a:lnTo>
                    <a:lnTo>
                      <a:pt x="355" y="774"/>
                    </a:lnTo>
                    <a:lnTo>
                      <a:pt x="355" y="773"/>
                    </a:lnTo>
                    <a:lnTo>
                      <a:pt x="354" y="772"/>
                    </a:lnTo>
                    <a:lnTo>
                      <a:pt x="354" y="772"/>
                    </a:lnTo>
                    <a:lnTo>
                      <a:pt x="354" y="772"/>
                    </a:lnTo>
                    <a:lnTo>
                      <a:pt x="354" y="772"/>
                    </a:lnTo>
                    <a:lnTo>
                      <a:pt x="354" y="772"/>
                    </a:lnTo>
                    <a:close/>
                    <a:moveTo>
                      <a:pt x="264" y="773"/>
                    </a:moveTo>
                    <a:lnTo>
                      <a:pt x="263" y="772"/>
                    </a:lnTo>
                    <a:lnTo>
                      <a:pt x="263" y="772"/>
                    </a:lnTo>
                    <a:lnTo>
                      <a:pt x="263" y="771"/>
                    </a:lnTo>
                    <a:lnTo>
                      <a:pt x="262" y="771"/>
                    </a:lnTo>
                    <a:lnTo>
                      <a:pt x="262" y="770"/>
                    </a:lnTo>
                    <a:lnTo>
                      <a:pt x="261" y="770"/>
                    </a:lnTo>
                    <a:lnTo>
                      <a:pt x="261" y="770"/>
                    </a:lnTo>
                    <a:lnTo>
                      <a:pt x="260" y="769"/>
                    </a:lnTo>
                    <a:lnTo>
                      <a:pt x="260" y="769"/>
                    </a:lnTo>
                    <a:lnTo>
                      <a:pt x="259" y="769"/>
                    </a:lnTo>
                    <a:lnTo>
                      <a:pt x="259" y="769"/>
                    </a:lnTo>
                    <a:lnTo>
                      <a:pt x="259" y="769"/>
                    </a:lnTo>
                    <a:lnTo>
                      <a:pt x="258" y="769"/>
                    </a:lnTo>
                    <a:lnTo>
                      <a:pt x="257" y="769"/>
                    </a:lnTo>
                    <a:lnTo>
                      <a:pt x="257" y="769"/>
                    </a:lnTo>
                    <a:lnTo>
                      <a:pt x="257" y="769"/>
                    </a:lnTo>
                    <a:lnTo>
                      <a:pt x="235" y="771"/>
                    </a:lnTo>
                    <a:lnTo>
                      <a:pt x="235" y="771"/>
                    </a:lnTo>
                    <a:lnTo>
                      <a:pt x="235" y="771"/>
                    </a:lnTo>
                    <a:lnTo>
                      <a:pt x="234" y="771"/>
                    </a:lnTo>
                    <a:lnTo>
                      <a:pt x="234" y="771"/>
                    </a:lnTo>
                    <a:lnTo>
                      <a:pt x="234" y="771"/>
                    </a:lnTo>
                    <a:lnTo>
                      <a:pt x="233" y="771"/>
                    </a:lnTo>
                    <a:lnTo>
                      <a:pt x="233" y="771"/>
                    </a:lnTo>
                    <a:lnTo>
                      <a:pt x="232" y="772"/>
                    </a:lnTo>
                    <a:lnTo>
                      <a:pt x="232" y="772"/>
                    </a:lnTo>
                    <a:lnTo>
                      <a:pt x="231" y="772"/>
                    </a:lnTo>
                    <a:lnTo>
                      <a:pt x="231" y="773"/>
                    </a:lnTo>
                    <a:lnTo>
                      <a:pt x="231" y="774"/>
                    </a:lnTo>
                    <a:lnTo>
                      <a:pt x="230" y="774"/>
                    </a:lnTo>
                    <a:lnTo>
                      <a:pt x="230" y="775"/>
                    </a:lnTo>
                    <a:lnTo>
                      <a:pt x="229" y="775"/>
                    </a:lnTo>
                    <a:lnTo>
                      <a:pt x="229" y="776"/>
                    </a:lnTo>
                    <a:lnTo>
                      <a:pt x="229" y="776"/>
                    </a:lnTo>
                    <a:lnTo>
                      <a:pt x="229" y="777"/>
                    </a:lnTo>
                    <a:lnTo>
                      <a:pt x="229" y="777"/>
                    </a:lnTo>
                    <a:lnTo>
                      <a:pt x="229" y="777"/>
                    </a:lnTo>
                    <a:lnTo>
                      <a:pt x="229" y="778"/>
                    </a:lnTo>
                    <a:lnTo>
                      <a:pt x="229" y="778"/>
                    </a:lnTo>
                    <a:lnTo>
                      <a:pt x="229" y="778"/>
                    </a:lnTo>
                    <a:lnTo>
                      <a:pt x="229" y="778"/>
                    </a:lnTo>
                    <a:lnTo>
                      <a:pt x="229" y="778"/>
                    </a:lnTo>
                    <a:lnTo>
                      <a:pt x="229" y="779"/>
                    </a:lnTo>
                    <a:lnTo>
                      <a:pt x="229" y="779"/>
                    </a:lnTo>
                    <a:lnTo>
                      <a:pt x="229" y="779"/>
                    </a:lnTo>
                    <a:lnTo>
                      <a:pt x="229" y="780"/>
                    </a:lnTo>
                    <a:lnTo>
                      <a:pt x="230" y="781"/>
                    </a:lnTo>
                    <a:lnTo>
                      <a:pt x="231" y="781"/>
                    </a:lnTo>
                    <a:lnTo>
                      <a:pt x="231" y="782"/>
                    </a:lnTo>
                    <a:lnTo>
                      <a:pt x="231" y="782"/>
                    </a:lnTo>
                    <a:lnTo>
                      <a:pt x="232" y="783"/>
                    </a:lnTo>
                    <a:lnTo>
                      <a:pt x="232" y="783"/>
                    </a:lnTo>
                    <a:lnTo>
                      <a:pt x="233" y="783"/>
                    </a:lnTo>
                    <a:lnTo>
                      <a:pt x="233" y="784"/>
                    </a:lnTo>
                    <a:lnTo>
                      <a:pt x="234" y="784"/>
                    </a:lnTo>
                    <a:lnTo>
                      <a:pt x="234" y="784"/>
                    </a:lnTo>
                    <a:lnTo>
                      <a:pt x="235" y="784"/>
                    </a:lnTo>
                    <a:lnTo>
                      <a:pt x="235" y="784"/>
                    </a:lnTo>
                    <a:lnTo>
                      <a:pt x="235" y="784"/>
                    </a:lnTo>
                    <a:lnTo>
                      <a:pt x="236" y="784"/>
                    </a:lnTo>
                    <a:lnTo>
                      <a:pt x="236" y="784"/>
                    </a:lnTo>
                    <a:lnTo>
                      <a:pt x="236" y="784"/>
                    </a:lnTo>
                    <a:lnTo>
                      <a:pt x="258" y="782"/>
                    </a:lnTo>
                    <a:lnTo>
                      <a:pt x="259" y="782"/>
                    </a:lnTo>
                    <a:lnTo>
                      <a:pt x="259" y="782"/>
                    </a:lnTo>
                    <a:lnTo>
                      <a:pt x="259" y="782"/>
                    </a:lnTo>
                    <a:lnTo>
                      <a:pt x="260" y="782"/>
                    </a:lnTo>
                    <a:lnTo>
                      <a:pt x="260" y="782"/>
                    </a:lnTo>
                    <a:lnTo>
                      <a:pt x="260" y="782"/>
                    </a:lnTo>
                    <a:lnTo>
                      <a:pt x="261" y="781"/>
                    </a:lnTo>
                    <a:lnTo>
                      <a:pt x="261" y="781"/>
                    </a:lnTo>
                    <a:lnTo>
                      <a:pt x="262" y="781"/>
                    </a:lnTo>
                    <a:lnTo>
                      <a:pt x="262" y="780"/>
                    </a:lnTo>
                    <a:lnTo>
                      <a:pt x="263" y="779"/>
                    </a:lnTo>
                    <a:lnTo>
                      <a:pt x="263" y="779"/>
                    </a:lnTo>
                    <a:lnTo>
                      <a:pt x="263" y="778"/>
                    </a:lnTo>
                    <a:lnTo>
                      <a:pt x="264" y="778"/>
                    </a:lnTo>
                    <a:lnTo>
                      <a:pt x="264" y="777"/>
                    </a:lnTo>
                    <a:lnTo>
                      <a:pt x="264" y="777"/>
                    </a:lnTo>
                    <a:lnTo>
                      <a:pt x="265" y="776"/>
                    </a:lnTo>
                    <a:lnTo>
                      <a:pt x="265" y="776"/>
                    </a:lnTo>
                    <a:lnTo>
                      <a:pt x="265" y="776"/>
                    </a:lnTo>
                    <a:lnTo>
                      <a:pt x="265" y="776"/>
                    </a:lnTo>
                    <a:lnTo>
                      <a:pt x="265" y="775"/>
                    </a:lnTo>
                    <a:lnTo>
                      <a:pt x="265" y="775"/>
                    </a:lnTo>
                    <a:lnTo>
                      <a:pt x="265" y="775"/>
                    </a:lnTo>
                    <a:lnTo>
                      <a:pt x="265" y="775"/>
                    </a:lnTo>
                    <a:lnTo>
                      <a:pt x="265" y="774"/>
                    </a:lnTo>
                    <a:lnTo>
                      <a:pt x="264" y="774"/>
                    </a:lnTo>
                    <a:lnTo>
                      <a:pt x="264" y="774"/>
                    </a:lnTo>
                    <a:lnTo>
                      <a:pt x="264" y="773"/>
                    </a:lnTo>
                    <a:lnTo>
                      <a:pt x="264" y="773"/>
                    </a:lnTo>
                    <a:lnTo>
                      <a:pt x="264" y="773"/>
                    </a:lnTo>
                    <a:close/>
                    <a:moveTo>
                      <a:pt x="164" y="775"/>
                    </a:moveTo>
                    <a:lnTo>
                      <a:pt x="163" y="775"/>
                    </a:lnTo>
                    <a:lnTo>
                      <a:pt x="163" y="774"/>
                    </a:lnTo>
                    <a:lnTo>
                      <a:pt x="163" y="774"/>
                    </a:lnTo>
                    <a:lnTo>
                      <a:pt x="162" y="773"/>
                    </a:lnTo>
                    <a:lnTo>
                      <a:pt x="162" y="772"/>
                    </a:lnTo>
                    <a:lnTo>
                      <a:pt x="161" y="772"/>
                    </a:lnTo>
                    <a:lnTo>
                      <a:pt x="161" y="772"/>
                    </a:lnTo>
                    <a:lnTo>
                      <a:pt x="160" y="771"/>
                    </a:lnTo>
                    <a:lnTo>
                      <a:pt x="159" y="771"/>
                    </a:lnTo>
                    <a:lnTo>
                      <a:pt x="159" y="771"/>
                    </a:lnTo>
                    <a:lnTo>
                      <a:pt x="158" y="771"/>
                    </a:lnTo>
                    <a:lnTo>
                      <a:pt x="158" y="771"/>
                    </a:lnTo>
                    <a:lnTo>
                      <a:pt x="158" y="771"/>
                    </a:lnTo>
                    <a:lnTo>
                      <a:pt x="157" y="771"/>
                    </a:lnTo>
                    <a:lnTo>
                      <a:pt x="157" y="771"/>
                    </a:lnTo>
                    <a:lnTo>
                      <a:pt x="157" y="771"/>
                    </a:lnTo>
                    <a:lnTo>
                      <a:pt x="135" y="773"/>
                    </a:lnTo>
                    <a:lnTo>
                      <a:pt x="135" y="773"/>
                    </a:lnTo>
                    <a:lnTo>
                      <a:pt x="135" y="773"/>
                    </a:lnTo>
                    <a:lnTo>
                      <a:pt x="134" y="773"/>
                    </a:lnTo>
                    <a:lnTo>
                      <a:pt x="134" y="773"/>
                    </a:lnTo>
                    <a:lnTo>
                      <a:pt x="134" y="773"/>
                    </a:lnTo>
                    <a:lnTo>
                      <a:pt x="133" y="774"/>
                    </a:lnTo>
                    <a:lnTo>
                      <a:pt x="133" y="774"/>
                    </a:lnTo>
                    <a:lnTo>
                      <a:pt x="132" y="774"/>
                    </a:lnTo>
                    <a:lnTo>
                      <a:pt x="131" y="774"/>
                    </a:lnTo>
                    <a:lnTo>
                      <a:pt x="131" y="775"/>
                    </a:lnTo>
                    <a:lnTo>
                      <a:pt x="130" y="775"/>
                    </a:lnTo>
                    <a:lnTo>
                      <a:pt x="130" y="776"/>
                    </a:lnTo>
                    <a:lnTo>
                      <a:pt x="130" y="776"/>
                    </a:lnTo>
                    <a:lnTo>
                      <a:pt x="130" y="777"/>
                    </a:lnTo>
                    <a:lnTo>
                      <a:pt x="129" y="777"/>
                    </a:lnTo>
                    <a:lnTo>
                      <a:pt x="129" y="778"/>
                    </a:lnTo>
                    <a:lnTo>
                      <a:pt x="129" y="778"/>
                    </a:lnTo>
                    <a:lnTo>
                      <a:pt x="129" y="779"/>
                    </a:lnTo>
                    <a:lnTo>
                      <a:pt x="129" y="779"/>
                    </a:lnTo>
                    <a:lnTo>
                      <a:pt x="129" y="779"/>
                    </a:lnTo>
                    <a:lnTo>
                      <a:pt x="129" y="780"/>
                    </a:lnTo>
                    <a:lnTo>
                      <a:pt x="129" y="780"/>
                    </a:lnTo>
                    <a:lnTo>
                      <a:pt x="129" y="780"/>
                    </a:lnTo>
                    <a:lnTo>
                      <a:pt x="129" y="781"/>
                    </a:lnTo>
                    <a:lnTo>
                      <a:pt x="129" y="781"/>
                    </a:lnTo>
                    <a:lnTo>
                      <a:pt x="129" y="781"/>
                    </a:lnTo>
                    <a:lnTo>
                      <a:pt x="129" y="782"/>
                    </a:lnTo>
                    <a:lnTo>
                      <a:pt x="129" y="782"/>
                    </a:lnTo>
                    <a:lnTo>
                      <a:pt x="129" y="782"/>
                    </a:lnTo>
                    <a:lnTo>
                      <a:pt x="130" y="783"/>
                    </a:lnTo>
                    <a:lnTo>
                      <a:pt x="130" y="783"/>
                    </a:lnTo>
                    <a:lnTo>
                      <a:pt x="130" y="784"/>
                    </a:lnTo>
                    <a:lnTo>
                      <a:pt x="131" y="784"/>
                    </a:lnTo>
                    <a:lnTo>
                      <a:pt x="131" y="785"/>
                    </a:lnTo>
                    <a:lnTo>
                      <a:pt x="132" y="785"/>
                    </a:lnTo>
                    <a:lnTo>
                      <a:pt x="133" y="785"/>
                    </a:lnTo>
                    <a:lnTo>
                      <a:pt x="133" y="786"/>
                    </a:lnTo>
                    <a:lnTo>
                      <a:pt x="134" y="786"/>
                    </a:lnTo>
                    <a:lnTo>
                      <a:pt x="134" y="786"/>
                    </a:lnTo>
                    <a:lnTo>
                      <a:pt x="135" y="786"/>
                    </a:lnTo>
                    <a:lnTo>
                      <a:pt x="135" y="786"/>
                    </a:lnTo>
                    <a:lnTo>
                      <a:pt x="135" y="786"/>
                    </a:lnTo>
                    <a:lnTo>
                      <a:pt x="136" y="786"/>
                    </a:lnTo>
                    <a:lnTo>
                      <a:pt x="136" y="786"/>
                    </a:lnTo>
                    <a:lnTo>
                      <a:pt x="136" y="786"/>
                    </a:lnTo>
                    <a:lnTo>
                      <a:pt x="158" y="784"/>
                    </a:lnTo>
                    <a:lnTo>
                      <a:pt x="158" y="784"/>
                    </a:lnTo>
                    <a:lnTo>
                      <a:pt x="159" y="784"/>
                    </a:lnTo>
                    <a:lnTo>
                      <a:pt x="159" y="784"/>
                    </a:lnTo>
                    <a:lnTo>
                      <a:pt x="159" y="784"/>
                    </a:lnTo>
                    <a:lnTo>
                      <a:pt x="159" y="784"/>
                    </a:lnTo>
                    <a:lnTo>
                      <a:pt x="160" y="784"/>
                    </a:lnTo>
                    <a:lnTo>
                      <a:pt x="161" y="783"/>
                    </a:lnTo>
                    <a:lnTo>
                      <a:pt x="161" y="783"/>
                    </a:lnTo>
                    <a:lnTo>
                      <a:pt x="162" y="783"/>
                    </a:lnTo>
                    <a:lnTo>
                      <a:pt x="162" y="782"/>
                    </a:lnTo>
                    <a:lnTo>
                      <a:pt x="163" y="782"/>
                    </a:lnTo>
                    <a:lnTo>
                      <a:pt x="163" y="781"/>
                    </a:lnTo>
                    <a:lnTo>
                      <a:pt x="163" y="781"/>
                    </a:lnTo>
                    <a:lnTo>
                      <a:pt x="164" y="780"/>
                    </a:lnTo>
                    <a:lnTo>
                      <a:pt x="164" y="779"/>
                    </a:lnTo>
                    <a:lnTo>
                      <a:pt x="164" y="779"/>
                    </a:lnTo>
                    <a:lnTo>
                      <a:pt x="164" y="778"/>
                    </a:lnTo>
                    <a:lnTo>
                      <a:pt x="164" y="778"/>
                    </a:lnTo>
                    <a:lnTo>
                      <a:pt x="164" y="778"/>
                    </a:lnTo>
                    <a:lnTo>
                      <a:pt x="164" y="778"/>
                    </a:lnTo>
                    <a:lnTo>
                      <a:pt x="164" y="777"/>
                    </a:lnTo>
                    <a:lnTo>
                      <a:pt x="164" y="777"/>
                    </a:lnTo>
                    <a:lnTo>
                      <a:pt x="164" y="777"/>
                    </a:lnTo>
                    <a:lnTo>
                      <a:pt x="164" y="777"/>
                    </a:lnTo>
                    <a:lnTo>
                      <a:pt x="164" y="776"/>
                    </a:lnTo>
                    <a:lnTo>
                      <a:pt x="164" y="776"/>
                    </a:lnTo>
                    <a:lnTo>
                      <a:pt x="164" y="776"/>
                    </a:lnTo>
                    <a:lnTo>
                      <a:pt x="164" y="775"/>
                    </a:lnTo>
                    <a:lnTo>
                      <a:pt x="164" y="775"/>
                    </a:lnTo>
                    <a:lnTo>
                      <a:pt x="164" y="775"/>
                    </a:lnTo>
                    <a:close/>
                    <a:moveTo>
                      <a:pt x="78" y="784"/>
                    </a:moveTo>
                    <a:lnTo>
                      <a:pt x="77" y="783"/>
                    </a:lnTo>
                    <a:lnTo>
                      <a:pt x="77" y="783"/>
                    </a:lnTo>
                    <a:lnTo>
                      <a:pt x="76" y="782"/>
                    </a:lnTo>
                    <a:lnTo>
                      <a:pt x="76" y="782"/>
                    </a:lnTo>
                    <a:lnTo>
                      <a:pt x="75" y="781"/>
                    </a:lnTo>
                    <a:lnTo>
                      <a:pt x="75" y="781"/>
                    </a:lnTo>
                    <a:lnTo>
                      <a:pt x="74" y="781"/>
                    </a:lnTo>
                    <a:lnTo>
                      <a:pt x="74" y="780"/>
                    </a:lnTo>
                    <a:lnTo>
                      <a:pt x="73" y="780"/>
                    </a:lnTo>
                    <a:lnTo>
                      <a:pt x="73" y="779"/>
                    </a:lnTo>
                    <a:lnTo>
                      <a:pt x="72" y="779"/>
                    </a:lnTo>
                    <a:lnTo>
                      <a:pt x="72" y="779"/>
                    </a:lnTo>
                    <a:lnTo>
                      <a:pt x="72" y="779"/>
                    </a:lnTo>
                    <a:lnTo>
                      <a:pt x="71" y="779"/>
                    </a:lnTo>
                    <a:lnTo>
                      <a:pt x="71" y="779"/>
                    </a:lnTo>
                    <a:lnTo>
                      <a:pt x="71" y="779"/>
                    </a:lnTo>
                    <a:lnTo>
                      <a:pt x="49" y="782"/>
                    </a:lnTo>
                    <a:lnTo>
                      <a:pt x="48" y="782"/>
                    </a:lnTo>
                    <a:lnTo>
                      <a:pt x="48" y="782"/>
                    </a:lnTo>
                    <a:lnTo>
                      <a:pt x="48" y="782"/>
                    </a:lnTo>
                    <a:lnTo>
                      <a:pt x="47" y="782"/>
                    </a:lnTo>
                    <a:lnTo>
                      <a:pt x="47" y="782"/>
                    </a:lnTo>
                    <a:lnTo>
                      <a:pt x="47" y="782"/>
                    </a:lnTo>
                    <a:lnTo>
                      <a:pt x="46" y="782"/>
                    </a:lnTo>
                    <a:lnTo>
                      <a:pt x="46" y="783"/>
                    </a:lnTo>
                    <a:lnTo>
                      <a:pt x="45" y="783"/>
                    </a:lnTo>
                    <a:lnTo>
                      <a:pt x="45" y="783"/>
                    </a:lnTo>
                    <a:lnTo>
                      <a:pt x="44" y="784"/>
                    </a:lnTo>
                    <a:lnTo>
                      <a:pt x="44" y="784"/>
                    </a:lnTo>
                    <a:lnTo>
                      <a:pt x="44" y="785"/>
                    </a:lnTo>
                    <a:lnTo>
                      <a:pt x="44" y="785"/>
                    </a:lnTo>
                    <a:lnTo>
                      <a:pt x="43" y="786"/>
                    </a:lnTo>
                    <a:lnTo>
                      <a:pt x="43" y="786"/>
                    </a:lnTo>
                    <a:lnTo>
                      <a:pt x="43" y="787"/>
                    </a:lnTo>
                    <a:lnTo>
                      <a:pt x="43" y="788"/>
                    </a:lnTo>
                    <a:lnTo>
                      <a:pt x="43" y="788"/>
                    </a:lnTo>
                    <a:lnTo>
                      <a:pt x="43" y="788"/>
                    </a:lnTo>
                    <a:lnTo>
                      <a:pt x="43" y="789"/>
                    </a:lnTo>
                    <a:lnTo>
                      <a:pt x="43" y="789"/>
                    </a:lnTo>
                    <a:lnTo>
                      <a:pt x="43" y="789"/>
                    </a:lnTo>
                    <a:lnTo>
                      <a:pt x="43" y="789"/>
                    </a:lnTo>
                    <a:lnTo>
                      <a:pt x="43" y="789"/>
                    </a:lnTo>
                    <a:lnTo>
                      <a:pt x="43" y="790"/>
                    </a:lnTo>
                    <a:lnTo>
                      <a:pt x="43" y="790"/>
                    </a:lnTo>
                    <a:lnTo>
                      <a:pt x="43" y="790"/>
                    </a:lnTo>
                    <a:lnTo>
                      <a:pt x="43" y="791"/>
                    </a:lnTo>
                    <a:lnTo>
                      <a:pt x="44" y="791"/>
                    </a:lnTo>
                    <a:lnTo>
                      <a:pt x="44" y="792"/>
                    </a:lnTo>
                    <a:lnTo>
                      <a:pt x="44" y="792"/>
                    </a:lnTo>
                    <a:lnTo>
                      <a:pt x="45" y="793"/>
                    </a:lnTo>
                    <a:lnTo>
                      <a:pt x="45" y="793"/>
                    </a:lnTo>
                    <a:lnTo>
                      <a:pt x="46" y="793"/>
                    </a:lnTo>
                    <a:lnTo>
                      <a:pt x="46" y="794"/>
                    </a:lnTo>
                    <a:lnTo>
                      <a:pt x="47" y="795"/>
                    </a:lnTo>
                    <a:lnTo>
                      <a:pt x="47" y="795"/>
                    </a:lnTo>
                    <a:lnTo>
                      <a:pt x="48" y="795"/>
                    </a:lnTo>
                    <a:lnTo>
                      <a:pt x="48" y="795"/>
                    </a:lnTo>
                    <a:lnTo>
                      <a:pt x="49" y="795"/>
                    </a:lnTo>
                    <a:lnTo>
                      <a:pt x="49" y="795"/>
                    </a:lnTo>
                    <a:lnTo>
                      <a:pt x="50" y="795"/>
                    </a:lnTo>
                    <a:lnTo>
                      <a:pt x="50" y="795"/>
                    </a:lnTo>
                    <a:lnTo>
                      <a:pt x="50" y="795"/>
                    </a:lnTo>
                    <a:lnTo>
                      <a:pt x="72" y="793"/>
                    </a:lnTo>
                    <a:lnTo>
                      <a:pt x="72" y="793"/>
                    </a:lnTo>
                    <a:lnTo>
                      <a:pt x="73" y="793"/>
                    </a:lnTo>
                    <a:lnTo>
                      <a:pt x="73" y="793"/>
                    </a:lnTo>
                    <a:lnTo>
                      <a:pt x="73" y="792"/>
                    </a:lnTo>
                    <a:lnTo>
                      <a:pt x="73" y="792"/>
                    </a:lnTo>
                    <a:lnTo>
                      <a:pt x="74" y="792"/>
                    </a:lnTo>
                    <a:lnTo>
                      <a:pt x="74" y="792"/>
                    </a:lnTo>
                    <a:lnTo>
                      <a:pt x="75" y="792"/>
                    </a:lnTo>
                    <a:lnTo>
                      <a:pt x="75" y="791"/>
                    </a:lnTo>
                    <a:lnTo>
                      <a:pt x="76" y="791"/>
                    </a:lnTo>
                    <a:lnTo>
                      <a:pt x="76" y="790"/>
                    </a:lnTo>
                    <a:lnTo>
                      <a:pt x="77" y="790"/>
                    </a:lnTo>
                    <a:lnTo>
                      <a:pt x="77" y="789"/>
                    </a:lnTo>
                    <a:lnTo>
                      <a:pt x="78" y="789"/>
                    </a:lnTo>
                    <a:lnTo>
                      <a:pt x="78" y="788"/>
                    </a:lnTo>
                    <a:lnTo>
                      <a:pt x="78" y="788"/>
                    </a:lnTo>
                    <a:lnTo>
                      <a:pt x="78" y="787"/>
                    </a:lnTo>
                    <a:lnTo>
                      <a:pt x="78" y="787"/>
                    </a:lnTo>
                    <a:lnTo>
                      <a:pt x="78" y="786"/>
                    </a:lnTo>
                    <a:lnTo>
                      <a:pt x="78" y="786"/>
                    </a:lnTo>
                    <a:lnTo>
                      <a:pt x="78" y="786"/>
                    </a:lnTo>
                    <a:lnTo>
                      <a:pt x="78" y="785"/>
                    </a:lnTo>
                    <a:lnTo>
                      <a:pt x="78" y="785"/>
                    </a:lnTo>
                    <a:lnTo>
                      <a:pt x="78" y="785"/>
                    </a:lnTo>
                    <a:lnTo>
                      <a:pt x="78" y="785"/>
                    </a:lnTo>
                    <a:lnTo>
                      <a:pt x="78" y="784"/>
                    </a:lnTo>
                    <a:lnTo>
                      <a:pt x="78" y="784"/>
                    </a:lnTo>
                    <a:lnTo>
                      <a:pt x="78" y="784"/>
                    </a:lnTo>
                    <a:lnTo>
                      <a:pt x="78" y="784"/>
                    </a:lnTo>
                    <a:lnTo>
                      <a:pt x="78" y="784"/>
                    </a:lnTo>
                    <a:close/>
                    <a:moveTo>
                      <a:pt x="10" y="797"/>
                    </a:moveTo>
                    <a:lnTo>
                      <a:pt x="10" y="797"/>
                    </a:lnTo>
                    <a:lnTo>
                      <a:pt x="9" y="797"/>
                    </a:lnTo>
                    <a:lnTo>
                      <a:pt x="8" y="797"/>
                    </a:lnTo>
                    <a:lnTo>
                      <a:pt x="8" y="797"/>
                    </a:lnTo>
                    <a:lnTo>
                      <a:pt x="7" y="798"/>
                    </a:lnTo>
                    <a:lnTo>
                      <a:pt x="6" y="798"/>
                    </a:lnTo>
                    <a:lnTo>
                      <a:pt x="6" y="799"/>
                    </a:lnTo>
                    <a:lnTo>
                      <a:pt x="6" y="799"/>
                    </a:lnTo>
                    <a:lnTo>
                      <a:pt x="5" y="799"/>
                    </a:lnTo>
                    <a:lnTo>
                      <a:pt x="5" y="800"/>
                    </a:lnTo>
                    <a:lnTo>
                      <a:pt x="5" y="800"/>
                    </a:lnTo>
                    <a:lnTo>
                      <a:pt x="5" y="801"/>
                    </a:lnTo>
                    <a:lnTo>
                      <a:pt x="5" y="801"/>
                    </a:lnTo>
                    <a:lnTo>
                      <a:pt x="4" y="802"/>
                    </a:lnTo>
                    <a:lnTo>
                      <a:pt x="4" y="802"/>
                    </a:lnTo>
                    <a:lnTo>
                      <a:pt x="4" y="802"/>
                    </a:lnTo>
                    <a:lnTo>
                      <a:pt x="0" y="824"/>
                    </a:lnTo>
                    <a:lnTo>
                      <a:pt x="0" y="824"/>
                    </a:lnTo>
                    <a:lnTo>
                      <a:pt x="0" y="824"/>
                    </a:lnTo>
                    <a:lnTo>
                      <a:pt x="0" y="825"/>
                    </a:lnTo>
                    <a:lnTo>
                      <a:pt x="0" y="825"/>
                    </a:lnTo>
                    <a:lnTo>
                      <a:pt x="0" y="825"/>
                    </a:lnTo>
                    <a:lnTo>
                      <a:pt x="0" y="825"/>
                    </a:lnTo>
                    <a:lnTo>
                      <a:pt x="0" y="826"/>
                    </a:lnTo>
                    <a:lnTo>
                      <a:pt x="0" y="827"/>
                    </a:lnTo>
                    <a:lnTo>
                      <a:pt x="1" y="827"/>
                    </a:lnTo>
                    <a:lnTo>
                      <a:pt x="1" y="828"/>
                    </a:lnTo>
                    <a:lnTo>
                      <a:pt x="1" y="829"/>
                    </a:lnTo>
                    <a:lnTo>
                      <a:pt x="1" y="829"/>
                    </a:lnTo>
                    <a:lnTo>
                      <a:pt x="2" y="830"/>
                    </a:lnTo>
                    <a:lnTo>
                      <a:pt x="2" y="830"/>
                    </a:lnTo>
                    <a:lnTo>
                      <a:pt x="3" y="830"/>
                    </a:lnTo>
                    <a:lnTo>
                      <a:pt x="3" y="831"/>
                    </a:lnTo>
                    <a:lnTo>
                      <a:pt x="4" y="831"/>
                    </a:lnTo>
                    <a:lnTo>
                      <a:pt x="4" y="831"/>
                    </a:lnTo>
                    <a:lnTo>
                      <a:pt x="4" y="831"/>
                    </a:lnTo>
                    <a:lnTo>
                      <a:pt x="4" y="831"/>
                    </a:lnTo>
                    <a:lnTo>
                      <a:pt x="5" y="831"/>
                    </a:lnTo>
                    <a:lnTo>
                      <a:pt x="5" y="831"/>
                    </a:lnTo>
                    <a:lnTo>
                      <a:pt x="5" y="831"/>
                    </a:lnTo>
                    <a:lnTo>
                      <a:pt x="5" y="831"/>
                    </a:lnTo>
                    <a:lnTo>
                      <a:pt x="6" y="832"/>
                    </a:lnTo>
                    <a:lnTo>
                      <a:pt x="6" y="832"/>
                    </a:lnTo>
                    <a:lnTo>
                      <a:pt x="6" y="832"/>
                    </a:lnTo>
                    <a:lnTo>
                      <a:pt x="7" y="832"/>
                    </a:lnTo>
                    <a:lnTo>
                      <a:pt x="7" y="832"/>
                    </a:lnTo>
                    <a:lnTo>
                      <a:pt x="8" y="831"/>
                    </a:lnTo>
                    <a:lnTo>
                      <a:pt x="9" y="831"/>
                    </a:lnTo>
                    <a:lnTo>
                      <a:pt x="9" y="831"/>
                    </a:lnTo>
                    <a:lnTo>
                      <a:pt x="10" y="831"/>
                    </a:lnTo>
                    <a:lnTo>
                      <a:pt x="10" y="830"/>
                    </a:lnTo>
                    <a:lnTo>
                      <a:pt x="11" y="830"/>
                    </a:lnTo>
                    <a:lnTo>
                      <a:pt x="11" y="830"/>
                    </a:lnTo>
                    <a:lnTo>
                      <a:pt x="12" y="829"/>
                    </a:lnTo>
                    <a:lnTo>
                      <a:pt x="12" y="829"/>
                    </a:lnTo>
                    <a:lnTo>
                      <a:pt x="12" y="828"/>
                    </a:lnTo>
                    <a:lnTo>
                      <a:pt x="12" y="828"/>
                    </a:lnTo>
                    <a:lnTo>
                      <a:pt x="13" y="827"/>
                    </a:lnTo>
                    <a:lnTo>
                      <a:pt x="13" y="827"/>
                    </a:lnTo>
                    <a:lnTo>
                      <a:pt x="13" y="827"/>
                    </a:lnTo>
                    <a:lnTo>
                      <a:pt x="13" y="826"/>
                    </a:lnTo>
                    <a:lnTo>
                      <a:pt x="13" y="826"/>
                    </a:lnTo>
                    <a:lnTo>
                      <a:pt x="17" y="805"/>
                    </a:lnTo>
                    <a:lnTo>
                      <a:pt x="17" y="804"/>
                    </a:lnTo>
                    <a:lnTo>
                      <a:pt x="18" y="804"/>
                    </a:lnTo>
                    <a:lnTo>
                      <a:pt x="18" y="804"/>
                    </a:lnTo>
                    <a:lnTo>
                      <a:pt x="18" y="803"/>
                    </a:lnTo>
                    <a:lnTo>
                      <a:pt x="18" y="803"/>
                    </a:lnTo>
                    <a:lnTo>
                      <a:pt x="18" y="803"/>
                    </a:lnTo>
                    <a:lnTo>
                      <a:pt x="17" y="802"/>
                    </a:lnTo>
                    <a:lnTo>
                      <a:pt x="17" y="802"/>
                    </a:lnTo>
                    <a:lnTo>
                      <a:pt x="17" y="801"/>
                    </a:lnTo>
                    <a:lnTo>
                      <a:pt x="17" y="800"/>
                    </a:lnTo>
                    <a:lnTo>
                      <a:pt x="17" y="800"/>
                    </a:lnTo>
                    <a:lnTo>
                      <a:pt x="16" y="799"/>
                    </a:lnTo>
                    <a:lnTo>
                      <a:pt x="16" y="799"/>
                    </a:lnTo>
                    <a:lnTo>
                      <a:pt x="15" y="798"/>
                    </a:lnTo>
                    <a:lnTo>
                      <a:pt x="15" y="798"/>
                    </a:lnTo>
                    <a:lnTo>
                      <a:pt x="14" y="797"/>
                    </a:lnTo>
                    <a:lnTo>
                      <a:pt x="14" y="797"/>
                    </a:lnTo>
                    <a:lnTo>
                      <a:pt x="13" y="797"/>
                    </a:lnTo>
                    <a:lnTo>
                      <a:pt x="13" y="797"/>
                    </a:lnTo>
                    <a:lnTo>
                      <a:pt x="13" y="797"/>
                    </a:lnTo>
                    <a:lnTo>
                      <a:pt x="12" y="797"/>
                    </a:lnTo>
                    <a:lnTo>
                      <a:pt x="12" y="797"/>
                    </a:lnTo>
                    <a:lnTo>
                      <a:pt x="12" y="797"/>
                    </a:lnTo>
                    <a:lnTo>
                      <a:pt x="12" y="797"/>
                    </a:lnTo>
                    <a:lnTo>
                      <a:pt x="11" y="797"/>
                    </a:lnTo>
                    <a:lnTo>
                      <a:pt x="11" y="797"/>
                    </a:lnTo>
                    <a:lnTo>
                      <a:pt x="11" y="797"/>
                    </a:lnTo>
                    <a:lnTo>
                      <a:pt x="10" y="797"/>
                    </a:lnTo>
                    <a:lnTo>
                      <a:pt x="10" y="797"/>
                    </a:lnTo>
                    <a:lnTo>
                      <a:pt x="10" y="797"/>
                    </a:lnTo>
                    <a:close/>
                    <a:moveTo>
                      <a:pt x="10" y="863"/>
                    </a:moveTo>
                    <a:lnTo>
                      <a:pt x="10" y="863"/>
                    </a:lnTo>
                    <a:lnTo>
                      <a:pt x="9" y="863"/>
                    </a:lnTo>
                    <a:lnTo>
                      <a:pt x="9" y="864"/>
                    </a:lnTo>
                    <a:lnTo>
                      <a:pt x="8" y="864"/>
                    </a:lnTo>
                    <a:lnTo>
                      <a:pt x="8" y="864"/>
                    </a:lnTo>
                    <a:lnTo>
                      <a:pt x="7" y="864"/>
                    </a:lnTo>
                    <a:lnTo>
                      <a:pt x="6" y="865"/>
                    </a:lnTo>
                    <a:lnTo>
                      <a:pt x="6" y="865"/>
                    </a:lnTo>
                    <a:lnTo>
                      <a:pt x="5" y="866"/>
                    </a:lnTo>
                    <a:lnTo>
                      <a:pt x="5" y="866"/>
                    </a:lnTo>
                    <a:lnTo>
                      <a:pt x="5" y="867"/>
                    </a:lnTo>
                    <a:lnTo>
                      <a:pt x="5" y="867"/>
                    </a:lnTo>
                    <a:lnTo>
                      <a:pt x="5" y="867"/>
                    </a:lnTo>
                    <a:lnTo>
                      <a:pt x="5" y="867"/>
                    </a:lnTo>
                    <a:lnTo>
                      <a:pt x="5" y="868"/>
                    </a:lnTo>
                    <a:lnTo>
                      <a:pt x="4" y="868"/>
                    </a:lnTo>
                    <a:lnTo>
                      <a:pt x="0" y="889"/>
                    </a:lnTo>
                    <a:lnTo>
                      <a:pt x="0" y="890"/>
                    </a:lnTo>
                    <a:lnTo>
                      <a:pt x="0" y="890"/>
                    </a:lnTo>
                    <a:lnTo>
                      <a:pt x="0" y="890"/>
                    </a:lnTo>
                    <a:lnTo>
                      <a:pt x="0" y="891"/>
                    </a:lnTo>
                    <a:lnTo>
                      <a:pt x="0" y="891"/>
                    </a:lnTo>
                    <a:lnTo>
                      <a:pt x="0" y="892"/>
                    </a:lnTo>
                    <a:lnTo>
                      <a:pt x="0" y="892"/>
                    </a:lnTo>
                    <a:lnTo>
                      <a:pt x="1" y="893"/>
                    </a:lnTo>
                    <a:lnTo>
                      <a:pt x="1" y="894"/>
                    </a:lnTo>
                    <a:lnTo>
                      <a:pt x="1" y="894"/>
                    </a:lnTo>
                    <a:lnTo>
                      <a:pt x="1" y="895"/>
                    </a:lnTo>
                    <a:lnTo>
                      <a:pt x="2" y="895"/>
                    </a:lnTo>
                    <a:lnTo>
                      <a:pt x="2" y="895"/>
                    </a:lnTo>
                    <a:lnTo>
                      <a:pt x="3" y="896"/>
                    </a:lnTo>
                    <a:lnTo>
                      <a:pt x="3" y="896"/>
                    </a:lnTo>
                    <a:lnTo>
                      <a:pt x="4" y="897"/>
                    </a:lnTo>
                    <a:lnTo>
                      <a:pt x="4" y="897"/>
                    </a:lnTo>
                    <a:lnTo>
                      <a:pt x="4" y="897"/>
                    </a:lnTo>
                    <a:lnTo>
                      <a:pt x="4" y="897"/>
                    </a:lnTo>
                    <a:lnTo>
                      <a:pt x="5" y="897"/>
                    </a:lnTo>
                    <a:lnTo>
                      <a:pt x="5" y="897"/>
                    </a:lnTo>
                    <a:lnTo>
                      <a:pt x="5" y="897"/>
                    </a:lnTo>
                    <a:lnTo>
                      <a:pt x="5" y="897"/>
                    </a:lnTo>
                    <a:lnTo>
                      <a:pt x="6" y="897"/>
                    </a:lnTo>
                    <a:lnTo>
                      <a:pt x="6" y="897"/>
                    </a:lnTo>
                    <a:lnTo>
                      <a:pt x="6" y="897"/>
                    </a:lnTo>
                    <a:lnTo>
                      <a:pt x="7" y="897"/>
                    </a:lnTo>
                    <a:lnTo>
                      <a:pt x="7" y="897"/>
                    </a:lnTo>
                    <a:lnTo>
                      <a:pt x="8" y="897"/>
                    </a:lnTo>
                    <a:lnTo>
                      <a:pt x="8" y="897"/>
                    </a:lnTo>
                    <a:lnTo>
                      <a:pt x="9" y="897"/>
                    </a:lnTo>
                    <a:lnTo>
                      <a:pt x="9" y="897"/>
                    </a:lnTo>
                    <a:lnTo>
                      <a:pt x="10" y="897"/>
                    </a:lnTo>
                    <a:lnTo>
                      <a:pt x="11" y="896"/>
                    </a:lnTo>
                    <a:lnTo>
                      <a:pt x="11" y="896"/>
                    </a:lnTo>
                    <a:lnTo>
                      <a:pt x="11" y="896"/>
                    </a:lnTo>
                    <a:lnTo>
                      <a:pt x="12" y="895"/>
                    </a:lnTo>
                    <a:lnTo>
                      <a:pt x="12" y="895"/>
                    </a:lnTo>
                    <a:lnTo>
                      <a:pt x="13" y="894"/>
                    </a:lnTo>
                    <a:lnTo>
                      <a:pt x="13" y="894"/>
                    </a:lnTo>
                    <a:lnTo>
                      <a:pt x="13" y="894"/>
                    </a:lnTo>
                    <a:lnTo>
                      <a:pt x="13" y="893"/>
                    </a:lnTo>
                    <a:lnTo>
                      <a:pt x="13" y="893"/>
                    </a:lnTo>
                    <a:lnTo>
                      <a:pt x="13" y="893"/>
                    </a:lnTo>
                    <a:lnTo>
                      <a:pt x="13" y="892"/>
                    </a:lnTo>
                    <a:lnTo>
                      <a:pt x="18" y="871"/>
                    </a:lnTo>
                    <a:lnTo>
                      <a:pt x="18" y="871"/>
                    </a:lnTo>
                    <a:lnTo>
                      <a:pt x="18" y="870"/>
                    </a:lnTo>
                    <a:lnTo>
                      <a:pt x="18" y="870"/>
                    </a:lnTo>
                    <a:lnTo>
                      <a:pt x="18" y="869"/>
                    </a:lnTo>
                    <a:lnTo>
                      <a:pt x="18" y="869"/>
                    </a:lnTo>
                    <a:lnTo>
                      <a:pt x="18" y="869"/>
                    </a:lnTo>
                    <a:lnTo>
                      <a:pt x="18" y="868"/>
                    </a:lnTo>
                    <a:lnTo>
                      <a:pt x="18" y="867"/>
                    </a:lnTo>
                    <a:lnTo>
                      <a:pt x="17" y="867"/>
                    </a:lnTo>
                    <a:lnTo>
                      <a:pt x="17" y="866"/>
                    </a:lnTo>
                    <a:lnTo>
                      <a:pt x="17" y="866"/>
                    </a:lnTo>
                    <a:lnTo>
                      <a:pt x="16" y="865"/>
                    </a:lnTo>
                    <a:lnTo>
                      <a:pt x="16" y="865"/>
                    </a:lnTo>
                    <a:lnTo>
                      <a:pt x="16" y="865"/>
                    </a:lnTo>
                    <a:lnTo>
                      <a:pt x="15" y="864"/>
                    </a:lnTo>
                    <a:lnTo>
                      <a:pt x="15" y="864"/>
                    </a:lnTo>
                    <a:lnTo>
                      <a:pt x="14" y="864"/>
                    </a:lnTo>
                    <a:lnTo>
                      <a:pt x="14" y="864"/>
                    </a:lnTo>
                    <a:lnTo>
                      <a:pt x="13" y="863"/>
                    </a:lnTo>
                    <a:lnTo>
                      <a:pt x="13" y="863"/>
                    </a:lnTo>
                    <a:lnTo>
                      <a:pt x="13" y="863"/>
                    </a:lnTo>
                    <a:lnTo>
                      <a:pt x="12" y="863"/>
                    </a:lnTo>
                    <a:lnTo>
                      <a:pt x="12" y="863"/>
                    </a:lnTo>
                    <a:lnTo>
                      <a:pt x="12" y="863"/>
                    </a:lnTo>
                    <a:lnTo>
                      <a:pt x="12" y="863"/>
                    </a:lnTo>
                    <a:lnTo>
                      <a:pt x="11" y="863"/>
                    </a:lnTo>
                    <a:lnTo>
                      <a:pt x="11" y="863"/>
                    </a:lnTo>
                    <a:lnTo>
                      <a:pt x="11" y="863"/>
                    </a:lnTo>
                    <a:lnTo>
                      <a:pt x="10" y="863"/>
                    </a:lnTo>
                    <a:lnTo>
                      <a:pt x="10" y="863"/>
                    </a:lnTo>
                    <a:close/>
                    <a:moveTo>
                      <a:pt x="74" y="911"/>
                    </a:moveTo>
                    <a:lnTo>
                      <a:pt x="74" y="910"/>
                    </a:lnTo>
                    <a:lnTo>
                      <a:pt x="74" y="909"/>
                    </a:lnTo>
                    <a:lnTo>
                      <a:pt x="74" y="909"/>
                    </a:lnTo>
                    <a:lnTo>
                      <a:pt x="74" y="908"/>
                    </a:lnTo>
                    <a:lnTo>
                      <a:pt x="73" y="908"/>
                    </a:lnTo>
                    <a:lnTo>
                      <a:pt x="73" y="907"/>
                    </a:lnTo>
                    <a:lnTo>
                      <a:pt x="72" y="907"/>
                    </a:lnTo>
                    <a:lnTo>
                      <a:pt x="72" y="907"/>
                    </a:lnTo>
                    <a:lnTo>
                      <a:pt x="71" y="906"/>
                    </a:lnTo>
                    <a:lnTo>
                      <a:pt x="71" y="906"/>
                    </a:lnTo>
                    <a:lnTo>
                      <a:pt x="71" y="906"/>
                    </a:lnTo>
                    <a:lnTo>
                      <a:pt x="70" y="906"/>
                    </a:lnTo>
                    <a:lnTo>
                      <a:pt x="70" y="906"/>
                    </a:lnTo>
                    <a:lnTo>
                      <a:pt x="69" y="906"/>
                    </a:lnTo>
                    <a:lnTo>
                      <a:pt x="69" y="905"/>
                    </a:lnTo>
                    <a:lnTo>
                      <a:pt x="69" y="905"/>
                    </a:lnTo>
                    <a:lnTo>
                      <a:pt x="47" y="902"/>
                    </a:lnTo>
                    <a:lnTo>
                      <a:pt x="47" y="902"/>
                    </a:lnTo>
                    <a:lnTo>
                      <a:pt x="46" y="902"/>
                    </a:lnTo>
                    <a:lnTo>
                      <a:pt x="46" y="902"/>
                    </a:lnTo>
                    <a:lnTo>
                      <a:pt x="46" y="902"/>
                    </a:lnTo>
                    <a:lnTo>
                      <a:pt x="45" y="902"/>
                    </a:lnTo>
                    <a:lnTo>
                      <a:pt x="45" y="902"/>
                    </a:lnTo>
                    <a:lnTo>
                      <a:pt x="45" y="902"/>
                    </a:lnTo>
                    <a:lnTo>
                      <a:pt x="44" y="903"/>
                    </a:lnTo>
                    <a:lnTo>
                      <a:pt x="43" y="903"/>
                    </a:lnTo>
                    <a:lnTo>
                      <a:pt x="43" y="903"/>
                    </a:lnTo>
                    <a:lnTo>
                      <a:pt x="42" y="903"/>
                    </a:lnTo>
                    <a:lnTo>
                      <a:pt x="41" y="904"/>
                    </a:lnTo>
                    <a:lnTo>
                      <a:pt x="41" y="904"/>
                    </a:lnTo>
                    <a:lnTo>
                      <a:pt x="41" y="905"/>
                    </a:lnTo>
                    <a:lnTo>
                      <a:pt x="40" y="906"/>
                    </a:lnTo>
                    <a:lnTo>
                      <a:pt x="40" y="906"/>
                    </a:lnTo>
                    <a:lnTo>
                      <a:pt x="40" y="907"/>
                    </a:lnTo>
                    <a:lnTo>
                      <a:pt x="40" y="907"/>
                    </a:lnTo>
                    <a:lnTo>
                      <a:pt x="40" y="907"/>
                    </a:lnTo>
                    <a:lnTo>
                      <a:pt x="40" y="907"/>
                    </a:lnTo>
                    <a:lnTo>
                      <a:pt x="40" y="908"/>
                    </a:lnTo>
                    <a:lnTo>
                      <a:pt x="40" y="908"/>
                    </a:lnTo>
                    <a:lnTo>
                      <a:pt x="40" y="908"/>
                    </a:lnTo>
                    <a:lnTo>
                      <a:pt x="39" y="908"/>
                    </a:lnTo>
                    <a:lnTo>
                      <a:pt x="39" y="909"/>
                    </a:lnTo>
                    <a:lnTo>
                      <a:pt x="39" y="909"/>
                    </a:lnTo>
                    <a:lnTo>
                      <a:pt x="40" y="909"/>
                    </a:lnTo>
                    <a:lnTo>
                      <a:pt x="40" y="910"/>
                    </a:lnTo>
                    <a:lnTo>
                      <a:pt x="40" y="910"/>
                    </a:lnTo>
                    <a:lnTo>
                      <a:pt x="40" y="910"/>
                    </a:lnTo>
                    <a:lnTo>
                      <a:pt x="40" y="911"/>
                    </a:lnTo>
                    <a:lnTo>
                      <a:pt x="40" y="912"/>
                    </a:lnTo>
                    <a:lnTo>
                      <a:pt x="40" y="913"/>
                    </a:lnTo>
                    <a:lnTo>
                      <a:pt x="41" y="913"/>
                    </a:lnTo>
                    <a:lnTo>
                      <a:pt x="41" y="914"/>
                    </a:lnTo>
                    <a:lnTo>
                      <a:pt x="42" y="914"/>
                    </a:lnTo>
                    <a:lnTo>
                      <a:pt x="43" y="914"/>
                    </a:lnTo>
                    <a:lnTo>
                      <a:pt x="43" y="915"/>
                    </a:lnTo>
                    <a:lnTo>
                      <a:pt x="44" y="915"/>
                    </a:lnTo>
                    <a:lnTo>
                      <a:pt x="44" y="915"/>
                    </a:lnTo>
                    <a:lnTo>
                      <a:pt x="44" y="915"/>
                    </a:lnTo>
                    <a:lnTo>
                      <a:pt x="44" y="915"/>
                    </a:lnTo>
                    <a:lnTo>
                      <a:pt x="45" y="915"/>
                    </a:lnTo>
                    <a:lnTo>
                      <a:pt x="45" y="915"/>
                    </a:lnTo>
                    <a:lnTo>
                      <a:pt x="45" y="916"/>
                    </a:lnTo>
                    <a:lnTo>
                      <a:pt x="67" y="918"/>
                    </a:lnTo>
                    <a:lnTo>
                      <a:pt x="67" y="918"/>
                    </a:lnTo>
                    <a:lnTo>
                      <a:pt x="68" y="918"/>
                    </a:lnTo>
                    <a:lnTo>
                      <a:pt x="68" y="918"/>
                    </a:lnTo>
                    <a:lnTo>
                      <a:pt x="68" y="918"/>
                    </a:lnTo>
                    <a:lnTo>
                      <a:pt x="69" y="918"/>
                    </a:lnTo>
                    <a:lnTo>
                      <a:pt x="69" y="918"/>
                    </a:lnTo>
                    <a:lnTo>
                      <a:pt x="69" y="918"/>
                    </a:lnTo>
                    <a:lnTo>
                      <a:pt x="70" y="918"/>
                    </a:lnTo>
                    <a:lnTo>
                      <a:pt x="71" y="918"/>
                    </a:lnTo>
                    <a:lnTo>
                      <a:pt x="72" y="917"/>
                    </a:lnTo>
                    <a:lnTo>
                      <a:pt x="72" y="917"/>
                    </a:lnTo>
                    <a:lnTo>
                      <a:pt x="73" y="917"/>
                    </a:lnTo>
                    <a:lnTo>
                      <a:pt x="73" y="916"/>
                    </a:lnTo>
                    <a:lnTo>
                      <a:pt x="73" y="916"/>
                    </a:lnTo>
                    <a:lnTo>
                      <a:pt x="74" y="915"/>
                    </a:lnTo>
                    <a:lnTo>
                      <a:pt x="74" y="915"/>
                    </a:lnTo>
                    <a:lnTo>
                      <a:pt x="74" y="914"/>
                    </a:lnTo>
                    <a:lnTo>
                      <a:pt x="74" y="914"/>
                    </a:lnTo>
                    <a:lnTo>
                      <a:pt x="74" y="914"/>
                    </a:lnTo>
                    <a:lnTo>
                      <a:pt x="74" y="914"/>
                    </a:lnTo>
                    <a:lnTo>
                      <a:pt x="74" y="913"/>
                    </a:lnTo>
                    <a:lnTo>
                      <a:pt x="74" y="913"/>
                    </a:lnTo>
                    <a:lnTo>
                      <a:pt x="74" y="913"/>
                    </a:lnTo>
                    <a:lnTo>
                      <a:pt x="74" y="913"/>
                    </a:lnTo>
                    <a:lnTo>
                      <a:pt x="75" y="912"/>
                    </a:lnTo>
                    <a:lnTo>
                      <a:pt x="74" y="911"/>
                    </a:lnTo>
                    <a:lnTo>
                      <a:pt x="74" y="911"/>
                    </a:lnTo>
                    <a:lnTo>
                      <a:pt x="74" y="911"/>
                    </a:lnTo>
                    <a:lnTo>
                      <a:pt x="74" y="911"/>
                    </a:lnTo>
                    <a:lnTo>
                      <a:pt x="74" y="911"/>
                    </a:lnTo>
                    <a:close/>
                    <a:moveTo>
                      <a:pt x="141" y="924"/>
                    </a:moveTo>
                    <a:lnTo>
                      <a:pt x="141" y="924"/>
                    </a:lnTo>
                    <a:lnTo>
                      <a:pt x="141" y="923"/>
                    </a:lnTo>
                    <a:lnTo>
                      <a:pt x="141" y="923"/>
                    </a:lnTo>
                    <a:lnTo>
                      <a:pt x="141" y="922"/>
                    </a:lnTo>
                    <a:lnTo>
                      <a:pt x="140" y="921"/>
                    </a:lnTo>
                    <a:lnTo>
                      <a:pt x="140" y="921"/>
                    </a:lnTo>
                    <a:lnTo>
                      <a:pt x="139" y="921"/>
                    </a:lnTo>
                    <a:lnTo>
                      <a:pt x="138" y="920"/>
                    </a:lnTo>
                    <a:lnTo>
                      <a:pt x="138" y="920"/>
                    </a:lnTo>
                    <a:lnTo>
                      <a:pt x="137" y="920"/>
                    </a:lnTo>
                    <a:lnTo>
                      <a:pt x="137" y="920"/>
                    </a:lnTo>
                    <a:lnTo>
                      <a:pt x="137" y="919"/>
                    </a:lnTo>
                    <a:lnTo>
                      <a:pt x="137" y="919"/>
                    </a:lnTo>
                    <a:lnTo>
                      <a:pt x="136" y="919"/>
                    </a:lnTo>
                    <a:lnTo>
                      <a:pt x="136" y="919"/>
                    </a:lnTo>
                    <a:lnTo>
                      <a:pt x="136" y="919"/>
                    </a:lnTo>
                    <a:lnTo>
                      <a:pt x="114" y="916"/>
                    </a:lnTo>
                    <a:lnTo>
                      <a:pt x="114" y="916"/>
                    </a:lnTo>
                    <a:lnTo>
                      <a:pt x="113" y="916"/>
                    </a:lnTo>
                    <a:lnTo>
                      <a:pt x="113" y="916"/>
                    </a:lnTo>
                    <a:lnTo>
                      <a:pt x="113" y="916"/>
                    </a:lnTo>
                    <a:lnTo>
                      <a:pt x="112" y="916"/>
                    </a:lnTo>
                    <a:lnTo>
                      <a:pt x="112" y="916"/>
                    </a:lnTo>
                    <a:lnTo>
                      <a:pt x="112" y="916"/>
                    </a:lnTo>
                    <a:lnTo>
                      <a:pt x="111" y="916"/>
                    </a:lnTo>
                    <a:lnTo>
                      <a:pt x="110" y="916"/>
                    </a:lnTo>
                    <a:lnTo>
                      <a:pt x="109" y="917"/>
                    </a:lnTo>
                    <a:lnTo>
                      <a:pt x="109" y="917"/>
                    </a:lnTo>
                    <a:lnTo>
                      <a:pt x="108" y="917"/>
                    </a:lnTo>
                    <a:lnTo>
                      <a:pt x="108" y="918"/>
                    </a:lnTo>
                    <a:lnTo>
                      <a:pt x="108" y="918"/>
                    </a:lnTo>
                    <a:lnTo>
                      <a:pt x="107" y="919"/>
                    </a:lnTo>
                    <a:lnTo>
                      <a:pt x="107" y="920"/>
                    </a:lnTo>
                    <a:lnTo>
                      <a:pt x="107" y="920"/>
                    </a:lnTo>
                    <a:lnTo>
                      <a:pt x="107" y="920"/>
                    </a:lnTo>
                    <a:lnTo>
                      <a:pt x="107" y="921"/>
                    </a:lnTo>
                    <a:lnTo>
                      <a:pt x="107" y="921"/>
                    </a:lnTo>
                    <a:lnTo>
                      <a:pt x="107" y="921"/>
                    </a:lnTo>
                    <a:lnTo>
                      <a:pt x="107" y="922"/>
                    </a:lnTo>
                    <a:lnTo>
                      <a:pt x="107" y="922"/>
                    </a:lnTo>
                    <a:lnTo>
                      <a:pt x="106" y="922"/>
                    </a:lnTo>
                    <a:lnTo>
                      <a:pt x="106" y="922"/>
                    </a:lnTo>
                    <a:lnTo>
                      <a:pt x="106" y="923"/>
                    </a:lnTo>
                    <a:lnTo>
                      <a:pt x="107" y="923"/>
                    </a:lnTo>
                    <a:lnTo>
                      <a:pt x="107" y="923"/>
                    </a:lnTo>
                    <a:lnTo>
                      <a:pt x="107" y="924"/>
                    </a:lnTo>
                    <a:lnTo>
                      <a:pt x="107" y="924"/>
                    </a:lnTo>
                    <a:lnTo>
                      <a:pt x="107" y="925"/>
                    </a:lnTo>
                    <a:lnTo>
                      <a:pt x="107" y="925"/>
                    </a:lnTo>
                    <a:lnTo>
                      <a:pt x="107" y="926"/>
                    </a:lnTo>
                    <a:lnTo>
                      <a:pt x="108" y="927"/>
                    </a:lnTo>
                    <a:lnTo>
                      <a:pt x="108" y="927"/>
                    </a:lnTo>
                    <a:lnTo>
                      <a:pt x="109" y="928"/>
                    </a:lnTo>
                    <a:lnTo>
                      <a:pt x="109" y="928"/>
                    </a:lnTo>
                    <a:lnTo>
                      <a:pt x="110" y="928"/>
                    </a:lnTo>
                    <a:lnTo>
                      <a:pt x="110" y="929"/>
                    </a:lnTo>
                    <a:lnTo>
                      <a:pt x="110" y="929"/>
                    </a:lnTo>
                    <a:lnTo>
                      <a:pt x="111" y="929"/>
                    </a:lnTo>
                    <a:lnTo>
                      <a:pt x="111" y="929"/>
                    </a:lnTo>
                    <a:lnTo>
                      <a:pt x="112" y="929"/>
                    </a:lnTo>
                    <a:lnTo>
                      <a:pt x="112" y="929"/>
                    </a:lnTo>
                    <a:lnTo>
                      <a:pt x="112" y="929"/>
                    </a:lnTo>
                    <a:lnTo>
                      <a:pt x="134" y="932"/>
                    </a:lnTo>
                    <a:lnTo>
                      <a:pt x="134" y="932"/>
                    </a:lnTo>
                    <a:lnTo>
                      <a:pt x="135" y="932"/>
                    </a:lnTo>
                    <a:lnTo>
                      <a:pt x="135" y="932"/>
                    </a:lnTo>
                    <a:lnTo>
                      <a:pt x="135" y="932"/>
                    </a:lnTo>
                    <a:lnTo>
                      <a:pt x="136" y="932"/>
                    </a:lnTo>
                    <a:lnTo>
                      <a:pt x="136" y="932"/>
                    </a:lnTo>
                    <a:lnTo>
                      <a:pt x="136" y="932"/>
                    </a:lnTo>
                    <a:lnTo>
                      <a:pt x="137" y="932"/>
                    </a:lnTo>
                    <a:lnTo>
                      <a:pt x="138" y="931"/>
                    </a:lnTo>
                    <a:lnTo>
                      <a:pt x="138" y="931"/>
                    </a:lnTo>
                    <a:lnTo>
                      <a:pt x="139" y="931"/>
                    </a:lnTo>
                    <a:lnTo>
                      <a:pt x="140" y="930"/>
                    </a:lnTo>
                    <a:lnTo>
                      <a:pt x="140" y="930"/>
                    </a:lnTo>
                    <a:lnTo>
                      <a:pt x="140" y="929"/>
                    </a:lnTo>
                    <a:lnTo>
                      <a:pt x="141" y="929"/>
                    </a:lnTo>
                    <a:lnTo>
                      <a:pt x="141" y="928"/>
                    </a:lnTo>
                    <a:lnTo>
                      <a:pt x="141" y="928"/>
                    </a:lnTo>
                    <a:lnTo>
                      <a:pt x="141" y="928"/>
                    </a:lnTo>
                    <a:lnTo>
                      <a:pt x="141" y="928"/>
                    </a:lnTo>
                    <a:lnTo>
                      <a:pt x="141" y="927"/>
                    </a:lnTo>
                    <a:lnTo>
                      <a:pt x="141" y="927"/>
                    </a:lnTo>
                    <a:lnTo>
                      <a:pt x="141" y="927"/>
                    </a:lnTo>
                    <a:lnTo>
                      <a:pt x="141" y="927"/>
                    </a:lnTo>
                    <a:lnTo>
                      <a:pt x="141" y="926"/>
                    </a:lnTo>
                    <a:lnTo>
                      <a:pt x="142" y="925"/>
                    </a:lnTo>
                    <a:lnTo>
                      <a:pt x="141" y="925"/>
                    </a:lnTo>
                    <a:lnTo>
                      <a:pt x="141" y="925"/>
                    </a:lnTo>
                    <a:lnTo>
                      <a:pt x="141" y="925"/>
                    </a:lnTo>
                    <a:lnTo>
                      <a:pt x="141" y="924"/>
                    </a:lnTo>
                    <a:lnTo>
                      <a:pt x="141" y="924"/>
                    </a:lnTo>
                    <a:close/>
                    <a:moveTo>
                      <a:pt x="224" y="936"/>
                    </a:moveTo>
                    <a:lnTo>
                      <a:pt x="224" y="935"/>
                    </a:lnTo>
                    <a:lnTo>
                      <a:pt x="224" y="935"/>
                    </a:lnTo>
                    <a:lnTo>
                      <a:pt x="224" y="934"/>
                    </a:lnTo>
                    <a:lnTo>
                      <a:pt x="223" y="934"/>
                    </a:lnTo>
                    <a:lnTo>
                      <a:pt x="222" y="933"/>
                    </a:lnTo>
                    <a:lnTo>
                      <a:pt x="222" y="932"/>
                    </a:lnTo>
                    <a:lnTo>
                      <a:pt x="222" y="932"/>
                    </a:lnTo>
                    <a:lnTo>
                      <a:pt x="221" y="931"/>
                    </a:lnTo>
                    <a:lnTo>
                      <a:pt x="221" y="931"/>
                    </a:lnTo>
                    <a:lnTo>
                      <a:pt x="220" y="931"/>
                    </a:lnTo>
                    <a:lnTo>
                      <a:pt x="220" y="931"/>
                    </a:lnTo>
                    <a:lnTo>
                      <a:pt x="220" y="931"/>
                    </a:lnTo>
                    <a:lnTo>
                      <a:pt x="219" y="930"/>
                    </a:lnTo>
                    <a:lnTo>
                      <a:pt x="219" y="930"/>
                    </a:lnTo>
                    <a:lnTo>
                      <a:pt x="219" y="930"/>
                    </a:lnTo>
                    <a:lnTo>
                      <a:pt x="218" y="930"/>
                    </a:lnTo>
                    <a:lnTo>
                      <a:pt x="197" y="928"/>
                    </a:lnTo>
                    <a:lnTo>
                      <a:pt x="196" y="927"/>
                    </a:lnTo>
                    <a:lnTo>
                      <a:pt x="196" y="927"/>
                    </a:lnTo>
                    <a:lnTo>
                      <a:pt x="196" y="927"/>
                    </a:lnTo>
                    <a:lnTo>
                      <a:pt x="195" y="927"/>
                    </a:lnTo>
                    <a:lnTo>
                      <a:pt x="195" y="928"/>
                    </a:lnTo>
                    <a:lnTo>
                      <a:pt x="194" y="928"/>
                    </a:lnTo>
                    <a:lnTo>
                      <a:pt x="194" y="928"/>
                    </a:lnTo>
                    <a:lnTo>
                      <a:pt x="193" y="928"/>
                    </a:lnTo>
                    <a:lnTo>
                      <a:pt x="193" y="928"/>
                    </a:lnTo>
                    <a:lnTo>
                      <a:pt x="192" y="928"/>
                    </a:lnTo>
                    <a:lnTo>
                      <a:pt x="192" y="929"/>
                    </a:lnTo>
                    <a:lnTo>
                      <a:pt x="191" y="929"/>
                    </a:lnTo>
                    <a:lnTo>
                      <a:pt x="191" y="930"/>
                    </a:lnTo>
                    <a:lnTo>
                      <a:pt x="190" y="930"/>
                    </a:lnTo>
                    <a:lnTo>
                      <a:pt x="190" y="931"/>
                    </a:lnTo>
                    <a:lnTo>
                      <a:pt x="190" y="931"/>
                    </a:lnTo>
                    <a:lnTo>
                      <a:pt x="190" y="931"/>
                    </a:lnTo>
                    <a:lnTo>
                      <a:pt x="190" y="932"/>
                    </a:lnTo>
                    <a:lnTo>
                      <a:pt x="189" y="932"/>
                    </a:lnTo>
                    <a:lnTo>
                      <a:pt x="189" y="932"/>
                    </a:lnTo>
                    <a:lnTo>
                      <a:pt x="189" y="933"/>
                    </a:lnTo>
                    <a:lnTo>
                      <a:pt x="189" y="933"/>
                    </a:lnTo>
                    <a:lnTo>
                      <a:pt x="189" y="933"/>
                    </a:lnTo>
                    <a:lnTo>
                      <a:pt x="189" y="934"/>
                    </a:lnTo>
                    <a:lnTo>
                      <a:pt x="189" y="934"/>
                    </a:lnTo>
                    <a:lnTo>
                      <a:pt x="189" y="934"/>
                    </a:lnTo>
                    <a:lnTo>
                      <a:pt x="189" y="935"/>
                    </a:lnTo>
                    <a:lnTo>
                      <a:pt x="189" y="935"/>
                    </a:lnTo>
                    <a:lnTo>
                      <a:pt x="189" y="935"/>
                    </a:lnTo>
                    <a:lnTo>
                      <a:pt x="189" y="936"/>
                    </a:lnTo>
                    <a:lnTo>
                      <a:pt x="190" y="936"/>
                    </a:lnTo>
                    <a:lnTo>
                      <a:pt x="190" y="937"/>
                    </a:lnTo>
                    <a:lnTo>
                      <a:pt x="190" y="937"/>
                    </a:lnTo>
                    <a:lnTo>
                      <a:pt x="190" y="938"/>
                    </a:lnTo>
                    <a:lnTo>
                      <a:pt x="191" y="938"/>
                    </a:lnTo>
                    <a:lnTo>
                      <a:pt x="191" y="939"/>
                    </a:lnTo>
                    <a:lnTo>
                      <a:pt x="192" y="939"/>
                    </a:lnTo>
                    <a:lnTo>
                      <a:pt x="192" y="940"/>
                    </a:lnTo>
                    <a:lnTo>
                      <a:pt x="193" y="940"/>
                    </a:lnTo>
                    <a:lnTo>
                      <a:pt x="193" y="940"/>
                    </a:lnTo>
                    <a:lnTo>
                      <a:pt x="193" y="941"/>
                    </a:lnTo>
                    <a:lnTo>
                      <a:pt x="194" y="941"/>
                    </a:lnTo>
                    <a:lnTo>
                      <a:pt x="194" y="941"/>
                    </a:lnTo>
                    <a:lnTo>
                      <a:pt x="194" y="941"/>
                    </a:lnTo>
                    <a:lnTo>
                      <a:pt x="195" y="941"/>
                    </a:lnTo>
                    <a:lnTo>
                      <a:pt x="217" y="944"/>
                    </a:lnTo>
                    <a:lnTo>
                      <a:pt x="217" y="944"/>
                    </a:lnTo>
                    <a:lnTo>
                      <a:pt x="217" y="944"/>
                    </a:lnTo>
                    <a:lnTo>
                      <a:pt x="218" y="944"/>
                    </a:lnTo>
                    <a:lnTo>
                      <a:pt x="218" y="944"/>
                    </a:lnTo>
                    <a:lnTo>
                      <a:pt x="218" y="944"/>
                    </a:lnTo>
                    <a:lnTo>
                      <a:pt x="218" y="944"/>
                    </a:lnTo>
                    <a:lnTo>
                      <a:pt x="219" y="943"/>
                    </a:lnTo>
                    <a:lnTo>
                      <a:pt x="220" y="943"/>
                    </a:lnTo>
                    <a:lnTo>
                      <a:pt x="220" y="943"/>
                    </a:lnTo>
                    <a:lnTo>
                      <a:pt x="221" y="943"/>
                    </a:lnTo>
                    <a:lnTo>
                      <a:pt x="221" y="942"/>
                    </a:lnTo>
                    <a:lnTo>
                      <a:pt x="222" y="942"/>
                    </a:lnTo>
                    <a:lnTo>
                      <a:pt x="222" y="942"/>
                    </a:lnTo>
                    <a:lnTo>
                      <a:pt x="222" y="941"/>
                    </a:lnTo>
                    <a:lnTo>
                      <a:pt x="223" y="941"/>
                    </a:lnTo>
                    <a:lnTo>
                      <a:pt x="224" y="940"/>
                    </a:lnTo>
                    <a:lnTo>
                      <a:pt x="224" y="939"/>
                    </a:lnTo>
                    <a:lnTo>
                      <a:pt x="224" y="939"/>
                    </a:lnTo>
                    <a:lnTo>
                      <a:pt x="224" y="939"/>
                    </a:lnTo>
                    <a:lnTo>
                      <a:pt x="224" y="938"/>
                    </a:lnTo>
                    <a:lnTo>
                      <a:pt x="224" y="938"/>
                    </a:lnTo>
                    <a:lnTo>
                      <a:pt x="224" y="938"/>
                    </a:lnTo>
                    <a:lnTo>
                      <a:pt x="224" y="938"/>
                    </a:lnTo>
                    <a:lnTo>
                      <a:pt x="224" y="937"/>
                    </a:lnTo>
                    <a:lnTo>
                      <a:pt x="224" y="937"/>
                    </a:lnTo>
                    <a:lnTo>
                      <a:pt x="224" y="937"/>
                    </a:lnTo>
                    <a:lnTo>
                      <a:pt x="224" y="936"/>
                    </a:lnTo>
                    <a:lnTo>
                      <a:pt x="224" y="936"/>
                    </a:lnTo>
                    <a:lnTo>
                      <a:pt x="224" y="936"/>
                    </a:lnTo>
                    <a:lnTo>
                      <a:pt x="224" y="936"/>
                    </a:lnTo>
                    <a:close/>
                    <a:moveTo>
                      <a:pt x="117" y="944"/>
                    </a:moveTo>
                    <a:lnTo>
                      <a:pt x="116" y="943"/>
                    </a:lnTo>
                    <a:lnTo>
                      <a:pt x="116" y="943"/>
                    </a:lnTo>
                    <a:lnTo>
                      <a:pt x="115" y="942"/>
                    </a:lnTo>
                    <a:lnTo>
                      <a:pt x="115" y="942"/>
                    </a:lnTo>
                    <a:lnTo>
                      <a:pt x="115" y="941"/>
                    </a:lnTo>
                    <a:lnTo>
                      <a:pt x="114" y="941"/>
                    </a:lnTo>
                    <a:lnTo>
                      <a:pt x="113" y="941"/>
                    </a:lnTo>
                    <a:lnTo>
                      <a:pt x="113" y="941"/>
                    </a:lnTo>
                    <a:lnTo>
                      <a:pt x="112" y="941"/>
                    </a:lnTo>
                    <a:lnTo>
                      <a:pt x="112" y="940"/>
                    </a:lnTo>
                    <a:lnTo>
                      <a:pt x="111" y="940"/>
                    </a:lnTo>
                    <a:lnTo>
                      <a:pt x="111" y="940"/>
                    </a:lnTo>
                    <a:lnTo>
                      <a:pt x="110" y="940"/>
                    </a:lnTo>
                    <a:lnTo>
                      <a:pt x="110" y="940"/>
                    </a:lnTo>
                    <a:lnTo>
                      <a:pt x="110" y="940"/>
                    </a:lnTo>
                    <a:lnTo>
                      <a:pt x="109" y="941"/>
                    </a:lnTo>
                    <a:lnTo>
                      <a:pt x="88" y="945"/>
                    </a:lnTo>
                    <a:lnTo>
                      <a:pt x="88" y="945"/>
                    </a:lnTo>
                    <a:lnTo>
                      <a:pt x="87" y="945"/>
                    </a:lnTo>
                    <a:lnTo>
                      <a:pt x="87" y="945"/>
                    </a:lnTo>
                    <a:lnTo>
                      <a:pt x="87" y="945"/>
                    </a:lnTo>
                    <a:lnTo>
                      <a:pt x="87" y="945"/>
                    </a:lnTo>
                    <a:lnTo>
                      <a:pt x="86" y="945"/>
                    </a:lnTo>
                    <a:lnTo>
                      <a:pt x="86" y="946"/>
                    </a:lnTo>
                    <a:lnTo>
                      <a:pt x="85" y="946"/>
                    </a:lnTo>
                    <a:lnTo>
                      <a:pt x="85" y="946"/>
                    </a:lnTo>
                    <a:lnTo>
                      <a:pt x="84" y="947"/>
                    </a:lnTo>
                    <a:lnTo>
                      <a:pt x="84" y="948"/>
                    </a:lnTo>
                    <a:lnTo>
                      <a:pt x="83" y="948"/>
                    </a:lnTo>
                    <a:lnTo>
                      <a:pt x="83" y="949"/>
                    </a:lnTo>
                    <a:lnTo>
                      <a:pt x="83" y="950"/>
                    </a:lnTo>
                    <a:lnTo>
                      <a:pt x="83" y="950"/>
                    </a:lnTo>
                    <a:lnTo>
                      <a:pt x="83" y="951"/>
                    </a:lnTo>
                    <a:lnTo>
                      <a:pt x="83" y="951"/>
                    </a:lnTo>
                    <a:lnTo>
                      <a:pt x="83" y="951"/>
                    </a:lnTo>
                    <a:lnTo>
                      <a:pt x="83" y="952"/>
                    </a:lnTo>
                    <a:lnTo>
                      <a:pt x="83" y="952"/>
                    </a:lnTo>
                    <a:lnTo>
                      <a:pt x="83" y="952"/>
                    </a:lnTo>
                    <a:lnTo>
                      <a:pt x="83" y="953"/>
                    </a:lnTo>
                    <a:lnTo>
                      <a:pt x="83" y="953"/>
                    </a:lnTo>
                    <a:lnTo>
                      <a:pt x="83" y="953"/>
                    </a:lnTo>
                    <a:lnTo>
                      <a:pt x="83" y="953"/>
                    </a:lnTo>
                    <a:lnTo>
                      <a:pt x="83" y="954"/>
                    </a:lnTo>
                    <a:lnTo>
                      <a:pt x="83" y="954"/>
                    </a:lnTo>
                    <a:lnTo>
                      <a:pt x="83" y="955"/>
                    </a:lnTo>
                    <a:lnTo>
                      <a:pt x="83" y="955"/>
                    </a:lnTo>
                    <a:lnTo>
                      <a:pt x="84" y="955"/>
                    </a:lnTo>
                    <a:lnTo>
                      <a:pt x="85" y="956"/>
                    </a:lnTo>
                    <a:lnTo>
                      <a:pt x="85" y="956"/>
                    </a:lnTo>
                    <a:lnTo>
                      <a:pt x="85" y="957"/>
                    </a:lnTo>
                    <a:lnTo>
                      <a:pt x="86" y="957"/>
                    </a:lnTo>
                    <a:lnTo>
                      <a:pt x="86" y="957"/>
                    </a:lnTo>
                    <a:lnTo>
                      <a:pt x="87" y="958"/>
                    </a:lnTo>
                    <a:lnTo>
                      <a:pt x="88" y="958"/>
                    </a:lnTo>
                    <a:lnTo>
                      <a:pt x="88" y="958"/>
                    </a:lnTo>
                    <a:lnTo>
                      <a:pt x="89" y="958"/>
                    </a:lnTo>
                    <a:lnTo>
                      <a:pt x="89" y="958"/>
                    </a:lnTo>
                    <a:lnTo>
                      <a:pt x="89" y="958"/>
                    </a:lnTo>
                    <a:lnTo>
                      <a:pt x="90" y="958"/>
                    </a:lnTo>
                    <a:lnTo>
                      <a:pt x="91" y="958"/>
                    </a:lnTo>
                    <a:lnTo>
                      <a:pt x="91" y="958"/>
                    </a:lnTo>
                    <a:lnTo>
                      <a:pt x="91" y="958"/>
                    </a:lnTo>
                    <a:lnTo>
                      <a:pt x="112" y="953"/>
                    </a:lnTo>
                    <a:lnTo>
                      <a:pt x="113" y="953"/>
                    </a:lnTo>
                    <a:lnTo>
                      <a:pt x="113" y="953"/>
                    </a:lnTo>
                    <a:lnTo>
                      <a:pt x="113" y="953"/>
                    </a:lnTo>
                    <a:lnTo>
                      <a:pt x="114" y="953"/>
                    </a:lnTo>
                    <a:lnTo>
                      <a:pt x="114" y="953"/>
                    </a:lnTo>
                    <a:lnTo>
                      <a:pt x="114" y="953"/>
                    </a:lnTo>
                    <a:lnTo>
                      <a:pt x="115" y="952"/>
                    </a:lnTo>
                    <a:lnTo>
                      <a:pt x="115" y="952"/>
                    </a:lnTo>
                    <a:lnTo>
                      <a:pt x="116" y="951"/>
                    </a:lnTo>
                    <a:lnTo>
                      <a:pt x="116" y="951"/>
                    </a:lnTo>
                    <a:lnTo>
                      <a:pt x="116" y="951"/>
                    </a:lnTo>
                    <a:lnTo>
                      <a:pt x="117" y="950"/>
                    </a:lnTo>
                    <a:lnTo>
                      <a:pt x="117" y="949"/>
                    </a:lnTo>
                    <a:lnTo>
                      <a:pt x="117" y="949"/>
                    </a:lnTo>
                    <a:lnTo>
                      <a:pt x="117" y="948"/>
                    </a:lnTo>
                    <a:lnTo>
                      <a:pt x="117" y="948"/>
                    </a:lnTo>
                    <a:lnTo>
                      <a:pt x="117" y="947"/>
                    </a:lnTo>
                    <a:lnTo>
                      <a:pt x="117" y="947"/>
                    </a:lnTo>
                    <a:lnTo>
                      <a:pt x="117" y="946"/>
                    </a:lnTo>
                    <a:lnTo>
                      <a:pt x="117" y="946"/>
                    </a:lnTo>
                    <a:lnTo>
                      <a:pt x="117" y="946"/>
                    </a:lnTo>
                    <a:lnTo>
                      <a:pt x="117" y="945"/>
                    </a:lnTo>
                    <a:lnTo>
                      <a:pt x="117" y="945"/>
                    </a:lnTo>
                    <a:lnTo>
                      <a:pt x="117" y="945"/>
                    </a:lnTo>
                    <a:lnTo>
                      <a:pt x="117" y="945"/>
                    </a:lnTo>
                    <a:lnTo>
                      <a:pt x="117" y="944"/>
                    </a:lnTo>
                    <a:lnTo>
                      <a:pt x="117" y="944"/>
                    </a:lnTo>
                    <a:lnTo>
                      <a:pt x="117" y="944"/>
                    </a:lnTo>
                    <a:lnTo>
                      <a:pt x="117" y="944"/>
                    </a:lnTo>
                    <a:lnTo>
                      <a:pt x="117" y="944"/>
                    </a:lnTo>
                    <a:close/>
                    <a:moveTo>
                      <a:pt x="52" y="959"/>
                    </a:moveTo>
                    <a:lnTo>
                      <a:pt x="52" y="958"/>
                    </a:lnTo>
                    <a:lnTo>
                      <a:pt x="51" y="958"/>
                    </a:lnTo>
                    <a:lnTo>
                      <a:pt x="51" y="957"/>
                    </a:lnTo>
                    <a:lnTo>
                      <a:pt x="51" y="957"/>
                    </a:lnTo>
                    <a:lnTo>
                      <a:pt x="50" y="956"/>
                    </a:lnTo>
                    <a:lnTo>
                      <a:pt x="50" y="956"/>
                    </a:lnTo>
                    <a:lnTo>
                      <a:pt x="48" y="956"/>
                    </a:lnTo>
                    <a:lnTo>
                      <a:pt x="48" y="956"/>
                    </a:lnTo>
                    <a:lnTo>
                      <a:pt x="47" y="956"/>
                    </a:lnTo>
                    <a:lnTo>
                      <a:pt x="47" y="955"/>
                    </a:lnTo>
                    <a:lnTo>
                      <a:pt x="46" y="955"/>
                    </a:lnTo>
                    <a:lnTo>
                      <a:pt x="46" y="955"/>
                    </a:lnTo>
                    <a:lnTo>
                      <a:pt x="46" y="955"/>
                    </a:lnTo>
                    <a:lnTo>
                      <a:pt x="45" y="955"/>
                    </a:lnTo>
                    <a:lnTo>
                      <a:pt x="45" y="955"/>
                    </a:lnTo>
                    <a:lnTo>
                      <a:pt x="45" y="956"/>
                    </a:lnTo>
                    <a:lnTo>
                      <a:pt x="24" y="960"/>
                    </a:lnTo>
                    <a:lnTo>
                      <a:pt x="23" y="960"/>
                    </a:lnTo>
                    <a:lnTo>
                      <a:pt x="23" y="960"/>
                    </a:lnTo>
                    <a:lnTo>
                      <a:pt x="23" y="960"/>
                    </a:lnTo>
                    <a:lnTo>
                      <a:pt x="22" y="960"/>
                    </a:lnTo>
                    <a:lnTo>
                      <a:pt x="22" y="960"/>
                    </a:lnTo>
                    <a:lnTo>
                      <a:pt x="22" y="960"/>
                    </a:lnTo>
                    <a:lnTo>
                      <a:pt x="21" y="961"/>
                    </a:lnTo>
                    <a:lnTo>
                      <a:pt x="20" y="962"/>
                    </a:lnTo>
                    <a:lnTo>
                      <a:pt x="20" y="962"/>
                    </a:lnTo>
                    <a:lnTo>
                      <a:pt x="19" y="962"/>
                    </a:lnTo>
                    <a:lnTo>
                      <a:pt x="19" y="963"/>
                    </a:lnTo>
                    <a:lnTo>
                      <a:pt x="19" y="963"/>
                    </a:lnTo>
                    <a:lnTo>
                      <a:pt x="19" y="964"/>
                    </a:lnTo>
                    <a:lnTo>
                      <a:pt x="18" y="965"/>
                    </a:lnTo>
                    <a:lnTo>
                      <a:pt x="18" y="965"/>
                    </a:lnTo>
                    <a:lnTo>
                      <a:pt x="18" y="966"/>
                    </a:lnTo>
                    <a:lnTo>
                      <a:pt x="18" y="966"/>
                    </a:lnTo>
                    <a:lnTo>
                      <a:pt x="18" y="966"/>
                    </a:lnTo>
                    <a:lnTo>
                      <a:pt x="18" y="967"/>
                    </a:lnTo>
                    <a:lnTo>
                      <a:pt x="18" y="967"/>
                    </a:lnTo>
                    <a:lnTo>
                      <a:pt x="18" y="967"/>
                    </a:lnTo>
                    <a:lnTo>
                      <a:pt x="18" y="968"/>
                    </a:lnTo>
                    <a:lnTo>
                      <a:pt x="18" y="968"/>
                    </a:lnTo>
                    <a:lnTo>
                      <a:pt x="18" y="968"/>
                    </a:lnTo>
                    <a:lnTo>
                      <a:pt x="18" y="969"/>
                    </a:lnTo>
                    <a:lnTo>
                      <a:pt x="19" y="969"/>
                    </a:lnTo>
                    <a:lnTo>
                      <a:pt x="19" y="969"/>
                    </a:lnTo>
                    <a:lnTo>
                      <a:pt x="19" y="970"/>
                    </a:lnTo>
                    <a:lnTo>
                      <a:pt x="19" y="970"/>
                    </a:lnTo>
                    <a:lnTo>
                      <a:pt x="19" y="970"/>
                    </a:lnTo>
                    <a:lnTo>
                      <a:pt x="20" y="971"/>
                    </a:lnTo>
                    <a:lnTo>
                      <a:pt x="20" y="971"/>
                    </a:lnTo>
                    <a:lnTo>
                      <a:pt x="20" y="972"/>
                    </a:lnTo>
                    <a:lnTo>
                      <a:pt x="21" y="972"/>
                    </a:lnTo>
                    <a:lnTo>
                      <a:pt x="22" y="972"/>
                    </a:lnTo>
                    <a:lnTo>
                      <a:pt x="22" y="973"/>
                    </a:lnTo>
                    <a:lnTo>
                      <a:pt x="23" y="973"/>
                    </a:lnTo>
                    <a:lnTo>
                      <a:pt x="24" y="973"/>
                    </a:lnTo>
                    <a:lnTo>
                      <a:pt x="24" y="973"/>
                    </a:lnTo>
                    <a:lnTo>
                      <a:pt x="25" y="973"/>
                    </a:lnTo>
                    <a:lnTo>
                      <a:pt x="25" y="973"/>
                    </a:lnTo>
                    <a:lnTo>
                      <a:pt x="25" y="973"/>
                    </a:lnTo>
                    <a:lnTo>
                      <a:pt x="26" y="973"/>
                    </a:lnTo>
                    <a:lnTo>
                      <a:pt x="26" y="973"/>
                    </a:lnTo>
                    <a:lnTo>
                      <a:pt x="26" y="973"/>
                    </a:lnTo>
                    <a:lnTo>
                      <a:pt x="47" y="969"/>
                    </a:lnTo>
                    <a:lnTo>
                      <a:pt x="48" y="969"/>
                    </a:lnTo>
                    <a:lnTo>
                      <a:pt x="48" y="969"/>
                    </a:lnTo>
                    <a:lnTo>
                      <a:pt x="48" y="968"/>
                    </a:lnTo>
                    <a:lnTo>
                      <a:pt x="49" y="968"/>
                    </a:lnTo>
                    <a:lnTo>
                      <a:pt x="49" y="968"/>
                    </a:lnTo>
                    <a:lnTo>
                      <a:pt x="50" y="968"/>
                    </a:lnTo>
                    <a:lnTo>
                      <a:pt x="50" y="967"/>
                    </a:lnTo>
                    <a:lnTo>
                      <a:pt x="51" y="967"/>
                    </a:lnTo>
                    <a:lnTo>
                      <a:pt x="51" y="966"/>
                    </a:lnTo>
                    <a:lnTo>
                      <a:pt x="51" y="966"/>
                    </a:lnTo>
                    <a:lnTo>
                      <a:pt x="52" y="966"/>
                    </a:lnTo>
                    <a:lnTo>
                      <a:pt x="52" y="965"/>
                    </a:lnTo>
                    <a:lnTo>
                      <a:pt x="52" y="964"/>
                    </a:lnTo>
                    <a:lnTo>
                      <a:pt x="53" y="964"/>
                    </a:lnTo>
                    <a:lnTo>
                      <a:pt x="53" y="963"/>
                    </a:lnTo>
                    <a:lnTo>
                      <a:pt x="53" y="963"/>
                    </a:lnTo>
                    <a:lnTo>
                      <a:pt x="53" y="962"/>
                    </a:lnTo>
                    <a:lnTo>
                      <a:pt x="53" y="962"/>
                    </a:lnTo>
                    <a:lnTo>
                      <a:pt x="53" y="962"/>
                    </a:lnTo>
                    <a:lnTo>
                      <a:pt x="53" y="961"/>
                    </a:lnTo>
                    <a:lnTo>
                      <a:pt x="53" y="961"/>
                    </a:lnTo>
                    <a:lnTo>
                      <a:pt x="53" y="960"/>
                    </a:lnTo>
                    <a:lnTo>
                      <a:pt x="53" y="960"/>
                    </a:lnTo>
                    <a:lnTo>
                      <a:pt x="53" y="960"/>
                    </a:lnTo>
                    <a:lnTo>
                      <a:pt x="53" y="960"/>
                    </a:lnTo>
                    <a:lnTo>
                      <a:pt x="52" y="959"/>
                    </a:lnTo>
                    <a:lnTo>
                      <a:pt x="52" y="959"/>
                    </a:lnTo>
                    <a:lnTo>
                      <a:pt x="52" y="959"/>
                    </a:lnTo>
                    <a:lnTo>
                      <a:pt x="52" y="959"/>
                    </a:lnTo>
                    <a:lnTo>
                      <a:pt x="52" y="959"/>
                    </a:lnTo>
                    <a:close/>
                    <a:moveTo>
                      <a:pt x="22" y="993"/>
                    </a:moveTo>
                    <a:lnTo>
                      <a:pt x="21" y="993"/>
                    </a:lnTo>
                    <a:lnTo>
                      <a:pt x="20" y="993"/>
                    </a:lnTo>
                    <a:lnTo>
                      <a:pt x="20" y="994"/>
                    </a:lnTo>
                    <a:lnTo>
                      <a:pt x="20" y="994"/>
                    </a:lnTo>
                    <a:lnTo>
                      <a:pt x="19" y="995"/>
                    </a:lnTo>
                    <a:lnTo>
                      <a:pt x="19" y="995"/>
                    </a:lnTo>
                    <a:lnTo>
                      <a:pt x="18" y="996"/>
                    </a:lnTo>
                    <a:lnTo>
                      <a:pt x="18" y="997"/>
                    </a:lnTo>
                    <a:lnTo>
                      <a:pt x="18" y="997"/>
                    </a:lnTo>
                    <a:lnTo>
                      <a:pt x="18" y="998"/>
                    </a:lnTo>
                    <a:lnTo>
                      <a:pt x="18" y="998"/>
                    </a:lnTo>
                    <a:lnTo>
                      <a:pt x="18" y="998"/>
                    </a:lnTo>
                    <a:lnTo>
                      <a:pt x="18" y="999"/>
                    </a:lnTo>
                    <a:lnTo>
                      <a:pt x="18" y="999"/>
                    </a:lnTo>
                    <a:lnTo>
                      <a:pt x="17" y="999"/>
                    </a:lnTo>
                    <a:lnTo>
                      <a:pt x="17" y="1000"/>
                    </a:lnTo>
                    <a:lnTo>
                      <a:pt x="19" y="1021"/>
                    </a:lnTo>
                    <a:lnTo>
                      <a:pt x="19" y="1022"/>
                    </a:lnTo>
                    <a:lnTo>
                      <a:pt x="19" y="1022"/>
                    </a:lnTo>
                    <a:lnTo>
                      <a:pt x="19" y="1022"/>
                    </a:lnTo>
                    <a:lnTo>
                      <a:pt x="19" y="1023"/>
                    </a:lnTo>
                    <a:lnTo>
                      <a:pt x="19" y="1023"/>
                    </a:lnTo>
                    <a:lnTo>
                      <a:pt x="19" y="1023"/>
                    </a:lnTo>
                    <a:lnTo>
                      <a:pt x="19" y="1024"/>
                    </a:lnTo>
                    <a:lnTo>
                      <a:pt x="19" y="1025"/>
                    </a:lnTo>
                    <a:lnTo>
                      <a:pt x="20" y="1025"/>
                    </a:lnTo>
                    <a:lnTo>
                      <a:pt x="20" y="1026"/>
                    </a:lnTo>
                    <a:lnTo>
                      <a:pt x="21" y="1026"/>
                    </a:lnTo>
                    <a:lnTo>
                      <a:pt x="22" y="1027"/>
                    </a:lnTo>
                    <a:lnTo>
                      <a:pt x="22" y="1027"/>
                    </a:lnTo>
                    <a:lnTo>
                      <a:pt x="23" y="1027"/>
                    </a:lnTo>
                    <a:lnTo>
                      <a:pt x="23" y="1027"/>
                    </a:lnTo>
                    <a:lnTo>
                      <a:pt x="24" y="1028"/>
                    </a:lnTo>
                    <a:lnTo>
                      <a:pt x="24" y="1028"/>
                    </a:lnTo>
                    <a:lnTo>
                      <a:pt x="24" y="1028"/>
                    </a:lnTo>
                    <a:lnTo>
                      <a:pt x="25" y="1028"/>
                    </a:lnTo>
                    <a:lnTo>
                      <a:pt x="25" y="1028"/>
                    </a:lnTo>
                    <a:lnTo>
                      <a:pt x="25" y="1028"/>
                    </a:lnTo>
                    <a:lnTo>
                      <a:pt x="26" y="1028"/>
                    </a:lnTo>
                    <a:lnTo>
                      <a:pt x="26" y="1028"/>
                    </a:lnTo>
                    <a:lnTo>
                      <a:pt x="26" y="1028"/>
                    </a:lnTo>
                    <a:lnTo>
                      <a:pt x="26" y="1028"/>
                    </a:lnTo>
                    <a:lnTo>
                      <a:pt x="27" y="1028"/>
                    </a:lnTo>
                    <a:lnTo>
                      <a:pt x="27" y="1028"/>
                    </a:lnTo>
                    <a:lnTo>
                      <a:pt x="27" y="1027"/>
                    </a:lnTo>
                    <a:lnTo>
                      <a:pt x="27" y="1027"/>
                    </a:lnTo>
                    <a:lnTo>
                      <a:pt x="29" y="1027"/>
                    </a:lnTo>
                    <a:lnTo>
                      <a:pt x="29" y="1027"/>
                    </a:lnTo>
                    <a:lnTo>
                      <a:pt x="30" y="1026"/>
                    </a:lnTo>
                    <a:lnTo>
                      <a:pt x="30" y="1026"/>
                    </a:lnTo>
                    <a:lnTo>
                      <a:pt x="30" y="1026"/>
                    </a:lnTo>
                    <a:lnTo>
                      <a:pt x="31" y="1025"/>
                    </a:lnTo>
                    <a:lnTo>
                      <a:pt x="31" y="1025"/>
                    </a:lnTo>
                    <a:lnTo>
                      <a:pt x="31" y="1024"/>
                    </a:lnTo>
                    <a:lnTo>
                      <a:pt x="32" y="1023"/>
                    </a:lnTo>
                    <a:lnTo>
                      <a:pt x="32" y="1023"/>
                    </a:lnTo>
                    <a:lnTo>
                      <a:pt x="32" y="1022"/>
                    </a:lnTo>
                    <a:lnTo>
                      <a:pt x="32" y="1022"/>
                    </a:lnTo>
                    <a:lnTo>
                      <a:pt x="32" y="1022"/>
                    </a:lnTo>
                    <a:lnTo>
                      <a:pt x="32" y="1021"/>
                    </a:lnTo>
                    <a:lnTo>
                      <a:pt x="32" y="1021"/>
                    </a:lnTo>
                    <a:lnTo>
                      <a:pt x="32" y="1021"/>
                    </a:lnTo>
                    <a:lnTo>
                      <a:pt x="31" y="999"/>
                    </a:lnTo>
                    <a:lnTo>
                      <a:pt x="31" y="999"/>
                    </a:lnTo>
                    <a:lnTo>
                      <a:pt x="31" y="998"/>
                    </a:lnTo>
                    <a:lnTo>
                      <a:pt x="31" y="998"/>
                    </a:lnTo>
                    <a:lnTo>
                      <a:pt x="31" y="998"/>
                    </a:lnTo>
                    <a:lnTo>
                      <a:pt x="31" y="997"/>
                    </a:lnTo>
                    <a:lnTo>
                      <a:pt x="31" y="997"/>
                    </a:lnTo>
                    <a:lnTo>
                      <a:pt x="30" y="997"/>
                    </a:lnTo>
                    <a:lnTo>
                      <a:pt x="30" y="996"/>
                    </a:lnTo>
                    <a:lnTo>
                      <a:pt x="30" y="995"/>
                    </a:lnTo>
                    <a:lnTo>
                      <a:pt x="29" y="995"/>
                    </a:lnTo>
                    <a:lnTo>
                      <a:pt x="29" y="994"/>
                    </a:lnTo>
                    <a:lnTo>
                      <a:pt x="28" y="994"/>
                    </a:lnTo>
                    <a:lnTo>
                      <a:pt x="27" y="993"/>
                    </a:lnTo>
                    <a:lnTo>
                      <a:pt x="27" y="993"/>
                    </a:lnTo>
                    <a:lnTo>
                      <a:pt x="26" y="993"/>
                    </a:lnTo>
                    <a:lnTo>
                      <a:pt x="26" y="993"/>
                    </a:lnTo>
                    <a:lnTo>
                      <a:pt x="25" y="993"/>
                    </a:lnTo>
                    <a:lnTo>
                      <a:pt x="25" y="993"/>
                    </a:lnTo>
                    <a:lnTo>
                      <a:pt x="25" y="993"/>
                    </a:lnTo>
                    <a:lnTo>
                      <a:pt x="25" y="993"/>
                    </a:lnTo>
                    <a:lnTo>
                      <a:pt x="24" y="993"/>
                    </a:lnTo>
                    <a:lnTo>
                      <a:pt x="24" y="993"/>
                    </a:lnTo>
                    <a:lnTo>
                      <a:pt x="24" y="993"/>
                    </a:lnTo>
                    <a:lnTo>
                      <a:pt x="24" y="993"/>
                    </a:lnTo>
                    <a:lnTo>
                      <a:pt x="23" y="993"/>
                    </a:lnTo>
                    <a:lnTo>
                      <a:pt x="23" y="993"/>
                    </a:lnTo>
                    <a:lnTo>
                      <a:pt x="23" y="993"/>
                    </a:lnTo>
                    <a:lnTo>
                      <a:pt x="22" y="993"/>
                    </a:lnTo>
                    <a:lnTo>
                      <a:pt x="22" y="993"/>
                    </a:lnTo>
                    <a:lnTo>
                      <a:pt x="22" y="993"/>
                    </a:lnTo>
                    <a:close/>
                    <a:moveTo>
                      <a:pt x="24" y="1055"/>
                    </a:moveTo>
                    <a:lnTo>
                      <a:pt x="23" y="1056"/>
                    </a:lnTo>
                    <a:lnTo>
                      <a:pt x="23" y="1056"/>
                    </a:lnTo>
                    <a:lnTo>
                      <a:pt x="22" y="1056"/>
                    </a:lnTo>
                    <a:lnTo>
                      <a:pt x="22" y="1057"/>
                    </a:lnTo>
                    <a:lnTo>
                      <a:pt x="22" y="1057"/>
                    </a:lnTo>
                    <a:lnTo>
                      <a:pt x="21" y="1058"/>
                    </a:lnTo>
                    <a:lnTo>
                      <a:pt x="20" y="1059"/>
                    </a:lnTo>
                    <a:lnTo>
                      <a:pt x="20" y="1059"/>
                    </a:lnTo>
                    <a:lnTo>
                      <a:pt x="20" y="1060"/>
                    </a:lnTo>
                    <a:lnTo>
                      <a:pt x="20" y="1060"/>
                    </a:lnTo>
                    <a:lnTo>
                      <a:pt x="20" y="1061"/>
                    </a:lnTo>
                    <a:lnTo>
                      <a:pt x="20" y="1061"/>
                    </a:lnTo>
                    <a:lnTo>
                      <a:pt x="20" y="1061"/>
                    </a:lnTo>
                    <a:lnTo>
                      <a:pt x="20" y="1061"/>
                    </a:lnTo>
                    <a:lnTo>
                      <a:pt x="19" y="1062"/>
                    </a:lnTo>
                    <a:lnTo>
                      <a:pt x="19" y="1062"/>
                    </a:lnTo>
                    <a:lnTo>
                      <a:pt x="21" y="1084"/>
                    </a:lnTo>
                    <a:lnTo>
                      <a:pt x="21" y="1084"/>
                    </a:lnTo>
                    <a:lnTo>
                      <a:pt x="21" y="1084"/>
                    </a:lnTo>
                    <a:lnTo>
                      <a:pt x="21" y="1085"/>
                    </a:lnTo>
                    <a:lnTo>
                      <a:pt x="21" y="1085"/>
                    </a:lnTo>
                    <a:lnTo>
                      <a:pt x="21" y="1085"/>
                    </a:lnTo>
                    <a:lnTo>
                      <a:pt x="21" y="1086"/>
                    </a:lnTo>
                    <a:lnTo>
                      <a:pt x="22" y="1087"/>
                    </a:lnTo>
                    <a:lnTo>
                      <a:pt x="22" y="1087"/>
                    </a:lnTo>
                    <a:lnTo>
                      <a:pt x="22" y="1088"/>
                    </a:lnTo>
                    <a:lnTo>
                      <a:pt x="23" y="1088"/>
                    </a:lnTo>
                    <a:lnTo>
                      <a:pt x="23" y="1089"/>
                    </a:lnTo>
                    <a:lnTo>
                      <a:pt x="24" y="1089"/>
                    </a:lnTo>
                    <a:lnTo>
                      <a:pt x="24" y="1089"/>
                    </a:lnTo>
                    <a:lnTo>
                      <a:pt x="25" y="1090"/>
                    </a:lnTo>
                    <a:lnTo>
                      <a:pt x="25" y="1090"/>
                    </a:lnTo>
                    <a:lnTo>
                      <a:pt x="26" y="1090"/>
                    </a:lnTo>
                    <a:lnTo>
                      <a:pt x="26" y="1090"/>
                    </a:lnTo>
                    <a:lnTo>
                      <a:pt x="26" y="1090"/>
                    </a:lnTo>
                    <a:lnTo>
                      <a:pt x="27" y="1090"/>
                    </a:lnTo>
                    <a:lnTo>
                      <a:pt x="27" y="1090"/>
                    </a:lnTo>
                    <a:lnTo>
                      <a:pt x="27" y="1090"/>
                    </a:lnTo>
                    <a:lnTo>
                      <a:pt x="28" y="1090"/>
                    </a:lnTo>
                    <a:lnTo>
                      <a:pt x="28" y="1090"/>
                    </a:lnTo>
                    <a:lnTo>
                      <a:pt x="28" y="1090"/>
                    </a:lnTo>
                    <a:lnTo>
                      <a:pt x="29" y="1090"/>
                    </a:lnTo>
                    <a:lnTo>
                      <a:pt x="29" y="1090"/>
                    </a:lnTo>
                    <a:lnTo>
                      <a:pt x="29" y="1090"/>
                    </a:lnTo>
                    <a:lnTo>
                      <a:pt x="30" y="1090"/>
                    </a:lnTo>
                    <a:lnTo>
                      <a:pt x="30" y="1090"/>
                    </a:lnTo>
                    <a:lnTo>
                      <a:pt x="31" y="1090"/>
                    </a:lnTo>
                    <a:lnTo>
                      <a:pt x="31" y="1089"/>
                    </a:lnTo>
                    <a:lnTo>
                      <a:pt x="32" y="1089"/>
                    </a:lnTo>
                    <a:lnTo>
                      <a:pt x="32" y="1089"/>
                    </a:lnTo>
                    <a:lnTo>
                      <a:pt x="32" y="1088"/>
                    </a:lnTo>
                    <a:lnTo>
                      <a:pt x="33" y="1088"/>
                    </a:lnTo>
                    <a:lnTo>
                      <a:pt x="33" y="1087"/>
                    </a:lnTo>
                    <a:lnTo>
                      <a:pt x="33" y="1087"/>
                    </a:lnTo>
                    <a:lnTo>
                      <a:pt x="34" y="1086"/>
                    </a:lnTo>
                    <a:lnTo>
                      <a:pt x="34" y="1085"/>
                    </a:lnTo>
                    <a:lnTo>
                      <a:pt x="34" y="1085"/>
                    </a:lnTo>
                    <a:lnTo>
                      <a:pt x="34" y="1084"/>
                    </a:lnTo>
                    <a:lnTo>
                      <a:pt x="34" y="1084"/>
                    </a:lnTo>
                    <a:lnTo>
                      <a:pt x="34" y="1084"/>
                    </a:lnTo>
                    <a:lnTo>
                      <a:pt x="34" y="1084"/>
                    </a:lnTo>
                    <a:lnTo>
                      <a:pt x="34" y="1083"/>
                    </a:lnTo>
                    <a:lnTo>
                      <a:pt x="33" y="1061"/>
                    </a:lnTo>
                    <a:lnTo>
                      <a:pt x="33" y="1061"/>
                    </a:lnTo>
                    <a:lnTo>
                      <a:pt x="33" y="1061"/>
                    </a:lnTo>
                    <a:lnTo>
                      <a:pt x="33" y="1060"/>
                    </a:lnTo>
                    <a:lnTo>
                      <a:pt x="33" y="1060"/>
                    </a:lnTo>
                    <a:lnTo>
                      <a:pt x="33" y="1060"/>
                    </a:lnTo>
                    <a:lnTo>
                      <a:pt x="33" y="1060"/>
                    </a:lnTo>
                    <a:lnTo>
                      <a:pt x="32" y="1059"/>
                    </a:lnTo>
                    <a:lnTo>
                      <a:pt x="32" y="1059"/>
                    </a:lnTo>
                    <a:lnTo>
                      <a:pt x="32" y="1058"/>
                    </a:lnTo>
                    <a:lnTo>
                      <a:pt x="31" y="1057"/>
                    </a:lnTo>
                    <a:lnTo>
                      <a:pt x="31" y="1057"/>
                    </a:lnTo>
                    <a:lnTo>
                      <a:pt x="30" y="1056"/>
                    </a:lnTo>
                    <a:lnTo>
                      <a:pt x="30" y="1056"/>
                    </a:lnTo>
                    <a:lnTo>
                      <a:pt x="29" y="1056"/>
                    </a:lnTo>
                    <a:lnTo>
                      <a:pt x="29" y="1055"/>
                    </a:lnTo>
                    <a:lnTo>
                      <a:pt x="28" y="1055"/>
                    </a:lnTo>
                    <a:lnTo>
                      <a:pt x="27" y="1055"/>
                    </a:lnTo>
                    <a:lnTo>
                      <a:pt x="27" y="1055"/>
                    </a:lnTo>
                    <a:lnTo>
                      <a:pt x="27" y="1055"/>
                    </a:lnTo>
                    <a:lnTo>
                      <a:pt x="27" y="1055"/>
                    </a:lnTo>
                    <a:lnTo>
                      <a:pt x="26" y="1055"/>
                    </a:lnTo>
                    <a:lnTo>
                      <a:pt x="26" y="1055"/>
                    </a:lnTo>
                    <a:lnTo>
                      <a:pt x="26" y="1055"/>
                    </a:lnTo>
                    <a:lnTo>
                      <a:pt x="26" y="1055"/>
                    </a:lnTo>
                    <a:lnTo>
                      <a:pt x="25" y="1055"/>
                    </a:lnTo>
                    <a:lnTo>
                      <a:pt x="25" y="1055"/>
                    </a:lnTo>
                    <a:lnTo>
                      <a:pt x="25" y="1055"/>
                    </a:lnTo>
                    <a:lnTo>
                      <a:pt x="24" y="1055"/>
                    </a:lnTo>
                    <a:lnTo>
                      <a:pt x="24" y="1055"/>
                    </a:lnTo>
                    <a:lnTo>
                      <a:pt x="24" y="1055"/>
                    </a:lnTo>
                    <a:close/>
                    <a:moveTo>
                      <a:pt x="23" y="1117"/>
                    </a:moveTo>
                    <a:lnTo>
                      <a:pt x="22" y="1118"/>
                    </a:lnTo>
                    <a:lnTo>
                      <a:pt x="22" y="1118"/>
                    </a:lnTo>
                    <a:lnTo>
                      <a:pt x="21" y="1118"/>
                    </a:lnTo>
                    <a:lnTo>
                      <a:pt x="20" y="1119"/>
                    </a:lnTo>
                    <a:lnTo>
                      <a:pt x="20" y="1119"/>
                    </a:lnTo>
                    <a:lnTo>
                      <a:pt x="19" y="1119"/>
                    </a:lnTo>
                    <a:lnTo>
                      <a:pt x="19" y="1120"/>
                    </a:lnTo>
                    <a:lnTo>
                      <a:pt x="19" y="1120"/>
                    </a:lnTo>
                    <a:lnTo>
                      <a:pt x="19" y="1121"/>
                    </a:lnTo>
                    <a:lnTo>
                      <a:pt x="18" y="1122"/>
                    </a:lnTo>
                    <a:lnTo>
                      <a:pt x="18" y="1122"/>
                    </a:lnTo>
                    <a:lnTo>
                      <a:pt x="18" y="1123"/>
                    </a:lnTo>
                    <a:lnTo>
                      <a:pt x="18" y="1123"/>
                    </a:lnTo>
                    <a:lnTo>
                      <a:pt x="18" y="1123"/>
                    </a:lnTo>
                    <a:lnTo>
                      <a:pt x="18" y="1124"/>
                    </a:lnTo>
                    <a:lnTo>
                      <a:pt x="18" y="1124"/>
                    </a:lnTo>
                    <a:lnTo>
                      <a:pt x="19" y="1146"/>
                    </a:lnTo>
                    <a:lnTo>
                      <a:pt x="19" y="1146"/>
                    </a:lnTo>
                    <a:lnTo>
                      <a:pt x="19" y="1146"/>
                    </a:lnTo>
                    <a:lnTo>
                      <a:pt x="19" y="1147"/>
                    </a:lnTo>
                    <a:lnTo>
                      <a:pt x="19" y="1147"/>
                    </a:lnTo>
                    <a:lnTo>
                      <a:pt x="20" y="1147"/>
                    </a:lnTo>
                    <a:lnTo>
                      <a:pt x="20" y="1147"/>
                    </a:lnTo>
                    <a:lnTo>
                      <a:pt x="20" y="1148"/>
                    </a:lnTo>
                    <a:lnTo>
                      <a:pt x="20" y="1149"/>
                    </a:lnTo>
                    <a:lnTo>
                      <a:pt x="20" y="1150"/>
                    </a:lnTo>
                    <a:lnTo>
                      <a:pt x="21" y="1150"/>
                    </a:lnTo>
                    <a:lnTo>
                      <a:pt x="22" y="1150"/>
                    </a:lnTo>
                    <a:lnTo>
                      <a:pt x="22" y="1151"/>
                    </a:lnTo>
                    <a:lnTo>
                      <a:pt x="23" y="1151"/>
                    </a:lnTo>
                    <a:lnTo>
                      <a:pt x="23" y="1151"/>
                    </a:lnTo>
                    <a:lnTo>
                      <a:pt x="24" y="1152"/>
                    </a:lnTo>
                    <a:lnTo>
                      <a:pt x="24" y="1152"/>
                    </a:lnTo>
                    <a:lnTo>
                      <a:pt x="25" y="1152"/>
                    </a:lnTo>
                    <a:lnTo>
                      <a:pt x="25" y="1152"/>
                    </a:lnTo>
                    <a:lnTo>
                      <a:pt x="25" y="1152"/>
                    </a:lnTo>
                    <a:lnTo>
                      <a:pt x="26" y="1152"/>
                    </a:lnTo>
                    <a:lnTo>
                      <a:pt x="26" y="1152"/>
                    </a:lnTo>
                    <a:lnTo>
                      <a:pt x="26" y="1152"/>
                    </a:lnTo>
                    <a:lnTo>
                      <a:pt x="26" y="1152"/>
                    </a:lnTo>
                    <a:lnTo>
                      <a:pt x="27" y="1152"/>
                    </a:lnTo>
                    <a:lnTo>
                      <a:pt x="27" y="1152"/>
                    </a:lnTo>
                    <a:lnTo>
                      <a:pt x="27" y="1152"/>
                    </a:lnTo>
                    <a:lnTo>
                      <a:pt x="28" y="1152"/>
                    </a:lnTo>
                    <a:lnTo>
                      <a:pt x="28" y="1152"/>
                    </a:lnTo>
                    <a:lnTo>
                      <a:pt x="29" y="1152"/>
                    </a:lnTo>
                    <a:lnTo>
                      <a:pt x="29" y="1151"/>
                    </a:lnTo>
                    <a:lnTo>
                      <a:pt x="30" y="1151"/>
                    </a:lnTo>
                    <a:lnTo>
                      <a:pt x="30" y="1151"/>
                    </a:lnTo>
                    <a:lnTo>
                      <a:pt x="31" y="1150"/>
                    </a:lnTo>
                    <a:lnTo>
                      <a:pt x="31" y="1150"/>
                    </a:lnTo>
                    <a:lnTo>
                      <a:pt x="31" y="1150"/>
                    </a:lnTo>
                    <a:lnTo>
                      <a:pt x="32" y="1149"/>
                    </a:lnTo>
                    <a:lnTo>
                      <a:pt x="32" y="1148"/>
                    </a:lnTo>
                    <a:lnTo>
                      <a:pt x="32" y="1147"/>
                    </a:lnTo>
                    <a:lnTo>
                      <a:pt x="32" y="1147"/>
                    </a:lnTo>
                    <a:lnTo>
                      <a:pt x="33" y="1147"/>
                    </a:lnTo>
                    <a:lnTo>
                      <a:pt x="33" y="1146"/>
                    </a:lnTo>
                    <a:lnTo>
                      <a:pt x="33" y="1146"/>
                    </a:lnTo>
                    <a:lnTo>
                      <a:pt x="33" y="1146"/>
                    </a:lnTo>
                    <a:lnTo>
                      <a:pt x="33" y="1145"/>
                    </a:lnTo>
                    <a:lnTo>
                      <a:pt x="33" y="1145"/>
                    </a:lnTo>
                    <a:lnTo>
                      <a:pt x="32" y="1123"/>
                    </a:lnTo>
                    <a:lnTo>
                      <a:pt x="32" y="1123"/>
                    </a:lnTo>
                    <a:lnTo>
                      <a:pt x="32" y="1123"/>
                    </a:lnTo>
                    <a:lnTo>
                      <a:pt x="31" y="1122"/>
                    </a:lnTo>
                    <a:lnTo>
                      <a:pt x="31" y="1122"/>
                    </a:lnTo>
                    <a:lnTo>
                      <a:pt x="31" y="1122"/>
                    </a:lnTo>
                    <a:lnTo>
                      <a:pt x="31" y="1121"/>
                    </a:lnTo>
                    <a:lnTo>
                      <a:pt x="31" y="1120"/>
                    </a:lnTo>
                    <a:lnTo>
                      <a:pt x="31" y="1120"/>
                    </a:lnTo>
                    <a:lnTo>
                      <a:pt x="30" y="1119"/>
                    </a:lnTo>
                    <a:lnTo>
                      <a:pt x="30" y="1119"/>
                    </a:lnTo>
                    <a:lnTo>
                      <a:pt x="30" y="1118"/>
                    </a:lnTo>
                    <a:lnTo>
                      <a:pt x="29" y="1118"/>
                    </a:lnTo>
                    <a:lnTo>
                      <a:pt x="29" y="1118"/>
                    </a:lnTo>
                    <a:lnTo>
                      <a:pt x="28" y="1117"/>
                    </a:lnTo>
                    <a:lnTo>
                      <a:pt x="27" y="1117"/>
                    </a:lnTo>
                    <a:lnTo>
                      <a:pt x="26" y="1117"/>
                    </a:lnTo>
                    <a:lnTo>
                      <a:pt x="26" y="1117"/>
                    </a:lnTo>
                    <a:lnTo>
                      <a:pt x="26" y="1117"/>
                    </a:lnTo>
                    <a:lnTo>
                      <a:pt x="26" y="1117"/>
                    </a:lnTo>
                    <a:lnTo>
                      <a:pt x="25" y="1117"/>
                    </a:lnTo>
                    <a:lnTo>
                      <a:pt x="25" y="1117"/>
                    </a:lnTo>
                    <a:lnTo>
                      <a:pt x="25" y="1117"/>
                    </a:lnTo>
                    <a:lnTo>
                      <a:pt x="25" y="1117"/>
                    </a:lnTo>
                    <a:lnTo>
                      <a:pt x="24" y="1117"/>
                    </a:lnTo>
                    <a:lnTo>
                      <a:pt x="24" y="1117"/>
                    </a:lnTo>
                    <a:lnTo>
                      <a:pt x="24" y="1117"/>
                    </a:lnTo>
                    <a:lnTo>
                      <a:pt x="23" y="1117"/>
                    </a:lnTo>
                    <a:lnTo>
                      <a:pt x="23" y="1117"/>
                    </a:lnTo>
                    <a:lnTo>
                      <a:pt x="23" y="1117"/>
                    </a:lnTo>
                    <a:lnTo>
                      <a:pt x="23" y="1117"/>
                    </a:lnTo>
                    <a:close/>
                    <a:moveTo>
                      <a:pt x="26" y="1185"/>
                    </a:moveTo>
                    <a:lnTo>
                      <a:pt x="26" y="1186"/>
                    </a:lnTo>
                    <a:lnTo>
                      <a:pt x="26" y="1186"/>
                    </a:lnTo>
                    <a:lnTo>
                      <a:pt x="26" y="1187"/>
                    </a:lnTo>
                    <a:lnTo>
                      <a:pt x="26" y="1187"/>
                    </a:lnTo>
                    <a:lnTo>
                      <a:pt x="27" y="1188"/>
                    </a:lnTo>
                    <a:lnTo>
                      <a:pt x="27" y="1189"/>
                    </a:lnTo>
                    <a:lnTo>
                      <a:pt x="27" y="1189"/>
                    </a:lnTo>
                    <a:lnTo>
                      <a:pt x="27" y="1190"/>
                    </a:lnTo>
                    <a:lnTo>
                      <a:pt x="28" y="1190"/>
                    </a:lnTo>
                    <a:lnTo>
                      <a:pt x="29" y="1191"/>
                    </a:lnTo>
                    <a:lnTo>
                      <a:pt x="29" y="1191"/>
                    </a:lnTo>
                    <a:lnTo>
                      <a:pt x="29" y="1191"/>
                    </a:lnTo>
                    <a:lnTo>
                      <a:pt x="29" y="1192"/>
                    </a:lnTo>
                    <a:lnTo>
                      <a:pt x="30" y="1192"/>
                    </a:lnTo>
                    <a:lnTo>
                      <a:pt x="30" y="1192"/>
                    </a:lnTo>
                    <a:lnTo>
                      <a:pt x="30" y="1192"/>
                    </a:lnTo>
                    <a:lnTo>
                      <a:pt x="49" y="1202"/>
                    </a:lnTo>
                    <a:lnTo>
                      <a:pt x="50" y="1202"/>
                    </a:lnTo>
                    <a:lnTo>
                      <a:pt x="50" y="1202"/>
                    </a:lnTo>
                    <a:lnTo>
                      <a:pt x="50" y="1203"/>
                    </a:lnTo>
                    <a:lnTo>
                      <a:pt x="51" y="1203"/>
                    </a:lnTo>
                    <a:lnTo>
                      <a:pt x="51" y="1203"/>
                    </a:lnTo>
                    <a:lnTo>
                      <a:pt x="51" y="1203"/>
                    </a:lnTo>
                    <a:lnTo>
                      <a:pt x="52" y="1203"/>
                    </a:lnTo>
                    <a:lnTo>
                      <a:pt x="52" y="1203"/>
                    </a:lnTo>
                    <a:lnTo>
                      <a:pt x="53" y="1203"/>
                    </a:lnTo>
                    <a:lnTo>
                      <a:pt x="54" y="1203"/>
                    </a:lnTo>
                    <a:lnTo>
                      <a:pt x="54" y="1203"/>
                    </a:lnTo>
                    <a:lnTo>
                      <a:pt x="55" y="1202"/>
                    </a:lnTo>
                    <a:lnTo>
                      <a:pt x="55" y="1202"/>
                    </a:lnTo>
                    <a:lnTo>
                      <a:pt x="56" y="1202"/>
                    </a:lnTo>
                    <a:lnTo>
                      <a:pt x="57" y="1201"/>
                    </a:lnTo>
                    <a:lnTo>
                      <a:pt x="57" y="1201"/>
                    </a:lnTo>
                    <a:lnTo>
                      <a:pt x="57" y="1201"/>
                    </a:lnTo>
                    <a:lnTo>
                      <a:pt x="58" y="1201"/>
                    </a:lnTo>
                    <a:lnTo>
                      <a:pt x="58" y="1200"/>
                    </a:lnTo>
                    <a:lnTo>
                      <a:pt x="58" y="1200"/>
                    </a:lnTo>
                    <a:lnTo>
                      <a:pt x="58" y="1200"/>
                    </a:lnTo>
                    <a:lnTo>
                      <a:pt x="58" y="1200"/>
                    </a:lnTo>
                    <a:lnTo>
                      <a:pt x="58" y="1200"/>
                    </a:lnTo>
                    <a:lnTo>
                      <a:pt x="59" y="1199"/>
                    </a:lnTo>
                    <a:lnTo>
                      <a:pt x="59" y="1199"/>
                    </a:lnTo>
                    <a:lnTo>
                      <a:pt x="59" y="1199"/>
                    </a:lnTo>
                    <a:lnTo>
                      <a:pt x="59" y="1198"/>
                    </a:lnTo>
                    <a:lnTo>
                      <a:pt x="59" y="1198"/>
                    </a:lnTo>
                    <a:lnTo>
                      <a:pt x="59" y="1197"/>
                    </a:lnTo>
                    <a:lnTo>
                      <a:pt x="59" y="1197"/>
                    </a:lnTo>
                    <a:lnTo>
                      <a:pt x="59" y="1196"/>
                    </a:lnTo>
                    <a:lnTo>
                      <a:pt x="59" y="1195"/>
                    </a:lnTo>
                    <a:lnTo>
                      <a:pt x="59" y="1195"/>
                    </a:lnTo>
                    <a:lnTo>
                      <a:pt x="59" y="1194"/>
                    </a:lnTo>
                    <a:lnTo>
                      <a:pt x="59" y="1194"/>
                    </a:lnTo>
                    <a:lnTo>
                      <a:pt x="58" y="1193"/>
                    </a:lnTo>
                    <a:lnTo>
                      <a:pt x="58" y="1193"/>
                    </a:lnTo>
                    <a:lnTo>
                      <a:pt x="58" y="1192"/>
                    </a:lnTo>
                    <a:lnTo>
                      <a:pt x="57" y="1192"/>
                    </a:lnTo>
                    <a:lnTo>
                      <a:pt x="57" y="1192"/>
                    </a:lnTo>
                    <a:lnTo>
                      <a:pt x="57" y="1191"/>
                    </a:lnTo>
                    <a:lnTo>
                      <a:pt x="57" y="1191"/>
                    </a:lnTo>
                    <a:lnTo>
                      <a:pt x="56" y="1190"/>
                    </a:lnTo>
                    <a:lnTo>
                      <a:pt x="56" y="1190"/>
                    </a:lnTo>
                    <a:lnTo>
                      <a:pt x="55" y="1190"/>
                    </a:lnTo>
                    <a:lnTo>
                      <a:pt x="36" y="1180"/>
                    </a:lnTo>
                    <a:lnTo>
                      <a:pt x="36" y="1180"/>
                    </a:lnTo>
                    <a:lnTo>
                      <a:pt x="36" y="1180"/>
                    </a:lnTo>
                    <a:lnTo>
                      <a:pt x="36" y="1180"/>
                    </a:lnTo>
                    <a:lnTo>
                      <a:pt x="35" y="1180"/>
                    </a:lnTo>
                    <a:lnTo>
                      <a:pt x="34" y="1180"/>
                    </a:lnTo>
                    <a:lnTo>
                      <a:pt x="34" y="1180"/>
                    </a:lnTo>
                    <a:lnTo>
                      <a:pt x="34" y="1179"/>
                    </a:lnTo>
                    <a:lnTo>
                      <a:pt x="33" y="1179"/>
                    </a:lnTo>
                    <a:lnTo>
                      <a:pt x="32" y="1179"/>
                    </a:lnTo>
                    <a:lnTo>
                      <a:pt x="32" y="1180"/>
                    </a:lnTo>
                    <a:lnTo>
                      <a:pt x="31" y="1180"/>
                    </a:lnTo>
                    <a:lnTo>
                      <a:pt x="31" y="1180"/>
                    </a:lnTo>
                    <a:lnTo>
                      <a:pt x="30" y="1180"/>
                    </a:lnTo>
                    <a:lnTo>
                      <a:pt x="30" y="1180"/>
                    </a:lnTo>
                    <a:lnTo>
                      <a:pt x="29" y="1181"/>
                    </a:lnTo>
                    <a:lnTo>
                      <a:pt x="29" y="1181"/>
                    </a:lnTo>
                    <a:lnTo>
                      <a:pt x="28" y="1181"/>
                    </a:lnTo>
                    <a:lnTo>
                      <a:pt x="28" y="1182"/>
                    </a:lnTo>
                    <a:lnTo>
                      <a:pt x="28" y="1182"/>
                    </a:lnTo>
                    <a:lnTo>
                      <a:pt x="27" y="1182"/>
                    </a:lnTo>
                    <a:lnTo>
                      <a:pt x="27" y="1182"/>
                    </a:lnTo>
                    <a:lnTo>
                      <a:pt x="27" y="1183"/>
                    </a:lnTo>
                    <a:lnTo>
                      <a:pt x="27" y="1183"/>
                    </a:lnTo>
                    <a:lnTo>
                      <a:pt x="27" y="1183"/>
                    </a:lnTo>
                    <a:lnTo>
                      <a:pt x="27" y="1183"/>
                    </a:lnTo>
                    <a:lnTo>
                      <a:pt x="27" y="1184"/>
                    </a:lnTo>
                    <a:lnTo>
                      <a:pt x="27" y="1184"/>
                    </a:lnTo>
                    <a:lnTo>
                      <a:pt x="26" y="1185"/>
                    </a:lnTo>
                    <a:lnTo>
                      <a:pt x="26" y="1185"/>
                    </a:lnTo>
                    <a:lnTo>
                      <a:pt x="26" y="1185"/>
                    </a:lnTo>
                    <a:close/>
                    <a:moveTo>
                      <a:pt x="85" y="1205"/>
                    </a:moveTo>
                    <a:lnTo>
                      <a:pt x="85" y="1206"/>
                    </a:lnTo>
                    <a:lnTo>
                      <a:pt x="85" y="1206"/>
                    </a:lnTo>
                    <a:lnTo>
                      <a:pt x="86" y="1207"/>
                    </a:lnTo>
                    <a:lnTo>
                      <a:pt x="86" y="1207"/>
                    </a:lnTo>
                    <a:lnTo>
                      <a:pt x="86" y="1208"/>
                    </a:lnTo>
                    <a:lnTo>
                      <a:pt x="87" y="1208"/>
                    </a:lnTo>
                    <a:lnTo>
                      <a:pt x="87" y="1209"/>
                    </a:lnTo>
                    <a:lnTo>
                      <a:pt x="88" y="1209"/>
                    </a:lnTo>
                    <a:lnTo>
                      <a:pt x="88" y="1209"/>
                    </a:lnTo>
                    <a:lnTo>
                      <a:pt x="89" y="1210"/>
                    </a:lnTo>
                    <a:lnTo>
                      <a:pt x="89" y="1210"/>
                    </a:lnTo>
                    <a:lnTo>
                      <a:pt x="89" y="1210"/>
                    </a:lnTo>
                    <a:lnTo>
                      <a:pt x="90" y="1210"/>
                    </a:lnTo>
                    <a:lnTo>
                      <a:pt x="90" y="1210"/>
                    </a:lnTo>
                    <a:lnTo>
                      <a:pt x="91" y="1210"/>
                    </a:lnTo>
                    <a:lnTo>
                      <a:pt x="91" y="1210"/>
                    </a:lnTo>
                    <a:lnTo>
                      <a:pt x="113" y="1213"/>
                    </a:lnTo>
                    <a:lnTo>
                      <a:pt x="113" y="1213"/>
                    </a:lnTo>
                    <a:lnTo>
                      <a:pt x="113" y="1213"/>
                    </a:lnTo>
                    <a:lnTo>
                      <a:pt x="114" y="1213"/>
                    </a:lnTo>
                    <a:lnTo>
                      <a:pt x="114" y="1213"/>
                    </a:lnTo>
                    <a:lnTo>
                      <a:pt x="114" y="1213"/>
                    </a:lnTo>
                    <a:lnTo>
                      <a:pt x="114" y="1213"/>
                    </a:lnTo>
                    <a:lnTo>
                      <a:pt x="115" y="1213"/>
                    </a:lnTo>
                    <a:lnTo>
                      <a:pt x="116" y="1212"/>
                    </a:lnTo>
                    <a:lnTo>
                      <a:pt x="116" y="1212"/>
                    </a:lnTo>
                    <a:lnTo>
                      <a:pt x="117" y="1211"/>
                    </a:lnTo>
                    <a:lnTo>
                      <a:pt x="117" y="1211"/>
                    </a:lnTo>
                    <a:lnTo>
                      <a:pt x="118" y="1211"/>
                    </a:lnTo>
                    <a:lnTo>
                      <a:pt x="119" y="1210"/>
                    </a:lnTo>
                    <a:lnTo>
                      <a:pt x="119" y="1210"/>
                    </a:lnTo>
                    <a:lnTo>
                      <a:pt x="119" y="1209"/>
                    </a:lnTo>
                    <a:lnTo>
                      <a:pt x="120" y="1209"/>
                    </a:lnTo>
                    <a:lnTo>
                      <a:pt x="120" y="1208"/>
                    </a:lnTo>
                    <a:lnTo>
                      <a:pt x="120" y="1208"/>
                    </a:lnTo>
                    <a:lnTo>
                      <a:pt x="120" y="1208"/>
                    </a:lnTo>
                    <a:lnTo>
                      <a:pt x="120" y="1208"/>
                    </a:lnTo>
                    <a:lnTo>
                      <a:pt x="120" y="1207"/>
                    </a:lnTo>
                    <a:lnTo>
                      <a:pt x="120" y="1207"/>
                    </a:lnTo>
                    <a:lnTo>
                      <a:pt x="120" y="1207"/>
                    </a:lnTo>
                    <a:lnTo>
                      <a:pt x="120" y="1207"/>
                    </a:lnTo>
                    <a:lnTo>
                      <a:pt x="120" y="1206"/>
                    </a:lnTo>
                    <a:lnTo>
                      <a:pt x="120" y="1206"/>
                    </a:lnTo>
                    <a:lnTo>
                      <a:pt x="120" y="1206"/>
                    </a:lnTo>
                    <a:lnTo>
                      <a:pt x="120" y="1205"/>
                    </a:lnTo>
                    <a:lnTo>
                      <a:pt x="120" y="1205"/>
                    </a:lnTo>
                    <a:lnTo>
                      <a:pt x="120" y="1204"/>
                    </a:lnTo>
                    <a:lnTo>
                      <a:pt x="120" y="1203"/>
                    </a:lnTo>
                    <a:lnTo>
                      <a:pt x="119" y="1203"/>
                    </a:lnTo>
                    <a:lnTo>
                      <a:pt x="119" y="1202"/>
                    </a:lnTo>
                    <a:lnTo>
                      <a:pt x="119" y="1202"/>
                    </a:lnTo>
                    <a:lnTo>
                      <a:pt x="118" y="1201"/>
                    </a:lnTo>
                    <a:lnTo>
                      <a:pt x="117" y="1201"/>
                    </a:lnTo>
                    <a:lnTo>
                      <a:pt x="117" y="1201"/>
                    </a:lnTo>
                    <a:lnTo>
                      <a:pt x="116" y="1200"/>
                    </a:lnTo>
                    <a:lnTo>
                      <a:pt x="116" y="1200"/>
                    </a:lnTo>
                    <a:lnTo>
                      <a:pt x="116" y="1200"/>
                    </a:lnTo>
                    <a:lnTo>
                      <a:pt x="115" y="1200"/>
                    </a:lnTo>
                    <a:lnTo>
                      <a:pt x="115" y="1200"/>
                    </a:lnTo>
                    <a:lnTo>
                      <a:pt x="115" y="1200"/>
                    </a:lnTo>
                    <a:lnTo>
                      <a:pt x="114" y="1200"/>
                    </a:lnTo>
                    <a:lnTo>
                      <a:pt x="114" y="1200"/>
                    </a:lnTo>
                    <a:lnTo>
                      <a:pt x="92" y="1197"/>
                    </a:lnTo>
                    <a:lnTo>
                      <a:pt x="92" y="1197"/>
                    </a:lnTo>
                    <a:lnTo>
                      <a:pt x="92" y="1197"/>
                    </a:lnTo>
                    <a:lnTo>
                      <a:pt x="91" y="1197"/>
                    </a:lnTo>
                    <a:lnTo>
                      <a:pt x="91" y="1197"/>
                    </a:lnTo>
                    <a:lnTo>
                      <a:pt x="91" y="1197"/>
                    </a:lnTo>
                    <a:lnTo>
                      <a:pt x="91" y="1197"/>
                    </a:lnTo>
                    <a:lnTo>
                      <a:pt x="89" y="1197"/>
                    </a:lnTo>
                    <a:lnTo>
                      <a:pt x="89" y="1197"/>
                    </a:lnTo>
                    <a:lnTo>
                      <a:pt x="88" y="1197"/>
                    </a:lnTo>
                    <a:lnTo>
                      <a:pt x="88" y="1198"/>
                    </a:lnTo>
                    <a:lnTo>
                      <a:pt x="87" y="1199"/>
                    </a:lnTo>
                    <a:lnTo>
                      <a:pt x="87" y="1199"/>
                    </a:lnTo>
                    <a:lnTo>
                      <a:pt x="86" y="1199"/>
                    </a:lnTo>
                    <a:lnTo>
                      <a:pt x="86" y="1200"/>
                    </a:lnTo>
                    <a:lnTo>
                      <a:pt x="86" y="1200"/>
                    </a:lnTo>
                    <a:lnTo>
                      <a:pt x="85" y="1201"/>
                    </a:lnTo>
                    <a:lnTo>
                      <a:pt x="85" y="1201"/>
                    </a:lnTo>
                    <a:lnTo>
                      <a:pt x="85" y="1201"/>
                    </a:lnTo>
                    <a:lnTo>
                      <a:pt x="85" y="1202"/>
                    </a:lnTo>
                    <a:lnTo>
                      <a:pt x="85" y="1202"/>
                    </a:lnTo>
                    <a:lnTo>
                      <a:pt x="85" y="1202"/>
                    </a:lnTo>
                    <a:lnTo>
                      <a:pt x="85" y="1203"/>
                    </a:lnTo>
                    <a:lnTo>
                      <a:pt x="85" y="1203"/>
                    </a:lnTo>
                    <a:lnTo>
                      <a:pt x="85" y="1203"/>
                    </a:lnTo>
                    <a:lnTo>
                      <a:pt x="85" y="1203"/>
                    </a:lnTo>
                    <a:lnTo>
                      <a:pt x="85" y="1204"/>
                    </a:lnTo>
                    <a:lnTo>
                      <a:pt x="85" y="1204"/>
                    </a:lnTo>
                    <a:lnTo>
                      <a:pt x="85" y="1204"/>
                    </a:lnTo>
                    <a:lnTo>
                      <a:pt x="85" y="1205"/>
                    </a:lnTo>
                    <a:lnTo>
                      <a:pt x="85" y="1205"/>
                    </a:lnTo>
                    <a:close/>
                    <a:moveTo>
                      <a:pt x="157" y="1215"/>
                    </a:moveTo>
                    <a:lnTo>
                      <a:pt x="158" y="1216"/>
                    </a:lnTo>
                    <a:lnTo>
                      <a:pt x="158" y="1216"/>
                    </a:lnTo>
                    <a:lnTo>
                      <a:pt x="158" y="1217"/>
                    </a:lnTo>
                    <a:lnTo>
                      <a:pt x="158" y="1217"/>
                    </a:lnTo>
                    <a:lnTo>
                      <a:pt x="159" y="1218"/>
                    </a:lnTo>
                    <a:lnTo>
                      <a:pt x="159" y="1218"/>
                    </a:lnTo>
                    <a:lnTo>
                      <a:pt x="159" y="1218"/>
                    </a:lnTo>
                    <a:lnTo>
                      <a:pt x="160" y="1219"/>
                    </a:lnTo>
                    <a:lnTo>
                      <a:pt x="161" y="1220"/>
                    </a:lnTo>
                    <a:lnTo>
                      <a:pt x="162" y="1220"/>
                    </a:lnTo>
                    <a:lnTo>
                      <a:pt x="162" y="1220"/>
                    </a:lnTo>
                    <a:lnTo>
                      <a:pt x="162" y="1220"/>
                    </a:lnTo>
                    <a:lnTo>
                      <a:pt x="162" y="1220"/>
                    </a:lnTo>
                    <a:lnTo>
                      <a:pt x="163" y="1220"/>
                    </a:lnTo>
                    <a:lnTo>
                      <a:pt x="163" y="1220"/>
                    </a:lnTo>
                    <a:lnTo>
                      <a:pt x="163" y="1220"/>
                    </a:lnTo>
                    <a:lnTo>
                      <a:pt x="185" y="1223"/>
                    </a:lnTo>
                    <a:lnTo>
                      <a:pt x="185" y="1223"/>
                    </a:lnTo>
                    <a:lnTo>
                      <a:pt x="186" y="1223"/>
                    </a:lnTo>
                    <a:lnTo>
                      <a:pt x="186" y="1223"/>
                    </a:lnTo>
                    <a:lnTo>
                      <a:pt x="186" y="1223"/>
                    </a:lnTo>
                    <a:lnTo>
                      <a:pt x="187" y="1223"/>
                    </a:lnTo>
                    <a:lnTo>
                      <a:pt x="187" y="1223"/>
                    </a:lnTo>
                    <a:lnTo>
                      <a:pt x="187" y="1222"/>
                    </a:lnTo>
                    <a:lnTo>
                      <a:pt x="188" y="1222"/>
                    </a:lnTo>
                    <a:lnTo>
                      <a:pt x="189" y="1222"/>
                    </a:lnTo>
                    <a:lnTo>
                      <a:pt x="190" y="1222"/>
                    </a:lnTo>
                    <a:lnTo>
                      <a:pt x="190" y="1221"/>
                    </a:lnTo>
                    <a:lnTo>
                      <a:pt x="190" y="1221"/>
                    </a:lnTo>
                    <a:lnTo>
                      <a:pt x="191" y="1221"/>
                    </a:lnTo>
                    <a:lnTo>
                      <a:pt x="191" y="1220"/>
                    </a:lnTo>
                    <a:lnTo>
                      <a:pt x="192" y="1220"/>
                    </a:lnTo>
                    <a:lnTo>
                      <a:pt x="192" y="1218"/>
                    </a:lnTo>
                    <a:lnTo>
                      <a:pt x="192" y="1218"/>
                    </a:lnTo>
                    <a:lnTo>
                      <a:pt x="192" y="1218"/>
                    </a:lnTo>
                    <a:lnTo>
                      <a:pt x="192" y="1218"/>
                    </a:lnTo>
                    <a:lnTo>
                      <a:pt x="192" y="1217"/>
                    </a:lnTo>
                    <a:lnTo>
                      <a:pt x="192" y="1217"/>
                    </a:lnTo>
                    <a:lnTo>
                      <a:pt x="192" y="1217"/>
                    </a:lnTo>
                    <a:lnTo>
                      <a:pt x="192" y="1217"/>
                    </a:lnTo>
                    <a:lnTo>
                      <a:pt x="192" y="1216"/>
                    </a:lnTo>
                    <a:lnTo>
                      <a:pt x="192" y="1216"/>
                    </a:lnTo>
                    <a:lnTo>
                      <a:pt x="192" y="1216"/>
                    </a:lnTo>
                    <a:lnTo>
                      <a:pt x="192" y="1215"/>
                    </a:lnTo>
                    <a:lnTo>
                      <a:pt x="192" y="1215"/>
                    </a:lnTo>
                    <a:lnTo>
                      <a:pt x="192" y="1215"/>
                    </a:lnTo>
                    <a:lnTo>
                      <a:pt x="192" y="1214"/>
                    </a:lnTo>
                    <a:lnTo>
                      <a:pt x="192" y="1214"/>
                    </a:lnTo>
                    <a:lnTo>
                      <a:pt x="192" y="1213"/>
                    </a:lnTo>
                    <a:lnTo>
                      <a:pt x="191" y="1213"/>
                    </a:lnTo>
                    <a:lnTo>
                      <a:pt x="191" y="1212"/>
                    </a:lnTo>
                    <a:lnTo>
                      <a:pt x="191" y="1211"/>
                    </a:lnTo>
                    <a:lnTo>
                      <a:pt x="190" y="1211"/>
                    </a:lnTo>
                    <a:lnTo>
                      <a:pt x="190" y="1210"/>
                    </a:lnTo>
                    <a:lnTo>
                      <a:pt x="189" y="1210"/>
                    </a:lnTo>
                    <a:lnTo>
                      <a:pt x="189" y="1210"/>
                    </a:lnTo>
                    <a:lnTo>
                      <a:pt x="188" y="1210"/>
                    </a:lnTo>
                    <a:lnTo>
                      <a:pt x="188" y="1210"/>
                    </a:lnTo>
                    <a:lnTo>
                      <a:pt x="187" y="1210"/>
                    </a:lnTo>
                    <a:lnTo>
                      <a:pt x="187" y="1209"/>
                    </a:lnTo>
                    <a:lnTo>
                      <a:pt x="187" y="1209"/>
                    </a:lnTo>
                    <a:lnTo>
                      <a:pt x="186" y="1209"/>
                    </a:lnTo>
                    <a:lnTo>
                      <a:pt x="165" y="1207"/>
                    </a:lnTo>
                    <a:lnTo>
                      <a:pt x="164" y="1207"/>
                    </a:lnTo>
                    <a:lnTo>
                      <a:pt x="164" y="1207"/>
                    </a:lnTo>
                    <a:lnTo>
                      <a:pt x="164" y="1207"/>
                    </a:lnTo>
                    <a:lnTo>
                      <a:pt x="163" y="1207"/>
                    </a:lnTo>
                    <a:lnTo>
                      <a:pt x="163" y="1207"/>
                    </a:lnTo>
                    <a:lnTo>
                      <a:pt x="163" y="1207"/>
                    </a:lnTo>
                    <a:lnTo>
                      <a:pt x="162" y="1207"/>
                    </a:lnTo>
                    <a:lnTo>
                      <a:pt x="162" y="1208"/>
                    </a:lnTo>
                    <a:lnTo>
                      <a:pt x="161" y="1208"/>
                    </a:lnTo>
                    <a:lnTo>
                      <a:pt x="161" y="1208"/>
                    </a:lnTo>
                    <a:lnTo>
                      <a:pt x="160" y="1208"/>
                    </a:lnTo>
                    <a:lnTo>
                      <a:pt x="159" y="1209"/>
                    </a:lnTo>
                    <a:lnTo>
                      <a:pt x="159" y="1209"/>
                    </a:lnTo>
                    <a:lnTo>
                      <a:pt x="158" y="1210"/>
                    </a:lnTo>
                    <a:lnTo>
                      <a:pt x="158" y="1210"/>
                    </a:lnTo>
                    <a:lnTo>
                      <a:pt x="158" y="1211"/>
                    </a:lnTo>
                    <a:lnTo>
                      <a:pt x="158" y="1211"/>
                    </a:lnTo>
                    <a:lnTo>
                      <a:pt x="158" y="1211"/>
                    </a:lnTo>
                    <a:lnTo>
                      <a:pt x="158" y="1212"/>
                    </a:lnTo>
                    <a:lnTo>
                      <a:pt x="157" y="1212"/>
                    </a:lnTo>
                    <a:lnTo>
                      <a:pt x="157" y="1213"/>
                    </a:lnTo>
                    <a:lnTo>
                      <a:pt x="157" y="1213"/>
                    </a:lnTo>
                    <a:lnTo>
                      <a:pt x="157" y="1213"/>
                    </a:lnTo>
                    <a:lnTo>
                      <a:pt x="157" y="1213"/>
                    </a:lnTo>
                    <a:lnTo>
                      <a:pt x="157" y="1214"/>
                    </a:lnTo>
                    <a:lnTo>
                      <a:pt x="157" y="1214"/>
                    </a:lnTo>
                    <a:lnTo>
                      <a:pt x="157" y="1214"/>
                    </a:lnTo>
                    <a:lnTo>
                      <a:pt x="157" y="1215"/>
                    </a:lnTo>
                    <a:lnTo>
                      <a:pt x="157" y="1215"/>
                    </a:lnTo>
                    <a:lnTo>
                      <a:pt x="157" y="1215"/>
                    </a:lnTo>
                    <a:close/>
                    <a:moveTo>
                      <a:pt x="96" y="1250"/>
                    </a:moveTo>
                    <a:lnTo>
                      <a:pt x="96" y="1251"/>
                    </a:lnTo>
                    <a:lnTo>
                      <a:pt x="97" y="1251"/>
                    </a:lnTo>
                    <a:lnTo>
                      <a:pt x="98" y="1252"/>
                    </a:lnTo>
                    <a:lnTo>
                      <a:pt x="98" y="1252"/>
                    </a:lnTo>
                    <a:lnTo>
                      <a:pt x="99" y="1253"/>
                    </a:lnTo>
                    <a:lnTo>
                      <a:pt x="99" y="1253"/>
                    </a:lnTo>
                    <a:lnTo>
                      <a:pt x="100" y="1254"/>
                    </a:lnTo>
                    <a:lnTo>
                      <a:pt x="100" y="1254"/>
                    </a:lnTo>
                    <a:lnTo>
                      <a:pt x="101" y="1254"/>
                    </a:lnTo>
                    <a:lnTo>
                      <a:pt x="101" y="1254"/>
                    </a:lnTo>
                    <a:lnTo>
                      <a:pt x="102" y="1254"/>
                    </a:lnTo>
                    <a:lnTo>
                      <a:pt x="102" y="1254"/>
                    </a:lnTo>
                    <a:lnTo>
                      <a:pt x="102" y="1254"/>
                    </a:lnTo>
                    <a:lnTo>
                      <a:pt x="103" y="1254"/>
                    </a:lnTo>
                    <a:lnTo>
                      <a:pt x="103" y="1254"/>
                    </a:lnTo>
                    <a:lnTo>
                      <a:pt x="103" y="1254"/>
                    </a:lnTo>
                    <a:lnTo>
                      <a:pt x="124" y="1248"/>
                    </a:lnTo>
                    <a:lnTo>
                      <a:pt x="125" y="1248"/>
                    </a:lnTo>
                    <a:lnTo>
                      <a:pt x="126" y="1248"/>
                    </a:lnTo>
                    <a:lnTo>
                      <a:pt x="126" y="1248"/>
                    </a:lnTo>
                    <a:lnTo>
                      <a:pt x="126" y="1248"/>
                    </a:lnTo>
                    <a:lnTo>
                      <a:pt x="126" y="1248"/>
                    </a:lnTo>
                    <a:lnTo>
                      <a:pt x="127" y="1248"/>
                    </a:lnTo>
                    <a:lnTo>
                      <a:pt x="127" y="1247"/>
                    </a:lnTo>
                    <a:lnTo>
                      <a:pt x="128" y="1246"/>
                    </a:lnTo>
                    <a:lnTo>
                      <a:pt x="128" y="1246"/>
                    </a:lnTo>
                    <a:lnTo>
                      <a:pt x="128" y="1245"/>
                    </a:lnTo>
                    <a:lnTo>
                      <a:pt x="129" y="1245"/>
                    </a:lnTo>
                    <a:lnTo>
                      <a:pt x="129" y="1244"/>
                    </a:lnTo>
                    <a:lnTo>
                      <a:pt x="129" y="1244"/>
                    </a:lnTo>
                    <a:lnTo>
                      <a:pt x="129" y="1243"/>
                    </a:lnTo>
                    <a:lnTo>
                      <a:pt x="130" y="1243"/>
                    </a:lnTo>
                    <a:lnTo>
                      <a:pt x="130" y="1242"/>
                    </a:lnTo>
                    <a:lnTo>
                      <a:pt x="130" y="1242"/>
                    </a:lnTo>
                    <a:lnTo>
                      <a:pt x="130" y="1241"/>
                    </a:lnTo>
                    <a:lnTo>
                      <a:pt x="130" y="1241"/>
                    </a:lnTo>
                    <a:lnTo>
                      <a:pt x="130" y="1241"/>
                    </a:lnTo>
                    <a:lnTo>
                      <a:pt x="129" y="1241"/>
                    </a:lnTo>
                    <a:lnTo>
                      <a:pt x="129" y="1240"/>
                    </a:lnTo>
                    <a:lnTo>
                      <a:pt x="129" y="1240"/>
                    </a:lnTo>
                    <a:lnTo>
                      <a:pt x="129" y="1239"/>
                    </a:lnTo>
                    <a:lnTo>
                      <a:pt x="129" y="1239"/>
                    </a:lnTo>
                    <a:lnTo>
                      <a:pt x="129" y="1239"/>
                    </a:lnTo>
                    <a:lnTo>
                      <a:pt x="129" y="1239"/>
                    </a:lnTo>
                    <a:lnTo>
                      <a:pt x="129" y="1238"/>
                    </a:lnTo>
                    <a:lnTo>
                      <a:pt x="129" y="1238"/>
                    </a:lnTo>
                    <a:lnTo>
                      <a:pt x="128" y="1237"/>
                    </a:lnTo>
                    <a:lnTo>
                      <a:pt x="128" y="1237"/>
                    </a:lnTo>
                    <a:lnTo>
                      <a:pt x="128" y="1237"/>
                    </a:lnTo>
                    <a:lnTo>
                      <a:pt x="127" y="1236"/>
                    </a:lnTo>
                    <a:lnTo>
                      <a:pt x="127" y="1236"/>
                    </a:lnTo>
                    <a:lnTo>
                      <a:pt x="126" y="1236"/>
                    </a:lnTo>
                    <a:lnTo>
                      <a:pt x="126" y="1235"/>
                    </a:lnTo>
                    <a:lnTo>
                      <a:pt x="124" y="1235"/>
                    </a:lnTo>
                    <a:lnTo>
                      <a:pt x="124" y="1235"/>
                    </a:lnTo>
                    <a:lnTo>
                      <a:pt x="123" y="1235"/>
                    </a:lnTo>
                    <a:lnTo>
                      <a:pt x="123" y="1235"/>
                    </a:lnTo>
                    <a:lnTo>
                      <a:pt x="123" y="1235"/>
                    </a:lnTo>
                    <a:lnTo>
                      <a:pt x="122" y="1235"/>
                    </a:lnTo>
                    <a:lnTo>
                      <a:pt x="122" y="1235"/>
                    </a:lnTo>
                    <a:lnTo>
                      <a:pt x="122" y="1235"/>
                    </a:lnTo>
                    <a:lnTo>
                      <a:pt x="121" y="1235"/>
                    </a:lnTo>
                    <a:lnTo>
                      <a:pt x="100" y="1241"/>
                    </a:lnTo>
                    <a:lnTo>
                      <a:pt x="100" y="1241"/>
                    </a:lnTo>
                    <a:lnTo>
                      <a:pt x="100" y="1241"/>
                    </a:lnTo>
                    <a:lnTo>
                      <a:pt x="99" y="1241"/>
                    </a:lnTo>
                    <a:lnTo>
                      <a:pt x="99" y="1241"/>
                    </a:lnTo>
                    <a:lnTo>
                      <a:pt x="99" y="1241"/>
                    </a:lnTo>
                    <a:lnTo>
                      <a:pt x="99" y="1241"/>
                    </a:lnTo>
                    <a:lnTo>
                      <a:pt x="98" y="1242"/>
                    </a:lnTo>
                    <a:lnTo>
                      <a:pt x="98" y="1242"/>
                    </a:lnTo>
                    <a:lnTo>
                      <a:pt x="97" y="1243"/>
                    </a:lnTo>
                    <a:lnTo>
                      <a:pt x="96" y="1243"/>
                    </a:lnTo>
                    <a:lnTo>
                      <a:pt x="96" y="1244"/>
                    </a:lnTo>
                    <a:lnTo>
                      <a:pt x="96" y="1244"/>
                    </a:lnTo>
                    <a:lnTo>
                      <a:pt x="95" y="1245"/>
                    </a:lnTo>
                    <a:lnTo>
                      <a:pt x="95" y="1245"/>
                    </a:lnTo>
                    <a:lnTo>
                      <a:pt x="95" y="1246"/>
                    </a:lnTo>
                    <a:lnTo>
                      <a:pt x="95" y="1246"/>
                    </a:lnTo>
                    <a:lnTo>
                      <a:pt x="95" y="1247"/>
                    </a:lnTo>
                    <a:lnTo>
                      <a:pt x="95" y="1248"/>
                    </a:lnTo>
                    <a:lnTo>
                      <a:pt x="95" y="1248"/>
                    </a:lnTo>
                    <a:lnTo>
                      <a:pt x="95" y="1248"/>
                    </a:lnTo>
                    <a:lnTo>
                      <a:pt x="95" y="1248"/>
                    </a:lnTo>
                    <a:lnTo>
                      <a:pt x="95" y="1249"/>
                    </a:lnTo>
                    <a:lnTo>
                      <a:pt x="95" y="1249"/>
                    </a:lnTo>
                    <a:lnTo>
                      <a:pt x="95" y="1249"/>
                    </a:lnTo>
                    <a:lnTo>
                      <a:pt x="95" y="1249"/>
                    </a:lnTo>
                    <a:lnTo>
                      <a:pt x="96" y="1250"/>
                    </a:lnTo>
                    <a:lnTo>
                      <a:pt x="96" y="1250"/>
                    </a:lnTo>
                    <a:lnTo>
                      <a:pt x="96" y="1250"/>
                    </a:lnTo>
                    <a:lnTo>
                      <a:pt x="96" y="1250"/>
                    </a:lnTo>
                    <a:lnTo>
                      <a:pt x="96" y="1250"/>
                    </a:lnTo>
                    <a:close/>
                    <a:moveTo>
                      <a:pt x="1708" y="674"/>
                    </a:moveTo>
                    <a:lnTo>
                      <a:pt x="1709" y="674"/>
                    </a:lnTo>
                    <a:lnTo>
                      <a:pt x="1709" y="673"/>
                    </a:lnTo>
                    <a:lnTo>
                      <a:pt x="1710" y="673"/>
                    </a:lnTo>
                    <a:lnTo>
                      <a:pt x="1710" y="673"/>
                    </a:lnTo>
                    <a:lnTo>
                      <a:pt x="1711" y="672"/>
                    </a:lnTo>
                    <a:lnTo>
                      <a:pt x="1711" y="672"/>
                    </a:lnTo>
                    <a:lnTo>
                      <a:pt x="1712" y="671"/>
                    </a:lnTo>
                    <a:lnTo>
                      <a:pt x="1712" y="671"/>
                    </a:lnTo>
                    <a:lnTo>
                      <a:pt x="1713" y="670"/>
                    </a:lnTo>
                    <a:lnTo>
                      <a:pt x="1713" y="670"/>
                    </a:lnTo>
                    <a:lnTo>
                      <a:pt x="1713" y="669"/>
                    </a:lnTo>
                    <a:lnTo>
                      <a:pt x="1713" y="669"/>
                    </a:lnTo>
                    <a:lnTo>
                      <a:pt x="1713" y="669"/>
                    </a:lnTo>
                    <a:lnTo>
                      <a:pt x="1713" y="668"/>
                    </a:lnTo>
                    <a:lnTo>
                      <a:pt x="1713" y="668"/>
                    </a:lnTo>
                    <a:lnTo>
                      <a:pt x="1713" y="667"/>
                    </a:lnTo>
                    <a:lnTo>
                      <a:pt x="1713" y="645"/>
                    </a:lnTo>
                    <a:lnTo>
                      <a:pt x="1713" y="645"/>
                    </a:lnTo>
                    <a:lnTo>
                      <a:pt x="1713" y="645"/>
                    </a:lnTo>
                    <a:lnTo>
                      <a:pt x="1713" y="645"/>
                    </a:lnTo>
                    <a:lnTo>
                      <a:pt x="1713" y="644"/>
                    </a:lnTo>
                    <a:lnTo>
                      <a:pt x="1713" y="644"/>
                    </a:lnTo>
                    <a:lnTo>
                      <a:pt x="1713" y="644"/>
                    </a:lnTo>
                    <a:lnTo>
                      <a:pt x="1712" y="643"/>
                    </a:lnTo>
                    <a:lnTo>
                      <a:pt x="1712" y="643"/>
                    </a:lnTo>
                    <a:lnTo>
                      <a:pt x="1711" y="642"/>
                    </a:lnTo>
                    <a:lnTo>
                      <a:pt x="1711" y="642"/>
                    </a:lnTo>
                    <a:lnTo>
                      <a:pt x="1711" y="641"/>
                    </a:lnTo>
                    <a:lnTo>
                      <a:pt x="1710" y="641"/>
                    </a:lnTo>
                    <a:lnTo>
                      <a:pt x="1710" y="640"/>
                    </a:lnTo>
                    <a:lnTo>
                      <a:pt x="1709" y="640"/>
                    </a:lnTo>
                    <a:lnTo>
                      <a:pt x="1709" y="639"/>
                    </a:lnTo>
                    <a:lnTo>
                      <a:pt x="1708" y="639"/>
                    </a:lnTo>
                    <a:lnTo>
                      <a:pt x="1708" y="639"/>
                    </a:lnTo>
                    <a:lnTo>
                      <a:pt x="1707" y="639"/>
                    </a:lnTo>
                    <a:lnTo>
                      <a:pt x="1707" y="639"/>
                    </a:lnTo>
                    <a:lnTo>
                      <a:pt x="1707" y="639"/>
                    </a:lnTo>
                    <a:lnTo>
                      <a:pt x="1706" y="639"/>
                    </a:lnTo>
                    <a:lnTo>
                      <a:pt x="1706" y="639"/>
                    </a:lnTo>
                    <a:lnTo>
                      <a:pt x="1706" y="639"/>
                    </a:lnTo>
                    <a:lnTo>
                      <a:pt x="1706" y="639"/>
                    </a:lnTo>
                    <a:lnTo>
                      <a:pt x="1706" y="639"/>
                    </a:lnTo>
                    <a:lnTo>
                      <a:pt x="1705" y="639"/>
                    </a:lnTo>
                    <a:lnTo>
                      <a:pt x="1704" y="639"/>
                    </a:lnTo>
                    <a:lnTo>
                      <a:pt x="1704" y="639"/>
                    </a:lnTo>
                    <a:lnTo>
                      <a:pt x="1704" y="639"/>
                    </a:lnTo>
                    <a:lnTo>
                      <a:pt x="1703" y="639"/>
                    </a:lnTo>
                    <a:lnTo>
                      <a:pt x="1703" y="640"/>
                    </a:lnTo>
                    <a:lnTo>
                      <a:pt x="1702" y="640"/>
                    </a:lnTo>
                    <a:lnTo>
                      <a:pt x="1702" y="641"/>
                    </a:lnTo>
                    <a:lnTo>
                      <a:pt x="1701" y="641"/>
                    </a:lnTo>
                    <a:lnTo>
                      <a:pt x="1701" y="642"/>
                    </a:lnTo>
                    <a:lnTo>
                      <a:pt x="1701" y="642"/>
                    </a:lnTo>
                    <a:lnTo>
                      <a:pt x="1700" y="643"/>
                    </a:lnTo>
                    <a:lnTo>
                      <a:pt x="1700" y="643"/>
                    </a:lnTo>
                    <a:lnTo>
                      <a:pt x="1700" y="644"/>
                    </a:lnTo>
                    <a:lnTo>
                      <a:pt x="1700" y="644"/>
                    </a:lnTo>
                    <a:lnTo>
                      <a:pt x="1700" y="644"/>
                    </a:lnTo>
                    <a:lnTo>
                      <a:pt x="1700" y="645"/>
                    </a:lnTo>
                    <a:lnTo>
                      <a:pt x="1700" y="645"/>
                    </a:lnTo>
                    <a:lnTo>
                      <a:pt x="1700" y="645"/>
                    </a:lnTo>
                    <a:lnTo>
                      <a:pt x="1699" y="646"/>
                    </a:lnTo>
                    <a:lnTo>
                      <a:pt x="1700" y="667"/>
                    </a:lnTo>
                    <a:lnTo>
                      <a:pt x="1700" y="668"/>
                    </a:lnTo>
                    <a:lnTo>
                      <a:pt x="1700" y="668"/>
                    </a:lnTo>
                    <a:lnTo>
                      <a:pt x="1700" y="669"/>
                    </a:lnTo>
                    <a:lnTo>
                      <a:pt x="1700" y="669"/>
                    </a:lnTo>
                    <a:lnTo>
                      <a:pt x="1700" y="669"/>
                    </a:lnTo>
                    <a:lnTo>
                      <a:pt x="1700" y="670"/>
                    </a:lnTo>
                    <a:lnTo>
                      <a:pt x="1700" y="670"/>
                    </a:lnTo>
                    <a:lnTo>
                      <a:pt x="1700" y="671"/>
                    </a:lnTo>
                    <a:lnTo>
                      <a:pt x="1701" y="671"/>
                    </a:lnTo>
                    <a:lnTo>
                      <a:pt x="1701" y="672"/>
                    </a:lnTo>
                    <a:lnTo>
                      <a:pt x="1701" y="672"/>
                    </a:lnTo>
                    <a:lnTo>
                      <a:pt x="1702" y="673"/>
                    </a:lnTo>
                    <a:lnTo>
                      <a:pt x="1702" y="673"/>
                    </a:lnTo>
                    <a:lnTo>
                      <a:pt x="1703" y="673"/>
                    </a:lnTo>
                    <a:lnTo>
                      <a:pt x="1703" y="674"/>
                    </a:lnTo>
                    <a:lnTo>
                      <a:pt x="1704" y="674"/>
                    </a:lnTo>
                    <a:lnTo>
                      <a:pt x="1704" y="674"/>
                    </a:lnTo>
                    <a:lnTo>
                      <a:pt x="1705" y="674"/>
                    </a:lnTo>
                    <a:lnTo>
                      <a:pt x="1705" y="674"/>
                    </a:lnTo>
                    <a:lnTo>
                      <a:pt x="1706" y="674"/>
                    </a:lnTo>
                    <a:lnTo>
                      <a:pt x="1706" y="674"/>
                    </a:lnTo>
                    <a:lnTo>
                      <a:pt x="1706" y="674"/>
                    </a:lnTo>
                    <a:lnTo>
                      <a:pt x="1706" y="674"/>
                    </a:lnTo>
                    <a:lnTo>
                      <a:pt x="1707" y="674"/>
                    </a:lnTo>
                    <a:lnTo>
                      <a:pt x="1707" y="674"/>
                    </a:lnTo>
                    <a:lnTo>
                      <a:pt x="1707" y="674"/>
                    </a:lnTo>
                    <a:lnTo>
                      <a:pt x="1708" y="674"/>
                    </a:lnTo>
                    <a:lnTo>
                      <a:pt x="1708" y="674"/>
                    </a:lnTo>
                    <a:lnTo>
                      <a:pt x="1708" y="674"/>
                    </a:lnTo>
                    <a:lnTo>
                      <a:pt x="1708" y="674"/>
                    </a:lnTo>
                    <a:close/>
                    <a:moveTo>
                      <a:pt x="2013" y="767"/>
                    </a:moveTo>
                    <a:lnTo>
                      <a:pt x="2013" y="767"/>
                    </a:lnTo>
                    <a:lnTo>
                      <a:pt x="2014" y="767"/>
                    </a:lnTo>
                    <a:lnTo>
                      <a:pt x="2014" y="767"/>
                    </a:lnTo>
                    <a:lnTo>
                      <a:pt x="2015" y="766"/>
                    </a:lnTo>
                    <a:lnTo>
                      <a:pt x="2015" y="765"/>
                    </a:lnTo>
                    <a:lnTo>
                      <a:pt x="2016" y="765"/>
                    </a:lnTo>
                    <a:lnTo>
                      <a:pt x="2016" y="765"/>
                    </a:lnTo>
                    <a:lnTo>
                      <a:pt x="2017" y="764"/>
                    </a:lnTo>
                    <a:lnTo>
                      <a:pt x="2017" y="764"/>
                    </a:lnTo>
                    <a:lnTo>
                      <a:pt x="2017" y="763"/>
                    </a:lnTo>
                    <a:lnTo>
                      <a:pt x="2017" y="763"/>
                    </a:lnTo>
                    <a:lnTo>
                      <a:pt x="2017" y="762"/>
                    </a:lnTo>
                    <a:lnTo>
                      <a:pt x="2017" y="762"/>
                    </a:lnTo>
                    <a:lnTo>
                      <a:pt x="2017" y="762"/>
                    </a:lnTo>
                    <a:lnTo>
                      <a:pt x="2017" y="761"/>
                    </a:lnTo>
                    <a:lnTo>
                      <a:pt x="2018" y="761"/>
                    </a:lnTo>
                    <a:lnTo>
                      <a:pt x="2020" y="739"/>
                    </a:lnTo>
                    <a:lnTo>
                      <a:pt x="2020" y="739"/>
                    </a:lnTo>
                    <a:lnTo>
                      <a:pt x="2020" y="739"/>
                    </a:lnTo>
                    <a:lnTo>
                      <a:pt x="2020" y="739"/>
                    </a:lnTo>
                    <a:lnTo>
                      <a:pt x="2020" y="738"/>
                    </a:lnTo>
                    <a:lnTo>
                      <a:pt x="2020" y="737"/>
                    </a:lnTo>
                    <a:lnTo>
                      <a:pt x="2020" y="737"/>
                    </a:lnTo>
                    <a:lnTo>
                      <a:pt x="2019" y="737"/>
                    </a:lnTo>
                    <a:lnTo>
                      <a:pt x="2019" y="736"/>
                    </a:lnTo>
                    <a:lnTo>
                      <a:pt x="2019" y="735"/>
                    </a:lnTo>
                    <a:lnTo>
                      <a:pt x="2019" y="735"/>
                    </a:lnTo>
                    <a:lnTo>
                      <a:pt x="2018" y="734"/>
                    </a:lnTo>
                    <a:lnTo>
                      <a:pt x="2017" y="734"/>
                    </a:lnTo>
                    <a:lnTo>
                      <a:pt x="2017" y="734"/>
                    </a:lnTo>
                    <a:lnTo>
                      <a:pt x="2016" y="733"/>
                    </a:lnTo>
                    <a:lnTo>
                      <a:pt x="2016" y="733"/>
                    </a:lnTo>
                    <a:lnTo>
                      <a:pt x="2015" y="733"/>
                    </a:lnTo>
                    <a:lnTo>
                      <a:pt x="2015" y="733"/>
                    </a:lnTo>
                    <a:lnTo>
                      <a:pt x="2015" y="732"/>
                    </a:lnTo>
                    <a:lnTo>
                      <a:pt x="2014" y="732"/>
                    </a:lnTo>
                    <a:lnTo>
                      <a:pt x="2014" y="732"/>
                    </a:lnTo>
                    <a:lnTo>
                      <a:pt x="2014" y="732"/>
                    </a:lnTo>
                    <a:lnTo>
                      <a:pt x="2013" y="732"/>
                    </a:lnTo>
                    <a:lnTo>
                      <a:pt x="2013" y="732"/>
                    </a:lnTo>
                    <a:lnTo>
                      <a:pt x="2013" y="732"/>
                    </a:lnTo>
                    <a:lnTo>
                      <a:pt x="2013" y="732"/>
                    </a:lnTo>
                    <a:lnTo>
                      <a:pt x="2013" y="732"/>
                    </a:lnTo>
                    <a:lnTo>
                      <a:pt x="2012" y="732"/>
                    </a:lnTo>
                    <a:lnTo>
                      <a:pt x="2012" y="732"/>
                    </a:lnTo>
                    <a:lnTo>
                      <a:pt x="2012" y="732"/>
                    </a:lnTo>
                    <a:lnTo>
                      <a:pt x="2011" y="733"/>
                    </a:lnTo>
                    <a:lnTo>
                      <a:pt x="2010" y="733"/>
                    </a:lnTo>
                    <a:lnTo>
                      <a:pt x="2009" y="733"/>
                    </a:lnTo>
                    <a:lnTo>
                      <a:pt x="2009" y="733"/>
                    </a:lnTo>
                    <a:lnTo>
                      <a:pt x="2008" y="734"/>
                    </a:lnTo>
                    <a:lnTo>
                      <a:pt x="2008" y="734"/>
                    </a:lnTo>
                    <a:lnTo>
                      <a:pt x="2008" y="735"/>
                    </a:lnTo>
                    <a:lnTo>
                      <a:pt x="2007" y="735"/>
                    </a:lnTo>
                    <a:lnTo>
                      <a:pt x="2007" y="736"/>
                    </a:lnTo>
                    <a:lnTo>
                      <a:pt x="2007" y="736"/>
                    </a:lnTo>
                    <a:lnTo>
                      <a:pt x="2007" y="736"/>
                    </a:lnTo>
                    <a:lnTo>
                      <a:pt x="2006" y="737"/>
                    </a:lnTo>
                    <a:lnTo>
                      <a:pt x="2006" y="737"/>
                    </a:lnTo>
                    <a:lnTo>
                      <a:pt x="2006" y="737"/>
                    </a:lnTo>
                    <a:lnTo>
                      <a:pt x="2006" y="738"/>
                    </a:lnTo>
                    <a:lnTo>
                      <a:pt x="2006" y="738"/>
                    </a:lnTo>
                    <a:lnTo>
                      <a:pt x="2005" y="760"/>
                    </a:lnTo>
                    <a:lnTo>
                      <a:pt x="2005" y="760"/>
                    </a:lnTo>
                    <a:lnTo>
                      <a:pt x="2005" y="761"/>
                    </a:lnTo>
                    <a:lnTo>
                      <a:pt x="2005" y="761"/>
                    </a:lnTo>
                    <a:lnTo>
                      <a:pt x="2005" y="761"/>
                    </a:lnTo>
                    <a:lnTo>
                      <a:pt x="2005" y="762"/>
                    </a:lnTo>
                    <a:lnTo>
                      <a:pt x="2005" y="762"/>
                    </a:lnTo>
                    <a:lnTo>
                      <a:pt x="2005" y="763"/>
                    </a:lnTo>
                    <a:lnTo>
                      <a:pt x="2005" y="763"/>
                    </a:lnTo>
                    <a:lnTo>
                      <a:pt x="2005" y="764"/>
                    </a:lnTo>
                    <a:lnTo>
                      <a:pt x="2006" y="764"/>
                    </a:lnTo>
                    <a:lnTo>
                      <a:pt x="2006" y="765"/>
                    </a:lnTo>
                    <a:lnTo>
                      <a:pt x="2006" y="765"/>
                    </a:lnTo>
                    <a:lnTo>
                      <a:pt x="2007" y="766"/>
                    </a:lnTo>
                    <a:lnTo>
                      <a:pt x="2007" y="766"/>
                    </a:lnTo>
                    <a:lnTo>
                      <a:pt x="2008" y="767"/>
                    </a:lnTo>
                    <a:lnTo>
                      <a:pt x="2008" y="767"/>
                    </a:lnTo>
                    <a:lnTo>
                      <a:pt x="2009" y="767"/>
                    </a:lnTo>
                    <a:lnTo>
                      <a:pt x="2009" y="767"/>
                    </a:lnTo>
                    <a:lnTo>
                      <a:pt x="2009" y="767"/>
                    </a:lnTo>
                    <a:lnTo>
                      <a:pt x="2010" y="767"/>
                    </a:lnTo>
                    <a:lnTo>
                      <a:pt x="2010" y="767"/>
                    </a:lnTo>
                    <a:lnTo>
                      <a:pt x="2010" y="767"/>
                    </a:lnTo>
                    <a:lnTo>
                      <a:pt x="2010" y="767"/>
                    </a:lnTo>
                    <a:lnTo>
                      <a:pt x="2011" y="767"/>
                    </a:lnTo>
                    <a:lnTo>
                      <a:pt x="2011" y="767"/>
                    </a:lnTo>
                    <a:lnTo>
                      <a:pt x="2012" y="767"/>
                    </a:lnTo>
                    <a:lnTo>
                      <a:pt x="2012" y="767"/>
                    </a:lnTo>
                    <a:lnTo>
                      <a:pt x="2012" y="767"/>
                    </a:lnTo>
                    <a:lnTo>
                      <a:pt x="2013" y="767"/>
                    </a:lnTo>
                    <a:lnTo>
                      <a:pt x="2013" y="767"/>
                    </a:lnTo>
                    <a:close/>
                    <a:moveTo>
                      <a:pt x="2008" y="828"/>
                    </a:moveTo>
                    <a:lnTo>
                      <a:pt x="2009" y="828"/>
                    </a:lnTo>
                    <a:lnTo>
                      <a:pt x="2009" y="827"/>
                    </a:lnTo>
                    <a:lnTo>
                      <a:pt x="2010" y="827"/>
                    </a:lnTo>
                    <a:lnTo>
                      <a:pt x="2010" y="827"/>
                    </a:lnTo>
                    <a:lnTo>
                      <a:pt x="2011" y="827"/>
                    </a:lnTo>
                    <a:lnTo>
                      <a:pt x="2012" y="826"/>
                    </a:lnTo>
                    <a:lnTo>
                      <a:pt x="2012" y="826"/>
                    </a:lnTo>
                    <a:lnTo>
                      <a:pt x="2012" y="825"/>
                    </a:lnTo>
                    <a:lnTo>
                      <a:pt x="2013" y="825"/>
                    </a:lnTo>
                    <a:lnTo>
                      <a:pt x="2013" y="824"/>
                    </a:lnTo>
                    <a:lnTo>
                      <a:pt x="2013" y="824"/>
                    </a:lnTo>
                    <a:lnTo>
                      <a:pt x="2013" y="824"/>
                    </a:lnTo>
                    <a:lnTo>
                      <a:pt x="2013" y="823"/>
                    </a:lnTo>
                    <a:lnTo>
                      <a:pt x="2013" y="823"/>
                    </a:lnTo>
                    <a:lnTo>
                      <a:pt x="2013" y="823"/>
                    </a:lnTo>
                    <a:lnTo>
                      <a:pt x="2013" y="822"/>
                    </a:lnTo>
                    <a:lnTo>
                      <a:pt x="2015" y="800"/>
                    </a:lnTo>
                    <a:lnTo>
                      <a:pt x="2015" y="800"/>
                    </a:lnTo>
                    <a:lnTo>
                      <a:pt x="2015" y="799"/>
                    </a:lnTo>
                    <a:lnTo>
                      <a:pt x="2015" y="799"/>
                    </a:lnTo>
                    <a:lnTo>
                      <a:pt x="2015" y="799"/>
                    </a:lnTo>
                    <a:lnTo>
                      <a:pt x="2015" y="799"/>
                    </a:lnTo>
                    <a:lnTo>
                      <a:pt x="2015" y="798"/>
                    </a:lnTo>
                    <a:lnTo>
                      <a:pt x="2015" y="798"/>
                    </a:lnTo>
                    <a:lnTo>
                      <a:pt x="2015" y="797"/>
                    </a:lnTo>
                    <a:lnTo>
                      <a:pt x="2014" y="797"/>
                    </a:lnTo>
                    <a:lnTo>
                      <a:pt x="2014" y="796"/>
                    </a:lnTo>
                    <a:lnTo>
                      <a:pt x="2014" y="796"/>
                    </a:lnTo>
                    <a:lnTo>
                      <a:pt x="2013" y="795"/>
                    </a:lnTo>
                    <a:lnTo>
                      <a:pt x="2013" y="795"/>
                    </a:lnTo>
                    <a:lnTo>
                      <a:pt x="2012" y="794"/>
                    </a:lnTo>
                    <a:lnTo>
                      <a:pt x="2012" y="794"/>
                    </a:lnTo>
                    <a:lnTo>
                      <a:pt x="2011" y="793"/>
                    </a:lnTo>
                    <a:lnTo>
                      <a:pt x="2010" y="793"/>
                    </a:lnTo>
                    <a:lnTo>
                      <a:pt x="2010" y="793"/>
                    </a:lnTo>
                    <a:lnTo>
                      <a:pt x="2010" y="793"/>
                    </a:lnTo>
                    <a:lnTo>
                      <a:pt x="2010" y="793"/>
                    </a:lnTo>
                    <a:lnTo>
                      <a:pt x="2009" y="793"/>
                    </a:lnTo>
                    <a:lnTo>
                      <a:pt x="2009" y="793"/>
                    </a:lnTo>
                    <a:lnTo>
                      <a:pt x="2009" y="793"/>
                    </a:lnTo>
                    <a:lnTo>
                      <a:pt x="2009" y="793"/>
                    </a:lnTo>
                    <a:lnTo>
                      <a:pt x="2008" y="793"/>
                    </a:lnTo>
                    <a:lnTo>
                      <a:pt x="2008" y="793"/>
                    </a:lnTo>
                    <a:lnTo>
                      <a:pt x="2008" y="793"/>
                    </a:lnTo>
                    <a:lnTo>
                      <a:pt x="2007" y="793"/>
                    </a:lnTo>
                    <a:lnTo>
                      <a:pt x="2007" y="793"/>
                    </a:lnTo>
                    <a:lnTo>
                      <a:pt x="2006" y="793"/>
                    </a:lnTo>
                    <a:lnTo>
                      <a:pt x="2006" y="793"/>
                    </a:lnTo>
                    <a:lnTo>
                      <a:pt x="2005" y="794"/>
                    </a:lnTo>
                    <a:lnTo>
                      <a:pt x="2005" y="794"/>
                    </a:lnTo>
                    <a:lnTo>
                      <a:pt x="2004" y="795"/>
                    </a:lnTo>
                    <a:lnTo>
                      <a:pt x="2003" y="795"/>
                    </a:lnTo>
                    <a:lnTo>
                      <a:pt x="2003" y="796"/>
                    </a:lnTo>
                    <a:lnTo>
                      <a:pt x="2003" y="796"/>
                    </a:lnTo>
                    <a:lnTo>
                      <a:pt x="2002" y="797"/>
                    </a:lnTo>
                    <a:lnTo>
                      <a:pt x="2002" y="797"/>
                    </a:lnTo>
                    <a:lnTo>
                      <a:pt x="2002" y="798"/>
                    </a:lnTo>
                    <a:lnTo>
                      <a:pt x="2002" y="798"/>
                    </a:lnTo>
                    <a:lnTo>
                      <a:pt x="2002" y="798"/>
                    </a:lnTo>
                    <a:lnTo>
                      <a:pt x="2002" y="798"/>
                    </a:lnTo>
                    <a:lnTo>
                      <a:pt x="2002" y="799"/>
                    </a:lnTo>
                    <a:lnTo>
                      <a:pt x="2002" y="799"/>
                    </a:lnTo>
                    <a:lnTo>
                      <a:pt x="2000" y="821"/>
                    </a:lnTo>
                    <a:lnTo>
                      <a:pt x="2000" y="821"/>
                    </a:lnTo>
                    <a:lnTo>
                      <a:pt x="2000" y="821"/>
                    </a:lnTo>
                    <a:lnTo>
                      <a:pt x="2000" y="822"/>
                    </a:lnTo>
                    <a:lnTo>
                      <a:pt x="2000" y="823"/>
                    </a:lnTo>
                    <a:lnTo>
                      <a:pt x="2000" y="823"/>
                    </a:lnTo>
                    <a:lnTo>
                      <a:pt x="2000" y="823"/>
                    </a:lnTo>
                    <a:lnTo>
                      <a:pt x="2000" y="824"/>
                    </a:lnTo>
                    <a:lnTo>
                      <a:pt x="2001" y="824"/>
                    </a:lnTo>
                    <a:lnTo>
                      <a:pt x="2001" y="825"/>
                    </a:lnTo>
                    <a:lnTo>
                      <a:pt x="2001" y="825"/>
                    </a:lnTo>
                    <a:lnTo>
                      <a:pt x="2002" y="826"/>
                    </a:lnTo>
                    <a:lnTo>
                      <a:pt x="2002" y="826"/>
                    </a:lnTo>
                    <a:lnTo>
                      <a:pt x="2002" y="827"/>
                    </a:lnTo>
                    <a:lnTo>
                      <a:pt x="2003" y="827"/>
                    </a:lnTo>
                    <a:lnTo>
                      <a:pt x="2003" y="827"/>
                    </a:lnTo>
                    <a:lnTo>
                      <a:pt x="2004" y="828"/>
                    </a:lnTo>
                    <a:lnTo>
                      <a:pt x="2005" y="828"/>
                    </a:lnTo>
                    <a:lnTo>
                      <a:pt x="2005" y="828"/>
                    </a:lnTo>
                    <a:lnTo>
                      <a:pt x="2005" y="828"/>
                    </a:lnTo>
                    <a:lnTo>
                      <a:pt x="2006" y="828"/>
                    </a:lnTo>
                    <a:lnTo>
                      <a:pt x="2006" y="828"/>
                    </a:lnTo>
                    <a:lnTo>
                      <a:pt x="2006" y="828"/>
                    </a:lnTo>
                    <a:lnTo>
                      <a:pt x="2006" y="828"/>
                    </a:lnTo>
                    <a:lnTo>
                      <a:pt x="2007" y="828"/>
                    </a:lnTo>
                    <a:lnTo>
                      <a:pt x="2007" y="828"/>
                    </a:lnTo>
                    <a:lnTo>
                      <a:pt x="2007" y="828"/>
                    </a:lnTo>
                    <a:lnTo>
                      <a:pt x="2008" y="828"/>
                    </a:lnTo>
                    <a:lnTo>
                      <a:pt x="2008" y="828"/>
                    </a:lnTo>
                    <a:lnTo>
                      <a:pt x="2008" y="828"/>
                    </a:lnTo>
                    <a:lnTo>
                      <a:pt x="2008" y="828"/>
                    </a:lnTo>
                    <a:close/>
                    <a:moveTo>
                      <a:pt x="1932" y="858"/>
                    </a:moveTo>
                    <a:lnTo>
                      <a:pt x="1932" y="859"/>
                    </a:lnTo>
                    <a:lnTo>
                      <a:pt x="1933" y="859"/>
                    </a:lnTo>
                    <a:lnTo>
                      <a:pt x="1933" y="859"/>
                    </a:lnTo>
                    <a:lnTo>
                      <a:pt x="1934" y="860"/>
                    </a:lnTo>
                    <a:lnTo>
                      <a:pt x="1934" y="860"/>
                    </a:lnTo>
                    <a:lnTo>
                      <a:pt x="1935" y="861"/>
                    </a:lnTo>
                    <a:lnTo>
                      <a:pt x="1936" y="861"/>
                    </a:lnTo>
                    <a:lnTo>
                      <a:pt x="1936" y="861"/>
                    </a:lnTo>
                    <a:lnTo>
                      <a:pt x="1937" y="861"/>
                    </a:lnTo>
                    <a:lnTo>
                      <a:pt x="1937" y="861"/>
                    </a:lnTo>
                    <a:lnTo>
                      <a:pt x="1938" y="861"/>
                    </a:lnTo>
                    <a:lnTo>
                      <a:pt x="1938" y="861"/>
                    </a:lnTo>
                    <a:lnTo>
                      <a:pt x="1938" y="861"/>
                    </a:lnTo>
                    <a:lnTo>
                      <a:pt x="1939" y="861"/>
                    </a:lnTo>
                    <a:lnTo>
                      <a:pt x="1939" y="861"/>
                    </a:lnTo>
                    <a:lnTo>
                      <a:pt x="1939" y="861"/>
                    </a:lnTo>
                    <a:lnTo>
                      <a:pt x="1961" y="857"/>
                    </a:lnTo>
                    <a:lnTo>
                      <a:pt x="1961" y="857"/>
                    </a:lnTo>
                    <a:lnTo>
                      <a:pt x="1961" y="857"/>
                    </a:lnTo>
                    <a:lnTo>
                      <a:pt x="1961" y="856"/>
                    </a:lnTo>
                    <a:lnTo>
                      <a:pt x="1962" y="856"/>
                    </a:lnTo>
                    <a:lnTo>
                      <a:pt x="1962" y="856"/>
                    </a:lnTo>
                    <a:lnTo>
                      <a:pt x="1962" y="856"/>
                    </a:lnTo>
                    <a:lnTo>
                      <a:pt x="1963" y="855"/>
                    </a:lnTo>
                    <a:lnTo>
                      <a:pt x="1964" y="855"/>
                    </a:lnTo>
                    <a:lnTo>
                      <a:pt x="1964" y="854"/>
                    </a:lnTo>
                    <a:lnTo>
                      <a:pt x="1965" y="854"/>
                    </a:lnTo>
                    <a:lnTo>
                      <a:pt x="1965" y="854"/>
                    </a:lnTo>
                    <a:lnTo>
                      <a:pt x="1965" y="853"/>
                    </a:lnTo>
                    <a:lnTo>
                      <a:pt x="1965" y="852"/>
                    </a:lnTo>
                    <a:lnTo>
                      <a:pt x="1966" y="852"/>
                    </a:lnTo>
                    <a:lnTo>
                      <a:pt x="1966" y="851"/>
                    </a:lnTo>
                    <a:lnTo>
                      <a:pt x="1966" y="851"/>
                    </a:lnTo>
                    <a:lnTo>
                      <a:pt x="1966" y="850"/>
                    </a:lnTo>
                    <a:lnTo>
                      <a:pt x="1966" y="850"/>
                    </a:lnTo>
                    <a:lnTo>
                      <a:pt x="1966" y="850"/>
                    </a:lnTo>
                    <a:lnTo>
                      <a:pt x="1966" y="849"/>
                    </a:lnTo>
                    <a:lnTo>
                      <a:pt x="1966" y="849"/>
                    </a:lnTo>
                    <a:lnTo>
                      <a:pt x="1966" y="848"/>
                    </a:lnTo>
                    <a:lnTo>
                      <a:pt x="1966" y="848"/>
                    </a:lnTo>
                    <a:lnTo>
                      <a:pt x="1966" y="848"/>
                    </a:lnTo>
                    <a:lnTo>
                      <a:pt x="1966" y="848"/>
                    </a:lnTo>
                    <a:lnTo>
                      <a:pt x="1965" y="847"/>
                    </a:lnTo>
                    <a:lnTo>
                      <a:pt x="1965" y="847"/>
                    </a:lnTo>
                    <a:lnTo>
                      <a:pt x="1965" y="847"/>
                    </a:lnTo>
                    <a:lnTo>
                      <a:pt x="1965" y="847"/>
                    </a:lnTo>
                    <a:lnTo>
                      <a:pt x="1965" y="846"/>
                    </a:lnTo>
                    <a:lnTo>
                      <a:pt x="1964" y="846"/>
                    </a:lnTo>
                    <a:lnTo>
                      <a:pt x="1964" y="845"/>
                    </a:lnTo>
                    <a:lnTo>
                      <a:pt x="1964" y="845"/>
                    </a:lnTo>
                    <a:lnTo>
                      <a:pt x="1963" y="844"/>
                    </a:lnTo>
                    <a:lnTo>
                      <a:pt x="1962" y="844"/>
                    </a:lnTo>
                    <a:lnTo>
                      <a:pt x="1961" y="844"/>
                    </a:lnTo>
                    <a:lnTo>
                      <a:pt x="1961" y="844"/>
                    </a:lnTo>
                    <a:lnTo>
                      <a:pt x="1960" y="844"/>
                    </a:lnTo>
                    <a:lnTo>
                      <a:pt x="1960" y="843"/>
                    </a:lnTo>
                    <a:lnTo>
                      <a:pt x="1959" y="843"/>
                    </a:lnTo>
                    <a:lnTo>
                      <a:pt x="1959" y="843"/>
                    </a:lnTo>
                    <a:lnTo>
                      <a:pt x="1959" y="843"/>
                    </a:lnTo>
                    <a:lnTo>
                      <a:pt x="1958" y="843"/>
                    </a:lnTo>
                    <a:lnTo>
                      <a:pt x="1958" y="844"/>
                    </a:lnTo>
                    <a:lnTo>
                      <a:pt x="1958" y="844"/>
                    </a:lnTo>
                    <a:lnTo>
                      <a:pt x="1937" y="848"/>
                    </a:lnTo>
                    <a:lnTo>
                      <a:pt x="1936" y="848"/>
                    </a:lnTo>
                    <a:lnTo>
                      <a:pt x="1936" y="848"/>
                    </a:lnTo>
                    <a:lnTo>
                      <a:pt x="1936" y="848"/>
                    </a:lnTo>
                    <a:lnTo>
                      <a:pt x="1935" y="848"/>
                    </a:lnTo>
                    <a:lnTo>
                      <a:pt x="1935" y="848"/>
                    </a:lnTo>
                    <a:lnTo>
                      <a:pt x="1934" y="849"/>
                    </a:lnTo>
                    <a:lnTo>
                      <a:pt x="1934" y="849"/>
                    </a:lnTo>
                    <a:lnTo>
                      <a:pt x="1933" y="850"/>
                    </a:lnTo>
                    <a:lnTo>
                      <a:pt x="1933" y="850"/>
                    </a:lnTo>
                    <a:lnTo>
                      <a:pt x="1932" y="851"/>
                    </a:lnTo>
                    <a:lnTo>
                      <a:pt x="1932" y="851"/>
                    </a:lnTo>
                    <a:lnTo>
                      <a:pt x="1932" y="852"/>
                    </a:lnTo>
                    <a:lnTo>
                      <a:pt x="1932" y="852"/>
                    </a:lnTo>
                    <a:lnTo>
                      <a:pt x="1931" y="853"/>
                    </a:lnTo>
                    <a:lnTo>
                      <a:pt x="1931" y="853"/>
                    </a:lnTo>
                    <a:lnTo>
                      <a:pt x="1931" y="854"/>
                    </a:lnTo>
                    <a:lnTo>
                      <a:pt x="1931" y="854"/>
                    </a:lnTo>
                    <a:lnTo>
                      <a:pt x="1931" y="855"/>
                    </a:lnTo>
                    <a:lnTo>
                      <a:pt x="1931" y="855"/>
                    </a:lnTo>
                    <a:lnTo>
                      <a:pt x="1931" y="855"/>
                    </a:lnTo>
                    <a:lnTo>
                      <a:pt x="1931" y="855"/>
                    </a:lnTo>
                    <a:lnTo>
                      <a:pt x="1931" y="856"/>
                    </a:lnTo>
                    <a:lnTo>
                      <a:pt x="1931" y="856"/>
                    </a:lnTo>
                    <a:lnTo>
                      <a:pt x="1931" y="857"/>
                    </a:lnTo>
                    <a:lnTo>
                      <a:pt x="1931" y="857"/>
                    </a:lnTo>
                    <a:lnTo>
                      <a:pt x="1932" y="857"/>
                    </a:lnTo>
                    <a:lnTo>
                      <a:pt x="1932" y="857"/>
                    </a:lnTo>
                    <a:lnTo>
                      <a:pt x="1932" y="858"/>
                    </a:lnTo>
                    <a:lnTo>
                      <a:pt x="1932" y="858"/>
                    </a:lnTo>
                    <a:lnTo>
                      <a:pt x="1932" y="858"/>
                    </a:lnTo>
                    <a:close/>
                    <a:moveTo>
                      <a:pt x="1854" y="871"/>
                    </a:moveTo>
                    <a:lnTo>
                      <a:pt x="1854" y="872"/>
                    </a:lnTo>
                    <a:lnTo>
                      <a:pt x="1854" y="872"/>
                    </a:lnTo>
                    <a:lnTo>
                      <a:pt x="1855" y="873"/>
                    </a:lnTo>
                    <a:lnTo>
                      <a:pt x="1855" y="873"/>
                    </a:lnTo>
                    <a:lnTo>
                      <a:pt x="1856" y="873"/>
                    </a:lnTo>
                    <a:lnTo>
                      <a:pt x="1856" y="874"/>
                    </a:lnTo>
                    <a:lnTo>
                      <a:pt x="1857" y="874"/>
                    </a:lnTo>
                    <a:lnTo>
                      <a:pt x="1857" y="874"/>
                    </a:lnTo>
                    <a:lnTo>
                      <a:pt x="1858" y="874"/>
                    </a:lnTo>
                    <a:lnTo>
                      <a:pt x="1859" y="874"/>
                    </a:lnTo>
                    <a:lnTo>
                      <a:pt x="1859" y="874"/>
                    </a:lnTo>
                    <a:lnTo>
                      <a:pt x="1860" y="874"/>
                    </a:lnTo>
                    <a:lnTo>
                      <a:pt x="1860" y="874"/>
                    </a:lnTo>
                    <a:lnTo>
                      <a:pt x="1860" y="874"/>
                    </a:lnTo>
                    <a:lnTo>
                      <a:pt x="1861" y="874"/>
                    </a:lnTo>
                    <a:lnTo>
                      <a:pt x="1861" y="874"/>
                    </a:lnTo>
                    <a:lnTo>
                      <a:pt x="1882" y="869"/>
                    </a:lnTo>
                    <a:lnTo>
                      <a:pt x="1883" y="869"/>
                    </a:lnTo>
                    <a:lnTo>
                      <a:pt x="1883" y="869"/>
                    </a:lnTo>
                    <a:lnTo>
                      <a:pt x="1883" y="869"/>
                    </a:lnTo>
                    <a:lnTo>
                      <a:pt x="1883" y="869"/>
                    </a:lnTo>
                    <a:lnTo>
                      <a:pt x="1884" y="869"/>
                    </a:lnTo>
                    <a:lnTo>
                      <a:pt x="1884" y="869"/>
                    </a:lnTo>
                    <a:lnTo>
                      <a:pt x="1884" y="868"/>
                    </a:lnTo>
                    <a:lnTo>
                      <a:pt x="1885" y="868"/>
                    </a:lnTo>
                    <a:lnTo>
                      <a:pt x="1885" y="868"/>
                    </a:lnTo>
                    <a:lnTo>
                      <a:pt x="1886" y="867"/>
                    </a:lnTo>
                    <a:lnTo>
                      <a:pt x="1887" y="867"/>
                    </a:lnTo>
                    <a:lnTo>
                      <a:pt x="1887" y="866"/>
                    </a:lnTo>
                    <a:lnTo>
                      <a:pt x="1887" y="866"/>
                    </a:lnTo>
                    <a:lnTo>
                      <a:pt x="1887" y="865"/>
                    </a:lnTo>
                    <a:lnTo>
                      <a:pt x="1887" y="864"/>
                    </a:lnTo>
                    <a:lnTo>
                      <a:pt x="1888" y="864"/>
                    </a:lnTo>
                    <a:lnTo>
                      <a:pt x="1888" y="864"/>
                    </a:lnTo>
                    <a:lnTo>
                      <a:pt x="1888" y="863"/>
                    </a:lnTo>
                    <a:lnTo>
                      <a:pt x="1888" y="862"/>
                    </a:lnTo>
                    <a:lnTo>
                      <a:pt x="1888" y="862"/>
                    </a:lnTo>
                    <a:lnTo>
                      <a:pt x="1888" y="862"/>
                    </a:lnTo>
                    <a:lnTo>
                      <a:pt x="1887" y="861"/>
                    </a:lnTo>
                    <a:lnTo>
                      <a:pt x="1887" y="861"/>
                    </a:lnTo>
                    <a:lnTo>
                      <a:pt x="1887" y="861"/>
                    </a:lnTo>
                    <a:lnTo>
                      <a:pt x="1887" y="861"/>
                    </a:lnTo>
                    <a:lnTo>
                      <a:pt x="1887" y="861"/>
                    </a:lnTo>
                    <a:lnTo>
                      <a:pt x="1887" y="860"/>
                    </a:lnTo>
                    <a:lnTo>
                      <a:pt x="1887" y="860"/>
                    </a:lnTo>
                    <a:lnTo>
                      <a:pt x="1887" y="860"/>
                    </a:lnTo>
                    <a:lnTo>
                      <a:pt x="1886" y="859"/>
                    </a:lnTo>
                    <a:lnTo>
                      <a:pt x="1886" y="859"/>
                    </a:lnTo>
                    <a:lnTo>
                      <a:pt x="1885" y="858"/>
                    </a:lnTo>
                    <a:lnTo>
                      <a:pt x="1885" y="858"/>
                    </a:lnTo>
                    <a:lnTo>
                      <a:pt x="1884" y="858"/>
                    </a:lnTo>
                    <a:lnTo>
                      <a:pt x="1884" y="857"/>
                    </a:lnTo>
                    <a:lnTo>
                      <a:pt x="1883" y="857"/>
                    </a:lnTo>
                    <a:lnTo>
                      <a:pt x="1883" y="857"/>
                    </a:lnTo>
                    <a:lnTo>
                      <a:pt x="1882" y="857"/>
                    </a:lnTo>
                    <a:lnTo>
                      <a:pt x="1881" y="857"/>
                    </a:lnTo>
                    <a:lnTo>
                      <a:pt x="1881" y="857"/>
                    </a:lnTo>
                    <a:lnTo>
                      <a:pt x="1881" y="857"/>
                    </a:lnTo>
                    <a:lnTo>
                      <a:pt x="1880" y="857"/>
                    </a:lnTo>
                    <a:lnTo>
                      <a:pt x="1880" y="857"/>
                    </a:lnTo>
                    <a:lnTo>
                      <a:pt x="1880" y="857"/>
                    </a:lnTo>
                    <a:lnTo>
                      <a:pt x="1880" y="857"/>
                    </a:lnTo>
                    <a:lnTo>
                      <a:pt x="1858" y="861"/>
                    </a:lnTo>
                    <a:lnTo>
                      <a:pt x="1857" y="861"/>
                    </a:lnTo>
                    <a:lnTo>
                      <a:pt x="1857" y="861"/>
                    </a:lnTo>
                    <a:lnTo>
                      <a:pt x="1857" y="861"/>
                    </a:lnTo>
                    <a:lnTo>
                      <a:pt x="1857" y="861"/>
                    </a:lnTo>
                    <a:lnTo>
                      <a:pt x="1856" y="862"/>
                    </a:lnTo>
                    <a:lnTo>
                      <a:pt x="1856" y="862"/>
                    </a:lnTo>
                    <a:lnTo>
                      <a:pt x="1856" y="862"/>
                    </a:lnTo>
                    <a:lnTo>
                      <a:pt x="1855" y="862"/>
                    </a:lnTo>
                    <a:lnTo>
                      <a:pt x="1855" y="863"/>
                    </a:lnTo>
                    <a:lnTo>
                      <a:pt x="1854" y="864"/>
                    </a:lnTo>
                    <a:lnTo>
                      <a:pt x="1854" y="864"/>
                    </a:lnTo>
                    <a:lnTo>
                      <a:pt x="1854" y="865"/>
                    </a:lnTo>
                    <a:lnTo>
                      <a:pt x="1853" y="865"/>
                    </a:lnTo>
                    <a:lnTo>
                      <a:pt x="1853" y="866"/>
                    </a:lnTo>
                    <a:lnTo>
                      <a:pt x="1853" y="866"/>
                    </a:lnTo>
                    <a:lnTo>
                      <a:pt x="1853" y="867"/>
                    </a:lnTo>
                    <a:lnTo>
                      <a:pt x="1853" y="867"/>
                    </a:lnTo>
                    <a:lnTo>
                      <a:pt x="1853" y="868"/>
                    </a:lnTo>
                    <a:lnTo>
                      <a:pt x="1853" y="868"/>
                    </a:lnTo>
                    <a:lnTo>
                      <a:pt x="1853" y="868"/>
                    </a:lnTo>
                    <a:lnTo>
                      <a:pt x="1853" y="869"/>
                    </a:lnTo>
                    <a:lnTo>
                      <a:pt x="1853" y="869"/>
                    </a:lnTo>
                    <a:lnTo>
                      <a:pt x="1853" y="869"/>
                    </a:lnTo>
                    <a:lnTo>
                      <a:pt x="1853" y="869"/>
                    </a:lnTo>
                    <a:lnTo>
                      <a:pt x="1853" y="870"/>
                    </a:lnTo>
                    <a:lnTo>
                      <a:pt x="1853" y="870"/>
                    </a:lnTo>
                    <a:lnTo>
                      <a:pt x="1853" y="871"/>
                    </a:lnTo>
                    <a:lnTo>
                      <a:pt x="1854" y="871"/>
                    </a:lnTo>
                    <a:lnTo>
                      <a:pt x="1854" y="871"/>
                    </a:lnTo>
                    <a:lnTo>
                      <a:pt x="1854" y="871"/>
                    </a:lnTo>
                    <a:close/>
                    <a:moveTo>
                      <a:pt x="1906" y="888"/>
                    </a:moveTo>
                    <a:lnTo>
                      <a:pt x="1907" y="888"/>
                    </a:lnTo>
                    <a:lnTo>
                      <a:pt x="1907" y="889"/>
                    </a:lnTo>
                    <a:lnTo>
                      <a:pt x="1908" y="889"/>
                    </a:lnTo>
                    <a:lnTo>
                      <a:pt x="1908" y="890"/>
                    </a:lnTo>
                    <a:lnTo>
                      <a:pt x="1908" y="890"/>
                    </a:lnTo>
                    <a:lnTo>
                      <a:pt x="1909" y="891"/>
                    </a:lnTo>
                    <a:lnTo>
                      <a:pt x="1909" y="892"/>
                    </a:lnTo>
                    <a:lnTo>
                      <a:pt x="1910" y="892"/>
                    </a:lnTo>
                    <a:lnTo>
                      <a:pt x="1910" y="892"/>
                    </a:lnTo>
                    <a:lnTo>
                      <a:pt x="1911" y="893"/>
                    </a:lnTo>
                    <a:lnTo>
                      <a:pt x="1911" y="893"/>
                    </a:lnTo>
                    <a:lnTo>
                      <a:pt x="1911" y="893"/>
                    </a:lnTo>
                    <a:lnTo>
                      <a:pt x="1912" y="893"/>
                    </a:lnTo>
                    <a:lnTo>
                      <a:pt x="1912" y="893"/>
                    </a:lnTo>
                    <a:lnTo>
                      <a:pt x="1912" y="893"/>
                    </a:lnTo>
                    <a:lnTo>
                      <a:pt x="1913" y="893"/>
                    </a:lnTo>
                    <a:lnTo>
                      <a:pt x="1934" y="894"/>
                    </a:lnTo>
                    <a:lnTo>
                      <a:pt x="1935" y="894"/>
                    </a:lnTo>
                    <a:lnTo>
                      <a:pt x="1935" y="894"/>
                    </a:lnTo>
                    <a:lnTo>
                      <a:pt x="1936" y="894"/>
                    </a:lnTo>
                    <a:lnTo>
                      <a:pt x="1936" y="894"/>
                    </a:lnTo>
                    <a:lnTo>
                      <a:pt x="1936" y="894"/>
                    </a:lnTo>
                    <a:lnTo>
                      <a:pt x="1937" y="894"/>
                    </a:lnTo>
                    <a:lnTo>
                      <a:pt x="1937" y="894"/>
                    </a:lnTo>
                    <a:lnTo>
                      <a:pt x="1938" y="894"/>
                    </a:lnTo>
                    <a:lnTo>
                      <a:pt x="1938" y="893"/>
                    </a:lnTo>
                    <a:lnTo>
                      <a:pt x="1939" y="893"/>
                    </a:lnTo>
                    <a:lnTo>
                      <a:pt x="1939" y="893"/>
                    </a:lnTo>
                    <a:lnTo>
                      <a:pt x="1940" y="892"/>
                    </a:lnTo>
                    <a:lnTo>
                      <a:pt x="1940" y="892"/>
                    </a:lnTo>
                    <a:lnTo>
                      <a:pt x="1940" y="891"/>
                    </a:lnTo>
                    <a:lnTo>
                      <a:pt x="1941" y="890"/>
                    </a:lnTo>
                    <a:lnTo>
                      <a:pt x="1941" y="890"/>
                    </a:lnTo>
                    <a:lnTo>
                      <a:pt x="1941" y="890"/>
                    </a:lnTo>
                    <a:lnTo>
                      <a:pt x="1941" y="889"/>
                    </a:lnTo>
                    <a:lnTo>
                      <a:pt x="1941" y="889"/>
                    </a:lnTo>
                    <a:lnTo>
                      <a:pt x="1941" y="889"/>
                    </a:lnTo>
                    <a:lnTo>
                      <a:pt x="1941" y="888"/>
                    </a:lnTo>
                    <a:lnTo>
                      <a:pt x="1941" y="888"/>
                    </a:lnTo>
                    <a:lnTo>
                      <a:pt x="1941" y="888"/>
                    </a:lnTo>
                    <a:lnTo>
                      <a:pt x="1941" y="888"/>
                    </a:lnTo>
                    <a:lnTo>
                      <a:pt x="1941" y="887"/>
                    </a:lnTo>
                    <a:lnTo>
                      <a:pt x="1941" y="887"/>
                    </a:lnTo>
                    <a:lnTo>
                      <a:pt x="1941" y="887"/>
                    </a:lnTo>
                    <a:lnTo>
                      <a:pt x="1941" y="886"/>
                    </a:lnTo>
                    <a:lnTo>
                      <a:pt x="1941" y="886"/>
                    </a:lnTo>
                    <a:lnTo>
                      <a:pt x="1941" y="886"/>
                    </a:lnTo>
                    <a:lnTo>
                      <a:pt x="1941" y="885"/>
                    </a:lnTo>
                    <a:lnTo>
                      <a:pt x="1941" y="885"/>
                    </a:lnTo>
                    <a:lnTo>
                      <a:pt x="1940" y="883"/>
                    </a:lnTo>
                    <a:lnTo>
                      <a:pt x="1940" y="883"/>
                    </a:lnTo>
                    <a:lnTo>
                      <a:pt x="1939" y="883"/>
                    </a:lnTo>
                    <a:lnTo>
                      <a:pt x="1939" y="882"/>
                    </a:lnTo>
                    <a:lnTo>
                      <a:pt x="1939" y="882"/>
                    </a:lnTo>
                    <a:lnTo>
                      <a:pt x="1938" y="882"/>
                    </a:lnTo>
                    <a:lnTo>
                      <a:pt x="1937" y="881"/>
                    </a:lnTo>
                    <a:lnTo>
                      <a:pt x="1937" y="881"/>
                    </a:lnTo>
                    <a:lnTo>
                      <a:pt x="1937" y="881"/>
                    </a:lnTo>
                    <a:lnTo>
                      <a:pt x="1937" y="881"/>
                    </a:lnTo>
                    <a:lnTo>
                      <a:pt x="1936" y="881"/>
                    </a:lnTo>
                    <a:lnTo>
                      <a:pt x="1936" y="881"/>
                    </a:lnTo>
                    <a:lnTo>
                      <a:pt x="1936" y="881"/>
                    </a:lnTo>
                    <a:lnTo>
                      <a:pt x="1913" y="880"/>
                    </a:lnTo>
                    <a:lnTo>
                      <a:pt x="1913" y="880"/>
                    </a:lnTo>
                    <a:lnTo>
                      <a:pt x="1913" y="880"/>
                    </a:lnTo>
                    <a:lnTo>
                      <a:pt x="1912" y="880"/>
                    </a:lnTo>
                    <a:lnTo>
                      <a:pt x="1912" y="880"/>
                    </a:lnTo>
                    <a:lnTo>
                      <a:pt x="1912" y="880"/>
                    </a:lnTo>
                    <a:lnTo>
                      <a:pt x="1912" y="880"/>
                    </a:lnTo>
                    <a:lnTo>
                      <a:pt x="1911" y="880"/>
                    </a:lnTo>
                    <a:lnTo>
                      <a:pt x="1910" y="880"/>
                    </a:lnTo>
                    <a:lnTo>
                      <a:pt x="1910" y="880"/>
                    </a:lnTo>
                    <a:lnTo>
                      <a:pt x="1909" y="881"/>
                    </a:lnTo>
                    <a:lnTo>
                      <a:pt x="1909" y="881"/>
                    </a:lnTo>
                    <a:lnTo>
                      <a:pt x="1908" y="882"/>
                    </a:lnTo>
                    <a:lnTo>
                      <a:pt x="1908" y="882"/>
                    </a:lnTo>
                    <a:lnTo>
                      <a:pt x="1908" y="883"/>
                    </a:lnTo>
                    <a:lnTo>
                      <a:pt x="1907" y="883"/>
                    </a:lnTo>
                    <a:lnTo>
                      <a:pt x="1907" y="884"/>
                    </a:lnTo>
                    <a:lnTo>
                      <a:pt x="1907" y="884"/>
                    </a:lnTo>
                    <a:lnTo>
                      <a:pt x="1906" y="885"/>
                    </a:lnTo>
                    <a:lnTo>
                      <a:pt x="1906" y="885"/>
                    </a:lnTo>
                    <a:lnTo>
                      <a:pt x="1906" y="885"/>
                    </a:lnTo>
                    <a:lnTo>
                      <a:pt x="1906" y="886"/>
                    </a:lnTo>
                    <a:lnTo>
                      <a:pt x="1906" y="886"/>
                    </a:lnTo>
                    <a:lnTo>
                      <a:pt x="1906" y="886"/>
                    </a:lnTo>
                    <a:lnTo>
                      <a:pt x="1906" y="886"/>
                    </a:lnTo>
                    <a:lnTo>
                      <a:pt x="1906" y="887"/>
                    </a:lnTo>
                    <a:lnTo>
                      <a:pt x="1906" y="887"/>
                    </a:lnTo>
                    <a:lnTo>
                      <a:pt x="1906" y="887"/>
                    </a:lnTo>
                    <a:lnTo>
                      <a:pt x="1906" y="887"/>
                    </a:lnTo>
                    <a:lnTo>
                      <a:pt x="1906" y="888"/>
                    </a:lnTo>
                    <a:lnTo>
                      <a:pt x="1906" y="888"/>
                    </a:lnTo>
                    <a:close/>
                    <a:moveTo>
                      <a:pt x="1978" y="901"/>
                    </a:moveTo>
                    <a:lnTo>
                      <a:pt x="1978" y="902"/>
                    </a:lnTo>
                    <a:lnTo>
                      <a:pt x="1979" y="903"/>
                    </a:lnTo>
                    <a:lnTo>
                      <a:pt x="1979" y="903"/>
                    </a:lnTo>
                    <a:lnTo>
                      <a:pt x="1979" y="904"/>
                    </a:lnTo>
                    <a:lnTo>
                      <a:pt x="1979" y="904"/>
                    </a:lnTo>
                    <a:lnTo>
                      <a:pt x="1980" y="905"/>
                    </a:lnTo>
                    <a:lnTo>
                      <a:pt x="1980" y="906"/>
                    </a:lnTo>
                    <a:lnTo>
                      <a:pt x="1980" y="906"/>
                    </a:lnTo>
                    <a:lnTo>
                      <a:pt x="1981" y="906"/>
                    </a:lnTo>
                    <a:lnTo>
                      <a:pt x="1981" y="907"/>
                    </a:lnTo>
                    <a:lnTo>
                      <a:pt x="1982" y="907"/>
                    </a:lnTo>
                    <a:lnTo>
                      <a:pt x="1982" y="907"/>
                    </a:lnTo>
                    <a:lnTo>
                      <a:pt x="1982" y="907"/>
                    </a:lnTo>
                    <a:lnTo>
                      <a:pt x="1983" y="907"/>
                    </a:lnTo>
                    <a:lnTo>
                      <a:pt x="1983" y="907"/>
                    </a:lnTo>
                    <a:lnTo>
                      <a:pt x="1983" y="908"/>
                    </a:lnTo>
                    <a:lnTo>
                      <a:pt x="2005" y="913"/>
                    </a:lnTo>
                    <a:lnTo>
                      <a:pt x="2005" y="913"/>
                    </a:lnTo>
                    <a:lnTo>
                      <a:pt x="2005" y="913"/>
                    </a:lnTo>
                    <a:lnTo>
                      <a:pt x="2006" y="913"/>
                    </a:lnTo>
                    <a:lnTo>
                      <a:pt x="2006" y="913"/>
                    </a:lnTo>
                    <a:lnTo>
                      <a:pt x="2006" y="913"/>
                    </a:lnTo>
                    <a:lnTo>
                      <a:pt x="2007" y="913"/>
                    </a:lnTo>
                    <a:lnTo>
                      <a:pt x="2007" y="913"/>
                    </a:lnTo>
                    <a:lnTo>
                      <a:pt x="2008" y="913"/>
                    </a:lnTo>
                    <a:lnTo>
                      <a:pt x="2008" y="913"/>
                    </a:lnTo>
                    <a:lnTo>
                      <a:pt x="2009" y="912"/>
                    </a:lnTo>
                    <a:lnTo>
                      <a:pt x="2010" y="912"/>
                    </a:lnTo>
                    <a:lnTo>
                      <a:pt x="2010" y="911"/>
                    </a:lnTo>
                    <a:lnTo>
                      <a:pt x="2010" y="911"/>
                    </a:lnTo>
                    <a:lnTo>
                      <a:pt x="2011" y="910"/>
                    </a:lnTo>
                    <a:lnTo>
                      <a:pt x="2012" y="910"/>
                    </a:lnTo>
                    <a:lnTo>
                      <a:pt x="2012" y="909"/>
                    </a:lnTo>
                    <a:lnTo>
                      <a:pt x="2012" y="909"/>
                    </a:lnTo>
                    <a:lnTo>
                      <a:pt x="2012" y="909"/>
                    </a:lnTo>
                    <a:lnTo>
                      <a:pt x="2013" y="909"/>
                    </a:lnTo>
                    <a:lnTo>
                      <a:pt x="2013" y="908"/>
                    </a:lnTo>
                    <a:lnTo>
                      <a:pt x="2013" y="908"/>
                    </a:lnTo>
                    <a:lnTo>
                      <a:pt x="2013" y="908"/>
                    </a:lnTo>
                    <a:lnTo>
                      <a:pt x="2013" y="908"/>
                    </a:lnTo>
                    <a:lnTo>
                      <a:pt x="2013" y="907"/>
                    </a:lnTo>
                    <a:lnTo>
                      <a:pt x="2013" y="907"/>
                    </a:lnTo>
                    <a:lnTo>
                      <a:pt x="2013" y="907"/>
                    </a:lnTo>
                    <a:lnTo>
                      <a:pt x="2013" y="906"/>
                    </a:lnTo>
                    <a:lnTo>
                      <a:pt x="2013" y="906"/>
                    </a:lnTo>
                    <a:lnTo>
                      <a:pt x="2013" y="906"/>
                    </a:lnTo>
                    <a:lnTo>
                      <a:pt x="2013" y="905"/>
                    </a:lnTo>
                    <a:lnTo>
                      <a:pt x="2013" y="904"/>
                    </a:lnTo>
                    <a:lnTo>
                      <a:pt x="2013" y="904"/>
                    </a:lnTo>
                    <a:lnTo>
                      <a:pt x="2012" y="903"/>
                    </a:lnTo>
                    <a:lnTo>
                      <a:pt x="2012" y="903"/>
                    </a:lnTo>
                    <a:lnTo>
                      <a:pt x="2012" y="902"/>
                    </a:lnTo>
                    <a:lnTo>
                      <a:pt x="2011" y="902"/>
                    </a:lnTo>
                    <a:lnTo>
                      <a:pt x="2010" y="901"/>
                    </a:lnTo>
                    <a:lnTo>
                      <a:pt x="2010" y="901"/>
                    </a:lnTo>
                    <a:lnTo>
                      <a:pt x="2009" y="900"/>
                    </a:lnTo>
                    <a:lnTo>
                      <a:pt x="2009" y="900"/>
                    </a:lnTo>
                    <a:lnTo>
                      <a:pt x="2009" y="900"/>
                    </a:lnTo>
                    <a:lnTo>
                      <a:pt x="2009" y="900"/>
                    </a:lnTo>
                    <a:lnTo>
                      <a:pt x="2008" y="900"/>
                    </a:lnTo>
                    <a:lnTo>
                      <a:pt x="2008" y="900"/>
                    </a:lnTo>
                    <a:lnTo>
                      <a:pt x="2008" y="900"/>
                    </a:lnTo>
                    <a:lnTo>
                      <a:pt x="1987" y="894"/>
                    </a:lnTo>
                    <a:lnTo>
                      <a:pt x="1986" y="894"/>
                    </a:lnTo>
                    <a:lnTo>
                      <a:pt x="1986" y="894"/>
                    </a:lnTo>
                    <a:lnTo>
                      <a:pt x="1986" y="894"/>
                    </a:lnTo>
                    <a:lnTo>
                      <a:pt x="1985" y="894"/>
                    </a:lnTo>
                    <a:lnTo>
                      <a:pt x="1985" y="894"/>
                    </a:lnTo>
                    <a:lnTo>
                      <a:pt x="1985" y="894"/>
                    </a:lnTo>
                    <a:lnTo>
                      <a:pt x="1984" y="894"/>
                    </a:lnTo>
                    <a:lnTo>
                      <a:pt x="1983" y="894"/>
                    </a:lnTo>
                    <a:lnTo>
                      <a:pt x="1982" y="895"/>
                    </a:lnTo>
                    <a:lnTo>
                      <a:pt x="1982" y="895"/>
                    </a:lnTo>
                    <a:lnTo>
                      <a:pt x="1981" y="895"/>
                    </a:lnTo>
                    <a:lnTo>
                      <a:pt x="1981" y="895"/>
                    </a:lnTo>
                    <a:lnTo>
                      <a:pt x="1980" y="896"/>
                    </a:lnTo>
                    <a:lnTo>
                      <a:pt x="1980" y="896"/>
                    </a:lnTo>
                    <a:lnTo>
                      <a:pt x="1980" y="897"/>
                    </a:lnTo>
                    <a:lnTo>
                      <a:pt x="1979" y="897"/>
                    </a:lnTo>
                    <a:lnTo>
                      <a:pt x="1979" y="898"/>
                    </a:lnTo>
                    <a:lnTo>
                      <a:pt x="1979" y="898"/>
                    </a:lnTo>
                    <a:lnTo>
                      <a:pt x="1979" y="899"/>
                    </a:lnTo>
                    <a:lnTo>
                      <a:pt x="1979" y="899"/>
                    </a:lnTo>
                    <a:lnTo>
                      <a:pt x="1979" y="899"/>
                    </a:lnTo>
                    <a:lnTo>
                      <a:pt x="1979" y="900"/>
                    </a:lnTo>
                    <a:lnTo>
                      <a:pt x="1979" y="900"/>
                    </a:lnTo>
                    <a:lnTo>
                      <a:pt x="1978" y="900"/>
                    </a:lnTo>
                    <a:lnTo>
                      <a:pt x="1978" y="900"/>
                    </a:lnTo>
                    <a:lnTo>
                      <a:pt x="1978" y="900"/>
                    </a:lnTo>
                    <a:lnTo>
                      <a:pt x="1978" y="901"/>
                    </a:lnTo>
                    <a:lnTo>
                      <a:pt x="1978" y="901"/>
                    </a:lnTo>
                    <a:lnTo>
                      <a:pt x="1978" y="901"/>
                    </a:lnTo>
                    <a:lnTo>
                      <a:pt x="1978" y="901"/>
                    </a:lnTo>
                    <a:close/>
                    <a:moveTo>
                      <a:pt x="1993" y="924"/>
                    </a:moveTo>
                    <a:lnTo>
                      <a:pt x="1992" y="924"/>
                    </a:lnTo>
                    <a:lnTo>
                      <a:pt x="1992" y="924"/>
                    </a:lnTo>
                    <a:lnTo>
                      <a:pt x="1991" y="925"/>
                    </a:lnTo>
                    <a:lnTo>
                      <a:pt x="1990" y="925"/>
                    </a:lnTo>
                    <a:lnTo>
                      <a:pt x="1990" y="925"/>
                    </a:lnTo>
                    <a:lnTo>
                      <a:pt x="1989" y="926"/>
                    </a:lnTo>
                    <a:lnTo>
                      <a:pt x="1989" y="927"/>
                    </a:lnTo>
                    <a:lnTo>
                      <a:pt x="1989" y="927"/>
                    </a:lnTo>
                    <a:lnTo>
                      <a:pt x="1988" y="928"/>
                    </a:lnTo>
                    <a:lnTo>
                      <a:pt x="1988" y="929"/>
                    </a:lnTo>
                    <a:lnTo>
                      <a:pt x="1988" y="929"/>
                    </a:lnTo>
                    <a:lnTo>
                      <a:pt x="1988" y="929"/>
                    </a:lnTo>
                    <a:lnTo>
                      <a:pt x="1988" y="930"/>
                    </a:lnTo>
                    <a:lnTo>
                      <a:pt x="1988" y="930"/>
                    </a:lnTo>
                    <a:lnTo>
                      <a:pt x="1988" y="930"/>
                    </a:lnTo>
                    <a:lnTo>
                      <a:pt x="1988" y="930"/>
                    </a:lnTo>
                    <a:lnTo>
                      <a:pt x="1989" y="952"/>
                    </a:lnTo>
                    <a:lnTo>
                      <a:pt x="1989" y="952"/>
                    </a:lnTo>
                    <a:lnTo>
                      <a:pt x="1989" y="953"/>
                    </a:lnTo>
                    <a:lnTo>
                      <a:pt x="1989" y="953"/>
                    </a:lnTo>
                    <a:lnTo>
                      <a:pt x="1989" y="953"/>
                    </a:lnTo>
                    <a:lnTo>
                      <a:pt x="1990" y="954"/>
                    </a:lnTo>
                    <a:lnTo>
                      <a:pt x="1990" y="955"/>
                    </a:lnTo>
                    <a:lnTo>
                      <a:pt x="1990" y="955"/>
                    </a:lnTo>
                    <a:lnTo>
                      <a:pt x="1990" y="956"/>
                    </a:lnTo>
                    <a:lnTo>
                      <a:pt x="1991" y="956"/>
                    </a:lnTo>
                    <a:lnTo>
                      <a:pt x="1991" y="957"/>
                    </a:lnTo>
                    <a:lnTo>
                      <a:pt x="1992" y="957"/>
                    </a:lnTo>
                    <a:lnTo>
                      <a:pt x="1992" y="957"/>
                    </a:lnTo>
                    <a:lnTo>
                      <a:pt x="1993" y="958"/>
                    </a:lnTo>
                    <a:lnTo>
                      <a:pt x="1993" y="958"/>
                    </a:lnTo>
                    <a:lnTo>
                      <a:pt x="1994" y="958"/>
                    </a:lnTo>
                    <a:lnTo>
                      <a:pt x="1995" y="958"/>
                    </a:lnTo>
                    <a:lnTo>
                      <a:pt x="1995" y="958"/>
                    </a:lnTo>
                    <a:lnTo>
                      <a:pt x="1995" y="958"/>
                    </a:lnTo>
                    <a:lnTo>
                      <a:pt x="1995" y="959"/>
                    </a:lnTo>
                    <a:lnTo>
                      <a:pt x="1996" y="959"/>
                    </a:lnTo>
                    <a:lnTo>
                      <a:pt x="1996" y="959"/>
                    </a:lnTo>
                    <a:lnTo>
                      <a:pt x="1996" y="959"/>
                    </a:lnTo>
                    <a:lnTo>
                      <a:pt x="1996" y="959"/>
                    </a:lnTo>
                    <a:lnTo>
                      <a:pt x="1997" y="959"/>
                    </a:lnTo>
                    <a:lnTo>
                      <a:pt x="1997" y="958"/>
                    </a:lnTo>
                    <a:lnTo>
                      <a:pt x="1997" y="958"/>
                    </a:lnTo>
                    <a:lnTo>
                      <a:pt x="1998" y="958"/>
                    </a:lnTo>
                    <a:lnTo>
                      <a:pt x="1998" y="958"/>
                    </a:lnTo>
                    <a:lnTo>
                      <a:pt x="1999" y="958"/>
                    </a:lnTo>
                    <a:lnTo>
                      <a:pt x="1999" y="958"/>
                    </a:lnTo>
                    <a:lnTo>
                      <a:pt x="2000" y="958"/>
                    </a:lnTo>
                    <a:lnTo>
                      <a:pt x="2000" y="957"/>
                    </a:lnTo>
                    <a:lnTo>
                      <a:pt x="2001" y="957"/>
                    </a:lnTo>
                    <a:lnTo>
                      <a:pt x="2001" y="956"/>
                    </a:lnTo>
                    <a:lnTo>
                      <a:pt x="2002" y="956"/>
                    </a:lnTo>
                    <a:lnTo>
                      <a:pt x="2002" y="955"/>
                    </a:lnTo>
                    <a:lnTo>
                      <a:pt x="2002" y="955"/>
                    </a:lnTo>
                    <a:lnTo>
                      <a:pt x="2002" y="954"/>
                    </a:lnTo>
                    <a:lnTo>
                      <a:pt x="2003" y="953"/>
                    </a:lnTo>
                    <a:lnTo>
                      <a:pt x="2003" y="953"/>
                    </a:lnTo>
                    <a:lnTo>
                      <a:pt x="2003" y="953"/>
                    </a:lnTo>
                    <a:lnTo>
                      <a:pt x="2003" y="952"/>
                    </a:lnTo>
                    <a:lnTo>
                      <a:pt x="2003" y="952"/>
                    </a:lnTo>
                    <a:lnTo>
                      <a:pt x="2003" y="952"/>
                    </a:lnTo>
                    <a:lnTo>
                      <a:pt x="2003" y="951"/>
                    </a:lnTo>
                    <a:lnTo>
                      <a:pt x="2002" y="930"/>
                    </a:lnTo>
                    <a:lnTo>
                      <a:pt x="2001" y="929"/>
                    </a:lnTo>
                    <a:lnTo>
                      <a:pt x="2001" y="929"/>
                    </a:lnTo>
                    <a:lnTo>
                      <a:pt x="2001" y="929"/>
                    </a:lnTo>
                    <a:lnTo>
                      <a:pt x="2001" y="928"/>
                    </a:lnTo>
                    <a:lnTo>
                      <a:pt x="2001" y="928"/>
                    </a:lnTo>
                    <a:lnTo>
                      <a:pt x="2001" y="928"/>
                    </a:lnTo>
                    <a:lnTo>
                      <a:pt x="2001" y="927"/>
                    </a:lnTo>
                    <a:lnTo>
                      <a:pt x="2001" y="927"/>
                    </a:lnTo>
                    <a:lnTo>
                      <a:pt x="2000" y="926"/>
                    </a:lnTo>
                    <a:lnTo>
                      <a:pt x="2000" y="925"/>
                    </a:lnTo>
                    <a:lnTo>
                      <a:pt x="1999" y="925"/>
                    </a:lnTo>
                    <a:lnTo>
                      <a:pt x="1999" y="925"/>
                    </a:lnTo>
                    <a:lnTo>
                      <a:pt x="1998" y="924"/>
                    </a:lnTo>
                    <a:lnTo>
                      <a:pt x="1997" y="924"/>
                    </a:lnTo>
                    <a:lnTo>
                      <a:pt x="1997" y="924"/>
                    </a:lnTo>
                    <a:lnTo>
                      <a:pt x="1996" y="924"/>
                    </a:lnTo>
                    <a:lnTo>
                      <a:pt x="1996" y="924"/>
                    </a:lnTo>
                    <a:lnTo>
                      <a:pt x="1996" y="923"/>
                    </a:lnTo>
                    <a:lnTo>
                      <a:pt x="1995" y="923"/>
                    </a:lnTo>
                    <a:lnTo>
                      <a:pt x="1995" y="923"/>
                    </a:lnTo>
                    <a:lnTo>
                      <a:pt x="1995" y="923"/>
                    </a:lnTo>
                    <a:lnTo>
                      <a:pt x="1994" y="923"/>
                    </a:lnTo>
                    <a:lnTo>
                      <a:pt x="1994" y="923"/>
                    </a:lnTo>
                    <a:lnTo>
                      <a:pt x="1994" y="923"/>
                    </a:lnTo>
                    <a:lnTo>
                      <a:pt x="1994" y="923"/>
                    </a:lnTo>
                    <a:lnTo>
                      <a:pt x="1994" y="924"/>
                    </a:lnTo>
                    <a:lnTo>
                      <a:pt x="1993" y="924"/>
                    </a:lnTo>
                    <a:lnTo>
                      <a:pt x="1993" y="924"/>
                    </a:lnTo>
                    <a:lnTo>
                      <a:pt x="1993" y="924"/>
                    </a:lnTo>
                    <a:lnTo>
                      <a:pt x="1993" y="924"/>
                    </a:lnTo>
                    <a:close/>
                    <a:moveTo>
                      <a:pt x="1984" y="989"/>
                    </a:moveTo>
                    <a:lnTo>
                      <a:pt x="1983" y="990"/>
                    </a:lnTo>
                    <a:lnTo>
                      <a:pt x="1982" y="990"/>
                    </a:lnTo>
                    <a:lnTo>
                      <a:pt x="1982" y="990"/>
                    </a:lnTo>
                    <a:lnTo>
                      <a:pt x="1982" y="991"/>
                    </a:lnTo>
                    <a:lnTo>
                      <a:pt x="1981" y="991"/>
                    </a:lnTo>
                    <a:lnTo>
                      <a:pt x="1981" y="992"/>
                    </a:lnTo>
                    <a:lnTo>
                      <a:pt x="1980" y="992"/>
                    </a:lnTo>
                    <a:lnTo>
                      <a:pt x="1980" y="993"/>
                    </a:lnTo>
                    <a:lnTo>
                      <a:pt x="1980" y="993"/>
                    </a:lnTo>
                    <a:lnTo>
                      <a:pt x="1980" y="994"/>
                    </a:lnTo>
                    <a:lnTo>
                      <a:pt x="1980" y="994"/>
                    </a:lnTo>
                    <a:lnTo>
                      <a:pt x="1980" y="994"/>
                    </a:lnTo>
                    <a:lnTo>
                      <a:pt x="1980" y="995"/>
                    </a:lnTo>
                    <a:lnTo>
                      <a:pt x="1980" y="995"/>
                    </a:lnTo>
                    <a:lnTo>
                      <a:pt x="1979" y="995"/>
                    </a:lnTo>
                    <a:lnTo>
                      <a:pt x="1980" y="996"/>
                    </a:lnTo>
                    <a:lnTo>
                      <a:pt x="1981" y="1018"/>
                    </a:lnTo>
                    <a:lnTo>
                      <a:pt x="1981" y="1018"/>
                    </a:lnTo>
                    <a:lnTo>
                      <a:pt x="1981" y="1018"/>
                    </a:lnTo>
                    <a:lnTo>
                      <a:pt x="1981" y="1019"/>
                    </a:lnTo>
                    <a:lnTo>
                      <a:pt x="1981" y="1019"/>
                    </a:lnTo>
                    <a:lnTo>
                      <a:pt x="1981" y="1019"/>
                    </a:lnTo>
                    <a:lnTo>
                      <a:pt x="1981" y="1020"/>
                    </a:lnTo>
                    <a:lnTo>
                      <a:pt x="1981" y="1020"/>
                    </a:lnTo>
                    <a:lnTo>
                      <a:pt x="1982" y="1021"/>
                    </a:lnTo>
                    <a:lnTo>
                      <a:pt x="1982" y="1021"/>
                    </a:lnTo>
                    <a:lnTo>
                      <a:pt x="1982" y="1022"/>
                    </a:lnTo>
                    <a:lnTo>
                      <a:pt x="1983" y="1022"/>
                    </a:lnTo>
                    <a:lnTo>
                      <a:pt x="1983" y="1023"/>
                    </a:lnTo>
                    <a:lnTo>
                      <a:pt x="1984" y="1023"/>
                    </a:lnTo>
                    <a:lnTo>
                      <a:pt x="1985" y="1023"/>
                    </a:lnTo>
                    <a:lnTo>
                      <a:pt x="1985" y="1023"/>
                    </a:lnTo>
                    <a:lnTo>
                      <a:pt x="1986" y="1024"/>
                    </a:lnTo>
                    <a:lnTo>
                      <a:pt x="1986" y="1024"/>
                    </a:lnTo>
                    <a:lnTo>
                      <a:pt x="1987" y="1024"/>
                    </a:lnTo>
                    <a:lnTo>
                      <a:pt x="1987" y="1024"/>
                    </a:lnTo>
                    <a:lnTo>
                      <a:pt x="1987" y="1024"/>
                    </a:lnTo>
                    <a:lnTo>
                      <a:pt x="1987" y="1024"/>
                    </a:lnTo>
                    <a:lnTo>
                      <a:pt x="1988" y="1024"/>
                    </a:lnTo>
                    <a:lnTo>
                      <a:pt x="1988" y="1024"/>
                    </a:lnTo>
                    <a:lnTo>
                      <a:pt x="1988" y="1024"/>
                    </a:lnTo>
                    <a:lnTo>
                      <a:pt x="1988" y="1024"/>
                    </a:lnTo>
                    <a:lnTo>
                      <a:pt x="1989" y="1024"/>
                    </a:lnTo>
                    <a:lnTo>
                      <a:pt x="1989" y="1024"/>
                    </a:lnTo>
                    <a:lnTo>
                      <a:pt x="1989" y="1023"/>
                    </a:lnTo>
                    <a:lnTo>
                      <a:pt x="1990" y="1023"/>
                    </a:lnTo>
                    <a:lnTo>
                      <a:pt x="1990" y="1023"/>
                    </a:lnTo>
                    <a:lnTo>
                      <a:pt x="1991" y="1023"/>
                    </a:lnTo>
                    <a:lnTo>
                      <a:pt x="1992" y="1022"/>
                    </a:lnTo>
                    <a:lnTo>
                      <a:pt x="1992" y="1022"/>
                    </a:lnTo>
                    <a:lnTo>
                      <a:pt x="1993" y="1022"/>
                    </a:lnTo>
                    <a:lnTo>
                      <a:pt x="1993" y="1021"/>
                    </a:lnTo>
                    <a:lnTo>
                      <a:pt x="1993" y="1021"/>
                    </a:lnTo>
                    <a:lnTo>
                      <a:pt x="1994" y="1020"/>
                    </a:lnTo>
                    <a:lnTo>
                      <a:pt x="1994" y="1020"/>
                    </a:lnTo>
                    <a:lnTo>
                      <a:pt x="1994" y="1019"/>
                    </a:lnTo>
                    <a:lnTo>
                      <a:pt x="1994" y="1019"/>
                    </a:lnTo>
                    <a:lnTo>
                      <a:pt x="1994" y="1018"/>
                    </a:lnTo>
                    <a:lnTo>
                      <a:pt x="1994" y="1018"/>
                    </a:lnTo>
                    <a:lnTo>
                      <a:pt x="1994" y="1018"/>
                    </a:lnTo>
                    <a:lnTo>
                      <a:pt x="1994" y="1017"/>
                    </a:lnTo>
                    <a:lnTo>
                      <a:pt x="1994" y="1017"/>
                    </a:lnTo>
                    <a:lnTo>
                      <a:pt x="1993" y="995"/>
                    </a:lnTo>
                    <a:lnTo>
                      <a:pt x="1993" y="995"/>
                    </a:lnTo>
                    <a:lnTo>
                      <a:pt x="1993" y="994"/>
                    </a:lnTo>
                    <a:lnTo>
                      <a:pt x="1993" y="994"/>
                    </a:lnTo>
                    <a:lnTo>
                      <a:pt x="1993" y="994"/>
                    </a:lnTo>
                    <a:lnTo>
                      <a:pt x="1993" y="993"/>
                    </a:lnTo>
                    <a:lnTo>
                      <a:pt x="1993" y="993"/>
                    </a:lnTo>
                    <a:lnTo>
                      <a:pt x="1992" y="992"/>
                    </a:lnTo>
                    <a:lnTo>
                      <a:pt x="1992" y="992"/>
                    </a:lnTo>
                    <a:lnTo>
                      <a:pt x="1992" y="991"/>
                    </a:lnTo>
                    <a:lnTo>
                      <a:pt x="1991" y="991"/>
                    </a:lnTo>
                    <a:lnTo>
                      <a:pt x="1990" y="991"/>
                    </a:lnTo>
                    <a:lnTo>
                      <a:pt x="1990" y="990"/>
                    </a:lnTo>
                    <a:lnTo>
                      <a:pt x="1989" y="990"/>
                    </a:lnTo>
                    <a:lnTo>
                      <a:pt x="1989" y="990"/>
                    </a:lnTo>
                    <a:lnTo>
                      <a:pt x="1988" y="989"/>
                    </a:lnTo>
                    <a:lnTo>
                      <a:pt x="1988" y="989"/>
                    </a:lnTo>
                    <a:lnTo>
                      <a:pt x="1987" y="989"/>
                    </a:lnTo>
                    <a:lnTo>
                      <a:pt x="1987" y="989"/>
                    </a:lnTo>
                    <a:lnTo>
                      <a:pt x="1987" y="989"/>
                    </a:lnTo>
                    <a:lnTo>
                      <a:pt x="1987" y="989"/>
                    </a:lnTo>
                    <a:lnTo>
                      <a:pt x="1986" y="989"/>
                    </a:lnTo>
                    <a:lnTo>
                      <a:pt x="1986" y="989"/>
                    </a:lnTo>
                    <a:lnTo>
                      <a:pt x="1986" y="989"/>
                    </a:lnTo>
                    <a:lnTo>
                      <a:pt x="1986" y="989"/>
                    </a:lnTo>
                    <a:lnTo>
                      <a:pt x="1985" y="989"/>
                    </a:lnTo>
                    <a:lnTo>
                      <a:pt x="1985" y="989"/>
                    </a:lnTo>
                    <a:lnTo>
                      <a:pt x="1985" y="989"/>
                    </a:lnTo>
                    <a:lnTo>
                      <a:pt x="1984" y="989"/>
                    </a:lnTo>
                    <a:lnTo>
                      <a:pt x="1984" y="989"/>
                    </a:lnTo>
                    <a:lnTo>
                      <a:pt x="1984" y="989"/>
                    </a:lnTo>
                    <a:close/>
                    <a:moveTo>
                      <a:pt x="1979" y="1059"/>
                    </a:moveTo>
                    <a:lnTo>
                      <a:pt x="1979" y="1059"/>
                    </a:lnTo>
                    <a:lnTo>
                      <a:pt x="1978" y="1060"/>
                    </a:lnTo>
                    <a:lnTo>
                      <a:pt x="1978" y="1060"/>
                    </a:lnTo>
                    <a:lnTo>
                      <a:pt x="1977" y="1060"/>
                    </a:lnTo>
                    <a:lnTo>
                      <a:pt x="1977" y="1061"/>
                    </a:lnTo>
                    <a:lnTo>
                      <a:pt x="1976" y="1061"/>
                    </a:lnTo>
                    <a:lnTo>
                      <a:pt x="1976" y="1062"/>
                    </a:lnTo>
                    <a:lnTo>
                      <a:pt x="1976" y="1062"/>
                    </a:lnTo>
                    <a:lnTo>
                      <a:pt x="1975" y="1063"/>
                    </a:lnTo>
                    <a:lnTo>
                      <a:pt x="1975" y="1063"/>
                    </a:lnTo>
                    <a:lnTo>
                      <a:pt x="1975" y="1064"/>
                    </a:lnTo>
                    <a:lnTo>
                      <a:pt x="1975" y="1064"/>
                    </a:lnTo>
                    <a:lnTo>
                      <a:pt x="1975" y="1064"/>
                    </a:lnTo>
                    <a:lnTo>
                      <a:pt x="1975" y="1065"/>
                    </a:lnTo>
                    <a:lnTo>
                      <a:pt x="1975" y="1066"/>
                    </a:lnTo>
                    <a:lnTo>
                      <a:pt x="1975" y="1066"/>
                    </a:lnTo>
                    <a:lnTo>
                      <a:pt x="1976" y="1088"/>
                    </a:lnTo>
                    <a:lnTo>
                      <a:pt x="1976" y="1088"/>
                    </a:lnTo>
                    <a:lnTo>
                      <a:pt x="1976" y="1088"/>
                    </a:lnTo>
                    <a:lnTo>
                      <a:pt x="1976" y="1089"/>
                    </a:lnTo>
                    <a:lnTo>
                      <a:pt x="1976" y="1089"/>
                    </a:lnTo>
                    <a:lnTo>
                      <a:pt x="1976" y="1089"/>
                    </a:lnTo>
                    <a:lnTo>
                      <a:pt x="1977" y="1089"/>
                    </a:lnTo>
                    <a:lnTo>
                      <a:pt x="1977" y="1090"/>
                    </a:lnTo>
                    <a:lnTo>
                      <a:pt x="1978" y="1090"/>
                    </a:lnTo>
                    <a:lnTo>
                      <a:pt x="1978" y="1091"/>
                    </a:lnTo>
                    <a:lnTo>
                      <a:pt x="1978" y="1091"/>
                    </a:lnTo>
                    <a:lnTo>
                      <a:pt x="1979" y="1092"/>
                    </a:lnTo>
                    <a:lnTo>
                      <a:pt x="1979" y="1092"/>
                    </a:lnTo>
                    <a:lnTo>
                      <a:pt x="1980" y="1093"/>
                    </a:lnTo>
                    <a:lnTo>
                      <a:pt x="1980" y="1093"/>
                    </a:lnTo>
                    <a:lnTo>
                      <a:pt x="1981" y="1094"/>
                    </a:lnTo>
                    <a:lnTo>
                      <a:pt x="1981" y="1094"/>
                    </a:lnTo>
                    <a:lnTo>
                      <a:pt x="1982" y="1094"/>
                    </a:lnTo>
                    <a:lnTo>
                      <a:pt x="1982" y="1094"/>
                    </a:lnTo>
                    <a:lnTo>
                      <a:pt x="1982" y="1094"/>
                    </a:lnTo>
                    <a:lnTo>
                      <a:pt x="1983" y="1094"/>
                    </a:lnTo>
                    <a:lnTo>
                      <a:pt x="1983" y="1094"/>
                    </a:lnTo>
                    <a:lnTo>
                      <a:pt x="1983" y="1094"/>
                    </a:lnTo>
                    <a:lnTo>
                      <a:pt x="1983" y="1094"/>
                    </a:lnTo>
                    <a:lnTo>
                      <a:pt x="1984" y="1094"/>
                    </a:lnTo>
                    <a:lnTo>
                      <a:pt x="1984" y="1094"/>
                    </a:lnTo>
                    <a:lnTo>
                      <a:pt x="1985" y="1094"/>
                    </a:lnTo>
                    <a:lnTo>
                      <a:pt x="1985" y="1094"/>
                    </a:lnTo>
                    <a:lnTo>
                      <a:pt x="1985" y="1094"/>
                    </a:lnTo>
                    <a:lnTo>
                      <a:pt x="1986" y="1094"/>
                    </a:lnTo>
                    <a:lnTo>
                      <a:pt x="1986" y="1093"/>
                    </a:lnTo>
                    <a:lnTo>
                      <a:pt x="1987" y="1092"/>
                    </a:lnTo>
                    <a:lnTo>
                      <a:pt x="1987" y="1092"/>
                    </a:lnTo>
                    <a:lnTo>
                      <a:pt x="1988" y="1092"/>
                    </a:lnTo>
                    <a:lnTo>
                      <a:pt x="1988" y="1091"/>
                    </a:lnTo>
                    <a:lnTo>
                      <a:pt x="1988" y="1091"/>
                    </a:lnTo>
                    <a:lnTo>
                      <a:pt x="1989" y="1090"/>
                    </a:lnTo>
                    <a:lnTo>
                      <a:pt x="1989" y="1090"/>
                    </a:lnTo>
                    <a:lnTo>
                      <a:pt x="1989" y="1089"/>
                    </a:lnTo>
                    <a:lnTo>
                      <a:pt x="1989" y="1089"/>
                    </a:lnTo>
                    <a:lnTo>
                      <a:pt x="1989" y="1088"/>
                    </a:lnTo>
                    <a:lnTo>
                      <a:pt x="1990" y="1088"/>
                    </a:lnTo>
                    <a:lnTo>
                      <a:pt x="1990" y="1088"/>
                    </a:lnTo>
                    <a:lnTo>
                      <a:pt x="1990" y="1087"/>
                    </a:lnTo>
                    <a:lnTo>
                      <a:pt x="1990" y="1087"/>
                    </a:lnTo>
                    <a:lnTo>
                      <a:pt x="1990" y="1087"/>
                    </a:lnTo>
                    <a:lnTo>
                      <a:pt x="1988" y="1065"/>
                    </a:lnTo>
                    <a:lnTo>
                      <a:pt x="1988" y="1064"/>
                    </a:lnTo>
                    <a:lnTo>
                      <a:pt x="1988" y="1064"/>
                    </a:lnTo>
                    <a:lnTo>
                      <a:pt x="1988" y="1064"/>
                    </a:lnTo>
                    <a:lnTo>
                      <a:pt x="1988" y="1063"/>
                    </a:lnTo>
                    <a:lnTo>
                      <a:pt x="1988" y="1063"/>
                    </a:lnTo>
                    <a:lnTo>
                      <a:pt x="1988" y="1063"/>
                    </a:lnTo>
                    <a:lnTo>
                      <a:pt x="1988" y="1062"/>
                    </a:lnTo>
                    <a:lnTo>
                      <a:pt x="1987" y="1062"/>
                    </a:lnTo>
                    <a:lnTo>
                      <a:pt x="1987" y="1061"/>
                    </a:lnTo>
                    <a:lnTo>
                      <a:pt x="1987" y="1061"/>
                    </a:lnTo>
                    <a:lnTo>
                      <a:pt x="1986" y="1060"/>
                    </a:lnTo>
                    <a:lnTo>
                      <a:pt x="1986" y="1060"/>
                    </a:lnTo>
                    <a:lnTo>
                      <a:pt x="1985" y="1060"/>
                    </a:lnTo>
                    <a:lnTo>
                      <a:pt x="1985" y="1059"/>
                    </a:lnTo>
                    <a:lnTo>
                      <a:pt x="1984" y="1059"/>
                    </a:lnTo>
                    <a:lnTo>
                      <a:pt x="1983" y="1059"/>
                    </a:lnTo>
                    <a:lnTo>
                      <a:pt x="1983" y="1059"/>
                    </a:lnTo>
                    <a:lnTo>
                      <a:pt x="1983" y="1059"/>
                    </a:lnTo>
                    <a:lnTo>
                      <a:pt x="1982" y="1059"/>
                    </a:lnTo>
                    <a:lnTo>
                      <a:pt x="1982" y="1059"/>
                    </a:lnTo>
                    <a:lnTo>
                      <a:pt x="1982" y="1059"/>
                    </a:lnTo>
                    <a:lnTo>
                      <a:pt x="1981" y="1059"/>
                    </a:lnTo>
                    <a:lnTo>
                      <a:pt x="1981" y="1059"/>
                    </a:lnTo>
                    <a:lnTo>
                      <a:pt x="1981" y="1059"/>
                    </a:lnTo>
                    <a:lnTo>
                      <a:pt x="1981" y="1059"/>
                    </a:lnTo>
                    <a:lnTo>
                      <a:pt x="1980" y="1059"/>
                    </a:lnTo>
                    <a:lnTo>
                      <a:pt x="1980" y="1059"/>
                    </a:lnTo>
                    <a:lnTo>
                      <a:pt x="1980" y="1059"/>
                    </a:lnTo>
                    <a:lnTo>
                      <a:pt x="1979" y="1059"/>
                    </a:lnTo>
                    <a:lnTo>
                      <a:pt x="1979" y="1059"/>
                    </a:lnTo>
                    <a:close/>
                    <a:moveTo>
                      <a:pt x="1981" y="1119"/>
                    </a:moveTo>
                    <a:lnTo>
                      <a:pt x="1981" y="1118"/>
                    </a:lnTo>
                    <a:lnTo>
                      <a:pt x="1981" y="1118"/>
                    </a:lnTo>
                    <a:lnTo>
                      <a:pt x="1980" y="1117"/>
                    </a:lnTo>
                    <a:lnTo>
                      <a:pt x="1980" y="1117"/>
                    </a:lnTo>
                    <a:lnTo>
                      <a:pt x="1979" y="1117"/>
                    </a:lnTo>
                    <a:lnTo>
                      <a:pt x="1979" y="1116"/>
                    </a:lnTo>
                    <a:lnTo>
                      <a:pt x="1978" y="1116"/>
                    </a:lnTo>
                    <a:lnTo>
                      <a:pt x="1978" y="1116"/>
                    </a:lnTo>
                    <a:lnTo>
                      <a:pt x="1977" y="1116"/>
                    </a:lnTo>
                    <a:lnTo>
                      <a:pt x="1976" y="1116"/>
                    </a:lnTo>
                    <a:lnTo>
                      <a:pt x="1976" y="1116"/>
                    </a:lnTo>
                    <a:lnTo>
                      <a:pt x="1975" y="1116"/>
                    </a:lnTo>
                    <a:lnTo>
                      <a:pt x="1975" y="1116"/>
                    </a:lnTo>
                    <a:lnTo>
                      <a:pt x="1975" y="1116"/>
                    </a:lnTo>
                    <a:lnTo>
                      <a:pt x="1974" y="1116"/>
                    </a:lnTo>
                    <a:lnTo>
                      <a:pt x="1974" y="1116"/>
                    </a:lnTo>
                    <a:lnTo>
                      <a:pt x="1953" y="1120"/>
                    </a:lnTo>
                    <a:lnTo>
                      <a:pt x="1952" y="1120"/>
                    </a:lnTo>
                    <a:lnTo>
                      <a:pt x="1952" y="1120"/>
                    </a:lnTo>
                    <a:lnTo>
                      <a:pt x="1952" y="1121"/>
                    </a:lnTo>
                    <a:lnTo>
                      <a:pt x="1952" y="1121"/>
                    </a:lnTo>
                    <a:lnTo>
                      <a:pt x="1951" y="1121"/>
                    </a:lnTo>
                    <a:lnTo>
                      <a:pt x="1951" y="1121"/>
                    </a:lnTo>
                    <a:lnTo>
                      <a:pt x="1951" y="1122"/>
                    </a:lnTo>
                    <a:lnTo>
                      <a:pt x="1950" y="1122"/>
                    </a:lnTo>
                    <a:lnTo>
                      <a:pt x="1950" y="1123"/>
                    </a:lnTo>
                    <a:lnTo>
                      <a:pt x="1949" y="1123"/>
                    </a:lnTo>
                    <a:lnTo>
                      <a:pt x="1948" y="1123"/>
                    </a:lnTo>
                    <a:lnTo>
                      <a:pt x="1948" y="1124"/>
                    </a:lnTo>
                    <a:lnTo>
                      <a:pt x="1948" y="1124"/>
                    </a:lnTo>
                    <a:lnTo>
                      <a:pt x="1948" y="1125"/>
                    </a:lnTo>
                    <a:lnTo>
                      <a:pt x="1948" y="1126"/>
                    </a:lnTo>
                    <a:lnTo>
                      <a:pt x="1947" y="1126"/>
                    </a:lnTo>
                    <a:lnTo>
                      <a:pt x="1947" y="1127"/>
                    </a:lnTo>
                    <a:lnTo>
                      <a:pt x="1947" y="1127"/>
                    </a:lnTo>
                    <a:lnTo>
                      <a:pt x="1947" y="1127"/>
                    </a:lnTo>
                    <a:lnTo>
                      <a:pt x="1947" y="1127"/>
                    </a:lnTo>
                    <a:lnTo>
                      <a:pt x="1948" y="1128"/>
                    </a:lnTo>
                    <a:lnTo>
                      <a:pt x="1948" y="1129"/>
                    </a:lnTo>
                    <a:lnTo>
                      <a:pt x="1948" y="1129"/>
                    </a:lnTo>
                    <a:lnTo>
                      <a:pt x="1948" y="1129"/>
                    </a:lnTo>
                    <a:lnTo>
                      <a:pt x="1948" y="1129"/>
                    </a:lnTo>
                    <a:lnTo>
                      <a:pt x="1948" y="1130"/>
                    </a:lnTo>
                    <a:lnTo>
                      <a:pt x="1948" y="1130"/>
                    </a:lnTo>
                    <a:lnTo>
                      <a:pt x="1948" y="1130"/>
                    </a:lnTo>
                    <a:lnTo>
                      <a:pt x="1948" y="1130"/>
                    </a:lnTo>
                    <a:lnTo>
                      <a:pt x="1949" y="1131"/>
                    </a:lnTo>
                    <a:lnTo>
                      <a:pt x="1949" y="1131"/>
                    </a:lnTo>
                    <a:lnTo>
                      <a:pt x="1950" y="1132"/>
                    </a:lnTo>
                    <a:lnTo>
                      <a:pt x="1950" y="1132"/>
                    </a:lnTo>
                    <a:lnTo>
                      <a:pt x="1951" y="1133"/>
                    </a:lnTo>
                    <a:lnTo>
                      <a:pt x="1951" y="1133"/>
                    </a:lnTo>
                    <a:lnTo>
                      <a:pt x="1952" y="1133"/>
                    </a:lnTo>
                    <a:lnTo>
                      <a:pt x="1952" y="1133"/>
                    </a:lnTo>
                    <a:lnTo>
                      <a:pt x="1953" y="1133"/>
                    </a:lnTo>
                    <a:lnTo>
                      <a:pt x="1954" y="1134"/>
                    </a:lnTo>
                    <a:lnTo>
                      <a:pt x="1954" y="1134"/>
                    </a:lnTo>
                    <a:lnTo>
                      <a:pt x="1954" y="1134"/>
                    </a:lnTo>
                    <a:lnTo>
                      <a:pt x="1955" y="1134"/>
                    </a:lnTo>
                    <a:lnTo>
                      <a:pt x="1955" y="1133"/>
                    </a:lnTo>
                    <a:lnTo>
                      <a:pt x="1955" y="1133"/>
                    </a:lnTo>
                    <a:lnTo>
                      <a:pt x="1955" y="1133"/>
                    </a:lnTo>
                    <a:lnTo>
                      <a:pt x="1977" y="1129"/>
                    </a:lnTo>
                    <a:lnTo>
                      <a:pt x="1978" y="1129"/>
                    </a:lnTo>
                    <a:lnTo>
                      <a:pt x="1978" y="1129"/>
                    </a:lnTo>
                    <a:lnTo>
                      <a:pt x="1978" y="1129"/>
                    </a:lnTo>
                    <a:lnTo>
                      <a:pt x="1978" y="1129"/>
                    </a:lnTo>
                    <a:lnTo>
                      <a:pt x="1979" y="1128"/>
                    </a:lnTo>
                    <a:lnTo>
                      <a:pt x="1979" y="1128"/>
                    </a:lnTo>
                    <a:lnTo>
                      <a:pt x="1980" y="1128"/>
                    </a:lnTo>
                    <a:lnTo>
                      <a:pt x="1980" y="1127"/>
                    </a:lnTo>
                    <a:lnTo>
                      <a:pt x="1980" y="1127"/>
                    </a:lnTo>
                    <a:lnTo>
                      <a:pt x="1981" y="1126"/>
                    </a:lnTo>
                    <a:lnTo>
                      <a:pt x="1981" y="1126"/>
                    </a:lnTo>
                    <a:lnTo>
                      <a:pt x="1981" y="1125"/>
                    </a:lnTo>
                    <a:lnTo>
                      <a:pt x="1982" y="1125"/>
                    </a:lnTo>
                    <a:lnTo>
                      <a:pt x="1982" y="1124"/>
                    </a:lnTo>
                    <a:lnTo>
                      <a:pt x="1982" y="1124"/>
                    </a:lnTo>
                    <a:lnTo>
                      <a:pt x="1982" y="1123"/>
                    </a:lnTo>
                    <a:lnTo>
                      <a:pt x="1982" y="1123"/>
                    </a:lnTo>
                    <a:lnTo>
                      <a:pt x="1982" y="1122"/>
                    </a:lnTo>
                    <a:lnTo>
                      <a:pt x="1982" y="1122"/>
                    </a:lnTo>
                    <a:lnTo>
                      <a:pt x="1982" y="1122"/>
                    </a:lnTo>
                    <a:lnTo>
                      <a:pt x="1982" y="1121"/>
                    </a:lnTo>
                    <a:lnTo>
                      <a:pt x="1982" y="1121"/>
                    </a:lnTo>
                    <a:lnTo>
                      <a:pt x="1982" y="1121"/>
                    </a:lnTo>
                    <a:lnTo>
                      <a:pt x="1982" y="1120"/>
                    </a:lnTo>
                    <a:lnTo>
                      <a:pt x="1982" y="1120"/>
                    </a:lnTo>
                    <a:lnTo>
                      <a:pt x="1982" y="1120"/>
                    </a:lnTo>
                    <a:lnTo>
                      <a:pt x="1982" y="1119"/>
                    </a:lnTo>
                    <a:lnTo>
                      <a:pt x="1981" y="1119"/>
                    </a:lnTo>
                    <a:lnTo>
                      <a:pt x="1981" y="1119"/>
                    </a:lnTo>
                    <a:lnTo>
                      <a:pt x="1981" y="1119"/>
                    </a:lnTo>
                    <a:close/>
                    <a:moveTo>
                      <a:pt x="1809" y="1239"/>
                    </a:moveTo>
                    <a:lnTo>
                      <a:pt x="1809" y="1239"/>
                    </a:lnTo>
                    <a:lnTo>
                      <a:pt x="1808" y="1238"/>
                    </a:lnTo>
                    <a:lnTo>
                      <a:pt x="1808" y="1238"/>
                    </a:lnTo>
                    <a:lnTo>
                      <a:pt x="1807" y="1237"/>
                    </a:lnTo>
                    <a:lnTo>
                      <a:pt x="1807" y="1237"/>
                    </a:lnTo>
                    <a:lnTo>
                      <a:pt x="1806" y="1237"/>
                    </a:lnTo>
                    <a:lnTo>
                      <a:pt x="1806" y="1237"/>
                    </a:lnTo>
                    <a:lnTo>
                      <a:pt x="1805" y="1236"/>
                    </a:lnTo>
                    <a:lnTo>
                      <a:pt x="1805" y="1236"/>
                    </a:lnTo>
                    <a:lnTo>
                      <a:pt x="1804" y="1236"/>
                    </a:lnTo>
                    <a:lnTo>
                      <a:pt x="1804" y="1236"/>
                    </a:lnTo>
                    <a:lnTo>
                      <a:pt x="1803" y="1236"/>
                    </a:lnTo>
                    <a:lnTo>
                      <a:pt x="1802" y="1236"/>
                    </a:lnTo>
                    <a:lnTo>
                      <a:pt x="1802" y="1236"/>
                    </a:lnTo>
                    <a:lnTo>
                      <a:pt x="1802" y="1236"/>
                    </a:lnTo>
                    <a:lnTo>
                      <a:pt x="1802" y="1236"/>
                    </a:lnTo>
                    <a:lnTo>
                      <a:pt x="1780" y="1242"/>
                    </a:lnTo>
                    <a:lnTo>
                      <a:pt x="1780" y="1242"/>
                    </a:lnTo>
                    <a:lnTo>
                      <a:pt x="1780" y="1242"/>
                    </a:lnTo>
                    <a:lnTo>
                      <a:pt x="1779" y="1242"/>
                    </a:lnTo>
                    <a:lnTo>
                      <a:pt x="1779" y="1242"/>
                    </a:lnTo>
                    <a:lnTo>
                      <a:pt x="1779" y="1242"/>
                    </a:lnTo>
                    <a:lnTo>
                      <a:pt x="1779" y="1243"/>
                    </a:lnTo>
                    <a:lnTo>
                      <a:pt x="1778" y="1243"/>
                    </a:lnTo>
                    <a:lnTo>
                      <a:pt x="1778" y="1243"/>
                    </a:lnTo>
                    <a:lnTo>
                      <a:pt x="1777" y="1244"/>
                    </a:lnTo>
                    <a:lnTo>
                      <a:pt x="1777" y="1244"/>
                    </a:lnTo>
                    <a:lnTo>
                      <a:pt x="1777" y="1245"/>
                    </a:lnTo>
                    <a:lnTo>
                      <a:pt x="1776" y="1245"/>
                    </a:lnTo>
                    <a:lnTo>
                      <a:pt x="1776" y="1246"/>
                    </a:lnTo>
                    <a:lnTo>
                      <a:pt x="1776" y="1246"/>
                    </a:lnTo>
                    <a:lnTo>
                      <a:pt x="1776" y="1247"/>
                    </a:lnTo>
                    <a:lnTo>
                      <a:pt x="1776" y="1248"/>
                    </a:lnTo>
                    <a:lnTo>
                      <a:pt x="1776" y="1248"/>
                    </a:lnTo>
                    <a:lnTo>
                      <a:pt x="1776" y="1249"/>
                    </a:lnTo>
                    <a:lnTo>
                      <a:pt x="1776" y="1249"/>
                    </a:lnTo>
                    <a:lnTo>
                      <a:pt x="1776" y="1249"/>
                    </a:lnTo>
                    <a:lnTo>
                      <a:pt x="1776" y="1250"/>
                    </a:lnTo>
                    <a:lnTo>
                      <a:pt x="1776" y="1250"/>
                    </a:lnTo>
                    <a:lnTo>
                      <a:pt x="1776" y="1250"/>
                    </a:lnTo>
                    <a:lnTo>
                      <a:pt x="1776" y="1250"/>
                    </a:lnTo>
                    <a:lnTo>
                      <a:pt x="1776" y="1250"/>
                    </a:lnTo>
                    <a:lnTo>
                      <a:pt x="1776" y="1251"/>
                    </a:lnTo>
                    <a:lnTo>
                      <a:pt x="1776" y="1251"/>
                    </a:lnTo>
                    <a:lnTo>
                      <a:pt x="1776" y="1251"/>
                    </a:lnTo>
                    <a:lnTo>
                      <a:pt x="1777" y="1252"/>
                    </a:lnTo>
                    <a:lnTo>
                      <a:pt x="1777" y="1252"/>
                    </a:lnTo>
                    <a:lnTo>
                      <a:pt x="1777" y="1253"/>
                    </a:lnTo>
                    <a:lnTo>
                      <a:pt x="1778" y="1254"/>
                    </a:lnTo>
                    <a:lnTo>
                      <a:pt x="1778" y="1254"/>
                    </a:lnTo>
                    <a:lnTo>
                      <a:pt x="1779" y="1254"/>
                    </a:lnTo>
                    <a:lnTo>
                      <a:pt x="1779" y="1254"/>
                    </a:lnTo>
                    <a:lnTo>
                      <a:pt x="1780" y="1255"/>
                    </a:lnTo>
                    <a:lnTo>
                      <a:pt x="1780" y="1255"/>
                    </a:lnTo>
                    <a:lnTo>
                      <a:pt x="1781" y="1255"/>
                    </a:lnTo>
                    <a:lnTo>
                      <a:pt x="1782" y="1255"/>
                    </a:lnTo>
                    <a:lnTo>
                      <a:pt x="1782" y="1255"/>
                    </a:lnTo>
                    <a:lnTo>
                      <a:pt x="1783" y="1255"/>
                    </a:lnTo>
                    <a:lnTo>
                      <a:pt x="1783" y="1255"/>
                    </a:lnTo>
                    <a:lnTo>
                      <a:pt x="1783" y="1255"/>
                    </a:lnTo>
                    <a:lnTo>
                      <a:pt x="1784" y="1255"/>
                    </a:lnTo>
                    <a:lnTo>
                      <a:pt x="1784" y="1255"/>
                    </a:lnTo>
                    <a:lnTo>
                      <a:pt x="1805" y="1249"/>
                    </a:lnTo>
                    <a:lnTo>
                      <a:pt x="1805" y="1249"/>
                    </a:lnTo>
                    <a:lnTo>
                      <a:pt x="1806" y="1249"/>
                    </a:lnTo>
                    <a:lnTo>
                      <a:pt x="1806" y="1249"/>
                    </a:lnTo>
                    <a:lnTo>
                      <a:pt x="1806" y="1249"/>
                    </a:lnTo>
                    <a:lnTo>
                      <a:pt x="1807" y="1249"/>
                    </a:lnTo>
                    <a:lnTo>
                      <a:pt x="1807" y="1249"/>
                    </a:lnTo>
                    <a:lnTo>
                      <a:pt x="1807" y="1248"/>
                    </a:lnTo>
                    <a:lnTo>
                      <a:pt x="1808" y="1248"/>
                    </a:lnTo>
                    <a:lnTo>
                      <a:pt x="1808" y="1248"/>
                    </a:lnTo>
                    <a:lnTo>
                      <a:pt x="1809" y="1247"/>
                    </a:lnTo>
                    <a:lnTo>
                      <a:pt x="1809" y="1246"/>
                    </a:lnTo>
                    <a:lnTo>
                      <a:pt x="1809" y="1246"/>
                    </a:lnTo>
                    <a:lnTo>
                      <a:pt x="1809" y="1245"/>
                    </a:lnTo>
                    <a:lnTo>
                      <a:pt x="1810" y="1245"/>
                    </a:lnTo>
                    <a:lnTo>
                      <a:pt x="1810" y="1244"/>
                    </a:lnTo>
                    <a:lnTo>
                      <a:pt x="1810" y="1243"/>
                    </a:lnTo>
                    <a:lnTo>
                      <a:pt x="1810" y="1243"/>
                    </a:lnTo>
                    <a:lnTo>
                      <a:pt x="1810" y="1243"/>
                    </a:lnTo>
                    <a:lnTo>
                      <a:pt x="1810" y="1242"/>
                    </a:lnTo>
                    <a:lnTo>
                      <a:pt x="1810" y="1242"/>
                    </a:lnTo>
                    <a:lnTo>
                      <a:pt x="1810" y="1242"/>
                    </a:lnTo>
                    <a:lnTo>
                      <a:pt x="1810" y="1241"/>
                    </a:lnTo>
                    <a:lnTo>
                      <a:pt x="1810" y="1241"/>
                    </a:lnTo>
                    <a:lnTo>
                      <a:pt x="1810" y="1241"/>
                    </a:lnTo>
                    <a:lnTo>
                      <a:pt x="1809" y="1241"/>
                    </a:lnTo>
                    <a:lnTo>
                      <a:pt x="1809" y="1241"/>
                    </a:lnTo>
                    <a:lnTo>
                      <a:pt x="1809" y="1240"/>
                    </a:lnTo>
                    <a:lnTo>
                      <a:pt x="1809" y="1239"/>
                    </a:lnTo>
                    <a:lnTo>
                      <a:pt x="1809" y="1239"/>
                    </a:lnTo>
                    <a:lnTo>
                      <a:pt x="1809" y="1239"/>
                    </a:lnTo>
                    <a:close/>
                    <a:moveTo>
                      <a:pt x="1950" y="1162"/>
                    </a:moveTo>
                    <a:lnTo>
                      <a:pt x="1949" y="1162"/>
                    </a:lnTo>
                    <a:lnTo>
                      <a:pt x="1949" y="1161"/>
                    </a:lnTo>
                    <a:lnTo>
                      <a:pt x="1949" y="1161"/>
                    </a:lnTo>
                    <a:lnTo>
                      <a:pt x="1948" y="1160"/>
                    </a:lnTo>
                    <a:lnTo>
                      <a:pt x="1948" y="1160"/>
                    </a:lnTo>
                    <a:lnTo>
                      <a:pt x="1948" y="1159"/>
                    </a:lnTo>
                    <a:lnTo>
                      <a:pt x="1947" y="1159"/>
                    </a:lnTo>
                    <a:lnTo>
                      <a:pt x="1947" y="1158"/>
                    </a:lnTo>
                    <a:lnTo>
                      <a:pt x="1946" y="1158"/>
                    </a:lnTo>
                    <a:lnTo>
                      <a:pt x="1946" y="1158"/>
                    </a:lnTo>
                    <a:lnTo>
                      <a:pt x="1946" y="1157"/>
                    </a:lnTo>
                    <a:lnTo>
                      <a:pt x="1945" y="1157"/>
                    </a:lnTo>
                    <a:lnTo>
                      <a:pt x="1945" y="1157"/>
                    </a:lnTo>
                    <a:lnTo>
                      <a:pt x="1945" y="1157"/>
                    </a:lnTo>
                    <a:lnTo>
                      <a:pt x="1944" y="1157"/>
                    </a:lnTo>
                    <a:lnTo>
                      <a:pt x="1944" y="1157"/>
                    </a:lnTo>
                    <a:lnTo>
                      <a:pt x="1923" y="1152"/>
                    </a:lnTo>
                    <a:lnTo>
                      <a:pt x="1922" y="1152"/>
                    </a:lnTo>
                    <a:lnTo>
                      <a:pt x="1922" y="1152"/>
                    </a:lnTo>
                    <a:lnTo>
                      <a:pt x="1922" y="1152"/>
                    </a:lnTo>
                    <a:lnTo>
                      <a:pt x="1922" y="1152"/>
                    </a:lnTo>
                    <a:lnTo>
                      <a:pt x="1921" y="1152"/>
                    </a:lnTo>
                    <a:lnTo>
                      <a:pt x="1920" y="1152"/>
                    </a:lnTo>
                    <a:lnTo>
                      <a:pt x="1920" y="1152"/>
                    </a:lnTo>
                    <a:lnTo>
                      <a:pt x="1919" y="1152"/>
                    </a:lnTo>
                    <a:lnTo>
                      <a:pt x="1919" y="1153"/>
                    </a:lnTo>
                    <a:lnTo>
                      <a:pt x="1918" y="1153"/>
                    </a:lnTo>
                    <a:lnTo>
                      <a:pt x="1918" y="1153"/>
                    </a:lnTo>
                    <a:lnTo>
                      <a:pt x="1917" y="1154"/>
                    </a:lnTo>
                    <a:lnTo>
                      <a:pt x="1917" y="1154"/>
                    </a:lnTo>
                    <a:lnTo>
                      <a:pt x="1916" y="1154"/>
                    </a:lnTo>
                    <a:lnTo>
                      <a:pt x="1916" y="1155"/>
                    </a:lnTo>
                    <a:lnTo>
                      <a:pt x="1916" y="1155"/>
                    </a:lnTo>
                    <a:lnTo>
                      <a:pt x="1915" y="1156"/>
                    </a:lnTo>
                    <a:lnTo>
                      <a:pt x="1915" y="1156"/>
                    </a:lnTo>
                    <a:lnTo>
                      <a:pt x="1915" y="1157"/>
                    </a:lnTo>
                    <a:lnTo>
                      <a:pt x="1915" y="1157"/>
                    </a:lnTo>
                    <a:lnTo>
                      <a:pt x="1915" y="1157"/>
                    </a:lnTo>
                    <a:lnTo>
                      <a:pt x="1915" y="1158"/>
                    </a:lnTo>
                    <a:lnTo>
                      <a:pt x="1915" y="1158"/>
                    </a:lnTo>
                    <a:lnTo>
                      <a:pt x="1915" y="1158"/>
                    </a:lnTo>
                    <a:lnTo>
                      <a:pt x="1915" y="1158"/>
                    </a:lnTo>
                    <a:lnTo>
                      <a:pt x="1915" y="1159"/>
                    </a:lnTo>
                    <a:lnTo>
                      <a:pt x="1915" y="1159"/>
                    </a:lnTo>
                    <a:lnTo>
                      <a:pt x="1915" y="1159"/>
                    </a:lnTo>
                    <a:lnTo>
                      <a:pt x="1915" y="1160"/>
                    </a:lnTo>
                    <a:lnTo>
                      <a:pt x="1915" y="1160"/>
                    </a:lnTo>
                    <a:lnTo>
                      <a:pt x="1915" y="1161"/>
                    </a:lnTo>
                    <a:lnTo>
                      <a:pt x="1915" y="1161"/>
                    </a:lnTo>
                    <a:lnTo>
                      <a:pt x="1916" y="1162"/>
                    </a:lnTo>
                    <a:lnTo>
                      <a:pt x="1916" y="1162"/>
                    </a:lnTo>
                    <a:lnTo>
                      <a:pt x="1916" y="1163"/>
                    </a:lnTo>
                    <a:lnTo>
                      <a:pt x="1917" y="1164"/>
                    </a:lnTo>
                    <a:lnTo>
                      <a:pt x="1917" y="1164"/>
                    </a:lnTo>
                    <a:lnTo>
                      <a:pt x="1917" y="1165"/>
                    </a:lnTo>
                    <a:lnTo>
                      <a:pt x="1918" y="1165"/>
                    </a:lnTo>
                    <a:lnTo>
                      <a:pt x="1918" y="1165"/>
                    </a:lnTo>
                    <a:lnTo>
                      <a:pt x="1919" y="1165"/>
                    </a:lnTo>
                    <a:lnTo>
                      <a:pt x="1919" y="1165"/>
                    </a:lnTo>
                    <a:lnTo>
                      <a:pt x="1919" y="1165"/>
                    </a:lnTo>
                    <a:lnTo>
                      <a:pt x="1919" y="1165"/>
                    </a:lnTo>
                    <a:lnTo>
                      <a:pt x="1920" y="1166"/>
                    </a:lnTo>
                    <a:lnTo>
                      <a:pt x="1941" y="1170"/>
                    </a:lnTo>
                    <a:lnTo>
                      <a:pt x="1941" y="1170"/>
                    </a:lnTo>
                    <a:lnTo>
                      <a:pt x="1942" y="1170"/>
                    </a:lnTo>
                    <a:lnTo>
                      <a:pt x="1943" y="1170"/>
                    </a:lnTo>
                    <a:lnTo>
                      <a:pt x="1943" y="1170"/>
                    </a:lnTo>
                    <a:lnTo>
                      <a:pt x="1943" y="1170"/>
                    </a:lnTo>
                    <a:lnTo>
                      <a:pt x="1943" y="1170"/>
                    </a:lnTo>
                    <a:lnTo>
                      <a:pt x="1944" y="1170"/>
                    </a:lnTo>
                    <a:lnTo>
                      <a:pt x="1945" y="1169"/>
                    </a:lnTo>
                    <a:lnTo>
                      <a:pt x="1945" y="1169"/>
                    </a:lnTo>
                    <a:lnTo>
                      <a:pt x="1946" y="1169"/>
                    </a:lnTo>
                    <a:lnTo>
                      <a:pt x="1946" y="1169"/>
                    </a:lnTo>
                    <a:lnTo>
                      <a:pt x="1947" y="1168"/>
                    </a:lnTo>
                    <a:lnTo>
                      <a:pt x="1947" y="1168"/>
                    </a:lnTo>
                    <a:lnTo>
                      <a:pt x="1948" y="1168"/>
                    </a:lnTo>
                    <a:lnTo>
                      <a:pt x="1948" y="1167"/>
                    </a:lnTo>
                    <a:lnTo>
                      <a:pt x="1948" y="1167"/>
                    </a:lnTo>
                    <a:lnTo>
                      <a:pt x="1948" y="1166"/>
                    </a:lnTo>
                    <a:lnTo>
                      <a:pt x="1949" y="1166"/>
                    </a:lnTo>
                    <a:lnTo>
                      <a:pt x="1949" y="1166"/>
                    </a:lnTo>
                    <a:lnTo>
                      <a:pt x="1949" y="1165"/>
                    </a:lnTo>
                    <a:lnTo>
                      <a:pt x="1949" y="1165"/>
                    </a:lnTo>
                    <a:lnTo>
                      <a:pt x="1949" y="1165"/>
                    </a:lnTo>
                    <a:lnTo>
                      <a:pt x="1949" y="1165"/>
                    </a:lnTo>
                    <a:lnTo>
                      <a:pt x="1950" y="1164"/>
                    </a:lnTo>
                    <a:lnTo>
                      <a:pt x="1950" y="1164"/>
                    </a:lnTo>
                    <a:lnTo>
                      <a:pt x="1950" y="1164"/>
                    </a:lnTo>
                    <a:lnTo>
                      <a:pt x="1950" y="1164"/>
                    </a:lnTo>
                    <a:lnTo>
                      <a:pt x="1950" y="1163"/>
                    </a:lnTo>
                    <a:lnTo>
                      <a:pt x="1950" y="1162"/>
                    </a:lnTo>
                    <a:lnTo>
                      <a:pt x="1950" y="1162"/>
                    </a:lnTo>
                    <a:close/>
                    <a:moveTo>
                      <a:pt x="2012" y="1172"/>
                    </a:moveTo>
                    <a:lnTo>
                      <a:pt x="2012" y="1171"/>
                    </a:lnTo>
                    <a:lnTo>
                      <a:pt x="2011" y="1170"/>
                    </a:lnTo>
                    <a:lnTo>
                      <a:pt x="2011" y="1169"/>
                    </a:lnTo>
                    <a:lnTo>
                      <a:pt x="2010" y="1169"/>
                    </a:lnTo>
                    <a:lnTo>
                      <a:pt x="2010" y="1168"/>
                    </a:lnTo>
                    <a:lnTo>
                      <a:pt x="2010" y="1168"/>
                    </a:lnTo>
                    <a:lnTo>
                      <a:pt x="2009" y="1167"/>
                    </a:lnTo>
                    <a:lnTo>
                      <a:pt x="2009" y="1167"/>
                    </a:lnTo>
                    <a:lnTo>
                      <a:pt x="2008" y="1167"/>
                    </a:lnTo>
                    <a:lnTo>
                      <a:pt x="2008" y="1166"/>
                    </a:lnTo>
                    <a:lnTo>
                      <a:pt x="2008" y="1166"/>
                    </a:lnTo>
                    <a:lnTo>
                      <a:pt x="2007" y="1166"/>
                    </a:lnTo>
                    <a:lnTo>
                      <a:pt x="2007" y="1166"/>
                    </a:lnTo>
                    <a:lnTo>
                      <a:pt x="2007" y="1166"/>
                    </a:lnTo>
                    <a:lnTo>
                      <a:pt x="2007" y="1166"/>
                    </a:lnTo>
                    <a:lnTo>
                      <a:pt x="2006" y="1166"/>
                    </a:lnTo>
                    <a:lnTo>
                      <a:pt x="1985" y="1161"/>
                    </a:lnTo>
                    <a:lnTo>
                      <a:pt x="1985" y="1161"/>
                    </a:lnTo>
                    <a:lnTo>
                      <a:pt x="1984" y="1161"/>
                    </a:lnTo>
                    <a:lnTo>
                      <a:pt x="1983" y="1161"/>
                    </a:lnTo>
                    <a:lnTo>
                      <a:pt x="1983" y="1161"/>
                    </a:lnTo>
                    <a:lnTo>
                      <a:pt x="1983" y="1161"/>
                    </a:lnTo>
                    <a:lnTo>
                      <a:pt x="1983" y="1161"/>
                    </a:lnTo>
                    <a:lnTo>
                      <a:pt x="1982" y="1161"/>
                    </a:lnTo>
                    <a:lnTo>
                      <a:pt x="1981" y="1161"/>
                    </a:lnTo>
                    <a:lnTo>
                      <a:pt x="1981" y="1161"/>
                    </a:lnTo>
                    <a:lnTo>
                      <a:pt x="1980" y="1162"/>
                    </a:lnTo>
                    <a:lnTo>
                      <a:pt x="1980" y="1162"/>
                    </a:lnTo>
                    <a:lnTo>
                      <a:pt x="1979" y="1162"/>
                    </a:lnTo>
                    <a:lnTo>
                      <a:pt x="1979" y="1163"/>
                    </a:lnTo>
                    <a:lnTo>
                      <a:pt x="1978" y="1164"/>
                    </a:lnTo>
                    <a:lnTo>
                      <a:pt x="1978" y="1164"/>
                    </a:lnTo>
                    <a:lnTo>
                      <a:pt x="1978" y="1165"/>
                    </a:lnTo>
                    <a:lnTo>
                      <a:pt x="1978" y="1165"/>
                    </a:lnTo>
                    <a:lnTo>
                      <a:pt x="1977" y="1165"/>
                    </a:lnTo>
                    <a:lnTo>
                      <a:pt x="1977" y="1165"/>
                    </a:lnTo>
                    <a:lnTo>
                      <a:pt x="1977" y="1166"/>
                    </a:lnTo>
                    <a:lnTo>
                      <a:pt x="1977" y="1166"/>
                    </a:lnTo>
                    <a:lnTo>
                      <a:pt x="1977" y="1166"/>
                    </a:lnTo>
                    <a:lnTo>
                      <a:pt x="1977" y="1166"/>
                    </a:lnTo>
                    <a:lnTo>
                      <a:pt x="1976" y="1167"/>
                    </a:lnTo>
                    <a:lnTo>
                      <a:pt x="1976" y="1167"/>
                    </a:lnTo>
                    <a:lnTo>
                      <a:pt x="1976" y="1167"/>
                    </a:lnTo>
                    <a:lnTo>
                      <a:pt x="1976" y="1168"/>
                    </a:lnTo>
                    <a:lnTo>
                      <a:pt x="1976" y="1168"/>
                    </a:lnTo>
                    <a:lnTo>
                      <a:pt x="1976" y="1168"/>
                    </a:lnTo>
                    <a:lnTo>
                      <a:pt x="1977" y="1169"/>
                    </a:lnTo>
                    <a:lnTo>
                      <a:pt x="1977" y="1169"/>
                    </a:lnTo>
                    <a:lnTo>
                      <a:pt x="1977" y="1170"/>
                    </a:lnTo>
                    <a:lnTo>
                      <a:pt x="1978" y="1171"/>
                    </a:lnTo>
                    <a:lnTo>
                      <a:pt x="1978" y="1172"/>
                    </a:lnTo>
                    <a:lnTo>
                      <a:pt x="1978" y="1172"/>
                    </a:lnTo>
                    <a:lnTo>
                      <a:pt x="1979" y="1172"/>
                    </a:lnTo>
                    <a:lnTo>
                      <a:pt x="1979" y="1173"/>
                    </a:lnTo>
                    <a:lnTo>
                      <a:pt x="1980" y="1173"/>
                    </a:lnTo>
                    <a:lnTo>
                      <a:pt x="1980" y="1174"/>
                    </a:lnTo>
                    <a:lnTo>
                      <a:pt x="1980" y="1174"/>
                    </a:lnTo>
                    <a:lnTo>
                      <a:pt x="1981" y="1174"/>
                    </a:lnTo>
                    <a:lnTo>
                      <a:pt x="1981" y="1174"/>
                    </a:lnTo>
                    <a:lnTo>
                      <a:pt x="1981" y="1174"/>
                    </a:lnTo>
                    <a:lnTo>
                      <a:pt x="1982" y="1174"/>
                    </a:lnTo>
                    <a:lnTo>
                      <a:pt x="1982" y="1174"/>
                    </a:lnTo>
                    <a:lnTo>
                      <a:pt x="2003" y="1179"/>
                    </a:lnTo>
                    <a:lnTo>
                      <a:pt x="2004" y="1179"/>
                    </a:lnTo>
                    <a:lnTo>
                      <a:pt x="2004" y="1179"/>
                    </a:lnTo>
                    <a:lnTo>
                      <a:pt x="2005" y="1179"/>
                    </a:lnTo>
                    <a:lnTo>
                      <a:pt x="2005" y="1179"/>
                    </a:lnTo>
                    <a:lnTo>
                      <a:pt x="2005" y="1179"/>
                    </a:lnTo>
                    <a:lnTo>
                      <a:pt x="2006" y="1179"/>
                    </a:lnTo>
                    <a:lnTo>
                      <a:pt x="2006" y="1179"/>
                    </a:lnTo>
                    <a:lnTo>
                      <a:pt x="2007" y="1179"/>
                    </a:lnTo>
                    <a:lnTo>
                      <a:pt x="2007" y="1178"/>
                    </a:lnTo>
                    <a:lnTo>
                      <a:pt x="2008" y="1178"/>
                    </a:lnTo>
                    <a:lnTo>
                      <a:pt x="2008" y="1178"/>
                    </a:lnTo>
                    <a:lnTo>
                      <a:pt x="2009" y="1178"/>
                    </a:lnTo>
                    <a:lnTo>
                      <a:pt x="2009" y="1177"/>
                    </a:lnTo>
                    <a:lnTo>
                      <a:pt x="2010" y="1176"/>
                    </a:lnTo>
                    <a:lnTo>
                      <a:pt x="2010" y="1176"/>
                    </a:lnTo>
                    <a:lnTo>
                      <a:pt x="2010" y="1175"/>
                    </a:lnTo>
                    <a:lnTo>
                      <a:pt x="2011" y="1175"/>
                    </a:lnTo>
                    <a:lnTo>
                      <a:pt x="2011" y="1175"/>
                    </a:lnTo>
                    <a:lnTo>
                      <a:pt x="2011" y="1174"/>
                    </a:lnTo>
                    <a:lnTo>
                      <a:pt x="2011" y="1174"/>
                    </a:lnTo>
                    <a:lnTo>
                      <a:pt x="2011" y="1174"/>
                    </a:lnTo>
                    <a:lnTo>
                      <a:pt x="2012" y="1173"/>
                    </a:lnTo>
                    <a:lnTo>
                      <a:pt x="2012" y="1173"/>
                    </a:lnTo>
                    <a:lnTo>
                      <a:pt x="2012" y="1173"/>
                    </a:lnTo>
                    <a:lnTo>
                      <a:pt x="2012" y="1173"/>
                    </a:lnTo>
                    <a:lnTo>
                      <a:pt x="2012" y="1173"/>
                    </a:lnTo>
                    <a:lnTo>
                      <a:pt x="2012" y="1172"/>
                    </a:lnTo>
                    <a:lnTo>
                      <a:pt x="2012" y="1172"/>
                    </a:lnTo>
                    <a:lnTo>
                      <a:pt x="2012" y="1172"/>
                    </a:lnTo>
                    <a:lnTo>
                      <a:pt x="2012" y="1172"/>
                    </a:lnTo>
                    <a:close/>
                    <a:moveTo>
                      <a:pt x="1863" y="1256"/>
                    </a:moveTo>
                    <a:lnTo>
                      <a:pt x="1863" y="1257"/>
                    </a:lnTo>
                    <a:lnTo>
                      <a:pt x="1864" y="1257"/>
                    </a:lnTo>
                    <a:lnTo>
                      <a:pt x="1864" y="1258"/>
                    </a:lnTo>
                    <a:lnTo>
                      <a:pt x="1864" y="1258"/>
                    </a:lnTo>
                    <a:lnTo>
                      <a:pt x="1865" y="1259"/>
                    </a:lnTo>
                    <a:lnTo>
                      <a:pt x="1866" y="1259"/>
                    </a:lnTo>
                    <a:lnTo>
                      <a:pt x="1866" y="1259"/>
                    </a:lnTo>
                    <a:lnTo>
                      <a:pt x="1867" y="1260"/>
                    </a:lnTo>
                    <a:lnTo>
                      <a:pt x="1867" y="1260"/>
                    </a:lnTo>
                    <a:lnTo>
                      <a:pt x="1868" y="1261"/>
                    </a:lnTo>
                    <a:lnTo>
                      <a:pt x="1868" y="1261"/>
                    </a:lnTo>
                    <a:lnTo>
                      <a:pt x="1868" y="1261"/>
                    </a:lnTo>
                    <a:lnTo>
                      <a:pt x="1869" y="1261"/>
                    </a:lnTo>
                    <a:lnTo>
                      <a:pt x="1869" y="1261"/>
                    </a:lnTo>
                    <a:lnTo>
                      <a:pt x="1869" y="1261"/>
                    </a:lnTo>
                    <a:lnTo>
                      <a:pt x="1870" y="1261"/>
                    </a:lnTo>
                    <a:lnTo>
                      <a:pt x="1891" y="1260"/>
                    </a:lnTo>
                    <a:lnTo>
                      <a:pt x="1892" y="1260"/>
                    </a:lnTo>
                    <a:lnTo>
                      <a:pt x="1892" y="1260"/>
                    </a:lnTo>
                    <a:lnTo>
                      <a:pt x="1892" y="1260"/>
                    </a:lnTo>
                    <a:lnTo>
                      <a:pt x="1893" y="1260"/>
                    </a:lnTo>
                    <a:lnTo>
                      <a:pt x="1894" y="1260"/>
                    </a:lnTo>
                    <a:lnTo>
                      <a:pt x="1894" y="1260"/>
                    </a:lnTo>
                    <a:lnTo>
                      <a:pt x="1894" y="1259"/>
                    </a:lnTo>
                    <a:lnTo>
                      <a:pt x="1895" y="1259"/>
                    </a:lnTo>
                    <a:lnTo>
                      <a:pt x="1895" y="1259"/>
                    </a:lnTo>
                    <a:lnTo>
                      <a:pt x="1896" y="1258"/>
                    </a:lnTo>
                    <a:lnTo>
                      <a:pt x="1896" y="1258"/>
                    </a:lnTo>
                    <a:lnTo>
                      <a:pt x="1897" y="1258"/>
                    </a:lnTo>
                    <a:lnTo>
                      <a:pt x="1897" y="1257"/>
                    </a:lnTo>
                    <a:lnTo>
                      <a:pt x="1897" y="1256"/>
                    </a:lnTo>
                    <a:lnTo>
                      <a:pt x="1898" y="1256"/>
                    </a:lnTo>
                    <a:lnTo>
                      <a:pt x="1898" y="1255"/>
                    </a:lnTo>
                    <a:lnTo>
                      <a:pt x="1898" y="1255"/>
                    </a:lnTo>
                    <a:lnTo>
                      <a:pt x="1898" y="1255"/>
                    </a:lnTo>
                    <a:lnTo>
                      <a:pt x="1898" y="1254"/>
                    </a:lnTo>
                    <a:lnTo>
                      <a:pt x="1898" y="1254"/>
                    </a:lnTo>
                    <a:lnTo>
                      <a:pt x="1898" y="1254"/>
                    </a:lnTo>
                    <a:lnTo>
                      <a:pt x="1898" y="1254"/>
                    </a:lnTo>
                    <a:lnTo>
                      <a:pt x="1898" y="1254"/>
                    </a:lnTo>
                    <a:lnTo>
                      <a:pt x="1898" y="1253"/>
                    </a:lnTo>
                    <a:lnTo>
                      <a:pt x="1898" y="1252"/>
                    </a:lnTo>
                    <a:lnTo>
                      <a:pt x="1898" y="1252"/>
                    </a:lnTo>
                    <a:lnTo>
                      <a:pt x="1898" y="1252"/>
                    </a:lnTo>
                    <a:lnTo>
                      <a:pt x="1898" y="1251"/>
                    </a:lnTo>
                    <a:lnTo>
                      <a:pt x="1898" y="1251"/>
                    </a:lnTo>
                    <a:lnTo>
                      <a:pt x="1898" y="1251"/>
                    </a:lnTo>
                    <a:lnTo>
                      <a:pt x="1897" y="1250"/>
                    </a:lnTo>
                    <a:lnTo>
                      <a:pt x="1897" y="1250"/>
                    </a:lnTo>
                    <a:lnTo>
                      <a:pt x="1897" y="1249"/>
                    </a:lnTo>
                    <a:lnTo>
                      <a:pt x="1896" y="1249"/>
                    </a:lnTo>
                    <a:lnTo>
                      <a:pt x="1896" y="1248"/>
                    </a:lnTo>
                    <a:lnTo>
                      <a:pt x="1895" y="1248"/>
                    </a:lnTo>
                    <a:lnTo>
                      <a:pt x="1895" y="1248"/>
                    </a:lnTo>
                    <a:lnTo>
                      <a:pt x="1894" y="1247"/>
                    </a:lnTo>
                    <a:lnTo>
                      <a:pt x="1894" y="1247"/>
                    </a:lnTo>
                    <a:lnTo>
                      <a:pt x="1893" y="1247"/>
                    </a:lnTo>
                    <a:lnTo>
                      <a:pt x="1892" y="1247"/>
                    </a:lnTo>
                    <a:lnTo>
                      <a:pt x="1892" y="1246"/>
                    </a:lnTo>
                    <a:lnTo>
                      <a:pt x="1892" y="1246"/>
                    </a:lnTo>
                    <a:lnTo>
                      <a:pt x="1892" y="1246"/>
                    </a:lnTo>
                    <a:lnTo>
                      <a:pt x="1891" y="1246"/>
                    </a:lnTo>
                    <a:lnTo>
                      <a:pt x="1869" y="1247"/>
                    </a:lnTo>
                    <a:lnTo>
                      <a:pt x="1869" y="1247"/>
                    </a:lnTo>
                    <a:lnTo>
                      <a:pt x="1869" y="1247"/>
                    </a:lnTo>
                    <a:lnTo>
                      <a:pt x="1868" y="1248"/>
                    </a:lnTo>
                    <a:lnTo>
                      <a:pt x="1868" y="1248"/>
                    </a:lnTo>
                    <a:lnTo>
                      <a:pt x="1868" y="1248"/>
                    </a:lnTo>
                    <a:lnTo>
                      <a:pt x="1868" y="1248"/>
                    </a:lnTo>
                    <a:lnTo>
                      <a:pt x="1867" y="1248"/>
                    </a:lnTo>
                    <a:lnTo>
                      <a:pt x="1866" y="1248"/>
                    </a:lnTo>
                    <a:lnTo>
                      <a:pt x="1866" y="1249"/>
                    </a:lnTo>
                    <a:lnTo>
                      <a:pt x="1865" y="1249"/>
                    </a:lnTo>
                    <a:lnTo>
                      <a:pt x="1865" y="1249"/>
                    </a:lnTo>
                    <a:lnTo>
                      <a:pt x="1864" y="1250"/>
                    </a:lnTo>
                    <a:lnTo>
                      <a:pt x="1864" y="1250"/>
                    </a:lnTo>
                    <a:lnTo>
                      <a:pt x="1864" y="1251"/>
                    </a:lnTo>
                    <a:lnTo>
                      <a:pt x="1863" y="1251"/>
                    </a:lnTo>
                    <a:lnTo>
                      <a:pt x="1863" y="1252"/>
                    </a:lnTo>
                    <a:lnTo>
                      <a:pt x="1863" y="1252"/>
                    </a:lnTo>
                    <a:lnTo>
                      <a:pt x="1863" y="1253"/>
                    </a:lnTo>
                    <a:lnTo>
                      <a:pt x="1863" y="1253"/>
                    </a:lnTo>
                    <a:lnTo>
                      <a:pt x="1863" y="1254"/>
                    </a:lnTo>
                    <a:lnTo>
                      <a:pt x="1863" y="1254"/>
                    </a:lnTo>
                    <a:lnTo>
                      <a:pt x="1863" y="1254"/>
                    </a:lnTo>
                    <a:lnTo>
                      <a:pt x="1863" y="1254"/>
                    </a:lnTo>
                    <a:lnTo>
                      <a:pt x="1863" y="1255"/>
                    </a:lnTo>
                    <a:lnTo>
                      <a:pt x="1863" y="1255"/>
                    </a:lnTo>
                    <a:lnTo>
                      <a:pt x="1863" y="1255"/>
                    </a:lnTo>
                    <a:lnTo>
                      <a:pt x="1863" y="1256"/>
                    </a:lnTo>
                    <a:lnTo>
                      <a:pt x="1863" y="1256"/>
                    </a:lnTo>
                    <a:lnTo>
                      <a:pt x="1863" y="1256"/>
                    </a:lnTo>
                    <a:lnTo>
                      <a:pt x="1863" y="1256"/>
                    </a:lnTo>
                    <a:close/>
                    <a:moveTo>
                      <a:pt x="1995" y="1301"/>
                    </a:moveTo>
                    <a:lnTo>
                      <a:pt x="1996" y="1301"/>
                    </a:lnTo>
                    <a:lnTo>
                      <a:pt x="1997" y="1301"/>
                    </a:lnTo>
                    <a:lnTo>
                      <a:pt x="1997" y="1300"/>
                    </a:lnTo>
                    <a:lnTo>
                      <a:pt x="1998" y="1300"/>
                    </a:lnTo>
                    <a:lnTo>
                      <a:pt x="1999" y="1300"/>
                    </a:lnTo>
                    <a:lnTo>
                      <a:pt x="1999" y="1300"/>
                    </a:lnTo>
                    <a:lnTo>
                      <a:pt x="2000" y="1299"/>
                    </a:lnTo>
                    <a:lnTo>
                      <a:pt x="2000" y="1299"/>
                    </a:lnTo>
                    <a:lnTo>
                      <a:pt x="2000" y="1298"/>
                    </a:lnTo>
                    <a:lnTo>
                      <a:pt x="2001" y="1298"/>
                    </a:lnTo>
                    <a:lnTo>
                      <a:pt x="2001" y="1297"/>
                    </a:lnTo>
                    <a:lnTo>
                      <a:pt x="2001" y="1297"/>
                    </a:lnTo>
                    <a:lnTo>
                      <a:pt x="2001" y="1297"/>
                    </a:lnTo>
                    <a:lnTo>
                      <a:pt x="2001" y="1296"/>
                    </a:lnTo>
                    <a:lnTo>
                      <a:pt x="2001" y="1296"/>
                    </a:lnTo>
                    <a:lnTo>
                      <a:pt x="2001" y="1296"/>
                    </a:lnTo>
                    <a:lnTo>
                      <a:pt x="2005" y="1274"/>
                    </a:lnTo>
                    <a:lnTo>
                      <a:pt x="2005" y="1274"/>
                    </a:lnTo>
                    <a:lnTo>
                      <a:pt x="2005" y="1273"/>
                    </a:lnTo>
                    <a:lnTo>
                      <a:pt x="2005" y="1273"/>
                    </a:lnTo>
                    <a:lnTo>
                      <a:pt x="2005" y="1273"/>
                    </a:lnTo>
                    <a:lnTo>
                      <a:pt x="2005" y="1272"/>
                    </a:lnTo>
                    <a:lnTo>
                      <a:pt x="2005" y="1272"/>
                    </a:lnTo>
                    <a:lnTo>
                      <a:pt x="2005" y="1271"/>
                    </a:lnTo>
                    <a:lnTo>
                      <a:pt x="2005" y="1271"/>
                    </a:lnTo>
                    <a:lnTo>
                      <a:pt x="2005" y="1270"/>
                    </a:lnTo>
                    <a:lnTo>
                      <a:pt x="2004" y="1270"/>
                    </a:lnTo>
                    <a:lnTo>
                      <a:pt x="2004" y="1269"/>
                    </a:lnTo>
                    <a:lnTo>
                      <a:pt x="2003" y="1269"/>
                    </a:lnTo>
                    <a:lnTo>
                      <a:pt x="2003" y="1268"/>
                    </a:lnTo>
                    <a:lnTo>
                      <a:pt x="2002" y="1268"/>
                    </a:lnTo>
                    <a:lnTo>
                      <a:pt x="2002" y="1268"/>
                    </a:lnTo>
                    <a:lnTo>
                      <a:pt x="2001" y="1267"/>
                    </a:lnTo>
                    <a:lnTo>
                      <a:pt x="2001" y="1267"/>
                    </a:lnTo>
                    <a:lnTo>
                      <a:pt x="2001" y="1267"/>
                    </a:lnTo>
                    <a:lnTo>
                      <a:pt x="2000" y="1266"/>
                    </a:lnTo>
                    <a:lnTo>
                      <a:pt x="2000" y="1266"/>
                    </a:lnTo>
                    <a:lnTo>
                      <a:pt x="2000" y="1266"/>
                    </a:lnTo>
                    <a:lnTo>
                      <a:pt x="2000" y="1266"/>
                    </a:lnTo>
                    <a:lnTo>
                      <a:pt x="2000" y="1266"/>
                    </a:lnTo>
                    <a:lnTo>
                      <a:pt x="1999" y="1266"/>
                    </a:lnTo>
                    <a:lnTo>
                      <a:pt x="1999" y="1266"/>
                    </a:lnTo>
                    <a:lnTo>
                      <a:pt x="1999" y="1266"/>
                    </a:lnTo>
                    <a:lnTo>
                      <a:pt x="1998" y="1266"/>
                    </a:lnTo>
                    <a:lnTo>
                      <a:pt x="1997" y="1266"/>
                    </a:lnTo>
                    <a:lnTo>
                      <a:pt x="1997" y="1266"/>
                    </a:lnTo>
                    <a:lnTo>
                      <a:pt x="1997" y="1266"/>
                    </a:lnTo>
                    <a:lnTo>
                      <a:pt x="1996" y="1266"/>
                    </a:lnTo>
                    <a:lnTo>
                      <a:pt x="1995" y="1267"/>
                    </a:lnTo>
                    <a:lnTo>
                      <a:pt x="1995" y="1267"/>
                    </a:lnTo>
                    <a:lnTo>
                      <a:pt x="1994" y="1268"/>
                    </a:lnTo>
                    <a:lnTo>
                      <a:pt x="1994" y="1268"/>
                    </a:lnTo>
                    <a:lnTo>
                      <a:pt x="1993" y="1269"/>
                    </a:lnTo>
                    <a:lnTo>
                      <a:pt x="1993" y="1269"/>
                    </a:lnTo>
                    <a:lnTo>
                      <a:pt x="1993" y="1269"/>
                    </a:lnTo>
                    <a:lnTo>
                      <a:pt x="1992" y="1270"/>
                    </a:lnTo>
                    <a:lnTo>
                      <a:pt x="1992" y="1270"/>
                    </a:lnTo>
                    <a:lnTo>
                      <a:pt x="1992" y="1271"/>
                    </a:lnTo>
                    <a:lnTo>
                      <a:pt x="1992" y="1271"/>
                    </a:lnTo>
                    <a:lnTo>
                      <a:pt x="1992" y="1271"/>
                    </a:lnTo>
                    <a:lnTo>
                      <a:pt x="1992" y="1271"/>
                    </a:lnTo>
                    <a:lnTo>
                      <a:pt x="1992" y="1272"/>
                    </a:lnTo>
                    <a:lnTo>
                      <a:pt x="1988" y="1293"/>
                    </a:lnTo>
                    <a:lnTo>
                      <a:pt x="1988" y="1294"/>
                    </a:lnTo>
                    <a:lnTo>
                      <a:pt x="1988" y="1294"/>
                    </a:lnTo>
                    <a:lnTo>
                      <a:pt x="1988" y="1294"/>
                    </a:lnTo>
                    <a:lnTo>
                      <a:pt x="1988" y="1295"/>
                    </a:lnTo>
                    <a:lnTo>
                      <a:pt x="1988" y="1295"/>
                    </a:lnTo>
                    <a:lnTo>
                      <a:pt x="1988" y="1296"/>
                    </a:lnTo>
                    <a:lnTo>
                      <a:pt x="1988" y="1296"/>
                    </a:lnTo>
                    <a:lnTo>
                      <a:pt x="1988" y="1297"/>
                    </a:lnTo>
                    <a:lnTo>
                      <a:pt x="1988" y="1297"/>
                    </a:lnTo>
                    <a:lnTo>
                      <a:pt x="1989" y="1298"/>
                    </a:lnTo>
                    <a:lnTo>
                      <a:pt x="1989" y="1298"/>
                    </a:lnTo>
                    <a:lnTo>
                      <a:pt x="1989" y="1299"/>
                    </a:lnTo>
                    <a:lnTo>
                      <a:pt x="1990" y="1299"/>
                    </a:lnTo>
                    <a:lnTo>
                      <a:pt x="1990" y="1300"/>
                    </a:lnTo>
                    <a:lnTo>
                      <a:pt x="1991" y="1300"/>
                    </a:lnTo>
                    <a:lnTo>
                      <a:pt x="1992" y="1300"/>
                    </a:lnTo>
                    <a:lnTo>
                      <a:pt x="1992" y="1300"/>
                    </a:lnTo>
                    <a:lnTo>
                      <a:pt x="1992" y="1301"/>
                    </a:lnTo>
                    <a:lnTo>
                      <a:pt x="1993" y="1301"/>
                    </a:lnTo>
                    <a:lnTo>
                      <a:pt x="1993" y="1301"/>
                    </a:lnTo>
                    <a:lnTo>
                      <a:pt x="1993" y="1301"/>
                    </a:lnTo>
                    <a:lnTo>
                      <a:pt x="1994" y="1301"/>
                    </a:lnTo>
                    <a:lnTo>
                      <a:pt x="1994" y="1301"/>
                    </a:lnTo>
                    <a:lnTo>
                      <a:pt x="1994" y="1301"/>
                    </a:lnTo>
                    <a:lnTo>
                      <a:pt x="1994" y="1301"/>
                    </a:lnTo>
                    <a:lnTo>
                      <a:pt x="1994" y="1301"/>
                    </a:lnTo>
                    <a:lnTo>
                      <a:pt x="1995" y="1301"/>
                    </a:lnTo>
                    <a:lnTo>
                      <a:pt x="1995" y="1301"/>
                    </a:lnTo>
                    <a:lnTo>
                      <a:pt x="1995" y="1301"/>
                    </a:lnTo>
                    <a:lnTo>
                      <a:pt x="1995" y="1301"/>
                    </a:lnTo>
                    <a:close/>
                    <a:moveTo>
                      <a:pt x="1905" y="1347"/>
                    </a:moveTo>
                    <a:lnTo>
                      <a:pt x="1905" y="1348"/>
                    </a:lnTo>
                    <a:lnTo>
                      <a:pt x="1906" y="1348"/>
                    </a:lnTo>
                    <a:lnTo>
                      <a:pt x="1906" y="1349"/>
                    </a:lnTo>
                    <a:lnTo>
                      <a:pt x="1907" y="1349"/>
                    </a:lnTo>
                    <a:lnTo>
                      <a:pt x="1908" y="1349"/>
                    </a:lnTo>
                    <a:lnTo>
                      <a:pt x="1908" y="1350"/>
                    </a:lnTo>
                    <a:lnTo>
                      <a:pt x="1909" y="1350"/>
                    </a:lnTo>
                    <a:lnTo>
                      <a:pt x="1909" y="1350"/>
                    </a:lnTo>
                    <a:lnTo>
                      <a:pt x="1910" y="1350"/>
                    </a:lnTo>
                    <a:lnTo>
                      <a:pt x="1910" y="1351"/>
                    </a:lnTo>
                    <a:lnTo>
                      <a:pt x="1911" y="1351"/>
                    </a:lnTo>
                    <a:lnTo>
                      <a:pt x="1911" y="1351"/>
                    </a:lnTo>
                    <a:lnTo>
                      <a:pt x="1911" y="1351"/>
                    </a:lnTo>
                    <a:lnTo>
                      <a:pt x="1912" y="1351"/>
                    </a:lnTo>
                    <a:lnTo>
                      <a:pt x="1912" y="1351"/>
                    </a:lnTo>
                    <a:lnTo>
                      <a:pt x="1912" y="1351"/>
                    </a:lnTo>
                    <a:lnTo>
                      <a:pt x="1934" y="1347"/>
                    </a:lnTo>
                    <a:lnTo>
                      <a:pt x="1934" y="1347"/>
                    </a:lnTo>
                    <a:lnTo>
                      <a:pt x="1934" y="1347"/>
                    </a:lnTo>
                    <a:lnTo>
                      <a:pt x="1935" y="1347"/>
                    </a:lnTo>
                    <a:lnTo>
                      <a:pt x="1935" y="1347"/>
                    </a:lnTo>
                    <a:lnTo>
                      <a:pt x="1936" y="1347"/>
                    </a:lnTo>
                    <a:lnTo>
                      <a:pt x="1936" y="1347"/>
                    </a:lnTo>
                    <a:lnTo>
                      <a:pt x="1936" y="1346"/>
                    </a:lnTo>
                    <a:lnTo>
                      <a:pt x="1937" y="1346"/>
                    </a:lnTo>
                    <a:lnTo>
                      <a:pt x="1937" y="1346"/>
                    </a:lnTo>
                    <a:lnTo>
                      <a:pt x="1938" y="1345"/>
                    </a:lnTo>
                    <a:lnTo>
                      <a:pt x="1938" y="1345"/>
                    </a:lnTo>
                    <a:lnTo>
                      <a:pt x="1939" y="1344"/>
                    </a:lnTo>
                    <a:lnTo>
                      <a:pt x="1939" y="1343"/>
                    </a:lnTo>
                    <a:lnTo>
                      <a:pt x="1939" y="1343"/>
                    </a:lnTo>
                    <a:lnTo>
                      <a:pt x="1939" y="1342"/>
                    </a:lnTo>
                    <a:lnTo>
                      <a:pt x="1939" y="1341"/>
                    </a:lnTo>
                    <a:lnTo>
                      <a:pt x="1939" y="1341"/>
                    </a:lnTo>
                    <a:lnTo>
                      <a:pt x="1939" y="1341"/>
                    </a:lnTo>
                    <a:lnTo>
                      <a:pt x="1939" y="1341"/>
                    </a:lnTo>
                    <a:lnTo>
                      <a:pt x="1939" y="1340"/>
                    </a:lnTo>
                    <a:lnTo>
                      <a:pt x="1939" y="1340"/>
                    </a:lnTo>
                    <a:lnTo>
                      <a:pt x="1939" y="1340"/>
                    </a:lnTo>
                    <a:lnTo>
                      <a:pt x="1939" y="1340"/>
                    </a:lnTo>
                    <a:lnTo>
                      <a:pt x="1939" y="1339"/>
                    </a:lnTo>
                    <a:lnTo>
                      <a:pt x="1939" y="1339"/>
                    </a:lnTo>
                    <a:lnTo>
                      <a:pt x="1939" y="1339"/>
                    </a:lnTo>
                    <a:lnTo>
                      <a:pt x="1939" y="1338"/>
                    </a:lnTo>
                    <a:lnTo>
                      <a:pt x="1939" y="1338"/>
                    </a:lnTo>
                    <a:lnTo>
                      <a:pt x="1939" y="1338"/>
                    </a:lnTo>
                    <a:lnTo>
                      <a:pt x="1938" y="1337"/>
                    </a:lnTo>
                    <a:lnTo>
                      <a:pt x="1938" y="1336"/>
                    </a:lnTo>
                    <a:lnTo>
                      <a:pt x="1938" y="1336"/>
                    </a:lnTo>
                    <a:lnTo>
                      <a:pt x="1937" y="1335"/>
                    </a:lnTo>
                    <a:lnTo>
                      <a:pt x="1937" y="1335"/>
                    </a:lnTo>
                    <a:lnTo>
                      <a:pt x="1936" y="1335"/>
                    </a:lnTo>
                    <a:lnTo>
                      <a:pt x="1936" y="1334"/>
                    </a:lnTo>
                    <a:lnTo>
                      <a:pt x="1935" y="1334"/>
                    </a:lnTo>
                    <a:lnTo>
                      <a:pt x="1934" y="1334"/>
                    </a:lnTo>
                    <a:lnTo>
                      <a:pt x="1934" y="1334"/>
                    </a:lnTo>
                    <a:lnTo>
                      <a:pt x="1933" y="1334"/>
                    </a:lnTo>
                    <a:lnTo>
                      <a:pt x="1933" y="1334"/>
                    </a:lnTo>
                    <a:lnTo>
                      <a:pt x="1933" y="1334"/>
                    </a:lnTo>
                    <a:lnTo>
                      <a:pt x="1932" y="1334"/>
                    </a:lnTo>
                    <a:lnTo>
                      <a:pt x="1932" y="1334"/>
                    </a:lnTo>
                    <a:lnTo>
                      <a:pt x="1932" y="1334"/>
                    </a:lnTo>
                    <a:lnTo>
                      <a:pt x="1910" y="1338"/>
                    </a:lnTo>
                    <a:lnTo>
                      <a:pt x="1910" y="1338"/>
                    </a:lnTo>
                    <a:lnTo>
                      <a:pt x="1910" y="1338"/>
                    </a:lnTo>
                    <a:lnTo>
                      <a:pt x="1909" y="1338"/>
                    </a:lnTo>
                    <a:lnTo>
                      <a:pt x="1909" y="1338"/>
                    </a:lnTo>
                    <a:lnTo>
                      <a:pt x="1909" y="1338"/>
                    </a:lnTo>
                    <a:lnTo>
                      <a:pt x="1908" y="1338"/>
                    </a:lnTo>
                    <a:lnTo>
                      <a:pt x="1908" y="1339"/>
                    </a:lnTo>
                    <a:lnTo>
                      <a:pt x="1907" y="1339"/>
                    </a:lnTo>
                    <a:lnTo>
                      <a:pt x="1906" y="1339"/>
                    </a:lnTo>
                    <a:lnTo>
                      <a:pt x="1906" y="1340"/>
                    </a:lnTo>
                    <a:lnTo>
                      <a:pt x="1906" y="1340"/>
                    </a:lnTo>
                    <a:lnTo>
                      <a:pt x="1905" y="1341"/>
                    </a:lnTo>
                    <a:lnTo>
                      <a:pt x="1905" y="1341"/>
                    </a:lnTo>
                    <a:lnTo>
                      <a:pt x="1905" y="1342"/>
                    </a:lnTo>
                    <a:lnTo>
                      <a:pt x="1905" y="1342"/>
                    </a:lnTo>
                    <a:lnTo>
                      <a:pt x="1904" y="1343"/>
                    </a:lnTo>
                    <a:lnTo>
                      <a:pt x="1904" y="1343"/>
                    </a:lnTo>
                    <a:lnTo>
                      <a:pt x="1904" y="1344"/>
                    </a:lnTo>
                    <a:lnTo>
                      <a:pt x="1904" y="1345"/>
                    </a:lnTo>
                    <a:lnTo>
                      <a:pt x="1904" y="1345"/>
                    </a:lnTo>
                    <a:lnTo>
                      <a:pt x="1904" y="1345"/>
                    </a:lnTo>
                    <a:lnTo>
                      <a:pt x="1905" y="1345"/>
                    </a:lnTo>
                    <a:lnTo>
                      <a:pt x="1905" y="1345"/>
                    </a:lnTo>
                    <a:lnTo>
                      <a:pt x="1905" y="1346"/>
                    </a:lnTo>
                    <a:lnTo>
                      <a:pt x="1905" y="1346"/>
                    </a:lnTo>
                    <a:lnTo>
                      <a:pt x="1905" y="1346"/>
                    </a:lnTo>
                    <a:lnTo>
                      <a:pt x="1905" y="1347"/>
                    </a:lnTo>
                    <a:lnTo>
                      <a:pt x="1905" y="1347"/>
                    </a:lnTo>
                    <a:lnTo>
                      <a:pt x="1905" y="1347"/>
                    </a:lnTo>
                    <a:lnTo>
                      <a:pt x="1905" y="1347"/>
                    </a:lnTo>
                    <a:close/>
                    <a:moveTo>
                      <a:pt x="1956" y="1354"/>
                    </a:moveTo>
                    <a:lnTo>
                      <a:pt x="1956" y="1355"/>
                    </a:lnTo>
                    <a:lnTo>
                      <a:pt x="1956" y="1355"/>
                    </a:lnTo>
                    <a:lnTo>
                      <a:pt x="1957" y="1356"/>
                    </a:lnTo>
                    <a:lnTo>
                      <a:pt x="1957" y="1356"/>
                    </a:lnTo>
                    <a:lnTo>
                      <a:pt x="1957" y="1357"/>
                    </a:lnTo>
                    <a:lnTo>
                      <a:pt x="1958" y="1357"/>
                    </a:lnTo>
                    <a:lnTo>
                      <a:pt x="1958" y="1358"/>
                    </a:lnTo>
                    <a:lnTo>
                      <a:pt x="1958" y="1359"/>
                    </a:lnTo>
                    <a:lnTo>
                      <a:pt x="1959" y="1359"/>
                    </a:lnTo>
                    <a:lnTo>
                      <a:pt x="1959" y="1359"/>
                    </a:lnTo>
                    <a:lnTo>
                      <a:pt x="1960" y="1359"/>
                    </a:lnTo>
                    <a:lnTo>
                      <a:pt x="1960" y="1360"/>
                    </a:lnTo>
                    <a:lnTo>
                      <a:pt x="1960" y="1360"/>
                    </a:lnTo>
                    <a:lnTo>
                      <a:pt x="1961" y="1360"/>
                    </a:lnTo>
                    <a:lnTo>
                      <a:pt x="1961" y="1360"/>
                    </a:lnTo>
                    <a:lnTo>
                      <a:pt x="1961" y="1360"/>
                    </a:lnTo>
                    <a:lnTo>
                      <a:pt x="1983" y="1364"/>
                    </a:lnTo>
                    <a:lnTo>
                      <a:pt x="1983" y="1364"/>
                    </a:lnTo>
                    <a:lnTo>
                      <a:pt x="1983" y="1364"/>
                    </a:lnTo>
                    <a:lnTo>
                      <a:pt x="1984" y="1364"/>
                    </a:lnTo>
                    <a:lnTo>
                      <a:pt x="1984" y="1364"/>
                    </a:lnTo>
                    <a:lnTo>
                      <a:pt x="1985" y="1364"/>
                    </a:lnTo>
                    <a:lnTo>
                      <a:pt x="1985" y="1364"/>
                    </a:lnTo>
                    <a:lnTo>
                      <a:pt x="1986" y="1364"/>
                    </a:lnTo>
                    <a:lnTo>
                      <a:pt x="1986" y="1363"/>
                    </a:lnTo>
                    <a:lnTo>
                      <a:pt x="1987" y="1363"/>
                    </a:lnTo>
                    <a:lnTo>
                      <a:pt x="1987" y="1363"/>
                    </a:lnTo>
                    <a:lnTo>
                      <a:pt x="1988" y="1363"/>
                    </a:lnTo>
                    <a:lnTo>
                      <a:pt x="1988" y="1362"/>
                    </a:lnTo>
                    <a:lnTo>
                      <a:pt x="1989" y="1362"/>
                    </a:lnTo>
                    <a:lnTo>
                      <a:pt x="1989" y="1361"/>
                    </a:lnTo>
                    <a:lnTo>
                      <a:pt x="1989" y="1361"/>
                    </a:lnTo>
                    <a:lnTo>
                      <a:pt x="1990" y="1360"/>
                    </a:lnTo>
                    <a:lnTo>
                      <a:pt x="1990" y="1360"/>
                    </a:lnTo>
                    <a:lnTo>
                      <a:pt x="1990" y="1360"/>
                    </a:lnTo>
                    <a:lnTo>
                      <a:pt x="1990" y="1360"/>
                    </a:lnTo>
                    <a:lnTo>
                      <a:pt x="1990" y="1359"/>
                    </a:lnTo>
                    <a:lnTo>
                      <a:pt x="1990" y="1359"/>
                    </a:lnTo>
                    <a:lnTo>
                      <a:pt x="1990" y="1359"/>
                    </a:lnTo>
                    <a:lnTo>
                      <a:pt x="1990" y="1359"/>
                    </a:lnTo>
                    <a:lnTo>
                      <a:pt x="1990" y="1358"/>
                    </a:lnTo>
                    <a:lnTo>
                      <a:pt x="1990" y="1358"/>
                    </a:lnTo>
                    <a:lnTo>
                      <a:pt x="1990" y="1357"/>
                    </a:lnTo>
                    <a:lnTo>
                      <a:pt x="1990" y="1357"/>
                    </a:lnTo>
                    <a:lnTo>
                      <a:pt x="1990" y="1357"/>
                    </a:lnTo>
                    <a:lnTo>
                      <a:pt x="1990" y="1356"/>
                    </a:lnTo>
                    <a:lnTo>
                      <a:pt x="1990" y="1356"/>
                    </a:lnTo>
                    <a:lnTo>
                      <a:pt x="1990" y="1355"/>
                    </a:lnTo>
                    <a:lnTo>
                      <a:pt x="1990" y="1355"/>
                    </a:lnTo>
                    <a:lnTo>
                      <a:pt x="1990" y="1354"/>
                    </a:lnTo>
                    <a:lnTo>
                      <a:pt x="1989" y="1354"/>
                    </a:lnTo>
                    <a:lnTo>
                      <a:pt x="1989" y="1353"/>
                    </a:lnTo>
                    <a:lnTo>
                      <a:pt x="1989" y="1353"/>
                    </a:lnTo>
                    <a:lnTo>
                      <a:pt x="1988" y="1352"/>
                    </a:lnTo>
                    <a:lnTo>
                      <a:pt x="1988" y="1352"/>
                    </a:lnTo>
                    <a:lnTo>
                      <a:pt x="1987" y="1352"/>
                    </a:lnTo>
                    <a:lnTo>
                      <a:pt x="1987" y="1351"/>
                    </a:lnTo>
                    <a:lnTo>
                      <a:pt x="1987" y="1351"/>
                    </a:lnTo>
                    <a:lnTo>
                      <a:pt x="1986" y="1351"/>
                    </a:lnTo>
                    <a:lnTo>
                      <a:pt x="1986" y="1351"/>
                    </a:lnTo>
                    <a:lnTo>
                      <a:pt x="1986" y="1350"/>
                    </a:lnTo>
                    <a:lnTo>
                      <a:pt x="1985" y="1350"/>
                    </a:lnTo>
                    <a:lnTo>
                      <a:pt x="1964" y="1347"/>
                    </a:lnTo>
                    <a:lnTo>
                      <a:pt x="1964" y="1347"/>
                    </a:lnTo>
                    <a:lnTo>
                      <a:pt x="1963" y="1347"/>
                    </a:lnTo>
                    <a:lnTo>
                      <a:pt x="1963" y="1347"/>
                    </a:lnTo>
                    <a:lnTo>
                      <a:pt x="1962" y="1347"/>
                    </a:lnTo>
                    <a:lnTo>
                      <a:pt x="1962" y="1347"/>
                    </a:lnTo>
                    <a:lnTo>
                      <a:pt x="1962" y="1347"/>
                    </a:lnTo>
                    <a:lnTo>
                      <a:pt x="1961" y="1347"/>
                    </a:lnTo>
                    <a:lnTo>
                      <a:pt x="1960" y="1347"/>
                    </a:lnTo>
                    <a:lnTo>
                      <a:pt x="1960" y="1347"/>
                    </a:lnTo>
                    <a:lnTo>
                      <a:pt x="1959" y="1347"/>
                    </a:lnTo>
                    <a:lnTo>
                      <a:pt x="1959" y="1348"/>
                    </a:lnTo>
                    <a:lnTo>
                      <a:pt x="1958" y="1348"/>
                    </a:lnTo>
                    <a:lnTo>
                      <a:pt x="1958" y="1348"/>
                    </a:lnTo>
                    <a:lnTo>
                      <a:pt x="1958" y="1349"/>
                    </a:lnTo>
                    <a:lnTo>
                      <a:pt x="1957" y="1349"/>
                    </a:lnTo>
                    <a:lnTo>
                      <a:pt x="1957" y="1350"/>
                    </a:lnTo>
                    <a:lnTo>
                      <a:pt x="1957" y="1350"/>
                    </a:lnTo>
                    <a:lnTo>
                      <a:pt x="1957" y="1350"/>
                    </a:lnTo>
                    <a:lnTo>
                      <a:pt x="1956" y="1351"/>
                    </a:lnTo>
                    <a:lnTo>
                      <a:pt x="1956" y="1352"/>
                    </a:lnTo>
                    <a:lnTo>
                      <a:pt x="1956" y="1352"/>
                    </a:lnTo>
                    <a:lnTo>
                      <a:pt x="1956" y="1352"/>
                    </a:lnTo>
                    <a:lnTo>
                      <a:pt x="1956" y="1352"/>
                    </a:lnTo>
                    <a:lnTo>
                      <a:pt x="1956" y="1352"/>
                    </a:lnTo>
                    <a:lnTo>
                      <a:pt x="1956" y="1353"/>
                    </a:lnTo>
                    <a:lnTo>
                      <a:pt x="1956" y="1353"/>
                    </a:lnTo>
                    <a:lnTo>
                      <a:pt x="1956" y="1353"/>
                    </a:lnTo>
                    <a:lnTo>
                      <a:pt x="1956" y="1354"/>
                    </a:lnTo>
                    <a:lnTo>
                      <a:pt x="1956" y="1354"/>
                    </a:lnTo>
                    <a:lnTo>
                      <a:pt x="1956" y="1354"/>
                    </a:lnTo>
                    <a:close/>
                    <a:moveTo>
                      <a:pt x="1996" y="1377"/>
                    </a:moveTo>
                    <a:lnTo>
                      <a:pt x="1995" y="1377"/>
                    </a:lnTo>
                    <a:lnTo>
                      <a:pt x="1994" y="1377"/>
                    </a:lnTo>
                    <a:lnTo>
                      <a:pt x="1994" y="1377"/>
                    </a:lnTo>
                    <a:lnTo>
                      <a:pt x="1993" y="1378"/>
                    </a:lnTo>
                    <a:lnTo>
                      <a:pt x="1993" y="1378"/>
                    </a:lnTo>
                    <a:lnTo>
                      <a:pt x="1993" y="1379"/>
                    </a:lnTo>
                    <a:lnTo>
                      <a:pt x="1992" y="1380"/>
                    </a:lnTo>
                    <a:lnTo>
                      <a:pt x="1992" y="1380"/>
                    </a:lnTo>
                    <a:lnTo>
                      <a:pt x="1992" y="1381"/>
                    </a:lnTo>
                    <a:lnTo>
                      <a:pt x="1992" y="1381"/>
                    </a:lnTo>
                    <a:lnTo>
                      <a:pt x="1992" y="1382"/>
                    </a:lnTo>
                    <a:lnTo>
                      <a:pt x="1992" y="1382"/>
                    </a:lnTo>
                    <a:lnTo>
                      <a:pt x="1992" y="1382"/>
                    </a:lnTo>
                    <a:lnTo>
                      <a:pt x="1992" y="1383"/>
                    </a:lnTo>
                    <a:lnTo>
                      <a:pt x="1992" y="1383"/>
                    </a:lnTo>
                    <a:lnTo>
                      <a:pt x="1992" y="1383"/>
                    </a:lnTo>
                    <a:lnTo>
                      <a:pt x="1993" y="1405"/>
                    </a:lnTo>
                    <a:lnTo>
                      <a:pt x="1993" y="1405"/>
                    </a:lnTo>
                    <a:lnTo>
                      <a:pt x="1993" y="1406"/>
                    </a:lnTo>
                    <a:lnTo>
                      <a:pt x="1993" y="1406"/>
                    </a:lnTo>
                    <a:lnTo>
                      <a:pt x="1993" y="1406"/>
                    </a:lnTo>
                    <a:lnTo>
                      <a:pt x="1993" y="1406"/>
                    </a:lnTo>
                    <a:lnTo>
                      <a:pt x="1993" y="1407"/>
                    </a:lnTo>
                    <a:lnTo>
                      <a:pt x="1993" y="1408"/>
                    </a:lnTo>
                    <a:lnTo>
                      <a:pt x="1994" y="1408"/>
                    </a:lnTo>
                    <a:lnTo>
                      <a:pt x="1994" y="1409"/>
                    </a:lnTo>
                    <a:lnTo>
                      <a:pt x="1994" y="1409"/>
                    </a:lnTo>
                    <a:lnTo>
                      <a:pt x="1995" y="1410"/>
                    </a:lnTo>
                    <a:lnTo>
                      <a:pt x="1995" y="1410"/>
                    </a:lnTo>
                    <a:lnTo>
                      <a:pt x="1996" y="1410"/>
                    </a:lnTo>
                    <a:lnTo>
                      <a:pt x="1996" y="1411"/>
                    </a:lnTo>
                    <a:lnTo>
                      <a:pt x="1997" y="1411"/>
                    </a:lnTo>
                    <a:lnTo>
                      <a:pt x="1997" y="1411"/>
                    </a:lnTo>
                    <a:lnTo>
                      <a:pt x="1998" y="1411"/>
                    </a:lnTo>
                    <a:lnTo>
                      <a:pt x="1999" y="1411"/>
                    </a:lnTo>
                    <a:lnTo>
                      <a:pt x="1999" y="1411"/>
                    </a:lnTo>
                    <a:lnTo>
                      <a:pt x="1999" y="1411"/>
                    </a:lnTo>
                    <a:lnTo>
                      <a:pt x="1999" y="1411"/>
                    </a:lnTo>
                    <a:lnTo>
                      <a:pt x="2000" y="1411"/>
                    </a:lnTo>
                    <a:lnTo>
                      <a:pt x="2000" y="1411"/>
                    </a:lnTo>
                    <a:lnTo>
                      <a:pt x="2000" y="1411"/>
                    </a:lnTo>
                    <a:lnTo>
                      <a:pt x="2000" y="1411"/>
                    </a:lnTo>
                    <a:lnTo>
                      <a:pt x="2001" y="1411"/>
                    </a:lnTo>
                    <a:lnTo>
                      <a:pt x="2001" y="1411"/>
                    </a:lnTo>
                    <a:lnTo>
                      <a:pt x="2001" y="1411"/>
                    </a:lnTo>
                    <a:lnTo>
                      <a:pt x="2002" y="1411"/>
                    </a:lnTo>
                    <a:lnTo>
                      <a:pt x="2002" y="1411"/>
                    </a:lnTo>
                    <a:lnTo>
                      <a:pt x="2003" y="1410"/>
                    </a:lnTo>
                    <a:lnTo>
                      <a:pt x="2003" y="1410"/>
                    </a:lnTo>
                    <a:lnTo>
                      <a:pt x="2004" y="1410"/>
                    </a:lnTo>
                    <a:lnTo>
                      <a:pt x="2005" y="1409"/>
                    </a:lnTo>
                    <a:lnTo>
                      <a:pt x="2005" y="1409"/>
                    </a:lnTo>
                    <a:lnTo>
                      <a:pt x="2005" y="1408"/>
                    </a:lnTo>
                    <a:lnTo>
                      <a:pt x="2006" y="1408"/>
                    </a:lnTo>
                    <a:lnTo>
                      <a:pt x="2006" y="1407"/>
                    </a:lnTo>
                    <a:lnTo>
                      <a:pt x="2006" y="1406"/>
                    </a:lnTo>
                    <a:lnTo>
                      <a:pt x="2006" y="1406"/>
                    </a:lnTo>
                    <a:lnTo>
                      <a:pt x="2006" y="1405"/>
                    </a:lnTo>
                    <a:lnTo>
                      <a:pt x="2006" y="1405"/>
                    </a:lnTo>
                    <a:lnTo>
                      <a:pt x="2006" y="1405"/>
                    </a:lnTo>
                    <a:lnTo>
                      <a:pt x="2006" y="1405"/>
                    </a:lnTo>
                    <a:lnTo>
                      <a:pt x="2006" y="1404"/>
                    </a:lnTo>
                    <a:lnTo>
                      <a:pt x="2005" y="1382"/>
                    </a:lnTo>
                    <a:lnTo>
                      <a:pt x="2005" y="1382"/>
                    </a:lnTo>
                    <a:lnTo>
                      <a:pt x="2005" y="1382"/>
                    </a:lnTo>
                    <a:lnTo>
                      <a:pt x="2005" y="1382"/>
                    </a:lnTo>
                    <a:lnTo>
                      <a:pt x="2005" y="1381"/>
                    </a:lnTo>
                    <a:lnTo>
                      <a:pt x="2005" y="1381"/>
                    </a:lnTo>
                    <a:lnTo>
                      <a:pt x="2005" y="1381"/>
                    </a:lnTo>
                    <a:lnTo>
                      <a:pt x="2004" y="1380"/>
                    </a:lnTo>
                    <a:lnTo>
                      <a:pt x="2004" y="1380"/>
                    </a:lnTo>
                    <a:lnTo>
                      <a:pt x="2003" y="1379"/>
                    </a:lnTo>
                    <a:lnTo>
                      <a:pt x="2003" y="1378"/>
                    </a:lnTo>
                    <a:lnTo>
                      <a:pt x="2002" y="1378"/>
                    </a:lnTo>
                    <a:lnTo>
                      <a:pt x="2002" y="1377"/>
                    </a:lnTo>
                    <a:lnTo>
                      <a:pt x="2001" y="1377"/>
                    </a:lnTo>
                    <a:lnTo>
                      <a:pt x="2001" y="1377"/>
                    </a:lnTo>
                    <a:lnTo>
                      <a:pt x="2000" y="1377"/>
                    </a:lnTo>
                    <a:lnTo>
                      <a:pt x="2000" y="1376"/>
                    </a:lnTo>
                    <a:lnTo>
                      <a:pt x="1999" y="1376"/>
                    </a:lnTo>
                    <a:lnTo>
                      <a:pt x="1999" y="1376"/>
                    </a:lnTo>
                    <a:lnTo>
                      <a:pt x="1999" y="1376"/>
                    </a:lnTo>
                    <a:lnTo>
                      <a:pt x="1998" y="1376"/>
                    </a:lnTo>
                    <a:lnTo>
                      <a:pt x="1998" y="1376"/>
                    </a:lnTo>
                    <a:lnTo>
                      <a:pt x="1997" y="1376"/>
                    </a:lnTo>
                    <a:lnTo>
                      <a:pt x="1997" y="1376"/>
                    </a:lnTo>
                    <a:lnTo>
                      <a:pt x="1997" y="1376"/>
                    </a:lnTo>
                    <a:lnTo>
                      <a:pt x="1997" y="1376"/>
                    </a:lnTo>
                    <a:lnTo>
                      <a:pt x="1996" y="1376"/>
                    </a:lnTo>
                    <a:lnTo>
                      <a:pt x="1996" y="1376"/>
                    </a:lnTo>
                    <a:lnTo>
                      <a:pt x="1996" y="1376"/>
                    </a:lnTo>
                    <a:lnTo>
                      <a:pt x="1996" y="1377"/>
                    </a:lnTo>
                    <a:lnTo>
                      <a:pt x="1996" y="1377"/>
                    </a:lnTo>
                    <a:close/>
                    <a:moveTo>
                      <a:pt x="1995" y="1432"/>
                    </a:moveTo>
                    <a:lnTo>
                      <a:pt x="1994" y="1432"/>
                    </a:lnTo>
                    <a:lnTo>
                      <a:pt x="1994" y="1432"/>
                    </a:lnTo>
                    <a:lnTo>
                      <a:pt x="1993" y="1433"/>
                    </a:lnTo>
                    <a:lnTo>
                      <a:pt x="1993" y="1433"/>
                    </a:lnTo>
                    <a:lnTo>
                      <a:pt x="1992" y="1433"/>
                    </a:lnTo>
                    <a:lnTo>
                      <a:pt x="1992" y="1434"/>
                    </a:lnTo>
                    <a:lnTo>
                      <a:pt x="1992" y="1434"/>
                    </a:lnTo>
                    <a:lnTo>
                      <a:pt x="1991" y="1435"/>
                    </a:lnTo>
                    <a:lnTo>
                      <a:pt x="1991" y="1436"/>
                    </a:lnTo>
                    <a:lnTo>
                      <a:pt x="1990" y="1436"/>
                    </a:lnTo>
                    <a:lnTo>
                      <a:pt x="1990" y="1437"/>
                    </a:lnTo>
                    <a:lnTo>
                      <a:pt x="1990" y="1437"/>
                    </a:lnTo>
                    <a:lnTo>
                      <a:pt x="1990" y="1437"/>
                    </a:lnTo>
                    <a:lnTo>
                      <a:pt x="1990" y="1438"/>
                    </a:lnTo>
                    <a:lnTo>
                      <a:pt x="1990" y="1438"/>
                    </a:lnTo>
                    <a:lnTo>
                      <a:pt x="1990" y="1438"/>
                    </a:lnTo>
                    <a:lnTo>
                      <a:pt x="1992" y="1460"/>
                    </a:lnTo>
                    <a:lnTo>
                      <a:pt x="1992" y="1460"/>
                    </a:lnTo>
                    <a:lnTo>
                      <a:pt x="1992" y="1461"/>
                    </a:lnTo>
                    <a:lnTo>
                      <a:pt x="1992" y="1461"/>
                    </a:lnTo>
                    <a:lnTo>
                      <a:pt x="1993" y="1461"/>
                    </a:lnTo>
                    <a:lnTo>
                      <a:pt x="1993" y="1462"/>
                    </a:lnTo>
                    <a:lnTo>
                      <a:pt x="1993" y="1462"/>
                    </a:lnTo>
                    <a:lnTo>
                      <a:pt x="1993" y="1462"/>
                    </a:lnTo>
                    <a:lnTo>
                      <a:pt x="1993" y="1463"/>
                    </a:lnTo>
                    <a:lnTo>
                      <a:pt x="1994" y="1464"/>
                    </a:lnTo>
                    <a:lnTo>
                      <a:pt x="1994" y="1464"/>
                    </a:lnTo>
                    <a:lnTo>
                      <a:pt x="1994" y="1465"/>
                    </a:lnTo>
                    <a:lnTo>
                      <a:pt x="1995" y="1465"/>
                    </a:lnTo>
                    <a:lnTo>
                      <a:pt x="1995" y="1465"/>
                    </a:lnTo>
                    <a:lnTo>
                      <a:pt x="1996" y="1466"/>
                    </a:lnTo>
                    <a:lnTo>
                      <a:pt x="1997" y="1466"/>
                    </a:lnTo>
                    <a:lnTo>
                      <a:pt x="1997" y="1466"/>
                    </a:lnTo>
                    <a:lnTo>
                      <a:pt x="1997" y="1466"/>
                    </a:lnTo>
                    <a:lnTo>
                      <a:pt x="1998" y="1466"/>
                    </a:lnTo>
                    <a:lnTo>
                      <a:pt x="1999" y="1466"/>
                    </a:lnTo>
                    <a:lnTo>
                      <a:pt x="1999" y="1466"/>
                    </a:lnTo>
                    <a:lnTo>
                      <a:pt x="1999" y="1466"/>
                    </a:lnTo>
                    <a:lnTo>
                      <a:pt x="2000" y="1466"/>
                    </a:lnTo>
                    <a:lnTo>
                      <a:pt x="2000" y="1466"/>
                    </a:lnTo>
                    <a:lnTo>
                      <a:pt x="2000" y="1466"/>
                    </a:lnTo>
                    <a:lnTo>
                      <a:pt x="2000" y="1466"/>
                    </a:lnTo>
                    <a:lnTo>
                      <a:pt x="2000" y="1466"/>
                    </a:lnTo>
                    <a:lnTo>
                      <a:pt x="2001" y="1466"/>
                    </a:lnTo>
                    <a:lnTo>
                      <a:pt x="2001" y="1466"/>
                    </a:lnTo>
                    <a:lnTo>
                      <a:pt x="2001" y="1466"/>
                    </a:lnTo>
                    <a:lnTo>
                      <a:pt x="2002" y="1466"/>
                    </a:lnTo>
                    <a:lnTo>
                      <a:pt x="2002" y="1465"/>
                    </a:lnTo>
                    <a:lnTo>
                      <a:pt x="2003" y="1465"/>
                    </a:lnTo>
                    <a:lnTo>
                      <a:pt x="2003" y="1465"/>
                    </a:lnTo>
                    <a:lnTo>
                      <a:pt x="2004" y="1464"/>
                    </a:lnTo>
                    <a:lnTo>
                      <a:pt x="2005" y="1464"/>
                    </a:lnTo>
                    <a:lnTo>
                      <a:pt x="2005" y="1463"/>
                    </a:lnTo>
                    <a:lnTo>
                      <a:pt x="2005" y="1462"/>
                    </a:lnTo>
                    <a:lnTo>
                      <a:pt x="2005" y="1462"/>
                    </a:lnTo>
                    <a:lnTo>
                      <a:pt x="2006" y="1461"/>
                    </a:lnTo>
                    <a:lnTo>
                      <a:pt x="2006" y="1461"/>
                    </a:lnTo>
                    <a:lnTo>
                      <a:pt x="2006" y="1460"/>
                    </a:lnTo>
                    <a:lnTo>
                      <a:pt x="2006" y="1460"/>
                    </a:lnTo>
                    <a:lnTo>
                      <a:pt x="2006" y="1460"/>
                    </a:lnTo>
                    <a:lnTo>
                      <a:pt x="2006" y="1459"/>
                    </a:lnTo>
                    <a:lnTo>
                      <a:pt x="2006" y="1459"/>
                    </a:lnTo>
                    <a:lnTo>
                      <a:pt x="2004" y="1437"/>
                    </a:lnTo>
                    <a:lnTo>
                      <a:pt x="2004" y="1437"/>
                    </a:lnTo>
                    <a:lnTo>
                      <a:pt x="2004" y="1437"/>
                    </a:lnTo>
                    <a:lnTo>
                      <a:pt x="2004" y="1436"/>
                    </a:lnTo>
                    <a:lnTo>
                      <a:pt x="2003" y="1436"/>
                    </a:lnTo>
                    <a:lnTo>
                      <a:pt x="2003" y="1436"/>
                    </a:lnTo>
                    <a:lnTo>
                      <a:pt x="2003" y="1436"/>
                    </a:lnTo>
                    <a:lnTo>
                      <a:pt x="2003" y="1435"/>
                    </a:lnTo>
                    <a:lnTo>
                      <a:pt x="2003" y="1434"/>
                    </a:lnTo>
                    <a:lnTo>
                      <a:pt x="2002" y="1434"/>
                    </a:lnTo>
                    <a:lnTo>
                      <a:pt x="2002" y="1433"/>
                    </a:lnTo>
                    <a:lnTo>
                      <a:pt x="2002" y="1433"/>
                    </a:lnTo>
                    <a:lnTo>
                      <a:pt x="2001" y="1432"/>
                    </a:lnTo>
                    <a:lnTo>
                      <a:pt x="2001" y="1432"/>
                    </a:lnTo>
                    <a:lnTo>
                      <a:pt x="2000" y="1432"/>
                    </a:lnTo>
                    <a:lnTo>
                      <a:pt x="1999" y="1431"/>
                    </a:lnTo>
                    <a:lnTo>
                      <a:pt x="1999" y="1431"/>
                    </a:lnTo>
                    <a:lnTo>
                      <a:pt x="1999" y="1431"/>
                    </a:lnTo>
                    <a:lnTo>
                      <a:pt x="1998" y="1431"/>
                    </a:lnTo>
                    <a:lnTo>
                      <a:pt x="1997" y="1431"/>
                    </a:lnTo>
                    <a:lnTo>
                      <a:pt x="1997" y="1431"/>
                    </a:lnTo>
                    <a:lnTo>
                      <a:pt x="1997" y="1431"/>
                    </a:lnTo>
                    <a:lnTo>
                      <a:pt x="1997" y="1431"/>
                    </a:lnTo>
                    <a:lnTo>
                      <a:pt x="1997" y="1431"/>
                    </a:lnTo>
                    <a:lnTo>
                      <a:pt x="1996" y="1431"/>
                    </a:lnTo>
                    <a:lnTo>
                      <a:pt x="1996" y="1431"/>
                    </a:lnTo>
                    <a:lnTo>
                      <a:pt x="1996" y="1431"/>
                    </a:lnTo>
                    <a:lnTo>
                      <a:pt x="1995" y="1431"/>
                    </a:lnTo>
                    <a:lnTo>
                      <a:pt x="1995" y="1431"/>
                    </a:lnTo>
                    <a:lnTo>
                      <a:pt x="1995" y="1432"/>
                    </a:lnTo>
                    <a:lnTo>
                      <a:pt x="1995" y="1432"/>
                    </a:lnTo>
                    <a:close/>
                    <a:moveTo>
                      <a:pt x="1973" y="1533"/>
                    </a:moveTo>
                    <a:lnTo>
                      <a:pt x="1973" y="1532"/>
                    </a:lnTo>
                    <a:lnTo>
                      <a:pt x="1972" y="1531"/>
                    </a:lnTo>
                    <a:lnTo>
                      <a:pt x="1972" y="1531"/>
                    </a:lnTo>
                    <a:lnTo>
                      <a:pt x="1972" y="1530"/>
                    </a:lnTo>
                    <a:lnTo>
                      <a:pt x="1971" y="1530"/>
                    </a:lnTo>
                    <a:lnTo>
                      <a:pt x="1971" y="1530"/>
                    </a:lnTo>
                    <a:lnTo>
                      <a:pt x="1970" y="1529"/>
                    </a:lnTo>
                    <a:lnTo>
                      <a:pt x="1969" y="1529"/>
                    </a:lnTo>
                    <a:lnTo>
                      <a:pt x="1968" y="1529"/>
                    </a:lnTo>
                    <a:lnTo>
                      <a:pt x="1968" y="1529"/>
                    </a:lnTo>
                    <a:lnTo>
                      <a:pt x="1968" y="1529"/>
                    </a:lnTo>
                    <a:lnTo>
                      <a:pt x="1967" y="1529"/>
                    </a:lnTo>
                    <a:lnTo>
                      <a:pt x="1967" y="1529"/>
                    </a:lnTo>
                    <a:lnTo>
                      <a:pt x="1967" y="1529"/>
                    </a:lnTo>
                    <a:lnTo>
                      <a:pt x="1966" y="1529"/>
                    </a:lnTo>
                    <a:lnTo>
                      <a:pt x="1966" y="1529"/>
                    </a:lnTo>
                    <a:lnTo>
                      <a:pt x="1944" y="1531"/>
                    </a:lnTo>
                    <a:lnTo>
                      <a:pt x="1944" y="1531"/>
                    </a:lnTo>
                    <a:lnTo>
                      <a:pt x="1944" y="1531"/>
                    </a:lnTo>
                    <a:lnTo>
                      <a:pt x="1943" y="1531"/>
                    </a:lnTo>
                    <a:lnTo>
                      <a:pt x="1943" y="1532"/>
                    </a:lnTo>
                    <a:lnTo>
                      <a:pt x="1943" y="1532"/>
                    </a:lnTo>
                    <a:lnTo>
                      <a:pt x="1943" y="1532"/>
                    </a:lnTo>
                    <a:lnTo>
                      <a:pt x="1942" y="1533"/>
                    </a:lnTo>
                    <a:lnTo>
                      <a:pt x="1941" y="1533"/>
                    </a:lnTo>
                    <a:lnTo>
                      <a:pt x="1941" y="1533"/>
                    </a:lnTo>
                    <a:lnTo>
                      <a:pt x="1940" y="1534"/>
                    </a:lnTo>
                    <a:lnTo>
                      <a:pt x="1940" y="1534"/>
                    </a:lnTo>
                    <a:lnTo>
                      <a:pt x="1939" y="1535"/>
                    </a:lnTo>
                    <a:lnTo>
                      <a:pt x="1939" y="1535"/>
                    </a:lnTo>
                    <a:lnTo>
                      <a:pt x="1939" y="1536"/>
                    </a:lnTo>
                    <a:lnTo>
                      <a:pt x="1939" y="1536"/>
                    </a:lnTo>
                    <a:lnTo>
                      <a:pt x="1939" y="1537"/>
                    </a:lnTo>
                    <a:lnTo>
                      <a:pt x="1939" y="1537"/>
                    </a:lnTo>
                    <a:lnTo>
                      <a:pt x="1939" y="1537"/>
                    </a:lnTo>
                    <a:lnTo>
                      <a:pt x="1938" y="1538"/>
                    </a:lnTo>
                    <a:lnTo>
                      <a:pt x="1938" y="1538"/>
                    </a:lnTo>
                    <a:lnTo>
                      <a:pt x="1939" y="1538"/>
                    </a:lnTo>
                    <a:lnTo>
                      <a:pt x="1939" y="1539"/>
                    </a:lnTo>
                    <a:lnTo>
                      <a:pt x="1939" y="1539"/>
                    </a:lnTo>
                    <a:lnTo>
                      <a:pt x="1939" y="1540"/>
                    </a:lnTo>
                    <a:lnTo>
                      <a:pt x="1939" y="1540"/>
                    </a:lnTo>
                    <a:lnTo>
                      <a:pt x="1939" y="1540"/>
                    </a:lnTo>
                    <a:lnTo>
                      <a:pt x="1939" y="1540"/>
                    </a:lnTo>
                    <a:lnTo>
                      <a:pt x="1939" y="1541"/>
                    </a:lnTo>
                    <a:lnTo>
                      <a:pt x="1939" y="1541"/>
                    </a:lnTo>
                    <a:lnTo>
                      <a:pt x="1939" y="1542"/>
                    </a:lnTo>
                    <a:lnTo>
                      <a:pt x="1940" y="1542"/>
                    </a:lnTo>
                    <a:lnTo>
                      <a:pt x="1940" y="1543"/>
                    </a:lnTo>
                    <a:lnTo>
                      <a:pt x="1940" y="1543"/>
                    </a:lnTo>
                    <a:lnTo>
                      <a:pt x="1941" y="1543"/>
                    </a:lnTo>
                    <a:lnTo>
                      <a:pt x="1941" y="1544"/>
                    </a:lnTo>
                    <a:lnTo>
                      <a:pt x="1942" y="1544"/>
                    </a:lnTo>
                    <a:lnTo>
                      <a:pt x="1943" y="1544"/>
                    </a:lnTo>
                    <a:lnTo>
                      <a:pt x="1944" y="1544"/>
                    </a:lnTo>
                    <a:lnTo>
                      <a:pt x="1944" y="1545"/>
                    </a:lnTo>
                    <a:lnTo>
                      <a:pt x="1944" y="1545"/>
                    </a:lnTo>
                    <a:lnTo>
                      <a:pt x="1945" y="1545"/>
                    </a:lnTo>
                    <a:lnTo>
                      <a:pt x="1945" y="1545"/>
                    </a:lnTo>
                    <a:lnTo>
                      <a:pt x="1945" y="1545"/>
                    </a:lnTo>
                    <a:lnTo>
                      <a:pt x="1946" y="1545"/>
                    </a:lnTo>
                    <a:lnTo>
                      <a:pt x="1946" y="1545"/>
                    </a:lnTo>
                    <a:lnTo>
                      <a:pt x="1968" y="1542"/>
                    </a:lnTo>
                    <a:lnTo>
                      <a:pt x="1968" y="1542"/>
                    </a:lnTo>
                    <a:lnTo>
                      <a:pt x="1968" y="1542"/>
                    </a:lnTo>
                    <a:lnTo>
                      <a:pt x="1969" y="1542"/>
                    </a:lnTo>
                    <a:lnTo>
                      <a:pt x="1969" y="1542"/>
                    </a:lnTo>
                    <a:lnTo>
                      <a:pt x="1969" y="1542"/>
                    </a:lnTo>
                    <a:lnTo>
                      <a:pt x="1969" y="1541"/>
                    </a:lnTo>
                    <a:lnTo>
                      <a:pt x="1970" y="1541"/>
                    </a:lnTo>
                    <a:lnTo>
                      <a:pt x="1971" y="1541"/>
                    </a:lnTo>
                    <a:lnTo>
                      <a:pt x="1971" y="1541"/>
                    </a:lnTo>
                    <a:lnTo>
                      <a:pt x="1972" y="1540"/>
                    </a:lnTo>
                    <a:lnTo>
                      <a:pt x="1972" y="1540"/>
                    </a:lnTo>
                    <a:lnTo>
                      <a:pt x="1973" y="1539"/>
                    </a:lnTo>
                    <a:lnTo>
                      <a:pt x="1973" y="1538"/>
                    </a:lnTo>
                    <a:lnTo>
                      <a:pt x="1973" y="1538"/>
                    </a:lnTo>
                    <a:lnTo>
                      <a:pt x="1973" y="1537"/>
                    </a:lnTo>
                    <a:lnTo>
                      <a:pt x="1973" y="1536"/>
                    </a:lnTo>
                    <a:lnTo>
                      <a:pt x="1973" y="1536"/>
                    </a:lnTo>
                    <a:lnTo>
                      <a:pt x="1973" y="1536"/>
                    </a:lnTo>
                    <a:lnTo>
                      <a:pt x="1974" y="1535"/>
                    </a:lnTo>
                    <a:lnTo>
                      <a:pt x="1974" y="1535"/>
                    </a:lnTo>
                    <a:lnTo>
                      <a:pt x="1973" y="1535"/>
                    </a:lnTo>
                    <a:lnTo>
                      <a:pt x="1973" y="1535"/>
                    </a:lnTo>
                    <a:lnTo>
                      <a:pt x="1973" y="1535"/>
                    </a:lnTo>
                    <a:lnTo>
                      <a:pt x="1973" y="1534"/>
                    </a:lnTo>
                    <a:lnTo>
                      <a:pt x="1973" y="1534"/>
                    </a:lnTo>
                    <a:lnTo>
                      <a:pt x="1973" y="1534"/>
                    </a:lnTo>
                    <a:lnTo>
                      <a:pt x="1973" y="1533"/>
                    </a:lnTo>
                    <a:lnTo>
                      <a:pt x="1973" y="1533"/>
                    </a:lnTo>
                    <a:lnTo>
                      <a:pt x="1973" y="1533"/>
                    </a:lnTo>
                    <a:lnTo>
                      <a:pt x="1973" y="1533"/>
                    </a:lnTo>
                    <a:close/>
                    <a:moveTo>
                      <a:pt x="1907" y="1536"/>
                    </a:moveTo>
                    <a:lnTo>
                      <a:pt x="1907" y="1536"/>
                    </a:lnTo>
                    <a:lnTo>
                      <a:pt x="1906" y="1535"/>
                    </a:lnTo>
                    <a:lnTo>
                      <a:pt x="1906" y="1535"/>
                    </a:lnTo>
                    <a:lnTo>
                      <a:pt x="1906" y="1534"/>
                    </a:lnTo>
                    <a:lnTo>
                      <a:pt x="1905" y="1534"/>
                    </a:lnTo>
                    <a:lnTo>
                      <a:pt x="1905" y="1533"/>
                    </a:lnTo>
                    <a:lnTo>
                      <a:pt x="1904" y="1533"/>
                    </a:lnTo>
                    <a:lnTo>
                      <a:pt x="1904" y="1533"/>
                    </a:lnTo>
                    <a:lnTo>
                      <a:pt x="1903" y="1532"/>
                    </a:lnTo>
                    <a:lnTo>
                      <a:pt x="1903" y="1532"/>
                    </a:lnTo>
                    <a:lnTo>
                      <a:pt x="1902" y="1532"/>
                    </a:lnTo>
                    <a:lnTo>
                      <a:pt x="1902" y="1532"/>
                    </a:lnTo>
                    <a:lnTo>
                      <a:pt x="1902" y="1532"/>
                    </a:lnTo>
                    <a:lnTo>
                      <a:pt x="1901" y="1532"/>
                    </a:lnTo>
                    <a:lnTo>
                      <a:pt x="1901" y="1532"/>
                    </a:lnTo>
                    <a:lnTo>
                      <a:pt x="1901" y="1532"/>
                    </a:lnTo>
                    <a:lnTo>
                      <a:pt x="1879" y="1533"/>
                    </a:lnTo>
                    <a:lnTo>
                      <a:pt x="1878" y="1533"/>
                    </a:lnTo>
                    <a:lnTo>
                      <a:pt x="1878" y="1533"/>
                    </a:lnTo>
                    <a:lnTo>
                      <a:pt x="1878" y="1533"/>
                    </a:lnTo>
                    <a:lnTo>
                      <a:pt x="1877" y="1533"/>
                    </a:lnTo>
                    <a:lnTo>
                      <a:pt x="1877" y="1533"/>
                    </a:lnTo>
                    <a:lnTo>
                      <a:pt x="1877" y="1533"/>
                    </a:lnTo>
                    <a:lnTo>
                      <a:pt x="1876" y="1533"/>
                    </a:lnTo>
                    <a:lnTo>
                      <a:pt x="1876" y="1534"/>
                    </a:lnTo>
                    <a:lnTo>
                      <a:pt x="1875" y="1534"/>
                    </a:lnTo>
                    <a:lnTo>
                      <a:pt x="1875" y="1534"/>
                    </a:lnTo>
                    <a:lnTo>
                      <a:pt x="1874" y="1535"/>
                    </a:lnTo>
                    <a:lnTo>
                      <a:pt x="1874" y="1535"/>
                    </a:lnTo>
                    <a:lnTo>
                      <a:pt x="1874" y="1536"/>
                    </a:lnTo>
                    <a:lnTo>
                      <a:pt x="1873" y="1536"/>
                    </a:lnTo>
                    <a:lnTo>
                      <a:pt x="1873" y="1537"/>
                    </a:lnTo>
                    <a:lnTo>
                      <a:pt x="1873" y="1538"/>
                    </a:lnTo>
                    <a:lnTo>
                      <a:pt x="1873" y="1538"/>
                    </a:lnTo>
                    <a:lnTo>
                      <a:pt x="1873" y="1538"/>
                    </a:lnTo>
                    <a:lnTo>
                      <a:pt x="1873" y="1538"/>
                    </a:lnTo>
                    <a:lnTo>
                      <a:pt x="1873" y="1539"/>
                    </a:lnTo>
                    <a:lnTo>
                      <a:pt x="1873" y="1540"/>
                    </a:lnTo>
                    <a:lnTo>
                      <a:pt x="1873" y="1540"/>
                    </a:lnTo>
                    <a:lnTo>
                      <a:pt x="1873" y="1540"/>
                    </a:lnTo>
                    <a:lnTo>
                      <a:pt x="1873" y="1540"/>
                    </a:lnTo>
                    <a:lnTo>
                      <a:pt x="1873" y="1541"/>
                    </a:lnTo>
                    <a:lnTo>
                      <a:pt x="1873" y="1541"/>
                    </a:lnTo>
                    <a:lnTo>
                      <a:pt x="1873" y="1541"/>
                    </a:lnTo>
                    <a:lnTo>
                      <a:pt x="1873" y="1541"/>
                    </a:lnTo>
                    <a:lnTo>
                      <a:pt x="1873" y="1542"/>
                    </a:lnTo>
                    <a:lnTo>
                      <a:pt x="1873" y="1542"/>
                    </a:lnTo>
                    <a:lnTo>
                      <a:pt x="1873" y="1543"/>
                    </a:lnTo>
                    <a:lnTo>
                      <a:pt x="1874" y="1543"/>
                    </a:lnTo>
                    <a:lnTo>
                      <a:pt x="1874" y="1544"/>
                    </a:lnTo>
                    <a:lnTo>
                      <a:pt x="1875" y="1544"/>
                    </a:lnTo>
                    <a:lnTo>
                      <a:pt x="1875" y="1545"/>
                    </a:lnTo>
                    <a:lnTo>
                      <a:pt x="1876" y="1545"/>
                    </a:lnTo>
                    <a:lnTo>
                      <a:pt x="1876" y="1545"/>
                    </a:lnTo>
                    <a:lnTo>
                      <a:pt x="1877" y="1545"/>
                    </a:lnTo>
                    <a:lnTo>
                      <a:pt x="1877" y="1546"/>
                    </a:lnTo>
                    <a:lnTo>
                      <a:pt x="1878" y="1546"/>
                    </a:lnTo>
                    <a:lnTo>
                      <a:pt x="1878" y="1546"/>
                    </a:lnTo>
                    <a:lnTo>
                      <a:pt x="1878" y="1546"/>
                    </a:lnTo>
                    <a:lnTo>
                      <a:pt x="1878" y="1546"/>
                    </a:lnTo>
                    <a:lnTo>
                      <a:pt x="1879" y="1546"/>
                    </a:lnTo>
                    <a:lnTo>
                      <a:pt x="1880" y="1546"/>
                    </a:lnTo>
                    <a:lnTo>
                      <a:pt x="1901" y="1545"/>
                    </a:lnTo>
                    <a:lnTo>
                      <a:pt x="1902" y="1545"/>
                    </a:lnTo>
                    <a:lnTo>
                      <a:pt x="1902" y="1545"/>
                    </a:lnTo>
                    <a:lnTo>
                      <a:pt x="1902" y="1545"/>
                    </a:lnTo>
                    <a:lnTo>
                      <a:pt x="1903" y="1545"/>
                    </a:lnTo>
                    <a:lnTo>
                      <a:pt x="1903" y="1545"/>
                    </a:lnTo>
                    <a:lnTo>
                      <a:pt x="1903" y="1545"/>
                    </a:lnTo>
                    <a:lnTo>
                      <a:pt x="1904" y="1544"/>
                    </a:lnTo>
                    <a:lnTo>
                      <a:pt x="1904" y="1544"/>
                    </a:lnTo>
                    <a:lnTo>
                      <a:pt x="1905" y="1544"/>
                    </a:lnTo>
                    <a:lnTo>
                      <a:pt x="1905" y="1543"/>
                    </a:lnTo>
                    <a:lnTo>
                      <a:pt x="1906" y="1543"/>
                    </a:lnTo>
                    <a:lnTo>
                      <a:pt x="1906" y="1543"/>
                    </a:lnTo>
                    <a:lnTo>
                      <a:pt x="1906" y="1542"/>
                    </a:lnTo>
                    <a:lnTo>
                      <a:pt x="1907" y="1542"/>
                    </a:lnTo>
                    <a:lnTo>
                      <a:pt x="1907" y="1541"/>
                    </a:lnTo>
                    <a:lnTo>
                      <a:pt x="1908" y="1540"/>
                    </a:lnTo>
                    <a:lnTo>
                      <a:pt x="1908" y="1540"/>
                    </a:lnTo>
                    <a:lnTo>
                      <a:pt x="1908" y="1540"/>
                    </a:lnTo>
                    <a:lnTo>
                      <a:pt x="1908" y="1539"/>
                    </a:lnTo>
                    <a:lnTo>
                      <a:pt x="1908" y="1539"/>
                    </a:lnTo>
                    <a:lnTo>
                      <a:pt x="1908" y="1538"/>
                    </a:lnTo>
                    <a:lnTo>
                      <a:pt x="1908" y="1538"/>
                    </a:lnTo>
                    <a:lnTo>
                      <a:pt x="1908" y="1538"/>
                    </a:lnTo>
                    <a:lnTo>
                      <a:pt x="1908" y="1538"/>
                    </a:lnTo>
                    <a:lnTo>
                      <a:pt x="1908" y="1537"/>
                    </a:lnTo>
                    <a:lnTo>
                      <a:pt x="1908" y="1537"/>
                    </a:lnTo>
                    <a:lnTo>
                      <a:pt x="1908" y="1537"/>
                    </a:lnTo>
                    <a:lnTo>
                      <a:pt x="1908" y="1536"/>
                    </a:lnTo>
                    <a:lnTo>
                      <a:pt x="1907" y="1536"/>
                    </a:lnTo>
                    <a:lnTo>
                      <a:pt x="1907" y="1536"/>
                    </a:lnTo>
                    <a:close/>
                    <a:moveTo>
                      <a:pt x="1835" y="1543"/>
                    </a:moveTo>
                    <a:lnTo>
                      <a:pt x="1835" y="1542"/>
                    </a:lnTo>
                    <a:lnTo>
                      <a:pt x="1834" y="1541"/>
                    </a:lnTo>
                    <a:lnTo>
                      <a:pt x="1834" y="1541"/>
                    </a:lnTo>
                    <a:lnTo>
                      <a:pt x="1834" y="1541"/>
                    </a:lnTo>
                    <a:lnTo>
                      <a:pt x="1833" y="1540"/>
                    </a:lnTo>
                    <a:lnTo>
                      <a:pt x="1833" y="1540"/>
                    </a:lnTo>
                    <a:lnTo>
                      <a:pt x="1832" y="1540"/>
                    </a:lnTo>
                    <a:lnTo>
                      <a:pt x="1832" y="1539"/>
                    </a:lnTo>
                    <a:lnTo>
                      <a:pt x="1831" y="1539"/>
                    </a:lnTo>
                    <a:lnTo>
                      <a:pt x="1831" y="1538"/>
                    </a:lnTo>
                    <a:lnTo>
                      <a:pt x="1830" y="1538"/>
                    </a:lnTo>
                    <a:lnTo>
                      <a:pt x="1829" y="1538"/>
                    </a:lnTo>
                    <a:lnTo>
                      <a:pt x="1829" y="1538"/>
                    </a:lnTo>
                    <a:lnTo>
                      <a:pt x="1829" y="1538"/>
                    </a:lnTo>
                    <a:lnTo>
                      <a:pt x="1828" y="1538"/>
                    </a:lnTo>
                    <a:lnTo>
                      <a:pt x="1828" y="1538"/>
                    </a:lnTo>
                    <a:lnTo>
                      <a:pt x="1806" y="1541"/>
                    </a:lnTo>
                    <a:lnTo>
                      <a:pt x="1806" y="1541"/>
                    </a:lnTo>
                    <a:lnTo>
                      <a:pt x="1806" y="1541"/>
                    </a:lnTo>
                    <a:lnTo>
                      <a:pt x="1806" y="1541"/>
                    </a:lnTo>
                    <a:lnTo>
                      <a:pt x="1805" y="1541"/>
                    </a:lnTo>
                    <a:lnTo>
                      <a:pt x="1805" y="1541"/>
                    </a:lnTo>
                    <a:lnTo>
                      <a:pt x="1805" y="1542"/>
                    </a:lnTo>
                    <a:lnTo>
                      <a:pt x="1804" y="1542"/>
                    </a:lnTo>
                    <a:lnTo>
                      <a:pt x="1804" y="1542"/>
                    </a:lnTo>
                    <a:lnTo>
                      <a:pt x="1803" y="1543"/>
                    </a:lnTo>
                    <a:lnTo>
                      <a:pt x="1802" y="1543"/>
                    </a:lnTo>
                    <a:lnTo>
                      <a:pt x="1802" y="1543"/>
                    </a:lnTo>
                    <a:lnTo>
                      <a:pt x="1801" y="1544"/>
                    </a:lnTo>
                    <a:lnTo>
                      <a:pt x="1801" y="1544"/>
                    </a:lnTo>
                    <a:lnTo>
                      <a:pt x="1801" y="1545"/>
                    </a:lnTo>
                    <a:lnTo>
                      <a:pt x="1801" y="1545"/>
                    </a:lnTo>
                    <a:lnTo>
                      <a:pt x="1801" y="1547"/>
                    </a:lnTo>
                    <a:lnTo>
                      <a:pt x="1801" y="1547"/>
                    </a:lnTo>
                    <a:lnTo>
                      <a:pt x="1800" y="1547"/>
                    </a:lnTo>
                    <a:lnTo>
                      <a:pt x="1800" y="1548"/>
                    </a:lnTo>
                    <a:lnTo>
                      <a:pt x="1800" y="1548"/>
                    </a:lnTo>
                    <a:lnTo>
                      <a:pt x="1800" y="1548"/>
                    </a:lnTo>
                    <a:lnTo>
                      <a:pt x="1801" y="1548"/>
                    </a:lnTo>
                    <a:lnTo>
                      <a:pt x="1801" y="1548"/>
                    </a:lnTo>
                    <a:lnTo>
                      <a:pt x="1801" y="1549"/>
                    </a:lnTo>
                    <a:lnTo>
                      <a:pt x="1801" y="1549"/>
                    </a:lnTo>
                    <a:lnTo>
                      <a:pt x="1801" y="1549"/>
                    </a:lnTo>
                    <a:lnTo>
                      <a:pt x="1801" y="1550"/>
                    </a:lnTo>
                    <a:lnTo>
                      <a:pt x="1801" y="1550"/>
                    </a:lnTo>
                    <a:lnTo>
                      <a:pt x="1801" y="1550"/>
                    </a:lnTo>
                    <a:lnTo>
                      <a:pt x="1801" y="1551"/>
                    </a:lnTo>
                    <a:lnTo>
                      <a:pt x="1802" y="1551"/>
                    </a:lnTo>
                    <a:lnTo>
                      <a:pt x="1802" y="1552"/>
                    </a:lnTo>
                    <a:lnTo>
                      <a:pt x="1802" y="1552"/>
                    </a:lnTo>
                    <a:lnTo>
                      <a:pt x="1803" y="1553"/>
                    </a:lnTo>
                    <a:lnTo>
                      <a:pt x="1804" y="1553"/>
                    </a:lnTo>
                    <a:lnTo>
                      <a:pt x="1804" y="1554"/>
                    </a:lnTo>
                    <a:lnTo>
                      <a:pt x="1805" y="1554"/>
                    </a:lnTo>
                    <a:lnTo>
                      <a:pt x="1805" y="1554"/>
                    </a:lnTo>
                    <a:lnTo>
                      <a:pt x="1806" y="1554"/>
                    </a:lnTo>
                    <a:lnTo>
                      <a:pt x="1806" y="1554"/>
                    </a:lnTo>
                    <a:lnTo>
                      <a:pt x="1807" y="1554"/>
                    </a:lnTo>
                    <a:lnTo>
                      <a:pt x="1807" y="1554"/>
                    </a:lnTo>
                    <a:lnTo>
                      <a:pt x="1807" y="1554"/>
                    </a:lnTo>
                    <a:lnTo>
                      <a:pt x="1808" y="1554"/>
                    </a:lnTo>
                    <a:lnTo>
                      <a:pt x="1808" y="1554"/>
                    </a:lnTo>
                    <a:lnTo>
                      <a:pt x="1829" y="1552"/>
                    </a:lnTo>
                    <a:lnTo>
                      <a:pt x="1830" y="1552"/>
                    </a:lnTo>
                    <a:lnTo>
                      <a:pt x="1831" y="1552"/>
                    </a:lnTo>
                    <a:lnTo>
                      <a:pt x="1831" y="1552"/>
                    </a:lnTo>
                    <a:lnTo>
                      <a:pt x="1831" y="1551"/>
                    </a:lnTo>
                    <a:lnTo>
                      <a:pt x="1832" y="1551"/>
                    </a:lnTo>
                    <a:lnTo>
                      <a:pt x="1832" y="1551"/>
                    </a:lnTo>
                    <a:lnTo>
                      <a:pt x="1832" y="1551"/>
                    </a:lnTo>
                    <a:lnTo>
                      <a:pt x="1833" y="1551"/>
                    </a:lnTo>
                    <a:lnTo>
                      <a:pt x="1833" y="1550"/>
                    </a:lnTo>
                    <a:lnTo>
                      <a:pt x="1834" y="1550"/>
                    </a:lnTo>
                    <a:lnTo>
                      <a:pt x="1834" y="1549"/>
                    </a:lnTo>
                    <a:lnTo>
                      <a:pt x="1835" y="1549"/>
                    </a:lnTo>
                    <a:lnTo>
                      <a:pt x="1835" y="1548"/>
                    </a:lnTo>
                    <a:lnTo>
                      <a:pt x="1835" y="1548"/>
                    </a:lnTo>
                    <a:lnTo>
                      <a:pt x="1835" y="1547"/>
                    </a:lnTo>
                    <a:lnTo>
                      <a:pt x="1835" y="1547"/>
                    </a:lnTo>
                    <a:lnTo>
                      <a:pt x="1835" y="1546"/>
                    </a:lnTo>
                    <a:lnTo>
                      <a:pt x="1836" y="1546"/>
                    </a:lnTo>
                    <a:lnTo>
                      <a:pt x="1836" y="1545"/>
                    </a:lnTo>
                    <a:lnTo>
                      <a:pt x="1836" y="1545"/>
                    </a:lnTo>
                    <a:lnTo>
                      <a:pt x="1836" y="1545"/>
                    </a:lnTo>
                    <a:lnTo>
                      <a:pt x="1835" y="1544"/>
                    </a:lnTo>
                    <a:lnTo>
                      <a:pt x="1835" y="1544"/>
                    </a:lnTo>
                    <a:lnTo>
                      <a:pt x="1835" y="1544"/>
                    </a:lnTo>
                    <a:lnTo>
                      <a:pt x="1835" y="1544"/>
                    </a:lnTo>
                    <a:lnTo>
                      <a:pt x="1835" y="1543"/>
                    </a:lnTo>
                    <a:lnTo>
                      <a:pt x="1835" y="1543"/>
                    </a:lnTo>
                    <a:lnTo>
                      <a:pt x="1835" y="1543"/>
                    </a:lnTo>
                    <a:lnTo>
                      <a:pt x="1835" y="1543"/>
                    </a:lnTo>
                    <a:lnTo>
                      <a:pt x="1835" y="1543"/>
                    </a:lnTo>
                    <a:close/>
                    <a:moveTo>
                      <a:pt x="1660" y="1561"/>
                    </a:moveTo>
                    <a:lnTo>
                      <a:pt x="1661" y="1562"/>
                    </a:lnTo>
                    <a:lnTo>
                      <a:pt x="1661" y="1562"/>
                    </a:lnTo>
                    <a:lnTo>
                      <a:pt x="1661" y="1563"/>
                    </a:lnTo>
                    <a:lnTo>
                      <a:pt x="1662" y="1563"/>
                    </a:lnTo>
                    <a:lnTo>
                      <a:pt x="1662" y="1563"/>
                    </a:lnTo>
                    <a:lnTo>
                      <a:pt x="1663" y="1564"/>
                    </a:lnTo>
                    <a:lnTo>
                      <a:pt x="1664" y="1564"/>
                    </a:lnTo>
                    <a:lnTo>
                      <a:pt x="1664" y="1564"/>
                    </a:lnTo>
                    <a:lnTo>
                      <a:pt x="1665" y="1565"/>
                    </a:lnTo>
                    <a:lnTo>
                      <a:pt x="1665" y="1565"/>
                    </a:lnTo>
                    <a:lnTo>
                      <a:pt x="1666" y="1565"/>
                    </a:lnTo>
                    <a:lnTo>
                      <a:pt x="1666" y="1565"/>
                    </a:lnTo>
                    <a:lnTo>
                      <a:pt x="1666" y="1565"/>
                    </a:lnTo>
                    <a:lnTo>
                      <a:pt x="1667" y="1565"/>
                    </a:lnTo>
                    <a:lnTo>
                      <a:pt x="1667" y="1565"/>
                    </a:lnTo>
                    <a:lnTo>
                      <a:pt x="1667" y="1565"/>
                    </a:lnTo>
                    <a:lnTo>
                      <a:pt x="1689" y="1563"/>
                    </a:lnTo>
                    <a:lnTo>
                      <a:pt x="1689" y="1563"/>
                    </a:lnTo>
                    <a:lnTo>
                      <a:pt x="1690" y="1563"/>
                    </a:lnTo>
                    <a:lnTo>
                      <a:pt x="1690" y="1563"/>
                    </a:lnTo>
                    <a:lnTo>
                      <a:pt x="1690" y="1563"/>
                    </a:lnTo>
                    <a:lnTo>
                      <a:pt x="1690" y="1563"/>
                    </a:lnTo>
                    <a:lnTo>
                      <a:pt x="1691" y="1563"/>
                    </a:lnTo>
                    <a:lnTo>
                      <a:pt x="1692" y="1563"/>
                    </a:lnTo>
                    <a:lnTo>
                      <a:pt x="1692" y="1562"/>
                    </a:lnTo>
                    <a:lnTo>
                      <a:pt x="1693" y="1562"/>
                    </a:lnTo>
                    <a:lnTo>
                      <a:pt x="1693" y="1562"/>
                    </a:lnTo>
                    <a:lnTo>
                      <a:pt x="1694" y="1561"/>
                    </a:lnTo>
                    <a:lnTo>
                      <a:pt x="1694" y="1561"/>
                    </a:lnTo>
                    <a:lnTo>
                      <a:pt x="1694" y="1560"/>
                    </a:lnTo>
                    <a:lnTo>
                      <a:pt x="1695" y="1559"/>
                    </a:lnTo>
                    <a:lnTo>
                      <a:pt x="1695" y="1559"/>
                    </a:lnTo>
                    <a:lnTo>
                      <a:pt x="1695" y="1558"/>
                    </a:lnTo>
                    <a:lnTo>
                      <a:pt x="1695" y="1558"/>
                    </a:lnTo>
                    <a:lnTo>
                      <a:pt x="1695" y="1558"/>
                    </a:lnTo>
                    <a:lnTo>
                      <a:pt x="1695" y="1557"/>
                    </a:lnTo>
                    <a:lnTo>
                      <a:pt x="1695" y="1557"/>
                    </a:lnTo>
                    <a:lnTo>
                      <a:pt x="1695" y="1557"/>
                    </a:lnTo>
                    <a:lnTo>
                      <a:pt x="1695" y="1556"/>
                    </a:lnTo>
                    <a:lnTo>
                      <a:pt x="1695" y="1556"/>
                    </a:lnTo>
                    <a:lnTo>
                      <a:pt x="1695" y="1556"/>
                    </a:lnTo>
                    <a:lnTo>
                      <a:pt x="1695" y="1556"/>
                    </a:lnTo>
                    <a:lnTo>
                      <a:pt x="1695" y="1555"/>
                    </a:lnTo>
                    <a:lnTo>
                      <a:pt x="1695" y="1555"/>
                    </a:lnTo>
                    <a:lnTo>
                      <a:pt x="1695" y="1555"/>
                    </a:lnTo>
                    <a:lnTo>
                      <a:pt x="1695" y="1554"/>
                    </a:lnTo>
                    <a:lnTo>
                      <a:pt x="1694" y="1554"/>
                    </a:lnTo>
                    <a:lnTo>
                      <a:pt x="1694" y="1553"/>
                    </a:lnTo>
                    <a:lnTo>
                      <a:pt x="1694" y="1552"/>
                    </a:lnTo>
                    <a:lnTo>
                      <a:pt x="1693" y="1552"/>
                    </a:lnTo>
                    <a:lnTo>
                      <a:pt x="1693" y="1552"/>
                    </a:lnTo>
                    <a:lnTo>
                      <a:pt x="1693" y="1551"/>
                    </a:lnTo>
                    <a:lnTo>
                      <a:pt x="1692" y="1551"/>
                    </a:lnTo>
                    <a:lnTo>
                      <a:pt x="1691" y="1551"/>
                    </a:lnTo>
                    <a:lnTo>
                      <a:pt x="1690" y="1550"/>
                    </a:lnTo>
                    <a:lnTo>
                      <a:pt x="1690" y="1550"/>
                    </a:lnTo>
                    <a:lnTo>
                      <a:pt x="1690" y="1550"/>
                    </a:lnTo>
                    <a:lnTo>
                      <a:pt x="1689" y="1550"/>
                    </a:lnTo>
                    <a:lnTo>
                      <a:pt x="1689" y="1550"/>
                    </a:lnTo>
                    <a:lnTo>
                      <a:pt x="1689" y="1550"/>
                    </a:lnTo>
                    <a:lnTo>
                      <a:pt x="1688" y="1550"/>
                    </a:lnTo>
                    <a:lnTo>
                      <a:pt x="1688" y="1550"/>
                    </a:lnTo>
                    <a:lnTo>
                      <a:pt x="1666" y="1552"/>
                    </a:lnTo>
                    <a:lnTo>
                      <a:pt x="1666" y="1552"/>
                    </a:lnTo>
                    <a:lnTo>
                      <a:pt x="1666" y="1552"/>
                    </a:lnTo>
                    <a:lnTo>
                      <a:pt x="1665" y="1552"/>
                    </a:lnTo>
                    <a:lnTo>
                      <a:pt x="1665" y="1552"/>
                    </a:lnTo>
                    <a:lnTo>
                      <a:pt x="1665" y="1552"/>
                    </a:lnTo>
                    <a:lnTo>
                      <a:pt x="1664" y="1552"/>
                    </a:lnTo>
                    <a:lnTo>
                      <a:pt x="1664" y="1552"/>
                    </a:lnTo>
                    <a:lnTo>
                      <a:pt x="1663" y="1553"/>
                    </a:lnTo>
                    <a:lnTo>
                      <a:pt x="1662" y="1553"/>
                    </a:lnTo>
                    <a:lnTo>
                      <a:pt x="1662" y="1554"/>
                    </a:lnTo>
                    <a:lnTo>
                      <a:pt x="1662" y="1554"/>
                    </a:lnTo>
                    <a:lnTo>
                      <a:pt x="1661" y="1555"/>
                    </a:lnTo>
                    <a:lnTo>
                      <a:pt x="1661" y="1555"/>
                    </a:lnTo>
                    <a:lnTo>
                      <a:pt x="1661" y="1556"/>
                    </a:lnTo>
                    <a:lnTo>
                      <a:pt x="1660" y="1556"/>
                    </a:lnTo>
                    <a:lnTo>
                      <a:pt x="1660" y="1557"/>
                    </a:lnTo>
                    <a:lnTo>
                      <a:pt x="1660" y="1557"/>
                    </a:lnTo>
                    <a:lnTo>
                      <a:pt x="1660" y="1557"/>
                    </a:lnTo>
                    <a:lnTo>
                      <a:pt x="1660" y="1558"/>
                    </a:lnTo>
                    <a:lnTo>
                      <a:pt x="1660" y="1558"/>
                    </a:lnTo>
                    <a:lnTo>
                      <a:pt x="1660" y="1558"/>
                    </a:lnTo>
                    <a:lnTo>
                      <a:pt x="1660" y="1559"/>
                    </a:lnTo>
                    <a:lnTo>
                      <a:pt x="1660" y="1559"/>
                    </a:lnTo>
                    <a:lnTo>
                      <a:pt x="1660" y="1559"/>
                    </a:lnTo>
                    <a:lnTo>
                      <a:pt x="1660" y="1559"/>
                    </a:lnTo>
                    <a:lnTo>
                      <a:pt x="1660" y="1560"/>
                    </a:lnTo>
                    <a:lnTo>
                      <a:pt x="1660" y="1560"/>
                    </a:lnTo>
                    <a:lnTo>
                      <a:pt x="1660" y="1561"/>
                    </a:lnTo>
                    <a:lnTo>
                      <a:pt x="1660" y="1561"/>
                    </a:lnTo>
                    <a:lnTo>
                      <a:pt x="1660" y="1561"/>
                    </a:lnTo>
                    <a:close/>
                    <a:moveTo>
                      <a:pt x="1572" y="1563"/>
                    </a:moveTo>
                    <a:lnTo>
                      <a:pt x="1572" y="1564"/>
                    </a:lnTo>
                    <a:lnTo>
                      <a:pt x="1573" y="1564"/>
                    </a:lnTo>
                    <a:lnTo>
                      <a:pt x="1573" y="1565"/>
                    </a:lnTo>
                    <a:lnTo>
                      <a:pt x="1574" y="1565"/>
                    </a:lnTo>
                    <a:lnTo>
                      <a:pt x="1574" y="1565"/>
                    </a:lnTo>
                    <a:lnTo>
                      <a:pt x="1575" y="1566"/>
                    </a:lnTo>
                    <a:lnTo>
                      <a:pt x="1575" y="1566"/>
                    </a:lnTo>
                    <a:lnTo>
                      <a:pt x="1576" y="1566"/>
                    </a:lnTo>
                    <a:lnTo>
                      <a:pt x="1576" y="1567"/>
                    </a:lnTo>
                    <a:lnTo>
                      <a:pt x="1577" y="1567"/>
                    </a:lnTo>
                    <a:lnTo>
                      <a:pt x="1577" y="1567"/>
                    </a:lnTo>
                    <a:lnTo>
                      <a:pt x="1577" y="1567"/>
                    </a:lnTo>
                    <a:lnTo>
                      <a:pt x="1578" y="1567"/>
                    </a:lnTo>
                    <a:lnTo>
                      <a:pt x="1578" y="1567"/>
                    </a:lnTo>
                    <a:lnTo>
                      <a:pt x="1578" y="1567"/>
                    </a:lnTo>
                    <a:lnTo>
                      <a:pt x="1579" y="1567"/>
                    </a:lnTo>
                    <a:lnTo>
                      <a:pt x="1600" y="1565"/>
                    </a:lnTo>
                    <a:lnTo>
                      <a:pt x="1601" y="1565"/>
                    </a:lnTo>
                    <a:lnTo>
                      <a:pt x="1602" y="1565"/>
                    </a:lnTo>
                    <a:lnTo>
                      <a:pt x="1602" y="1565"/>
                    </a:lnTo>
                    <a:lnTo>
                      <a:pt x="1602" y="1565"/>
                    </a:lnTo>
                    <a:lnTo>
                      <a:pt x="1602" y="1565"/>
                    </a:lnTo>
                    <a:lnTo>
                      <a:pt x="1603" y="1565"/>
                    </a:lnTo>
                    <a:lnTo>
                      <a:pt x="1603" y="1565"/>
                    </a:lnTo>
                    <a:lnTo>
                      <a:pt x="1604" y="1564"/>
                    </a:lnTo>
                    <a:lnTo>
                      <a:pt x="1604" y="1564"/>
                    </a:lnTo>
                    <a:lnTo>
                      <a:pt x="1605" y="1564"/>
                    </a:lnTo>
                    <a:lnTo>
                      <a:pt x="1605" y="1563"/>
                    </a:lnTo>
                    <a:lnTo>
                      <a:pt x="1606" y="1563"/>
                    </a:lnTo>
                    <a:lnTo>
                      <a:pt x="1606" y="1562"/>
                    </a:lnTo>
                    <a:lnTo>
                      <a:pt x="1606" y="1562"/>
                    </a:lnTo>
                    <a:lnTo>
                      <a:pt x="1606" y="1561"/>
                    </a:lnTo>
                    <a:lnTo>
                      <a:pt x="1606" y="1561"/>
                    </a:lnTo>
                    <a:lnTo>
                      <a:pt x="1607" y="1560"/>
                    </a:lnTo>
                    <a:lnTo>
                      <a:pt x="1607" y="1560"/>
                    </a:lnTo>
                    <a:lnTo>
                      <a:pt x="1607" y="1559"/>
                    </a:lnTo>
                    <a:lnTo>
                      <a:pt x="1607" y="1559"/>
                    </a:lnTo>
                    <a:lnTo>
                      <a:pt x="1607" y="1559"/>
                    </a:lnTo>
                    <a:lnTo>
                      <a:pt x="1607" y="1558"/>
                    </a:lnTo>
                    <a:lnTo>
                      <a:pt x="1607" y="1558"/>
                    </a:lnTo>
                    <a:lnTo>
                      <a:pt x="1607" y="1558"/>
                    </a:lnTo>
                    <a:lnTo>
                      <a:pt x="1607" y="1558"/>
                    </a:lnTo>
                    <a:lnTo>
                      <a:pt x="1606" y="1557"/>
                    </a:lnTo>
                    <a:lnTo>
                      <a:pt x="1606" y="1557"/>
                    </a:lnTo>
                    <a:lnTo>
                      <a:pt x="1606" y="1557"/>
                    </a:lnTo>
                    <a:lnTo>
                      <a:pt x="1606" y="1556"/>
                    </a:lnTo>
                    <a:lnTo>
                      <a:pt x="1606" y="1556"/>
                    </a:lnTo>
                    <a:lnTo>
                      <a:pt x="1606" y="1555"/>
                    </a:lnTo>
                    <a:lnTo>
                      <a:pt x="1605" y="1555"/>
                    </a:lnTo>
                    <a:lnTo>
                      <a:pt x="1605" y="1554"/>
                    </a:lnTo>
                    <a:lnTo>
                      <a:pt x="1605" y="1554"/>
                    </a:lnTo>
                    <a:lnTo>
                      <a:pt x="1604" y="1554"/>
                    </a:lnTo>
                    <a:lnTo>
                      <a:pt x="1604" y="1553"/>
                    </a:lnTo>
                    <a:lnTo>
                      <a:pt x="1603" y="1553"/>
                    </a:lnTo>
                    <a:lnTo>
                      <a:pt x="1602" y="1552"/>
                    </a:lnTo>
                    <a:lnTo>
                      <a:pt x="1602" y="1552"/>
                    </a:lnTo>
                    <a:lnTo>
                      <a:pt x="1602" y="1552"/>
                    </a:lnTo>
                    <a:lnTo>
                      <a:pt x="1601" y="1552"/>
                    </a:lnTo>
                    <a:lnTo>
                      <a:pt x="1600" y="1552"/>
                    </a:lnTo>
                    <a:lnTo>
                      <a:pt x="1600" y="1552"/>
                    </a:lnTo>
                    <a:lnTo>
                      <a:pt x="1600" y="1552"/>
                    </a:lnTo>
                    <a:lnTo>
                      <a:pt x="1599" y="1552"/>
                    </a:lnTo>
                    <a:lnTo>
                      <a:pt x="1578" y="1554"/>
                    </a:lnTo>
                    <a:lnTo>
                      <a:pt x="1577" y="1554"/>
                    </a:lnTo>
                    <a:lnTo>
                      <a:pt x="1577" y="1554"/>
                    </a:lnTo>
                    <a:lnTo>
                      <a:pt x="1577" y="1554"/>
                    </a:lnTo>
                    <a:lnTo>
                      <a:pt x="1577" y="1554"/>
                    </a:lnTo>
                    <a:lnTo>
                      <a:pt x="1576" y="1554"/>
                    </a:lnTo>
                    <a:lnTo>
                      <a:pt x="1576" y="1554"/>
                    </a:lnTo>
                    <a:lnTo>
                      <a:pt x="1575" y="1555"/>
                    </a:lnTo>
                    <a:lnTo>
                      <a:pt x="1575" y="1555"/>
                    </a:lnTo>
                    <a:lnTo>
                      <a:pt x="1574" y="1555"/>
                    </a:lnTo>
                    <a:lnTo>
                      <a:pt x="1574" y="1556"/>
                    </a:lnTo>
                    <a:lnTo>
                      <a:pt x="1574" y="1556"/>
                    </a:lnTo>
                    <a:lnTo>
                      <a:pt x="1573" y="1557"/>
                    </a:lnTo>
                    <a:lnTo>
                      <a:pt x="1572" y="1557"/>
                    </a:lnTo>
                    <a:lnTo>
                      <a:pt x="1572" y="1558"/>
                    </a:lnTo>
                    <a:lnTo>
                      <a:pt x="1572" y="1558"/>
                    </a:lnTo>
                    <a:lnTo>
                      <a:pt x="1572" y="1559"/>
                    </a:lnTo>
                    <a:lnTo>
                      <a:pt x="1572" y="1559"/>
                    </a:lnTo>
                    <a:lnTo>
                      <a:pt x="1572" y="1559"/>
                    </a:lnTo>
                    <a:lnTo>
                      <a:pt x="1572" y="1560"/>
                    </a:lnTo>
                    <a:lnTo>
                      <a:pt x="1572" y="1561"/>
                    </a:lnTo>
                    <a:lnTo>
                      <a:pt x="1572" y="1561"/>
                    </a:lnTo>
                    <a:lnTo>
                      <a:pt x="1572" y="1561"/>
                    </a:lnTo>
                    <a:lnTo>
                      <a:pt x="1572" y="1561"/>
                    </a:lnTo>
                    <a:lnTo>
                      <a:pt x="1572" y="1562"/>
                    </a:lnTo>
                    <a:lnTo>
                      <a:pt x="1572" y="1562"/>
                    </a:lnTo>
                    <a:lnTo>
                      <a:pt x="1572" y="1562"/>
                    </a:lnTo>
                    <a:lnTo>
                      <a:pt x="1572" y="1562"/>
                    </a:lnTo>
                    <a:lnTo>
                      <a:pt x="1572" y="1563"/>
                    </a:lnTo>
                    <a:lnTo>
                      <a:pt x="1572" y="1563"/>
                    </a:lnTo>
                    <a:lnTo>
                      <a:pt x="1572" y="1563"/>
                    </a:lnTo>
                    <a:close/>
                    <a:moveTo>
                      <a:pt x="1593" y="1728"/>
                    </a:moveTo>
                    <a:lnTo>
                      <a:pt x="1593" y="1728"/>
                    </a:lnTo>
                    <a:lnTo>
                      <a:pt x="1592" y="1727"/>
                    </a:lnTo>
                    <a:lnTo>
                      <a:pt x="1591" y="1727"/>
                    </a:lnTo>
                    <a:lnTo>
                      <a:pt x="1591" y="1727"/>
                    </a:lnTo>
                    <a:lnTo>
                      <a:pt x="1590" y="1727"/>
                    </a:lnTo>
                    <a:lnTo>
                      <a:pt x="1590" y="1727"/>
                    </a:lnTo>
                    <a:lnTo>
                      <a:pt x="1589" y="1727"/>
                    </a:lnTo>
                    <a:lnTo>
                      <a:pt x="1588" y="1727"/>
                    </a:lnTo>
                    <a:lnTo>
                      <a:pt x="1588" y="1727"/>
                    </a:lnTo>
                    <a:lnTo>
                      <a:pt x="1587" y="1728"/>
                    </a:lnTo>
                    <a:lnTo>
                      <a:pt x="1587" y="1728"/>
                    </a:lnTo>
                    <a:lnTo>
                      <a:pt x="1586" y="1728"/>
                    </a:lnTo>
                    <a:lnTo>
                      <a:pt x="1586" y="1728"/>
                    </a:lnTo>
                    <a:lnTo>
                      <a:pt x="1586" y="1728"/>
                    </a:lnTo>
                    <a:lnTo>
                      <a:pt x="1586" y="1728"/>
                    </a:lnTo>
                    <a:lnTo>
                      <a:pt x="1585" y="1729"/>
                    </a:lnTo>
                    <a:lnTo>
                      <a:pt x="1569" y="1743"/>
                    </a:lnTo>
                    <a:lnTo>
                      <a:pt x="1569" y="1744"/>
                    </a:lnTo>
                    <a:lnTo>
                      <a:pt x="1569" y="1744"/>
                    </a:lnTo>
                    <a:lnTo>
                      <a:pt x="1569" y="1744"/>
                    </a:lnTo>
                    <a:lnTo>
                      <a:pt x="1568" y="1744"/>
                    </a:lnTo>
                    <a:lnTo>
                      <a:pt x="1568" y="1745"/>
                    </a:lnTo>
                    <a:lnTo>
                      <a:pt x="1568" y="1745"/>
                    </a:lnTo>
                    <a:lnTo>
                      <a:pt x="1568" y="1745"/>
                    </a:lnTo>
                    <a:lnTo>
                      <a:pt x="1568" y="1746"/>
                    </a:lnTo>
                    <a:lnTo>
                      <a:pt x="1567" y="1746"/>
                    </a:lnTo>
                    <a:lnTo>
                      <a:pt x="1567" y="1747"/>
                    </a:lnTo>
                    <a:lnTo>
                      <a:pt x="1567" y="1748"/>
                    </a:lnTo>
                    <a:lnTo>
                      <a:pt x="1567" y="1749"/>
                    </a:lnTo>
                    <a:lnTo>
                      <a:pt x="1567" y="1749"/>
                    </a:lnTo>
                    <a:lnTo>
                      <a:pt x="1567" y="1750"/>
                    </a:lnTo>
                    <a:lnTo>
                      <a:pt x="1568" y="1750"/>
                    </a:lnTo>
                    <a:lnTo>
                      <a:pt x="1568" y="1751"/>
                    </a:lnTo>
                    <a:lnTo>
                      <a:pt x="1568" y="1751"/>
                    </a:lnTo>
                    <a:lnTo>
                      <a:pt x="1568" y="1752"/>
                    </a:lnTo>
                    <a:lnTo>
                      <a:pt x="1568" y="1752"/>
                    </a:lnTo>
                    <a:lnTo>
                      <a:pt x="1569" y="1752"/>
                    </a:lnTo>
                    <a:lnTo>
                      <a:pt x="1569" y="1752"/>
                    </a:lnTo>
                    <a:lnTo>
                      <a:pt x="1569" y="1753"/>
                    </a:lnTo>
                    <a:lnTo>
                      <a:pt x="1569" y="1753"/>
                    </a:lnTo>
                    <a:lnTo>
                      <a:pt x="1569" y="1753"/>
                    </a:lnTo>
                    <a:lnTo>
                      <a:pt x="1569" y="1753"/>
                    </a:lnTo>
                    <a:lnTo>
                      <a:pt x="1570" y="1753"/>
                    </a:lnTo>
                    <a:lnTo>
                      <a:pt x="1570" y="1753"/>
                    </a:lnTo>
                    <a:lnTo>
                      <a:pt x="1570" y="1754"/>
                    </a:lnTo>
                    <a:lnTo>
                      <a:pt x="1570" y="1754"/>
                    </a:lnTo>
                    <a:lnTo>
                      <a:pt x="1571" y="1754"/>
                    </a:lnTo>
                    <a:lnTo>
                      <a:pt x="1571" y="1754"/>
                    </a:lnTo>
                    <a:lnTo>
                      <a:pt x="1572" y="1754"/>
                    </a:lnTo>
                    <a:lnTo>
                      <a:pt x="1573" y="1755"/>
                    </a:lnTo>
                    <a:lnTo>
                      <a:pt x="1574" y="1755"/>
                    </a:lnTo>
                    <a:lnTo>
                      <a:pt x="1574" y="1755"/>
                    </a:lnTo>
                    <a:lnTo>
                      <a:pt x="1575" y="1755"/>
                    </a:lnTo>
                    <a:lnTo>
                      <a:pt x="1576" y="1754"/>
                    </a:lnTo>
                    <a:lnTo>
                      <a:pt x="1576" y="1754"/>
                    </a:lnTo>
                    <a:lnTo>
                      <a:pt x="1577" y="1754"/>
                    </a:lnTo>
                    <a:lnTo>
                      <a:pt x="1577" y="1754"/>
                    </a:lnTo>
                    <a:lnTo>
                      <a:pt x="1577" y="1754"/>
                    </a:lnTo>
                    <a:lnTo>
                      <a:pt x="1577" y="1754"/>
                    </a:lnTo>
                    <a:lnTo>
                      <a:pt x="1578" y="1753"/>
                    </a:lnTo>
                    <a:lnTo>
                      <a:pt x="1578" y="1753"/>
                    </a:lnTo>
                    <a:lnTo>
                      <a:pt x="1578" y="1753"/>
                    </a:lnTo>
                    <a:lnTo>
                      <a:pt x="1595" y="1738"/>
                    </a:lnTo>
                    <a:lnTo>
                      <a:pt x="1595" y="1738"/>
                    </a:lnTo>
                    <a:lnTo>
                      <a:pt x="1595" y="1738"/>
                    </a:lnTo>
                    <a:lnTo>
                      <a:pt x="1595" y="1738"/>
                    </a:lnTo>
                    <a:lnTo>
                      <a:pt x="1596" y="1737"/>
                    </a:lnTo>
                    <a:lnTo>
                      <a:pt x="1596" y="1737"/>
                    </a:lnTo>
                    <a:lnTo>
                      <a:pt x="1596" y="1737"/>
                    </a:lnTo>
                    <a:lnTo>
                      <a:pt x="1596" y="1736"/>
                    </a:lnTo>
                    <a:lnTo>
                      <a:pt x="1596" y="1736"/>
                    </a:lnTo>
                    <a:lnTo>
                      <a:pt x="1597" y="1735"/>
                    </a:lnTo>
                    <a:lnTo>
                      <a:pt x="1597" y="1735"/>
                    </a:lnTo>
                    <a:lnTo>
                      <a:pt x="1597" y="1734"/>
                    </a:lnTo>
                    <a:lnTo>
                      <a:pt x="1597" y="1733"/>
                    </a:lnTo>
                    <a:lnTo>
                      <a:pt x="1597" y="1732"/>
                    </a:lnTo>
                    <a:lnTo>
                      <a:pt x="1597" y="1732"/>
                    </a:lnTo>
                    <a:lnTo>
                      <a:pt x="1596" y="1731"/>
                    </a:lnTo>
                    <a:lnTo>
                      <a:pt x="1596" y="1731"/>
                    </a:lnTo>
                    <a:lnTo>
                      <a:pt x="1596" y="1730"/>
                    </a:lnTo>
                    <a:lnTo>
                      <a:pt x="1596" y="1730"/>
                    </a:lnTo>
                    <a:lnTo>
                      <a:pt x="1596" y="1730"/>
                    </a:lnTo>
                    <a:lnTo>
                      <a:pt x="1595" y="1730"/>
                    </a:lnTo>
                    <a:lnTo>
                      <a:pt x="1595" y="1729"/>
                    </a:lnTo>
                    <a:lnTo>
                      <a:pt x="1595" y="1729"/>
                    </a:lnTo>
                    <a:lnTo>
                      <a:pt x="1595" y="1729"/>
                    </a:lnTo>
                    <a:lnTo>
                      <a:pt x="1595" y="1729"/>
                    </a:lnTo>
                    <a:lnTo>
                      <a:pt x="1595" y="1729"/>
                    </a:lnTo>
                    <a:lnTo>
                      <a:pt x="1594" y="1728"/>
                    </a:lnTo>
                    <a:lnTo>
                      <a:pt x="1594" y="1728"/>
                    </a:lnTo>
                    <a:lnTo>
                      <a:pt x="1593" y="1728"/>
                    </a:lnTo>
                    <a:lnTo>
                      <a:pt x="1593" y="1728"/>
                    </a:lnTo>
                    <a:lnTo>
                      <a:pt x="1593" y="1728"/>
                    </a:lnTo>
                    <a:close/>
                    <a:moveTo>
                      <a:pt x="1528" y="1638"/>
                    </a:moveTo>
                    <a:lnTo>
                      <a:pt x="1528" y="1639"/>
                    </a:lnTo>
                    <a:lnTo>
                      <a:pt x="1528" y="1639"/>
                    </a:lnTo>
                    <a:lnTo>
                      <a:pt x="1527" y="1640"/>
                    </a:lnTo>
                    <a:lnTo>
                      <a:pt x="1527" y="1640"/>
                    </a:lnTo>
                    <a:lnTo>
                      <a:pt x="1527" y="1641"/>
                    </a:lnTo>
                    <a:lnTo>
                      <a:pt x="1528" y="1642"/>
                    </a:lnTo>
                    <a:lnTo>
                      <a:pt x="1528" y="1642"/>
                    </a:lnTo>
                    <a:lnTo>
                      <a:pt x="1528" y="1643"/>
                    </a:lnTo>
                    <a:lnTo>
                      <a:pt x="1528" y="1643"/>
                    </a:lnTo>
                    <a:lnTo>
                      <a:pt x="1528" y="1644"/>
                    </a:lnTo>
                    <a:lnTo>
                      <a:pt x="1529" y="1645"/>
                    </a:lnTo>
                    <a:lnTo>
                      <a:pt x="1529" y="1645"/>
                    </a:lnTo>
                    <a:lnTo>
                      <a:pt x="1529" y="1645"/>
                    </a:lnTo>
                    <a:lnTo>
                      <a:pt x="1529" y="1645"/>
                    </a:lnTo>
                    <a:lnTo>
                      <a:pt x="1529" y="1646"/>
                    </a:lnTo>
                    <a:lnTo>
                      <a:pt x="1530" y="1646"/>
                    </a:lnTo>
                    <a:lnTo>
                      <a:pt x="1547" y="1660"/>
                    </a:lnTo>
                    <a:lnTo>
                      <a:pt x="1547" y="1660"/>
                    </a:lnTo>
                    <a:lnTo>
                      <a:pt x="1547" y="1660"/>
                    </a:lnTo>
                    <a:lnTo>
                      <a:pt x="1548" y="1660"/>
                    </a:lnTo>
                    <a:lnTo>
                      <a:pt x="1548" y="1660"/>
                    </a:lnTo>
                    <a:lnTo>
                      <a:pt x="1548" y="1661"/>
                    </a:lnTo>
                    <a:lnTo>
                      <a:pt x="1548" y="1661"/>
                    </a:lnTo>
                    <a:lnTo>
                      <a:pt x="1549" y="1661"/>
                    </a:lnTo>
                    <a:lnTo>
                      <a:pt x="1550" y="1661"/>
                    </a:lnTo>
                    <a:lnTo>
                      <a:pt x="1550" y="1661"/>
                    </a:lnTo>
                    <a:lnTo>
                      <a:pt x="1551" y="1661"/>
                    </a:lnTo>
                    <a:lnTo>
                      <a:pt x="1551" y="1661"/>
                    </a:lnTo>
                    <a:lnTo>
                      <a:pt x="1552" y="1661"/>
                    </a:lnTo>
                    <a:lnTo>
                      <a:pt x="1553" y="1661"/>
                    </a:lnTo>
                    <a:lnTo>
                      <a:pt x="1554" y="1661"/>
                    </a:lnTo>
                    <a:lnTo>
                      <a:pt x="1554" y="1660"/>
                    </a:lnTo>
                    <a:lnTo>
                      <a:pt x="1555" y="1660"/>
                    </a:lnTo>
                    <a:lnTo>
                      <a:pt x="1555" y="1660"/>
                    </a:lnTo>
                    <a:lnTo>
                      <a:pt x="1555" y="1660"/>
                    </a:lnTo>
                    <a:lnTo>
                      <a:pt x="1555" y="1660"/>
                    </a:lnTo>
                    <a:lnTo>
                      <a:pt x="1556" y="1659"/>
                    </a:lnTo>
                    <a:lnTo>
                      <a:pt x="1556" y="1659"/>
                    </a:lnTo>
                    <a:lnTo>
                      <a:pt x="1556" y="1659"/>
                    </a:lnTo>
                    <a:lnTo>
                      <a:pt x="1556" y="1659"/>
                    </a:lnTo>
                    <a:lnTo>
                      <a:pt x="1556" y="1659"/>
                    </a:lnTo>
                    <a:lnTo>
                      <a:pt x="1556" y="1658"/>
                    </a:lnTo>
                    <a:lnTo>
                      <a:pt x="1557" y="1658"/>
                    </a:lnTo>
                    <a:lnTo>
                      <a:pt x="1557" y="1657"/>
                    </a:lnTo>
                    <a:lnTo>
                      <a:pt x="1557" y="1657"/>
                    </a:lnTo>
                    <a:lnTo>
                      <a:pt x="1557" y="1657"/>
                    </a:lnTo>
                    <a:lnTo>
                      <a:pt x="1557" y="1656"/>
                    </a:lnTo>
                    <a:lnTo>
                      <a:pt x="1557" y="1656"/>
                    </a:lnTo>
                    <a:lnTo>
                      <a:pt x="1557" y="1655"/>
                    </a:lnTo>
                    <a:lnTo>
                      <a:pt x="1557" y="1654"/>
                    </a:lnTo>
                    <a:lnTo>
                      <a:pt x="1557" y="1654"/>
                    </a:lnTo>
                    <a:lnTo>
                      <a:pt x="1557" y="1653"/>
                    </a:lnTo>
                    <a:lnTo>
                      <a:pt x="1557" y="1653"/>
                    </a:lnTo>
                    <a:lnTo>
                      <a:pt x="1557" y="1652"/>
                    </a:lnTo>
                    <a:lnTo>
                      <a:pt x="1557" y="1652"/>
                    </a:lnTo>
                    <a:lnTo>
                      <a:pt x="1556" y="1651"/>
                    </a:lnTo>
                    <a:lnTo>
                      <a:pt x="1556" y="1650"/>
                    </a:lnTo>
                    <a:lnTo>
                      <a:pt x="1556" y="1650"/>
                    </a:lnTo>
                    <a:lnTo>
                      <a:pt x="1556" y="1650"/>
                    </a:lnTo>
                    <a:lnTo>
                      <a:pt x="1556" y="1650"/>
                    </a:lnTo>
                    <a:lnTo>
                      <a:pt x="1555" y="1649"/>
                    </a:lnTo>
                    <a:lnTo>
                      <a:pt x="1555" y="1649"/>
                    </a:lnTo>
                    <a:lnTo>
                      <a:pt x="1539" y="1635"/>
                    </a:lnTo>
                    <a:lnTo>
                      <a:pt x="1538" y="1635"/>
                    </a:lnTo>
                    <a:lnTo>
                      <a:pt x="1538" y="1635"/>
                    </a:lnTo>
                    <a:lnTo>
                      <a:pt x="1537" y="1635"/>
                    </a:lnTo>
                    <a:lnTo>
                      <a:pt x="1537" y="1635"/>
                    </a:lnTo>
                    <a:lnTo>
                      <a:pt x="1537" y="1634"/>
                    </a:lnTo>
                    <a:lnTo>
                      <a:pt x="1537" y="1634"/>
                    </a:lnTo>
                    <a:lnTo>
                      <a:pt x="1536" y="1634"/>
                    </a:lnTo>
                    <a:lnTo>
                      <a:pt x="1535" y="1634"/>
                    </a:lnTo>
                    <a:lnTo>
                      <a:pt x="1535" y="1634"/>
                    </a:lnTo>
                    <a:lnTo>
                      <a:pt x="1534" y="1634"/>
                    </a:lnTo>
                    <a:lnTo>
                      <a:pt x="1534" y="1634"/>
                    </a:lnTo>
                    <a:lnTo>
                      <a:pt x="1533" y="1634"/>
                    </a:lnTo>
                    <a:lnTo>
                      <a:pt x="1532" y="1634"/>
                    </a:lnTo>
                    <a:lnTo>
                      <a:pt x="1532" y="1634"/>
                    </a:lnTo>
                    <a:lnTo>
                      <a:pt x="1531" y="1634"/>
                    </a:lnTo>
                    <a:lnTo>
                      <a:pt x="1530" y="1635"/>
                    </a:lnTo>
                    <a:lnTo>
                      <a:pt x="1530" y="1635"/>
                    </a:lnTo>
                    <a:lnTo>
                      <a:pt x="1530" y="1635"/>
                    </a:lnTo>
                    <a:lnTo>
                      <a:pt x="1529" y="1635"/>
                    </a:lnTo>
                    <a:lnTo>
                      <a:pt x="1529" y="1636"/>
                    </a:lnTo>
                    <a:lnTo>
                      <a:pt x="1529" y="1636"/>
                    </a:lnTo>
                    <a:lnTo>
                      <a:pt x="1529" y="1636"/>
                    </a:lnTo>
                    <a:lnTo>
                      <a:pt x="1529" y="1636"/>
                    </a:lnTo>
                    <a:lnTo>
                      <a:pt x="1529" y="1636"/>
                    </a:lnTo>
                    <a:lnTo>
                      <a:pt x="1528" y="1637"/>
                    </a:lnTo>
                    <a:lnTo>
                      <a:pt x="1528" y="1637"/>
                    </a:lnTo>
                    <a:lnTo>
                      <a:pt x="1528" y="1638"/>
                    </a:lnTo>
                    <a:lnTo>
                      <a:pt x="1528" y="1638"/>
                    </a:lnTo>
                    <a:lnTo>
                      <a:pt x="1528" y="1638"/>
                    </a:lnTo>
                    <a:lnTo>
                      <a:pt x="1528" y="1638"/>
                    </a:lnTo>
                    <a:close/>
                    <a:moveTo>
                      <a:pt x="1493" y="1569"/>
                    </a:moveTo>
                    <a:lnTo>
                      <a:pt x="1492" y="1570"/>
                    </a:lnTo>
                    <a:lnTo>
                      <a:pt x="1492" y="1570"/>
                    </a:lnTo>
                    <a:lnTo>
                      <a:pt x="1491" y="1570"/>
                    </a:lnTo>
                    <a:lnTo>
                      <a:pt x="1491" y="1570"/>
                    </a:lnTo>
                    <a:lnTo>
                      <a:pt x="1490" y="1570"/>
                    </a:lnTo>
                    <a:lnTo>
                      <a:pt x="1490" y="1571"/>
                    </a:lnTo>
                    <a:lnTo>
                      <a:pt x="1489" y="1571"/>
                    </a:lnTo>
                    <a:lnTo>
                      <a:pt x="1488" y="1572"/>
                    </a:lnTo>
                    <a:lnTo>
                      <a:pt x="1488" y="1572"/>
                    </a:lnTo>
                    <a:lnTo>
                      <a:pt x="1488" y="1572"/>
                    </a:lnTo>
                    <a:lnTo>
                      <a:pt x="1487" y="1573"/>
                    </a:lnTo>
                    <a:lnTo>
                      <a:pt x="1487" y="1573"/>
                    </a:lnTo>
                    <a:lnTo>
                      <a:pt x="1487" y="1573"/>
                    </a:lnTo>
                    <a:lnTo>
                      <a:pt x="1487" y="1574"/>
                    </a:lnTo>
                    <a:lnTo>
                      <a:pt x="1487" y="1574"/>
                    </a:lnTo>
                    <a:lnTo>
                      <a:pt x="1487" y="1575"/>
                    </a:lnTo>
                    <a:lnTo>
                      <a:pt x="1482" y="1596"/>
                    </a:lnTo>
                    <a:lnTo>
                      <a:pt x="1482" y="1596"/>
                    </a:lnTo>
                    <a:lnTo>
                      <a:pt x="1481" y="1597"/>
                    </a:lnTo>
                    <a:lnTo>
                      <a:pt x="1481" y="1597"/>
                    </a:lnTo>
                    <a:lnTo>
                      <a:pt x="1481" y="1597"/>
                    </a:lnTo>
                    <a:lnTo>
                      <a:pt x="1481" y="1597"/>
                    </a:lnTo>
                    <a:lnTo>
                      <a:pt x="1481" y="1598"/>
                    </a:lnTo>
                    <a:lnTo>
                      <a:pt x="1481" y="1598"/>
                    </a:lnTo>
                    <a:lnTo>
                      <a:pt x="1482" y="1599"/>
                    </a:lnTo>
                    <a:lnTo>
                      <a:pt x="1482" y="1600"/>
                    </a:lnTo>
                    <a:lnTo>
                      <a:pt x="1482" y="1600"/>
                    </a:lnTo>
                    <a:lnTo>
                      <a:pt x="1483" y="1601"/>
                    </a:lnTo>
                    <a:lnTo>
                      <a:pt x="1483" y="1601"/>
                    </a:lnTo>
                    <a:lnTo>
                      <a:pt x="1483" y="1602"/>
                    </a:lnTo>
                    <a:lnTo>
                      <a:pt x="1484" y="1602"/>
                    </a:lnTo>
                    <a:lnTo>
                      <a:pt x="1484" y="1603"/>
                    </a:lnTo>
                    <a:lnTo>
                      <a:pt x="1485" y="1603"/>
                    </a:lnTo>
                    <a:lnTo>
                      <a:pt x="1485" y="1603"/>
                    </a:lnTo>
                    <a:lnTo>
                      <a:pt x="1485" y="1604"/>
                    </a:lnTo>
                    <a:lnTo>
                      <a:pt x="1486" y="1604"/>
                    </a:lnTo>
                    <a:lnTo>
                      <a:pt x="1486" y="1604"/>
                    </a:lnTo>
                    <a:lnTo>
                      <a:pt x="1486" y="1604"/>
                    </a:lnTo>
                    <a:lnTo>
                      <a:pt x="1487" y="1604"/>
                    </a:lnTo>
                    <a:lnTo>
                      <a:pt x="1487" y="1604"/>
                    </a:lnTo>
                    <a:lnTo>
                      <a:pt x="1487" y="1604"/>
                    </a:lnTo>
                    <a:lnTo>
                      <a:pt x="1487" y="1604"/>
                    </a:lnTo>
                    <a:lnTo>
                      <a:pt x="1488" y="1604"/>
                    </a:lnTo>
                    <a:lnTo>
                      <a:pt x="1488" y="1604"/>
                    </a:lnTo>
                    <a:lnTo>
                      <a:pt x="1488" y="1604"/>
                    </a:lnTo>
                    <a:lnTo>
                      <a:pt x="1488" y="1604"/>
                    </a:lnTo>
                    <a:lnTo>
                      <a:pt x="1490" y="1604"/>
                    </a:lnTo>
                    <a:lnTo>
                      <a:pt x="1490" y="1604"/>
                    </a:lnTo>
                    <a:lnTo>
                      <a:pt x="1491" y="1604"/>
                    </a:lnTo>
                    <a:lnTo>
                      <a:pt x="1491" y="1603"/>
                    </a:lnTo>
                    <a:lnTo>
                      <a:pt x="1492" y="1603"/>
                    </a:lnTo>
                    <a:lnTo>
                      <a:pt x="1492" y="1603"/>
                    </a:lnTo>
                    <a:lnTo>
                      <a:pt x="1493" y="1602"/>
                    </a:lnTo>
                    <a:lnTo>
                      <a:pt x="1493" y="1602"/>
                    </a:lnTo>
                    <a:lnTo>
                      <a:pt x="1494" y="1601"/>
                    </a:lnTo>
                    <a:lnTo>
                      <a:pt x="1494" y="1601"/>
                    </a:lnTo>
                    <a:lnTo>
                      <a:pt x="1494" y="1600"/>
                    </a:lnTo>
                    <a:lnTo>
                      <a:pt x="1494" y="1600"/>
                    </a:lnTo>
                    <a:lnTo>
                      <a:pt x="1494" y="1600"/>
                    </a:lnTo>
                    <a:lnTo>
                      <a:pt x="1494" y="1599"/>
                    </a:lnTo>
                    <a:lnTo>
                      <a:pt x="1495" y="1599"/>
                    </a:lnTo>
                    <a:lnTo>
                      <a:pt x="1495" y="1599"/>
                    </a:lnTo>
                    <a:lnTo>
                      <a:pt x="1500" y="1578"/>
                    </a:lnTo>
                    <a:lnTo>
                      <a:pt x="1500" y="1577"/>
                    </a:lnTo>
                    <a:lnTo>
                      <a:pt x="1500" y="1577"/>
                    </a:lnTo>
                    <a:lnTo>
                      <a:pt x="1500" y="1577"/>
                    </a:lnTo>
                    <a:lnTo>
                      <a:pt x="1500" y="1576"/>
                    </a:lnTo>
                    <a:lnTo>
                      <a:pt x="1500" y="1576"/>
                    </a:lnTo>
                    <a:lnTo>
                      <a:pt x="1500" y="1576"/>
                    </a:lnTo>
                    <a:lnTo>
                      <a:pt x="1500" y="1575"/>
                    </a:lnTo>
                    <a:lnTo>
                      <a:pt x="1500" y="1575"/>
                    </a:lnTo>
                    <a:lnTo>
                      <a:pt x="1500" y="1574"/>
                    </a:lnTo>
                    <a:lnTo>
                      <a:pt x="1500" y="1573"/>
                    </a:lnTo>
                    <a:lnTo>
                      <a:pt x="1499" y="1572"/>
                    </a:lnTo>
                    <a:lnTo>
                      <a:pt x="1499" y="1572"/>
                    </a:lnTo>
                    <a:lnTo>
                      <a:pt x="1499" y="1571"/>
                    </a:lnTo>
                    <a:lnTo>
                      <a:pt x="1498" y="1571"/>
                    </a:lnTo>
                    <a:lnTo>
                      <a:pt x="1498" y="1571"/>
                    </a:lnTo>
                    <a:lnTo>
                      <a:pt x="1497" y="1570"/>
                    </a:lnTo>
                    <a:lnTo>
                      <a:pt x="1497" y="1570"/>
                    </a:lnTo>
                    <a:lnTo>
                      <a:pt x="1497" y="1570"/>
                    </a:lnTo>
                    <a:lnTo>
                      <a:pt x="1496" y="1570"/>
                    </a:lnTo>
                    <a:lnTo>
                      <a:pt x="1495" y="1570"/>
                    </a:lnTo>
                    <a:lnTo>
                      <a:pt x="1495" y="1570"/>
                    </a:lnTo>
                    <a:lnTo>
                      <a:pt x="1495" y="1570"/>
                    </a:lnTo>
                    <a:lnTo>
                      <a:pt x="1495" y="1570"/>
                    </a:lnTo>
                    <a:lnTo>
                      <a:pt x="1495" y="1570"/>
                    </a:lnTo>
                    <a:lnTo>
                      <a:pt x="1494" y="1570"/>
                    </a:lnTo>
                    <a:lnTo>
                      <a:pt x="1494" y="1569"/>
                    </a:lnTo>
                    <a:lnTo>
                      <a:pt x="1494" y="1569"/>
                    </a:lnTo>
                    <a:lnTo>
                      <a:pt x="1493" y="1569"/>
                    </a:lnTo>
                    <a:lnTo>
                      <a:pt x="1493" y="1569"/>
                    </a:lnTo>
                    <a:lnTo>
                      <a:pt x="1493" y="1569"/>
                    </a:lnTo>
                    <a:close/>
                    <a:moveTo>
                      <a:pt x="1578" y="1683"/>
                    </a:moveTo>
                    <a:lnTo>
                      <a:pt x="1578" y="1683"/>
                    </a:lnTo>
                    <a:lnTo>
                      <a:pt x="1578" y="1684"/>
                    </a:lnTo>
                    <a:lnTo>
                      <a:pt x="1578" y="1684"/>
                    </a:lnTo>
                    <a:lnTo>
                      <a:pt x="1577" y="1685"/>
                    </a:lnTo>
                    <a:lnTo>
                      <a:pt x="1577" y="1686"/>
                    </a:lnTo>
                    <a:lnTo>
                      <a:pt x="1577" y="1687"/>
                    </a:lnTo>
                    <a:lnTo>
                      <a:pt x="1577" y="1687"/>
                    </a:lnTo>
                    <a:lnTo>
                      <a:pt x="1577" y="1688"/>
                    </a:lnTo>
                    <a:lnTo>
                      <a:pt x="1577" y="1688"/>
                    </a:lnTo>
                    <a:lnTo>
                      <a:pt x="1577" y="1689"/>
                    </a:lnTo>
                    <a:lnTo>
                      <a:pt x="1578" y="1689"/>
                    </a:lnTo>
                    <a:lnTo>
                      <a:pt x="1578" y="1690"/>
                    </a:lnTo>
                    <a:lnTo>
                      <a:pt x="1578" y="1690"/>
                    </a:lnTo>
                    <a:lnTo>
                      <a:pt x="1578" y="1690"/>
                    </a:lnTo>
                    <a:lnTo>
                      <a:pt x="1578" y="1690"/>
                    </a:lnTo>
                    <a:lnTo>
                      <a:pt x="1578" y="1691"/>
                    </a:lnTo>
                    <a:lnTo>
                      <a:pt x="1591" y="1708"/>
                    </a:lnTo>
                    <a:lnTo>
                      <a:pt x="1592" y="1709"/>
                    </a:lnTo>
                    <a:lnTo>
                      <a:pt x="1592" y="1709"/>
                    </a:lnTo>
                    <a:lnTo>
                      <a:pt x="1592" y="1709"/>
                    </a:lnTo>
                    <a:lnTo>
                      <a:pt x="1592" y="1709"/>
                    </a:lnTo>
                    <a:lnTo>
                      <a:pt x="1592" y="1710"/>
                    </a:lnTo>
                    <a:lnTo>
                      <a:pt x="1593" y="1710"/>
                    </a:lnTo>
                    <a:lnTo>
                      <a:pt x="1593" y="1710"/>
                    </a:lnTo>
                    <a:lnTo>
                      <a:pt x="1594" y="1710"/>
                    </a:lnTo>
                    <a:lnTo>
                      <a:pt x="1595" y="1711"/>
                    </a:lnTo>
                    <a:lnTo>
                      <a:pt x="1595" y="1711"/>
                    </a:lnTo>
                    <a:lnTo>
                      <a:pt x="1596" y="1711"/>
                    </a:lnTo>
                    <a:lnTo>
                      <a:pt x="1597" y="1711"/>
                    </a:lnTo>
                    <a:lnTo>
                      <a:pt x="1597" y="1711"/>
                    </a:lnTo>
                    <a:lnTo>
                      <a:pt x="1598" y="1711"/>
                    </a:lnTo>
                    <a:lnTo>
                      <a:pt x="1598" y="1711"/>
                    </a:lnTo>
                    <a:lnTo>
                      <a:pt x="1599" y="1711"/>
                    </a:lnTo>
                    <a:lnTo>
                      <a:pt x="1599" y="1710"/>
                    </a:lnTo>
                    <a:lnTo>
                      <a:pt x="1599" y="1710"/>
                    </a:lnTo>
                    <a:lnTo>
                      <a:pt x="1600" y="1710"/>
                    </a:lnTo>
                    <a:lnTo>
                      <a:pt x="1600" y="1710"/>
                    </a:lnTo>
                    <a:lnTo>
                      <a:pt x="1600" y="1710"/>
                    </a:lnTo>
                    <a:lnTo>
                      <a:pt x="1601" y="1710"/>
                    </a:lnTo>
                    <a:lnTo>
                      <a:pt x="1601" y="1710"/>
                    </a:lnTo>
                    <a:lnTo>
                      <a:pt x="1601" y="1710"/>
                    </a:lnTo>
                    <a:lnTo>
                      <a:pt x="1602" y="1709"/>
                    </a:lnTo>
                    <a:lnTo>
                      <a:pt x="1602" y="1709"/>
                    </a:lnTo>
                    <a:lnTo>
                      <a:pt x="1602" y="1709"/>
                    </a:lnTo>
                    <a:lnTo>
                      <a:pt x="1602" y="1709"/>
                    </a:lnTo>
                    <a:lnTo>
                      <a:pt x="1602" y="1708"/>
                    </a:lnTo>
                    <a:lnTo>
                      <a:pt x="1603" y="1708"/>
                    </a:lnTo>
                    <a:lnTo>
                      <a:pt x="1603" y="1707"/>
                    </a:lnTo>
                    <a:lnTo>
                      <a:pt x="1603" y="1707"/>
                    </a:lnTo>
                    <a:lnTo>
                      <a:pt x="1603" y="1706"/>
                    </a:lnTo>
                    <a:lnTo>
                      <a:pt x="1604" y="1705"/>
                    </a:lnTo>
                    <a:lnTo>
                      <a:pt x="1604" y="1705"/>
                    </a:lnTo>
                    <a:lnTo>
                      <a:pt x="1604" y="1704"/>
                    </a:lnTo>
                    <a:lnTo>
                      <a:pt x="1604" y="1703"/>
                    </a:lnTo>
                    <a:lnTo>
                      <a:pt x="1603" y="1703"/>
                    </a:lnTo>
                    <a:lnTo>
                      <a:pt x="1603" y="1702"/>
                    </a:lnTo>
                    <a:lnTo>
                      <a:pt x="1603" y="1702"/>
                    </a:lnTo>
                    <a:lnTo>
                      <a:pt x="1603" y="1702"/>
                    </a:lnTo>
                    <a:lnTo>
                      <a:pt x="1603" y="1701"/>
                    </a:lnTo>
                    <a:lnTo>
                      <a:pt x="1603" y="1701"/>
                    </a:lnTo>
                    <a:lnTo>
                      <a:pt x="1603" y="1701"/>
                    </a:lnTo>
                    <a:lnTo>
                      <a:pt x="1602" y="1701"/>
                    </a:lnTo>
                    <a:lnTo>
                      <a:pt x="1589" y="1683"/>
                    </a:lnTo>
                    <a:lnTo>
                      <a:pt x="1589" y="1682"/>
                    </a:lnTo>
                    <a:lnTo>
                      <a:pt x="1589" y="1682"/>
                    </a:lnTo>
                    <a:lnTo>
                      <a:pt x="1589" y="1682"/>
                    </a:lnTo>
                    <a:lnTo>
                      <a:pt x="1589" y="1682"/>
                    </a:lnTo>
                    <a:lnTo>
                      <a:pt x="1588" y="1682"/>
                    </a:lnTo>
                    <a:lnTo>
                      <a:pt x="1588" y="1681"/>
                    </a:lnTo>
                    <a:lnTo>
                      <a:pt x="1588" y="1681"/>
                    </a:lnTo>
                    <a:lnTo>
                      <a:pt x="1587" y="1681"/>
                    </a:lnTo>
                    <a:lnTo>
                      <a:pt x="1586" y="1681"/>
                    </a:lnTo>
                    <a:lnTo>
                      <a:pt x="1585" y="1680"/>
                    </a:lnTo>
                    <a:lnTo>
                      <a:pt x="1585" y="1680"/>
                    </a:lnTo>
                    <a:lnTo>
                      <a:pt x="1584" y="1680"/>
                    </a:lnTo>
                    <a:lnTo>
                      <a:pt x="1584" y="1680"/>
                    </a:lnTo>
                    <a:lnTo>
                      <a:pt x="1583" y="1680"/>
                    </a:lnTo>
                    <a:lnTo>
                      <a:pt x="1582" y="1680"/>
                    </a:lnTo>
                    <a:lnTo>
                      <a:pt x="1582" y="1681"/>
                    </a:lnTo>
                    <a:lnTo>
                      <a:pt x="1582" y="1681"/>
                    </a:lnTo>
                    <a:lnTo>
                      <a:pt x="1581" y="1681"/>
                    </a:lnTo>
                    <a:lnTo>
                      <a:pt x="1581" y="1681"/>
                    </a:lnTo>
                    <a:lnTo>
                      <a:pt x="1581" y="1681"/>
                    </a:lnTo>
                    <a:lnTo>
                      <a:pt x="1580" y="1681"/>
                    </a:lnTo>
                    <a:lnTo>
                      <a:pt x="1580" y="1681"/>
                    </a:lnTo>
                    <a:lnTo>
                      <a:pt x="1580" y="1681"/>
                    </a:lnTo>
                    <a:lnTo>
                      <a:pt x="1579" y="1682"/>
                    </a:lnTo>
                    <a:lnTo>
                      <a:pt x="1579" y="1682"/>
                    </a:lnTo>
                    <a:lnTo>
                      <a:pt x="1579" y="1682"/>
                    </a:lnTo>
                    <a:lnTo>
                      <a:pt x="1579" y="1682"/>
                    </a:lnTo>
                    <a:lnTo>
                      <a:pt x="1579" y="1682"/>
                    </a:lnTo>
                    <a:lnTo>
                      <a:pt x="1578" y="1683"/>
                    </a:lnTo>
                    <a:lnTo>
                      <a:pt x="1578" y="1683"/>
                    </a:lnTo>
                    <a:close/>
                    <a:moveTo>
                      <a:pt x="1525" y="1790"/>
                    </a:moveTo>
                    <a:lnTo>
                      <a:pt x="1526" y="1791"/>
                    </a:lnTo>
                    <a:lnTo>
                      <a:pt x="1526" y="1791"/>
                    </a:lnTo>
                    <a:lnTo>
                      <a:pt x="1527" y="1791"/>
                    </a:lnTo>
                    <a:lnTo>
                      <a:pt x="1528" y="1792"/>
                    </a:lnTo>
                    <a:lnTo>
                      <a:pt x="1528" y="1792"/>
                    </a:lnTo>
                    <a:lnTo>
                      <a:pt x="1529" y="1792"/>
                    </a:lnTo>
                    <a:lnTo>
                      <a:pt x="1529" y="1792"/>
                    </a:lnTo>
                    <a:lnTo>
                      <a:pt x="1530" y="1792"/>
                    </a:lnTo>
                    <a:lnTo>
                      <a:pt x="1531" y="1792"/>
                    </a:lnTo>
                    <a:lnTo>
                      <a:pt x="1532" y="1792"/>
                    </a:lnTo>
                    <a:lnTo>
                      <a:pt x="1532" y="1792"/>
                    </a:lnTo>
                    <a:lnTo>
                      <a:pt x="1532" y="1792"/>
                    </a:lnTo>
                    <a:lnTo>
                      <a:pt x="1532" y="1791"/>
                    </a:lnTo>
                    <a:lnTo>
                      <a:pt x="1533" y="1791"/>
                    </a:lnTo>
                    <a:lnTo>
                      <a:pt x="1533" y="1791"/>
                    </a:lnTo>
                    <a:lnTo>
                      <a:pt x="1533" y="1791"/>
                    </a:lnTo>
                    <a:lnTo>
                      <a:pt x="1551" y="1779"/>
                    </a:lnTo>
                    <a:lnTo>
                      <a:pt x="1552" y="1779"/>
                    </a:lnTo>
                    <a:lnTo>
                      <a:pt x="1552" y="1779"/>
                    </a:lnTo>
                    <a:lnTo>
                      <a:pt x="1553" y="1779"/>
                    </a:lnTo>
                    <a:lnTo>
                      <a:pt x="1553" y="1778"/>
                    </a:lnTo>
                    <a:lnTo>
                      <a:pt x="1553" y="1778"/>
                    </a:lnTo>
                    <a:lnTo>
                      <a:pt x="1553" y="1778"/>
                    </a:lnTo>
                    <a:lnTo>
                      <a:pt x="1554" y="1777"/>
                    </a:lnTo>
                    <a:lnTo>
                      <a:pt x="1554" y="1777"/>
                    </a:lnTo>
                    <a:lnTo>
                      <a:pt x="1554" y="1776"/>
                    </a:lnTo>
                    <a:lnTo>
                      <a:pt x="1555" y="1775"/>
                    </a:lnTo>
                    <a:lnTo>
                      <a:pt x="1555" y="1775"/>
                    </a:lnTo>
                    <a:lnTo>
                      <a:pt x="1555" y="1774"/>
                    </a:lnTo>
                    <a:lnTo>
                      <a:pt x="1555" y="1774"/>
                    </a:lnTo>
                    <a:lnTo>
                      <a:pt x="1555" y="1773"/>
                    </a:lnTo>
                    <a:lnTo>
                      <a:pt x="1555" y="1772"/>
                    </a:lnTo>
                    <a:lnTo>
                      <a:pt x="1555" y="1772"/>
                    </a:lnTo>
                    <a:lnTo>
                      <a:pt x="1555" y="1771"/>
                    </a:lnTo>
                    <a:lnTo>
                      <a:pt x="1554" y="1771"/>
                    </a:lnTo>
                    <a:lnTo>
                      <a:pt x="1554" y="1771"/>
                    </a:lnTo>
                    <a:lnTo>
                      <a:pt x="1554" y="1771"/>
                    </a:lnTo>
                    <a:lnTo>
                      <a:pt x="1554" y="1770"/>
                    </a:lnTo>
                    <a:lnTo>
                      <a:pt x="1554" y="1770"/>
                    </a:lnTo>
                    <a:lnTo>
                      <a:pt x="1554" y="1770"/>
                    </a:lnTo>
                    <a:lnTo>
                      <a:pt x="1554" y="1770"/>
                    </a:lnTo>
                    <a:lnTo>
                      <a:pt x="1554" y="1770"/>
                    </a:lnTo>
                    <a:lnTo>
                      <a:pt x="1553" y="1769"/>
                    </a:lnTo>
                    <a:lnTo>
                      <a:pt x="1553" y="1769"/>
                    </a:lnTo>
                    <a:lnTo>
                      <a:pt x="1553" y="1768"/>
                    </a:lnTo>
                    <a:lnTo>
                      <a:pt x="1553" y="1768"/>
                    </a:lnTo>
                    <a:lnTo>
                      <a:pt x="1552" y="1768"/>
                    </a:lnTo>
                    <a:lnTo>
                      <a:pt x="1551" y="1767"/>
                    </a:lnTo>
                    <a:lnTo>
                      <a:pt x="1551" y="1767"/>
                    </a:lnTo>
                    <a:lnTo>
                      <a:pt x="1550" y="1767"/>
                    </a:lnTo>
                    <a:lnTo>
                      <a:pt x="1549" y="1767"/>
                    </a:lnTo>
                    <a:lnTo>
                      <a:pt x="1549" y="1767"/>
                    </a:lnTo>
                    <a:lnTo>
                      <a:pt x="1548" y="1767"/>
                    </a:lnTo>
                    <a:lnTo>
                      <a:pt x="1548" y="1767"/>
                    </a:lnTo>
                    <a:lnTo>
                      <a:pt x="1547" y="1767"/>
                    </a:lnTo>
                    <a:lnTo>
                      <a:pt x="1547" y="1767"/>
                    </a:lnTo>
                    <a:lnTo>
                      <a:pt x="1546" y="1767"/>
                    </a:lnTo>
                    <a:lnTo>
                      <a:pt x="1546" y="1767"/>
                    </a:lnTo>
                    <a:lnTo>
                      <a:pt x="1546" y="1767"/>
                    </a:lnTo>
                    <a:lnTo>
                      <a:pt x="1545" y="1767"/>
                    </a:lnTo>
                    <a:lnTo>
                      <a:pt x="1545" y="1767"/>
                    </a:lnTo>
                    <a:lnTo>
                      <a:pt x="1544" y="1768"/>
                    </a:lnTo>
                    <a:lnTo>
                      <a:pt x="1526" y="1779"/>
                    </a:lnTo>
                    <a:lnTo>
                      <a:pt x="1526" y="1780"/>
                    </a:lnTo>
                    <a:lnTo>
                      <a:pt x="1526" y="1780"/>
                    </a:lnTo>
                    <a:lnTo>
                      <a:pt x="1525" y="1780"/>
                    </a:lnTo>
                    <a:lnTo>
                      <a:pt x="1525" y="1780"/>
                    </a:lnTo>
                    <a:lnTo>
                      <a:pt x="1525" y="1780"/>
                    </a:lnTo>
                    <a:lnTo>
                      <a:pt x="1525" y="1781"/>
                    </a:lnTo>
                    <a:lnTo>
                      <a:pt x="1524" y="1781"/>
                    </a:lnTo>
                    <a:lnTo>
                      <a:pt x="1524" y="1782"/>
                    </a:lnTo>
                    <a:lnTo>
                      <a:pt x="1523" y="1782"/>
                    </a:lnTo>
                    <a:lnTo>
                      <a:pt x="1523" y="1783"/>
                    </a:lnTo>
                    <a:lnTo>
                      <a:pt x="1523" y="1784"/>
                    </a:lnTo>
                    <a:lnTo>
                      <a:pt x="1523" y="1784"/>
                    </a:lnTo>
                    <a:lnTo>
                      <a:pt x="1523" y="1785"/>
                    </a:lnTo>
                    <a:lnTo>
                      <a:pt x="1523" y="1786"/>
                    </a:lnTo>
                    <a:lnTo>
                      <a:pt x="1523" y="1786"/>
                    </a:lnTo>
                    <a:lnTo>
                      <a:pt x="1523" y="1787"/>
                    </a:lnTo>
                    <a:lnTo>
                      <a:pt x="1523" y="1787"/>
                    </a:lnTo>
                    <a:lnTo>
                      <a:pt x="1523" y="1787"/>
                    </a:lnTo>
                    <a:lnTo>
                      <a:pt x="1523" y="1788"/>
                    </a:lnTo>
                    <a:lnTo>
                      <a:pt x="1523" y="1788"/>
                    </a:lnTo>
                    <a:lnTo>
                      <a:pt x="1524" y="1788"/>
                    </a:lnTo>
                    <a:lnTo>
                      <a:pt x="1524" y="1789"/>
                    </a:lnTo>
                    <a:lnTo>
                      <a:pt x="1524" y="1789"/>
                    </a:lnTo>
                    <a:lnTo>
                      <a:pt x="1524" y="1789"/>
                    </a:lnTo>
                    <a:lnTo>
                      <a:pt x="1525" y="1789"/>
                    </a:lnTo>
                    <a:lnTo>
                      <a:pt x="1525" y="1789"/>
                    </a:lnTo>
                    <a:lnTo>
                      <a:pt x="1525" y="1790"/>
                    </a:lnTo>
                    <a:lnTo>
                      <a:pt x="1525" y="1790"/>
                    </a:lnTo>
                    <a:lnTo>
                      <a:pt x="1525" y="1790"/>
                    </a:lnTo>
                    <a:lnTo>
                      <a:pt x="1525" y="1790"/>
                    </a:lnTo>
                    <a:close/>
                    <a:moveTo>
                      <a:pt x="1490" y="1795"/>
                    </a:moveTo>
                    <a:lnTo>
                      <a:pt x="1489" y="1795"/>
                    </a:lnTo>
                    <a:lnTo>
                      <a:pt x="1489" y="1794"/>
                    </a:lnTo>
                    <a:lnTo>
                      <a:pt x="1488" y="1793"/>
                    </a:lnTo>
                    <a:lnTo>
                      <a:pt x="1488" y="1793"/>
                    </a:lnTo>
                    <a:lnTo>
                      <a:pt x="1488" y="1792"/>
                    </a:lnTo>
                    <a:lnTo>
                      <a:pt x="1487" y="1792"/>
                    </a:lnTo>
                    <a:lnTo>
                      <a:pt x="1487" y="1792"/>
                    </a:lnTo>
                    <a:lnTo>
                      <a:pt x="1486" y="1791"/>
                    </a:lnTo>
                    <a:lnTo>
                      <a:pt x="1486" y="1791"/>
                    </a:lnTo>
                    <a:lnTo>
                      <a:pt x="1485" y="1791"/>
                    </a:lnTo>
                    <a:lnTo>
                      <a:pt x="1485" y="1791"/>
                    </a:lnTo>
                    <a:lnTo>
                      <a:pt x="1485" y="1791"/>
                    </a:lnTo>
                    <a:lnTo>
                      <a:pt x="1484" y="1791"/>
                    </a:lnTo>
                    <a:lnTo>
                      <a:pt x="1484" y="1790"/>
                    </a:lnTo>
                    <a:lnTo>
                      <a:pt x="1484" y="1790"/>
                    </a:lnTo>
                    <a:lnTo>
                      <a:pt x="1483" y="1790"/>
                    </a:lnTo>
                    <a:lnTo>
                      <a:pt x="1461" y="1789"/>
                    </a:lnTo>
                    <a:lnTo>
                      <a:pt x="1461" y="1789"/>
                    </a:lnTo>
                    <a:lnTo>
                      <a:pt x="1461" y="1789"/>
                    </a:lnTo>
                    <a:lnTo>
                      <a:pt x="1460" y="1789"/>
                    </a:lnTo>
                    <a:lnTo>
                      <a:pt x="1460" y="1789"/>
                    </a:lnTo>
                    <a:lnTo>
                      <a:pt x="1460" y="1789"/>
                    </a:lnTo>
                    <a:lnTo>
                      <a:pt x="1459" y="1789"/>
                    </a:lnTo>
                    <a:lnTo>
                      <a:pt x="1459" y="1789"/>
                    </a:lnTo>
                    <a:lnTo>
                      <a:pt x="1458" y="1789"/>
                    </a:lnTo>
                    <a:lnTo>
                      <a:pt x="1458" y="1789"/>
                    </a:lnTo>
                    <a:lnTo>
                      <a:pt x="1457" y="1790"/>
                    </a:lnTo>
                    <a:lnTo>
                      <a:pt x="1457" y="1791"/>
                    </a:lnTo>
                    <a:lnTo>
                      <a:pt x="1456" y="1791"/>
                    </a:lnTo>
                    <a:lnTo>
                      <a:pt x="1456" y="1792"/>
                    </a:lnTo>
                    <a:lnTo>
                      <a:pt x="1455" y="1792"/>
                    </a:lnTo>
                    <a:lnTo>
                      <a:pt x="1455" y="1793"/>
                    </a:lnTo>
                    <a:lnTo>
                      <a:pt x="1454" y="1793"/>
                    </a:lnTo>
                    <a:lnTo>
                      <a:pt x="1454" y="1793"/>
                    </a:lnTo>
                    <a:lnTo>
                      <a:pt x="1454" y="1794"/>
                    </a:lnTo>
                    <a:lnTo>
                      <a:pt x="1454" y="1794"/>
                    </a:lnTo>
                    <a:lnTo>
                      <a:pt x="1454" y="1794"/>
                    </a:lnTo>
                    <a:lnTo>
                      <a:pt x="1454" y="1795"/>
                    </a:lnTo>
                    <a:lnTo>
                      <a:pt x="1454" y="1795"/>
                    </a:lnTo>
                    <a:lnTo>
                      <a:pt x="1454" y="1795"/>
                    </a:lnTo>
                    <a:lnTo>
                      <a:pt x="1454" y="1795"/>
                    </a:lnTo>
                    <a:lnTo>
                      <a:pt x="1454" y="1796"/>
                    </a:lnTo>
                    <a:lnTo>
                      <a:pt x="1454" y="1796"/>
                    </a:lnTo>
                    <a:lnTo>
                      <a:pt x="1454" y="1796"/>
                    </a:lnTo>
                    <a:lnTo>
                      <a:pt x="1454" y="1796"/>
                    </a:lnTo>
                    <a:lnTo>
                      <a:pt x="1454" y="1797"/>
                    </a:lnTo>
                    <a:lnTo>
                      <a:pt x="1454" y="1798"/>
                    </a:lnTo>
                    <a:lnTo>
                      <a:pt x="1455" y="1798"/>
                    </a:lnTo>
                    <a:lnTo>
                      <a:pt x="1455" y="1799"/>
                    </a:lnTo>
                    <a:lnTo>
                      <a:pt x="1456" y="1799"/>
                    </a:lnTo>
                    <a:lnTo>
                      <a:pt x="1456" y="1800"/>
                    </a:lnTo>
                    <a:lnTo>
                      <a:pt x="1456" y="1800"/>
                    </a:lnTo>
                    <a:lnTo>
                      <a:pt x="1457" y="1801"/>
                    </a:lnTo>
                    <a:lnTo>
                      <a:pt x="1457" y="1801"/>
                    </a:lnTo>
                    <a:lnTo>
                      <a:pt x="1458" y="1801"/>
                    </a:lnTo>
                    <a:lnTo>
                      <a:pt x="1459" y="1802"/>
                    </a:lnTo>
                    <a:lnTo>
                      <a:pt x="1459" y="1802"/>
                    </a:lnTo>
                    <a:lnTo>
                      <a:pt x="1459" y="1802"/>
                    </a:lnTo>
                    <a:lnTo>
                      <a:pt x="1459" y="1802"/>
                    </a:lnTo>
                    <a:lnTo>
                      <a:pt x="1460" y="1802"/>
                    </a:lnTo>
                    <a:lnTo>
                      <a:pt x="1460" y="1802"/>
                    </a:lnTo>
                    <a:lnTo>
                      <a:pt x="1460" y="1802"/>
                    </a:lnTo>
                    <a:lnTo>
                      <a:pt x="1483" y="1803"/>
                    </a:lnTo>
                    <a:lnTo>
                      <a:pt x="1483" y="1803"/>
                    </a:lnTo>
                    <a:lnTo>
                      <a:pt x="1483" y="1803"/>
                    </a:lnTo>
                    <a:lnTo>
                      <a:pt x="1484" y="1803"/>
                    </a:lnTo>
                    <a:lnTo>
                      <a:pt x="1484" y="1803"/>
                    </a:lnTo>
                    <a:lnTo>
                      <a:pt x="1484" y="1803"/>
                    </a:lnTo>
                    <a:lnTo>
                      <a:pt x="1484" y="1803"/>
                    </a:lnTo>
                    <a:lnTo>
                      <a:pt x="1485" y="1803"/>
                    </a:lnTo>
                    <a:lnTo>
                      <a:pt x="1486" y="1803"/>
                    </a:lnTo>
                    <a:lnTo>
                      <a:pt x="1486" y="1802"/>
                    </a:lnTo>
                    <a:lnTo>
                      <a:pt x="1487" y="1802"/>
                    </a:lnTo>
                    <a:lnTo>
                      <a:pt x="1487" y="1802"/>
                    </a:lnTo>
                    <a:lnTo>
                      <a:pt x="1488" y="1801"/>
                    </a:lnTo>
                    <a:lnTo>
                      <a:pt x="1488" y="1801"/>
                    </a:lnTo>
                    <a:lnTo>
                      <a:pt x="1488" y="1800"/>
                    </a:lnTo>
                    <a:lnTo>
                      <a:pt x="1489" y="1800"/>
                    </a:lnTo>
                    <a:lnTo>
                      <a:pt x="1489" y="1799"/>
                    </a:lnTo>
                    <a:lnTo>
                      <a:pt x="1489" y="1799"/>
                    </a:lnTo>
                    <a:lnTo>
                      <a:pt x="1489" y="1799"/>
                    </a:lnTo>
                    <a:lnTo>
                      <a:pt x="1490" y="1798"/>
                    </a:lnTo>
                    <a:lnTo>
                      <a:pt x="1490" y="1798"/>
                    </a:lnTo>
                    <a:lnTo>
                      <a:pt x="1490" y="1798"/>
                    </a:lnTo>
                    <a:lnTo>
                      <a:pt x="1490" y="1797"/>
                    </a:lnTo>
                    <a:lnTo>
                      <a:pt x="1490" y="1797"/>
                    </a:lnTo>
                    <a:lnTo>
                      <a:pt x="1490" y="1797"/>
                    </a:lnTo>
                    <a:lnTo>
                      <a:pt x="1490" y="1796"/>
                    </a:lnTo>
                    <a:lnTo>
                      <a:pt x="1490" y="1796"/>
                    </a:lnTo>
                    <a:lnTo>
                      <a:pt x="1490" y="1796"/>
                    </a:lnTo>
                    <a:lnTo>
                      <a:pt x="1490" y="1795"/>
                    </a:lnTo>
                    <a:lnTo>
                      <a:pt x="1490" y="1795"/>
                    </a:lnTo>
                    <a:lnTo>
                      <a:pt x="1490" y="1795"/>
                    </a:lnTo>
                    <a:close/>
                    <a:moveTo>
                      <a:pt x="1409" y="1795"/>
                    </a:moveTo>
                    <a:lnTo>
                      <a:pt x="1409" y="1795"/>
                    </a:lnTo>
                    <a:lnTo>
                      <a:pt x="1408" y="1794"/>
                    </a:lnTo>
                    <a:lnTo>
                      <a:pt x="1408" y="1793"/>
                    </a:lnTo>
                    <a:lnTo>
                      <a:pt x="1408" y="1793"/>
                    </a:lnTo>
                    <a:lnTo>
                      <a:pt x="1407" y="1792"/>
                    </a:lnTo>
                    <a:lnTo>
                      <a:pt x="1407" y="1792"/>
                    </a:lnTo>
                    <a:lnTo>
                      <a:pt x="1406" y="1792"/>
                    </a:lnTo>
                    <a:lnTo>
                      <a:pt x="1405" y="1791"/>
                    </a:lnTo>
                    <a:lnTo>
                      <a:pt x="1405" y="1791"/>
                    </a:lnTo>
                    <a:lnTo>
                      <a:pt x="1404" y="1791"/>
                    </a:lnTo>
                    <a:lnTo>
                      <a:pt x="1404" y="1791"/>
                    </a:lnTo>
                    <a:lnTo>
                      <a:pt x="1404" y="1791"/>
                    </a:lnTo>
                    <a:lnTo>
                      <a:pt x="1403" y="1791"/>
                    </a:lnTo>
                    <a:lnTo>
                      <a:pt x="1403" y="1790"/>
                    </a:lnTo>
                    <a:lnTo>
                      <a:pt x="1403" y="1790"/>
                    </a:lnTo>
                    <a:lnTo>
                      <a:pt x="1403" y="1790"/>
                    </a:lnTo>
                    <a:lnTo>
                      <a:pt x="1381" y="1789"/>
                    </a:lnTo>
                    <a:lnTo>
                      <a:pt x="1381" y="1789"/>
                    </a:lnTo>
                    <a:lnTo>
                      <a:pt x="1380" y="1789"/>
                    </a:lnTo>
                    <a:lnTo>
                      <a:pt x="1380" y="1789"/>
                    </a:lnTo>
                    <a:lnTo>
                      <a:pt x="1380" y="1789"/>
                    </a:lnTo>
                    <a:lnTo>
                      <a:pt x="1379" y="1789"/>
                    </a:lnTo>
                    <a:lnTo>
                      <a:pt x="1379" y="1789"/>
                    </a:lnTo>
                    <a:lnTo>
                      <a:pt x="1378" y="1789"/>
                    </a:lnTo>
                    <a:lnTo>
                      <a:pt x="1377" y="1789"/>
                    </a:lnTo>
                    <a:lnTo>
                      <a:pt x="1377" y="1789"/>
                    </a:lnTo>
                    <a:lnTo>
                      <a:pt x="1376" y="1790"/>
                    </a:lnTo>
                    <a:lnTo>
                      <a:pt x="1376" y="1791"/>
                    </a:lnTo>
                    <a:lnTo>
                      <a:pt x="1375" y="1791"/>
                    </a:lnTo>
                    <a:lnTo>
                      <a:pt x="1375" y="1792"/>
                    </a:lnTo>
                    <a:lnTo>
                      <a:pt x="1375" y="1792"/>
                    </a:lnTo>
                    <a:lnTo>
                      <a:pt x="1374" y="1793"/>
                    </a:lnTo>
                    <a:lnTo>
                      <a:pt x="1374" y="1793"/>
                    </a:lnTo>
                    <a:lnTo>
                      <a:pt x="1374" y="1793"/>
                    </a:lnTo>
                    <a:lnTo>
                      <a:pt x="1374" y="1794"/>
                    </a:lnTo>
                    <a:lnTo>
                      <a:pt x="1374" y="1794"/>
                    </a:lnTo>
                    <a:lnTo>
                      <a:pt x="1374" y="1794"/>
                    </a:lnTo>
                    <a:lnTo>
                      <a:pt x="1374" y="1795"/>
                    </a:lnTo>
                    <a:lnTo>
                      <a:pt x="1374" y="1795"/>
                    </a:lnTo>
                    <a:lnTo>
                      <a:pt x="1374" y="1795"/>
                    </a:lnTo>
                    <a:lnTo>
                      <a:pt x="1374" y="1795"/>
                    </a:lnTo>
                    <a:lnTo>
                      <a:pt x="1374" y="1796"/>
                    </a:lnTo>
                    <a:lnTo>
                      <a:pt x="1374" y="1796"/>
                    </a:lnTo>
                    <a:lnTo>
                      <a:pt x="1374" y="1796"/>
                    </a:lnTo>
                    <a:lnTo>
                      <a:pt x="1374" y="1796"/>
                    </a:lnTo>
                    <a:lnTo>
                      <a:pt x="1374" y="1797"/>
                    </a:lnTo>
                    <a:lnTo>
                      <a:pt x="1374" y="1798"/>
                    </a:lnTo>
                    <a:lnTo>
                      <a:pt x="1374" y="1798"/>
                    </a:lnTo>
                    <a:lnTo>
                      <a:pt x="1375" y="1799"/>
                    </a:lnTo>
                    <a:lnTo>
                      <a:pt x="1375" y="1799"/>
                    </a:lnTo>
                    <a:lnTo>
                      <a:pt x="1375" y="1800"/>
                    </a:lnTo>
                    <a:lnTo>
                      <a:pt x="1376" y="1800"/>
                    </a:lnTo>
                    <a:lnTo>
                      <a:pt x="1376" y="1801"/>
                    </a:lnTo>
                    <a:lnTo>
                      <a:pt x="1377" y="1801"/>
                    </a:lnTo>
                    <a:lnTo>
                      <a:pt x="1377" y="1801"/>
                    </a:lnTo>
                    <a:lnTo>
                      <a:pt x="1378" y="1802"/>
                    </a:lnTo>
                    <a:lnTo>
                      <a:pt x="1379" y="1802"/>
                    </a:lnTo>
                    <a:lnTo>
                      <a:pt x="1379" y="1802"/>
                    </a:lnTo>
                    <a:lnTo>
                      <a:pt x="1379" y="1802"/>
                    </a:lnTo>
                    <a:lnTo>
                      <a:pt x="1379" y="1802"/>
                    </a:lnTo>
                    <a:lnTo>
                      <a:pt x="1380" y="1802"/>
                    </a:lnTo>
                    <a:lnTo>
                      <a:pt x="1380" y="1802"/>
                    </a:lnTo>
                    <a:lnTo>
                      <a:pt x="1402" y="1803"/>
                    </a:lnTo>
                    <a:lnTo>
                      <a:pt x="1402" y="1803"/>
                    </a:lnTo>
                    <a:lnTo>
                      <a:pt x="1402" y="1803"/>
                    </a:lnTo>
                    <a:lnTo>
                      <a:pt x="1403" y="1803"/>
                    </a:lnTo>
                    <a:lnTo>
                      <a:pt x="1403" y="1803"/>
                    </a:lnTo>
                    <a:lnTo>
                      <a:pt x="1403" y="1803"/>
                    </a:lnTo>
                    <a:lnTo>
                      <a:pt x="1404" y="1803"/>
                    </a:lnTo>
                    <a:lnTo>
                      <a:pt x="1404" y="1803"/>
                    </a:lnTo>
                    <a:lnTo>
                      <a:pt x="1405" y="1803"/>
                    </a:lnTo>
                    <a:lnTo>
                      <a:pt x="1405" y="1802"/>
                    </a:lnTo>
                    <a:lnTo>
                      <a:pt x="1406" y="1802"/>
                    </a:lnTo>
                    <a:lnTo>
                      <a:pt x="1407" y="1802"/>
                    </a:lnTo>
                    <a:lnTo>
                      <a:pt x="1407" y="1801"/>
                    </a:lnTo>
                    <a:lnTo>
                      <a:pt x="1408" y="1801"/>
                    </a:lnTo>
                    <a:lnTo>
                      <a:pt x="1408" y="1800"/>
                    </a:lnTo>
                    <a:lnTo>
                      <a:pt x="1408" y="1800"/>
                    </a:lnTo>
                    <a:lnTo>
                      <a:pt x="1408" y="1799"/>
                    </a:lnTo>
                    <a:lnTo>
                      <a:pt x="1409" y="1799"/>
                    </a:lnTo>
                    <a:lnTo>
                      <a:pt x="1409" y="1799"/>
                    </a:lnTo>
                    <a:lnTo>
                      <a:pt x="1409" y="1798"/>
                    </a:lnTo>
                    <a:lnTo>
                      <a:pt x="1409" y="1798"/>
                    </a:lnTo>
                    <a:lnTo>
                      <a:pt x="1409" y="1798"/>
                    </a:lnTo>
                    <a:lnTo>
                      <a:pt x="1409" y="1797"/>
                    </a:lnTo>
                    <a:lnTo>
                      <a:pt x="1409" y="1797"/>
                    </a:lnTo>
                    <a:lnTo>
                      <a:pt x="1409" y="1797"/>
                    </a:lnTo>
                    <a:lnTo>
                      <a:pt x="1409" y="1796"/>
                    </a:lnTo>
                    <a:lnTo>
                      <a:pt x="1409" y="1796"/>
                    </a:lnTo>
                    <a:lnTo>
                      <a:pt x="1409" y="1796"/>
                    </a:lnTo>
                    <a:lnTo>
                      <a:pt x="1409" y="1795"/>
                    </a:lnTo>
                    <a:lnTo>
                      <a:pt x="1409" y="1795"/>
                    </a:lnTo>
                    <a:lnTo>
                      <a:pt x="1409" y="1795"/>
                    </a:lnTo>
                    <a:close/>
                    <a:moveTo>
                      <a:pt x="1339" y="1795"/>
                    </a:moveTo>
                    <a:lnTo>
                      <a:pt x="1339" y="1795"/>
                    </a:lnTo>
                    <a:lnTo>
                      <a:pt x="1339" y="1794"/>
                    </a:lnTo>
                    <a:lnTo>
                      <a:pt x="1338" y="1793"/>
                    </a:lnTo>
                    <a:lnTo>
                      <a:pt x="1338" y="1793"/>
                    </a:lnTo>
                    <a:lnTo>
                      <a:pt x="1338" y="1792"/>
                    </a:lnTo>
                    <a:lnTo>
                      <a:pt x="1337" y="1792"/>
                    </a:lnTo>
                    <a:lnTo>
                      <a:pt x="1337" y="1792"/>
                    </a:lnTo>
                    <a:lnTo>
                      <a:pt x="1336" y="1791"/>
                    </a:lnTo>
                    <a:lnTo>
                      <a:pt x="1335" y="1791"/>
                    </a:lnTo>
                    <a:lnTo>
                      <a:pt x="1335" y="1791"/>
                    </a:lnTo>
                    <a:lnTo>
                      <a:pt x="1334" y="1791"/>
                    </a:lnTo>
                    <a:lnTo>
                      <a:pt x="1334" y="1791"/>
                    </a:lnTo>
                    <a:lnTo>
                      <a:pt x="1334" y="1791"/>
                    </a:lnTo>
                    <a:lnTo>
                      <a:pt x="1333" y="1790"/>
                    </a:lnTo>
                    <a:lnTo>
                      <a:pt x="1333" y="1790"/>
                    </a:lnTo>
                    <a:lnTo>
                      <a:pt x="1333" y="1790"/>
                    </a:lnTo>
                    <a:lnTo>
                      <a:pt x="1311" y="1789"/>
                    </a:lnTo>
                    <a:lnTo>
                      <a:pt x="1311" y="1789"/>
                    </a:lnTo>
                    <a:lnTo>
                      <a:pt x="1310" y="1789"/>
                    </a:lnTo>
                    <a:lnTo>
                      <a:pt x="1310" y="1789"/>
                    </a:lnTo>
                    <a:lnTo>
                      <a:pt x="1310" y="1789"/>
                    </a:lnTo>
                    <a:lnTo>
                      <a:pt x="1310" y="1789"/>
                    </a:lnTo>
                    <a:lnTo>
                      <a:pt x="1309" y="1789"/>
                    </a:lnTo>
                    <a:lnTo>
                      <a:pt x="1309" y="1789"/>
                    </a:lnTo>
                    <a:lnTo>
                      <a:pt x="1308" y="1789"/>
                    </a:lnTo>
                    <a:lnTo>
                      <a:pt x="1307" y="1789"/>
                    </a:lnTo>
                    <a:lnTo>
                      <a:pt x="1307" y="1790"/>
                    </a:lnTo>
                    <a:lnTo>
                      <a:pt x="1306" y="1791"/>
                    </a:lnTo>
                    <a:lnTo>
                      <a:pt x="1306" y="1791"/>
                    </a:lnTo>
                    <a:lnTo>
                      <a:pt x="1305" y="1792"/>
                    </a:lnTo>
                    <a:lnTo>
                      <a:pt x="1305" y="1792"/>
                    </a:lnTo>
                    <a:lnTo>
                      <a:pt x="1305" y="1793"/>
                    </a:lnTo>
                    <a:lnTo>
                      <a:pt x="1304" y="1793"/>
                    </a:lnTo>
                    <a:lnTo>
                      <a:pt x="1304" y="1793"/>
                    </a:lnTo>
                    <a:lnTo>
                      <a:pt x="1304" y="1794"/>
                    </a:lnTo>
                    <a:lnTo>
                      <a:pt x="1304" y="1794"/>
                    </a:lnTo>
                    <a:lnTo>
                      <a:pt x="1304" y="1794"/>
                    </a:lnTo>
                    <a:lnTo>
                      <a:pt x="1304" y="1795"/>
                    </a:lnTo>
                    <a:lnTo>
                      <a:pt x="1304" y="1795"/>
                    </a:lnTo>
                    <a:lnTo>
                      <a:pt x="1304" y="1795"/>
                    </a:lnTo>
                    <a:lnTo>
                      <a:pt x="1304" y="1795"/>
                    </a:lnTo>
                    <a:lnTo>
                      <a:pt x="1304" y="1796"/>
                    </a:lnTo>
                    <a:lnTo>
                      <a:pt x="1304" y="1796"/>
                    </a:lnTo>
                    <a:lnTo>
                      <a:pt x="1304" y="1796"/>
                    </a:lnTo>
                    <a:lnTo>
                      <a:pt x="1304" y="1796"/>
                    </a:lnTo>
                    <a:lnTo>
                      <a:pt x="1304" y="1797"/>
                    </a:lnTo>
                    <a:lnTo>
                      <a:pt x="1304" y="1798"/>
                    </a:lnTo>
                    <a:lnTo>
                      <a:pt x="1305" y="1798"/>
                    </a:lnTo>
                    <a:lnTo>
                      <a:pt x="1305" y="1799"/>
                    </a:lnTo>
                    <a:lnTo>
                      <a:pt x="1305" y="1799"/>
                    </a:lnTo>
                    <a:lnTo>
                      <a:pt x="1306" y="1800"/>
                    </a:lnTo>
                    <a:lnTo>
                      <a:pt x="1306" y="1800"/>
                    </a:lnTo>
                    <a:lnTo>
                      <a:pt x="1306" y="1801"/>
                    </a:lnTo>
                    <a:lnTo>
                      <a:pt x="1307" y="1801"/>
                    </a:lnTo>
                    <a:lnTo>
                      <a:pt x="1307" y="1801"/>
                    </a:lnTo>
                    <a:lnTo>
                      <a:pt x="1308" y="1802"/>
                    </a:lnTo>
                    <a:lnTo>
                      <a:pt x="1309" y="1802"/>
                    </a:lnTo>
                    <a:lnTo>
                      <a:pt x="1309" y="1802"/>
                    </a:lnTo>
                    <a:lnTo>
                      <a:pt x="1309" y="1802"/>
                    </a:lnTo>
                    <a:lnTo>
                      <a:pt x="1310" y="1802"/>
                    </a:lnTo>
                    <a:lnTo>
                      <a:pt x="1310" y="1802"/>
                    </a:lnTo>
                    <a:lnTo>
                      <a:pt x="1310" y="1802"/>
                    </a:lnTo>
                    <a:lnTo>
                      <a:pt x="1332" y="1803"/>
                    </a:lnTo>
                    <a:lnTo>
                      <a:pt x="1332" y="1803"/>
                    </a:lnTo>
                    <a:lnTo>
                      <a:pt x="1333" y="1803"/>
                    </a:lnTo>
                    <a:lnTo>
                      <a:pt x="1333" y="1803"/>
                    </a:lnTo>
                    <a:lnTo>
                      <a:pt x="1333" y="1803"/>
                    </a:lnTo>
                    <a:lnTo>
                      <a:pt x="1334" y="1803"/>
                    </a:lnTo>
                    <a:lnTo>
                      <a:pt x="1334" y="1803"/>
                    </a:lnTo>
                    <a:lnTo>
                      <a:pt x="1334" y="1803"/>
                    </a:lnTo>
                    <a:lnTo>
                      <a:pt x="1335" y="1803"/>
                    </a:lnTo>
                    <a:lnTo>
                      <a:pt x="1336" y="1802"/>
                    </a:lnTo>
                    <a:lnTo>
                      <a:pt x="1337" y="1802"/>
                    </a:lnTo>
                    <a:lnTo>
                      <a:pt x="1337" y="1802"/>
                    </a:lnTo>
                    <a:lnTo>
                      <a:pt x="1337" y="1801"/>
                    </a:lnTo>
                    <a:lnTo>
                      <a:pt x="1338" y="1801"/>
                    </a:lnTo>
                    <a:lnTo>
                      <a:pt x="1338" y="1800"/>
                    </a:lnTo>
                    <a:lnTo>
                      <a:pt x="1338" y="1800"/>
                    </a:lnTo>
                    <a:lnTo>
                      <a:pt x="1339" y="1799"/>
                    </a:lnTo>
                    <a:lnTo>
                      <a:pt x="1339" y="1799"/>
                    </a:lnTo>
                    <a:lnTo>
                      <a:pt x="1339" y="1799"/>
                    </a:lnTo>
                    <a:lnTo>
                      <a:pt x="1339" y="1798"/>
                    </a:lnTo>
                    <a:lnTo>
                      <a:pt x="1339" y="1798"/>
                    </a:lnTo>
                    <a:lnTo>
                      <a:pt x="1339" y="1798"/>
                    </a:lnTo>
                    <a:lnTo>
                      <a:pt x="1339" y="1797"/>
                    </a:lnTo>
                    <a:lnTo>
                      <a:pt x="1339" y="1797"/>
                    </a:lnTo>
                    <a:lnTo>
                      <a:pt x="1339" y="1797"/>
                    </a:lnTo>
                    <a:lnTo>
                      <a:pt x="1339" y="1796"/>
                    </a:lnTo>
                    <a:lnTo>
                      <a:pt x="1339" y="1796"/>
                    </a:lnTo>
                    <a:lnTo>
                      <a:pt x="1339" y="1796"/>
                    </a:lnTo>
                    <a:lnTo>
                      <a:pt x="1339" y="1795"/>
                    </a:lnTo>
                    <a:lnTo>
                      <a:pt x="1339" y="1795"/>
                    </a:lnTo>
                    <a:lnTo>
                      <a:pt x="1339" y="1795"/>
                    </a:lnTo>
                    <a:close/>
                    <a:moveTo>
                      <a:pt x="1271" y="1795"/>
                    </a:moveTo>
                    <a:lnTo>
                      <a:pt x="1271" y="1795"/>
                    </a:lnTo>
                    <a:lnTo>
                      <a:pt x="1271" y="1794"/>
                    </a:lnTo>
                    <a:lnTo>
                      <a:pt x="1271" y="1793"/>
                    </a:lnTo>
                    <a:lnTo>
                      <a:pt x="1270" y="1793"/>
                    </a:lnTo>
                    <a:lnTo>
                      <a:pt x="1270" y="1792"/>
                    </a:lnTo>
                    <a:lnTo>
                      <a:pt x="1270" y="1792"/>
                    </a:lnTo>
                    <a:lnTo>
                      <a:pt x="1269" y="1792"/>
                    </a:lnTo>
                    <a:lnTo>
                      <a:pt x="1269" y="1791"/>
                    </a:lnTo>
                    <a:lnTo>
                      <a:pt x="1268" y="1791"/>
                    </a:lnTo>
                    <a:lnTo>
                      <a:pt x="1267" y="1791"/>
                    </a:lnTo>
                    <a:lnTo>
                      <a:pt x="1267" y="1791"/>
                    </a:lnTo>
                    <a:lnTo>
                      <a:pt x="1266" y="1791"/>
                    </a:lnTo>
                    <a:lnTo>
                      <a:pt x="1266" y="1791"/>
                    </a:lnTo>
                    <a:lnTo>
                      <a:pt x="1266" y="1790"/>
                    </a:lnTo>
                    <a:lnTo>
                      <a:pt x="1265" y="1790"/>
                    </a:lnTo>
                    <a:lnTo>
                      <a:pt x="1265" y="1790"/>
                    </a:lnTo>
                    <a:lnTo>
                      <a:pt x="1243" y="1789"/>
                    </a:lnTo>
                    <a:lnTo>
                      <a:pt x="1243" y="1789"/>
                    </a:lnTo>
                    <a:lnTo>
                      <a:pt x="1243" y="1789"/>
                    </a:lnTo>
                    <a:lnTo>
                      <a:pt x="1242" y="1789"/>
                    </a:lnTo>
                    <a:lnTo>
                      <a:pt x="1242" y="1789"/>
                    </a:lnTo>
                    <a:lnTo>
                      <a:pt x="1242" y="1789"/>
                    </a:lnTo>
                    <a:lnTo>
                      <a:pt x="1242" y="1789"/>
                    </a:lnTo>
                    <a:lnTo>
                      <a:pt x="1241" y="1789"/>
                    </a:lnTo>
                    <a:lnTo>
                      <a:pt x="1240" y="1789"/>
                    </a:lnTo>
                    <a:lnTo>
                      <a:pt x="1240" y="1789"/>
                    </a:lnTo>
                    <a:lnTo>
                      <a:pt x="1239" y="1790"/>
                    </a:lnTo>
                    <a:lnTo>
                      <a:pt x="1238" y="1791"/>
                    </a:lnTo>
                    <a:lnTo>
                      <a:pt x="1238" y="1791"/>
                    </a:lnTo>
                    <a:lnTo>
                      <a:pt x="1238" y="1792"/>
                    </a:lnTo>
                    <a:lnTo>
                      <a:pt x="1237" y="1792"/>
                    </a:lnTo>
                    <a:lnTo>
                      <a:pt x="1237" y="1793"/>
                    </a:lnTo>
                    <a:lnTo>
                      <a:pt x="1237" y="1793"/>
                    </a:lnTo>
                    <a:lnTo>
                      <a:pt x="1237" y="1793"/>
                    </a:lnTo>
                    <a:lnTo>
                      <a:pt x="1237" y="1794"/>
                    </a:lnTo>
                    <a:lnTo>
                      <a:pt x="1236" y="1794"/>
                    </a:lnTo>
                    <a:lnTo>
                      <a:pt x="1236" y="1794"/>
                    </a:lnTo>
                    <a:lnTo>
                      <a:pt x="1236" y="1795"/>
                    </a:lnTo>
                    <a:lnTo>
                      <a:pt x="1236" y="1795"/>
                    </a:lnTo>
                    <a:lnTo>
                      <a:pt x="1236" y="1795"/>
                    </a:lnTo>
                    <a:lnTo>
                      <a:pt x="1236" y="1795"/>
                    </a:lnTo>
                    <a:lnTo>
                      <a:pt x="1236" y="1796"/>
                    </a:lnTo>
                    <a:lnTo>
                      <a:pt x="1236" y="1796"/>
                    </a:lnTo>
                    <a:lnTo>
                      <a:pt x="1236" y="1796"/>
                    </a:lnTo>
                    <a:lnTo>
                      <a:pt x="1236" y="1796"/>
                    </a:lnTo>
                    <a:lnTo>
                      <a:pt x="1236" y="1797"/>
                    </a:lnTo>
                    <a:lnTo>
                      <a:pt x="1237" y="1798"/>
                    </a:lnTo>
                    <a:lnTo>
                      <a:pt x="1237" y="1798"/>
                    </a:lnTo>
                    <a:lnTo>
                      <a:pt x="1237" y="1799"/>
                    </a:lnTo>
                    <a:lnTo>
                      <a:pt x="1237" y="1799"/>
                    </a:lnTo>
                    <a:lnTo>
                      <a:pt x="1238" y="1800"/>
                    </a:lnTo>
                    <a:lnTo>
                      <a:pt x="1238" y="1800"/>
                    </a:lnTo>
                    <a:lnTo>
                      <a:pt x="1239" y="1801"/>
                    </a:lnTo>
                    <a:lnTo>
                      <a:pt x="1240" y="1801"/>
                    </a:lnTo>
                    <a:lnTo>
                      <a:pt x="1240" y="1801"/>
                    </a:lnTo>
                    <a:lnTo>
                      <a:pt x="1241" y="1802"/>
                    </a:lnTo>
                    <a:lnTo>
                      <a:pt x="1241" y="1802"/>
                    </a:lnTo>
                    <a:lnTo>
                      <a:pt x="1241" y="1802"/>
                    </a:lnTo>
                    <a:lnTo>
                      <a:pt x="1242" y="1802"/>
                    </a:lnTo>
                    <a:lnTo>
                      <a:pt x="1242" y="1802"/>
                    </a:lnTo>
                    <a:lnTo>
                      <a:pt x="1242" y="1802"/>
                    </a:lnTo>
                    <a:lnTo>
                      <a:pt x="1243" y="1802"/>
                    </a:lnTo>
                    <a:lnTo>
                      <a:pt x="1264" y="1803"/>
                    </a:lnTo>
                    <a:lnTo>
                      <a:pt x="1265" y="1803"/>
                    </a:lnTo>
                    <a:lnTo>
                      <a:pt x="1265" y="1803"/>
                    </a:lnTo>
                    <a:lnTo>
                      <a:pt x="1265" y="1803"/>
                    </a:lnTo>
                    <a:lnTo>
                      <a:pt x="1266" y="1803"/>
                    </a:lnTo>
                    <a:lnTo>
                      <a:pt x="1266" y="1803"/>
                    </a:lnTo>
                    <a:lnTo>
                      <a:pt x="1266" y="1803"/>
                    </a:lnTo>
                    <a:lnTo>
                      <a:pt x="1267" y="1803"/>
                    </a:lnTo>
                    <a:lnTo>
                      <a:pt x="1268" y="1803"/>
                    </a:lnTo>
                    <a:lnTo>
                      <a:pt x="1268" y="1802"/>
                    </a:lnTo>
                    <a:lnTo>
                      <a:pt x="1269" y="1802"/>
                    </a:lnTo>
                    <a:lnTo>
                      <a:pt x="1269" y="1802"/>
                    </a:lnTo>
                    <a:lnTo>
                      <a:pt x="1270" y="1801"/>
                    </a:lnTo>
                    <a:lnTo>
                      <a:pt x="1270" y="1801"/>
                    </a:lnTo>
                    <a:lnTo>
                      <a:pt x="1271" y="1800"/>
                    </a:lnTo>
                    <a:lnTo>
                      <a:pt x="1271" y="1800"/>
                    </a:lnTo>
                    <a:lnTo>
                      <a:pt x="1271" y="1799"/>
                    </a:lnTo>
                    <a:lnTo>
                      <a:pt x="1271" y="1799"/>
                    </a:lnTo>
                    <a:lnTo>
                      <a:pt x="1271" y="1799"/>
                    </a:lnTo>
                    <a:lnTo>
                      <a:pt x="1271" y="1798"/>
                    </a:lnTo>
                    <a:lnTo>
                      <a:pt x="1271" y="1798"/>
                    </a:lnTo>
                    <a:lnTo>
                      <a:pt x="1271" y="1798"/>
                    </a:lnTo>
                    <a:lnTo>
                      <a:pt x="1271" y="1797"/>
                    </a:lnTo>
                    <a:lnTo>
                      <a:pt x="1271" y="1797"/>
                    </a:lnTo>
                    <a:lnTo>
                      <a:pt x="1271" y="1797"/>
                    </a:lnTo>
                    <a:lnTo>
                      <a:pt x="1271" y="1796"/>
                    </a:lnTo>
                    <a:lnTo>
                      <a:pt x="1271" y="1796"/>
                    </a:lnTo>
                    <a:lnTo>
                      <a:pt x="1271" y="1796"/>
                    </a:lnTo>
                    <a:lnTo>
                      <a:pt x="1271" y="1795"/>
                    </a:lnTo>
                    <a:lnTo>
                      <a:pt x="1271" y="1795"/>
                    </a:lnTo>
                    <a:lnTo>
                      <a:pt x="1271" y="1795"/>
                    </a:lnTo>
                    <a:close/>
                    <a:moveTo>
                      <a:pt x="1198" y="1791"/>
                    </a:moveTo>
                    <a:lnTo>
                      <a:pt x="1197" y="1790"/>
                    </a:lnTo>
                    <a:lnTo>
                      <a:pt x="1197" y="1789"/>
                    </a:lnTo>
                    <a:lnTo>
                      <a:pt x="1196" y="1789"/>
                    </a:lnTo>
                    <a:lnTo>
                      <a:pt x="1196" y="1788"/>
                    </a:lnTo>
                    <a:lnTo>
                      <a:pt x="1196" y="1788"/>
                    </a:lnTo>
                    <a:lnTo>
                      <a:pt x="1195" y="1787"/>
                    </a:lnTo>
                    <a:lnTo>
                      <a:pt x="1195" y="1787"/>
                    </a:lnTo>
                    <a:lnTo>
                      <a:pt x="1194" y="1787"/>
                    </a:lnTo>
                    <a:lnTo>
                      <a:pt x="1194" y="1786"/>
                    </a:lnTo>
                    <a:lnTo>
                      <a:pt x="1193" y="1786"/>
                    </a:lnTo>
                    <a:lnTo>
                      <a:pt x="1193" y="1786"/>
                    </a:lnTo>
                    <a:lnTo>
                      <a:pt x="1193" y="1786"/>
                    </a:lnTo>
                    <a:lnTo>
                      <a:pt x="1192" y="1786"/>
                    </a:lnTo>
                    <a:lnTo>
                      <a:pt x="1192" y="1786"/>
                    </a:lnTo>
                    <a:lnTo>
                      <a:pt x="1192" y="1786"/>
                    </a:lnTo>
                    <a:lnTo>
                      <a:pt x="1191" y="1786"/>
                    </a:lnTo>
                    <a:lnTo>
                      <a:pt x="1170" y="1785"/>
                    </a:lnTo>
                    <a:lnTo>
                      <a:pt x="1169" y="1785"/>
                    </a:lnTo>
                    <a:lnTo>
                      <a:pt x="1169" y="1785"/>
                    </a:lnTo>
                    <a:lnTo>
                      <a:pt x="1168" y="1785"/>
                    </a:lnTo>
                    <a:lnTo>
                      <a:pt x="1168" y="1785"/>
                    </a:lnTo>
                    <a:lnTo>
                      <a:pt x="1168" y="1785"/>
                    </a:lnTo>
                    <a:lnTo>
                      <a:pt x="1167" y="1785"/>
                    </a:lnTo>
                    <a:lnTo>
                      <a:pt x="1167" y="1785"/>
                    </a:lnTo>
                    <a:lnTo>
                      <a:pt x="1166" y="1785"/>
                    </a:lnTo>
                    <a:lnTo>
                      <a:pt x="1166" y="1785"/>
                    </a:lnTo>
                    <a:lnTo>
                      <a:pt x="1165" y="1786"/>
                    </a:lnTo>
                    <a:lnTo>
                      <a:pt x="1165" y="1786"/>
                    </a:lnTo>
                    <a:lnTo>
                      <a:pt x="1164" y="1787"/>
                    </a:lnTo>
                    <a:lnTo>
                      <a:pt x="1164" y="1787"/>
                    </a:lnTo>
                    <a:lnTo>
                      <a:pt x="1164" y="1787"/>
                    </a:lnTo>
                    <a:lnTo>
                      <a:pt x="1163" y="1788"/>
                    </a:lnTo>
                    <a:lnTo>
                      <a:pt x="1163" y="1789"/>
                    </a:lnTo>
                    <a:lnTo>
                      <a:pt x="1163" y="1789"/>
                    </a:lnTo>
                    <a:lnTo>
                      <a:pt x="1163" y="1789"/>
                    </a:lnTo>
                    <a:lnTo>
                      <a:pt x="1163" y="1789"/>
                    </a:lnTo>
                    <a:lnTo>
                      <a:pt x="1163" y="1790"/>
                    </a:lnTo>
                    <a:lnTo>
                      <a:pt x="1163" y="1791"/>
                    </a:lnTo>
                    <a:lnTo>
                      <a:pt x="1163" y="1791"/>
                    </a:lnTo>
                    <a:lnTo>
                      <a:pt x="1163" y="1791"/>
                    </a:lnTo>
                    <a:lnTo>
                      <a:pt x="1163" y="1791"/>
                    </a:lnTo>
                    <a:lnTo>
                      <a:pt x="1163" y="1792"/>
                    </a:lnTo>
                    <a:lnTo>
                      <a:pt x="1163" y="1792"/>
                    </a:lnTo>
                    <a:lnTo>
                      <a:pt x="1163" y="1792"/>
                    </a:lnTo>
                    <a:lnTo>
                      <a:pt x="1163" y="1792"/>
                    </a:lnTo>
                    <a:lnTo>
                      <a:pt x="1163" y="1793"/>
                    </a:lnTo>
                    <a:lnTo>
                      <a:pt x="1163" y="1793"/>
                    </a:lnTo>
                    <a:lnTo>
                      <a:pt x="1163" y="1794"/>
                    </a:lnTo>
                    <a:lnTo>
                      <a:pt x="1163" y="1794"/>
                    </a:lnTo>
                    <a:lnTo>
                      <a:pt x="1164" y="1795"/>
                    </a:lnTo>
                    <a:lnTo>
                      <a:pt x="1164" y="1795"/>
                    </a:lnTo>
                    <a:lnTo>
                      <a:pt x="1165" y="1796"/>
                    </a:lnTo>
                    <a:lnTo>
                      <a:pt x="1165" y="1796"/>
                    </a:lnTo>
                    <a:lnTo>
                      <a:pt x="1165" y="1797"/>
                    </a:lnTo>
                    <a:lnTo>
                      <a:pt x="1166" y="1797"/>
                    </a:lnTo>
                    <a:lnTo>
                      <a:pt x="1167" y="1798"/>
                    </a:lnTo>
                    <a:lnTo>
                      <a:pt x="1167" y="1798"/>
                    </a:lnTo>
                    <a:lnTo>
                      <a:pt x="1167" y="1798"/>
                    </a:lnTo>
                    <a:lnTo>
                      <a:pt x="1167" y="1798"/>
                    </a:lnTo>
                    <a:lnTo>
                      <a:pt x="1168" y="1798"/>
                    </a:lnTo>
                    <a:lnTo>
                      <a:pt x="1168" y="1798"/>
                    </a:lnTo>
                    <a:lnTo>
                      <a:pt x="1168" y="1798"/>
                    </a:lnTo>
                    <a:lnTo>
                      <a:pt x="1191" y="1799"/>
                    </a:lnTo>
                    <a:lnTo>
                      <a:pt x="1191" y="1799"/>
                    </a:lnTo>
                    <a:lnTo>
                      <a:pt x="1191" y="1799"/>
                    </a:lnTo>
                    <a:lnTo>
                      <a:pt x="1192" y="1799"/>
                    </a:lnTo>
                    <a:lnTo>
                      <a:pt x="1192" y="1799"/>
                    </a:lnTo>
                    <a:lnTo>
                      <a:pt x="1192" y="1799"/>
                    </a:lnTo>
                    <a:lnTo>
                      <a:pt x="1192" y="1799"/>
                    </a:lnTo>
                    <a:lnTo>
                      <a:pt x="1193" y="1799"/>
                    </a:lnTo>
                    <a:lnTo>
                      <a:pt x="1194" y="1799"/>
                    </a:lnTo>
                    <a:lnTo>
                      <a:pt x="1194" y="1798"/>
                    </a:lnTo>
                    <a:lnTo>
                      <a:pt x="1195" y="1798"/>
                    </a:lnTo>
                    <a:lnTo>
                      <a:pt x="1195" y="1798"/>
                    </a:lnTo>
                    <a:lnTo>
                      <a:pt x="1196" y="1797"/>
                    </a:lnTo>
                    <a:lnTo>
                      <a:pt x="1196" y="1796"/>
                    </a:lnTo>
                    <a:lnTo>
                      <a:pt x="1196" y="1796"/>
                    </a:lnTo>
                    <a:lnTo>
                      <a:pt x="1197" y="1795"/>
                    </a:lnTo>
                    <a:lnTo>
                      <a:pt x="1197" y="1795"/>
                    </a:lnTo>
                    <a:lnTo>
                      <a:pt x="1197" y="1794"/>
                    </a:lnTo>
                    <a:lnTo>
                      <a:pt x="1198" y="1794"/>
                    </a:lnTo>
                    <a:lnTo>
                      <a:pt x="1198" y="1794"/>
                    </a:lnTo>
                    <a:lnTo>
                      <a:pt x="1198" y="1794"/>
                    </a:lnTo>
                    <a:lnTo>
                      <a:pt x="1198" y="1793"/>
                    </a:lnTo>
                    <a:lnTo>
                      <a:pt x="1198" y="1793"/>
                    </a:lnTo>
                    <a:lnTo>
                      <a:pt x="1198" y="1793"/>
                    </a:lnTo>
                    <a:lnTo>
                      <a:pt x="1198" y="1793"/>
                    </a:lnTo>
                    <a:lnTo>
                      <a:pt x="1198" y="1792"/>
                    </a:lnTo>
                    <a:lnTo>
                      <a:pt x="1198" y="1792"/>
                    </a:lnTo>
                    <a:lnTo>
                      <a:pt x="1198" y="1792"/>
                    </a:lnTo>
                    <a:lnTo>
                      <a:pt x="1198" y="1791"/>
                    </a:lnTo>
                    <a:lnTo>
                      <a:pt x="1198" y="1791"/>
                    </a:lnTo>
                    <a:lnTo>
                      <a:pt x="1198" y="1791"/>
                    </a:lnTo>
                    <a:close/>
                    <a:moveTo>
                      <a:pt x="1206" y="1846"/>
                    </a:moveTo>
                    <a:lnTo>
                      <a:pt x="1205" y="1847"/>
                    </a:lnTo>
                    <a:lnTo>
                      <a:pt x="1205" y="1847"/>
                    </a:lnTo>
                    <a:lnTo>
                      <a:pt x="1205" y="1848"/>
                    </a:lnTo>
                    <a:lnTo>
                      <a:pt x="1205" y="1849"/>
                    </a:lnTo>
                    <a:lnTo>
                      <a:pt x="1205" y="1849"/>
                    </a:lnTo>
                    <a:lnTo>
                      <a:pt x="1205" y="1850"/>
                    </a:lnTo>
                    <a:lnTo>
                      <a:pt x="1205" y="1850"/>
                    </a:lnTo>
                    <a:lnTo>
                      <a:pt x="1205" y="1851"/>
                    </a:lnTo>
                    <a:lnTo>
                      <a:pt x="1205" y="1852"/>
                    </a:lnTo>
                    <a:lnTo>
                      <a:pt x="1205" y="1852"/>
                    </a:lnTo>
                    <a:lnTo>
                      <a:pt x="1205" y="1852"/>
                    </a:lnTo>
                    <a:lnTo>
                      <a:pt x="1206" y="1853"/>
                    </a:lnTo>
                    <a:lnTo>
                      <a:pt x="1206" y="1853"/>
                    </a:lnTo>
                    <a:lnTo>
                      <a:pt x="1206" y="1854"/>
                    </a:lnTo>
                    <a:lnTo>
                      <a:pt x="1206" y="1854"/>
                    </a:lnTo>
                    <a:lnTo>
                      <a:pt x="1206" y="1854"/>
                    </a:lnTo>
                    <a:lnTo>
                      <a:pt x="1221" y="1870"/>
                    </a:lnTo>
                    <a:lnTo>
                      <a:pt x="1221" y="1870"/>
                    </a:lnTo>
                    <a:lnTo>
                      <a:pt x="1221" y="1871"/>
                    </a:lnTo>
                    <a:lnTo>
                      <a:pt x="1222" y="1871"/>
                    </a:lnTo>
                    <a:lnTo>
                      <a:pt x="1222" y="1871"/>
                    </a:lnTo>
                    <a:lnTo>
                      <a:pt x="1222" y="1871"/>
                    </a:lnTo>
                    <a:lnTo>
                      <a:pt x="1222" y="1871"/>
                    </a:lnTo>
                    <a:lnTo>
                      <a:pt x="1223" y="1872"/>
                    </a:lnTo>
                    <a:lnTo>
                      <a:pt x="1224" y="1872"/>
                    </a:lnTo>
                    <a:lnTo>
                      <a:pt x="1224" y="1872"/>
                    </a:lnTo>
                    <a:lnTo>
                      <a:pt x="1225" y="1872"/>
                    </a:lnTo>
                    <a:lnTo>
                      <a:pt x="1226" y="1872"/>
                    </a:lnTo>
                    <a:lnTo>
                      <a:pt x="1226" y="1872"/>
                    </a:lnTo>
                    <a:lnTo>
                      <a:pt x="1227" y="1872"/>
                    </a:lnTo>
                    <a:lnTo>
                      <a:pt x="1228" y="1872"/>
                    </a:lnTo>
                    <a:lnTo>
                      <a:pt x="1228" y="1872"/>
                    </a:lnTo>
                    <a:lnTo>
                      <a:pt x="1229" y="1872"/>
                    </a:lnTo>
                    <a:lnTo>
                      <a:pt x="1229" y="1871"/>
                    </a:lnTo>
                    <a:lnTo>
                      <a:pt x="1229" y="1871"/>
                    </a:lnTo>
                    <a:lnTo>
                      <a:pt x="1230" y="1871"/>
                    </a:lnTo>
                    <a:lnTo>
                      <a:pt x="1230" y="1871"/>
                    </a:lnTo>
                    <a:lnTo>
                      <a:pt x="1230" y="1871"/>
                    </a:lnTo>
                    <a:lnTo>
                      <a:pt x="1230" y="1871"/>
                    </a:lnTo>
                    <a:lnTo>
                      <a:pt x="1230" y="1871"/>
                    </a:lnTo>
                    <a:lnTo>
                      <a:pt x="1231" y="1870"/>
                    </a:lnTo>
                    <a:lnTo>
                      <a:pt x="1231" y="1870"/>
                    </a:lnTo>
                    <a:lnTo>
                      <a:pt x="1231" y="1870"/>
                    </a:lnTo>
                    <a:lnTo>
                      <a:pt x="1231" y="1870"/>
                    </a:lnTo>
                    <a:lnTo>
                      <a:pt x="1231" y="1869"/>
                    </a:lnTo>
                    <a:lnTo>
                      <a:pt x="1231" y="1869"/>
                    </a:lnTo>
                    <a:lnTo>
                      <a:pt x="1232" y="1869"/>
                    </a:lnTo>
                    <a:lnTo>
                      <a:pt x="1232" y="1868"/>
                    </a:lnTo>
                    <a:lnTo>
                      <a:pt x="1233" y="1867"/>
                    </a:lnTo>
                    <a:lnTo>
                      <a:pt x="1233" y="1866"/>
                    </a:lnTo>
                    <a:lnTo>
                      <a:pt x="1233" y="1866"/>
                    </a:lnTo>
                    <a:lnTo>
                      <a:pt x="1233" y="1865"/>
                    </a:lnTo>
                    <a:lnTo>
                      <a:pt x="1233" y="1865"/>
                    </a:lnTo>
                    <a:lnTo>
                      <a:pt x="1233" y="1864"/>
                    </a:lnTo>
                    <a:lnTo>
                      <a:pt x="1232" y="1863"/>
                    </a:lnTo>
                    <a:lnTo>
                      <a:pt x="1232" y="1863"/>
                    </a:lnTo>
                    <a:lnTo>
                      <a:pt x="1232" y="1863"/>
                    </a:lnTo>
                    <a:lnTo>
                      <a:pt x="1231" y="1862"/>
                    </a:lnTo>
                    <a:lnTo>
                      <a:pt x="1231" y="1862"/>
                    </a:lnTo>
                    <a:lnTo>
                      <a:pt x="1231" y="1862"/>
                    </a:lnTo>
                    <a:lnTo>
                      <a:pt x="1231" y="1861"/>
                    </a:lnTo>
                    <a:lnTo>
                      <a:pt x="1231" y="1861"/>
                    </a:lnTo>
                    <a:lnTo>
                      <a:pt x="1216" y="1845"/>
                    </a:lnTo>
                    <a:lnTo>
                      <a:pt x="1216" y="1845"/>
                    </a:lnTo>
                    <a:lnTo>
                      <a:pt x="1216" y="1844"/>
                    </a:lnTo>
                    <a:lnTo>
                      <a:pt x="1215" y="1844"/>
                    </a:lnTo>
                    <a:lnTo>
                      <a:pt x="1215" y="1844"/>
                    </a:lnTo>
                    <a:lnTo>
                      <a:pt x="1215" y="1844"/>
                    </a:lnTo>
                    <a:lnTo>
                      <a:pt x="1215" y="1844"/>
                    </a:lnTo>
                    <a:lnTo>
                      <a:pt x="1214" y="1843"/>
                    </a:lnTo>
                    <a:lnTo>
                      <a:pt x="1213" y="1843"/>
                    </a:lnTo>
                    <a:lnTo>
                      <a:pt x="1213" y="1843"/>
                    </a:lnTo>
                    <a:lnTo>
                      <a:pt x="1212" y="1843"/>
                    </a:lnTo>
                    <a:lnTo>
                      <a:pt x="1212" y="1843"/>
                    </a:lnTo>
                    <a:lnTo>
                      <a:pt x="1211" y="1843"/>
                    </a:lnTo>
                    <a:lnTo>
                      <a:pt x="1210" y="1843"/>
                    </a:lnTo>
                    <a:lnTo>
                      <a:pt x="1209" y="1843"/>
                    </a:lnTo>
                    <a:lnTo>
                      <a:pt x="1209" y="1843"/>
                    </a:lnTo>
                    <a:lnTo>
                      <a:pt x="1208" y="1843"/>
                    </a:lnTo>
                    <a:lnTo>
                      <a:pt x="1208" y="1843"/>
                    </a:lnTo>
                    <a:lnTo>
                      <a:pt x="1208" y="1844"/>
                    </a:lnTo>
                    <a:lnTo>
                      <a:pt x="1207" y="1844"/>
                    </a:lnTo>
                    <a:lnTo>
                      <a:pt x="1207" y="1844"/>
                    </a:lnTo>
                    <a:lnTo>
                      <a:pt x="1207" y="1844"/>
                    </a:lnTo>
                    <a:lnTo>
                      <a:pt x="1207" y="1844"/>
                    </a:lnTo>
                    <a:lnTo>
                      <a:pt x="1207" y="1844"/>
                    </a:lnTo>
                    <a:lnTo>
                      <a:pt x="1207" y="1845"/>
                    </a:lnTo>
                    <a:lnTo>
                      <a:pt x="1206" y="1845"/>
                    </a:lnTo>
                    <a:lnTo>
                      <a:pt x="1206" y="1845"/>
                    </a:lnTo>
                    <a:lnTo>
                      <a:pt x="1206" y="1845"/>
                    </a:lnTo>
                    <a:lnTo>
                      <a:pt x="1206" y="1846"/>
                    </a:lnTo>
                    <a:lnTo>
                      <a:pt x="1206" y="1846"/>
                    </a:lnTo>
                    <a:lnTo>
                      <a:pt x="1206" y="1846"/>
                    </a:lnTo>
                    <a:close/>
                    <a:moveTo>
                      <a:pt x="1281" y="1936"/>
                    </a:moveTo>
                    <a:lnTo>
                      <a:pt x="1280" y="1936"/>
                    </a:lnTo>
                    <a:lnTo>
                      <a:pt x="1280" y="1937"/>
                    </a:lnTo>
                    <a:lnTo>
                      <a:pt x="1279" y="1937"/>
                    </a:lnTo>
                    <a:lnTo>
                      <a:pt x="1279" y="1938"/>
                    </a:lnTo>
                    <a:lnTo>
                      <a:pt x="1279" y="1938"/>
                    </a:lnTo>
                    <a:lnTo>
                      <a:pt x="1278" y="1939"/>
                    </a:lnTo>
                    <a:lnTo>
                      <a:pt x="1278" y="1939"/>
                    </a:lnTo>
                    <a:lnTo>
                      <a:pt x="1278" y="1940"/>
                    </a:lnTo>
                    <a:lnTo>
                      <a:pt x="1278" y="1940"/>
                    </a:lnTo>
                    <a:lnTo>
                      <a:pt x="1278" y="1941"/>
                    </a:lnTo>
                    <a:lnTo>
                      <a:pt x="1278" y="1941"/>
                    </a:lnTo>
                    <a:lnTo>
                      <a:pt x="1278" y="1941"/>
                    </a:lnTo>
                    <a:lnTo>
                      <a:pt x="1278" y="1942"/>
                    </a:lnTo>
                    <a:lnTo>
                      <a:pt x="1278" y="1942"/>
                    </a:lnTo>
                    <a:lnTo>
                      <a:pt x="1278" y="1942"/>
                    </a:lnTo>
                    <a:lnTo>
                      <a:pt x="1278" y="1943"/>
                    </a:lnTo>
                    <a:lnTo>
                      <a:pt x="1282" y="1965"/>
                    </a:lnTo>
                    <a:lnTo>
                      <a:pt x="1282" y="1965"/>
                    </a:lnTo>
                    <a:lnTo>
                      <a:pt x="1282" y="1965"/>
                    </a:lnTo>
                    <a:lnTo>
                      <a:pt x="1282" y="1965"/>
                    </a:lnTo>
                    <a:lnTo>
                      <a:pt x="1282" y="1966"/>
                    </a:lnTo>
                    <a:lnTo>
                      <a:pt x="1282" y="1966"/>
                    </a:lnTo>
                    <a:lnTo>
                      <a:pt x="1282" y="1966"/>
                    </a:lnTo>
                    <a:lnTo>
                      <a:pt x="1283" y="1967"/>
                    </a:lnTo>
                    <a:lnTo>
                      <a:pt x="1283" y="1967"/>
                    </a:lnTo>
                    <a:lnTo>
                      <a:pt x="1283" y="1968"/>
                    </a:lnTo>
                    <a:lnTo>
                      <a:pt x="1284" y="1968"/>
                    </a:lnTo>
                    <a:lnTo>
                      <a:pt x="1284" y="1969"/>
                    </a:lnTo>
                    <a:lnTo>
                      <a:pt x="1285" y="1969"/>
                    </a:lnTo>
                    <a:lnTo>
                      <a:pt x="1285" y="1969"/>
                    </a:lnTo>
                    <a:lnTo>
                      <a:pt x="1286" y="1969"/>
                    </a:lnTo>
                    <a:lnTo>
                      <a:pt x="1287" y="1969"/>
                    </a:lnTo>
                    <a:lnTo>
                      <a:pt x="1287" y="1970"/>
                    </a:lnTo>
                    <a:lnTo>
                      <a:pt x="1287" y="1970"/>
                    </a:lnTo>
                    <a:lnTo>
                      <a:pt x="1288" y="1970"/>
                    </a:lnTo>
                    <a:lnTo>
                      <a:pt x="1289" y="1970"/>
                    </a:lnTo>
                    <a:lnTo>
                      <a:pt x="1289" y="1970"/>
                    </a:lnTo>
                    <a:lnTo>
                      <a:pt x="1289" y="1970"/>
                    </a:lnTo>
                    <a:lnTo>
                      <a:pt x="1290" y="1970"/>
                    </a:lnTo>
                    <a:lnTo>
                      <a:pt x="1290" y="1970"/>
                    </a:lnTo>
                    <a:lnTo>
                      <a:pt x="1290" y="1969"/>
                    </a:lnTo>
                    <a:lnTo>
                      <a:pt x="1290" y="1969"/>
                    </a:lnTo>
                    <a:lnTo>
                      <a:pt x="1290" y="1969"/>
                    </a:lnTo>
                    <a:lnTo>
                      <a:pt x="1291" y="1969"/>
                    </a:lnTo>
                    <a:lnTo>
                      <a:pt x="1291" y="1969"/>
                    </a:lnTo>
                    <a:lnTo>
                      <a:pt x="1291" y="1969"/>
                    </a:lnTo>
                    <a:lnTo>
                      <a:pt x="1292" y="1969"/>
                    </a:lnTo>
                    <a:lnTo>
                      <a:pt x="1292" y="1968"/>
                    </a:lnTo>
                    <a:lnTo>
                      <a:pt x="1293" y="1968"/>
                    </a:lnTo>
                    <a:lnTo>
                      <a:pt x="1293" y="1967"/>
                    </a:lnTo>
                    <a:lnTo>
                      <a:pt x="1294" y="1967"/>
                    </a:lnTo>
                    <a:lnTo>
                      <a:pt x="1294" y="1966"/>
                    </a:lnTo>
                    <a:lnTo>
                      <a:pt x="1294" y="1966"/>
                    </a:lnTo>
                    <a:lnTo>
                      <a:pt x="1294" y="1965"/>
                    </a:lnTo>
                    <a:lnTo>
                      <a:pt x="1294" y="1965"/>
                    </a:lnTo>
                    <a:lnTo>
                      <a:pt x="1295" y="1964"/>
                    </a:lnTo>
                    <a:lnTo>
                      <a:pt x="1295" y="1963"/>
                    </a:lnTo>
                    <a:lnTo>
                      <a:pt x="1295" y="1963"/>
                    </a:lnTo>
                    <a:lnTo>
                      <a:pt x="1295" y="1963"/>
                    </a:lnTo>
                    <a:lnTo>
                      <a:pt x="1295" y="1962"/>
                    </a:lnTo>
                    <a:lnTo>
                      <a:pt x="1295" y="1962"/>
                    </a:lnTo>
                    <a:lnTo>
                      <a:pt x="1295" y="1962"/>
                    </a:lnTo>
                    <a:lnTo>
                      <a:pt x="1291" y="1940"/>
                    </a:lnTo>
                    <a:lnTo>
                      <a:pt x="1291" y="1940"/>
                    </a:lnTo>
                    <a:lnTo>
                      <a:pt x="1291" y="1940"/>
                    </a:lnTo>
                    <a:lnTo>
                      <a:pt x="1291" y="1939"/>
                    </a:lnTo>
                    <a:lnTo>
                      <a:pt x="1291" y="1939"/>
                    </a:lnTo>
                    <a:lnTo>
                      <a:pt x="1290" y="1939"/>
                    </a:lnTo>
                    <a:lnTo>
                      <a:pt x="1290" y="1939"/>
                    </a:lnTo>
                    <a:lnTo>
                      <a:pt x="1290" y="1938"/>
                    </a:lnTo>
                    <a:lnTo>
                      <a:pt x="1290" y="1938"/>
                    </a:lnTo>
                    <a:lnTo>
                      <a:pt x="1289" y="1937"/>
                    </a:lnTo>
                    <a:lnTo>
                      <a:pt x="1289" y="1937"/>
                    </a:lnTo>
                    <a:lnTo>
                      <a:pt x="1288" y="1936"/>
                    </a:lnTo>
                    <a:lnTo>
                      <a:pt x="1287" y="1936"/>
                    </a:lnTo>
                    <a:lnTo>
                      <a:pt x="1287" y="1935"/>
                    </a:lnTo>
                    <a:lnTo>
                      <a:pt x="1286" y="1935"/>
                    </a:lnTo>
                    <a:lnTo>
                      <a:pt x="1286" y="1935"/>
                    </a:lnTo>
                    <a:lnTo>
                      <a:pt x="1285" y="1935"/>
                    </a:lnTo>
                    <a:lnTo>
                      <a:pt x="1285" y="1935"/>
                    </a:lnTo>
                    <a:lnTo>
                      <a:pt x="1284" y="1935"/>
                    </a:lnTo>
                    <a:lnTo>
                      <a:pt x="1284" y="1935"/>
                    </a:lnTo>
                    <a:lnTo>
                      <a:pt x="1284" y="1935"/>
                    </a:lnTo>
                    <a:lnTo>
                      <a:pt x="1283" y="1935"/>
                    </a:lnTo>
                    <a:lnTo>
                      <a:pt x="1283" y="1935"/>
                    </a:lnTo>
                    <a:lnTo>
                      <a:pt x="1283" y="1935"/>
                    </a:lnTo>
                    <a:lnTo>
                      <a:pt x="1283" y="1935"/>
                    </a:lnTo>
                    <a:lnTo>
                      <a:pt x="1283" y="1935"/>
                    </a:lnTo>
                    <a:lnTo>
                      <a:pt x="1282" y="1935"/>
                    </a:lnTo>
                    <a:lnTo>
                      <a:pt x="1282" y="1935"/>
                    </a:lnTo>
                    <a:lnTo>
                      <a:pt x="1282" y="1935"/>
                    </a:lnTo>
                    <a:lnTo>
                      <a:pt x="1281" y="1936"/>
                    </a:lnTo>
                    <a:lnTo>
                      <a:pt x="1281" y="1936"/>
                    </a:lnTo>
                    <a:close/>
                    <a:moveTo>
                      <a:pt x="1302" y="1998"/>
                    </a:moveTo>
                    <a:lnTo>
                      <a:pt x="1301" y="1998"/>
                    </a:lnTo>
                    <a:lnTo>
                      <a:pt x="1300" y="1998"/>
                    </a:lnTo>
                    <a:lnTo>
                      <a:pt x="1300" y="1999"/>
                    </a:lnTo>
                    <a:lnTo>
                      <a:pt x="1300" y="2000"/>
                    </a:lnTo>
                    <a:lnTo>
                      <a:pt x="1299" y="2000"/>
                    </a:lnTo>
                    <a:lnTo>
                      <a:pt x="1299" y="2001"/>
                    </a:lnTo>
                    <a:lnTo>
                      <a:pt x="1299" y="2001"/>
                    </a:lnTo>
                    <a:lnTo>
                      <a:pt x="1298" y="2002"/>
                    </a:lnTo>
                    <a:lnTo>
                      <a:pt x="1298" y="2002"/>
                    </a:lnTo>
                    <a:lnTo>
                      <a:pt x="1298" y="2003"/>
                    </a:lnTo>
                    <a:lnTo>
                      <a:pt x="1298" y="2003"/>
                    </a:lnTo>
                    <a:lnTo>
                      <a:pt x="1298" y="2003"/>
                    </a:lnTo>
                    <a:lnTo>
                      <a:pt x="1298" y="2004"/>
                    </a:lnTo>
                    <a:lnTo>
                      <a:pt x="1298" y="2004"/>
                    </a:lnTo>
                    <a:lnTo>
                      <a:pt x="1298" y="2004"/>
                    </a:lnTo>
                    <a:lnTo>
                      <a:pt x="1298" y="2005"/>
                    </a:lnTo>
                    <a:lnTo>
                      <a:pt x="1300" y="2026"/>
                    </a:lnTo>
                    <a:lnTo>
                      <a:pt x="1300" y="2027"/>
                    </a:lnTo>
                    <a:lnTo>
                      <a:pt x="1300" y="2027"/>
                    </a:lnTo>
                    <a:lnTo>
                      <a:pt x="1300" y="2028"/>
                    </a:lnTo>
                    <a:lnTo>
                      <a:pt x="1300" y="2028"/>
                    </a:lnTo>
                    <a:lnTo>
                      <a:pt x="1300" y="2028"/>
                    </a:lnTo>
                    <a:lnTo>
                      <a:pt x="1301" y="2029"/>
                    </a:lnTo>
                    <a:lnTo>
                      <a:pt x="1301" y="2029"/>
                    </a:lnTo>
                    <a:lnTo>
                      <a:pt x="1301" y="2030"/>
                    </a:lnTo>
                    <a:lnTo>
                      <a:pt x="1302" y="2030"/>
                    </a:lnTo>
                    <a:lnTo>
                      <a:pt x="1302" y="2031"/>
                    </a:lnTo>
                    <a:lnTo>
                      <a:pt x="1303" y="2031"/>
                    </a:lnTo>
                    <a:lnTo>
                      <a:pt x="1303" y="2031"/>
                    </a:lnTo>
                    <a:lnTo>
                      <a:pt x="1304" y="2032"/>
                    </a:lnTo>
                    <a:lnTo>
                      <a:pt x="1304" y="2032"/>
                    </a:lnTo>
                    <a:lnTo>
                      <a:pt x="1305" y="2032"/>
                    </a:lnTo>
                    <a:lnTo>
                      <a:pt x="1306" y="2032"/>
                    </a:lnTo>
                    <a:lnTo>
                      <a:pt x="1306" y="2032"/>
                    </a:lnTo>
                    <a:lnTo>
                      <a:pt x="1306" y="2032"/>
                    </a:lnTo>
                    <a:lnTo>
                      <a:pt x="1307" y="2032"/>
                    </a:lnTo>
                    <a:lnTo>
                      <a:pt x="1307" y="2032"/>
                    </a:lnTo>
                    <a:lnTo>
                      <a:pt x="1307" y="2032"/>
                    </a:lnTo>
                    <a:lnTo>
                      <a:pt x="1308" y="2032"/>
                    </a:lnTo>
                    <a:lnTo>
                      <a:pt x="1308" y="2032"/>
                    </a:lnTo>
                    <a:lnTo>
                      <a:pt x="1308" y="2032"/>
                    </a:lnTo>
                    <a:lnTo>
                      <a:pt x="1309" y="2032"/>
                    </a:lnTo>
                    <a:lnTo>
                      <a:pt x="1309" y="2032"/>
                    </a:lnTo>
                    <a:lnTo>
                      <a:pt x="1309" y="2032"/>
                    </a:lnTo>
                    <a:lnTo>
                      <a:pt x="1310" y="2032"/>
                    </a:lnTo>
                    <a:lnTo>
                      <a:pt x="1310" y="2032"/>
                    </a:lnTo>
                    <a:lnTo>
                      <a:pt x="1310" y="2032"/>
                    </a:lnTo>
                    <a:lnTo>
                      <a:pt x="1311" y="2031"/>
                    </a:lnTo>
                    <a:lnTo>
                      <a:pt x="1311" y="2031"/>
                    </a:lnTo>
                    <a:lnTo>
                      <a:pt x="1312" y="2030"/>
                    </a:lnTo>
                    <a:lnTo>
                      <a:pt x="1312" y="2030"/>
                    </a:lnTo>
                    <a:lnTo>
                      <a:pt x="1313" y="2030"/>
                    </a:lnTo>
                    <a:lnTo>
                      <a:pt x="1313" y="2029"/>
                    </a:lnTo>
                    <a:lnTo>
                      <a:pt x="1313" y="2028"/>
                    </a:lnTo>
                    <a:lnTo>
                      <a:pt x="1313" y="2028"/>
                    </a:lnTo>
                    <a:lnTo>
                      <a:pt x="1313" y="2027"/>
                    </a:lnTo>
                    <a:lnTo>
                      <a:pt x="1313" y="2026"/>
                    </a:lnTo>
                    <a:lnTo>
                      <a:pt x="1314" y="2026"/>
                    </a:lnTo>
                    <a:lnTo>
                      <a:pt x="1314" y="2026"/>
                    </a:lnTo>
                    <a:lnTo>
                      <a:pt x="1314" y="2026"/>
                    </a:lnTo>
                    <a:lnTo>
                      <a:pt x="1314" y="2025"/>
                    </a:lnTo>
                    <a:lnTo>
                      <a:pt x="1313" y="2025"/>
                    </a:lnTo>
                    <a:lnTo>
                      <a:pt x="1311" y="2003"/>
                    </a:lnTo>
                    <a:lnTo>
                      <a:pt x="1311" y="2003"/>
                    </a:lnTo>
                    <a:lnTo>
                      <a:pt x="1311" y="2003"/>
                    </a:lnTo>
                    <a:lnTo>
                      <a:pt x="1311" y="2002"/>
                    </a:lnTo>
                    <a:lnTo>
                      <a:pt x="1311" y="2002"/>
                    </a:lnTo>
                    <a:lnTo>
                      <a:pt x="1311" y="2002"/>
                    </a:lnTo>
                    <a:lnTo>
                      <a:pt x="1311" y="2001"/>
                    </a:lnTo>
                    <a:lnTo>
                      <a:pt x="1310" y="2001"/>
                    </a:lnTo>
                    <a:lnTo>
                      <a:pt x="1310" y="2000"/>
                    </a:lnTo>
                    <a:lnTo>
                      <a:pt x="1310" y="2000"/>
                    </a:lnTo>
                    <a:lnTo>
                      <a:pt x="1309" y="2000"/>
                    </a:lnTo>
                    <a:lnTo>
                      <a:pt x="1309" y="1999"/>
                    </a:lnTo>
                    <a:lnTo>
                      <a:pt x="1308" y="1998"/>
                    </a:lnTo>
                    <a:lnTo>
                      <a:pt x="1307" y="1998"/>
                    </a:lnTo>
                    <a:lnTo>
                      <a:pt x="1307" y="1998"/>
                    </a:lnTo>
                    <a:lnTo>
                      <a:pt x="1306" y="1998"/>
                    </a:lnTo>
                    <a:lnTo>
                      <a:pt x="1306" y="1997"/>
                    </a:lnTo>
                    <a:lnTo>
                      <a:pt x="1305" y="1997"/>
                    </a:lnTo>
                    <a:lnTo>
                      <a:pt x="1305" y="1997"/>
                    </a:lnTo>
                    <a:lnTo>
                      <a:pt x="1305" y="1997"/>
                    </a:lnTo>
                    <a:lnTo>
                      <a:pt x="1304" y="1997"/>
                    </a:lnTo>
                    <a:lnTo>
                      <a:pt x="1304" y="1997"/>
                    </a:lnTo>
                    <a:lnTo>
                      <a:pt x="1304" y="1997"/>
                    </a:lnTo>
                    <a:lnTo>
                      <a:pt x="1304" y="1997"/>
                    </a:lnTo>
                    <a:lnTo>
                      <a:pt x="1304" y="1997"/>
                    </a:lnTo>
                    <a:lnTo>
                      <a:pt x="1303" y="1997"/>
                    </a:lnTo>
                    <a:lnTo>
                      <a:pt x="1303" y="1997"/>
                    </a:lnTo>
                    <a:lnTo>
                      <a:pt x="1303" y="1998"/>
                    </a:lnTo>
                    <a:lnTo>
                      <a:pt x="1302" y="1998"/>
                    </a:lnTo>
                    <a:lnTo>
                      <a:pt x="1302" y="1998"/>
                    </a:lnTo>
                    <a:lnTo>
                      <a:pt x="1302" y="1998"/>
                    </a:lnTo>
                    <a:close/>
                    <a:moveTo>
                      <a:pt x="1306" y="2059"/>
                    </a:moveTo>
                    <a:lnTo>
                      <a:pt x="1305" y="2059"/>
                    </a:lnTo>
                    <a:lnTo>
                      <a:pt x="1305" y="2058"/>
                    </a:lnTo>
                    <a:lnTo>
                      <a:pt x="1305" y="2058"/>
                    </a:lnTo>
                    <a:lnTo>
                      <a:pt x="1304" y="2058"/>
                    </a:lnTo>
                    <a:lnTo>
                      <a:pt x="1304" y="2057"/>
                    </a:lnTo>
                    <a:lnTo>
                      <a:pt x="1303" y="2057"/>
                    </a:lnTo>
                    <a:lnTo>
                      <a:pt x="1303" y="2057"/>
                    </a:lnTo>
                    <a:lnTo>
                      <a:pt x="1301" y="2057"/>
                    </a:lnTo>
                    <a:lnTo>
                      <a:pt x="1301" y="2057"/>
                    </a:lnTo>
                    <a:lnTo>
                      <a:pt x="1300" y="2057"/>
                    </a:lnTo>
                    <a:lnTo>
                      <a:pt x="1300" y="2057"/>
                    </a:lnTo>
                    <a:lnTo>
                      <a:pt x="1300" y="2057"/>
                    </a:lnTo>
                    <a:lnTo>
                      <a:pt x="1299" y="2057"/>
                    </a:lnTo>
                    <a:lnTo>
                      <a:pt x="1299" y="2057"/>
                    </a:lnTo>
                    <a:lnTo>
                      <a:pt x="1299" y="2057"/>
                    </a:lnTo>
                    <a:lnTo>
                      <a:pt x="1298" y="2057"/>
                    </a:lnTo>
                    <a:lnTo>
                      <a:pt x="1277" y="2063"/>
                    </a:lnTo>
                    <a:lnTo>
                      <a:pt x="1277" y="2063"/>
                    </a:lnTo>
                    <a:lnTo>
                      <a:pt x="1277" y="2063"/>
                    </a:lnTo>
                    <a:lnTo>
                      <a:pt x="1276" y="2063"/>
                    </a:lnTo>
                    <a:lnTo>
                      <a:pt x="1276" y="2063"/>
                    </a:lnTo>
                    <a:lnTo>
                      <a:pt x="1276" y="2063"/>
                    </a:lnTo>
                    <a:lnTo>
                      <a:pt x="1276" y="2063"/>
                    </a:lnTo>
                    <a:lnTo>
                      <a:pt x="1275" y="2064"/>
                    </a:lnTo>
                    <a:lnTo>
                      <a:pt x="1275" y="2064"/>
                    </a:lnTo>
                    <a:lnTo>
                      <a:pt x="1274" y="2065"/>
                    </a:lnTo>
                    <a:lnTo>
                      <a:pt x="1273" y="2065"/>
                    </a:lnTo>
                    <a:lnTo>
                      <a:pt x="1273" y="2066"/>
                    </a:lnTo>
                    <a:lnTo>
                      <a:pt x="1273" y="2066"/>
                    </a:lnTo>
                    <a:lnTo>
                      <a:pt x="1273" y="2067"/>
                    </a:lnTo>
                    <a:lnTo>
                      <a:pt x="1272" y="2067"/>
                    </a:lnTo>
                    <a:lnTo>
                      <a:pt x="1272" y="2068"/>
                    </a:lnTo>
                    <a:lnTo>
                      <a:pt x="1272" y="2068"/>
                    </a:lnTo>
                    <a:lnTo>
                      <a:pt x="1272" y="2069"/>
                    </a:lnTo>
                    <a:lnTo>
                      <a:pt x="1272" y="2070"/>
                    </a:lnTo>
                    <a:lnTo>
                      <a:pt x="1272" y="2070"/>
                    </a:lnTo>
                    <a:lnTo>
                      <a:pt x="1272" y="2070"/>
                    </a:lnTo>
                    <a:lnTo>
                      <a:pt x="1272" y="2070"/>
                    </a:lnTo>
                    <a:lnTo>
                      <a:pt x="1273" y="2071"/>
                    </a:lnTo>
                    <a:lnTo>
                      <a:pt x="1273" y="2071"/>
                    </a:lnTo>
                    <a:lnTo>
                      <a:pt x="1273" y="2071"/>
                    </a:lnTo>
                    <a:lnTo>
                      <a:pt x="1273" y="2071"/>
                    </a:lnTo>
                    <a:lnTo>
                      <a:pt x="1273" y="2072"/>
                    </a:lnTo>
                    <a:lnTo>
                      <a:pt x="1273" y="2072"/>
                    </a:lnTo>
                    <a:lnTo>
                      <a:pt x="1273" y="2072"/>
                    </a:lnTo>
                    <a:lnTo>
                      <a:pt x="1273" y="2073"/>
                    </a:lnTo>
                    <a:lnTo>
                      <a:pt x="1274" y="2073"/>
                    </a:lnTo>
                    <a:lnTo>
                      <a:pt x="1275" y="2073"/>
                    </a:lnTo>
                    <a:lnTo>
                      <a:pt x="1275" y="2074"/>
                    </a:lnTo>
                    <a:lnTo>
                      <a:pt x="1275" y="2074"/>
                    </a:lnTo>
                    <a:lnTo>
                      <a:pt x="1276" y="2075"/>
                    </a:lnTo>
                    <a:lnTo>
                      <a:pt x="1276" y="2075"/>
                    </a:lnTo>
                    <a:lnTo>
                      <a:pt x="1277" y="2075"/>
                    </a:lnTo>
                    <a:lnTo>
                      <a:pt x="1278" y="2075"/>
                    </a:lnTo>
                    <a:lnTo>
                      <a:pt x="1278" y="2075"/>
                    </a:lnTo>
                    <a:lnTo>
                      <a:pt x="1279" y="2075"/>
                    </a:lnTo>
                    <a:lnTo>
                      <a:pt x="1279" y="2075"/>
                    </a:lnTo>
                    <a:lnTo>
                      <a:pt x="1279" y="2075"/>
                    </a:lnTo>
                    <a:lnTo>
                      <a:pt x="1280" y="2075"/>
                    </a:lnTo>
                    <a:lnTo>
                      <a:pt x="1280" y="2075"/>
                    </a:lnTo>
                    <a:lnTo>
                      <a:pt x="1280" y="2075"/>
                    </a:lnTo>
                    <a:lnTo>
                      <a:pt x="1281" y="2075"/>
                    </a:lnTo>
                    <a:lnTo>
                      <a:pt x="1302" y="2070"/>
                    </a:lnTo>
                    <a:lnTo>
                      <a:pt x="1303" y="2070"/>
                    </a:lnTo>
                    <a:lnTo>
                      <a:pt x="1303" y="2070"/>
                    </a:lnTo>
                    <a:lnTo>
                      <a:pt x="1303" y="2069"/>
                    </a:lnTo>
                    <a:lnTo>
                      <a:pt x="1303" y="2069"/>
                    </a:lnTo>
                    <a:lnTo>
                      <a:pt x="1304" y="2069"/>
                    </a:lnTo>
                    <a:lnTo>
                      <a:pt x="1304" y="2069"/>
                    </a:lnTo>
                    <a:lnTo>
                      <a:pt x="1304" y="2068"/>
                    </a:lnTo>
                    <a:lnTo>
                      <a:pt x="1305" y="2068"/>
                    </a:lnTo>
                    <a:lnTo>
                      <a:pt x="1305" y="2067"/>
                    </a:lnTo>
                    <a:lnTo>
                      <a:pt x="1306" y="2067"/>
                    </a:lnTo>
                    <a:lnTo>
                      <a:pt x="1306" y="2066"/>
                    </a:lnTo>
                    <a:lnTo>
                      <a:pt x="1306" y="2066"/>
                    </a:lnTo>
                    <a:lnTo>
                      <a:pt x="1306" y="2065"/>
                    </a:lnTo>
                    <a:lnTo>
                      <a:pt x="1307" y="2065"/>
                    </a:lnTo>
                    <a:lnTo>
                      <a:pt x="1307" y="2064"/>
                    </a:lnTo>
                    <a:lnTo>
                      <a:pt x="1307" y="2064"/>
                    </a:lnTo>
                    <a:lnTo>
                      <a:pt x="1307" y="2063"/>
                    </a:lnTo>
                    <a:lnTo>
                      <a:pt x="1307" y="2063"/>
                    </a:lnTo>
                    <a:lnTo>
                      <a:pt x="1307" y="2063"/>
                    </a:lnTo>
                    <a:lnTo>
                      <a:pt x="1307" y="2062"/>
                    </a:lnTo>
                    <a:lnTo>
                      <a:pt x="1307" y="2061"/>
                    </a:lnTo>
                    <a:lnTo>
                      <a:pt x="1307" y="2061"/>
                    </a:lnTo>
                    <a:lnTo>
                      <a:pt x="1307" y="2061"/>
                    </a:lnTo>
                    <a:lnTo>
                      <a:pt x="1306" y="2061"/>
                    </a:lnTo>
                    <a:lnTo>
                      <a:pt x="1306" y="2061"/>
                    </a:lnTo>
                    <a:lnTo>
                      <a:pt x="1306" y="2060"/>
                    </a:lnTo>
                    <a:lnTo>
                      <a:pt x="1306" y="2060"/>
                    </a:lnTo>
                    <a:lnTo>
                      <a:pt x="1306" y="2060"/>
                    </a:lnTo>
                    <a:lnTo>
                      <a:pt x="1306" y="2059"/>
                    </a:lnTo>
                    <a:lnTo>
                      <a:pt x="1306" y="2059"/>
                    </a:lnTo>
                    <a:close/>
                    <a:moveTo>
                      <a:pt x="1224" y="2077"/>
                    </a:moveTo>
                    <a:lnTo>
                      <a:pt x="1224" y="2075"/>
                    </a:lnTo>
                    <a:lnTo>
                      <a:pt x="1223" y="2075"/>
                    </a:lnTo>
                    <a:lnTo>
                      <a:pt x="1223" y="2075"/>
                    </a:lnTo>
                    <a:lnTo>
                      <a:pt x="1223" y="2074"/>
                    </a:lnTo>
                    <a:lnTo>
                      <a:pt x="1222" y="2074"/>
                    </a:lnTo>
                    <a:lnTo>
                      <a:pt x="1222" y="2073"/>
                    </a:lnTo>
                    <a:lnTo>
                      <a:pt x="1221" y="2073"/>
                    </a:lnTo>
                    <a:lnTo>
                      <a:pt x="1221" y="2073"/>
                    </a:lnTo>
                    <a:lnTo>
                      <a:pt x="1220" y="2073"/>
                    </a:lnTo>
                    <a:lnTo>
                      <a:pt x="1219" y="2072"/>
                    </a:lnTo>
                    <a:lnTo>
                      <a:pt x="1219" y="2072"/>
                    </a:lnTo>
                    <a:lnTo>
                      <a:pt x="1219" y="2072"/>
                    </a:lnTo>
                    <a:lnTo>
                      <a:pt x="1218" y="2072"/>
                    </a:lnTo>
                    <a:lnTo>
                      <a:pt x="1218" y="2072"/>
                    </a:lnTo>
                    <a:lnTo>
                      <a:pt x="1217" y="2072"/>
                    </a:lnTo>
                    <a:lnTo>
                      <a:pt x="1217" y="2072"/>
                    </a:lnTo>
                    <a:lnTo>
                      <a:pt x="1195" y="2074"/>
                    </a:lnTo>
                    <a:lnTo>
                      <a:pt x="1195" y="2074"/>
                    </a:lnTo>
                    <a:lnTo>
                      <a:pt x="1195" y="2075"/>
                    </a:lnTo>
                    <a:lnTo>
                      <a:pt x="1194" y="2075"/>
                    </a:lnTo>
                    <a:lnTo>
                      <a:pt x="1194" y="2075"/>
                    </a:lnTo>
                    <a:lnTo>
                      <a:pt x="1194" y="2075"/>
                    </a:lnTo>
                    <a:lnTo>
                      <a:pt x="1194" y="2075"/>
                    </a:lnTo>
                    <a:lnTo>
                      <a:pt x="1193" y="2075"/>
                    </a:lnTo>
                    <a:lnTo>
                      <a:pt x="1193" y="2076"/>
                    </a:lnTo>
                    <a:lnTo>
                      <a:pt x="1192" y="2076"/>
                    </a:lnTo>
                    <a:lnTo>
                      <a:pt x="1192" y="2077"/>
                    </a:lnTo>
                    <a:lnTo>
                      <a:pt x="1191" y="2077"/>
                    </a:lnTo>
                    <a:lnTo>
                      <a:pt x="1191" y="2078"/>
                    </a:lnTo>
                    <a:lnTo>
                      <a:pt x="1191" y="2078"/>
                    </a:lnTo>
                    <a:lnTo>
                      <a:pt x="1190" y="2079"/>
                    </a:lnTo>
                    <a:lnTo>
                      <a:pt x="1190" y="2079"/>
                    </a:lnTo>
                    <a:lnTo>
                      <a:pt x="1189" y="2080"/>
                    </a:lnTo>
                    <a:lnTo>
                      <a:pt x="1189" y="2080"/>
                    </a:lnTo>
                    <a:lnTo>
                      <a:pt x="1189" y="2081"/>
                    </a:lnTo>
                    <a:lnTo>
                      <a:pt x="1189" y="2081"/>
                    </a:lnTo>
                    <a:lnTo>
                      <a:pt x="1189" y="2081"/>
                    </a:lnTo>
                    <a:lnTo>
                      <a:pt x="1189" y="2081"/>
                    </a:lnTo>
                    <a:lnTo>
                      <a:pt x="1189" y="2082"/>
                    </a:lnTo>
                    <a:lnTo>
                      <a:pt x="1189" y="2082"/>
                    </a:lnTo>
                    <a:lnTo>
                      <a:pt x="1189" y="2082"/>
                    </a:lnTo>
                    <a:lnTo>
                      <a:pt x="1189" y="2082"/>
                    </a:lnTo>
                    <a:lnTo>
                      <a:pt x="1190" y="2083"/>
                    </a:lnTo>
                    <a:lnTo>
                      <a:pt x="1190" y="2084"/>
                    </a:lnTo>
                    <a:lnTo>
                      <a:pt x="1190" y="2084"/>
                    </a:lnTo>
                    <a:lnTo>
                      <a:pt x="1190" y="2084"/>
                    </a:lnTo>
                    <a:lnTo>
                      <a:pt x="1191" y="2085"/>
                    </a:lnTo>
                    <a:lnTo>
                      <a:pt x="1191" y="2085"/>
                    </a:lnTo>
                    <a:lnTo>
                      <a:pt x="1191" y="2086"/>
                    </a:lnTo>
                    <a:lnTo>
                      <a:pt x="1192" y="2086"/>
                    </a:lnTo>
                    <a:lnTo>
                      <a:pt x="1192" y="2086"/>
                    </a:lnTo>
                    <a:lnTo>
                      <a:pt x="1193" y="2087"/>
                    </a:lnTo>
                    <a:lnTo>
                      <a:pt x="1193" y="2087"/>
                    </a:lnTo>
                    <a:lnTo>
                      <a:pt x="1194" y="2087"/>
                    </a:lnTo>
                    <a:lnTo>
                      <a:pt x="1194" y="2088"/>
                    </a:lnTo>
                    <a:lnTo>
                      <a:pt x="1195" y="2088"/>
                    </a:lnTo>
                    <a:lnTo>
                      <a:pt x="1195" y="2088"/>
                    </a:lnTo>
                    <a:lnTo>
                      <a:pt x="1195" y="2088"/>
                    </a:lnTo>
                    <a:lnTo>
                      <a:pt x="1196" y="2088"/>
                    </a:lnTo>
                    <a:lnTo>
                      <a:pt x="1196" y="2088"/>
                    </a:lnTo>
                    <a:lnTo>
                      <a:pt x="1196" y="2088"/>
                    </a:lnTo>
                    <a:lnTo>
                      <a:pt x="1197" y="2088"/>
                    </a:lnTo>
                    <a:lnTo>
                      <a:pt x="1219" y="2086"/>
                    </a:lnTo>
                    <a:lnTo>
                      <a:pt x="1219" y="2086"/>
                    </a:lnTo>
                    <a:lnTo>
                      <a:pt x="1219" y="2086"/>
                    </a:lnTo>
                    <a:lnTo>
                      <a:pt x="1220" y="2086"/>
                    </a:lnTo>
                    <a:lnTo>
                      <a:pt x="1220" y="2085"/>
                    </a:lnTo>
                    <a:lnTo>
                      <a:pt x="1220" y="2085"/>
                    </a:lnTo>
                    <a:lnTo>
                      <a:pt x="1221" y="2085"/>
                    </a:lnTo>
                    <a:lnTo>
                      <a:pt x="1221" y="2085"/>
                    </a:lnTo>
                    <a:lnTo>
                      <a:pt x="1222" y="2085"/>
                    </a:lnTo>
                    <a:lnTo>
                      <a:pt x="1222" y="2084"/>
                    </a:lnTo>
                    <a:lnTo>
                      <a:pt x="1223" y="2084"/>
                    </a:lnTo>
                    <a:lnTo>
                      <a:pt x="1223" y="2083"/>
                    </a:lnTo>
                    <a:lnTo>
                      <a:pt x="1223" y="2082"/>
                    </a:lnTo>
                    <a:lnTo>
                      <a:pt x="1224" y="2082"/>
                    </a:lnTo>
                    <a:lnTo>
                      <a:pt x="1224" y="2081"/>
                    </a:lnTo>
                    <a:lnTo>
                      <a:pt x="1224" y="2081"/>
                    </a:lnTo>
                    <a:lnTo>
                      <a:pt x="1224" y="2080"/>
                    </a:lnTo>
                    <a:lnTo>
                      <a:pt x="1224" y="2080"/>
                    </a:lnTo>
                    <a:lnTo>
                      <a:pt x="1224" y="2080"/>
                    </a:lnTo>
                    <a:lnTo>
                      <a:pt x="1224" y="2079"/>
                    </a:lnTo>
                    <a:lnTo>
                      <a:pt x="1224" y="2079"/>
                    </a:lnTo>
                    <a:lnTo>
                      <a:pt x="1224" y="2079"/>
                    </a:lnTo>
                    <a:lnTo>
                      <a:pt x="1224" y="2078"/>
                    </a:lnTo>
                    <a:lnTo>
                      <a:pt x="1224" y="2078"/>
                    </a:lnTo>
                    <a:lnTo>
                      <a:pt x="1224" y="2078"/>
                    </a:lnTo>
                    <a:lnTo>
                      <a:pt x="1224" y="2078"/>
                    </a:lnTo>
                    <a:lnTo>
                      <a:pt x="1224" y="2077"/>
                    </a:lnTo>
                    <a:lnTo>
                      <a:pt x="1224" y="2077"/>
                    </a:lnTo>
                    <a:lnTo>
                      <a:pt x="1224" y="2077"/>
                    </a:lnTo>
                    <a:lnTo>
                      <a:pt x="1224" y="2077"/>
                    </a:lnTo>
                    <a:lnTo>
                      <a:pt x="1224" y="2077"/>
                    </a:lnTo>
                    <a:close/>
                    <a:moveTo>
                      <a:pt x="1205" y="2148"/>
                    </a:moveTo>
                    <a:lnTo>
                      <a:pt x="1205" y="2148"/>
                    </a:lnTo>
                    <a:lnTo>
                      <a:pt x="1206" y="2147"/>
                    </a:lnTo>
                    <a:lnTo>
                      <a:pt x="1206" y="2147"/>
                    </a:lnTo>
                    <a:lnTo>
                      <a:pt x="1206" y="2146"/>
                    </a:lnTo>
                    <a:lnTo>
                      <a:pt x="1206" y="2145"/>
                    </a:lnTo>
                    <a:lnTo>
                      <a:pt x="1206" y="2144"/>
                    </a:lnTo>
                    <a:lnTo>
                      <a:pt x="1206" y="2144"/>
                    </a:lnTo>
                    <a:lnTo>
                      <a:pt x="1206" y="2143"/>
                    </a:lnTo>
                    <a:lnTo>
                      <a:pt x="1206" y="2143"/>
                    </a:lnTo>
                    <a:lnTo>
                      <a:pt x="1206" y="2142"/>
                    </a:lnTo>
                    <a:lnTo>
                      <a:pt x="1206" y="2142"/>
                    </a:lnTo>
                    <a:lnTo>
                      <a:pt x="1206" y="2141"/>
                    </a:lnTo>
                    <a:lnTo>
                      <a:pt x="1206" y="2141"/>
                    </a:lnTo>
                    <a:lnTo>
                      <a:pt x="1206" y="2141"/>
                    </a:lnTo>
                    <a:lnTo>
                      <a:pt x="1206" y="2141"/>
                    </a:lnTo>
                    <a:lnTo>
                      <a:pt x="1205" y="2140"/>
                    </a:lnTo>
                    <a:lnTo>
                      <a:pt x="1194" y="2122"/>
                    </a:lnTo>
                    <a:lnTo>
                      <a:pt x="1193" y="2121"/>
                    </a:lnTo>
                    <a:lnTo>
                      <a:pt x="1193" y="2121"/>
                    </a:lnTo>
                    <a:lnTo>
                      <a:pt x="1193" y="2121"/>
                    </a:lnTo>
                    <a:lnTo>
                      <a:pt x="1193" y="2121"/>
                    </a:lnTo>
                    <a:lnTo>
                      <a:pt x="1193" y="2120"/>
                    </a:lnTo>
                    <a:lnTo>
                      <a:pt x="1192" y="2120"/>
                    </a:lnTo>
                    <a:lnTo>
                      <a:pt x="1192" y="2120"/>
                    </a:lnTo>
                    <a:lnTo>
                      <a:pt x="1191" y="2120"/>
                    </a:lnTo>
                    <a:lnTo>
                      <a:pt x="1191" y="2119"/>
                    </a:lnTo>
                    <a:lnTo>
                      <a:pt x="1190" y="2119"/>
                    </a:lnTo>
                    <a:lnTo>
                      <a:pt x="1189" y="2119"/>
                    </a:lnTo>
                    <a:lnTo>
                      <a:pt x="1189" y="2119"/>
                    </a:lnTo>
                    <a:lnTo>
                      <a:pt x="1188" y="2119"/>
                    </a:lnTo>
                    <a:lnTo>
                      <a:pt x="1187" y="2119"/>
                    </a:lnTo>
                    <a:lnTo>
                      <a:pt x="1187" y="2119"/>
                    </a:lnTo>
                    <a:lnTo>
                      <a:pt x="1186" y="2119"/>
                    </a:lnTo>
                    <a:lnTo>
                      <a:pt x="1186" y="2119"/>
                    </a:lnTo>
                    <a:lnTo>
                      <a:pt x="1186" y="2119"/>
                    </a:lnTo>
                    <a:lnTo>
                      <a:pt x="1185" y="2119"/>
                    </a:lnTo>
                    <a:lnTo>
                      <a:pt x="1185" y="2119"/>
                    </a:lnTo>
                    <a:lnTo>
                      <a:pt x="1185" y="2120"/>
                    </a:lnTo>
                    <a:lnTo>
                      <a:pt x="1184" y="2120"/>
                    </a:lnTo>
                    <a:lnTo>
                      <a:pt x="1184" y="2120"/>
                    </a:lnTo>
                    <a:lnTo>
                      <a:pt x="1184" y="2120"/>
                    </a:lnTo>
                    <a:lnTo>
                      <a:pt x="1184" y="2120"/>
                    </a:lnTo>
                    <a:lnTo>
                      <a:pt x="1184" y="2120"/>
                    </a:lnTo>
                    <a:lnTo>
                      <a:pt x="1183" y="2120"/>
                    </a:lnTo>
                    <a:lnTo>
                      <a:pt x="1183" y="2121"/>
                    </a:lnTo>
                    <a:lnTo>
                      <a:pt x="1183" y="2121"/>
                    </a:lnTo>
                    <a:lnTo>
                      <a:pt x="1182" y="2121"/>
                    </a:lnTo>
                    <a:lnTo>
                      <a:pt x="1182" y="2122"/>
                    </a:lnTo>
                    <a:lnTo>
                      <a:pt x="1182" y="2122"/>
                    </a:lnTo>
                    <a:lnTo>
                      <a:pt x="1181" y="2123"/>
                    </a:lnTo>
                    <a:lnTo>
                      <a:pt x="1181" y="2124"/>
                    </a:lnTo>
                    <a:lnTo>
                      <a:pt x="1181" y="2125"/>
                    </a:lnTo>
                    <a:lnTo>
                      <a:pt x="1181" y="2125"/>
                    </a:lnTo>
                    <a:lnTo>
                      <a:pt x="1181" y="2126"/>
                    </a:lnTo>
                    <a:lnTo>
                      <a:pt x="1181" y="2126"/>
                    </a:lnTo>
                    <a:lnTo>
                      <a:pt x="1181" y="2127"/>
                    </a:lnTo>
                    <a:lnTo>
                      <a:pt x="1181" y="2127"/>
                    </a:lnTo>
                    <a:lnTo>
                      <a:pt x="1181" y="2128"/>
                    </a:lnTo>
                    <a:lnTo>
                      <a:pt x="1182" y="2128"/>
                    </a:lnTo>
                    <a:lnTo>
                      <a:pt x="1182" y="2128"/>
                    </a:lnTo>
                    <a:lnTo>
                      <a:pt x="1182" y="2128"/>
                    </a:lnTo>
                    <a:lnTo>
                      <a:pt x="1182" y="2129"/>
                    </a:lnTo>
                    <a:lnTo>
                      <a:pt x="1194" y="2147"/>
                    </a:lnTo>
                    <a:lnTo>
                      <a:pt x="1194" y="2148"/>
                    </a:lnTo>
                    <a:lnTo>
                      <a:pt x="1194" y="2148"/>
                    </a:lnTo>
                    <a:lnTo>
                      <a:pt x="1194" y="2148"/>
                    </a:lnTo>
                    <a:lnTo>
                      <a:pt x="1195" y="2148"/>
                    </a:lnTo>
                    <a:lnTo>
                      <a:pt x="1195" y="2149"/>
                    </a:lnTo>
                    <a:lnTo>
                      <a:pt x="1195" y="2149"/>
                    </a:lnTo>
                    <a:lnTo>
                      <a:pt x="1196" y="2149"/>
                    </a:lnTo>
                    <a:lnTo>
                      <a:pt x="1196" y="2149"/>
                    </a:lnTo>
                    <a:lnTo>
                      <a:pt x="1197" y="2150"/>
                    </a:lnTo>
                    <a:lnTo>
                      <a:pt x="1198" y="2150"/>
                    </a:lnTo>
                    <a:lnTo>
                      <a:pt x="1198" y="2150"/>
                    </a:lnTo>
                    <a:lnTo>
                      <a:pt x="1199" y="2150"/>
                    </a:lnTo>
                    <a:lnTo>
                      <a:pt x="1199" y="2150"/>
                    </a:lnTo>
                    <a:lnTo>
                      <a:pt x="1200" y="2150"/>
                    </a:lnTo>
                    <a:lnTo>
                      <a:pt x="1201" y="2150"/>
                    </a:lnTo>
                    <a:lnTo>
                      <a:pt x="1201" y="2150"/>
                    </a:lnTo>
                    <a:lnTo>
                      <a:pt x="1202" y="2150"/>
                    </a:lnTo>
                    <a:lnTo>
                      <a:pt x="1202" y="2150"/>
                    </a:lnTo>
                    <a:lnTo>
                      <a:pt x="1202" y="2150"/>
                    </a:lnTo>
                    <a:lnTo>
                      <a:pt x="1202" y="2150"/>
                    </a:lnTo>
                    <a:lnTo>
                      <a:pt x="1203" y="2149"/>
                    </a:lnTo>
                    <a:lnTo>
                      <a:pt x="1203" y="2149"/>
                    </a:lnTo>
                    <a:lnTo>
                      <a:pt x="1203" y="2149"/>
                    </a:lnTo>
                    <a:lnTo>
                      <a:pt x="1203" y="2149"/>
                    </a:lnTo>
                    <a:lnTo>
                      <a:pt x="1203" y="2149"/>
                    </a:lnTo>
                    <a:lnTo>
                      <a:pt x="1204" y="2149"/>
                    </a:lnTo>
                    <a:lnTo>
                      <a:pt x="1204" y="2149"/>
                    </a:lnTo>
                    <a:lnTo>
                      <a:pt x="1205" y="2148"/>
                    </a:lnTo>
                    <a:lnTo>
                      <a:pt x="1205" y="2148"/>
                    </a:lnTo>
                    <a:lnTo>
                      <a:pt x="1205" y="2148"/>
                    </a:lnTo>
                    <a:close/>
                    <a:moveTo>
                      <a:pt x="1248" y="2205"/>
                    </a:moveTo>
                    <a:lnTo>
                      <a:pt x="1249" y="2204"/>
                    </a:lnTo>
                    <a:lnTo>
                      <a:pt x="1249" y="2204"/>
                    </a:lnTo>
                    <a:lnTo>
                      <a:pt x="1249" y="2203"/>
                    </a:lnTo>
                    <a:lnTo>
                      <a:pt x="1249" y="2203"/>
                    </a:lnTo>
                    <a:lnTo>
                      <a:pt x="1250" y="2202"/>
                    </a:lnTo>
                    <a:lnTo>
                      <a:pt x="1250" y="2201"/>
                    </a:lnTo>
                    <a:lnTo>
                      <a:pt x="1250" y="2200"/>
                    </a:lnTo>
                    <a:lnTo>
                      <a:pt x="1250" y="2200"/>
                    </a:lnTo>
                    <a:lnTo>
                      <a:pt x="1250" y="2199"/>
                    </a:lnTo>
                    <a:lnTo>
                      <a:pt x="1250" y="2199"/>
                    </a:lnTo>
                    <a:lnTo>
                      <a:pt x="1249" y="2198"/>
                    </a:lnTo>
                    <a:lnTo>
                      <a:pt x="1249" y="2198"/>
                    </a:lnTo>
                    <a:lnTo>
                      <a:pt x="1249" y="2198"/>
                    </a:lnTo>
                    <a:lnTo>
                      <a:pt x="1249" y="2197"/>
                    </a:lnTo>
                    <a:lnTo>
                      <a:pt x="1249" y="2197"/>
                    </a:lnTo>
                    <a:lnTo>
                      <a:pt x="1249" y="2197"/>
                    </a:lnTo>
                    <a:lnTo>
                      <a:pt x="1237" y="2178"/>
                    </a:lnTo>
                    <a:lnTo>
                      <a:pt x="1237" y="2178"/>
                    </a:lnTo>
                    <a:lnTo>
                      <a:pt x="1237" y="2178"/>
                    </a:lnTo>
                    <a:lnTo>
                      <a:pt x="1236" y="2177"/>
                    </a:lnTo>
                    <a:lnTo>
                      <a:pt x="1236" y="2177"/>
                    </a:lnTo>
                    <a:lnTo>
                      <a:pt x="1236" y="2177"/>
                    </a:lnTo>
                    <a:lnTo>
                      <a:pt x="1236" y="2177"/>
                    </a:lnTo>
                    <a:lnTo>
                      <a:pt x="1235" y="2176"/>
                    </a:lnTo>
                    <a:lnTo>
                      <a:pt x="1235" y="2176"/>
                    </a:lnTo>
                    <a:lnTo>
                      <a:pt x="1234" y="2176"/>
                    </a:lnTo>
                    <a:lnTo>
                      <a:pt x="1234" y="2176"/>
                    </a:lnTo>
                    <a:lnTo>
                      <a:pt x="1233" y="2175"/>
                    </a:lnTo>
                    <a:lnTo>
                      <a:pt x="1232" y="2175"/>
                    </a:lnTo>
                    <a:lnTo>
                      <a:pt x="1231" y="2175"/>
                    </a:lnTo>
                    <a:lnTo>
                      <a:pt x="1231" y="2175"/>
                    </a:lnTo>
                    <a:lnTo>
                      <a:pt x="1230" y="2175"/>
                    </a:lnTo>
                    <a:lnTo>
                      <a:pt x="1230" y="2176"/>
                    </a:lnTo>
                    <a:lnTo>
                      <a:pt x="1229" y="2176"/>
                    </a:lnTo>
                    <a:lnTo>
                      <a:pt x="1229" y="2176"/>
                    </a:lnTo>
                    <a:lnTo>
                      <a:pt x="1229" y="2176"/>
                    </a:lnTo>
                    <a:lnTo>
                      <a:pt x="1228" y="2176"/>
                    </a:lnTo>
                    <a:lnTo>
                      <a:pt x="1228" y="2176"/>
                    </a:lnTo>
                    <a:lnTo>
                      <a:pt x="1228" y="2176"/>
                    </a:lnTo>
                    <a:lnTo>
                      <a:pt x="1228" y="2176"/>
                    </a:lnTo>
                    <a:lnTo>
                      <a:pt x="1228" y="2176"/>
                    </a:lnTo>
                    <a:lnTo>
                      <a:pt x="1227" y="2177"/>
                    </a:lnTo>
                    <a:lnTo>
                      <a:pt x="1227" y="2177"/>
                    </a:lnTo>
                    <a:lnTo>
                      <a:pt x="1227" y="2177"/>
                    </a:lnTo>
                    <a:lnTo>
                      <a:pt x="1227" y="2177"/>
                    </a:lnTo>
                    <a:lnTo>
                      <a:pt x="1226" y="2178"/>
                    </a:lnTo>
                    <a:lnTo>
                      <a:pt x="1226" y="2178"/>
                    </a:lnTo>
                    <a:lnTo>
                      <a:pt x="1226" y="2178"/>
                    </a:lnTo>
                    <a:lnTo>
                      <a:pt x="1226" y="2179"/>
                    </a:lnTo>
                    <a:lnTo>
                      <a:pt x="1225" y="2180"/>
                    </a:lnTo>
                    <a:lnTo>
                      <a:pt x="1225" y="2181"/>
                    </a:lnTo>
                    <a:lnTo>
                      <a:pt x="1225" y="2181"/>
                    </a:lnTo>
                    <a:lnTo>
                      <a:pt x="1224" y="2182"/>
                    </a:lnTo>
                    <a:lnTo>
                      <a:pt x="1225" y="2182"/>
                    </a:lnTo>
                    <a:lnTo>
                      <a:pt x="1225" y="2183"/>
                    </a:lnTo>
                    <a:lnTo>
                      <a:pt x="1225" y="2184"/>
                    </a:lnTo>
                    <a:lnTo>
                      <a:pt x="1225" y="2184"/>
                    </a:lnTo>
                    <a:lnTo>
                      <a:pt x="1225" y="2184"/>
                    </a:lnTo>
                    <a:lnTo>
                      <a:pt x="1226" y="2185"/>
                    </a:lnTo>
                    <a:lnTo>
                      <a:pt x="1226" y="2185"/>
                    </a:lnTo>
                    <a:lnTo>
                      <a:pt x="1226" y="2185"/>
                    </a:lnTo>
                    <a:lnTo>
                      <a:pt x="1226" y="2185"/>
                    </a:lnTo>
                    <a:lnTo>
                      <a:pt x="1237" y="2204"/>
                    </a:lnTo>
                    <a:lnTo>
                      <a:pt x="1237" y="2204"/>
                    </a:lnTo>
                    <a:lnTo>
                      <a:pt x="1238" y="2204"/>
                    </a:lnTo>
                    <a:lnTo>
                      <a:pt x="1238" y="2205"/>
                    </a:lnTo>
                    <a:lnTo>
                      <a:pt x="1238" y="2205"/>
                    </a:lnTo>
                    <a:lnTo>
                      <a:pt x="1238" y="2205"/>
                    </a:lnTo>
                    <a:lnTo>
                      <a:pt x="1239" y="2205"/>
                    </a:lnTo>
                    <a:lnTo>
                      <a:pt x="1240" y="2206"/>
                    </a:lnTo>
                    <a:lnTo>
                      <a:pt x="1240" y="2206"/>
                    </a:lnTo>
                    <a:lnTo>
                      <a:pt x="1241" y="2206"/>
                    </a:lnTo>
                    <a:lnTo>
                      <a:pt x="1241" y="2207"/>
                    </a:lnTo>
                    <a:lnTo>
                      <a:pt x="1242" y="2207"/>
                    </a:lnTo>
                    <a:lnTo>
                      <a:pt x="1242" y="2207"/>
                    </a:lnTo>
                    <a:lnTo>
                      <a:pt x="1243" y="2207"/>
                    </a:lnTo>
                    <a:lnTo>
                      <a:pt x="1243" y="2207"/>
                    </a:lnTo>
                    <a:lnTo>
                      <a:pt x="1244" y="2207"/>
                    </a:lnTo>
                    <a:lnTo>
                      <a:pt x="1245" y="2207"/>
                    </a:lnTo>
                    <a:lnTo>
                      <a:pt x="1245" y="2207"/>
                    </a:lnTo>
                    <a:lnTo>
                      <a:pt x="1245" y="2206"/>
                    </a:lnTo>
                    <a:lnTo>
                      <a:pt x="1246" y="2206"/>
                    </a:lnTo>
                    <a:lnTo>
                      <a:pt x="1246" y="2206"/>
                    </a:lnTo>
                    <a:lnTo>
                      <a:pt x="1247" y="2206"/>
                    </a:lnTo>
                    <a:lnTo>
                      <a:pt x="1247" y="2206"/>
                    </a:lnTo>
                    <a:lnTo>
                      <a:pt x="1247" y="2206"/>
                    </a:lnTo>
                    <a:lnTo>
                      <a:pt x="1247" y="2206"/>
                    </a:lnTo>
                    <a:lnTo>
                      <a:pt x="1247" y="2206"/>
                    </a:lnTo>
                    <a:lnTo>
                      <a:pt x="1248" y="2205"/>
                    </a:lnTo>
                    <a:lnTo>
                      <a:pt x="1248" y="2205"/>
                    </a:lnTo>
                    <a:lnTo>
                      <a:pt x="1248" y="2205"/>
                    </a:lnTo>
                    <a:lnTo>
                      <a:pt x="1248" y="2205"/>
                    </a:lnTo>
                    <a:lnTo>
                      <a:pt x="1248" y="2205"/>
                    </a:lnTo>
                    <a:close/>
                    <a:moveTo>
                      <a:pt x="1263" y="2278"/>
                    </a:moveTo>
                    <a:lnTo>
                      <a:pt x="1263" y="2277"/>
                    </a:lnTo>
                    <a:lnTo>
                      <a:pt x="1264" y="2277"/>
                    </a:lnTo>
                    <a:lnTo>
                      <a:pt x="1264" y="2277"/>
                    </a:lnTo>
                    <a:lnTo>
                      <a:pt x="1265" y="2276"/>
                    </a:lnTo>
                    <a:lnTo>
                      <a:pt x="1265" y="2276"/>
                    </a:lnTo>
                    <a:lnTo>
                      <a:pt x="1265" y="2275"/>
                    </a:lnTo>
                    <a:lnTo>
                      <a:pt x="1266" y="2275"/>
                    </a:lnTo>
                    <a:lnTo>
                      <a:pt x="1266" y="2274"/>
                    </a:lnTo>
                    <a:lnTo>
                      <a:pt x="1266" y="2274"/>
                    </a:lnTo>
                    <a:lnTo>
                      <a:pt x="1266" y="2273"/>
                    </a:lnTo>
                    <a:lnTo>
                      <a:pt x="1266" y="2273"/>
                    </a:lnTo>
                    <a:lnTo>
                      <a:pt x="1266" y="2272"/>
                    </a:lnTo>
                    <a:lnTo>
                      <a:pt x="1266" y="2272"/>
                    </a:lnTo>
                    <a:lnTo>
                      <a:pt x="1266" y="2272"/>
                    </a:lnTo>
                    <a:lnTo>
                      <a:pt x="1266" y="2272"/>
                    </a:lnTo>
                    <a:lnTo>
                      <a:pt x="1266" y="2271"/>
                    </a:lnTo>
                    <a:lnTo>
                      <a:pt x="1263" y="2249"/>
                    </a:lnTo>
                    <a:lnTo>
                      <a:pt x="1263" y="2249"/>
                    </a:lnTo>
                    <a:lnTo>
                      <a:pt x="1263" y="2249"/>
                    </a:lnTo>
                    <a:lnTo>
                      <a:pt x="1263" y="2248"/>
                    </a:lnTo>
                    <a:lnTo>
                      <a:pt x="1263" y="2248"/>
                    </a:lnTo>
                    <a:lnTo>
                      <a:pt x="1263" y="2248"/>
                    </a:lnTo>
                    <a:lnTo>
                      <a:pt x="1263" y="2247"/>
                    </a:lnTo>
                    <a:lnTo>
                      <a:pt x="1262" y="2247"/>
                    </a:lnTo>
                    <a:lnTo>
                      <a:pt x="1262" y="2246"/>
                    </a:lnTo>
                    <a:lnTo>
                      <a:pt x="1262" y="2246"/>
                    </a:lnTo>
                    <a:lnTo>
                      <a:pt x="1261" y="2245"/>
                    </a:lnTo>
                    <a:lnTo>
                      <a:pt x="1261" y="2245"/>
                    </a:lnTo>
                    <a:lnTo>
                      <a:pt x="1260" y="2245"/>
                    </a:lnTo>
                    <a:lnTo>
                      <a:pt x="1259" y="2244"/>
                    </a:lnTo>
                    <a:lnTo>
                      <a:pt x="1259" y="2244"/>
                    </a:lnTo>
                    <a:lnTo>
                      <a:pt x="1258" y="2244"/>
                    </a:lnTo>
                    <a:lnTo>
                      <a:pt x="1258" y="2244"/>
                    </a:lnTo>
                    <a:lnTo>
                      <a:pt x="1257" y="2244"/>
                    </a:lnTo>
                    <a:lnTo>
                      <a:pt x="1257" y="2244"/>
                    </a:lnTo>
                    <a:lnTo>
                      <a:pt x="1257" y="2244"/>
                    </a:lnTo>
                    <a:lnTo>
                      <a:pt x="1256" y="2244"/>
                    </a:lnTo>
                    <a:lnTo>
                      <a:pt x="1256" y="2244"/>
                    </a:lnTo>
                    <a:lnTo>
                      <a:pt x="1256" y="2244"/>
                    </a:lnTo>
                    <a:lnTo>
                      <a:pt x="1256" y="2244"/>
                    </a:lnTo>
                    <a:lnTo>
                      <a:pt x="1255" y="2244"/>
                    </a:lnTo>
                    <a:lnTo>
                      <a:pt x="1255" y="2244"/>
                    </a:lnTo>
                    <a:lnTo>
                      <a:pt x="1255" y="2244"/>
                    </a:lnTo>
                    <a:lnTo>
                      <a:pt x="1254" y="2244"/>
                    </a:lnTo>
                    <a:lnTo>
                      <a:pt x="1254" y="2244"/>
                    </a:lnTo>
                    <a:lnTo>
                      <a:pt x="1254" y="2244"/>
                    </a:lnTo>
                    <a:lnTo>
                      <a:pt x="1253" y="2245"/>
                    </a:lnTo>
                    <a:lnTo>
                      <a:pt x="1252" y="2245"/>
                    </a:lnTo>
                    <a:lnTo>
                      <a:pt x="1252" y="2245"/>
                    </a:lnTo>
                    <a:lnTo>
                      <a:pt x="1251" y="2246"/>
                    </a:lnTo>
                    <a:lnTo>
                      <a:pt x="1251" y="2246"/>
                    </a:lnTo>
                    <a:lnTo>
                      <a:pt x="1251" y="2247"/>
                    </a:lnTo>
                    <a:lnTo>
                      <a:pt x="1250" y="2247"/>
                    </a:lnTo>
                    <a:lnTo>
                      <a:pt x="1250" y="2248"/>
                    </a:lnTo>
                    <a:lnTo>
                      <a:pt x="1250" y="2248"/>
                    </a:lnTo>
                    <a:lnTo>
                      <a:pt x="1250" y="2249"/>
                    </a:lnTo>
                    <a:lnTo>
                      <a:pt x="1250" y="2249"/>
                    </a:lnTo>
                    <a:lnTo>
                      <a:pt x="1250" y="2250"/>
                    </a:lnTo>
                    <a:lnTo>
                      <a:pt x="1250" y="2251"/>
                    </a:lnTo>
                    <a:lnTo>
                      <a:pt x="1250" y="2251"/>
                    </a:lnTo>
                    <a:lnTo>
                      <a:pt x="1250" y="2251"/>
                    </a:lnTo>
                    <a:lnTo>
                      <a:pt x="1250" y="2251"/>
                    </a:lnTo>
                    <a:lnTo>
                      <a:pt x="1253" y="2273"/>
                    </a:lnTo>
                    <a:lnTo>
                      <a:pt x="1253" y="2273"/>
                    </a:lnTo>
                    <a:lnTo>
                      <a:pt x="1254" y="2274"/>
                    </a:lnTo>
                    <a:lnTo>
                      <a:pt x="1254" y="2274"/>
                    </a:lnTo>
                    <a:lnTo>
                      <a:pt x="1254" y="2274"/>
                    </a:lnTo>
                    <a:lnTo>
                      <a:pt x="1254" y="2274"/>
                    </a:lnTo>
                    <a:lnTo>
                      <a:pt x="1254" y="2275"/>
                    </a:lnTo>
                    <a:lnTo>
                      <a:pt x="1254" y="2275"/>
                    </a:lnTo>
                    <a:lnTo>
                      <a:pt x="1255" y="2276"/>
                    </a:lnTo>
                    <a:lnTo>
                      <a:pt x="1255" y="2276"/>
                    </a:lnTo>
                    <a:lnTo>
                      <a:pt x="1255" y="2277"/>
                    </a:lnTo>
                    <a:lnTo>
                      <a:pt x="1256" y="2277"/>
                    </a:lnTo>
                    <a:lnTo>
                      <a:pt x="1256" y="2277"/>
                    </a:lnTo>
                    <a:lnTo>
                      <a:pt x="1257" y="2278"/>
                    </a:lnTo>
                    <a:lnTo>
                      <a:pt x="1257" y="2278"/>
                    </a:lnTo>
                    <a:lnTo>
                      <a:pt x="1258" y="2279"/>
                    </a:lnTo>
                    <a:lnTo>
                      <a:pt x="1259" y="2279"/>
                    </a:lnTo>
                    <a:lnTo>
                      <a:pt x="1259" y="2279"/>
                    </a:lnTo>
                    <a:lnTo>
                      <a:pt x="1259" y="2279"/>
                    </a:lnTo>
                    <a:lnTo>
                      <a:pt x="1259" y="2279"/>
                    </a:lnTo>
                    <a:lnTo>
                      <a:pt x="1260" y="2279"/>
                    </a:lnTo>
                    <a:lnTo>
                      <a:pt x="1261" y="2279"/>
                    </a:lnTo>
                    <a:lnTo>
                      <a:pt x="1261" y="2279"/>
                    </a:lnTo>
                    <a:lnTo>
                      <a:pt x="1261" y="2279"/>
                    </a:lnTo>
                    <a:lnTo>
                      <a:pt x="1261" y="2279"/>
                    </a:lnTo>
                    <a:lnTo>
                      <a:pt x="1262" y="2279"/>
                    </a:lnTo>
                    <a:lnTo>
                      <a:pt x="1262" y="2279"/>
                    </a:lnTo>
                    <a:lnTo>
                      <a:pt x="1262" y="2278"/>
                    </a:lnTo>
                    <a:lnTo>
                      <a:pt x="1262" y="2278"/>
                    </a:lnTo>
                    <a:lnTo>
                      <a:pt x="1263" y="2278"/>
                    </a:lnTo>
                    <a:lnTo>
                      <a:pt x="1263" y="2278"/>
                    </a:lnTo>
                    <a:close/>
                    <a:moveTo>
                      <a:pt x="1230" y="2347"/>
                    </a:moveTo>
                    <a:lnTo>
                      <a:pt x="1231" y="2347"/>
                    </a:lnTo>
                    <a:lnTo>
                      <a:pt x="1231" y="2347"/>
                    </a:lnTo>
                    <a:lnTo>
                      <a:pt x="1232" y="2347"/>
                    </a:lnTo>
                    <a:lnTo>
                      <a:pt x="1233" y="2347"/>
                    </a:lnTo>
                    <a:lnTo>
                      <a:pt x="1234" y="2347"/>
                    </a:lnTo>
                    <a:lnTo>
                      <a:pt x="1234" y="2346"/>
                    </a:lnTo>
                    <a:lnTo>
                      <a:pt x="1235" y="2346"/>
                    </a:lnTo>
                    <a:lnTo>
                      <a:pt x="1235" y="2346"/>
                    </a:lnTo>
                    <a:lnTo>
                      <a:pt x="1236" y="2345"/>
                    </a:lnTo>
                    <a:lnTo>
                      <a:pt x="1236" y="2345"/>
                    </a:lnTo>
                    <a:lnTo>
                      <a:pt x="1236" y="2345"/>
                    </a:lnTo>
                    <a:lnTo>
                      <a:pt x="1237" y="2344"/>
                    </a:lnTo>
                    <a:lnTo>
                      <a:pt x="1237" y="2344"/>
                    </a:lnTo>
                    <a:lnTo>
                      <a:pt x="1237" y="2344"/>
                    </a:lnTo>
                    <a:lnTo>
                      <a:pt x="1237" y="2344"/>
                    </a:lnTo>
                    <a:lnTo>
                      <a:pt x="1237" y="2343"/>
                    </a:lnTo>
                    <a:lnTo>
                      <a:pt x="1247" y="2324"/>
                    </a:lnTo>
                    <a:lnTo>
                      <a:pt x="1247" y="2323"/>
                    </a:lnTo>
                    <a:lnTo>
                      <a:pt x="1248" y="2323"/>
                    </a:lnTo>
                    <a:lnTo>
                      <a:pt x="1248" y="2323"/>
                    </a:lnTo>
                    <a:lnTo>
                      <a:pt x="1248" y="2323"/>
                    </a:lnTo>
                    <a:lnTo>
                      <a:pt x="1248" y="2322"/>
                    </a:lnTo>
                    <a:lnTo>
                      <a:pt x="1248" y="2322"/>
                    </a:lnTo>
                    <a:lnTo>
                      <a:pt x="1248" y="2321"/>
                    </a:lnTo>
                    <a:lnTo>
                      <a:pt x="1248" y="2321"/>
                    </a:lnTo>
                    <a:lnTo>
                      <a:pt x="1248" y="2320"/>
                    </a:lnTo>
                    <a:lnTo>
                      <a:pt x="1248" y="2320"/>
                    </a:lnTo>
                    <a:lnTo>
                      <a:pt x="1248" y="2319"/>
                    </a:lnTo>
                    <a:lnTo>
                      <a:pt x="1247" y="2318"/>
                    </a:lnTo>
                    <a:lnTo>
                      <a:pt x="1247" y="2317"/>
                    </a:lnTo>
                    <a:lnTo>
                      <a:pt x="1247" y="2317"/>
                    </a:lnTo>
                    <a:lnTo>
                      <a:pt x="1246" y="2316"/>
                    </a:lnTo>
                    <a:lnTo>
                      <a:pt x="1246" y="2316"/>
                    </a:lnTo>
                    <a:lnTo>
                      <a:pt x="1245" y="2316"/>
                    </a:lnTo>
                    <a:lnTo>
                      <a:pt x="1245" y="2316"/>
                    </a:lnTo>
                    <a:lnTo>
                      <a:pt x="1245" y="2315"/>
                    </a:lnTo>
                    <a:lnTo>
                      <a:pt x="1245" y="2315"/>
                    </a:lnTo>
                    <a:lnTo>
                      <a:pt x="1244" y="2315"/>
                    </a:lnTo>
                    <a:lnTo>
                      <a:pt x="1244" y="2315"/>
                    </a:lnTo>
                    <a:lnTo>
                      <a:pt x="1244" y="2315"/>
                    </a:lnTo>
                    <a:lnTo>
                      <a:pt x="1244" y="2315"/>
                    </a:lnTo>
                    <a:lnTo>
                      <a:pt x="1243" y="2315"/>
                    </a:lnTo>
                    <a:lnTo>
                      <a:pt x="1243" y="2315"/>
                    </a:lnTo>
                    <a:lnTo>
                      <a:pt x="1243" y="2315"/>
                    </a:lnTo>
                    <a:lnTo>
                      <a:pt x="1243" y="2314"/>
                    </a:lnTo>
                    <a:lnTo>
                      <a:pt x="1242" y="2314"/>
                    </a:lnTo>
                    <a:lnTo>
                      <a:pt x="1242" y="2314"/>
                    </a:lnTo>
                    <a:lnTo>
                      <a:pt x="1241" y="2314"/>
                    </a:lnTo>
                    <a:lnTo>
                      <a:pt x="1240" y="2314"/>
                    </a:lnTo>
                    <a:lnTo>
                      <a:pt x="1240" y="2314"/>
                    </a:lnTo>
                    <a:lnTo>
                      <a:pt x="1239" y="2315"/>
                    </a:lnTo>
                    <a:lnTo>
                      <a:pt x="1238" y="2315"/>
                    </a:lnTo>
                    <a:lnTo>
                      <a:pt x="1238" y="2315"/>
                    </a:lnTo>
                    <a:lnTo>
                      <a:pt x="1237" y="2315"/>
                    </a:lnTo>
                    <a:lnTo>
                      <a:pt x="1237" y="2316"/>
                    </a:lnTo>
                    <a:lnTo>
                      <a:pt x="1236" y="2316"/>
                    </a:lnTo>
                    <a:lnTo>
                      <a:pt x="1236" y="2316"/>
                    </a:lnTo>
                    <a:lnTo>
                      <a:pt x="1236" y="2317"/>
                    </a:lnTo>
                    <a:lnTo>
                      <a:pt x="1236" y="2317"/>
                    </a:lnTo>
                    <a:lnTo>
                      <a:pt x="1236" y="2317"/>
                    </a:lnTo>
                    <a:lnTo>
                      <a:pt x="1235" y="2317"/>
                    </a:lnTo>
                    <a:lnTo>
                      <a:pt x="1235" y="2318"/>
                    </a:lnTo>
                    <a:lnTo>
                      <a:pt x="1226" y="2337"/>
                    </a:lnTo>
                    <a:lnTo>
                      <a:pt x="1225" y="2338"/>
                    </a:lnTo>
                    <a:lnTo>
                      <a:pt x="1225" y="2338"/>
                    </a:lnTo>
                    <a:lnTo>
                      <a:pt x="1225" y="2338"/>
                    </a:lnTo>
                    <a:lnTo>
                      <a:pt x="1225" y="2338"/>
                    </a:lnTo>
                    <a:lnTo>
                      <a:pt x="1225" y="2339"/>
                    </a:lnTo>
                    <a:lnTo>
                      <a:pt x="1225" y="2339"/>
                    </a:lnTo>
                    <a:lnTo>
                      <a:pt x="1224" y="2340"/>
                    </a:lnTo>
                    <a:lnTo>
                      <a:pt x="1224" y="2341"/>
                    </a:lnTo>
                    <a:lnTo>
                      <a:pt x="1224" y="2341"/>
                    </a:lnTo>
                    <a:lnTo>
                      <a:pt x="1225" y="2342"/>
                    </a:lnTo>
                    <a:lnTo>
                      <a:pt x="1225" y="2343"/>
                    </a:lnTo>
                    <a:lnTo>
                      <a:pt x="1225" y="2343"/>
                    </a:lnTo>
                    <a:lnTo>
                      <a:pt x="1226" y="2344"/>
                    </a:lnTo>
                    <a:lnTo>
                      <a:pt x="1226" y="2344"/>
                    </a:lnTo>
                    <a:lnTo>
                      <a:pt x="1226" y="2345"/>
                    </a:lnTo>
                    <a:lnTo>
                      <a:pt x="1227" y="2345"/>
                    </a:lnTo>
                    <a:lnTo>
                      <a:pt x="1227" y="2345"/>
                    </a:lnTo>
                    <a:lnTo>
                      <a:pt x="1227" y="2345"/>
                    </a:lnTo>
                    <a:lnTo>
                      <a:pt x="1228" y="2346"/>
                    </a:lnTo>
                    <a:lnTo>
                      <a:pt x="1228" y="2346"/>
                    </a:lnTo>
                    <a:lnTo>
                      <a:pt x="1228" y="2346"/>
                    </a:lnTo>
                    <a:lnTo>
                      <a:pt x="1228" y="2346"/>
                    </a:lnTo>
                    <a:lnTo>
                      <a:pt x="1228" y="2346"/>
                    </a:lnTo>
                    <a:lnTo>
                      <a:pt x="1229" y="2346"/>
                    </a:lnTo>
                    <a:lnTo>
                      <a:pt x="1229" y="2346"/>
                    </a:lnTo>
                    <a:lnTo>
                      <a:pt x="1229" y="2347"/>
                    </a:lnTo>
                    <a:lnTo>
                      <a:pt x="1230" y="2347"/>
                    </a:lnTo>
                    <a:lnTo>
                      <a:pt x="1230" y="2347"/>
                    </a:lnTo>
                    <a:lnTo>
                      <a:pt x="1230" y="2347"/>
                    </a:lnTo>
                    <a:lnTo>
                      <a:pt x="1230" y="2347"/>
                    </a:lnTo>
                    <a:close/>
                    <a:moveTo>
                      <a:pt x="1194" y="2420"/>
                    </a:moveTo>
                    <a:lnTo>
                      <a:pt x="1195" y="2420"/>
                    </a:lnTo>
                    <a:lnTo>
                      <a:pt x="1195" y="2420"/>
                    </a:lnTo>
                    <a:lnTo>
                      <a:pt x="1196" y="2420"/>
                    </a:lnTo>
                    <a:lnTo>
                      <a:pt x="1196" y="2420"/>
                    </a:lnTo>
                    <a:lnTo>
                      <a:pt x="1197" y="2419"/>
                    </a:lnTo>
                    <a:lnTo>
                      <a:pt x="1198" y="2419"/>
                    </a:lnTo>
                    <a:lnTo>
                      <a:pt x="1199" y="2419"/>
                    </a:lnTo>
                    <a:lnTo>
                      <a:pt x="1199" y="2419"/>
                    </a:lnTo>
                    <a:lnTo>
                      <a:pt x="1200" y="2418"/>
                    </a:lnTo>
                    <a:lnTo>
                      <a:pt x="1200" y="2418"/>
                    </a:lnTo>
                    <a:lnTo>
                      <a:pt x="1200" y="2418"/>
                    </a:lnTo>
                    <a:lnTo>
                      <a:pt x="1200" y="2417"/>
                    </a:lnTo>
                    <a:lnTo>
                      <a:pt x="1201" y="2417"/>
                    </a:lnTo>
                    <a:lnTo>
                      <a:pt x="1201" y="2416"/>
                    </a:lnTo>
                    <a:lnTo>
                      <a:pt x="1201" y="2416"/>
                    </a:lnTo>
                    <a:lnTo>
                      <a:pt x="1201" y="2416"/>
                    </a:lnTo>
                    <a:lnTo>
                      <a:pt x="1211" y="2397"/>
                    </a:lnTo>
                    <a:lnTo>
                      <a:pt x="1212" y="2397"/>
                    </a:lnTo>
                    <a:lnTo>
                      <a:pt x="1212" y="2396"/>
                    </a:lnTo>
                    <a:lnTo>
                      <a:pt x="1212" y="2395"/>
                    </a:lnTo>
                    <a:lnTo>
                      <a:pt x="1212" y="2395"/>
                    </a:lnTo>
                    <a:lnTo>
                      <a:pt x="1212" y="2395"/>
                    </a:lnTo>
                    <a:lnTo>
                      <a:pt x="1212" y="2395"/>
                    </a:lnTo>
                    <a:lnTo>
                      <a:pt x="1212" y="2394"/>
                    </a:lnTo>
                    <a:lnTo>
                      <a:pt x="1212" y="2393"/>
                    </a:lnTo>
                    <a:lnTo>
                      <a:pt x="1212" y="2393"/>
                    </a:lnTo>
                    <a:lnTo>
                      <a:pt x="1212" y="2392"/>
                    </a:lnTo>
                    <a:lnTo>
                      <a:pt x="1212" y="2392"/>
                    </a:lnTo>
                    <a:lnTo>
                      <a:pt x="1212" y="2391"/>
                    </a:lnTo>
                    <a:lnTo>
                      <a:pt x="1211" y="2391"/>
                    </a:lnTo>
                    <a:lnTo>
                      <a:pt x="1211" y="2390"/>
                    </a:lnTo>
                    <a:lnTo>
                      <a:pt x="1210" y="2390"/>
                    </a:lnTo>
                    <a:lnTo>
                      <a:pt x="1210" y="2389"/>
                    </a:lnTo>
                    <a:lnTo>
                      <a:pt x="1210" y="2388"/>
                    </a:lnTo>
                    <a:lnTo>
                      <a:pt x="1209" y="2388"/>
                    </a:lnTo>
                    <a:lnTo>
                      <a:pt x="1209" y="2388"/>
                    </a:lnTo>
                    <a:lnTo>
                      <a:pt x="1209" y="2388"/>
                    </a:lnTo>
                    <a:lnTo>
                      <a:pt x="1209" y="2388"/>
                    </a:lnTo>
                    <a:lnTo>
                      <a:pt x="1208" y="2387"/>
                    </a:lnTo>
                    <a:lnTo>
                      <a:pt x="1208" y="2387"/>
                    </a:lnTo>
                    <a:lnTo>
                      <a:pt x="1208" y="2387"/>
                    </a:lnTo>
                    <a:lnTo>
                      <a:pt x="1208" y="2387"/>
                    </a:lnTo>
                    <a:lnTo>
                      <a:pt x="1207" y="2387"/>
                    </a:lnTo>
                    <a:lnTo>
                      <a:pt x="1207" y="2387"/>
                    </a:lnTo>
                    <a:lnTo>
                      <a:pt x="1207" y="2387"/>
                    </a:lnTo>
                    <a:lnTo>
                      <a:pt x="1207" y="2387"/>
                    </a:lnTo>
                    <a:lnTo>
                      <a:pt x="1206" y="2387"/>
                    </a:lnTo>
                    <a:lnTo>
                      <a:pt x="1205" y="2387"/>
                    </a:lnTo>
                    <a:lnTo>
                      <a:pt x="1205" y="2387"/>
                    </a:lnTo>
                    <a:lnTo>
                      <a:pt x="1204" y="2387"/>
                    </a:lnTo>
                    <a:lnTo>
                      <a:pt x="1203" y="2387"/>
                    </a:lnTo>
                    <a:lnTo>
                      <a:pt x="1203" y="2387"/>
                    </a:lnTo>
                    <a:lnTo>
                      <a:pt x="1202" y="2387"/>
                    </a:lnTo>
                    <a:lnTo>
                      <a:pt x="1202" y="2388"/>
                    </a:lnTo>
                    <a:lnTo>
                      <a:pt x="1201" y="2388"/>
                    </a:lnTo>
                    <a:lnTo>
                      <a:pt x="1201" y="2389"/>
                    </a:lnTo>
                    <a:lnTo>
                      <a:pt x="1200" y="2389"/>
                    </a:lnTo>
                    <a:lnTo>
                      <a:pt x="1200" y="2390"/>
                    </a:lnTo>
                    <a:lnTo>
                      <a:pt x="1200" y="2390"/>
                    </a:lnTo>
                    <a:lnTo>
                      <a:pt x="1200" y="2390"/>
                    </a:lnTo>
                    <a:lnTo>
                      <a:pt x="1200" y="2390"/>
                    </a:lnTo>
                    <a:lnTo>
                      <a:pt x="1199" y="2391"/>
                    </a:lnTo>
                    <a:lnTo>
                      <a:pt x="1189" y="2410"/>
                    </a:lnTo>
                    <a:lnTo>
                      <a:pt x="1189" y="2410"/>
                    </a:lnTo>
                    <a:lnTo>
                      <a:pt x="1189" y="2411"/>
                    </a:lnTo>
                    <a:lnTo>
                      <a:pt x="1189" y="2411"/>
                    </a:lnTo>
                    <a:lnTo>
                      <a:pt x="1189" y="2411"/>
                    </a:lnTo>
                    <a:lnTo>
                      <a:pt x="1189" y="2412"/>
                    </a:lnTo>
                    <a:lnTo>
                      <a:pt x="1188" y="2412"/>
                    </a:lnTo>
                    <a:lnTo>
                      <a:pt x="1188" y="2412"/>
                    </a:lnTo>
                    <a:lnTo>
                      <a:pt x="1188" y="2413"/>
                    </a:lnTo>
                    <a:lnTo>
                      <a:pt x="1188" y="2414"/>
                    </a:lnTo>
                    <a:lnTo>
                      <a:pt x="1188" y="2414"/>
                    </a:lnTo>
                    <a:lnTo>
                      <a:pt x="1189" y="2415"/>
                    </a:lnTo>
                    <a:lnTo>
                      <a:pt x="1189" y="2415"/>
                    </a:lnTo>
                    <a:lnTo>
                      <a:pt x="1189" y="2416"/>
                    </a:lnTo>
                    <a:lnTo>
                      <a:pt x="1189" y="2416"/>
                    </a:lnTo>
                    <a:lnTo>
                      <a:pt x="1190" y="2417"/>
                    </a:lnTo>
                    <a:lnTo>
                      <a:pt x="1191" y="2418"/>
                    </a:lnTo>
                    <a:lnTo>
                      <a:pt x="1191" y="2418"/>
                    </a:lnTo>
                    <a:lnTo>
                      <a:pt x="1191" y="2418"/>
                    </a:lnTo>
                    <a:lnTo>
                      <a:pt x="1191" y="2418"/>
                    </a:lnTo>
                    <a:lnTo>
                      <a:pt x="1192" y="2419"/>
                    </a:lnTo>
                    <a:lnTo>
                      <a:pt x="1192" y="2419"/>
                    </a:lnTo>
                    <a:lnTo>
                      <a:pt x="1192" y="2419"/>
                    </a:lnTo>
                    <a:lnTo>
                      <a:pt x="1192" y="2419"/>
                    </a:lnTo>
                    <a:lnTo>
                      <a:pt x="1192" y="2419"/>
                    </a:lnTo>
                    <a:lnTo>
                      <a:pt x="1193" y="2419"/>
                    </a:lnTo>
                    <a:lnTo>
                      <a:pt x="1193" y="2419"/>
                    </a:lnTo>
                    <a:lnTo>
                      <a:pt x="1193" y="2419"/>
                    </a:lnTo>
                    <a:lnTo>
                      <a:pt x="1194" y="2419"/>
                    </a:lnTo>
                    <a:lnTo>
                      <a:pt x="1194" y="2420"/>
                    </a:lnTo>
                    <a:lnTo>
                      <a:pt x="1194" y="2420"/>
                    </a:lnTo>
                    <a:close/>
                    <a:moveTo>
                      <a:pt x="1164" y="2538"/>
                    </a:moveTo>
                    <a:lnTo>
                      <a:pt x="1164" y="2537"/>
                    </a:lnTo>
                    <a:lnTo>
                      <a:pt x="1165" y="2537"/>
                    </a:lnTo>
                    <a:lnTo>
                      <a:pt x="1165" y="2537"/>
                    </a:lnTo>
                    <a:lnTo>
                      <a:pt x="1166" y="2536"/>
                    </a:lnTo>
                    <a:lnTo>
                      <a:pt x="1166" y="2536"/>
                    </a:lnTo>
                    <a:lnTo>
                      <a:pt x="1167" y="2535"/>
                    </a:lnTo>
                    <a:lnTo>
                      <a:pt x="1167" y="2534"/>
                    </a:lnTo>
                    <a:lnTo>
                      <a:pt x="1167" y="2534"/>
                    </a:lnTo>
                    <a:lnTo>
                      <a:pt x="1167" y="2533"/>
                    </a:lnTo>
                    <a:lnTo>
                      <a:pt x="1168" y="2533"/>
                    </a:lnTo>
                    <a:lnTo>
                      <a:pt x="1168" y="2533"/>
                    </a:lnTo>
                    <a:lnTo>
                      <a:pt x="1168" y="2532"/>
                    </a:lnTo>
                    <a:lnTo>
                      <a:pt x="1168" y="2532"/>
                    </a:lnTo>
                    <a:lnTo>
                      <a:pt x="1168" y="2532"/>
                    </a:lnTo>
                    <a:lnTo>
                      <a:pt x="1168" y="2531"/>
                    </a:lnTo>
                    <a:lnTo>
                      <a:pt x="1168" y="2531"/>
                    </a:lnTo>
                    <a:lnTo>
                      <a:pt x="1167" y="2509"/>
                    </a:lnTo>
                    <a:lnTo>
                      <a:pt x="1167" y="2509"/>
                    </a:lnTo>
                    <a:lnTo>
                      <a:pt x="1167" y="2509"/>
                    </a:lnTo>
                    <a:lnTo>
                      <a:pt x="1167" y="2508"/>
                    </a:lnTo>
                    <a:lnTo>
                      <a:pt x="1167" y="2507"/>
                    </a:lnTo>
                    <a:lnTo>
                      <a:pt x="1167" y="2507"/>
                    </a:lnTo>
                    <a:lnTo>
                      <a:pt x="1167" y="2507"/>
                    </a:lnTo>
                    <a:lnTo>
                      <a:pt x="1166" y="2506"/>
                    </a:lnTo>
                    <a:lnTo>
                      <a:pt x="1166" y="2506"/>
                    </a:lnTo>
                    <a:lnTo>
                      <a:pt x="1166" y="2505"/>
                    </a:lnTo>
                    <a:lnTo>
                      <a:pt x="1165" y="2505"/>
                    </a:lnTo>
                    <a:lnTo>
                      <a:pt x="1165" y="2504"/>
                    </a:lnTo>
                    <a:lnTo>
                      <a:pt x="1164" y="2504"/>
                    </a:lnTo>
                    <a:lnTo>
                      <a:pt x="1164" y="2504"/>
                    </a:lnTo>
                    <a:lnTo>
                      <a:pt x="1163" y="2503"/>
                    </a:lnTo>
                    <a:lnTo>
                      <a:pt x="1163" y="2503"/>
                    </a:lnTo>
                    <a:lnTo>
                      <a:pt x="1162" y="2503"/>
                    </a:lnTo>
                    <a:lnTo>
                      <a:pt x="1162" y="2503"/>
                    </a:lnTo>
                    <a:lnTo>
                      <a:pt x="1161" y="2503"/>
                    </a:lnTo>
                    <a:lnTo>
                      <a:pt x="1161" y="2503"/>
                    </a:lnTo>
                    <a:lnTo>
                      <a:pt x="1161" y="2503"/>
                    </a:lnTo>
                    <a:lnTo>
                      <a:pt x="1160" y="2503"/>
                    </a:lnTo>
                    <a:lnTo>
                      <a:pt x="1160" y="2503"/>
                    </a:lnTo>
                    <a:lnTo>
                      <a:pt x="1160" y="2503"/>
                    </a:lnTo>
                    <a:lnTo>
                      <a:pt x="1160" y="2503"/>
                    </a:lnTo>
                    <a:lnTo>
                      <a:pt x="1159" y="2503"/>
                    </a:lnTo>
                    <a:lnTo>
                      <a:pt x="1159" y="2503"/>
                    </a:lnTo>
                    <a:lnTo>
                      <a:pt x="1159" y="2503"/>
                    </a:lnTo>
                    <a:lnTo>
                      <a:pt x="1158" y="2503"/>
                    </a:lnTo>
                    <a:lnTo>
                      <a:pt x="1158" y="2503"/>
                    </a:lnTo>
                    <a:lnTo>
                      <a:pt x="1158" y="2503"/>
                    </a:lnTo>
                    <a:lnTo>
                      <a:pt x="1157" y="2504"/>
                    </a:lnTo>
                    <a:lnTo>
                      <a:pt x="1157" y="2504"/>
                    </a:lnTo>
                    <a:lnTo>
                      <a:pt x="1156" y="2504"/>
                    </a:lnTo>
                    <a:lnTo>
                      <a:pt x="1156" y="2505"/>
                    </a:lnTo>
                    <a:lnTo>
                      <a:pt x="1155" y="2505"/>
                    </a:lnTo>
                    <a:lnTo>
                      <a:pt x="1154" y="2506"/>
                    </a:lnTo>
                    <a:lnTo>
                      <a:pt x="1154" y="2506"/>
                    </a:lnTo>
                    <a:lnTo>
                      <a:pt x="1154" y="2507"/>
                    </a:lnTo>
                    <a:lnTo>
                      <a:pt x="1154" y="2507"/>
                    </a:lnTo>
                    <a:lnTo>
                      <a:pt x="1154" y="2508"/>
                    </a:lnTo>
                    <a:lnTo>
                      <a:pt x="1154" y="2508"/>
                    </a:lnTo>
                    <a:lnTo>
                      <a:pt x="1154" y="2509"/>
                    </a:lnTo>
                    <a:lnTo>
                      <a:pt x="1154" y="2509"/>
                    </a:lnTo>
                    <a:lnTo>
                      <a:pt x="1154" y="2509"/>
                    </a:lnTo>
                    <a:lnTo>
                      <a:pt x="1154" y="2510"/>
                    </a:lnTo>
                    <a:lnTo>
                      <a:pt x="1154" y="2531"/>
                    </a:lnTo>
                    <a:lnTo>
                      <a:pt x="1154" y="2532"/>
                    </a:lnTo>
                    <a:lnTo>
                      <a:pt x="1154" y="2532"/>
                    </a:lnTo>
                    <a:lnTo>
                      <a:pt x="1154" y="2532"/>
                    </a:lnTo>
                    <a:lnTo>
                      <a:pt x="1155" y="2533"/>
                    </a:lnTo>
                    <a:lnTo>
                      <a:pt x="1155" y="2533"/>
                    </a:lnTo>
                    <a:lnTo>
                      <a:pt x="1155" y="2533"/>
                    </a:lnTo>
                    <a:lnTo>
                      <a:pt x="1155" y="2534"/>
                    </a:lnTo>
                    <a:lnTo>
                      <a:pt x="1156" y="2534"/>
                    </a:lnTo>
                    <a:lnTo>
                      <a:pt x="1156" y="2535"/>
                    </a:lnTo>
                    <a:lnTo>
                      <a:pt x="1156" y="2536"/>
                    </a:lnTo>
                    <a:lnTo>
                      <a:pt x="1157" y="2536"/>
                    </a:lnTo>
                    <a:lnTo>
                      <a:pt x="1157" y="2537"/>
                    </a:lnTo>
                    <a:lnTo>
                      <a:pt x="1158" y="2537"/>
                    </a:lnTo>
                    <a:lnTo>
                      <a:pt x="1158" y="2537"/>
                    </a:lnTo>
                    <a:lnTo>
                      <a:pt x="1159" y="2538"/>
                    </a:lnTo>
                    <a:lnTo>
                      <a:pt x="1159" y="2538"/>
                    </a:lnTo>
                    <a:lnTo>
                      <a:pt x="1160" y="2538"/>
                    </a:lnTo>
                    <a:lnTo>
                      <a:pt x="1160" y="2538"/>
                    </a:lnTo>
                    <a:lnTo>
                      <a:pt x="1160" y="2538"/>
                    </a:lnTo>
                    <a:lnTo>
                      <a:pt x="1161" y="2538"/>
                    </a:lnTo>
                    <a:lnTo>
                      <a:pt x="1161" y="2538"/>
                    </a:lnTo>
                    <a:lnTo>
                      <a:pt x="1161" y="2538"/>
                    </a:lnTo>
                    <a:lnTo>
                      <a:pt x="1161" y="2538"/>
                    </a:lnTo>
                    <a:lnTo>
                      <a:pt x="1162" y="2538"/>
                    </a:lnTo>
                    <a:lnTo>
                      <a:pt x="1162" y="2538"/>
                    </a:lnTo>
                    <a:lnTo>
                      <a:pt x="1163" y="2538"/>
                    </a:lnTo>
                    <a:lnTo>
                      <a:pt x="1163" y="2538"/>
                    </a:lnTo>
                    <a:lnTo>
                      <a:pt x="1163" y="2538"/>
                    </a:lnTo>
                    <a:lnTo>
                      <a:pt x="1164" y="2538"/>
                    </a:lnTo>
                    <a:lnTo>
                      <a:pt x="1164" y="2538"/>
                    </a:lnTo>
                    <a:close/>
                    <a:moveTo>
                      <a:pt x="1018" y="3196"/>
                    </a:moveTo>
                    <a:lnTo>
                      <a:pt x="1018" y="3195"/>
                    </a:lnTo>
                    <a:lnTo>
                      <a:pt x="1017" y="3195"/>
                    </a:lnTo>
                    <a:lnTo>
                      <a:pt x="1017" y="3194"/>
                    </a:lnTo>
                    <a:lnTo>
                      <a:pt x="1017" y="3194"/>
                    </a:lnTo>
                    <a:lnTo>
                      <a:pt x="1016" y="3193"/>
                    </a:lnTo>
                    <a:lnTo>
                      <a:pt x="1015" y="3193"/>
                    </a:lnTo>
                    <a:lnTo>
                      <a:pt x="1015" y="3192"/>
                    </a:lnTo>
                    <a:lnTo>
                      <a:pt x="1014" y="3192"/>
                    </a:lnTo>
                    <a:lnTo>
                      <a:pt x="1014" y="3192"/>
                    </a:lnTo>
                    <a:lnTo>
                      <a:pt x="1013" y="3191"/>
                    </a:lnTo>
                    <a:lnTo>
                      <a:pt x="1013" y="3191"/>
                    </a:lnTo>
                    <a:lnTo>
                      <a:pt x="1013" y="3191"/>
                    </a:lnTo>
                    <a:lnTo>
                      <a:pt x="1013" y="3191"/>
                    </a:lnTo>
                    <a:lnTo>
                      <a:pt x="1012" y="3191"/>
                    </a:lnTo>
                    <a:lnTo>
                      <a:pt x="1012" y="3191"/>
                    </a:lnTo>
                    <a:lnTo>
                      <a:pt x="1012" y="3190"/>
                    </a:lnTo>
                    <a:lnTo>
                      <a:pt x="990" y="3189"/>
                    </a:lnTo>
                    <a:lnTo>
                      <a:pt x="990" y="3189"/>
                    </a:lnTo>
                    <a:lnTo>
                      <a:pt x="989" y="3189"/>
                    </a:lnTo>
                    <a:lnTo>
                      <a:pt x="989" y="3189"/>
                    </a:lnTo>
                    <a:lnTo>
                      <a:pt x="989" y="3189"/>
                    </a:lnTo>
                    <a:lnTo>
                      <a:pt x="988" y="3189"/>
                    </a:lnTo>
                    <a:lnTo>
                      <a:pt x="987" y="3189"/>
                    </a:lnTo>
                    <a:lnTo>
                      <a:pt x="987" y="3190"/>
                    </a:lnTo>
                    <a:lnTo>
                      <a:pt x="986" y="3190"/>
                    </a:lnTo>
                    <a:lnTo>
                      <a:pt x="986" y="3190"/>
                    </a:lnTo>
                    <a:lnTo>
                      <a:pt x="985" y="3190"/>
                    </a:lnTo>
                    <a:lnTo>
                      <a:pt x="985" y="3191"/>
                    </a:lnTo>
                    <a:lnTo>
                      <a:pt x="984" y="3192"/>
                    </a:lnTo>
                    <a:lnTo>
                      <a:pt x="984" y="3192"/>
                    </a:lnTo>
                    <a:lnTo>
                      <a:pt x="984" y="3193"/>
                    </a:lnTo>
                    <a:lnTo>
                      <a:pt x="983" y="3193"/>
                    </a:lnTo>
                    <a:lnTo>
                      <a:pt x="983" y="3194"/>
                    </a:lnTo>
                    <a:lnTo>
                      <a:pt x="983" y="3194"/>
                    </a:lnTo>
                    <a:lnTo>
                      <a:pt x="983" y="3194"/>
                    </a:lnTo>
                    <a:lnTo>
                      <a:pt x="983" y="3195"/>
                    </a:lnTo>
                    <a:lnTo>
                      <a:pt x="983" y="3195"/>
                    </a:lnTo>
                    <a:lnTo>
                      <a:pt x="983" y="3195"/>
                    </a:lnTo>
                    <a:lnTo>
                      <a:pt x="983" y="3196"/>
                    </a:lnTo>
                    <a:lnTo>
                      <a:pt x="983" y="3196"/>
                    </a:lnTo>
                    <a:lnTo>
                      <a:pt x="983" y="3196"/>
                    </a:lnTo>
                    <a:lnTo>
                      <a:pt x="983" y="3196"/>
                    </a:lnTo>
                    <a:lnTo>
                      <a:pt x="983" y="3196"/>
                    </a:lnTo>
                    <a:lnTo>
                      <a:pt x="983" y="3197"/>
                    </a:lnTo>
                    <a:lnTo>
                      <a:pt x="983" y="3197"/>
                    </a:lnTo>
                    <a:lnTo>
                      <a:pt x="983" y="3197"/>
                    </a:lnTo>
                    <a:lnTo>
                      <a:pt x="983" y="3198"/>
                    </a:lnTo>
                    <a:lnTo>
                      <a:pt x="983" y="3199"/>
                    </a:lnTo>
                    <a:lnTo>
                      <a:pt x="984" y="3200"/>
                    </a:lnTo>
                    <a:lnTo>
                      <a:pt x="984" y="3200"/>
                    </a:lnTo>
                    <a:lnTo>
                      <a:pt x="984" y="3201"/>
                    </a:lnTo>
                    <a:lnTo>
                      <a:pt x="985" y="3201"/>
                    </a:lnTo>
                    <a:lnTo>
                      <a:pt x="985" y="3201"/>
                    </a:lnTo>
                    <a:lnTo>
                      <a:pt x="986" y="3202"/>
                    </a:lnTo>
                    <a:lnTo>
                      <a:pt x="986" y="3202"/>
                    </a:lnTo>
                    <a:lnTo>
                      <a:pt x="987" y="3202"/>
                    </a:lnTo>
                    <a:lnTo>
                      <a:pt x="987" y="3202"/>
                    </a:lnTo>
                    <a:lnTo>
                      <a:pt x="987" y="3202"/>
                    </a:lnTo>
                    <a:lnTo>
                      <a:pt x="988" y="3202"/>
                    </a:lnTo>
                    <a:lnTo>
                      <a:pt x="988" y="3203"/>
                    </a:lnTo>
                    <a:lnTo>
                      <a:pt x="989" y="3203"/>
                    </a:lnTo>
                    <a:lnTo>
                      <a:pt x="989" y="3203"/>
                    </a:lnTo>
                    <a:lnTo>
                      <a:pt x="1011" y="3204"/>
                    </a:lnTo>
                    <a:lnTo>
                      <a:pt x="1011" y="3204"/>
                    </a:lnTo>
                    <a:lnTo>
                      <a:pt x="1011" y="3204"/>
                    </a:lnTo>
                    <a:lnTo>
                      <a:pt x="1012" y="3204"/>
                    </a:lnTo>
                    <a:lnTo>
                      <a:pt x="1012" y="3204"/>
                    </a:lnTo>
                    <a:lnTo>
                      <a:pt x="1012" y="3204"/>
                    </a:lnTo>
                    <a:lnTo>
                      <a:pt x="1013" y="3204"/>
                    </a:lnTo>
                    <a:lnTo>
                      <a:pt x="1013" y="3204"/>
                    </a:lnTo>
                    <a:lnTo>
                      <a:pt x="1014" y="3203"/>
                    </a:lnTo>
                    <a:lnTo>
                      <a:pt x="1014" y="3203"/>
                    </a:lnTo>
                    <a:lnTo>
                      <a:pt x="1015" y="3203"/>
                    </a:lnTo>
                    <a:lnTo>
                      <a:pt x="1015" y="3202"/>
                    </a:lnTo>
                    <a:lnTo>
                      <a:pt x="1016" y="3202"/>
                    </a:lnTo>
                    <a:lnTo>
                      <a:pt x="1017" y="3201"/>
                    </a:lnTo>
                    <a:lnTo>
                      <a:pt x="1017" y="3201"/>
                    </a:lnTo>
                    <a:lnTo>
                      <a:pt x="1017" y="3200"/>
                    </a:lnTo>
                    <a:lnTo>
                      <a:pt x="1017" y="3200"/>
                    </a:lnTo>
                    <a:lnTo>
                      <a:pt x="1018" y="3200"/>
                    </a:lnTo>
                    <a:lnTo>
                      <a:pt x="1018" y="3199"/>
                    </a:lnTo>
                    <a:lnTo>
                      <a:pt x="1018" y="3199"/>
                    </a:lnTo>
                    <a:lnTo>
                      <a:pt x="1018" y="3199"/>
                    </a:lnTo>
                    <a:lnTo>
                      <a:pt x="1018" y="3198"/>
                    </a:lnTo>
                    <a:lnTo>
                      <a:pt x="1018" y="3198"/>
                    </a:lnTo>
                    <a:lnTo>
                      <a:pt x="1018" y="3198"/>
                    </a:lnTo>
                    <a:lnTo>
                      <a:pt x="1018" y="3197"/>
                    </a:lnTo>
                    <a:lnTo>
                      <a:pt x="1018" y="3197"/>
                    </a:lnTo>
                    <a:lnTo>
                      <a:pt x="1018" y="3197"/>
                    </a:lnTo>
                    <a:lnTo>
                      <a:pt x="1018" y="3196"/>
                    </a:lnTo>
                    <a:lnTo>
                      <a:pt x="1018" y="3196"/>
                    </a:lnTo>
                    <a:lnTo>
                      <a:pt x="1018" y="3196"/>
                    </a:lnTo>
                    <a:lnTo>
                      <a:pt x="1018" y="3196"/>
                    </a:lnTo>
                    <a:close/>
                    <a:moveTo>
                      <a:pt x="1092" y="3196"/>
                    </a:moveTo>
                    <a:lnTo>
                      <a:pt x="1092" y="3195"/>
                    </a:lnTo>
                    <a:lnTo>
                      <a:pt x="1091" y="3195"/>
                    </a:lnTo>
                    <a:lnTo>
                      <a:pt x="1091" y="3194"/>
                    </a:lnTo>
                    <a:lnTo>
                      <a:pt x="1091" y="3194"/>
                    </a:lnTo>
                    <a:lnTo>
                      <a:pt x="1090" y="3193"/>
                    </a:lnTo>
                    <a:lnTo>
                      <a:pt x="1090" y="3193"/>
                    </a:lnTo>
                    <a:lnTo>
                      <a:pt x="1090" y="3192"/>
                    </a:lnTo>
                    <a:lnTo>
                      <a:pt x="1089" y="3192"/>
                    </a:lnTo>
                    <a:lnTo>
                      <a:pt x="1089" y="3192"/>
                    </a:lnTo>
                    <a:lnTo>
                      <a:pt x="1088" y="3191"/>
                    </a:lnTo>
                    <a:lnTo>
                      <a:pt x="1088" y="3191"/>
                    </a:lnTo>
                    <a:lnTo>
                      <a:pt x="1087" y="3191"/>
                    </a:lnTo>
                    <a:lnTo>
                      <a:pt x="1087" y="3191"/>
                    </a:lnTo>
                    <a:lnTo>
                      <a:pt x="1087" y="3191"/>
                    </a:lnTo>
                    <a:lnTo>
                      <a:pt x="1086" y="3191"/>
                    </a:lnTo>
                    <a:lnTo>
                      <a:pt x="1086" y="3190"/>
                    </a:lnTo>
                    <a:lnTo>
                      <a:pt x="1064" y="3189"/>
                    </a:lnTo>
                    <a:lnTo>
                      <a:pt x="1064" y="3189"/>
                    </a:lnTo>
                    <a:lnTo>
                      <a:pt x="1063" y="3189"/>
                    </a:lnTo>
                    <a:lnTo>
                      <a:pt x="1063" y="3189"/>
                    </a:lnTo>
                    <a:lnTo>
                      <a:pt x="1063" y="3189"/>
                    </a:lnTo>
                    <a:lnTo>
                      <a:pt x="1062" y="3189"/>
                    </a:lnTo>
                    <a:lnTo>
                      <a:pt x="1062" y="3189"/>
                    </a:lnTo>
                    <a:lnTo>
                      <a:pt x="1061" y="3190"/>
                    </a:lnTo>
                    <a:lnTo>
                      <a:pt x="1061" y="3190"/>
                    </a:lnTo>
                    <a:lnTo>
                      <a:pt x="1060" y="3190"/>
                    </a:lnTo>
                    <a:lnTo>
                      <a:pt x="1060" y="3190"/>
                    </a:lnTo>
                    <a:lnTo>
                      <a:pt x="1059" y="3191"/>
                    </a:lnTo>
                    <a:lnTo>
                      <a:pt x="1059" y="3192"/>
                    </a:lnTo>
                    <a:lnTo>
                      <a:pt x="1059" y="3192"/>
                    </a:lnTo>
                    <a:lnTo>
                      <a:pt x="1058" y="3193"/>
                    </a:lnTo>
                    <a:lnTo>
                      <a:pt x="1057" y="3193"/>
                    </a:lnTo>
                    <a:lnTo>
                      <a:pt x="1057" y="3194"/>
                    </a:lnTo>
                    <a:lnTo>
                      <a:pt x="1057" y="3194"/>
                    </a:lnTo>
                    <a:lnTo>
                      <a:pt x="1057" y="3194"/>
                    </a:lnTo>
                    <a:lnTo>
                      <a:pt x="1057" y="3195"/>
                    </a:lnTo>
                    <a:lnTo>
                      <a:pt x="1057" y="3195"/>
                    </a:lnTo>
                    <a:lnTo>
                      <a:pt x="1057" y="3195"/>
                    </a:lnTo>
                    <a:lnTo>
                      <a:pt x="1057" y="3196"/>
                    </a:lnTo>
                    <a:lnTo>
                      <a:pt x="1057" y="3196"/>
                    </a:lnTo>
                    <a:lnTo>
                      <a:pt x="1057" y="3196"/>
                    </a:lnTo>
                    <a:lnTo>
                      <a:pt x="1057" y="3196"/>
                    </a:lnTo>
                    <a:lnTo>
                      <a:pt x="1057" y="3196"/>
                    </a:lnTo>
                    <a:lnTo>
                      <a:pt x="1057" y="3197"/>
                    </a:lnTo>
                    <a:lnTo>
                      <a:pt x="1057" y="3197"/>
                    </a:lnTo>
                    <a:lnTo>
                      <a:pt x="1057" y="3197"/>
                    </a:lnTo>
                    <a:lnTo>
                      <a:pt x="1057" y="3198"/>
                    </a:lnTo>
                    <a:lnTo>
                      <a:pt x="1057" y="3199"/>
                    </a:lnTo>
                    <a:lnTo>
                      <a:pt x="1058" y="3200"/>
                    </a:lnTo>
                    <a:lnTo>
                      <a:pt x="1058" y="3200"/>
                    </a:lnTo>
                    <a:lnTo>
                      <a:pt x="1059" y="3201"/>
                    </a:lnTo>
                    <a:lnTo>
                      <a:pt x="1059" y="3201"/>
                    </a:lnTo>
                    <a:lnTo>
                      <a:pt x="1060" y="3201"/>
                    </a:lnTo>
                    <a:lnTo>
                      <a:pt x="1060" y="3202"/>
                    </a:lnTo>
                    <a:lnTo>
                      <a:pt x="1061" y="3202"/>
                    </a:lnTo>
                    <a:lnTo>
                      <a:pt x="1061" y="3202"/>
                    </a:lnTo>
                    <a:lnTo>
                      <a:pt x="1062" y="3202"/>
                    </a:lnTo>
                    <a:lnTo>
                      <a:pt x="1062" y="3202"/>
                    </a:lnTo>
                    <a:lnTo>
                      <a:pt x="1062" y="3202"/>
                    </a:lnTo>
                    <a:lnTo>
                      <a:pt x="1062" y="3203"/>
                    </a:lnTo>
                    <a:lnTo>
                      <a:pt x="1063" y="3203"/>
                    </a:lnTo>
                    <a:lnTo>
                      <a:pt x="1063" y="3203"/>
                    </a:lnTo>
                    <a:lnTo>
                      <a:pt x="1085" y="3204"/>
                    </a:lnTo>
                    <a:lnTo>
                      <a:pt x="1085" y="3204"/>
                    </a:lnTo>
                    <a:lnTo>
                      <a:pt x="1085" y="3204"/>
                    </a:lnTo>
                    <a:lnTo>
                      <a:pt x="1086" y="3204"/>
                    </a:lnTo>
                    <a:lnTo>
                      <a:pt x="1087" y="3204"/>
                    </a:lnTo>
                    <a:lnTo>
                      <a:pt x="1087" y="3204"/>
                    </a:lnTo>
                    <a:lnTo>
                      <a:pt x="1087" y="3204"/>
                    </a:lnTo>
                    <a:lnTo>
                      <a:pt x="1088" y="3204"/>
                    </a:lnTo>
                    <a:lnTo>
                      <a:pt x="1088" y="3203"/>
                    </a:lnTo>
                    <a:lnTo>
                      <a:pt x="1089" y="3203"/>
                    </a:lnTo>
                    <a:lnTo>
                      <a:pt x="1089" y="3203"/>
                    </a:lnTo>
                    <a:lnTo>
                      <a:pt x="1090" y="3202"/>
                    </a:lnTo>
                    <a:lnTo>
                      <a:pt x="1090" y="3202"/>
                    </a:lnTo>
                    <a:lnTo>
                      <a:pt x="1091" y="3201"/>
                    </a:lnTo>
                    <a:lnTo>
                      <a:pt x="1091" y="3201"/>
                    </a:lnTo>
                    <a:lnTo>
                      <a:pt x="1091" y="3200"/>
                    </a:lnTo>
                    <a:lnTo>
                      <a:pt x="1092" y="3200"/>
                    </a:lnTo>
                    <a:lnTo>
                      <a:pt x="1092" y="3200"/>
                    </a:lnTo>
                    <a:lnTo>
                      <a:pt x="1092" y="3199"/>
                    </a:lnTo>
                    <a:lnTo>
                      <a:pt x="1092" y="3199"/>
                    </a:lnTo>
                    <a:lnTo>
                      <a:pt x="1092" y="3199"/>
                    </a:lnTo>
                    <a:lnTo>
                      <a:pt x="1092" y="3198"/>
                    </a:lnTo>
                    <a:lnTo>
                      <a:pt x="1092" y="3198"/>
                    </a:lnTo>
                    <a:lnTo>
                      <a:pt x="1092" y="3198"/>
                    </a:lnTo>
                    <a:lnTo>
                      <a:pt x="1092" y="3197"/>
                    </a:lnTo>
                    <a:lnTo>
                      <a:pt x="1092" y="3197"/>
                    </a:lnTo>
                    <a:lnTo>
                      <a:pt x="1092" y="3197"/>
                    </a:lnTo>
                    <a:lnTo>
                      <a:pt x="1092" y="3196"/>
                    </a:lnTo>
                    <a:lnTo>
                      <a:pt x="1092" y="3196"/>
                    </a:lnTo>
                    <a:lnTo>
                      <a:pt x="1092" y="3196"/>
                    </a:lnTo>
                    <a:lnTo>
                      <a:pt x="1092" y="3196"/>
                    </a:lnTo>
                    <a:close/>
                    <a:moveTo>
                      <a:pt x="1173" y="2616"/>
                    </a:moveTo>
                    <a:lnTo>
                      <a:pt x="1174" y="2615"/>
                    </a:lnTo>
                    <a:lnTo>
                      <a:pt x="1174" y="2615"/>
                    </a:lnTo>
                    <a:lnTo>
                      <a:pt x="1175" y="2615"/>
                    </a:lnTo>
                    <a:lnTo>
                      <a:pt x="1175" y="2614"/>
                    </a:lnTo>
                    <a:lnTo>
                      <a:pt x="1176" y="2614"/>
                    </a:lnTo>
                    <a:lnTo>
                      <a:pt x="1176" y="2613"/>
                    </a:lnTo>
                    <a:lnTo>
                      <a:pt x="1177" y="2613"/>
                    </a:lnTo>
                    <a:lnTo>
                      <a:pt x="1177" y="2612"/>
                    </a:lnTo>
                    <a:lnTo>
                      <a:pt x="1177" y="2611"/>
                    </a:lnTo>
                    <a:lnTo>
                      <a:pt x="1177" y="2611"/>
                    </a:lnTo>
                    <a:lnTo>
                      <a:pt x="1177" y="2610"/>
                    </a:lnTo>
                    <a:lnTo>
                      <a:pt x="1177" y="2610"/>
                    </a:lnTo>
                    <a:lnTo>
                      <a:pt x="1177" y="2610"/>
                    </a:lnTo>
                    <a:lnTo>
                      <a:pt x="1177" y="2609"/>
                    </a:lnTo>
                    <a:lnTo>
                      <a:pt x="1177" y="2609"/>
                    </a:lnTo>
                    <a:lnTo>
                      <a:pt x="1177" y="2609"/>
                    </a:lnTo>
                    <a:lnTo>
                      <a:pt x="1175" y="2587"/>
                    </a:lnTo>
                    <a:lnTo>
                      <a:pt x="1175" y="2587"/>
                    </a:lnTo>
                    <a:lnTo>
                      <a:pt x="1175" y="2587"/>
                    </a:lnTo>
                    <a:lnTo>
                      <a:pt x="1175" y="2586"/>
                    </a:lnTo>
                    <a:lnTo>
                      <a:pt x="1175" y="2586"/>
                    </a:lnTo>
                    <a:lnTo>
                      <a:pt x="1175" y="2586"/>
                    </a:lnTo>
                    <a:lnTo>
                      <a:pt x="1175" y="2585"/>
                    </a:lnTo>
                    <a:lnTo>
                      <a:pt x="1174" y="2585"/>
                    </a:lnTo>
                    <a:lnTo>
                      <a:pt x="1174" y="2584"/>
                    </a:lnTo>
                    <a:lnTo>
                      <a:pt x="1174" y="2583"/>
                    </a:lnTo>
                    <a:lnTo>
                      <a:pt x="1173" y="2583"/>
                    </a:lnTo>
                    <a:lnTo>
                      <a:pt x="1173" y="2582"/>
                    </a:lnTo>
                    <a:lnTo>
                      <a:pt x="1172" y="2582"/>
                    </a:lnTo>
                    <a:lnTo>
                      <a:pt x="1172" y="2582"/>
                    </a:lnTo>
                    <a:lnTo>
                      <a:pt x="1171" y="2582"/>
                    </a:lnTo>
                    <a:lnTo>
                      <a:pt x="1171" y="2581"/>
                    </a:lnTo>
                    <a:lnTo>
                      <a:pt x="1170" y="2581"/>
                    </a:lnTo>
                    <a:lnTo>
                      <a:pt x="1170" y="2581"/>
                    </a:lnTo>
                    <a:lnTo>
                      <a:pt x="1170" y="2581"/>
                    </a:lnTo>
                    <a:lnTo>
                      <a:pt x="1169" y="2581"/>
                    </a:lnTo>
                    <a:lnTo>
                      <a:pt x="1168" y="2581"/>
                    </a:lnTo>
                    <a:lnTo>
                      <a:pt x="1168" y="2581"/>
                    </a:lnTo>
                    <a:lnTo>
                      <a:pt x="1168" y="2581"/>
                    </a:lnTo>
                    <a:lnTo>
                      <a:pt x="1168" y="2581"/>
                    </a:lnTo>
                    <a:lnTo>
                      <a:pt x="1167" y="2581"/>
                    </a:lnTo>
                    <a:lnTo>
                      <a:pt x="1167" y="2581"/>
                    </a:lnTo>
                    <a:lnTo>
                      <a:pt x="1167" y="2581"/>
                    </a:lnTo>
                    <a:lnTo>
                      <a:pt x="1167" y="2581"/>
                    </a:lnTo>
                    <a:lnTo>
                      <a:pt x="1166" y="2581"/>
                    </a:lnTo>
                    <a:lnTo>
                      <a:pt x="1166" y="2581"/>
                    </a:lnTo>
                    <a:lnTo>
                      <a:pt x="1165" y="2582"/>
                    </a:lnTo>
                    <a:lnTo>
                      <a:pt x="1165" y="2582"/>
                    </a:lnTo>
                    <a:lnTo>
                      <a:pt x="1164" y="2582"/>
                    </a:lnTo>
                    <a:lnTo>
                      <a:pt x="1164" y="2583"/>
                    </a:lnTo>
                    <a:lnTo>
                      <a:pt x="1164" y="2583"/>
                    </a:lnTo>
                    <a:lnTo>
                      <a:pt x="1163" y="2584"/>
                    </a:lnTo>
                    <a:lnTo>
                      <a:pt x="1163" y="2585"/>
                    </a:lnTo>
                    <a:lnTo>
                      <a:pt x="1163" y="2585"/>
                    </a:lnTo>
                    <a:lnTo>
                      <a:pt x="1162" y="2586"/>
                    </a:lnTo>
                    <a:lnTo>
                      <a:pt x="1162" y="2586"/>
                    </a:lnTo>
                    <a:lnTo>
                      <a:pt x="1162" y="2587"/>
                    </a:lnTo>
                    <a:lnTo>
                      <a:pt x="1162" y="2587"/>
                    </a:lnTo>
                    <a:lnTo>
                      <a:pt x="1162" y="2587"/>
                    </a:lnTo>
                    <a:lnTo>
                      <a:pt x="1162" y="2588"/>
                    </a:lnTo>
                    <a:lnTo>
                      <a:pt x="1162" y="2588"/>
                    </a:lnTo>
                    <a:lnTo>
                      <a:pt x="1162" y="2588"/>
                    </a:lnTo>
                    <a:lnTo>
                      <a:pt x="1164" y="2610"/>
                    </a:lnTo>
                    <a:lnTo>
                      <a:pt x="1164" y="2610"/>
                    </a:lnTo>
                    <a:lnTo>
                      <a:pt x="1164" y="2611"/>
                    </a:lnTo>
                    <a:lnTo>
                      <a:pt x="1164" y="2611"/>
                    </a:lnTo>
                    <a:lnTo>
                      <a:pt x="1164" y="2611"/>
                    </a:lnTo>
                    <a:lnTo>
                      <a:pt x="1164" y="2612"/>
                    </a:lnTo>
                    <a:lnTo>
                      <a:pt x="1165" y="2612"/>
                    </a:lnTo>
                    <a:lnTo>
                      <a:pt x="1165" y="2613"/>
                    </a:lnTo>
                    <a:lnTo>
                      <a:pt x="1165" y="2613"/>
                    </a:lnTo>
                    <a:lnTo>
                      <a:pt x="1165" y="2614"/>
                    </a:lnTo>
                    <a:lnTo>
                      <a:pt x="1166" y="2614"/>
                    </a:lnTo>
                    <a:lnTo>
                      <a:pt x="1166" y="2615"/>
                    </a:lnTo>
                    <a:lnTo>
                      <a:pt x="1167" y="2615"/>
                    </a:lnTo>
                    <a:lnTo>
                      <a:pt x="1167" y="2615"/>
                    </a:lnTo>
                    <a:lnTo>
                      <a:pt x="1168" y="2616"/>
                    </a:lnTo>
                    <a:lnTo>
                      <a:pt x="1168" y="2616"/>
                    </a:lnTo>
                    <a:lnTo>
                      <a:pt x="1169" y="2616"/>
                    </a:lnTo>
                    <a:lnTo>
                      <a:pt x="1170" y="2616"/>
                    </a:lnTo>
                    <a:lnTo>
                      <a:pt x="1170" y="2616"/>
                    </a:lnTo>
                    <a:lnTo>
                      <a:pt x="1170" y="2616"/>
                    </a:lnTo>
                    <a:lnTo>
                      <a:pt x="1171" y="2616"/>
                    </a:lnTo>
                    <a:lnTo>
                      <a:pt x="1171" y="2616"/>
                    </a:lnTo>
                    <a:lnTo>
                      <a:pt x="1171" y="2616"/>
                    </a:lnTo>
                    <a:lnTo>
                      <a:pt x="1171" y="2616"/>
                    </a:lnTo>
                    <a:lnTo>
                      <a:pt x="1172" y="2616"/>
                    </a:lnTo>
                    <a:lnTo>
                      <a:pt x="1172" y="2616"/>
                    </a:lnTo>
                    <a:lnTo>
                      <a:pt x="1172" y="2616"/>
                    </a:lnTo>
                    <a:lnTo>
                      <a:pt x="1173" y="2616"/>
                    </a:lnTo>
                    <a:lnTo>
                      <a:pt x="1173" y="2616"/>
                    </a:lnTo>
                    <a:lnTo>
                      <a:pt x="1173" y="2616"/>
                    </a:lnTo>
                    <a:lnTo>
                      <a:pt x="1173" y="2616"/>
                    </a:lnTo>
                    <a:close/>
                    <a:moveTo>
                      <a:pt x="1173" y="2690"/>
                    </a:moveTo>
                    <a:lnTo>
                      <a:pt x="1174" y="2690"/>
                    </a:lnTo>
                    <a:lnTo>
                      <a:pt x="1174" y="2689"/>
                    </a:lnTo>
                    <a:lnTo>
                      <a:pt x="1175" y="2688"/>
                    </a:lnTo>
                    <a:lnTo>
                      <a:pt x="1175" y="2688"/>
                    </a:lnTo>
                    <a:lnTo>
                      <a:pt x="1176" y="2688"/>
                    </a:lnTo>
                    <a:lnTo>
                      <a:pt x="1176" y="2687"/>
                    </a:lnTo>
                    <a:lnTo>
                      <a:pt x="1177" y="2687"/>
                    </a:lnTo>
                    <a:lnTo>
                      <a:pt x="1177" y="2686"/>
                    </a:lnTo>
                    <a:lnTo>
                      <a:pt x="1177" y="2686"/>
                    </a:lnTo>
                    <a:lnTo>
                      <a:pt x="1177" y="2685"/>
                    </a:lnTo>
                    <a:lnTo>
                      <a:pt x="1177" y="2685"/>
                    </a:lnTo>
                    <a:lnTo>
                      <a:pt x="1177" y="2684"/>
                    </a:lnTo>
                    <a:lnTo>
                      <a:pt x="1177" y="2684"/>
                    </a:lnTo>
                    <a:lnTo>
                      <a:pt x="1177" y="2684"/>
                    </a:lnTo>
                    <a:lnTo>
                      <a:pt x="1177" y="2683"/>
                    </a:lnTo>
                    <a:lnTo>
                      <a:pt x="1177" y="2683"/>
                    </a:lnTo>
                    <a:lnTo>
                      <a:pt x="1175" y="2661"/>
                    </a:lnTo>
                    <a:lnTo>
                      <a:pt x="1175" y="2661"/>
                    </a:lnTo>
                    <a:lnTo>
                      <a:pt x="1175" y="2660"/>
                    </a:lnTo>
                    <a:lnTo>
                      <a:pt x="1175" y="2660"/>
                    </a:lnTo>
                    <a:lnTo>
                      <a:pt x="1175" y="2660"/>
                    </a:lnTo>
                    <a:lnTo>
                      <a:pt x="1175" y="2659"/>
                    </a:lnTo>
                    <a:lnTo>
                      <a:pt x="1175" y="2659"/>
                    </a:lnTo>
                    <a:lnTo>
                      <a:pt x="1174" y="2659"/>
                    </a:lnTo>
                    <a:lnTo>
                      <a:pt x="1174" y="2658"/>
                    </a:lnTo>
                    <a:lnTo>
                      <a:pt x="1174" y="2658"/>
                    </a:lnTo>
                    <a:lnTo>
                      <a:pt x="1173" y="2657"/>
                    </a:lnTo>
                    <a:lnTo>
                      <a:pt x="1173" y="2657"/>
                    </a:lnTo>
                    <a:lnTo>
                      <a:pt x="1172" y="2656"/>
                    </a:lnTo>
                    <a:lnTo>
                      <a:pt x="1172" y="2656"/>
                    </a:lnTo>
                    <a:lnTo>
                      <a:pt x="1171" y="2656"/>
                    </a:lnTo>
                    <a:lnTo>
                      <a:pt x="1171" y="2656"/>
                    </a:lnTo>
                    <a:lnTo>
                      <a:pt x="1170" y="2655"/>
                    </a:lnTo>
                    <a:lnTo>
                      <a:pt x="1170" y="2655"/>
                    </a:lnTo>
                    <a:lnTo>
                      <a:pt x="1170" y="2655"/>
                    </a:lnTo>
                    <a:lnTo>
                      <a:pt x="1169" y="2655"/>
                    </a:lnTo>
                    <a:lnTo>
                      <a:pt x="1168" y="2655"/>
                    </a:lnTo>
                    <a:lnTo>
                      <a:pt x="1168" y="2655"/>
                    </a:lnTo>
                    <a:lnTo>
                      <a:pt x="1168" y="2655"/>
                    </a:lnTo>
                    <a:lnTo>
                      <a:pt x="1168" y="2655"/>
                    </a:lnTo>
                    <a:lnTo>
                      <a:pt x="1167" y="2655"/>
                    </a:lnTo>
                    <a:lnTo>
                      <a:pt x="1167" y="2655"/>
                    </a:lnTo>
                    <a:lnTo>
                      <a:pt x="1167" y="2655"/>
                    </a:lnTo>
                    <a:lnTo>
                      <a:pt x="1167" y="2656"/>
                    </a:lnTo>
                    <a:lnTo>
                      <a:pt x="1166" y="2656"/>
                    </a:lnTo>
                    <a:lnTo>
                      <a:pt x="1166" y="2656"/>
                    </a:lnTo>
                    <a:lnTo>
                      <a:pt x="1165" y="2656"/>
                    </a:lnTo>
                    <a:lnTo>
                      <a:pt x="1165" y="2656"/>
                    </a:lnTo>
                    <a:lnTo>
                      <a:pt x="1164" y="2657"/>
                    </a:lnTo>
                    <a:lnTo>
                      <a:pt x="1164" y="2657"/>
                    </a:lnTo>
                    <a:lnTo>
                      <a:pt x="1164" y="2658"/>
                    </a:lnTo>
                    <a:lnTo>
                      <a:pt x="1163" y="2658"/>
                    </a:lnTo>
                    <a:lnTo>
                      <a:pt x="1163" y="2658"/>
                    </a:lnTo>
                    <a:lnTo>
                      <a:pt x="1163" y="2659"/>
                    </a:lnTo>
                    <a:lnTo>
                      <a:pt x="1162" y="2660"/>
                    </a:lnTo>
                    <a:lnTo>
                      <a:pt x="1162" y="2660"/>
                    </a:lnTo>
                    <a:lnTo>
                      <a:pt x="1162" y="2661"/>
                    </a:lnTo>
                    <a:lnTo>
                      <a:pt x="1162" y="2661"/>
                    </a:lnTo>
                    <a:lnTo>
                      <a:pt x="1162" y="2662"/>
                    </a:lnTo>
                    <a:lnTo>
                      <a:pt x="1162" y="2662"/>
                    </a:lnTo>
                    <a:lnTo>
                      <a:pt x="1162" y="2662"/>
                    </a:lnTo>
                    <a:lnTo>
                      <a:pt x="1162" y="2663"/>
                    </a:lnTo>
                    <a:lnTo>
                      <a:pt x="1164" y="2684"/>
                    </a:lnTo>
                    <a:lnTo>
                      <a:pt x="1164" y="2685"/>
                    </a:lnTo>
                    <a:lnTo>
                      <a:pt x="1164" y="2685"/>
                    </a:lnTo>
                    <a:lnTo>
                      <a:pt x="1164" y="2685"/>
                    </a:lnTo>
                    <a:lnTo>
                      <a:pt x="1164" y="2685"/>
                    </a:lnTo>
                    <a:lnTo>
                      <a:pt x="1164" y="2686"/>
                    </a:lnTo>
                    <a:lnTo>
                      <a:pt x="1165" y="2686"/>
                    </a:lnTo>
                    <a:lnTo>
                      <a:pt x="1165" y="2687"/>
                    </a:lnTo>
                    <a:lnTo>
                      <a:pt x="1165" y="2687"/>
                    </a:lnTo>
                    <a:lnTo>
                      <a:pt x="1165" y="2688"/>
                    </a:lnTo>
                    <a:lnTo>
                      <a:pt x="1166" y="2688"/>
                    </a:lnTo>
                    <a:lnTo>
                      <a:pt x="1166" y="2688"/>
                    </a:lnTo>
                    <a:lnTo>
                      <a:pt x="1167" y="2689"/>
                    </a:lnTo>
                    <a:lnTo>
                      <a:pt x="1167" y="2690"/>
                    </a:lnTo>
                    <a:lnTo>
                      <a:pt x="1168" y="2690"/>
                    </a:lnTo>
                    <a:lnTo>
                      <a:pt x="1168" y="2690"/>
                    </a:lnTo>
                    <a:lnTo>
                      <a:pt x="1169" y="2690"/>
                    </a:lnTo>
                    <a:lnTo>
                      <a:pt x="1170" y="2690"/>
                    </a:lnTo>
                    <a:lnTo>
                      <a:pt x="1170" y="2690"/>
                    </a:lnTo>
                    <a:lnTo>
                      <a:pt x="1170" y="2690"/>
                    </a:lnTo>
                    <a:lnTo>
                      <a:pt x="1171" y="2690"/>
                    </a:lnTo>
                    <a:lnTo>
                      <a:pt x="1171" y="2690"/>
                    </a:lnTo>
                    <a:lnTo>
                      <a:pt x="1171" y="2690"/>
                    </a:lnTo>
                    <a:lnTo>
                      <a:pt x="1171" y="2690"/>
                    </a:lnTo>
                    <a:lnTo>
                      <a:pt x="1172" y="2690"/>
                    </a:lnTo>
                    <a:lnTo>
                      <a:pt x="1172" y="2690"/>
                    </a:lnTo>
                    <a:lnTo>
                      <a:pt x="1172" y="2690"/>
                    </a:lnTo>
                    <a:lnTo>
                      <a:pt x="1173" y="2690"/>
                    </a:lnTo>
                    <a:lnTo>
                      <a:pt x="1173" y="2690"/>
                    </a:lnTo>
                    <a:lnTo>
                      <a:pt x="1173" y="2690"/>
                    </a:lnTo>
                    <a:lnTo>
                      <a:pt x="1173" y="2690"/>
                    </a:lnTo>
                    <a:close/>
                    <a:moveTo>
                      <a:pt x="1171" y="2764"/>
                    </a:moveTo>
                    <a:lnTo>
                      <a:pt x="1171" y="2764"/>
                    </a:lnTo>
                    <a:lnTo>
                      <a:pt x="1172" y="2763"/>
                    </a:lnTo>
                    <a:lnTo>
                      <a:pt x="1172" y="2763"/>
                    </a:lnTo>
                    <a:lnTo>
                      <a:pt x="1173" y="2763"/>
                    </a:lnTo>
                    <a:lnTo>
                      <a:pt x="1173" y="2762"/>
                    </a:lnTo>
                    <a:lnTo>
                      <a:pt x="1174" y="2762"/>
                    </a:lnTo>
                    <a:lnTo>
                      <a:pt x="1174" y="2761"/>
                    </a:lnTo>
                    <a:lnTo>
                      <a:pt x="1174" y="2761"/>
                    </a:lnTo>
                    <a:lnTo>
                      <a:pt x="1174" y="2760"/>
                    </a:lnTo>
                    <a:lnTo>
                      <a:pt x="1175" y="2760"/>
                    </a:lnTo>
                    <a:lnTo>
                      <a:pt x="1175" y="2759"/>
                    </a:lnTo>
                    <a:lnTo>
                      <a:pt x="1175" y="2759"/>
                    </a:lnTo>
                    <a:lnTo>
                      <a:pt x="1175" y="2759"/>
                    </a:lnTo>
                    <a:lnTo>
                      <a:pt x="1175" y="2758"/>
                    </a:lnTo>
                    <a:lnTo>
                      <a:pt x="1175" y="2758"/>
                    </a:lnTo>
                    <a:lnTo>
                      <a:pt x="1175" y="2757"/>
                    </a:lnTo>
                    <a:lnTo>
                      <a:pt x="1174" y="2736"/>
                    </a:lnTo>
                    <a:lnTo>
                      <a:pt x="1174" y="2735"/>
                    </a:lnTo>
                    <a:lnTo>
                      <a:pt x="1174" y="2735"/>
                    </a:lnTo>
                    <a:lnTo>
                      <a:pt x="1174" y="2735"/>
                    </a:lnTo>
                    <a:lnTo>
                      <a:pt x="1174" y="2734"/>
                    </a:lnTo>
                    <a:lnTo>
                      <a:pt x="1174" y="2734"/>
                    </a:lnTo>
                    <a:lnTo>
                      <a:pt x="1174" y="2734"/>
                    </a:lnTo>
                    <a:lnTo>
                      <a:pt x="1173" y="2733"/>
                    </a:lnTo>
                    <a:lnTo>
                      <a:pt x="1173" y="2733"/>
                    </a:lnTo>
                    <a:lnTo>
                      <a:pt x="1173" y="2732"/>
                    </a:lnTo>
                    <a:lnTo>
                      <a:pt x="1172" y="2732"/>
                    </a:lnTo>
                    <a:lnTo>
                      <a:pt x="1172" y="2731"/>
                    </a:lnTo>
                    <a:lnTo>
                      <a:pt x="1172" y="2730"/>
                    </a:lnTo>
                    <a:lnTo>
                      <a:pt x="1171" y="2730"/>
                    </a:lnTo>
                    <a:lnTo>
                      <a:pt x="1171" y="2730"/>
                    </a:lnTo>
                    <a:lnTo>
                      <a:pt x="1170" y="2730"/>
                    </a:lnTo>
                    <a:lnTo>
                      <a:pt x="1169" y="2729"/>
                    </a:lnTo>
                    <a:lnTo>
                      <a:pt x="1169" y="2729"/>
                    </a:lnTo>
                    <a:lnTo>
                      <a:pt x="1168" y="2729"/>
                    </a:lnTo>
                    <a:lnTo>
                      <a:pt x="1168" y="2729"/>
                    </a:lnTo>
                    <a:lnTo>
                      <a:pt x="1168" y="2729"/>
                    </a:lnTo>
                    <a:lnTo>
                      <a:pt x="1167" y="2729"/>
                    </a:lnTo>
                    <a:lnTo>
                      <a:pt x="1167" y="2729"/>
                    </a:lnTo>
                    <a:lnTo>
                      <a:pt x="1167" y="2729"/>
                    </a:lnTo>
                    <a:lnTo>
                      <a:pt x="1167" y="2729"/>
                    </a:lnTo>
                    <a:lnTo>
                      <a:pt x="1166" y="2729"/>
                    </a:lnTo>
                    <a:lnTo>
                      <a:pt x="1166" y="2729"/>
                    </a:lnTo>
                    <a:lnTo>
                      <a:pt x="1166" y="2729"/>
                    </a:lnTo>
                    <a:lnTo>
                      <a:pt x="1166" y="2729"/>
                    </a:lnTo>
                    <a:lnTo>
                      <a:pt x="1165" y="2730"/>
                    </a:lnTo>
                    <a:lnTo>
                      <a:pt x="1165" y="2730"/>
                    </a:lnTo>
                    <a:lnTo>
                      <a:pt x="1164" y="2730"/>
                    </a:lnTo>
                    <a:lnTo>
                      <a:pt x="1164" y="2730"/>
                    </a:lnTo>
                    <a:lnTo>
                      <a:pt x="1163" y="2731"/>
                    </a:lnTo>
                    <a:lnTo>
                      <a:pt x="1163" y="2732"/>
                    </a:lnTo>
                    <a:lnTo>
                      <a:pt x="1162" y="2732"/>
                    </a:lnTo>
                    <a:lnTo>
                      <a:pt x="1162" y="2733"/>
                    </a:lnTo>
                    <a:lnTo>
                      <a:pt x="1161" y="2733"/>
                    </a:lnTo>
                    <a:lnTo>
                      <a:pt x="1161" y="2734"/>
                    </a:lnTo>
                    <a:lnTo>
                      <a:pt x="1161" y="2734"/>
                    </a:lnTo>
                    <a:lnTo>
                      <a:pt x="1161" y="2735"/>
                    </a:lnTo>
                    <a:lnTo>
                      <a:pt x="1161" y="2735"/>
                    </a:lnTo>
                    <a:lnTo>
                      <a:pt x="1161" y="2735"/>
                    </a:lnTo>
                    <a:lnTo>
                      <a:pt x="1161" y="2735"/>
                    </a:lnTo>
                    <a:lnTo>
                      <a:pt x="1161" y="2736"/>
                    </a:lnTo>
                    <a:lnTo>
                      <a:pt x="1161" y="2736"/>
                    </a:lnTo>
                    <a:lnTo>
                      <a:pt x="1161" y="2758"/>
                    </a:lnTo>
                    <a:lnTo>
                      <a:pt x="1161" y="2759"/>
                    </a:lnTo>
                    <a:lnTo>
                      <a:pt x="1161" y="2759"/>
                    </a:lnTo>
                    <a:lnTo>
                      <a:pt x="1162" y="2759"/>
                    </a:lnTo>
                    <a:lnTo>
                      <a:pt x="1162" y="2760"/>
                    </a:lnTo>
                    <a:lnTo>
                      <a:pt x="1162" y="2760"/>
                    </a:lnTo>
                    <a:lnTo>
                      <a:pt x="1162" y="2760"/>
                    </a:lnTo>
                    <a:lnTo>
                      <a:pt x="1163" y="2761"/>
                    </a:lnTo>
                    <a:lnTo>
                      <a:pt x="1163" y="2761"/>
                    </a:lnTo>
                    <a:lnTo>
                      <a:pt x="1163" y="2762"/>
                    </a:lnTo>
                    <a:lnTo>
                      <a:pt x="1164" y="2762"/>
                    </a:lnTo>
                    <a:lnTo>
                      <a:pt x="1164" y="2763"/>
                    </a:lnTo>
                    <a:lnTo>
                      <a:pt x="1164" y="2763"/>
                    </a:lnTo>
                    <a:lnTo>
                      <a:pt x="1165" y="2763"/>
                    </a:lnTo>
                    <a:lnTo>
                      <a:pt x="1165" y="2764"/>
                    </a:lnTo>
                    <a:lnTo>
                      <a:pt x="1166" y="2764"/>
                    </a:lnTo>
                    <a:lnTo>
                      <a:pt x="1167" y="2764"/>
                    </a:lnTo>
                    <a:lnTo>
                      <a:pt x="1167" y="2764"/>
                    </a:lnTo>
                    <a:lnTo>
                      <a:pt x="1167" y="2764"/>
                    </a:lnTo>
                    <a:lnTo>
                      <a:pt x="1167" y="2764"/>
                    </a:lnTo>
                    <a:lnTo>
                      <a:pt x="1168" y="2764"/>
                    </a:lnTo>
                    <a:lnTo>
                      <a:pt x="1168" y="2764"/>
                    </a:lnTo>
                    <a:lnTo>
                      <a:pt x="1168" y="2764"/>
                    </a:lnTo>
                    <a:lnTo>
                      <a:pt x="1168" y="2764"/>
                    </a:lnTo>
                    <a:lnTo>
                      <a:pt x="1169" y="2764"/>
                    </a:lnTo>
                    <a:lnTo>
                      <a:pt x="1170" y="2764"/>
                    </a:lnTo>
                    <a:lnTo>
                      <a:pt x="1170" y="2764"/>
                    </a:lnTo>
                    <a:lnTo>
                      <a:pt x="1170" y="2764"/>
                    </a:lnTo>
                    <a:lnTo>
                      <a:pt x="1170" y="2764"/>
                    </a:lnTo>
                    <a:lnTo>
                      <a:pt x="1171" y="2764"/>
                    </a:lnTo>
                    <a:lnTo>
                      <a:pt x="1171" y="2764"/>
                    </a:lnTo>
                    <a:close/>
                    <a:moveTo>
                      <a:pt x="1171" y="2842"/>
                    </a:moveTo>
                    <a:lnTo>
                      <a:pt x="1171" y="2842"/>
                    </a:lnTo>
                    <a:lnTo>
                      <a:pt x="1172" y="2842"/>
                    </a:lnTo>
                    <a:lnTo>
                      <a:pt x="1172" y="2841"/>
                    </a:lnTo>
                    <a:lnTo>
                      <a:pt x="1173" y="2841"/>
                    </a:lnTo>
                    <a:lnTo>
                      <a:pt x="1173" y="2841"/>
                    </a:lnTo>
                    <a:lnTo>
                      <a:pt x="1174" y="2840"/>
                    </a:lnTo>
                    <a:lnTo>
                      <a:pt x="1174" y="2840"/>
                    </a:lnTo>
                    <a:lnTo>
                      <a:pt x="1174" y="2839"/>
                    </a:lnTo>
                    <a:lnTo>
                      <a:pt x="1174" y="2839"/>
                    </a:lnTo>
                    <a:lnTo>
                      <a:pt x="1175" y="2838"/>
                    </a:lnTo>
                    <a:lnTo>
                      <a:pt x="1175" y="2838"/>
                    </a:lnTo>
                    <a:lnTo>
                      <a:pt x="1175" y="2837"/>
                    </a:lnTo>
                    <a:lnTo>
                      <a:pt x="1175" y="2837"/>
                    </a:lnTo>
                    <a:lnTo>
                      <a:pt x="1175" y="2837"/>
                    </a:lnTo>
                    <a:lnTo>
                      <a:pt x="1175" y="2836"/>
                    </a:lnTo>
                    <a:lnTo>
                      <a:pt x="1175" y="2836"/>
                    </a:lnTo>
                    <a:lnTo>
                      <a:pt x="1174" y="2814"/>
                    </a:lnTo>
                    <a:lnTo>
                      <a:pt x="1174" y="2814"/>
                    </a:lnTo>
                    <a:lnTo>
                      <a:pt x="1174" y="2813"/>
                    </a:lnTo>
                    <a:lnTo>
                      <a:pt x="1174" y="2813"/>
                    </a:lnTo>
                    <a:lnTo>
                      <a:pt x="1174" y="2813"/>
                    </a:lnTo>
                    <a:lnTo>
                      <a:pt x="1174" y="2812"/>
                    </a:lnTo>
                    <a:lnTo>
                      <a:pt x="1174" y="2812"/>
                    </a:lnTo>
                    <a:lnTo>
                      <a:pt x="1173" y="2811"/>
                    </a:lnTo>
                    <a:lnTo>
                      <a:pt x="1173" y="2811"/>
                    </a:lnTo>
                    <a:lnTo>
                      <a:pt x="1173" y="2810"/>
                    </a:lnTo>
                    <a:lnTo>
                      <a:pt x="1172" y="2810"/>
                    </a:lnTo>
                    <a:lnTo>
                      <a:pt x="1172" y="2810"/>
                    </a:lnTo>
                    <a:lnTo>
                      <a:pt x="1172" y="2809"/>
                    </a:lnTo>
                    <a:lnTo>
                      <a:pt x="1171" y="2809"/>
                    </a:lnTo>
                    <a:lnTo>
                      <a:pt x="1171" y="2809"/>
                    </a:lnTo>
                    <a:lnTo>
                      <a:pt x="1170" y="2808"/>
                    </a:lnTo>
                    <a:lnTo>
                      <a:pt x="1169" y="2808"/>
                    </a:lnTo>
                    <a:lnTo>
                      <a:pt x="1169" y="2808"/>
                    </a:lnTo>
                    <a:lnTo>
                      <a:pt x="1168" y="2808"/>
                    </a:lnTo>
                    <a:lnTo>
                      <a:pt x="1168" y="2808"/>
                    </a:lnTo>
                    <a:lnTo>
                      <a:pt x="1168" y="2808"/>
                    </a:lnTo>
                    <a:lnTo>
                      <a:pt x="1167" y="2808"/>
                    </a:lnTo>
                    <a:lnTo>
                      <a:pt x="1167" y="2808"/>
                    </a:lnTo>
                    <a:lnTo>
                      <a:pt x="1167" y="2808"/>
                    </a:lnTo>
                    <a:lnTo>
                      <a:pt x="1167" y="2808"/>
                    </a:lnTo>
                    <a:lnTo>
                      <a:pt x="1166" y="2808"/>
                    </a:lnTo>
                    <a:lnTo>
                      <a:pt x="1166" y="2808"/>
                    </a:lnTo>
                    <a:lnTo>
                      <a:pt x="1166" y="2808"/>
                    </a:lnTo>
                    <a:lnTo>
                      <a:pt x="1166" y="2808"/>
                    </a:lnTo>
                    <a:lnTo>
                      <a:pt x="1165" y="2808"/>
                    </a:lnTo>
                    <a:lnTo>
                      <a:pt x="1165" y="2809"/>
                    </a:lnTo>
                    <a:lnTo>
                      <a:pt x="1164" y="2809"/>
                    </a:lnTo>
                    <a:lnTo>
                      <a:pt x="1164" y="2809"/>
                    </a:lnTo>
                    <a:lnTo>
                      <a:pt x="1163" y="2810"/>
                    </a:lnTo>
                    <a:lnTo>
                      <a:pt x="1163" y="2810"/>
                    </a:lnTo>
                    <a:lnTo>
                      <a:pt x="1162" y="2810"/>
                    </a:lnTo>
                    <a:lnTo>
                      <a:pt x="1162" y="2811"/>
                    </a:lnTo>
                    <a:lnTo>
                      <a:pt x="1161" y="2811"/>
                    </a:lnTo>
                    <a:lnTo>
                      <a:pt x="1161" y="2812"/>
                    </a:lnTo>
                    <a:lnTo>
                      <a:pt x="1161" y="2813"/>
                    </a:lnTo>
                    <a:lnTo>
                      <a:pt x="1161" y="2813"/>
                    </a:lnTo>
                    <a:lnTo>
                      <a:pt x="1161" y="2813"/>
                    </a:lnTo>
                    <a:lnTo>
                      <a:pt x="1161" y="2813"/>
                    </a:lnTo>
                    <a:lnTo>
                      <a:pt x="1161" y="2814"/>
                    </a:lnTo>
                    <a:lnTo>
                      <a:pt x="1161" y="2815"/>
                    </a:lnTo>
                    <a:lnTo>
                      <a:pt x="1161" y="2815"/>
                    </a:lnTo>
                    <a:lnTo>
                      <a:pt x="1161" y="2837"/>
                    </a:lnTo>
                    <a:lnTo>
                      <a:pt x="1161" y="2837"/>
                    </a:lnTo>
                    <a:lnTo>
                      <a:pt x="1161" y="2837"/>
                    </a:lnTo>
                    <a:lnTo>
                      <a:pt x="1162" y="2838"/>
                    </a:lnTo>
                    <a:lnTo>
                      <a:pt x="1162" y="2838"/>
                    </a:lnTo>
                    <a:lnTo>
                      <a:pt x="1162" y="2838"/>
                    </a:lnTo>
                    <a:lnTo>
                      <a:pt x="1162" y="2839"/>
                    </a:lnTo>
                    <a:lnTo>
                      <a:pt x="1163" y="2839"/>
                    </a:lnTo>
                    <a:lnTo>
                      <a:pt x="1163" y="2840"/>
                    </a:lnTo>
                    <a:lnTo>
                      <a:pt x="1163" y="2840"/>
                    </a:lnTo>
                    <a:lnTo>
                      <a:pt x="1164" y="2841"/>
                    </a:lnTo>
                    <a:lnTo>
                      <a:pt x="1164" y="2841"/>
                    </a:lnTo>
                    <a:lnTo>
                      <a:pt x="1164" y="2841"/>
                    </a:lnTo>
                    <a:lnTo>
                      <a:pt x="1165" y="2842"/>
                    </a:lnTo>
                    <a:lnTo>
                      <a:pt x="1165" y="2842"/>
                    </a:lnTo>
                    <a:lnTo>
                      <a:pt x="1166" y="2842"/>
                    </a:lnTo>
                    <a:lnTo>
                      <a:pt x="1167" y="2842"/>
                    </a:lnTo>
                    <a:lnTo>
                      <a:pt x="1167" y="2842"/>
                    </a:lnTo>
                    <a:lnTo>
                      <a:pt x="1167" y="2843"/>
                    </a:lnTo>
                    <a:lnTo>
                      <a:pt x="1167" y="2843"/>
                    </a:lnTo>
                    <a:lnTo>
                      <a:pt x="1168" y="2843"/>
                    </a:lnTo>
                    <a:lnTo>
                      <a:pt x="1168" y="2843"/>
                    </a:lnTo>
                    <a:lnTo>
                      <a:pt x="1168" y="2843"/>
                    </a:lnTo>
                    <a:lnTo>
                      <a:pt x="1168" y="2843"/>
                    </a:lnTo>
                    <a:lnTo>
                      <a:pt x="1169" y="2843"/>
                    </a:lnTo>
                    <a:lnTo>
                      <a:pt x="1170" y="2843"/>
                    </a:lnTo>
                    <a:lnTo>
                      <a:pt x="1170" y="2842"/>
                    </a:lnTo>
                    <a:lnTo>
                      <a:pt x="1170" y="2842"/>
                    </a:lnTo>
                    <a:lnTo>
                      <a:pt x="1170" y="2842"/>
                    </a:lnTo>
                    <a:lnTo>
                      <a:pt x="1171" y="2842"/>
                    </a:lnTo>
                    <a:lnTo>
                      <a:pt x="1171" y="2842"/>
                    </a:lnTo>
                    <a:close/>
                    <a:moveTo>
                      <a:pt x="1175" y="2925"/>
                    </a:moveTo>
                    <a:lnTo>
                      <a:pt x="1175" y="2925"/>
                    </a:lnTo>
                    <a:lnTo>
                      <a:pt x="1176" y="2925"/>
                    </a:lnTo>
                    <a:lnTo>
                      <a:pt x="1177" y="2924"/>
                    </a:lnTo>
                    <a:lnTo>
                      <a:pt x="1177" y="2924"/>
                    </a:lnTo>
                    <a:lnTo>
                      <a:pt x="1178" y="2923"/>
                    </a:lnTo>
                    <a:lnTo>
                      <a:pt x="1178" y="2923"/>
                    </a:lnTo>
                    <a:lnTo>
                      <a:pt x="1178" y="2923"/>
                    </a:lnTo>
                    <a:lnTo>
                      <a:pt x="1179" y="2922"/>
                    </a:lnTo>
                    <a:lnTo>
                      <a:pt x="1179" y="2921"/>
                    </a:lnTo>
                    <a:lnTo>
                      <a:pt x="1179" y="2921"/>
                    </a:lnTo>
                    <a:lnTo>
                      <a:pt x="1179" y="2921"/>
                    </a:lnTo>
                    <a:lnTo>
                      <a:pt x="1179" y="2920"/>
                    </a:lnTo>
                    <a:lnTo>
                      <a:pt x="1179" y="2920"/>
                    </a:lnTo>
                    <a:lnTo>
                      <a:pt x="1179" y="2920"/>
                    </a:lnTo>
                    <a:lnTo>
                      <a:pt x="1179" y="2919"/>
                    </a:lnTo>
                    <a:lnTo>
                      <a:pt x="1179" y="2919"/>
                    </a:lnTo>
                    <a:lnTo>
                      <a:pt x="1179" y="2897"/>
                    </a:lnTo>
                    <a:lnTo>
                      <a:pt x="1179" y="2896"/>
                    </a:lnTo>
                    <a:lnTo>
                      <a:pt x="1179" y="2896"/>
                    </a:lnTo>
                    <a:lnTo>
                      <a:pt x="1178" y="2896"/>
                    </a:lnTo>
                    <a:lnTo>
                      <a:pt x="1178" y="2896"/>
                    </a:lnTo>
                    <a:lnTo>
                      <a:pt x="1178" y="2895"/>
                    </a:lnTo>
                    <a:lnTo>
                      <a:pt x="1178" y="2895"/>
                    </a:lnTo>
                    <a:lnTo>
                      <a:pt x="1178" y="2894"/>
                    </a:lnTo>
                    <a:lnTo>
                      <a:pt x="1178" y="2894"/>
                    </a:lnTo>
                    <a:lnTo>
                      <a:pt x="1177" y="2893"/>
                    </a:lnTo>
                    <a:lnTo>
                      <a:pt x="1177" y="2893"/>
                    </a:lnTo>
                    <a:lnTo>
                      <a:pt x="1177" y="2892"/>
                    </a:lnTo>
                    <a:lnTo>
                      <a:pt x="1176" y="2892"/>
                    </a:lnTo>
                    <a:lnTo>
                      <a:pt x="1175" y="2891"/>
                    </a:lnTo>
                    <a:lnTo>
                      <a:pt x="1175" y="2891"/>
                    </a:lnTo>
                    <a:lnTo>
                      <a:pt x="1174" y="2891"/>
                    </a:lnTo>
                    <a:lnTo>
                      <a:pt x="1173" y="2891"/>
                    </a:lnTo>
                    <a:lnTo>
                      <a:pt x="1173" y="2890"/>
                    </a:lnTo>
                    <a:lnTo>
                      <a:pt x="1173" y="2890"/>
                    </a:lnTo>
                    <a:lnTo>
                      <a:pt x="1173" y="2890"/>
                    </a:lnTo>
                    <a:lnTo>
                      <a:pt x="1172" y="2890"/>
                    </a:lnTo>
                    <a:lnTo>
                      <a:pt x="1172" y="2890"/>
                    </a:lnTo>
                    <a:lnTo>
                      <a:pt x="1172" y="2890"/>
                    </a:lnTo>
                    <a:lnTo>
                      <a:pt x="1172" y="2890"/>
                    </a:lnTo>
                    <a:lnTo>
                      <a:pt x="1171" y="2890"/>
                    </a:lnTo>
                    <a:lnTo>
                      <a:pt x="1171" y="2890"/>
                    </a:lnTo>
                    <a:lnTo>
                      <a:pt x="1171" y="2890"/>
                    </a:lnTo>
                    <a:lnTo>
                      <a:pt x="1170" y="2890"/>
                    </a:lnTo>
                    <a:lnTo>
                      <a:pt x="1170" y="2891"/>
                    </a:lnTo>
                    <a:lnTo>
                      <a:pt x="1170" y="2891"/>
                    </a:lnTo>
                    <a:lnTo>
                      <a:pt x="1169" y="2891"/>
                    </a:lnTo>
                    <a:lnTo>
                      <a:pt x="1168" y="2891"/>
                    </a:lnTo>
                    <a:lnTo>
                      <a:pt x="1168" y="2891"/>
                    </a:lnTo>
                    <a:lnTo>
                      <a:pt x="1167" y="2892"/>
                    </a:lnTo>
                    <a:lnTo>
                      <a:pt x="1167" y="2893"/>
                    </a:lnTo>
                    <a:lnTo>
                      <a:pt x="1166" y="2893"/>
                    </a:lnTo>
                    <a:lnTo>
                      <a:pt x="1166" y="2894"/>
                    </a:lnTo>
                    <a:lnTo>
                      <a:pt x="1166" y="2894"/>
                    </a:lnTo>
                    <a:lnTo>
                      <a:pt x="1166" y="2895"/>
                    </a:lnTo>
                    <a:lnTo>
                      <a:pt x="1165" y="2895"/>
                    </a:lnTo>
                    <a:lnTo>
                      <a:pt x="1165" y="2896"/>
                    </a:lnTo>
                    <a:lnTo>
                      <a:pt x="1165" y="2896"/>
                    </a:lnTo>
                    <a:lnTo>
                      <a:pt x="1165" y="2896"/>
                    </a:lnTo>
                    <a:lnTo>
                      <a:pt x="1165" y="2897"/>
                    </a:lnTo>
                    <a:lnTo>
                      <a:pt x="1165" y="2897"/>
                    </a:lnTo>
                    <a:lnTo>
                      <a:pt x="1165" y="2897"/>
                    </a:lnTo>
                    <a:lnTo>
                      <a:pt x="1166" y="2920"/>
                    </a:lnTo>
                    <a:lnTo>
                      <a:pt x="1166" y="2920"/>
                    </a:lnTo>
                    <a:lnTo>
                      <a:pt x="1166" y="2920"/>
                    </a:lnTo>
                    <a:lnTo>
                      <a:pt x="1166" y="2920"/>
                    </a:lnTo>
                    <a:lnTo>
                      <a:pt x="1166" y="2921"/>
                    </a:lnTo>
                    <a:lnTo>
                      <a:pt x="1166" y="2921"/>
                    </a:lnTo>
                    <a:lnTo>
                      <a:pt x="1166" y="2921"/>
                    </a:lnTo>
                    <a:lnTo>
                      <a:pt x="1167" y="2922"/>
                    </a:lnTo>
                    <a:lnTo>
                      <a:pt x="1167" y="2922"/>
                    </a:lnTo>
                    <a:lnTo>
                      <a:pt x="1167" y="2923"/>
                    </a:lnTo>
                    <a:lnTo>
                      <a:pt x="1168" y="2923"/>
                    </a:lnTo>
                    <a:lnTo>
                      <a:pt x="1168" y="2924"/>
                    </a:lnTo>
                    <a:lnTo>
                      <a:pt x="1168" y="2924"/>
                    </a:lnTo>
                    <a:lnTo>
                      <a:pt x="1169" y="2925"/>
                    </a:lnTo>
                    <a:lnTo>
                      <a:pt x="1170" y="2925"/>
                    </a:lnTo>
                    <a:lnTo>
                      <a:pt x="1171" y="2925"/>
                    </a:lnTo>
                    <a:lnTo>
                      <a:pt x="1171" y="2925"/>
                    </a:lnTo>
                    <a:lnTo>
                      <a:pt x="1171" y="2925"/>
                    </a:lnTo>
                    <a:lnTo>
                      <a:pt x="1172" y="2925"/>
                    </a:lnTo>
                    <a:lnTo>
                      <a:pt x="1172" y="2925"/>
                    </a:lnTo>
                    <a:lnTo>
                      <a:pt x="1172" y="2925"/>
                    </a:lnTo>
                    <a:lnTo>
                      <a:pt x="1173" y="2925"/>
                    </a:lnTo>
                    <a:lnTo>
                      <a:pt x="1173" y="2925"/>
                    </a:lnTo>
                    <a:lnTo>
                      <a:pt x="1173" y="2925"/>
                    </a:lnTo>
                    <a:lnTo>
                      <a:pt x="1173" y="2925"/>
                    </a:lnTo>
                    <a:lnTo>
                      <a:pt x="1174" y="2925"/>
                    </a:lnTo>
                    <a:lnTo>
                      <a:pt x="1174" y="2925"/>
                    </a:lnTo>
                    <a:lnTo>
                      <a:pt x="1174" y="2925"/>
                    </a:lnTo>
                    <a:lnTo>
                      <a:pt x="1174" y="2925"/>
                    </a:lnTo>
                    <a:lnTo>
                      <a:pt x="1175" y="2925"/>
                    </a:lnTo>
                    <a:lnTo>
                      <a:pt x="1175" y="2925"/>
                    </a:lnTo>
                    <a:close/>
                    <a:moveTo>
                      <a:pt x="1171" y="3013"/>
                    </a:moveTo>
                    <a:lnTo>
                      <a:pt x="1171" y="3012"/>
                    </a:lnTo>
                    <a:lnTo>
                      <a:pt x="1172" y="3012"/>
                    </a:lnTo>
                    <a:lnTo>
                      <a:pt x="1172" y="3012"/>
                    </a:lnTo>
                    <a:lnTo>
                      <a:pt x="1173" y="3011"/>
                    </a:lnTo>
                    <a:lnTo>
                      <a:pt x="1173" y="3011"/>
                    </a:lnTo>
                    <a:lnTo>
                      <a:pt x="1174" y="3010"/>
                    </a:lnTo>
                    <a:lnTo>
                      <a:pt x="1174" y="3009"/>
                    </a:lnTo>
                    <a:lnTo>
                      <a:pt x="1174" y="3009"/>
                    </a:lnTo>
                    <a:lnTo>
                      <a:pt x="1174" y="3008"/>
                    </a:lnTo>
                    <a:lnTo>
                      <a:pt x="1175" y="3008"/>
                    </a:lnTo>
                    <a:lnTo>
                      <a:pt x="1175" y="3007"/>
                    </a:lnTo>
                    <a:lnTo>
                      <a:pt x="1175" y="3007"/>
                    </a:lnTo>
                    <a:lnTo>
                      <a:pt x="1175" y="3007"/>
                    </a:lnTo>
                    <a:lnTo>
                      <a:pt x="1175" y="3007"/>
                    </a:lnTo>
                    <a:lnTo>
                      <a:pt x="1175" y="3006"/>
                    </a:lnTo>
                    <a:lnTo>
                      <a:pt x="1175" y="3006"/>
                    </a:lnTo>
                    <a:lnTo>
                      <a:pt x="1174" y="2984"/>
                    </a:lnTo>
                    <a:lnTo>
                      <a:pt x="1174" y="2984"/>
                    </a:lnTo>
                    <a:lnTo>
                      <a:pt x="1174" y="2984"/>
                    </a:lnTo>
                    <a:lnTo>
                      <a:pt x="1174" y="2983"/>
                    </a:lnTo>
                    <a:lnTo>
                      <a:pt x="1174" y="2983"/>
                    </a:lnTo>
                    <a:lnTo>
                      <a:pt x="1174" y="2983"/>
                    </a:lnTo>
                    <a:lnTo>
                      <a:pt x="1174" y="2982"/>
                    </a:lnTo>
                    <a:lnTo>
                      <a:pt x="1173" y="2981"/>
                    </a:lnTo>
                    <a:lnTo>
                      <a:pt x="1173" y="2981"/>
                    </a:lnTo>
                    <a:lnTo>
                      <a:pt x="1173" y="2980"/>
                    </a:lnTo>
                    <a:lnTo>
                      <a:pt x="1172" y="2980"/>
                    </a:lnTo>
                    <a:lnTo>
                      <a:pt x="1172" y="2979"/>
                    </a:lnTo>
                    <a:lnTo>
                      <a:pt x="1172" y="2979"/>
                    </a:lnTo>
                    <a:lnTo>
                      <a:pt x="1171" y="2979"/>
                    </a:lnTo>
                    <a:lnTo>
                      <a:pt x="1171" y="2978"/>
                    </a:lnTo>
                    <a:lnTo>
                      <a:pt x="1170" y="2978"/>
                    </a:lnTo>
                    <a:lnTo>
                      <a:pt x="1169" y="2978"/>
                    </a:lnTo>
                    <a:lnTo>
                      <a:pt x="1169" y="2978"/>
                    </a:lnTo>
                    <a:lnTo>
                      <a:pt x="1168" y="2978"/>
                    </a:lnTo>
                    <a:lnTo>
                      <a:pt x="1168" y="2978"/>
                    </a:lnTo>
                    <a:lnTo>
                      <a:pt x="1168" y="2978"/>
                    </a:lnTo>
                    <a:lnTo>
                      <a:pt x="1167" y="2978"/>
                    </a:lnTo>
                    <a:lnTo>
                      <a:pt x="1167" y="2978"/>
                    </a:lnTo>
                    <a:lnTo>
                      <a:pt x="1167" y="2978"/>
                    </a:lnTo>
                    <a:lnTo>
                      <a:pt x="1167" y="2978"/>
                    </a:lnTo>
                    <a:lnTo>
                      <a:pt x="1166" y="2978"/>
                    </a:lnTo>
                    <a:lnTo>
                      <a:pt x="1166" y="2978"/>
                    </a:lnTo>
                    <a:lnTo>
                      <a:pt x="1166" y="2978"/>
                    </a:lnTo>
                    <a:lnTo>
                      <a:pt x="1166" y="2978"/>
                    </a:lnTo>
                    <a:lnTo>
                      <a:pt x="1165" y="2978"/>
                    </a:lnTo>
                    <a:lnTo>
                      <a:pt x="1165" y="2978"/>
                    </a:lnTo>
                    <a:lnTo>
                      <a:pt x="1164" y="2979"/>
                    </a:lnTo>
                    <a:lnTo>
                      <a:pt x="1164" y="2979"/>
                    </a:lnTo>
                    <a:lnTo>
                      <a:pt x="1163" y="2979"/>
                    </a:lnTo>
                    <a:lnTo>
                      <a:pt x="1163" y="2980"/>
                    </a:lnTo>
                    <a:lnTo>
                      <a:pt x="1162" y="2980"/>
                    </a:lnTo>
                    <a:lnTo>
                      <a:pt x="1162" y="2981"/>
                    </a:lnTo>
                    <a:lnTo>
                      <a:pt x="1161" y="2981"/>
                    </a:lnTo>
                    <a:lnTo>
                      <a:pt x="1161" y="2982"/>
                    </a:lnTo>
                    <a:lnTo>
                      <a:pt x="1161" y="2983"/>
                    </a:lnTo>
                    <a:lnTo>
                      <a:pt x="1161" y="2983"/>
                    </a:lnTo>
                    <a:lnTo>
                      <a:pt x="1161" y="2983"/>
                    </a:lnTo>
                    <a:lnTo>
                      <a:pt x="1161" y="2984"/>
                    </a:lnTo>
                    <a:lnTo>
                      <a:pt x="1161" y="2984"/>
                    </a:lnTo>
                    <a:lnTo>
                      <a:pt x="1161" y="2984"/>
                    </a:lnTo>
                    <a:lnTo>
                      <a:pt x="1161" y="2985"/>
                    </a:lnTo>
                    <a:lnTo>
                      <a:pt x="1161" y="3006"/>
                    </a:lnTo>
                    <a:lnTo>
                      <a:pt x="1161" y="3007"/>
                    </a:lnTo>
                    <a:lnTo>
                      <a:pt x="1161" y="3007"/>
                    </a:lnTo>
                    <a:lnTo>
                      <a:pt x="1162" y="3007"/>
                    </a:lnTo>
                    <a:lnTo>
                      <a:pt x="1162" y="3008"/>
                    </a:lnTo>
                    <a:lnTo>
                      <a:pt x="1162" y="3008"/>
                    </a:lnTo>
                    <a:lnTo>
                      <a:pt x="1162" y="3008"/>
                    </a:lnTo>
                    <a:lnTo>
                      <a:pt x="1163" y="3009"/>
                    </a:lnTo>
                    <a:lnTo>
                      <a:pt x="1163" y="3009"/>
                    </a:lnTo>
                    <a:lnTo>
                      <a:pt x="1163" y="3010"/>
                    </a:lnTo>
                    <a:lnTo>
                      <a:pt x="1164" y="3011"/>
                    </a:lnTo>
                    <a:lnTo>
                      <a:pt x="1164" y="3011"/>
                    </a:lnTo>
                    <a:lnTo>
                      <a:pt x="1164" y="3012"/>
                    </a:lnTo>
                    <a:lnTo>
                      <a:pt x="1165" y="3012"/>
                    </a:lnTo>
                    <a:lnTo>
                      <a:pt x="1165" y="3012"/>
                    </a:lnTo>
                    <a:lnTo>
                      <a:pt x="1166" y="3012"/>
                    </a:lnTo>
                    <a:lnTo>
                      <a:pt x="1167" y="3013"/>
                    </a:lnTo>
                    <a:lnTo>
                      <a:pt x="1167" y="3013"/>
                    </a:lnTo>
                    <a:lnTo>
                      <a:pt x="1167" y="3013"/>
                    </a:lnTo>
                    <a:lnTo>
                      <a:pt x="1167" y="3013"/>
                    </a:lnTo>
                    <a:lnTo>
                      <a:pt x="1168" y="3013"/>
                    </a:lnTo>
                    <a:lnTo>
                      <a:pt x="1168" y="3013"/>
                    </a:lnTo>
                    <a:lnTo>
                      <a:pt x="1168" y="3013"/>
                    </a:lnTo>
                    <a:lnTo>
                      <a:pt x="1168" y="3013"/>
                    </a:lnTo>
                    <a:lnTo>
                      <a:pt x="1169" y="3013"/>
                    </a:lnTo>
                    <a:lnTo>
                      <a:pt x="1170" y="3013"/>
                    </a:lnTo>
                    <a:lnTo>
                      <a:pt x="1170" y="3013"/>
                    </a:lnTo>
                    <a:lnTo>
                      <a:pt x="1170" y="3013"/>
                    </a:lnTo>
                    <a:lnTo>
                      <a:pt x="1170" y="3013"/>
                    </a:lnTo>
                    <a:lnTo>
                      <a:pt x="1171" y="3013"/>
                    </a:lnTo>
                    <a:lnTo>
                      <a:pt x="1171" y="3013"/>
                    </a:lnTo>
                    <a:close/>
                    <a:moveTo>
                      <a:pt x="1171" y="3091"/>
                    </a:moveTo>
                    <a:lnTo>
                      <a:pt x="1171" y="3091"/>
                    </a:lnTo>
                    <a:lnTo>
                      <a:pt x="1172" y="3090"/>
                    </a:lnTo>
                    <a:lnTo>
                      <a:pt x="1172" y="3090"/>
                    </a:lnTo>
                    <a:lnTo>
                      <a:pt x="1173" y="3090"/>
                    </a:lnTo>
                    <a:lnTo>
                      <a:pt x="1173" y="3089"/>
                    </a:lnTo>
                    <a:lnTo>
                      <a:pt x="1174" y="3089"/>
                    </a:lnTo>
                    <a:lnTo>
                      <a:pt x="1174" y="3088"/>
                    </a:lnTo>
                    <a:lnTo>
                      <a:pt x="1174" y="3088"/>
                    </a:lnTo>
                    <a:lnTo>
                      <a:pt x="1174" y="3087"/>
                    </a:lnTo>
                    <a:lnTo>
                      <a:pt x="1175" y="3086"/>
                    </a:lnTo>
                    <a:lnTo>
                      <a:pt x="1175" y="3086"/>
                    </a:lnTo>
                    <a:lnTo>
                      <a:pt x="1175" y="3085"/>
                    </a:lnTo>
                    <a:lnTo>
                      <a:pt x="1175" y="3085"/>
                    </a:lnTo>
                    <a:lnTo>
                      <a:pt x="1175" y="3085"/>
                    </a:lnTo>
                    <a:lnTo>
                      <a:pt x="1175" y="3085"/>
                    </a:lnTo>
                    <a:lnTo>
                      <a:pt x="1175" y="3084"/>
                    </a:lnTo>
                    <a:lnTo>
                      <a:pt x="1174" y="3062"/>
                    </a:lnTo>
                    <a:lnTo>
                      <a:pt x="1174" y="3062"/>
                    </a:lnTo>
                    <a:lnTo>
                      <a:pt x="1174" y="3062"/>
                    </a:lnTo>
                    <a:lnTo>
                      <a:pt x="1174" y="3061"/>
                    </a:lnTo>
                    <a:lnTo>
                      <a:pt x="1174" y="3061"/>
                    </a:lnTo>
                    <a:lnTo>
                      <a:pt x="1174" y="3061"/>
                    </a:lnTo>
                    <a:lnTo>
                      <a:pt x="1174" y="3061"/>
                    </a:lnTo>
                    <a:lnTo>
                      <a:pt x="1173" y="3060"/>
                    </a:lnTo>
                    <a:lnTo>
                      <a:pt x="1173" y="3060"/>
                    </a:lnTo>
                    <a:lnTo>
                      <a:pt x="1173" y="3059"/>
                    </a:lnTo>
                    <a:lnTo>
                      <a:pt x="1172" y="3058"/>
                    </a:lnTo>
                    <a:lnTo>
                      <a:pt x="1172" y="3058"/>
                    </a:lnTo>
                    <a:lnTo>
                      <a:pt x="1172" y="3057"/>
                    </a:lnTo>
                    <a:lnTo>
                      <a:pt x="1171" y="3057"/>
                    </a:lnTo>
                    <a:lnTo>
                      <a:pt x="1171" y="3057"/>
                    </a:lnTo>
                    <a:lnTo>
                      <a:pt x="1170" y="3056"/>
                    </a:lnTo>
                    <a:lnTo>
                      <a:pt x="1169" y="3056"/>
                    </a:lnTo>
                    <a:lnTo>
                      <a:pt x="1169" y="3056"/>
                    </a:lnTo>
                    <a:lnTo>
                      <a:pt x="1168" y="3056"/>
                    </a:lnTo>
                    <a:lnTo>
                      <a:pt x="1168" y="3056"/>
                    </a:lnTo>
                    <a:lnTo>
                      <a:pt x="1168" y="3056"/>
                    </a:lnTo>
                    <a:lnTo>
                      <a:pt x="1167" y="3056"/>
                    </a:lnTo>
                    <a:lnTo>
                      <a:pt x="1167" y="3056"/>
                    </a:lnTo>
                    <a:lnTo>
                      <a:pt x="1167" y="3056"/>
                    </a:lnTo>
                    <a:lnTo>
                      <a:pt x="1167" y="3056"/>
                    </a:lnTo>
                    <a:lnTo>
                      <a:pt x="1166" y="3056"/>
                    </a:lnTo>
                    <a:lnTo>
                      <a:pt x="1166" y="3056"/>
                    </a:lnTo>
                    <a:lnTo>
                      <a:pt x="1166" y="3056"/>
                    </a:lnTo>
                    <a:lnTo>
                      <a:pt x="1166" y="3056"/>
                    </a:lnTo>
                    <a:lnTo>
                      <a:pt x="1165" y="3056"/>
                    </a:lnTo>
                    <a:lnTo>
                      <a:pt x="1165" y="3057"/>
                    </a:lnTo>
                    <a:lnTo>
                      <a:pt x="1164" y="3057"/>
                    </a:lnTo>
                    <a:lnTo>
                      <a:pt x="1164" y="3057"/>
                    </a:lnTo>
                    <a:lnTo>
                      <a:pt x="1163" y="3058"/>
                    </a:lnTo>
                    <a:lnTo>
                      <a:pt x="1163" y="3058"/>
                    </a:lnTo>
                    <a:lnTo>
                      <a:pt x="1162" y="3058"/>
                    </a:lnTo>
                    <a:lnTo>
                      <a:pt x="1162" y="3059"/>
                    </a:lnTo>
                    <a:lnTo>
                      <a:pt x="1161" y="3060"/>
                    </a:lnTo>
                    <a:lnTo>
                      <a:pt x="1161" y="3061"/>
                    </a:lnTo>
                    <a:lnTo>
                      <a:pt x="1161" y="3061"/>
                    </a:lnTo>
                    <a:lnTo>
                      <a:pt x="1161" y="3061"/>
                    </a:lnTo>
                    <a:lnTo>
                      <a:pt x="1161" y="3062"/>
                    </a:lnTo>
                    <a:lnTo>
                      <a:pt x="1161" y="3062"/>
                    </a:lnTo>
                    <a:lnTo>
                      <a:pt x="1161" y="3062"/>
                    </a:lnTo>
                    <a:lnTo>
                      <a:pt x="1161" y="3063"/>
                    </a:lnTo>
                    <a:lnTo>
                      <a:pt x="1161" y="3063"/>
                    </a:lnTo>
                    <a:lnTo>
                      <a:pt x="1161" y="3085"/>
                    </a:lnTo>
                    <a:lnTo>
                      <a:pt x="1161" y="3085"/>
                    </a:lnTo>
                    <a:lnTo>
                      <a:pt x="1161" y="3085"/>
                    </a:lnTo>
                    <a:lnTo>
                      <a:pt x="1162" y="3086"/>
                    </a:lnTo>
                    <a:lnTo>
                      <a:pt x="1162" y="3086"/>
                    </a:lnTo>
                    <a:lnTo>
                      <a:pt x="1162" y="3086"/>
                    </a:lnTo>
                    <a:lnTo>
                      <a:pt x="1162" y="3087"/>
                    </a:lnTo>
                    <a:lnTo>
                      <a:pt x="1163" y="3088"/>
                    </a:lnTo>
                    <a:lnTo>
                      <a:pt x="1163" y="3088"/>
                    </a:lnTo>
                    <a:lnTo>
                      <a:pt x="1163" y="3089"/>
                    </a:lnTo>
                    <a:lnTo>
                      <a:pt x="1164" y="3089"/>
                    </a:lnTo>
                    <a:lnTo>
                      <a:pt x="1164" y="3089"/>
                    </a:lnTo>
                    <a:lnTo>
                      <a:pt x="1164" y="3090"/>
                    </a:lnTo>
                    <a:lnTo>
                      <a:pt x="1165" y="3090"/>
                    </a:lnTo>
                    <a:lnTo>
                      <a:pt x="1165" y="3091"/>
                    </a:lnTo>
                    <a:lnTo>
                      <a:pt x="1166" y="3091"/>
                    </a:lnTo>
                    <a:lnTo>
                      <a:pt x="1167" y="3091"/>
                    </a:lnTo>
                    <a:lnTo>
                      <a:pt x="1167" y="3091"/>
                    </a:lnTo>
                    <a:lnTo>
                      <a:pt x="1167" y="3091"/>
                    </a:lnTo>
                    <a:lnTo>
                      <a:pt x="1167" y="3091"/>
                    </a:lnTo>
                    <a:lnTo>
                      <a:pt x="1168" y="3091"/>
                    </a:lnTo>
                    <a:lnTo>
                      <a:pt x="1168" y="3091"/>
                    </a:lnTo>
                    <a:lnTo>
                      <a:pt x="1168" y="3091"/>
                    </a:lnTo>
                    <a:lnTo>
                      <a:pt x="1168" y="3091"/>
                    </a:lnTo>
                    <a:lnTo>
                      <a:pt x="1169" y="3091"/>
                    </a:lnTo>
                    <a:lnTo>
                      <a:pt x="1170" y="3091"/>
                    </a:lnTo>
                    <a:lnTo>
                      <a:pt x="1170" y="3091"/>
                    </a:lnTo>
                    <a:lnTo>
                      <a:pt x="1170" y="3091"/>
                    </a:lnTo>
                    <a:lnTo>
                      <a:pt x="1170" y="3091"/>
                    </a:lnTo>
                    <a:lnTo>
                      <a:pt x="1171" y="3091"/>
                    </a:lnTo>
                    <a:lnTo>
                      <a:pt x="1171" y="3091"/>
                    </a:lnTo>
                    <a:close/>
                    <a:moveTo>
                      <a:pt x="1171" y="3165"/>
                    </a:moveTo>
                    <a:lnTo>
                      <a:pt x="1171" y="3165"/>
                    </a:lnTo>
                    <a:lnTo>
                      <a:pt x="1172" y="3165"/>
                    </a:lnTo>
                    <a:lnTo>
                      <a:pt x="1172" y="3164"/>
                    </a:lnTo>
                    <a:lnTo>
                      <a:pt x="1173" y="3164"/>
                    </a:lnTo>
                    <a:lnTo>
                      <a:pt x="1173" y="3163"/>
                    </a:lnTo>
                    <a:lnTo>
                      <a:pt x="1174" y="3162"/>
                    </a:lnTo>
                    <a:lnTo>
                      <a:pt x="1174" y="3162"/>
                    </a:lnTo>
                    <a:lnTo>
                      <a:pt x="1174" y="3161"/>
                    </a:lnTo>
                    <a:lnTo>
                      <a:pt x="1174" y="3161"/>
                    </a:lnTo>
                    <a:lnTo>
                      <a:pt x="1175" y="3160"/>
                    </a:lnTo>
                    <a:lnTo>
                      <a:pt x="1175" y="3160"/>
                    </a:lnTo>
                    <a:lnTo>
                      <a:pt x="1175" y="3160"/>
                    </a:lnTo>
                    <a:lnTo>
                      <a:pt x="1175" y="3159"/>
                    </a:lnTo>
                    <a:lnTo>
                      <a:pt x="1175" y="3159"/>
                    </a:lnTo>
                    <a:lnTo>
                      <a:pt x="1175" y="3159"/>
                    </a:lnTo>
                    <a:lnTo>
                      <a:pt x="1175" y="3158"/>
                    </a:lnTo>
                    <a:lnTo>
                      <a:pt x="1174" y="3137"/>
                    </a:lnTo>
                    <a:lnTo>
                      <a:pt x="1174" y="3136"/>
                    </a:lnTo>
                    <a:lnTo>
                      <a:pt x="1174" y="3136"/>
                    </a:lnTo>
                    <a:lnTo>
                      <a:pt x="1174" y="3136"/>
                    </a:lnTo>
                    <a:lnTo>
                      <a:pt x="1174" y="3135"/>
                    </a:lnTo>
                    <a:lnTo>
                      <a:pt x="1174" y="3135"/>
                    </a:lnTo>
                    <a:lnTo>
                      <a:pt x="1174" y="3134"/>
                    </a:lnTo>
                    <a:lnTo>
                      <a:pt x="1173" y="3134"/>
                    </a:lnTo>
                    <a:lnTo>
                      <a:pt x="1173" y="3133"/>
                    </a:lnTo>
                    <a:lnTo>
                      <a:pt x="1173" y="3133"/>
                    </a:lnTo>
                    <a:lnTo>
                      <a:pt x="1172" y="3132"/>
                    </a:lnTo>
                    <a:lnTo>
                      <a:pt x="1172" y="3132"/>
                    </a:lnTo>
                    <a:lnTo>
                      <a:pt x="1172" y="3131"/>
                    </a:lnTo>
                    <a:lnTo>
                      <a:pt x="1171" y="3131"/>
                    </a:lnTo>
                    <a:lnTo>
                      <a:pt x="1171" y="3131"/>
                    </a:lnTo>
                    <a:lnTo>
                      <a:pt x="1170" y="3131"/>
                    </a:lnTo>
                    <a:lnTo>
                      <a:pt x="1169" y="3130"/>
                    </a:lnTo>
                    <a:lnTo>
                      <a:pt x="1169" y="3130"/>
                    </a:lnTo>
                    <a:lnTo>
                      <a:pt x="1168" y="3130"/>
                    </a:lnTo>
                    <a:lnTo>
                      <a:pt x="1168" y="3130"/>
                    </a:lnTo>
                    <a:lnTo>
                      <a:pt x="1168" y="3130"/>
                    </a:lnTo>
                    <a:lnTo>
                      <a:pt x="1167" y="3130"/>
                    </a:lnTo>
                    <a:lnTo>
                      <a:pt x="1167" y="3130"/>
                    </a:lnTo>
                    <a:lnTo>
                      <a:pt x="1167" y="3130"/>
                    </a:lnTo>
                    <a:lnTo>
                      <a:pt x="1167" y="3130"/>
                    </a:lnTo>
                    <a:lnTo>
                      <a:pt x="1166" y="3130"/>
                    </a:lnTo>
                    <a:lnTo>
                      <a:pt x="1166" y="3130"/>
                    </a:lnTo>
                    <a:lnTo>
                      <a:pt x="1166" y="3130"/>
                    </a:lnTo>
                    <a:lnTo>
                      <a:pt x="1166" y="3130"/>
                    </a:lnTo>
                    <a:lnTo>
                      <a:pt x="1165" y="3131"/>
                    </a:lnTo>
                    <a:lnTo>
                      <a:pt x="1165" y="3131"/>
                    </a:lnTo>
                    <a:lnTo>
                      <a:pt x="1164" y="3131"/>
                    </a:lnTo>
                    <a:lnTo>
                      <a:pt x="1164" y="3131"/>
                    </a:lnTo>
                    <a:lnTo>
                      <a:pt x="1163" y="3132"/>
                    </a:lnTo>
                    <a:lnTo>
                      <a:pt x="1163" y="3132"/>
                    </a:lnTo>
                    <a:lnTo>
                      <a:pt x="1162" y="3133"/>
                    </a:lnTo>
                    <a:lnTo>
                      <a:pt x="1162" y="3133"/>
                    </a:lnTo>
                    <a:lnTo>
                      <a:pt x="1161" y="3134"/>
                    </a:lnTo>
                    <a:lnTo>
                      <a:pt x="1161" y="3134"/>
                    </a:lnTo>
                    <a:lnTo>
                      <a:pt x="1161" y="3135"/>
                    </a:lnTo>
                    <a:lnTo>
                      <a:pt x="1161" y="3136"/>
                    </a:lnTo>
                    <a:lnTo>
                      <a:pt x="1161" y="3136"/>
                    </a:lnTo>
                    <a:lnTo>
                      <a:pt x="1161" y="3136"/>
                    </a:lnTo>
                    <a:lnTo>
                      <a:pt x="1161" y="3137"/>
                    </a:lnTo>
                    <a:lnTo>
                      <a:pt x="1161" y="3137"/>
                    </a:lnTo>
                    <a:lnTo>
                      <a:pt x="1161" y="3137"/>
                    </a:lnTo>
                    <a:lnTo>
                      <a:pt x="1161" y="3159"/>
                    </a:lnTo>
                    <a:lnTo>
                      <a:pt x="1161" y="3159"/>
                    </a:lnTo>
                    <a:lnTo>
                      <a:pt x="1161" y="3160"/>
                    </a:lnTo>
                    <a:lnTo>
                      <a:pt x="1162" y="3160"/>
                    </a:lnTo>
                    <a:lnTo>
                      <a:pt x="1162" y="3160"/>
                    </a:lnTo>
                    <a:lnTo>
                      <a:pt x="1162" y="3160"/>
                    </a:lnTo>
                    <a:lnTo>
                      <a:pt x="1162" y="3161"/>
                    </a:lnTo>
                    <a:lnTo>
                      <a:pt x="1163" y="3161"/>
                    </a:lnTo>
                    <a:lnTo>
                      <a:pt x="1163" y="3162"/>
                    </a:lnTo>
                    <a:lnTo>
                      <a:pt x="1163" y="3162"/>
                    </a:lnTo>
                    <a:lnTo>
                      <a:pt x="1164" y="3163"/>
                    </a:lnTo>
                    <a:lnTo>
                      <a:pt x="1164" y="3164"/>
                    </a:lnTo>
                    <a:lnTo>
                      <a:pt x="1164" y="3164"/>
                    </a:lnTo>
                    <a:lnTo>
                      <a:pt x="1165" y="3164"/>
                    </a:lnTo>
                    <a:lnTo>
                      <a:pt x="1165" y="3165"/>
                    </a:lnTo>
                    <a:lnTo>
                      <a:pt x="1166" y="3165"/>
                    </a:lnTo>
                    <a:lnTo>
                      <a:pt x="1167" y="3165"/>
                    </a:lnTo>
                    <a:lnTo>
                      <a:pt x="1167" y="3165"/>
                    </a:lnTo>
                    <a:lnTo>
                      <a:pt x="1167" y="3165"/>
                    </a:lnTo>
                    <a:lnTo>
                      <a:pt x="1167" y="3165"/>
                    </a:lnTo>
                    <a:lnTo>
                      <a:pt x="1168" y="3165"/>
                    </a:lnTo>
                    <a:lnTo>
                      <a:pt x="1168" y="3165"/>
                    </a:lnTo>
                    <a:lnTo>
                      <a:pt x="1168" y="3165"/>
                    </a:lnTo>
                    <a:lnTo>
                      <a:pt x="1168" y="3165"/>
                    </a:lnTo>
                    <a:lnTo>
                      <a:pt x="1169" y="3165"/>
                    </a:lnTo>
                    <a:lnTo>
                      <a:pt x="1170" y="3165"/>
                    </a:lnTo>
                    <a:lnTo>
                      <a:pt x="1170" y="3165"/>
                    </a:lnTo>
                    <a:lnTo>
                      <a:pt x="1170" y="3165"/>
                    </a:lnTo>
                    <a:lnTo>
                      <a:pt x="1170" y="3165"/>
                    </a:lnTo>
                    <a:lnTo>
                      <a:pt x="1171" y="3165"/>
                    </a:lnTo>
                    <a:lnTo>
                      <a:pt x="1171" y="3165"/>
                    </a:lnTo>
                    <a:close/>
                    <a:moveTo>
                      <a:pt x="1164" y="3196"/>
                    </a:moveTo>
                    <a:lnTo>
                      <a:pt x="1164" y="3195"/>
                    </a:lnTo>
                    <a:lnTo>
                      <a:pt x="1164" y="3195"/>
                    </a:lnTo>
                    <a:lnTo>
                      <a:pt x="1163" y="3194"/>
                    </a:lnTo>
                    <a:lnTo>
                      <a:pt x="1163" y="3194"/>
                    </a:lnTo>
                    <a:lnTo>
                      <a:pt x="1163" y="3193"/>
                    </a:lnTo>
                    <a:lnTo>
                      <a:pt x="1162" y="3193"/>
                    </a:lnTo>
                    <a:lnTo>
                      <a:pt x="1161" y="3192"/>
                    </a:lnTo>
                    <a:lnTo>
                      <a:pt x="1161" y="3192"/>
                    </a:lnTo>
                    <a:lnTo>
                      <a:pt x="1160" y="3192"/>
                    </a:lnTo>
                    <a:lnTo>
                      <a:pt x="1160" y="3191"/>
                    </a:lnTo>
                    <a:lnTo>
                      <a:pt x="1159" y="3191"/>
                    </a:lnTo>
                    <a:lnTo>
                      <a:pt x="1159" y="3191"/>
                    </a:lnTo>
                    <a:lnTo>
                      <a:pt x="1159" y="3191"/>
                    </a:lnTo>
                    <a:lnTo>
                      <a:pt x="1158" y="3191"/>
                    </a:lnTo>
                    <a:lnTo>
                      <a:pt x="1158" y="3191"/>
                    </a:lnTo>
                    <a:lnTo>
                      <a:pt x="1158" y="3190"/>
                    </a:lnTo>
                    <a:lnTo>
                      <a:pt x="1136" y="3189"/>
                    </a:lnTo>
                    <a:lnTo>
                      <a:pt x="1136" y="3189"/>
                    </a:lnTo>
                    <a:lnTo>
                      <a:pt x="1135" y="3189"/>
                    </a:lnTo>
                    <a:lnTo>
                      <a:pt x="1135" y="3189"/>
                    </a:lnTo>
                    <a:lnTo>
                      <a:pt x="1135" y="3189"/>
                    </a:lnTo>
                    <a:lnTo>
                      <a:pt x="1135" y="3189"/>
                    </a:lnTo>
                    <a:lnTo>
                      <a:pt x="1134" y="3189"/>
                    </a:lnTo>
                    <a:lnTo>
                      <a:pt x="1133" y="3190"/>
                    </a:lnTo>
                    <a:lnTo>
                      <a:pt x="1133" y="3190"/>
                    </a:lnTo>
                    <a:lnTo>
                      <a:pt x="1132" y="3190"/>
                    </a:lnTo>
                    <a:lnTo>
                      <a:pt x="1132" y="3190"/>
                    </a:lnTo>
                    <a:lnTo>
                      <a:pt x="1131" y="3191"/>
                    </a:lnTo>
                    <a:lnTo>
                      <a:pt x="1131" y="3192"/>
                    </a:lnTo>
                    <a:lnTo>
                      <a:pt x="1130" y="3192"/>
                    </a:lnTo>
                    <a:lnTo>
                      <a:pt x="1130" y="3193"/>
                    </a:lnTo>
                    <a:lnTo>
                      <a:pt x="1130" y="3193"/>
                    </a:lnTo>
                    <a:lnTo>
                      <a:pt x="1129" y="3194"/>
                    </a:lnTo>
                    <a:lnTo>
                      <a:pt x="1129" y="3194"/>
                    </a:lnTo>
                    <a:lnTo>
                      <a:pt x="1129" y="3194"/>
                    </a:lnTo>
                    <a:lnTo>
                      <a:pt x="1129" y="3195"/>
                    </a:lnTo>
                    <a:lnTo>
                      <a:pt x="1129" y="3195"/>
                    </a:lnTo>
                    <a:lnTo>
                      <a:pt x="1129" y="3195"/>
                    </a:lnTo>
                    <a:lnTo>
                      <a:pt x="1129" y="3196"/>
                    </a:lnTo>
                    <a:lnTo>
                      <a:pt x="1129" y="3196"/>
                    </a:lnTo>
                    <a:lnTo>
                      <a:pt x="1129" y="3196"/>
                    </a:lnTo>
                    <a:lnTo>
                      <a:pt x="1129" y="3196"/>
                    </a:lnTo>
                    <a:lnTo>
                      <a:pt x="1129" y="3196"/>
                    </a:lnTo>
                    <a:lnTo>
                      <a:pt x="1129" y="3197"/>
                    </a:lnTo>
                    <a:lnTo>
                      <a:pt x="1129" y="3197"/>
                    </a:lnTo>
                    <a:lnTo>
                      <a:pt x="1129" y="3197"/>
                    </a:lnTo>
                    <a:lnTo>
                      <a:pt x="1129" y="3198"/>
                    </a:lnTo>
                    <a:lnTo>
                      <a:pt x="1130" y="3199"/>
                    </a:lnTo>
                    <a:lnTo>
                      <a:pt x="1130" y="3200"/>
                    </a:lnTo>
                    <a:lnTo>
                      <a:pt x="1130" y="3200"/>
                    </a:lnTo>
                    <a:lnTo>
                      <a:pt x="1131" y="3201"/>
                    </a:lnTo>
                    <a:lnTo>
                      <a:pt x="1131" y="3201"/>
                    </a:lnTo>
                    <a:lnTo>
                      <a:pt x="1131" y="3201"/>
                    </a:lnTo>
                    <a:lnTo>
                      <a:pt x="1132" y="3202"/>
                    </a:lnTo>
                    <a:lnTo>
                      <a:pt x="1132" y="3202"/>
                    </a:lnTo>
                    <a:lnTo>
                      <a:pt x="1133" y="3202"/>
                    </a:lnTo>
                    <a:lnTo>
                      <a:pt x="1133" y="3202"/>
                    </a:lnTo>
                    <a:lnTo>
                      <a:pt x="1134" y="3202"/>
                    </a:lnTo>
                    <a:lnTo>
                      <a:pt x="1134" y="3202"/>
                    </a:lnTo>
                    <a:lnTo>
                      <a:pt x="1135" y="3203"/>
                    </a:lnTo>
                    <a:lnTo>
                      <a:pt x="1135" y="3203"/>
                    </a:lnTo>
                    <a:lnTo>
                      <a:pt x="1135" y="3203"/>
                    </a:lnTo>
                    <a:lnTo>
                      <a:pt x="1157" y="3204"/>
                    </a:lnTo>
                    <a:lnTo>
                      <a:pt x="1157" y="3204"/>
                    </a:lnTo>
                    <a:lnTo>
                      <a:pt x="1158" y="3204"/>
                    </a:lnTo>
                    <a:lnTo>
                      <a:pt x="1158" y="3204"/>
                    </a:lnTo>
                    <a:lnTo>
                      <a:pt x="1158" y="3204"/>
                    </a:lnTo>
                    <a:lnTo>
                      <a:pt x="1159" y="3204"/>
                    </a:lnTo>
                    <a:lnTo>
                      <a:pt x="1159" y="3204"/>
                    </a:lnTo>
                    <a:lnTo>
                      <a:pt x="1160" y="3204"/>
                    </a:lnTo>
                    <a:lnTo>
                      <a:pt x="1160" y="3203"/>
                    </a:lnTo>
                    <a:lnTo>
                      <a:pt x="1161" y="3203"/>
                    </a:lnTo>
                    <a:lnTo>
                      <a:pt x="1161" y="3203"/>
                    </a:lnTo>
                    <a:lnTo>
                      <a:pt x="1162" y="3202"/>
                    </a:lnTo>
                    <a:lnTo>
                      <a:pt x="1163" y="3202"/>
                    </a:lnTo>
                    <a:lnTo>
                      <a:pt x="1163" y="3201"/>
                    </a:lnTo>
                    <a:lnTo>
                      <a:pt x="1163" y="3201"/>
                    </a:lnTo>
                    <a:lnTo>
                      <a:pt x="1164" y="3200"/>
                    </a:lnTo>
                    <a:lnTo>
                      <a:pt x="1164" y="3200"/>
                    </a:lnTo>
                    <a:lnTo>
                      <a:pt x="1164" y="3200"/>
                    </a:lnTo>
                    <a:lnTo>
                      <a:pt x="1164" y="3199"/>
                    </a:lnTo>
                    <a:lnTo>
                      <a:pt x="1164" y="3199"/>
                    </a:lnTo>
                    <a:lnTo>
                      <a:pt x="1164" y="3199"/>
                    </a:lnTo>
                    <a:lnTo>
                      <a:pt x="1164" y="3198"/>
                    </a:lnTo>
                    <a:lnTo>
                      <a:pt x="1164" y="3198"/>
                    </a:lnTo>
                    <a:lnTo>
                      <a:pt x="1164" y="3198"/>
                    </a:lnTo>
                    <a:lnTo>
                      <a:pt x="1164" y="3197"/>
                    </a:lnTo>
                    <a:lnTo>
                      <a:pt x="1164" y="3197"/>
                    </a:lnTo>
                    <a:lnTo>
                      <a:pt x="1164" y="3197"/>
                    </a:lnTo>
                    <a:lnTo>
                      <a:pt x="1164" y="3196"/>
                    </a:lnTo>
                    <a:lnTo>
                      <a:pt x="1164" y="3196"/>
                    </a:lnTo>
                    <a:lnTo>
                      <a:pt x="1164" y="3196"/>
                    </a:lnTo>
                    <a:lnTo>
                      <a:pt x="1164" y="3196"/>
                    </a:lnTo>
                    <a:close/>
                    <a:moveTo>
                      <a:pt x="1435" y="481"/>
                    </a:moveTo>
                    <a:lnTo>
                      <a:pt x="1435" y="481"/>
                    </a:lnTo>
                    <a:lnTo>
                      <a:pt x="1435" y="482"/>
                    </a:lnTo>
                    <a:lnTo>
                      <a:pt x="1435" y="482"/>
                    </a:lnTo>
                    <a:lnTo>
                      <a:pt x="1436" y="483"/>
                    </a:lnTo>
                    <a:lnTo>
                      <a:pt x="1436" y="483"/>
                    </a:lnTo>
                    <a:lnTo>
                      <a:pt x="1436" y="484"/>
                    </a:lnTo>
                    <a:lnTo>
                      <a:pt x="1437" y="484"/>
                    </a:lnTo>
                    <a:lnTo>
                      <a:pt x="1437" y="485"/>
                    </a:lnTo>
                    <a:lnTo>
                      <a:pt x="1438" y="485"/>
                    </a:lnTo>
                    <a:lnTo>
                      <a:pt x="1438" y="485"/>
                    </a:lnTo>
                    <a:lnTo>
                      <a:pt x="1439" y="485"/>
                    </a:lnTo>
                    <a:lnTo>
                      <a:pt x="1439" y="485"/>
                    </a:lnTo>
                    <a:lnTo>
                      <a:pt x="1439" y="485"/>
                    </a:lnTo>
                    <a:lnTo>
                      <a:pt x="1440" y="485"/>
                    </a:lnTo>
                    <a:lnTo>
                      <a:pt x="1440" y="485"/>
                    </a:lnTo>
                    <a:lnTo>
                      <a:pt x="1440" y="486"/>
                    </a:lnTo>
                    <a:lnTo>
                      <a:pt x="1463" y="487"/>
                    </a:lnTo>
                    <a:lnTo>
                      <a:pt x="1463" y="487"/>
                    </a:lnTo>
                    <a:lnTo>
                      <a:pt x="1463" y="487"/>
                    </a:lnTo>
                    <a:lnTo>
                      <a:pt x="1463" y="487"/>
                    </a:lnTo>
                    <a:lnTo>
                      <a:pt x="1464" y="487"/>
                    </a:lnTo>
                    <a:lnTo>
                      <a:pt x="1464" y="486"/>
                    </a:lnTo>
                    <a:lnTo>
                      <a:pt x="1464" y="486"/>
                    </a:lnTo>
                    <a:lnTo>
                      <a:pt x="1465" y="486"/>
                    </a:lnTo>
                    <a:lnTo>
                      <a:pt x="1466" y="486"/>
                    </a:lnTo>
                    <a:lnTo>
                      <a:pt x="1466" y="486"/>
                    </a:lnTo>
                    <a:lnTo>
                      <a:pt x="1467" y="485"/>
                    </a:lnTo>
                    <a:lnTo>
                      <a:pt x="1467" y="485"/>
                    </a:lnTo>
                    <a:lnTo>
                      <a:pt x="1467" y="485"/>
                    </a:lnTo>
                    <a:lnTo>
                      <a:pt x="1468" y="484"/>
                    </a:lnTo>
                    <a:lnTo>
                      <a:pt x="1468" y="484"/>
                    </a:lnTo>
                    <a:lnTo>
                      <a:pt x="1468" y="483"/>
                    </a:lnTo>
                    <a:lnTo>
                      <a:pt x="1469" y="483"/>
                    </a:lnTo>
                    <a:lnTo>
                      <a:pt x="1469" y="482"/>
                    </a:lnTo>
                    <a:lnTo>
                      <a:pt x="1469" y="482"/>
                    </a:lnTo>
                    <a:lnTo>
                      <a:pt x="1469" y="482"/>
                    </a:lnTo>
                    <a:lnTo>
                      <a:pt x="1470" y="481"/>
                    </a:lnTo>
                    <a:lnTo>
                      <a:pt x="1470" y="481"/>
                    </a:lnTo>
                    <a:lnTo>
                      <a:pt x="1470" y="481"/>
                    </a:lnTo>
                    <a:lnTo>
                      <a:pt x="1470" y="481"/>
                    </a:lnTo>
                    <a:lnTo>
                      <a:pt x="1470" y="480"/>
                    </a:lnTo>
                    <a:lnTo>
                      <a:pt x="1470" y="480"/>
                    </a:lnTo>
                    <a:lnTo>
                      <a:pt x="1470" y="479"/>
                    </a:lnTo>
                    <a:lnTo>
                      <a:pt x="1470" y="479"/>
                    </a:lnTo>
                    <a:lnTo>
                      <a:pt x="1469" y="479"/>
                    </a:lnTo>
                    <a:lnTo>
                      <a:pt x="1469" y="478"/>
                    </a:lnTo>
                    <a:lnTo>
                      <a:pt x="1469" y="478"/>
                    </a:lnTo>
                    <a:lnTo>
                      <a:pt x="1469" y="477"/>
                    </a:lnTo>
                    <a:lnTo>
                      <a:pt x="1468" y="477"/>
                    </a:lnTo>
                    <a:lnTo>
                      <a:pt x="1468" y="476"/>
                    </a:lnTo>
                    <a:lnTo>
                      <a:pt x="1468" y="476"/>
                    </a:lnTo>
                    <a:lnTo>
                      <a:pt x="1467" y="475"/>
                    </a:lnTo>
                    <a:lnTo>
                      <a:pt x="1467" y="475"/>
                    </a:lnTo>
                    <a:lnTo>
                      <a:pt x="1466" y="475"/>
                    </a:lnTo>
                    <a:lnTo>
                      <a:pt x="1466" y="474"/>
                    </a:lnTo>
                    <a:lnTo>
                      <a:pt x="1465" y="474"/>
                    </a:lnTo>
                    <a:lnTo>
                      <a:pt x="1465" y="474"/>
                    </a:lnTo>
                    <a:lnTo>
                      <a:pt x="1464" y="474"/>
                    </a:lnTo>
                    <a:lnTo>
                      <a:pt x="1464" y="474"/>
                    </a:lnTo>
                    <a:lnTo>
                      <a:pt x="1464" y="474"/>
                    </a:lnTo>
                    <a:lnTo>
                      <a:pt x="1464" y="474"/>
                    </a:lnTo>
                    <a:lnTo>
                      <a:pt x="1463" y="474"/>
                    </a:lnTo>
                    <a:lnTo>
                      <a:pt x="1441" y="472"/>
                    </a:lnTo>
                    <a:lnTo>
                      <a:pt x="1441" y="472"/>
                    </a:lnTo>
                    <a:lnTo>
                      <a:pt x="1440" y="472"/>
                    </a:lnTo>
                    <a:lnTo>
                      <a:pt x="1440" y="472"/>
                    </a:lnTo>
                    <a:lnTo>
                      <a:pt x="1440" y="472"/>
                    </a:lnTo>
                    <a:lnTo>
                      <a:pt x="1439" y="472"/>
                    </a:lnTo>
                    <a:lnTo>
                      <a:pt x="1439" y="472"/>
                    </a:lnTo>
                    <a:lnTo>
                      <a:pt x="1439" y="472"/>
                    </a:lnTo>
                    <a:lnTo>
                      <a:pt x="1438" y="473"/>
                    </a:lnTo>
                    <a:lnTo>
                      <a:pt x="1437" y="473"/>
                    </a:lnTo>
                    <a:lnTo>
                      <a:pt x="1437" y="474"/>
                    </a:lnTo>
                    <a:lnTo>
                      <a:pt x="1437" y="474"/>
                    </a:lnTo>
                    <a:lnTo>
                      <a:pt x="1436" y="475"/>
                    </a:lnTo>
                    <a:lnTo>
                      <a:pt x="1436" y="475"/>
                    </a:lnTo>
                    <a:lnTo>
                      <a:pt x="1435" y="476"/>
                    </a:lnTo>
                    <a:lnTo>
                      <a:pt x="1435" y="476"/>
                    </a:lnTo>
                    <a:lnTo>
                      <a:pt x="1435" y="477"/>
                    </a:lnTo>
                    <a:lnTo>
                      <a:pt x="1435" y="477"/>
                    </a:lnTo>
                    <a:lnTo>
                      <a:pt x="1435" y="477"/>
                    </a:lnTo>
                    <a:lnTo>
                      <a:pt x="1435" y="478"/>
                    </a:lnTo>
                    <a:lnTo>
                      <a:pt x="1435" y="478"/>
                    </a:lnTo>
                    <a:lnTo>
                      <a:pt x="1434" y="478"/>
                    </a:lnTo>
                    <a:lnTo>
                      <a:pt x="1434" y="478"/>
                    </a:lnTo>
                    <a:lnTo>
                      <a:pt x="1434" y="478"/>
                    </a:lnTo>
                    <a:lnTo>
                      <a:pt x="1434" y="479"/>
                    </a:lnTo>
                    <a:lnTo>
                      <a:pt x="1434" y="479"/>
                    </a:lnTo>
                    <a:lnTo>
                      <a:pt x="1434" y="479"/>
                    </a:lnTo>
                    <a:lnTo>
                      <a:pt x="1435" y="480"/>
                    </a:lnTo>
                    <a:lnTo>
                      <a:pt x="1435" y="481"/>
                    </a:lnTo>
                    <a:lnTo>
                      <a:pt x="1435" y="481"/>
                    </a:lnTo>
                    <a:lnTo>
                      <a:pt x="1435" y="481"/>
                    </a:lnTo>
                    <a:close/>
                    <a:moveTo>
                      <a:pt x="1971" y="740"/>
                    </a:moveTo>
                    <a:lnTo>
                      <a:pt x="1970" y="739"/>
                    </a:lnTo>
                    <a:lnTo>
                      <a:pt x="1970" y="739"/>
                    </a:lnTo>
                    <a:lnTo>
                      <a:pt x="1969" y="738"/>
                    </a:lnTo>
                    <a:lnTo>
                      <a:pt x="1969" y="737"/>
                    </a:lnTo>
                    <a:lnTo>
                      <a:pt x="1968" y="737"/>
                    </a:lnTo>
                    <a:lnTo>
                      <a:pt x="1968" y="737"/>
                    </a:lnTo>
                    <a:lnTo>
                      <a:pt x="1967" y="736"/>
                    </a:lnTo>
                    <a:lnTo>
                      <a:pt x="1967" y="736"/>
                    </a:lnTo>
                    <a:lnTo>
                      <a:pt x="1966" y="736"/>
                    </a:lnTo>
                    <a:lnTo>
                      <a:pt x="1966" y="736"/>
                    </a:lnTo>
                    <a:lnTo>
                      <a:pt x="1965" y="736"/>
                    </a:lnTo>
                    <a:lnTo>
                      <a:pt x="1965" y="736"/>
                    </a:lnTo>
                    <a:lnTo>
                      <a:pt x="1965" y="735"/>
                    </a:lnTo>
                    <a:lnTo>
                      <a:pt x="1964" y="735"/>
                    </a:lnTo>
                    <a:lnTo>
                      <a:pt x="1964" y="735"/>
                    </a:lnTo>
                    <a:lnTo>
                      <a:pt x="1964" y="735"/>
                    </a:lnTo>
                    <a:lnTo>
                      <a:pt x="1942" y="737"/>
                    </a:lnTo>
                    <a:lnTo>
                      <a:pt x="1941" y="737"/>
                    </a:lnTo>
                    <a:lnTo>
                      <a:pt x="1941" y="737"/>
                    </a:lnTo>
                    <a:lnTo>
                      <a:pt x="1941" y="737"/>
                    </a:lnTo>
                    <a:lnTo>
                      <a:pt x="1940" y="737"/>
                    </a:lnTo>
                    <a:lnTo>
                      <a:pt x="1940" y="737"/>
                    </a:lnTo>
                    <a:lnTo>
                      <a:pt x="1940" y="737"/>
                    </a:lnTo>
                    <a:lnTo>
                      <a:pt x="1939" y="738"/>
                    </a:lnTo>
                    <a:lnTo>
                      <a:pt x="1939" y="738"/>
                    </a:lnTo>
                    <a:lnTo>
                      <a:pt x="1938" y="739"/>
                    </a:lnTo>
                    <a:lnTo>
                      <a:pt x="1938" y="739"/>
                    </a:lnTo>
                    <a:lnTo>
                      <a:pt x="1937" y="740"/>
                    </a:lnTo>
                    <a:lnTo>
                      <a:pt x="1937" y="740"/>
                    </a:lnTo>
                    <a:lnTo>
                      <a:pt x="1937" y="741"/>
                    </a:lnTo>
                    <a:lnTo>
                      <a:pt x="1936" y="741"/>
                    </a:lnTo>
                    <a:lnTo>
                      <a:pt x="1936" y="742"/>
                    </a:lnTo>
                    <a:lnTo>
                      <a:pt x="1936" y="742"/>
                    </a:lnTo>
                    <a:lnTo>
                      <a:pt x="1936" y="743"/>
                    </a:lnTo>
                    <a:lnTo>
                      <a:pt x="1936" y="743"/>
                    </a:lnTo>
                    <a:lnTo>
                      <a:pt x="1936" y="743"/>
                    </a:lnTo>
                    <a:lnTo>
                      <a:pt x="1936" y="744"/>
                    </a:lnTo>
                    <a:lnTo>
                      <a:pt x="1936" y="744"/>
                    </a:lnTo>
                    <a:lnTo>
                      <a:pt x="1936" y="744"/>
                    </a:lnTo>
                    <a:lnTo>
                      <a:pt x="1936" y="744"/>
                    </a:lnTo>
                    <a:lnTo>
                      <a:pt x="1936" y="744"/>
                    </a:lnTo>
                    <a:lnTo>
                      <a:pt x="1936" y="745"/>
                    </a:lnTo>
                    <a:lnTo>
                      <a:pt x="1936" y="746"/>
                    </a:lnTo>
                    <a:lnTo>
                      <a:pt x="1936" y="746"/>
                    </a:lnTo>
                    <a:lnTo>
                      <a:pt x="1936" y="746"/>
                    </a:lnTo>
                    <a:lnTo>
                      <a:pt x="1936" y="747"/>
                    </a:lnTo>
                    <a:lnTo>
                      <a:pt x="1937" y="747"/>
                    </a:lnTo>
                    <a:lnTo>
                      <a:pt x="1937" y="748"/>
                    </a:lnTo>
                    <a:lnTo>
                      <a:pt x="1937" y="748"/>
                    </a:lnTo>
                    <a:lnTo>
                      <a:pt x="1938" y="749"/>
                    </a:lnTo>
                    <a:lnTo>
                      <a:pt x="1938" y="749"/>
                    </a:lnTo>
                    <a:lnTo>
                      <a:pt x="1939" y="749"/>
                    </a:lnTo>
                    <a:lnTo>
                      <a:pt x="1939" y="750"/>
                    </a:lnTo>
                    <a:lnTo>
                      <a:pt x="1940" y="750"/>
                    </a:lnTo>
                    <a:lnTo>
                      <a:pt x="1940" y="750"/>
                    </a:lnTo>
                    <a:lnTo>
                      <a:pt x="1941" y="750"/>
                    </a:lnTo>
                    <a:lnTo>
                      <a:pt x="1941" y="750"/>
                    </a:lnTo>
                    <a:lnTo>
                      <a:pt x="1941" y="750"/>
                    </a:lnTo>
                    <a:lnTo>
                      <a:pt x="1942" y="750"/>
                    </a:lnTo>
                    <a:lnTo>
                      <a:pt x="1942" y="750"/>
                    </a:lnTo>
                    <a:lnTo>
                      <a:pt x="1943" y="750"/>
                    </a:lnTo>
                    <a:lnTo>
                      <a:pt x="1943" y="750"/>
                    </a:lnTo>
                    <a:lnTo>
                      <a:pt x="1965" y="749"/>
                    </a:lnTo>
                    <a:lnTo>
                      <a:pt x="1965" y="749"/>
                    </a:lnTo>
                    <a:lnTo>
                      <a:pt x="1965" y="749"/>
                    </a:lnTo>
                    <a:lnTo>
                      <a:pt x="1966" y="749"/>
                    </a:lnTo>
                    <a:lnTo>
                      <a:pt x="1966" y="749"/>
                    </a:lnTo>
                    <a:lnTo>
                      <a:pt x="1966" y="749"/>
                    </a:lnTo>
                    <a:lnTo>
                      <a:pt x="1967" y="748"/>
                    </a:lnTo>
                    <a:lnTo>
                      <a:pt x="1967" y="748"/>
                    </a:lnTo>
                    <a:lnTo>
                      <a:pt x="1968" y="748"/>
                    </a:lnTo>
                    <a:lnTo>
                      <a:pt x="1968" y="748"/>
                    </a:lnTo>
                    <a:lnTo>
                      <a:pt x="1969" y="747"/>
                    </a:lnTo>
                    <a:lnTo>
                      <a:pt x="1969" y="747"/>
                    </a:lnTo>
                    <a:lnTo>
                      <a:pt x="1969" y="746"/>
                    </a:lnTo>
                    <a:lnTo>
                      <a:pt x="1970" y="746"/>
                    </a:lnTo>
                    <a:lnTo>
                      <a:pt x="1971" y="745"/>
                    </a:lnTo>
                    <a:lnTo>
                      <a:pt x="1971" y="744"/>
                    </a:lnTo>
                    <a:lnTo>
                      <a:pt x="1971" y="744"/>
                    </a:lnTo>
                    <a:lnTo>
                      <a:pt x="1971" y="743"/>
                    </a:lnTo>
                    <a:lnTo>
                      <a:pt x="1971" y="743"/>
                    </a:lnTo>
                    <a:lnTo>
                      <a:pt x="1971" y="743"/>
                    </a:lnTo>
                    <a:lnTo>
                      <a:pt x="1971" y="742"/>
                    </a:lnTo>
                    <a:lnTo>
                      <a:pt x="1971" y="742"/>
                    </a:lnTo>
                    <a:lnTo>
                      <a:pt x="1971" y="742"/>
                    </a:lnTo>
                    <a:lnTo>
                      <a:pt x="1971" y="742"/>
                    </a:lnTo>
                    <a:lnTo>
                      <a:pt x="1971" y="741"/>
                    </a:lnTo>
                    <a:lnTo>
                      <a:pt x="1971" y="741"/>
                    </a:lnTo>
                    <a:lnTo>
                      <a:pt x="1971" y="741"/>
                    </a:lnTo>
                    <a:lnTo>
                      <a:pt x="1971" y="740"/>
                    </a:lnTo>
                    <a:lnTo>
                      <a:pt x="1971" y="740"/>
                    </a:lnTo>
                    <a:lnTo>
                      <a:pt x="1971" y="740"/>
                    </a:lnTo>
                    <a:lnTo>
                      <a:pt x="1971" y="740"/>
                    </a:lnTo>
                    <a:close/>
                    <a:moveTo>
                      <a:pt x="1896" y="740"/>
                    </a:moveTo>
                    <a:lnTo>
                      <a:pt x="1896" y="739"/>
                    </a:lnTo>
                    <a:lnTo>
                      <a:pt x="1896" y="739"/>
                    </a:lnTo>
                    <a:lnTo>
                      <a:pt x="1895" y="738"/>
                    </a:lnTo>
                    <a:lnTo>
                      <a:pt x="1895" y="737"/>
                    </a:lnTo>
                    <a:lnTo>
                      <a:pt x="1895" y="737"/>
                    </a:lnTo>
                    <a:lnTo>
                      <a:pt x="1894" y="737"/>
                    </a:lnTo>
                    <a:lnTo>
                      <a:pt x="1894" y="736"/>
                    </a:lnTo>
                    <a:lnTo>
                      <a:pt x="1893" y="736"/>
                    </a:lnTo>
                    <a:lnTo>
                      <a:pt x="1892" y="736"/>
                    </a:lnTo>
                    <a:lnTo>
                      <a:pt x="1891" y="736"/>
                    </a:lnTo>
                    <a:lnTo>
                      <a:pt x="1891" y="736"/>
                    </a:lnTo>
                    <a:lnTo>
                      <a:pt x="1891" y="736"/>
                    </a:lnTo>
                    <a:lnTo>
                      <a:pt x="1891" y="735"/>
                    </a:lnTo>
                    <a:lnTo>
                      <a:pt x="1890" y="735"/>
                    </a:lnTo>
                    <a:lnTo>
                      <a:pt x="1890" y="735"/>
                    </a:lnTo>
                    <a:lnTo>
                      <a:pt x="1890" y="735"/>
                    </a:lnTo>
                    <a:lnTo>
                      <a:pt x="1868" y="737"/>
                    </a:lnTo>
                    <a:lnTo>
                      <a:pt x="1868" y="737"/>
                    </a:lnTo>
                    <a:lnTo>
                      <a:pt x="1867" y="737"/>
                    </a:lnTo>
                    <a:lnTo>
                      <a:pt x="1867" y="737"/>
                    </a:lnTo>
                    <a:lnTo>
                      <a:pt x="1867" y="737"/>
                    </a:lnTo>
                    <a:lnTo>
                      <a:pt x="1866" y="737"/>
                    </a:lnTo>
                    <a:lnTo>
                      <a:pt x="1866" y="737"/>
                    </a:lnTo>
                    <a:lnTo>
                      <a:pt x="1866" y="738"/>
                    </a:lnTo>
                    <a:lnTo>
                      <a:pt x="1865" y="738"/>
                    </a:lnTo>
                    <a:lnTo>
                      <a:pt x="1864" y="739"/>
                    </a:lnTo>
                    <a:lnTo>
                      <a:pt x="1864" y="739"/>
                    </a:lnTo>
                    <a:lnTo>
                      <a:pt x="1863" y="740"/>
                    </a:lnTo>
                    <a:lnTo>
                      <a:pt x="1863" y="740"/>
                    </a:lnTo>
                    <a:lnTo>
                      <a:pt x="1862" y="741"/>
                    </a:lnTo>
                    <a:lnTo>
                      <a:pt x="1862" y="741"/>
                    </a:lnTo>
                    <a:lnTo>
                      <a:pt x="1862" y="742"/>
                    </a:lnTo>
                    <a:lnTo>
                      <a:pt x="1862" y="742"/>
                    </a:lnTo>
                    <a:lnTo>
                      <a:pt x="1862" y="743"/>
                    </a:lnTo>
                    <a:lnTo>
                      <a:pt x="1862" y="743"/>
                    </a:lnTo>
                    <a:lnTo>
                      <a:pt x="1862" y="743"/>
                    </a:lnTo>
                    <a:lnTo>
                      <a:pt x="1862" y="744"/>
                    </a:lnTo>
                    <a:lnTo>
                      <a:pt x="1862" y="744"/>
                    </a:lnTo>
                    <a:lnTo>
                      <a:pt x="1862" y="744"/>
                    </a:lnTo>
                    <a:lnTo>
                      <a:pt x="1862" y="744"/>
                    </a:lnTo>
                    <a:lnTo>
                      <a:pt x="1862" y="744"/>
                    </a:lnTo>
                    <a:lnTo>
                      <a:pt x="1862" y="745"/>
                    </a:lnTo>
                    <a:lnTo>
                      <a:pt x="1862" y="746"/>
                    </a:lnTo>
                    <a:lnTo>
                      <a:pt x="1862" y="746"/>
                    </a:lnTo>
                    <a:lnTo>
                      <a:pt x="1862" y="746"/>
                    </a:lnTo>
                    <a:lnTo>
                      <a:pt x="1862" y="747"/>
                    </a:lnTo>
                    <a:lnTo>
                      <a:pt x="1862" y="747"/>
                    </a:lnTo>
                    <a:lnTo>
                      <a:pt x="1863" y="748"/>
                    </a:lnTo>
                    <a:lnTo>
                      <a:pt x="1863" y="748"/>
                    </a:lnTo>
                    <a:lnTo>
                      <a:pt x="1863" y="749"/>
                    </a:lnTo>
                    <a:lnTo>
                      <a:pt x="1864" y="749"/>
                    </a:lnTo>
                    <a:lnTo>
                      <a:pt x="1864" y="749"/>
                    </a:lnTo>
                    <a:lnTo>
                      <a:pt x="1865" y="750"/>
                    </a:lnTo>
                    <a:lnTo>
                      <a:pt x="1866" y="750"/>
                    </a:lnTo>
                    <a:lnTo>
                      <a:pt x="1866" y="750"/>
                    </a:lnTo>
                    <a:lnTo>
                      <a:pt x="1867" y="750"/>
                    </a:lnTo>
                    <a:lnTo>
                      <a:pt x="1867" y="750"/>
                    </a:lnTo>
                    <a:lnTo>
                      <a:pt x="1868" y="750"/>
                    </a:lnTo>
                    <a:lnTo>
                      <a:pt x="1868" y="750"/>
                    </a:lnTo>
                    <a:lnTo>
                      <a:pt x="1868" y="750"/>
                    </a:lnTo>
                    <a:lnTo>
                      <a:pt x="1869" y="750"/>
                    </a:lnTo>
                    <a:lnTo>
                      <a:pt x="1869" y="750"/>
                    </a:lnTo>
                    <a:lnTo>
                      <a:pt x="1891" y="749"/>
                    </a:lnTo>
                    <a:lnTo>
                      <a:pt x="1891" y="749"/>
                    </a:lnTo>
                    <a:lnTo>
                      <a:pt x="1891" y="749"/>
                    </a:lnTo>
                    <a:lnTo>
                      <a:pt x="1891" y="749"/>
                    </a:lnTo>
                    <a:lnTo>
                      <a:pt x="1892" y="749"/>
                    </a:lnTo>
                    <a:lnTo>
                      <a:pt x="1892" y="749"/>
                    </a:lnTo>
                    <a:lnTo>
                      <a:pt x="1892" y="748"/>
                    </a:lnTo>
                    <a:lnTo>
                      <a:pt x="1893" y="748"/>
                    </a:lnTo>
                    <a:lnTo>
                      <a:pt x="1894" y="748"/>
                    </a:lnTo>
                    <a:lnTo>
                      <a:pt x="1894" y="748"/>
                    </a:lnTo>
                    <a:lnTo>
                      <a:pt x="1895" y="747"/>
                    </a:lnTo>
                    <a:lnTo>
                      <a:pt x="1895" y="747"/>
                    </a:lnTo>
                    <a:lnTo>
                      <a:pt x="1896" y="746"/>
                    </a:lnTo>
                    <a:lnTo>
                      <a:pt x="1896" y="746"/>
                    </a:lnTo>
                    <a:lnTo>
                      <a:pt x="1896" y="745"/>
                    </a:lnTo>
                    <a:lnTo>
                      <a:pt x="1896" y="744"/>
                    </a:lnTo>
                    <a:lnTo>
                      <a:pt x="1897" y="744"/>
                    </a:lnTo>
                    <a:lnTo>
                      <a:pt x="1897" y="743"/>
                    </a:lnTo>
                    <a:lnTo>
                      <a:pt x="1897" y="743"/>
                    </a:lnTo>
                    <a:lnTo>
                      <a:pt x="1897" y="743"/>
                    </a:lnTo>
                    <a:lnTo>
                      <a:pt x="1897" y="742"/>
                    </a:lnTo>
                    <a:lnTo>
                      <a:pt x="1897" y="742"/>
                    </a:lnTo>
                    <a:lnTo>
                      <a:pt x="1897" y="742"/>
                    </a:lnTo>
                    <a:lnTo>
                      <a:pt x="1897" y="742"/>
                    </a:lnTo>
                    <a:lnTo>
                      <a:pt x="1897" y="741"/>
                    </a:lnTo>
                    <a:lnTo>
                      <a:pt x="1897" y="741"/>
                    </a:lnTo>
                    <a:lnTo>
                      <a:pt x="1897" y="741"/>
                    </a:lnTo>
                    <a:lnTo>
                      <a:pt x="1897" y="740"/>
                    </a:lnTo>
                    <a:lnTo>
                      <a:pt x="1896" y="740"/>
                    </a:lnTo>
                    <a:lnTo>
                      <a:pt x="1896" y="740"/>
                    </a:lnTo>
                    <a:lnTo>
                      <a:pt x="1896" y="740"/>
                    </a:lnTo>
                    <a:close/>
                    <a:moveTo>
                      <a:pt x="1826" y="744"/>
                    </a:moveTo>
                    <a:lnTo>
                      <a:pt x="1826" y="743"/>
                    </a:lnTo>
                    <a:lnTo>
                      <a:pt x="1826" y="742"/>
                    </a:lnTo>
                    <a:lnTo>
                      <a:pt x="1825" y="742"/>
                    </a:lnTo>
                    <a:lnTo>
                      <a:pt x="1825" y="741"/>
                    </a:lnTo>
                    <a:lnTo>
                      <a:pt x="1825" y="741"/>
                    </a:lnTo>
                    <a:lnTo>
                      <a:pt x="1824" y="741"/>
                    </a:lnTo>
                    <a:lnTo>
                      <a:pt x="1823" y="740"/>
                    </a:lnTo>
                    <a:lnTo>
                      <a:pt x="1823" y="740"/>
                    </a:lnTo>
                    <a:lnTo>
                      <a:pt x="1822" y="740"/>
                    </a:lnTo>
                    <a:lnTo>
                      <a:pt x="1821" y="740"/>
                    </a:lnTo>
                    <a:lnTo>
                      <a:pt x="1821" y="739"/>
                    </a:lnTo>
                    <a:lnTo>
                      <a:pt x="1821" y="739"/>
                    </a:lnTo>
                    <a:lnTo>
                      <a:pt x="1821" y="739"/>
                    </a:lnTo>
                    <a:lnTo>
                      <a:pt x="1820" y="739"/>
                    </a:lnTo>
                    <a:lnTo>
                      <a:pt x="1820" y="739"/>
                    </a:lnTo>
                    <a:lnTo>
                      <a:pt x="1820" y="739"/>
                    </a:lnTo>
                    <a:lnTo>
                      <a:pt x="1798" y="740"/>
                    </a:lnTo>
                    <a:lnTo>
                      <a:pt x="1798" y="740"/>
                    </a:lnTo>
                    <a:lnTo>
                      <a:pt x="1797" y="740"/>
                    </a:lnTo>
                    <a:lnTo>
                      <a:pt x="1797" y="740"/>
                    </a:lnTo>
                    <a:lnTo>
                      <a:pt x="1797" y="740"/>
                    </a:lnTo>
                    <a:lnTo>
                      <a:pt x="1796" y="740"/>
                    </a:lnTo>
                    <a:lnTo>
                      <a:pt x="1796" y="740"/>
                    </a:lnTo>
                    <a:lnTo>
                      <a:pt x="1795" y="740"/>
                    </a:lnTo>
                    <a:lnTo>
                      <a:pt x="1794" y="741"/>
                    </a:lnTo>
                    <a:lnTo>
                      <a:pt x="1794" y="741"/>
                    </a:lnTo>
                    <a:lnTo>
                      <a:pt x="1793" y="741"/>
                    </a:lnTo>
                    <a:lnTo>
                      <a:pt x="1793" y="742"/>
                    </a:lnTo>
                    <a:lnTo>
                      <a:pt x="1793" y="742"/>
                    </a:lnTo>
                    <a:lnTo>
                      <a:pt x="1792" y="743"/>
                    </a:lnTo>
                    <a:lnTo>
                      <a:pt x="1792" y="743"/>
                    </a:lnTo>
                    <a:lnTo>
                      <a:pt x="1792" y="744"/>
                    </a:lnTo>
                    <a:lnTo>
                      <a:pt x="1792" y="744"/>
                    </a:lnTo>
                    <a:lnTo>
                      <a:pt x="1791" y="745"/>
                    </a:lnTo>
                    <a:lnTo>
                      <a:pt x="1791" y="745"/>
                    </a:lnTo>
                    <a:lnTo>
                      <a:pt x="1791" y="746"/>
                    </a:lnTo>
                    <a:lnTo>
                      <a:pt x="1791" y="746"/>
                    </a:lnTo>
                    <a:lnTo>
                      <a:pt x="1791" y="746"/>
                    </a:lnTo>
                    <a:lnTo>
                      <a:pt x="1791" y="747"/>
                    </a:lnTo>
                    <a:lnTo>
                      <a:pt x="1791" y="747"/>
                    </a:lnTo>
                    <a:lnTo>
                      <a:pt x="1791" y="747"/>
                    </a:lnTo>
                    <a:lnTo>
                      <a:pt x="1791" y="747"/>
                    </a:lnTo>
                    <a:lnTo>
                      <a:pt x="1791" y="748"/>
                    </a:lnTo>
                    <a:lnTo>
                      <a:pt x="1791" y="748"/>
                    </a:lnTo>
                    <a:lnTo>
                      <a:pt x="1792" y="748"/>
                    </a:lnTo>
                    <a:lnTo>
                      <a:pt x="1792" y="749"/>
                    </a:lnTo>
                    <a:lnTo>
                      <a:pt x="1792" y="749"/>
                    </a:lnTo>
                    <a:lnTo>
                      <a:pt x="1792" y="750"/>
                    </a:lnTo>
                    <a:lnTo>
                      <a:pt x="1792" y="750"/>
                    </a:lnTo>
                    <a:lnTo>
                      <a:pt x="1793" y="751"/>
                    </a:lnTo>
                    <a:lnTo>
                      <a:pt x="1793" y="751"/>
                    </a:lnTo>
                    <a:lnTo>
                      <a:pt x="1794" y="751"/>
                    </a:lnTo>
                    <a:lnTo>
                      <a:pt x="1794" y="752"/>
                    </a:lnTo>
                    <a:lnTo>
                      <a:pt x="1795" y="753"/>
                    </a:lnTo>
                    <a:lnTo>
                      <a:pt x="1795" y="753"/>
                    </a:lnTo>
                    <a:lnTo>
                      <a:pt x="1796" y="753"/>
                    </a:lnTo>
                    <a:lnTo>
                      <a:pt x="1797" y="753"/>
                    </a:lnTo>
                    <a:lnTo>
                      <a:pt x="1797" y="753"/>
                    </a:lnTo>
                    <a:lnTo>
                      <a:pt x="1797" y="753"/>
                    </a:lnTo>
                    <a:lnTo>
                      <a:pt x="1798" y="753"/>
                    </a:lnTo>
                    <a:lnTo>
                      <a:pt x="1798" y="753"/>
                    </a:lnTo>
                    <a:lnTo>
                      <a:pt x="1798" y="753"/>
                    </a:lnTo>
                    <a:lnTo>
                      <a:pt x="1820" y="753"/>
                    </a:lnTo>
                    <a:lnTo>
                      <a:pt x="1820" y="753"/>
                    </a:lnTo>
                    <a:lnTo>
                      <a:pt x="1821" y="753"/>
                    </a:lnTo>
                    <a:lnTo>
                      <a:pt x="1821" y="753"/>
                    </a:lnTo>
                    <a:lnTo>
                      <a:pt x="1821" y="753"/>
                    </a:lnTo>
                    <a:lnTo>
                      <a:pt x="1821" y="753"/>
                    </a:lnTo>
                    <a:lnTo>
                      <a:pt x="1822" y="752"/>
                    </a:lnTo>
                    <a:lnTo>
                      <a:pt x="1822" y="752"/>
                    </a:lnTo>
                    <a:lnTo>
                      <a:pt x="1823" y="751"/>
                    </a:lnTo>
                    <a:lnTo>
                      <a:pt x="1823" y="751"/>
                    </a:lnTo>
                    <a:lnTo>
                      <a:pt x="1824" y="751"/>
                    </a:lnTo>
                    <a:lnTo>
                      <a:pt x="1825" y="750"/>
                    </a:lnTo>
                    <a:lnTo>
                      <a:pt x="1825" y="750"/>
                    </a:lnTo>
                    <a:lnTo>
                      <a:pt x="1826" y="749"/>
                    </a:lnTo>
                    <a:lnTo>
                      <a:pt x="1826" y="749"/>
                    </a:lnTo>
                    <a:lnTo>
                      <a:pt x="1826" y="748"/>
                    </a:lnTo>
                    <a:lnTo>
                      <a:pt x="1826" y="748"/>
                    </a:lnTo>
                    <a:lnTo>
                      <a:pt x="1826" y="747"/>
                    </a:lnTo>
                    <a:lnTo>
                      <a:pt x="1826" y="747"/>
                    </a:lnTo>
                    <a:lnTo>
                      <a:pt x="1826" y="747"/>
                    </a:lnTo>
                    <a:lnTo>
                      <a:pt x="1826" y="747"/>
                    </a:lnTo>
                    <a:lnTo>
                      <a:pt x="1826" y="746"/>
                    </a:lnTo>
                    <a:lnTo>
                      <a:pt x="1826" y="746"/>
                    </a:lnTo>
                    <a:lnTo>
                      <a:pt x="1826" y="746"/>
                    </a:lnTo>
                    <a:lnTo>
                      <a:pt x="1826" y="746"/>
                    </a:lnTo>
                    <a:lnTo>
                      <a:pt x="1826" y="745"/>
                    </a:lnTo>
                    <a:lnTo>
                      <a:pt x="1826" y="744"/>
                    </a:lnTo>
                    <a:lnTo>
                      <a:pt x="1826" y="744"/>
                    </a:lnTo>
                    <a:lnTo>
                      <a:pt x="1826" y="744"/>
                    </a:lnTo>
                    <a:lnTo>
                      <a:pt x="1826" y="744"/>
                    </a:lnTo>
                    <a:lnTo>
                      <a:pt x="1826" y="744"/>
                    </a:lnTo>
                    <a:close/>
                    <a:moveTo>
                      <a:pt x="1746" y="742"/>
                    </a:moveTo>
                    <a:lnTo>
                      <a:pt x="1746" y="741"/>
                    </a:lnTo>
                    <a:lnTo>
                      <a:pt x="1746" y="741"/>
                    </a:lnTo>
                    <a:lnTo>
                      <a:pt x="1746" y="740"/>
                    </a:lnTo>
                    <a:lnTo>
                      <a:pt x="1746" y="739"/>
                    </a:lnTo>
                    <a:lnTo>
                      <a:pt x="1746" y="739"/>
                    </a:lnTo>
                    <a:lnTo>
                      <a:pt x="1746" y="738"/>
                    </a:lnTo>
                    <a:lnTo>
                      <a:pt x="1746" y="737"/>
                    </a:lnTo>
                    <a:lnTo>
                      <a:pt x="1746" y="737"/>
                    </a:lnTo>
                    <a:lnTo>
                      <a:pt x="1745" y="736"/>
                    </a:lnTo>
                    <a:lnTo>
                      <a:pt x="1745" y="736"/>
                    </a:lnTo>
                    <a:lnTo>
                      <a:pt x="1745" y="735"/>
                    </a:lnTo>
                    <a:lnTo>
                      <a:pt x="1745" y="735"/>
                    </a:lnTo>
                    <a:lnTo>
                      <a:pt x="1745" y="735"/>
                    </a:lnTo>
                    <a:lnTo>
                      <a:pt x="1744" y="735"/>
                    </a:lnTo>
                    <a:lnTo>
                      <a:pt x="1744" y="734"/>
                    </a:lnTo>
                    <a:lnTo>
                      <a:pt x="1744" y="734"/>
                    </a:lnTo>
                    <a:lnTo>
                      <a:pt x="1727" y="720"/>
                    </a:lnTo>
                    <a:lnTo>
                      <a:pt x="1727" y="720"/>
                    </a:lnTo>
                    <a:lnTo>
                      <a:pt x="1727" y="720"/>
                    </a:lnTo>
                    <a:lnTo>
                      <a:pt x="1727" y="719"/>
                    </a:lnTo>
                    <a:lnTo>
                      <a:pt x="1726" y="719"/>
                    </a:lnTo>
                    <a:lnTo>
                      <a:pt x="1726" y="719"/>
                    </a:lnTo>
                    <a:lnTo>
                      <a:pt x="1725" y="719"/>
                    </a:lnTo>
                    <a:lnTo>
                      <a:pt x="1725" y="719"/>
                    </a:lnTo>
                    <a:lnTo>
                      <a:pt x="1724" y="719"/>
                    </a:lnTo>
                    <a:lnTo>
                      <a:pt x="1724" y="718"/>
                    </a:lnTo>
                    <a:lnTo>
                      <a:pt x="1723" y="718"/>
                    </a:lnTo>
                    <a:lnTo>
                      <a:pt x="1722" y="718"/>
                    </a:lnTo>
                    <a:lnTo>
                      <a:pt x="1722" y="719"/>
                    </a:lnTo>
                    <a:lnTo>
                      <a:pt x="1721" y="719"/>
                    </a:lnTo>
                    <a:lnTo>
                      <a:pt x="1721" y="719"/>
                    </a:lnTo>
                    <a:lnTo>
                      <a:pt x="1720" y="719"/>
                    </a:lnTo>
                    <a:lnTo>
                      <a:pt x="1720" y="719"/>
                    </a:lnTo>
                    <a:lnTo>
                      <a:pt x="1719" y="720"/>
                    </a:lnTo>
                    <a:lnTo>
                      <a:pt x="1719" y="720"/>
                    </a:lnTo>
                    <a:lnTo>
                      <a:pt x="1718" y="720"/>
                    </a:lnTo>
                    <a:lnTo>
                      <a:pt x="1718" y="720"/>
                    </a:lnTo>
                    <a:lnTo>
                      <a:pt x="1718" y="720"/>
                    </a:lnTo>
                    <a:lnTo>
                      <a:pt x="1718" y="721"/>
                    </a:lnTo>
                    <a:lnTo>
                      <a:pt x="1718" y="721"/>
                    </a:lnTo>
                    <a:lnTo>
                      <a:pt x="1718" y="721"/>
                    </a:lnTo>
                    <a:lnTo>
                      <a:pt x="1717" y="721"/>
                    </a:lnTo>
                    <a:lnTo>
                      <a:pt x="1717" y="721"/>
                    </a:lnTo>
                    <a:lnTo>
                      <a:pt x="1717" y="722"/>
                    </a:lnTo>
                    <a:lnTo>
                      <a:pt x="1717" y="722"/>
                    </a:lnTo>
                    <a:lnTo>
                      <a:pt x="1717" y="722"/>
                    </a:lnTo>
                    <a:lnTo>
                      <a:pt x="1717" y="723"/>
                    </a:lnTo>
                    <a:lnTo>
                      <a:pt x="1716" y="723"/>
                    </a:lnTo>
                    <a:lnTo>
                      <a:pt x="1716" y="724"/>
                    </a:lnTo>
                    <a:lnTo>
                      <a:pt x="1716" y="725"/>
                    </a:lnTo>
                    <a:lnTo>
                      <a:pt x="1716" y="726"/>
                    </a:lnTo>
                    <a:lnTo>
                      <a:pt x="1716" y="726"/>
                    </a:lnTo>
                    <a:lnTo>
                      <a:pt x="1716" y="727"/>
                    </a:lnTo>
                    <a:lnTo>
                      <a:pt x="1717" y="727"/>
                    </a:lnTo>
                    <a:lnTo>
                      <a:pt x="1717" y="728"/>
                    </a:lnTo>
                    <a:lnTo>
                      <a:pt x="1717" y="729"/>
                    </a:lnTo>
                    <a:lnTo>
                      <a:pt x="1717" y="729"/>
                    </a:lnTo>
                    <a:lnTo>
                      <a:pt x="1718" y="729"/>
                    </a:lnTo>
                    <a:lnTo>
                      <a:pt x="1718" y="729"/>
                    </a:lnTo>
                    <a:lnTo>
                      <a:pt x="1718" y="729"/>
                    </a:lnTo>
                    <a:lnTo>
                      <a:pt x="1718" y="730"/>
                    </a:lnTo>
                    <a:lnTo>
                      <a:pt x="1718" y="730"/>
                    </a:lnTo>
                    <a:lnTo>
                      <a:pt x="1735" y="744"/>
                    </a:lnTo>
                    <a:lnTo>
                      <a:pt x="1736" y="744"/>
                    </a:lnTo>
                    <a:lnTo>
                      <a:pt x="1736" y="744"/>
                    </a:lnTo>
                    <a:lnTo>
                      <a:pt x="1736" y="745"/>
                    </a:lnTo>
                    <a:lnTo>
                      <a:pt x="1736" y="745"/>
                    </a:lnTo>
                    <a:lnTo>
                      <a:pt x="1737" y="745"/>
                    </a:lnTo>
                    <a:lnTo>
                      <a:pt x="1737" y="746"/>
                    </a:lnTo>
                    <a:lnTo>
                      <a:pt x="1737" y="746"/>
                    </a:lnTo>
                    <a:lnTo>
                      <a:pt x="1738" y="746"/>
                    </a:lnTo>
                    <a:lnTo>
                      <a:pt x="1739" y="746"/>
                    </a:lnTo>
                    <a:lnTo>
                      <a:pt x="1739" y="746"/>
                    </a:lnTo>
                    <a:lnTo>
                      <a:pt x="1740" y="746"/>
                    </a:lnTo>
                    <a:lnTo>
                      <a:pt x="1741" y="746"/>
                    </a:lnTo>
                    <a:lnTo>
                      <a:pt x="1742" y="746"/>
                    </a:lnTo>
                    <a:lnTo>
                      <a:pt x="1742" y="746"/>
                    </a:lnTo>
                    <a:lnTo>
                      <a:pt x="1743" y="745"/>
                    </a:lnTo>
                    <a:lnTo>
                      <a:pt x="1743" y="745"/>
                    </a:lnTo>
                    <a:lnTo>
                      <a:pt x="1743" y="744"/>
                    </a:lnTo>
                    <a:lnTo>
                      <a:pt x="1744" y="744"/>
                    </a:lnTo>
                    <a:lnTo>
                      <a:pt x="1744" y="744"/>
                    </a:lnTo>
                    <a:lnTo>
                      <a:pt x="1744" y="744"/>
                    </a:lnTo>
                    <a:lnTo>
                      <a:pt x="1744" y="744"/>
                    </a:lnTo>
                    <a:lnTo>
                      <a:pt x="1745" y="743"/>
                    </a:lnTo>
                    <a:lnTo>
                      <a:pt x="1745" y="743"/>
                    </a:lnTo>
                    <a:lnTo>
                      <a:pt x="1745" y="743"/>
                    </a:lnTo>
                    <a:lnTo>
                      <a:pt x="1745" y="743"/>
                    </a:lnTo>
                    <a:lnTo>
                      <a:pt x="1745" y="743"/>
                    </a:lnTo>
                    <a:lnTo>
                      <a:pt x="1745" y="742"/>
                    </a:lnTo>
                    <a:lnTo>
                      <a:pt x="1745" y="742"/>
                    </a:lnTo>
                    <a:lnTo>
                      <a:pt x="1746" y="742"/>
                    </a:lnTo>
                    <a:lnTo>
                      <a:pt x="1746" y="742"/>
                    </a:lnTo>
                    <a:close/>
                    <a:moveTo>
                      <a:pt x="2000" y="1490"/>
                    </a:moveTo>
                    <a:lnTo>
                      <a:pt x="1999" y="1490"/>
                    </a:lnTo>
                    <a:lnTo>
                      <a:pt x="1999" y="1490"/>
                    </a:lnTo>
                    <a:lnTo>
                      <a:pt x="1997" y="1490"/>
                    </a:lnTo>
                    <a:lnTo>
                      <a:pt x="1997" y="1491"/>
                    </a:lnTo>
                    <a:lnTo>
                      <a:pt x="1996" y="1491"/>
                    </a:lnTo>
                    <a:lnTo>
                      <a:pt x="1996" y="1491"/>
                    </a:lnTo>
                    <a:lnTo>
                      <a:pt x="1995" y="1492"/>
                    </a:lnTo>
                    <a:lnTo>
                      <a:pt x="1995" y="1492"/>
                    </a:lnTo>
                    <a:lnTo>
                      <a:pt x="1995" y="1493"/>
                    </a:lnTo>
                    <a:lnTo>
                      <a:pt x="1994" y="1493"/>
                    </a:lnTo>
                    <a:lnTo>
                      <a:pt x="1994" y="1493"/>
                    </a:lnTo>
                    <a:lnTo>
                      <a:pt x="1994" y="1494"/>
                    </a:lnTo>
                    <a:lnTo>
                      <a:pt x="1994" y="1494"/>
                    </a:lnTo>
                    <a:lnTo>
                      <a:pt x="1994" y="1494"/>
                    </a:lnTo>
                    <a:lnTo>
                      <a:pt x="1994" y="1494"/>
                    </a:lnTo>
                    <a:lnTo>
                      <a:pt x="1994" y="1495"/>
                    </a:lnTo>
                    <a:lnTo>
                      <a:pt x="1988" y="1516"/>
                    </a:lnTo>
                    <a:lnTo>
                      <a:pt x="1988" y="1516"/>
                    </a:lnTo>
                    <a:lnTo>
                      <a:pt x="1988" y="1517"/>
                    </a:lnTo>
                    <a:lnTo>
                      <a:pt x="1988" y="1517"/>
                    </a:lnTo>
                    <a:lnTo>
                      <a:pt x="1988" y="1517"/>
                    </a:lnTo>
                    <a:lnTo>
                      <a:pt x="1988" y="1518"/>
                    </a:lnTo>
                    <a:lnTo>
                      <a:pt x="1988" y="1518"/>
                    </a:lnTo>
                    <a:lnTo>
                      <a:pt x="1988" y="1519"/>
                    </a:lnTo>
                    <a:lnTo>
                      <a:pt x="1988" y="1520"/>
                    </a:lnTo>
                    <a:lnTo>
                      <a:pt x="1989" y="1520"/>
                    </a:lnTo>
                    <a:lnTo>
                      <a:pt x="1989" y="1521"/>
                    </a:lnTo>
                    <a:lnTo>
                      <a:pt x="1989" y="1521"/>
                    </a:lnTo>
                    <a:lnTo>
                      <a:pt x="1989" y="1522"/>
                    </a:lnTo>
                    <a:lnTo>
                      <a:pt x="1990" y="1522"/>
                    </a:lnTo>
                    <a:lnTo>
                      <a:pt x="1990" y="1523"/>
                    </a:lnTo>
                    <a:lnTo>
                      <a:pt x="1991" y="1523"/>
                    </a:lnTo>
                    <a:lnTo>
                      <a:pt x="1992" y="1523"/>
                    </a:lnTo>
                    <a:lnTo>
                      <a:pt x="1992" y="1523"/>
                    </a:lnTo>
                    <a:lnTo>
                      <a:pt x="1992" y="1524"/>
                    </a:lnTo>
                    <a:lnTo>
                      <a:pt x="1992" y="1524"/>
                    </a:lnTo>
                    <a:lnTo>
                      <a:pt x="1993" y="1524"/>
                    </a:lnTo>
                    <a:lnTo>
                      <a:pt x="1993" y="1524"/>
                    </a:lnTo>
                    <a:lnTo>
                      <a:pt x="1993" y="1524"/>
                    </a:lnTo>
                    <a:lnTo>
                      <a:pt x="1993" y="1524"/>
                    </a:lnTo>
                    <a:lnTo>
                      <a:pt x="1994" y="1524"/>
                    </a:lnTo>
                    <a:lnTo>
                      <a:pt x="1994" y="1524"/>
                    </a:lnTo>
                    <a:lnTo>
                      <a:pt x="1994" y="1524"/>
                    </a:lnTo>
                    <a:lnTo>
                      <a:pt x="1995" y="1524"/>
                    </a:lnTo>
                    <a:lnTo>
                      <a:pt x="1995" y="1524"/>
                    </a:lnTo>
                    <a:lnTo>
                      <a:pt x="1995" y="1524"/>
                    </a:lnTo>
                    <a:lnTo>
                      <a:pt x="1996" y="1524"/>
                    </a:lnTo>
                    <a:lnTo>
                      <a:pt x="1996" y="1524"/>
                    </a:lnTo>
                    <a:lnTo>
                      <a:pt x="1997" y="1524"/>
                    </a:lnTo>
                    <a:lnTo>
                      <a:pt x="1998" y="1524"/>
                    </a:lnTo>
                    <a:lnTo>
                      <a:pt x="1999" y="1523"/>
                    </a:lnTo>
                    <a:lnTo>
                      <a:pt x="1999" y="1523"/>
                    </a:lnTo>
                    <a:lnTo>
                      <a:pt x="2000" y="1523"/>
                    </a:lnTo>
                    <a:lnTo>
                      <a:pt x="2000" y="1522"/>
                    </a:lnTo>
                    <a:lnTo>
                      <a:pt x="2000" y="1522"/>
                    </a:lnTo>
                    <a:lnTo>
                      <a:pt x="2001" y="1521"/>
                    </a:lnTo>
                    <a:lnTo>
                      <a:pt x="2001" y="1521"/>
                    </a:lnTo>
                    <a:lnTo>
                      <a:pt x="2001" y="1521"/>
                    </a:lnTo>
                    <a:lnTo>
                      <a:pt x="2001" y="1520"/>
                    </a:lnTo>
                    <a:lnTo>
                      <a:pt x="2001" y="1520"/>
                    </a:lnTo>
                    <a:lnTo>
                      <a:pt x="2001" y="1520"/>
                    </a:lnTo>
                    <a:lnTo>
                      <a:pt x="2001" y="1519"/>
                    </a:lnTo>
                    <a:lnTo>
                      <a:pt x="2007" y="1498"/>
                    </a:lnTo>
                    <a:lnTo>
                      <a:pt x="2007" y="1498"/>
                    </a:lnTo>
                    <a:lnTo>
                      <a:pt x="2007" y="1498"/>
                    </a:lnTo>
                    <a:lnTo>
                      <a:pt x="2007" y="1497"/>
                    </a:lnTo>
                    <a:lnTo>
                      <a:pt x="2007" y="1497"/>
                    </a:lnTo>
                    <a:lnTo>
                      <a:pt x="2007" y="1496"/>
                    </a:lnTo>
                    <a:lnTo>
                      <a:pt x="2007" y="1496"/>
                    </a:lnTo>
                    <a:lnTo>
                      <a:pt x="2007" y="1495"/>
                    </a:lnTo>
                    <a:lnTo>
                      <a:pt x="2007" y="1495"/>
                    </a:lnTo>
                    <a:lnTo>
                      <a:pt x="2006" y="1494"/>
                    </a:lnTo>
                    <a:lnTo>
                      <a:pt x="2006" y="1494"/>
                    </a:lnTo>
                    <a:lnTo>
                      <a:pt x="2006" y="1493"/>
                    </a:lnTo>
                    <a:lnTo>
                      <a:pt x="2006" y="1493"/>
                    </a:lnTo>
                    <a:lnTo>
                      <a:pt x="2005" y="1492"/>
                    </a:lnTo>
                    <a:lnTo>
                      <a:pt x="2005" y="1492"/>
                    </a:lnTo>
                    <a:lnTo>
                      <a:pt x="2004" y="1491"/>
                    </a:lnTo>
                    <a:lnTo>
                      <a:pt x="2003" y="1491"/>
                    </a:lnTo>
                    <a:lnTo>
                      <a:pt x="2003" y="1491"/>
                    </a:lnTo>
                    <a:lnTo>
                      <a:pt x="2003" y="1491"/>
                    </a:lnTo>
                    <a:lnTo>
                      <a:pt x="2003" y="1491"/>
                    </a:lnTo>
                    <a:lnTo>
                      <a:pt x="2002" y="1490"/>
                    </a:lnTo>
                    <a:lnTo>
                      <a:pt x="2002" y="1490"/>
                    </a:lnTo>
                    <a:lnTo>
                      <a:pt x="2002" y="1490"/>
                    </a:lnTo>
                    <a:lnTo>
                      <a:pt x="2002" y="1490"/>
                    </a:lnTo>
                    <a:lnTo>
                      <a:pt x="2001" y="1490"/>
                    </a:lnTo>
                    <a:lnTo>
                      <a:pt x="2001" y="1490"/>
                    </a:lnTo>
                    <a:lnTo>
                      <a:pt x="2001" y="1490"/>
                    </a:lnTo>
                    <a:lnTo>
                      <a:pt x="2000" y="1490"/>
                    </a:lnTo>
                    <a:lnTo>
                      <a:pt x="2000" y="1490"/>
                    </a:lnTo>
                    <a:lnTo>
                      <a:pt x="2000" y="1490"/>
                    </a:lnTo>
                    <a:lnTo>
                      <a:pt x="2000" y="1490"/>
                    </a:lnTo>
                    <a:close/>
                    <a:moveTo>
                      <a:pt x="1730" y="1557"/>
                    </a:moveTo>
                    <a:lnTo>
                      <a:pt x="1730" y="1557"/>
                    </a:lnTo>
                    <a:lnTo>
                      <a:pt x="1731" y="1558"/>
                    </a:lnTo>
                    <a:lnTo>
                      <a:pt x="1731" y="1558"/>
                    </a:lnTo>
                    <a:lnTo>
                      <a:pt x="1731" y="1559"/>
                    </a:lnTo>
                    <a:lnTo>
                      <a:pt x="1732" y="1559"/>
                    </a:lnTo>
                    <a:lnTo>
                      <a:pt x="1732" y="1559"/>
                    </a:lnTo>
                    <a:lnTo>
                      <a:pt x="1733" y="1560"/>
                    </a:lnTo>
                    <a:lnTo>
                      <a:pt x="1734" y="1560"/>
                    </a:lnTo>
                    <a:lnTo>
                      <a:pt x="1734" y="1561"/>
                    </a:lnTo>
                    <a:lnTo>
                      <a:pt x="1735" y="1561"/>
                    </a:lnTo>
                    <a:lnTo>
                      <a:pt x="1735" y="1561"/>
                    </a:lnTo>
                    <a:lnTo>
                      <a:pt x="1736" y="1561"/>
                    </a:lnTo>
                    <a:lnTo>
                      <a:pt x="1736" y="1561"/>
                    </a:lnTo>
                    <a:lnTo>
                      <a:pt x="1736" y="1561"/>
                    </a:lnTo>
                    <a:lnTo>
                      <a:pt x="1737" y="1561"/>
                    </a:lnTo>
                    <a:lnTo>
                      <a:pt x="1737" y="1561"/>
                    </a:lnTo>
                    <a:lnTo>
                      <a:pt x="1759" y="1559"/>
                    </a:lnTo>
                    <a:lnTo>
                      <a:pt x="1759" y="1559"/>
                    </a:lnTo>
                    <a:lnTo>
                      <a:pt x="1759" y="1559"/>
                    </a:lnTo>
                    <a:lnTo>
                      <a:pt x="1760" y="1559"/>
                    </a:lnTo>
                    <a:lnTo>
                      <a:pt x="1760" y="1559"/>
                    </a:lnTo>
                    <a:lnTo>
                      <a:pt x="1760" y="1559"/>
                    </a:lnTo>
                    <a:lnTo>
                      <a:pt x="1760" y="1558"/>
                    </a:lnTo>
                    <a:lnTo>
                      <a:pt x="1762" y="1558"/>
                    </a:lnTo>
                    <a:lnTo>
                      <a:pt x="1762" y="1558"/>
                    </a:lnTo>
                    <a:lnTo>
                      <a:pt x="1763" y="1558"/>
                    </a:lnTo>
                    <a:lnTo>
                      <a:pt x="1763" y="1557"/>
                    </a:lnTo>
                    <a:lnTo>
                      <a:pt x="1763" y="1557"/>
                    </a:lnTo>
                    <a:lnTo>
                      <a:pt x="1764" y="1556"/>
                    </a:lnTo>
                    <a:lnTo>
                      <a:pt x="1764" y="1556"/>
                    </a:lnTo>
                    <a:lnTo>
                      <a:pt x="1764" y="1555"/>
                    </a:lnTo>
                    <a:lnTo>
                      <a:pt x="1765" y="1555"/>
                    </a:lnTo>
                    <a:lnTo>
                      <a:pt x="1765" y="1554"/>
                    </a:lnTo>
                    <a:lnTo>
                      <a:pt x="1765" y="1554"/>
                    </a:lnTo>
                    <a:lnTo>
                      <a:pt x="1765" y="1553"/>
                    </a:lnTo>
                    <a:lnTo>
                      <a:pt x="1765" y="1553"/>
                    </a:lnTo>
                    <a:lnTo>
                      <a:pt x="1765" y="1552"/>
                    </a:lnTo>
                    <a:lnTo>
                      <a:pt x="1765" y="1552"/>
                    </a:lnTo>
                    <a:lnTo>
                      <a:pt x="1765" y="1552"/>
                    </a:lnTo>
                    <a:lnTo>
                      <a:pt x="1765" y="1552"/>
                    </a:lnTo>
                    <a:lnTo>
                      <a:pt x="1765" y="1551"/>
                    </a:lnTo>
                    <a:lnTo>
                      <a:pt x="1765" y="1551"/>
                    </a:lnTo>
                    <a:lnTo>
                      <a:pt x="1765" y="1551"/>
                    </a:lnTo>
                    <a:lnTo>
                      <a:pt x="1765" y="1550"/>
                    </a:lnTo>
                    <a:lnTo>
                      <a:pt x="1765" y="1550"/>
                    </a:lnTo>
                    <a:lnTo>
                      <a:pt x="1764" y="1550"/>
                    </a:lnTo>
                    <a:lnTo>
                      <a:pt x="1764" y="1549"/>
                    </a:lnTo>
                    <a:lnTo>
                      <a:pt x="1764" y="1549"/>
                    </a:lnTo>
                    <a:lnTo>
                      <a:pt x="1764" y="1548"/>
                    </a:lnTo>
                    <a:lnTo>
                      <a:pt x="1763" y="1548"/>
                    </a:lnTo>
                    <a:lnTo>
                      <a:pt x="1763" y="1547"/>
                    </a:lnTo>
                    <a:lnTo>
                      <a:pt x="1762" y="1547"/>
                    </a:lnTo>
                    <a:lnTo>
                      <a:pt x="1762" y="1547"/>
                    </a:lnTo>
                    <a:lnTo>
                      <a:pt x="1761" y="1546"/>
                    </a:lnTo>
                    <a:lnTo>
                      <a:pt x="1760" y="1546"/>
                    </a:lnTo>
                    <a:lnTo>
                      <a:pt x="1760" y="1546"/>
                    </a:lnTo>
                    <a:lnTo>
                      <a:pt x="1759" y="1546"/>
                    </a:lnTo>
                    <a:lnTo>
                      <a:pt x="1759" y="1545"/>
                    </a:lnTo>
                    <a:lnTo>
                      <a:pt x="1759" y="1545"/>
                    </a:lnTo>
                    <a:lnTo>
                      <a:pt x="1758" y="1545"/>
                    </a:lnTo>
                    <a:lnTo>
                      <a:pt x="1758" y="1545"/>
                    </a:lnTo>
                    <a:lnTo>
                      <a:pt x="1758" y="1545"/>
                    </a:lnTo>
                    <a:lnTo>
                      <a:pt x="1736" y="1547"/>
                    </a:lnTo>
                    <a:lnTo>
                      <a:pt x="1736" y="1548"/>
                    </a:lnTo>
                    <a:lnTo>
                      <a:pt x="1735" y="1548"/>
                    </a:lnTo>
                    <a:lnTo>
                      <a:pt x="1735" y="1548"/>
                    </a:lnTo>
                    <a:lnTo>
                      <a:pt x="1735" y="1548"/>
                    </a:lnTo>
                    <a:lnTo>
                      <a:pt x="1734" y="1548"/>
                    </a:lnTo>
                    <a:lnTo>
                      <a:pt x="1734" y="1548"/>
                    </a:lnTo>
                    <a:lnTo>
                      <a:pt x="1734" y="1548"/>
                    </a:lnTo>
                    <a:lnTo>
                      <a:pt x="1733" y="1548"/>
                    </a:lnTo>
                    <a:lnTo>
                      <a:pt x="1732" y="1549"/>
                    </a:lnTo>
                    <a:lnTo>
                      <a:pt x="1732" y="1549"/>
                    </a:lnTo>
                    <a:lnTo>
                      <a:pt x="1731" y="1550"/>
                    </a:lnTo>
                    <a:lnTo>
                      <a:pt x="1731" y="1550"/>
                    </a:lnTo>
                    <a:lnTo>
                      <a:pt x="1731" y="1551"/>
                    </a:lnTo>
                    <a:lnTo>
                      <a:pt x="1730" y="1551"/>
                    </a:lnTo>
                    <a:lnTo>
                      <a:pt x="1730" y="1552"/>
                    </a:lnTo>
                    <a:lnTo>
                      <a:pt x="1730" y="1552"/>
                    </a:lnTo>
                    <a:lnTo>
                      <a:pt x="1730" y="1553"/>
                    </a:lnTo>
                    <a:lnTo>
                      <a:pt x="1730" y="1553"/>
                    </a:lnTo>
                    <a:lnTo>
                      <a:pt x="1730" y="1554"/>
                    </a:lnTo>
                    <a:lnTo>
                      <a:pt x="1730" y="1554"/>
                    </a:lnTo>
                    <a:lnTo>
                      <a:pt x="1730" y="1554"/>
                    </a:lnTo>
                    <a:lnTo>
                      <a:pt x="1730" y="1555"/>
                    </a:lnTo>
                    <a:lnTo>
                      <a:pt x="1730" y="1555"/>
                    </a:lnTo>
                    <a:lnTo>
                      <a:pt x="1730" y="1555"/>
                    </a:lnTo>
                    <a:lnTo>
                      <a:pt x="1730" y="1555"/>
                    </a:lnTo>
                    <a:lnTo>
                      <a:pt x="1730" y="1556"/>
                    </a:lnTo>
                    <a:lnTo>
                      <a:pt x="1730" y="1556"/>
                    </a:lnTo>
                    <a:lnTo>
                      <a:pt x="1730" y="1556"/>
                    </a:lnTo>
                    <a:lnTo>
                      <a:pt x="1730" y="1557"/>
                    </a:lnTo>
                    <a:lnTo>
                      <a:pt x="1730" y="1557"/>
                    </a:lnTo>
                    <a:close/>
                    <a:moveTo>
                      <a:pt x="1637" y="480"/>
                    </a:moveTo>
                    <a:lnTo>
                      <a:pt x="1637" y="481"/>
                    </a:lnTo>
                    <a:lnTo>
                      <a:pt x="1637" y="481"/>
                    </a:lnTo>
                    <a:lnTo>
                      <a:pt x="1638" y="482"/>
                    </a:lnTo>
                    <a:lnTo>
                      <a:pt x="1638" y="482"/>
                    </a:lnTo>
                    <a:lnTo>
                      <a:pt x="1638" y="483"/>
                    </a:lnTo>
                    <a:lnTo>
                      <a:pt x="1639" y="483"/>
                    </a:lnTo>
                    <a:lnTo>
                      <a:pt x="1639" y="484"/>
                    </a:lnTo>
                    <a:lnTo>
                      <a:pt x="1640" y="484"/>
                    </a:lnTo>
                    <a:lnTo>
                      <a:pt x="1640" y="484"/>
                    </a:lnTo>
                    <a:lnTo>
                      <a:pt x="1641" y="484"/>
                    </a:lnTo>
                    <a:lnTo>
                      <a:pt x="1641" y="485"/>
                    </a:lnTo>
                    <a:lnTo>
                      <a:pt x="1642" y="485"/>
                    </a:lnTo>
                    <a:lnTo>
                      <a:pt x="1642" y="485"/>
                    </a:lnTo>
                    <a:lnTo>
                      <a:pt x="1642" y="485"/>
                    </a:lnTo>
                    <a:lnTo>
                      <a:pt x="1642" y="485"/>
                    </a:lnTo>
                    <a:lnTo>
                      <a:pt x="1643" y="485"/>
                    </a:lnTo>
                    <a:lnTo>
                      <a:pt x="1665" y="486"/>
                    </a:lnTo>
                    <a:lnTo>
                      <a:pt x="1665" y="486"/>
                    </a:lnTo>
                    <a:lnTo>
                      <a:pt x="1666" y="486"/>
                    </a:lnTo>
                    <a:lnTo>
                      <a:pt x="1666" y="486"/>
                    </a:lnTo>
                    <a:lnTo>
                      <a:pt x="1666" y="486"/>
                    </a:lnTo>
                    <a:lnTo>
                      <a:pt x="1667" y="486"/>
                    </a:lnTo>
                    <a:lnTo>
                      <a:pt x="1667" y="486"/>
                    </a:lnTo>
                    <a:lnTo>
                      <a:pt x="1667" y="486"/>
                    </a:lnTo>
                    <a:lnTo>
                      <a:pt x="1668" y="485"/>
                    </a:lnTo>
                    <a:lnTo>
                      <a:pt x="1669" y="485"/>
                    </a:lnTo>
                    <a:lnTo>
                      <a:pt x="1669" y="485"/>
                    </a:lnTo>
                    <a:lnTo>
                      <a:pt x="1669" y="484"/>
                    </a:lnTo>
                    <a:lnTo>
                      <a:pt x="1670" y="484"/>
                    </a:lnTo>
                    <a:lnTo>
                      <a:pt x="1671" y="483"/>
                    </a:lnTo>
                    <a:lnTo>
                      <a:pt x="1671" y="483"/>
                    </a:lnTo>
                    <a:lnTo>
                      <a:pt x="1671" y="482"/>
                    </a:lnTo>
                    <a:lnTo>
                      <a:pt x="1672" y="482"/>
                    </a:lnTo>
                    <a:lnTo>
                      <a:pt x="1672" y="482"/>
                    </a:lnTo>
                    <a:lnTo>
                      <a:pt x="1672" y="481"/>
                    </a:lnTo>
                    <a:lnTo>
                      <a:pt x="1672" y="481"/>
                    </a:lnTo>
                    <a:lnTo>
                      <a:pt x="1672" y="481"/>
                    </a:lnTo>
                    <a:lnTo>
                      <a:pt x="1672" y="480"/>
                    </a:lnTo>
                    <a:lnTo>
                      <a:pt x="1672" y="480"/>
                    </a:lnTo>
                    <a:lnTo>
                      <a:pt x="1672" y="480"/>
                    </a:lnTo>
                    <a:lnTo>
                      <a:pt x="1672" y="479"/>
                    </a:lnTo>
                    <a:lnTo>
                      <a:pt x="1672" y="479"/>
                    </a:lnTo>
                    <a:lnTo>
                      <a:pt x="1672" y="479"/>
                    </a:lnTo>
                    <a:lnTo>
                      <a:pt x="1672" y="478"/>
                    </a:lnTo>
                    <a:lnTo>
                      <a:pt x="1672" y="478"/>
                    </a:lnTo>
                    <a:lnTo>
                      <a:pt x="1672" y="478"/>
                    </a:lnTo>
                    <a:lnTo>
                      <a:pt x="1672" y="477"/>
                    </a:lnTo>
                    <a:lnTo>
                      <a:pt x="1671" y="477"/>
                    </a:lnTo>
                    <a:lnTo>
                      <a:pt x="1671" y="476"/>
                    </a:lnTo>
                    <a:lnTo>
                      <a:pt x="1671" y="476"/>
                    </a:lnTo>
                    <a:lnTo>
                      <a:pt x="1670" y="475"/>
                    </a:lnTo>
                    <a:lnTo>
                      <a:pt x="1670" y="475"/>
                    </a:lnTo>
                    <a:lnTo>
                      <a:pt x="1669" y="474"/>
                    </a:lnTo>
                    <a:lnTo>
                      <a:pt x="1669" y="474"/>
                    </a:lnTo>
                    <a:lnTo>
                      <a:pt x="1668" y="474"/>
                    </a:lnTo>
                    <a:lnTo>
                      <a:pt x="1668" y="473"/>
                    </a:lnTo>
                    <a:lnTo>
                      <a:pt x="1667" y="473"/>
                    </a:lnTo>
                    <a:lnTo>
                      <a:pt x="1667" y="473"/>
                    </a:lnTo>
                    <a:lnTo>
                      <a:pt x="1667" y="473"/>
                    </a:lnTo>
                    <a:lnTo>
                      <a:pt x="1666" y="473"/>
                    </a:lnTo>
                    <a:lnTo>
                      <a:pt x="1666" y="473"/>
                    </a:lnTo>
                    <a:lnTo>
                      <a:pt x="1666" y="473"/>
                    </a:lnTo>
                    <a:lnTo>
                      <a:pt x="1644" y="471"/>
                    </a:lnTo>
                    <a:lnTo>
                      <a:pt x="1644" y="471"/>
                    </a:lnTo>
                    <a:lnTo>
                      <a:pt x="1643" y="471"/>
                    </a:lnTo>
                    <a:lnTo>
                      <a:pt x="1642" y="471"/>
                    </a:lnTo>
                    <a:lnTo>
                      <a:pt x="1642" y="471"/>
                    </a:lnTo>
                    <a:lnTo>
                      <a:pt x="1642" y="472"/>
                    </a:lnTo>
                    <a:lnTo>
                      <a:pt x="1642" y="472"/>
                    </a:lnTo>
                    <a:lnTo>
                      <a:pt x="1641" y="472"/>
                    </a:lnTo>
                    <a:lnTo>
                      <a:pt x="1640" y="472"/>
                    </a:lnTo>
                    <a:lnTo>
                      <a:pt x="1640" y="472"/>
                    </a:lnTo>
                    <a:lnTo>
                      <a:pt x="1639" y="473"/>
                    </a:lnTo>
                    <a:lnTo>
                      <a:pt x="1639" y="474"/>
                    </a:lnTo>
                    <a:lnTo>
                      <a:pt x="1639" y="474"/>
                    </a:lnTo>
                    <a:lnTo>
                      <a:pt x="1638" y="474"/>
                    </a:lnTo>
                    <a:lnTo>
                      <a:pt x="1638" y="475"/>
                    </a:lnTo>
                    <a:lnTo>
                      <a:pt x="1638" y="475"/>
                    </a:lnTo>
                    <a:lnTo>
                      <a:pt x="1637" y="476"/>
                    </a:lnTo>
                    <a:lnTo>
                      <a:pt x="1637" y="476"/>
                    </a:lnTo>
                    <a:lnTo>
                      <a:pt x="1637" y="477"/>
                    </a:lnTo>
                    <a:lnTo>
                      <a:pt x="1637" y="477"/>
                    </a:lnTo>
                    <a:lnTo>
                      <a:pt x="1637" y="477"/>
                    </a:lnTo>
                    <a:lnTo>
                      <a:pt x="1637" y="477"/>
                    </a:lnTo>
                    <a:lnTo>
                      <a:pt x="1637" y="478"/>
                    </a:lnTo>
                    <a:lnTo>
                      <a:pt x="1637" y="478"/>
                    </a:lnTo>
                    <a:lnTo>
                      <a:pt x="1637" y="478"/>
                    </a:lnTo>
                    <a:lnTo>
                      <a:pt x="1637" y="478"/>
                    </a:lnTo>
                    <a:lnTo>
                      <a:pt x="1637" y="479"/>
                    </a:lnTo>
                    <a:lnTo>
                      <a:pt x="1637" y="479"/>
                    </a:lnTo>
                    <a:lnTo>
                      <a:pt x="1637" y="479"/>
                    </a:lnTo>
                    <a:lnTo>
                      <a:pt x="1637" y="480"/>
                    </a:lnTo>
                    <a:lnTo>
                      <a:pt x="1637" y="480"/>
                    </a:lnTo>
                    <a:close/>
                    <a:moveTo>
                      <a:pt x="1560" y="481"/>
                    </a:moveTo>
                    <a:lnTo>
                      <a:pt x="1560" y="482"/>
                    </a:lnTo>
                    <a:lnTo>
                      <a:pt x="1561" y="483"/>
                    </a:lnTo>
                    <a:lnTo>
                      <a:pt x="1561" y="483"/>
                    </a:lnTo>
                    <a:lnTo>
                      <a:pt x="1561" y="484"/>
                    </a:lnTo>
                    <a:lnTo>
                      <a:pt x="1562" y="484"/>
                    </a:lnTo>
                    <a:lnTo>
                      <a:pt x="1562" y="485"/>
                    </a:lnTo>
                    <a:lnTo>
                      <a:pt x="1563" y="485"/>
                    </a:lnTo>
                    <a:lnTo>
                      <a:pt x="1563" y="485"/>
                    </a:lnTo>
                    <a:lnTo>
                      <a:pt x="1564" y="486"/>
                    </a:lnTo>
                    <a:lnTo>
                      <a:pt x="1564" y="486"/>
                    </a:lnTo>
                    <a:lnTo>
                      <a:pt x="1564" y="486"/>
                    </a:lnTo>
                    <a:lnTo>
                      <a:pt x="1565" y="486"/>
                    </a:lnTo>
                    <a:lnTo>
                      <a:pt x="1565" y="486"/>
                    </a:lnTo>
                    <a:lnTo>
                      <a:pt x="1565" y="486"/>
                    </a:lnTo>
                    <a:lnTo>
                      <a:pt x="1566" y="486"/>
                    </a:lnTo>
                    <a:lnTo>
                      <a:pt x="1566" y="486"/>
                    </a:lnTo>
                    <a:lnTo>
                      <a:pt x="1588" y="488"/>
                    </a:lnTo>
                    <a:lnTo>
                      <a:pt x="1588" y="488"/>
                    </a:lnTo>
                    <a:lnTo>
                      <a:pt x="1589" y="488"/>
                    </a:lnTo>
                    <a:lnTo>
                      <a:pt x="1589" y="488"/>
                    </a:lnTo>
                    <a:lnTo>
                      <a:pt x="1589" y="488"/>
                    </a:lnTo>
                    <a:lnTo>
                      <a:pt x="1590" y="488"/>
                    </a:lnTo>
                    <a:lnTo>
                      <a:pt x="1590" y="488"/>
                    </a:lnTo>
                    <a:lnTo>
                      <a:pt x="1591" y="487"/>
                    </a:lnTo>
                    <a:lnTo>
                      <a:pt x="1591" y="487"/>
                    </a:lnTo>
                    <a:lnTo>
                      <a:pt x="1592" y="486"/>
                    </a:lnTo>
                    <a:lnTo>
                      <a:pt x="1592" y="486"/>
                    </a:lnTo>
                    <a:lnTo>
                      <a:pt x="1593" y="486"/>
                    </a:lnTo>
                    <a:lnTo>
                      <a:pt x="1593" y="485"/>
                    </a:lnTo>
                    <a:lnTo>
                      <a:pt x="1593" y="485"/>
                    </a:lnTo>
                    <a:lnTo>
                      <a:pt x="1594" y="484"/>
                    </a:lnTo>
                    <a:lnTo>
                      <a:pt x="1595" y="484"/>
                    </a:lnTo>
                    <a:lnTo>
                      <a:pt x="1595" y="483"/>
                    </a:lnTo>
                    <a:lnTo>
                      <a:pt x="1595" y="483"/>
                    </a:lnTo>
                    <a:lnTo>
                      <a:pt x="1595" y="483"/>
                    </a:lnTo>
                    <a:lnTo>
                      <a:pt x="1595" y="482"/>
                    </a:lnTo>
                    <a:lnTo>
                      <a:pt x="1595" y="482"/>
                    </a:lnTo>
                    <a:lnTo>
                      <a:pt x="1595" y="482"/>
                    </a:lnTo>
                    <a:lnTo>
                      <a:pt x="1595" y="481"/>
                    </a:lnTo>
                    <a:lnTo>
                      <a:pt x="1595" y="481"/>
                    </a:lnTo>
                    <a:lnTo>
                      <a:pt x="1595" y="481"/>
                    </a:lnTo>
                    <a:lnTo>
                      <a:pt x="1595" y="481"/>
                    </a:lnTo>
                    <a:lnTo>
                      <a:pt x="1595" y="480"/>
                    </a:lnTo>
                    <a:lnTo>
                      <a:pt x="1595" y="480"/>
                    </a:lnTo>
                    <a:lnTo>
                      <a:pt x="1595" y="479"/>
                    </a:lnTo>
                    <a:lnTo>
                      <a:pt x="1595" y="479"/>
                    </a:lnTo>
                    <a:lnTo>
                      <a:pt x="1595" y="478"/>
                    </a:lnTo>
                    <a:lnTo>
                      <a:pt x="1595" y="478"/>
                    </a:lnTo>
                    <a:lnTo>
                      <a:pt x="1594" y="477"/>
                    </a:lnTo>
                    <a:lnTo>
                      <a:pt x="1594" y="477"/>
                    </a:lnTo>
                    <a:lnTo>
                      <a:pt x="1593" y="476"/>
                    </a:lnTo>
                    <a:lnTo>
                      <a:pt x="1593" y="476"/>
                    </a:lnTo>
                    <a:lnTo>
                      <a:pt x="1592" y="476"/>
                    </a:lnTo>
                    <a:lnTo>
                      <a:pt x="1592" y="475"/>
                    </a:lnTo>
                    <a:lnTo>
                      <a:pt x="1591" y="475"/>
                    </a:lnTo>
                    <a:lnTo>
                      <a:pt x="1591" y="475"/>
                    </a:lnTo>
                    <a:lnTo>
                      <a:pt x="1590" y="475"/>
                    </a:lnTo>
                    <a:lnTo>
                      <a:pt x="1590" y="475"/>
                    </a:lnTo>
                    <a:lnTo>
                      <a:pt x="1590" y="474"/>
                    </a:lnTo>
                    <a:lnTo>
                      <a:pt x="1589" y="474"/>
                    </a:lnTo>
                    <a:lnTo>
                      <a:pt x="1589" y="474"/>
                    </a:lnTo>
                    <a:lnTo>
                      <a:pt x="1589" y="474"/>
                    </a:lnTo>
                    <a:lnTo>
                      <a:pt x="1567" y="473"/>
                    </a:lnTo>
                    <a:lnTo>
                      <a:pt x="1567" y="473"/>
                    </a:lnTo>
                    <a:lnTo>
                      <a:pt x="1566" y="473"/>
                    </a:lnTo>
                    <a:lnTo>
                      <a:pt x="1566" y="473"/>
                    </a:lnTo>
                    <a:lnTo>
                      <a:pt x="1565" y="473"/>
                    </a:lnTo>
                    <a:lnTo>
                      <a:pt x="1565" y="473"/>
                    </a:lnTo>
                    <a:lnTo>
                      <a:pt x="1565" y="473"/>
                    </a:lnTo>
                    <a:lnTo>
                      <a:pt x="1564" y="474"/>
                    </a:lnTo>
                    <a:lnTo>
                      <a:pt x="1564" y="474"/>
                    </a:lnTo>
                    <a:lnTo>
                      <a:pt x="1563" y="474"/>
                    </a:lnTo>
                    <a:lnTo>
                      <a:pt x="1563" y="474"/>
                    </a:lnTo>
                    <a:lnTo>
                      <a:pt x="1562" y="475"/>
                    </a:lnTo>
                    <a:lnTo>
                      <a:pt x="1562" y="475"/>
                    </a:lnTo>
                    <a:lnTo>
                      <a:pt x="1561" y="476"/>
                    </a:lnTo>
                    <a:lnTo>
                      <a:pt x="1561" y="476"/>
                    </a:lnTo>
                    <a:lnTo>
                      <a:pt x="1561" y="477"/>
                    </a:lnTo>
                    <a:lnTo>
                      <a:pt x="1560" y="477"/>
                    </a:lnTo>
                    <a:lnTo>
                      <a:pt x="1560" y="478"/>
                    </a:lnTo>
                    <a:lnTo>
                      <a:pt x="1560" y="478"/>
                    </a:lnTo>
                    <a:lnTo>
                      <a:pt x="1560" y="478"/>
                    </a:lnTo>
                    <a:lnTo>
                      <a:pt x="1560" y="479"/>
                    </a:lnTo>
                    <a:lnTo>
                      <a:pt x="1560" y="479"/>
                    </a:lnTo>
                    <a:lnTo>
                      <a:pt x="1560" y="479"/>
                    </a:lnTo>
                    <a:lnTo>
                      <a:pt x="1560" y="479"/>
                    </a:lnTo>
                    <a:lnTo>
                      <a:pt x="1560" y="479"/>
                    </a:lnTo>
                    <a:lnTo>
                      <a:pt x="1560" y="480"/>
                    </a:lnTo>
                    <a:lnTo>
                      <a:pt x="1560" y="481"/>
                    </a:lnTo>
                    <a:lnTo>
                      <a:pt x="1560" y="481"/>
                    </a:lnTo>
                    <a:lnTo>
                      <a:pt x="1560" y="481"/>
                    </a:lnTo>
                    <a:lnTo>
                      <a:pt x="1560" y="481"/>
                    </a:lnTo>
                    <a:lnTo>
                      <a:pt x="1560" y="481"/>
                    </a:lnTo>
                    <a:close/>
                    <a:moveTo>
                      <a:pt x="317" y="1655"/>
                    </a:moveTo>
                    <a:lnTo>
                      <a:pt x="317" y="1654"/>
                    </a:lnTo>
                    <a:lnTo>
                      <a:pt x="317" y="1654"/>
                    </a:lnTo>
                    <a:lnTo>
                      <a:pt x="317" y="1654"/>
                    </a:lnTo>
                    <a:lnTo>
                      <a:pt x="317" y="1654"/>
                    </a:lnTo>
                    <a:lnTo>
                      <a:pt x="317" y="1653"/>
                    </a:lnTo>
                    <a:lnTo>
                      <a:pt x="317" y="1653"/>
                    </a:lnTo>
                    <a:lnTo>
                      <a:pt x="317" y="1653"/>
                    </a:lnTo>
                    <a:lnTo>
                      <a:pt x="317" y="1653"/>
                    </a:lnTo>
                    <a:lnTo>
                      <a:pt x="317" y="1652"/>
                    </a:lnTo>
                    <a:lnTo>
                      <a:pt x="317" y="1652"/>
                    </a:lnTo>
                    <a:lnTo>
                      <a:pt x="317" y="1652"/>
                    </a:lnTo>
                    <a:lnTo>
                      <a:pt x="317" y="1651"/>
                    </a:lnTo>
                    <a:lnTo>
                      <a:pt x="317" y="1651"/>
                    </a:lnTo>
                    <a:lnTo>
                      <a:pt x="316" y="1650"/>
                    </a:lnTo>
                    <a:lnTo>
                      <a:pt x="316" y="1650"/>
                    </a:lnTo>
                    <a:lnTo>
                      <a:pt x="316" y="1649"/>
                    </a:lnTo>
                    <a:lnTo>
                      <a:pt x="315" y="1649"/>
                    </a:lnTo>
                    <a:lnTo>
                      <a:pt x="315" y="1648"/>
                    </a:lnTo>
                    <a:lnTo>
                      <a:pt x="314" y="1648"/>
                    </a:lnTo>
                    <a:lnTo>
                      <a:pt x="314" y="1648"/>
                    </a:lnTo>
                    <a:lnTo>
                      <a:pt x="313" y="1647"/>
                    </a:lnTo>
                    <a:lnTo>
                      <a:pt x="312" y="1647"/>
                    </a:lnTo>
                    <a:lnTo>
                      <a:pt x="312" y="1647"/>
                    </a:lnTo>
                    <a:lnTo>
                      <a:pt x="311" y="1647"/>
                    </a:lnTo>
                    <a:lnTo>
                      <a:pt x="311" y="1647"/>
                    </a:lnTo>
                    <a:lnTo>
                      <a:pt x="311" y="1647"/>
                    </a:lnTo>
                    <a:lnTo>
                      <a:pt x="311" y="1647"/>
                    </a:lnTo>
                    <a:lnTo>
                      <a:pt x="310" y="1647"/>
                    </a:lnTo>
                    <a:lnTo>
                      <a:pt x="310" y="1647"/>
                    </a:lnTo>
                    <a:lnTo>
                      <a:pt x="288" y="1649"/>
                    </a:lnTo>
                    <a:lnTo>
                      <a:pt x="288" y="1649"/>
                    </a:lnTo>
                    <a:lnTo>
                      <a:pt x="288" y="1649"/>
                    </a:lnTo>
                    <a:lnTo>
                      <a:pt x="287" y="1649"/>
                    </a:lnTo>
                    <a:lnTo>
                      <a:pt x="287" y="1649"/>
                    </a:lnTo>
                    <a:lnTo>
                      <a:pt x="287" y="1649"/>
                    </a:lnTo>
                    <a:lnTo>
                      <a:pt x="286" y="1649"/>
                    </a:lnTo>
                    <a:lnTo>
                      <a:pt x="286" y="1650"/>
                    </a:lnTo>
                    <a:lnTo>
                      <a:pt x="285" y="1650"/>
                    </a:lnTo>
                    <a:lnTo>
                      <a:pt x="284" y="1650"/>
                    </a:lnTo>
                    <a:lnTo>
                      <a:pt x="284" y="1651"/>
                    </a:lnTo>
                    <a:lnTo>
                      <a:pt x="284" y="1652"/>
                    </a:lnTo>
                    <a:lnTo>
                      <a:pt x="283" y="1652"/>
                    </a:lnTo>
                    <a:lnTo>
                      <a:pt x="283" y="1653"/>
                    </a:lnTo>
                    <a:lnTo>
                      <a:pt x="283" y="1653"/>
                    </a:lnTo>
                    <a:lnTo>
                      <a:pt x="282" y="1654"/>
                    </a:lnTo>
                    <a:lnTo>
                      <a:pt x="282" y="1654"/>
                    </a:lnTo>
                    <a:lnTo>
                      <a:pt x="282" y="1655"/>
                    </a:lnTo>
                    <a:lnTo>
                      <a:pt x="282" y="1655"/>
                    </a:lnTo>
                    <a:lnTo>
                      <a:pt x="282" y="1655"/>
                    </a:lnTo>
                    <a:lnTo>
                      <a:pt x="282" y="1656"/>
                    </a:lnTo>
                    <a:lnTo>
                      <a:pt x="282" y="1656"/>
                    </a:lnTo>
                    <a:lnTo>
                      <a:pt x="282" y="1656"/>
                    </a:lnTo>
                    <a:lnTo>
                      <a:pt x="282" y="1656"/>
                    </a:lnTo>
                    <a:lnTo>
                      <a:pt x="282" y="1656"/>
                    </a:lnTo>
                    <a:lnTo>
                      <a:pt x="282" y="1657"/>
                    </a:lnTo>
                    <a:lnTo>
                      <a:pt x="282" y="1657"/>
                    </a:lnTo>
                    <a:lnTo>
                      <a:pt x="282" y="1657"/>
                    </a:lnTo>
                    <a:lnTo>
                      <a:pt x="283" y="1658"/>
                    </a:lnTo>
                    <a:lnTo>
                      <a:pt x="283" y="1658"/>
                    </a:lnTo>
                    <a:lnTo>
                      <a:pt x="283" y="1659"/>
                    </a:lnTo>
                    <a:lnTo>
                      <a:pt x="283" y="1660"/>
                    </a:lnTo>
                    <a:lnTo>
                      <a:pt x="284" y="1660"/>
                    </a:lnTo>
                    <a:lnTo>
                      <a:pt x="284" y="1660"/>
                    </a:lnTo>
                    <a:lnTo>
                      <a:pt x="284" y="1661"/>
                    </a:lnTo>
                    <a:lnTo>
                      <a:pt x="285" y="1661"/>
                    </a:lnTo>
                    <a:lnTo>
                      <a:pt x="286" y="1662"/>
                    </a:lnTo>
                    <a:lnTo>
                      <a:pt x="286" y="1662"/>
                    </a:lnTo>
                    <a:lnTo>
                      <a:pt x="287" y="1662"/>
                    </a:lnTo>
                    <a:lnTo>
                      <a:pt x="288" y="1662"/>
                    </a:lnTo>
                    <a:lnTo>
                      <a:pt x="288" y="1662"/>
                    </a:lnTo>
                    <a:lnTo>
                      <a:pt x="288" y="1662"/>
                    </a:lnTo>
                    <a:lnTo>
                      <a:pt x="288" y="1662"/>
                    </a:lnTo>
                    <a:lnTo>
                      <a:pt x="289" y="1662"/>
                    </a:lnTo>
                    <a:lnTo>
                      <a:pt x="289" y="1662"/>
                    </a:lnTo>
                    <a:lnTo>
                      <a:pt x="289" y="1662"/>
                    </a:lnTo>
                    <a:lnTo>
                      <a:pt x="311" y="1660"/>
                    </a:lnTo>
                    <a:lnTo>
                      <a:pt x="311" y="1660"/>
                    </a:lnTo>
                    <a:lnTo>
                      <a:pt x="312" y="1660"/>
                    </a:lnTo>
                    <a:lnTo>
                      <a:pt x="312" y="1660"/>
                    </a:lnTo>
                    <a:lnTo>
                      <a:pt x="312" y="1660"/>
                    </a:lnTo>
                    <a:lnTo>
                      <a:pt x="313" y="1660"/>
                    </a:lnTo>
                    <a:lnTo>
                      <a:pt x="313" y="1660"/>
                    </a:lnTo>
                    <a:lnTo>
                      <a:pt x="314" y="1659"/>
                    </a:lnTo>
                    <a:lnTo>
                      <a:pt x="314" y="1659"/>
                    </a:lnTo>
                    <a:lnTo>
                      <a:pt x="315" y="1659"/>
                    </a:lnTo>
                    <a:lnTo>
                      <a:pt x="315" y="1658"/>
                    </a:lnTo>
                    <a:lnTo>
                      <a:pt x="316" y="1657"/>
                    </a:lnTo>
                    <a:lnTo>
                      <a:pt x="316" y="1657"/>
                    </a:lnTo>
                    <a:lnTo>
                      <a:pt x="316" y="1656"/>
                    </a:lnTo>
                    <a:lnTo>
                      <a:pt x="317" y="1656"/>
                    </a:lnTo>
                    <a:lnTo>
                      <a:pt x="317" y="1655"/>
                    </a:lnTo>
                    <a:lnTo>
                      <a:pt x="317" y="1655"/>
                    </a:lnTo>
                    <a:lnTo>
                      <a:pt x="317" y="1655"/>
                    </a:lnTo>
                    <a:close/>
                    <a:moveTo>
                      <a:pt x="1951" y="1213"/>
                    </a:moveTo>
                    <a:lnTo>
                      <a:pt x="1951" y="1213"/>
                    </a:lnTo>
                    <a:lnTo>
                      <a:pt x="1951" y="1214"/>
                    </a:lnTo>
                    <a:lnTo>
                      <a:pt x="1952" y="1214"/>
                    </a:lnTo>
                    <a:lnTo>
                      <a:pt x="1952" y="1214"/>
                    </a:lnTo>
                    <a:lnTo>
                      <a:pt x="1953" y="1215"/>
                    </a:lnTo>
                    <a:lnTo>
                      <a:pt x="1953" y="1215"/>
                    </a:lnTo>
                    <a:lnTo>
                      <a:pt x="1954" y="1215"/>
                    </a:lnTo>
                    <a:lnTo>
                      <a:pt x="1955" y="1215"/>
                    </a:lnTo>
                    <a:lnTo>
                      <a:pt x="1955" y="1215"/>
                    </a:lnTo>
                    <a:lnTo>
                      <a:pt x="1956" y="1215"/>
                    </a:lnTo>
                    <a:lnTo>
                      <a:pt x="1957" y="1215"/>
                    </a:lnTo>
                    <a:lnTo>
                      <a:pt x="1957" y="1215"/>
                    </a:lnTo>
                    <a:lnTo>
                      <a:pt x="1957" y="1215"/>
                    </a:lnTo>
                    <a:lnTo>
                      <a:pt x="1958" y="1215"/>
                    </a:lnTo>
                    <a:lnTo>
                      <a:pt x="1958" y="1215"/>
                    </a:lnTo>
                    <a:lnTo>
                      <a:pt x="1958" y="1215"/>
                    </a:lnTo>
                    <a:lnTo>
                      <a:pt x="1979" y="1208"/>
                    </a:lnTo>
                    <a:lnTo>
                      <a:pt x="1979" y="1208"/>
                    </a:lnTo>
                    <a:lnTo>
                      <a:pt x="1979" y="1208"/>
                    </a:lnTo>
                    <a:lnTo>
                      <a:pt x="1980" y="1208"/>
                    </a:lnTo>
                    <a:lnTo>
                      <a:pt x="1980" y="1208"/>
                    </a:lnTo>
                    <a:lnTo>
                      <a:pt x="1980" y="1208"/>
                    </a:lnTo>
                    <a:lnTo>
                      <a:pt x="1981" y="1207"/>
                    </a:lnTo>
                    <a:lnTo>
                      <a:pt x="1981" y="1207"/>
                    </a:lnTo>
                    <a:lnTo>
                      <a:pt x="1981" y="1207"/>
                    </a:lnTo>
                    <a:lnTo>
                      <a:pt x="1982" y="1206"/>
                    </a:lnTo>
                    <a:lnTo>
                      <a:pt x="1982" y="1206"/>
                    </a:lnTo>
                    <a:lnTo>
                      <a:pt x="1982" y="1205"/>
                    </a:lnTo>
                    <a:lnTo>
                      <a:pt x="1983" y="1204"/>
                    </a:lnTo>
                    <a:lnTo>
                      <a:pt x="1983" y="1204"/>
                    </a:lnTo>
                    <a:lnTo>
                      <a:pt x="1983" y="1203"/>
                    </a:lnTo>
                    <a:lnTo>
                      <a:pt x="1983" y="1202"/>
                    </a:lnTo>
                    <a:lnTo>
                      <a:pt x="1983" y="1202"/>
                    </a:lnTo>
                    <a:lnTo>
                      <a:pt x="1983" y="1201"/>
                    </a:lnTo>
                    <a:lnTo>
                      <a:pt x="1983" y="1201"/>
                    </a:lnTo>
                    <a:lnTo>
                      <a:pt x="1983" y="1201"/>
                    </a:lnTo>
                    <a:lnTo>
                      <a:pt x="1983" y="1200"/>
                    </a:lnTo>
                    <a:lnTo>
                      <a:pt x="1983" y="1200"/>
                    </a:lnTo>
                    <a:lnTo>
                      <a:pt x="1983" y="1200"/>
                    </a:lnTo>
                    <a:lnTo>
                      <a:pt x="1983" y="1200"/>
                    </a:lnTo>
                    <a:lnTo>
                      <a:pt x="1983" y="1200"/>
                    </a:lnTo>
                    <a:lnTo>
                      <a:pt x="1983" y="1199"/>
                    </a:lnTo>
                    <a:lnTo>
                      <a:pt x="1982" y="1199"/>
                    </a:lnTo>
                    <a:lnTo>
                      <a:pt x="1982" y="1199"/>
                    </a:lnTo>
                    <a:lnTo>
                      <a:pt x="1982" y="1198"/>
                    </a:lnTo>
                    <a:lnTo>
                      <a:pt x="1982" y="1198"/>
                    </a:lnTo>
                    <a:lnTo>
                      <a:pt x="1982" y="1197"/>
                    </a:lnTo>
                    <a:lnTo>
                      <a:pt x="1981" y="1197"/>
                    </a:lnTo>
                    <a:lnTo>
                      <a:pt x="1981" y="1196"/>
                    </a:lnTo>
                    <a:lnTo>
                      <a:pt x="1980" y="1196"/>
                    </a:lnTo>
                    <a:lnTo>
                      <a:pt x="1980" y="1196"/>
                    </a:lnTo>
                    <a:lnTo>
                      <a:pt x="1979" y="1196"/>
                    </a:lnTo>
                    <a:lnTo>
                      <a:pt x="1979" y="1195"/>
                    </a:lnTo>
                    <a:lnTo>
                      <a:pt x="1978" y="1195"/>
                    </a:lnTo>
                    <a:lnTo>
                      <a:pt x="1977" y="1195"/>
                    </a:lnTo>
                    <a:lnTo>
                      <a:pt x="1976" y="1195"/>
                    </a:lnTo>
                    <a:lnTo>
                      <a:pt x="1976" y="1195"/>
                    </a:lnTo>
                    <a:lnTo>
                      <a:pt x="1976" y="1195"/>
                    </a:lnTo>
                    <a:lnTo>
                      <a:pt x="1975" y="1195"/>
                    </a:lnTo>
                    <a:lnTo>
                      <a:pt x="1975" y="1195"/>
                    </a:lnTo>
                    <a:lnTo>
                      <a:pt x="1975" y="1195"/>
                    </a:lnTo>
                    <a:lnTo>
                      <a:pt x="1974" y="1195"/>
                    </a:lnTo>
                    <a:lnTo>
                      <a:pt x="1954" y="1202"/>
                    </a:lnTo>
                    <a:lnTo>
                      <a:pt x="1953" y="1202"/>
                    </a:lnTo>
                    <a:lnTo>
                      <a:pt x="1953" y="1203"/>
                    </a:lnTo>
                    <a:lnTo>
                      <a:pt x="1953" y="1203"/>
                    </a:lnTo>
                    <a:lnTo>
                      <a:pt x="1953" y="1203"/>
                    </a:lnTo>
                    <a:lnTo>
                      <a:pt x="1952" y="1203"/>
                    </a:lnTo>
                    <a:lnTo>
                      <a:pt x="1952" y="1203"/>
                    </a:lnTo>
                    <a:lnTo>
                      <a:pt x="1952" y="1204"/>
                    </a:lnTo>
                    <a:lnTo>
                      <a:pt x="1951" y="1204"/>
                    </a:lnTo>
                    <a:lnTo>
                      <a:pt x="1951" y="1204"/>
                    </a:lnTo>
                    <a:lnTo>
                      <a:pt x="1950" y="1205"/>
                    </a:lnTo>
                    <a:lnTo>
                      <a:pt x="1950" y="1206"/>
                    </a:lnTo>
                    <a:lnTo>
                      <a:pt x="1950" y="1206"/>
                    </a:lnTo>
                    <a:lnTo>
                      <a:pt x="1950" y="1207"/>
                    </a:lnTo>
                    <a:lnTo>
                      <a:pt x="1950" y="1208"/>
                    </a:lnTo>
                    <a:lnTo>
                      <a:pt x="1949" y="1208"/>
                    </a:lnTo>
                    <a:lnTo>
                      <a:pt x="1949" y="1209"/>
                    </a:lnTo>
                    <a:lnTo>
                      <a:pt x="1949" y="1209"/>
                    </a:lnTo>
                    <a:lnTo>
                      <a:pt x="1950" y="1209"/>
                    </a:lnTo>
                    <a:lnTo>
                      <a:pt x="1950" y="1210"/>
                    </a:lnTo>
                    <a:lnTo>
                      <a:pt x="1950" y="1210"/>
                    </a:lnTo>
                    <a:lnTo>
                      <a:pt x="1950" y="1210"/>
                    </a:lnTo>
                    <a:lnTo>
                      <a:pt x="1950" y="1211"/>
                    </a:lnTo>
                    <a:lnTo>
                      <a:pt x="1950" y="1211"/>
                    </a:lnTo>
                    <a:lnTo>
                      <a:pt x="1950" y="1211"/>
                    </a:lnTo>
                    <a:lnTo>
                      <a:pt x="1950" y="1211"/>
                    </a:lnTo>
                    <a:lnTo>
                      <a:pt x="1950" y="1212"/>
                    </a:lnTo>
                    <a:lnTo>
                      <a:pt x="1950" y="1212"/>
                    </a:lnTo>
                    <a:lnTo>
                      <a:pt x="1950" y="1213"/>
                    </a:lnTo>
                    <a:lnTo>
                      <a:pt x="1951" y="1213"/>
                    </a:lnTo>
                    <a:lnTo>
                      <a:pt x="1951" y="1213"/>
                    </a:lnTo>
                    <a:close/>
                    <a:moveTo>
                      <a:pt x="1860" y="1227"/>
                    </a:moveTo>
                    <a:lnTo>
                      <a:pt x="1861" y="1227"/>
                    </a:lnTo>
                    <a:lnTo>
                      <a:pt x="1861" y="1228"/>
                    </a:lnTo>
                    <a:lnTo>
                      <a:pt x="1861" y="1228"/>
                    </a:lnTo>
                    <a:lnTo>
                      <a:pt x="1862" y="1228"/>
                    </a:lnTo>
                    <a:lnTo>
                      <a:pt x="1862" y="1229"/>
                    </a:lnTo>
                    <a:lnTo>
                      <a:pt x="1863" y="1229"/>
                    </a:lnTo>
                    <a:lnTo>
                      <a:pt x="1864" y="1229"/>
                    </a:lnTo>
                    <a:lnTo>
                      <a:pt x="1864" y="1229"/>
                    </a:lnTo>
                    <a:lnTo>
                      <a:pt x="1865" y="1229"/>
                    </a:lnTo>
                    <a:lnTo>
                      <a:pt x="1866" y="1229"/>
                    </a:lnTo>
                    <a:lnTo>
                      <a:pt x="1866" y="1229"/>
                    </a:lnTo>
                    <a:lnTo>
                      <a:pt x="1866" y="1229"/>
                    </a:lnTo>
                    <a:lnTo>
                      <a:pt x="1867" y="1229"/>
                    </a:lnTo>
                    <a:lnTo>
                      <a:pt x="1867" y="1229"/>
                    </a:lnTo>
                    <a:lnTo>
                      <a:pt x="1867" y="1229"/>
                    </a:lnTo>
                    <a:lnTo>
                      <a:pt x="1868" y="1229"/>
                    </a:lnTo>
                    <a:lnTo>
                      <a:pt x="1888" y="1222"/>
                    </a:lnTo>
                    <a:lnTo>
                      <a:pt x="1889" y="1222"/>
                    </a:lnTo>
                    <a:lnTo>
                      <a:pt x="1889" y="1222"/>
                    </a:lnTo>
                    <a:lnTo>
                      <a:pt x="1889" y="1222"/>
                    </a:lnTo>
                    <a:lnTo>
                      <a:pt x="1890" y="1222"/>
                    </a:lnTo>
                    <a:lnTo>
                      <a:pt x="1890" y="1222"/>
                    </a:lnTo>
                    <a:lnTo>
                      <a:pt x="1890" y="1221"/>
                    </a:lnTo>
                    <a:lnTo>
                      <a:pt x="1891" y="1221"/>
                    </a:lnTo>
                    <a:lnTo>
                      <a:pt x="1891" y="1221"/>
                    </a:lnTo>
                    <a:lnTo>
                      <a:pt x="1891" y="1220"/>
                    </a:lnTo>
                    <a:lnTo>
                      <a:pt x="1892" y="1220"/>
                    </a:lnTo>
                    <a:lnTo>
                      <a:pt x="1892" y="1219"/>
                    </a:lnTo>
                    <a:lnTo>
                      <a:pt x="1892" y="1218"/>
                    </a:lnTo>
                    <a:lnTo>
                      <a:pt x="1892" y="1218"/>
                    </a:lnTo>
                    <a:lnTo>
                      <a:pt x="1893" y="1217"/>
                    </a:lnTo>
                    <a:lnTo>
                      <a:pt x="1893" y="1216"/>
                    </a:lnTo>
                    <a:lnTo>
                      <a:pt x="1893" y="1216"/>
                    </a:lnTo>
                    <a:lnTo>
                      <a:pt x="1893" y="1215"/>
                    </a:lnTo>
                    <a:lnTo>
                      <a:pt x="1893" y="1215"/>
                    </a:lnTo>
                    <a:lnTo>
                      <a:pt x="1893" y="1215"/>
                    </a:lnTo>
                    <a:lnTo>
                      <a:pt x="1892" y="1214"/>
                    </a:lnTo>
                    <a:lnTo>
                      <a:pt x="1892" y="1214"/>
                    </a:lnTo>
                    <a:lnTo>
                      <a:pt x="1892" y="1214"/>
                    </a:lnTo>
                    <a:lnTo>
                      <a:pt x="1892" y="1214"/>
                    </a:lnTo>
                    <a:lnTo>
                      <a:pt x="1892" y="1214"/>
                    </a:lnTo>
                    <a:lnTo>
                      <a:pt x="1892" y="1213"/>
                    </a:lnTo>
                    <a:lnTo>
                      <a:pt x="1892" y="1213"/>
                    </a:lnTo>
                    <a:lnTo>
                      <a:pt x="1892" y="1213"/>
                    </a:lnTo>
                    <a:lnTo>
                      <a:pt x="1892" y="1212"/>
                    </a:lnTo>
                    <a:lnTo>
                      <a:pt x="1891" y="1212"/>
                    </a:lnTo>
                    <a:lnTo>
                      <a:pt x="1891" y="1211"/>
                    </a:lnTo>
                    <a:lnTo>
                      <a:pt x="1891" y="1211"/>
                    </a:lnTo>
                    <a:lnTo>
                      <a:pt x="1890" y="1210"/>
                    </a:lnTo>
                    <a:lnTo>
                      <a:pt x="1890" y="1210"/>
                    </a:lnTo>
                    <a:lnTo>
                      <a:pt x="1889" y="1210"/>
                    </a:lnTo>
                    <a:lnTo>
                      <a:pt x="1889" y="1210"/>
                    </a:lnTo>
                    <a:lnTo>
                      <a:pt x="1888" y="1209"/>
                    </a:lnTo>
                    <a:lnTo>
                      <a:pt x="1888" y="1209"/>
                    </a:lnTo>
                    <a:lnTo>
                      <a:pt x="1887" y="1209"/>
                    </a:lnTo>
                    <a:lnTo>
                      <a:pt x="1886" y="1209"/>
                    </a:lnTo>
                    <a:lnTo>
                      <a:pt x="1886" y="1209"/>
                    </a:lnTo>
                    <a:lnTo>
                      <a:pt x="1885" y="1209"/>
                    </a:lnTo>
                    <a:lnTo>
                      <a:pt x="1885" y="1209"/>
                    </a:lnTo>
                    <a:lnTo>
                      <a:pt x="1885" y="1209"/>
                    </a:lnTo>
                    <a:lnTo>
                      <a:pt x="1884" y="1209"/>
                    </a:lnTo>
                    <a:lnTo>
                      <a:pt x="1884" y="1209"/>
                    </a:lnTo>
                    <a:lnTo>
                      <a:pt x="1863" y="1216"/>
                    </a:lnTo>
                    <a:lnTo>
                      <a:pt x="1863" y="1216"/>
                    </a:lnTo>
                    <a:lnTo>
                      <a:pt x="1863" y="1217"/>
                    </a:lnTo>
                    <a:lnTo>
                      <a:pt x="1862" y="1217"/>
                    </a:lnTo>
                    <a:lnTo>
                      <a:pt x="1862" y="1217"/>
                    </a:lnTo>
                    <a:lnTo>
                      <a:pt x="1862" y="1217"/>
                    </a:lnTo>
                    <a:lnTo>
                      <a:pt x="1862" y="1217"/>
                    </a:lnTo>
                    <a:lnTo>
                      <a:pt x="1861" y="1218"/>
                    </a:lnTo>
                    <a:lnTo>
                      <a:pt x="1861" y="1218"/>
                    </a:lnTo>
                    <a:lnTo>
                      <a:pt x="1860" y="1218"/>
                    </a:lnTo>
                    <a:lnTo>
                      <a:pt x="1860" y="1219"/>
                    </a:lnTo>
                    <a:lnTo>
                      <a:pt x="1860" y="1220"/>
                    </a:lnTo>
                    <a:lnTo>
                      <a:pt x="1859" y="1220"/>
                    </a:lnTo>
                    <a:lnTo>
                      <a:pt x="1859" y="1221"/>
                    </a:lnTo>
                    <a:lnTo>
                      <a:pt x="1859" y="1222"/>
                    </a:lnTo>
                    <a:lnTo>
                      <a:pt x="1859" y="1222"/>
                    </a:lnTo>
                    <a:lnTo>
                      <a:pt x="1859" y="1223"/>
                    </a:lnTo>
                    <a:lnTo>
                      <a:pt x="1859" y="1223"/>
                    </a:lnTo>
                    <a:lnTo>
                      <a:pt x="1859" y="1223"/>
                    </a:lnTo>
                    <a:lnTo>
                      <a:pt x="1859" y="1224"/>
                    </a:lnTo>
                    <a:lnTo>
                      <a:pt x="1859" y="1224"/>
                    </a:lnTo>
                    <a:lnTo>
                      <a:pt x="1859" y="1224"/>
                    </a:lnTo>
                    <a:lnTo>
                      <a:pt x="1859" y="1225"/>
                    </a:lnTo>
                    <a:lnTo>
                      <a:pt x="1859" y="1225"/>
                    </a:lnTo>
                    <a:lnTo>
                      <a:pt x="1859" y="1225"/>
                    </a:lnTo>
                    <a:lnTo>
                      <a:pt x="1860" y="1225"/>
                    </a:lnTo>
                    <a:lnTo>
                      <a:pt x="1860" y="1226"/>
                    </a:lnTo>
                    <a:lnTo>
                      <a:pt x="1860" y="1226"/>
                    </a:lnTo>
                    <a:lnTo>
                      <a:pt x="1860" y="1227"/>
                    </a:lnTo>
                    <a:lnTo>
                      <a:pt x="1860" y="1227"/>
                    </a:lnTo>
                    <a:lnTo>
                      <a:pt x="1860" y="1227"/>
                    </a:lnTo>
                    <a:close/>
                    <a:moveTo>
                      <a:pt x="1944" y="1255"/>
                    </a:moveTo>
                    <a:lnTo>
                      <a:pt x="1944" y="1256"/>
                    </a:lnTo>
                    <a:lnTo>
                      <a:pt x="1945" y="1256"/>
                    </a:lnTo>
                    <a:lnTo>
                      <a:pt x="1945" y="1257"/>
                    </a:lnTo>
                    <a:lnTo>
                      <a:pt x="1945" y="1257"/>
                    </a:lnTo>
                    <a:lnTo>
                      <a:pt x="1946" y="1257"/>
                    </a:lnTo>
                    <a:lnTo>
                      <a:pt x="1946" y="1258"/>
                    </a:lnTo>
                    <a:lnTo>
                      <a:pt x="1947" y="1258"/>
                    </a:lnTo>
                    <a:lnTo>
                      <a:pt x="1947" y="1258"/>
                    </a:lnTo>
                    <a:lnTo>
                      <a:pt x="1948" y="1259"/>
                    </a:lnTo>
                    <a:lnTo>
                      <a:pt x="1948" y="1259"/>
                    </a:lnTo>
                    <a:lnTo>
                      <a:pt x="1949" y="1259"/>
                    </a:lnTo>
                    <a:lnTo>
                      <a:pt x="1950" y="1259"/>
                    </a:lnTo>
                    <a:lnTo>
                      <a:pt x="1950" y="1259"/>
                    </a:lnTo>
                    <a:lnTo>
                      <a:pt x="1950" y="1259"/>
                    </a:lnTo>
                    <a:lnTo>
                      <a:pt x="1950" y="1259"/>
                    </a:lnTo>
                    <a:lnTo>
                      <a:pt x="1951" y="1259"/>
                    </a:lnTo>
                    <a:lnTo>
                      <a:pt x="1972" y="1257"/>
                    </a:lnTo>
                    <a:lnTo>
                      <a:pt x="1973" y="1257"/>
                    </a:lnTo>
                    <a:lnTo>
                      <a:pt x="1973" y="1257"/>
                    </a:lnTo>
                    <a:lnTo>
                      <a:pt x="1973" y="1257"/>
                    </a:lnTo>
                    <a:lnTo>
                      <a:pt x="1974" y="1257"/>
                    </a:lnTo>
                    <a:lnTo>
                      <a:pt x="1974" y="1257"/>
                    </a:lnTo>
                    <a:lnTo>
                      <a:pt x="1974" y="1257"/>
                    </a:lnTo>
                    <a:lnTo>
                      <a:pt x="1975" y="1257"/>
                    </a:lnTo>
                    <a:lnTo>
                      <a:pt x="1975" y="1256"/>
                    </a:lnTo>
                    <a:lnTo>
                      <a:pt x="1976" y="1256"/>
                    </a:lnTo>
                    <a:lnTo>
                      <a:pt x="1976" y="1256"/>
                    </a:lnTo>
                    <a:lnTo>
                      <a:pt x="1977" y="1255"/>
                    </a:lnTo>
                    <a:lnTo>
                      <a:pt x="1978" y="1255"/>
                    </a:lnTo>
                    <a:lnTo>
                      <a:pt x="1978" y="1254"/>
                    </a:lnTo>
                    <a:lnTo>
                      <a:pt x="1978" y="1254"/>
                    </a:lnTo>
                    <a:lnTo>
                      <a:pt x="1978" y="1253"/>
                    </a:lnTo>
                    <a:lnTo>
                      <a:pt x="1979" y="1252"/>
                    </a:lnTo>
                    <a:lnTo>
                      <a:pt x="1979" y="1252"/>
                    </a:lnTo>
                    <a:lnTo>
                      <a:pt x="1979" y="1251"/>
                    </a:lnTo>
                    <a:lnTo>
                      <a:pt x="1979" y="1251"/>
                    </a:lnTo>
                    <a:lnTo>
                      <a:pt x="1979" y="1251"/>
                    </a:lnTo>
                    <a:lnTo>
                      <a:pt x="1979" y="1250"/>
                    </a:lnTo>
                    <a:lnTo>
                      <a:pt x="1979" y="1250"/>
                    </a:lnTo>
                    <a:lnTo>
                      <a:pt x="1979" y="1250"/>
                    </a:lnTo>
                    <a:lnTo>
                      <a:pt x="1979" y="1250"/>
                    </a:lnTo>
                    <a:lnTo>
                      <a:pt x="1979" y="1250"/>
                    </a:lnTo>
                    <a:lnTo>
                      <a:pt x="1979" y="1249"/>
                    </a:lnTo>
                    <a:lnTo>
                      <a:pt x="1979" y="1249"/>
                    </a:lnTo>
                    <a:lnTo>
                      <a:pt x="1978" y="1249"/>
                    </a:lnTo>
                    <a:lnTo>
                      <a:pt x="1978" y="1248"/>
                    </a:lnTo>
                    <a:lnTo>
                      <a:pt x="1978" y="1248"/>
                    </a:lnTo>
                    <a:lnTo>
                      <a:pt x="1978" y="1247"/>
                    </a:lnTo>
                    <a:lnTo>
                      <a:pt x="1977" y="1246"/>
                    </a:lnTo>
                    <a:lnTo>
                      <a:pt x="1977" y="1246"/>
                    </a:lnTo>
                    <a:lnTo>
                      <a:pt x="1976" y="1245"/>
                    </a:lnTo>
                    <a:lnTo>
                      <a:pt x="1976" y="1245"/>
                    </a:lnTo>
                    <a:lnTo>
                      <a:pt x="1975" y="1245"/>
                    </a:lnTo>
                    <a:lnTo>
                      <a:pt x="1975" y="1244"/>
                    </a:lnTo>
                    <a:lnTo>
                      <a:pt x="1974" y="1244"/>
                    </a:lnTo>
                    <a:lnTo>
                      <a:pt x="1973" y="1244"/>
                    </a:lnTo>
                    <a:lnTo>
                      <a:pt x="1973" y="1244"/>
                    </a:lnTo>
                    <a:lnTo>
                      <a:pt x="1973" y="1244"/>
                    </a:lnTo>
                    <a:lnTo>
                      <a:pt x="1973" y="1244"/>
                    </a:lnTo>
                    <a:lnTo>
                      <a:pt x="1972" y="1244"/>
                    </a:lnTo>
                    <a:lnTo>
                      <a:pt x="1972" y="1244"/>
                    </a:lnTo>
                    <a:lnTo>
                      <a:pt x="1972" y="1244"/>
                    </a:lnTo>
                    <a:lnTo>
                      <a:pt x="1950" y="1245"/>
                    </a:lnTo>
                    <a:lnTo>
                      <a:pt x="1950" y="1246"/>
                    </a:lnTo>
                    <a:lnTo>
                      <a:pt x="1949" y="1246"/>
                    </a:lnTo>
                    <a:lnTo>
                      <a:pt x="1948" y="1246"/>
                    </a:lnTo>
                    <a:lnTo>
                      <a:pt x="1948" y="1246"/>
                    </a:lnTo>
                    <a:lnTo>
                      <a:pt x="1948" y="1246"/>
                    </a:lnTo>
                    <a:lnTo>
                      <a:pt x="1948" y="1246"/>
                    </a:lnTo>
                    <a:lnTo>
                      <a:pt x="1947" y="1246"/>
                    </a:lnTo>
                    <a:lnTo>
                      <a:pt x="1946" y="1246"/>
                    </a:lnTo>
                    <a:lnTo>
                      <a:pt x="1946" y="1247"/>
                    </a:lnTo>
                    <a:lnTo>
                      <a:pt x="1946" y="1248"/>
                    </a:lnTo>
                    <a:lnTo>
                      <a:pt x="1945" y="1248"/>
                    </a:lnTo>
                    <a:lnTo>
                      <a:pt x="1945" y="1249"/>
                    </a:lnTo>
                    <a:lnTo>
                      <a:pt x="1944" y="1249"/>
                    </a:lnTo>
                    <a:lnTo>
                      <a:pt x="1944" y="1250"/>
                    </a:lnTo>
                    <a:lnTo>
                      <a:pt x="1944" y="1250"/>
                    </a:lnTo>
                    <a:lnTo>
                      <a:pt x="1944" y="1251"/>
                    </a:lnTo>
                    <a:lnTo>
                      <a:pt x="1944" y="1251"/>
                    </a:lnTo>
                    <a:lnTo>
                      <a:pt x="1944" y="1251"/>
                    </a:lnTo>
                    <a:lnTo>
                      <a:pt x="1944" y="1252"/>
                    </a:lnTo>
                    <a:lnTo>
                      <a:pt x="1944" y="1252"/>
                    </a:lnTo>
                    <a:lnTo>
                      <a:pt x="1944" y="1252"/>
                    </a:lnTo>
                    <a:lnTo>
                      <a:pt x="1944" y="1253"/>
                    </a:lnTo>
                    <a:lnTo>
                      <a:pt x="1944" y="1253"/>
                    </a:lnTo>
                    <a:lnTo>
                      <a:pt x="1944" y="1253"/>
                    </a:lnTo>
                    <a:lnTo>
                      <a:pt x="1944" y="1254"/>
                    </a:lnTo>
                    <a:lnTo>
                      <a:pt x="1944" y="1254"/>
                    </a:lnTo>
                    <a:lnTo>
                      <a:pt x="1944" y="1254"/>
                    </a:lnTo>
                    <a:lnTo>
                      <a:pt x="1944" y="1255"/>
                    </a:lnTo>
                    <a:lnTo>
                      <a:pt x="1944" y="1255"/>
                    </a:lnTo>
                    <a:lnTo>
                      <a:pt x="1944" y="1255"/>
                    </a:lnTo>
                    <a:close/>
                    <a:moveTo>
                      <a:pt x="1910" y="1137"/>
                    </a:moveTo>
                    <a:lnTo>
                      <a:pt x="1909" y="1136"/>
                    </a:lnTo>
                    <a:lnTo>
                      <a:pt x="1909" y="1136"/>
                    </a:lnTo>
                    <a:lnTo>
                      <a:pt x="1908" y="1135"/>
                    </a:lnTo>
                    <a:lnTo>
                      <a:pt x="1908" y="1134"/>
                    </a:lnTo>
                    <a:lnTo>
                      <a:pt x="1908" y="1134"/>
                    </a:lnTo>
                    <a:lnTo>
                      <a:pt x="1907" y="1134"/>
                    </a:lnTo>
                    <a:lnTo>
                      <a:pt x="1906" y="1133"/>
                    </a:lnTo>
                    <a:lnTo>
                      <a:pt x="1905" y="1133"/>
                    </a:lnTo>
                    <a:lnTo>
                      <a:pt x="1905" y="1133"/>
                    </a:lnTo>
                    <a:lnTo>
                      <a:pt x="1904" y="1133"/>
                    </a:lnTo>
                    <a:lnTo>
                      <a:pt x="1904" y="1133"/>
                    </a:lnTo>
                    <a:lnTo>
                      <a:pt x="1904" y="1133"/>
                    </a:lnTo>
                    <a:lnTo>
                      <a:pt x="1903" y="1133"/>
                    </a:lnTo>
                    <a:lnTo>
                      <a:pt x="1903" y="1133"/>
                    </a:lnTo>
                    <a:lnTo>
                      <a:pt x="1903" y="1133"/>
                    </a:lnTo>
                    <a:lnTo>
                      <a:pt x="1902" y="1133"/>
                    </a:lnTo>
                    <a:lnTo>
                      <a:pt x="1881" y="1138"/>
                    </a:lnTo>
                    <a:lnTo>
                      <a:pt x="1881" y="1138"/>
                    </a:lnTo>
                    <a:lnTo>
                      <a:pt x="1880" y="1138"/>
                    </a:lnTo>
                    <a:lnTo>
                      <a:pt x="1880" y="1138"/>
                    </a:lnTo>
                    <a:lnTo>
                      <a:pt x="1880" y="1138"/>
                    </a:lnTo>
                    <a:lnTo>
                      <a:pt x="1880" y="1138"/>
                    </a:lnTo>
                    <a:lnTo>
                      <a:pt x="1879" y="1139"/>
                    </a:lnTo>
                    <a:lnTo>
                      <a:pt x="1878" y="1139"/>
                    </a:lnTo>
                    <a:lnTo>
                      <a:pt x="1878" y="1139"/>
                    </a:lnTo>
                    <a:lnTo>
                      <a:pt x="1877" y="1140"/>
                    </a:lnTo>
                    <a:lnTo>
                      <a:pt x="1877" y="1140"/>
                    </a:lnTo>
                    <a:lnTo>
                      <a:pt x="1877" y="1141"/>
                    </a:lnTo>
                    <a:lnTo>
                      <a:pt x="1876" y="1141"/>
                    </a:lnTo>
                    <a:lnTo>
                      <a:pt x="1876" y="1142"/>
                    </a:lnTo>
                    <a:lnTo>
                      <a:pt x="1876" y="1143"/>
                    </a:lnTo>
                    <a:lnTo>
                      <a:pt x="1876" y="1143"/>
                    </a:lnTo>
                    <a:lnTo>
                      <a:pt x="1876" y="1144"/>
                    </a:lnTo>
                    <a:lnTo>
                      <a:pt x="1876" y="1144"/>
                    </a:lnTo>
                    <a:lnTo>
                      <a:pt x="1876" y="1145"/>
                    </a:lnTo>
                    <a:lnTo>
                      <a:pt x="1876" y="1145"/>
                    </a:lnTo>
                    <a:lnTo>
                      <a:pt x="1876" y="1145"/>
                    </a:lnTo>
                    <a:lnTo>
                      <a:pt x="1876" y="1145"/>
                    </a:lnTo>
                    <a:lnTo>
                      <a:pt x="1876" y="1146"/>
                    </a:lnTo>
                    <a:lnTo>
                      <a:pt x="1876" y="1146"/>
                    </a:lnTo>
                    <a:lnTo>
                      <a:pt x="1876" y="1146"/>
                    </a:lnTo>
                    <a:lnTo>
                      <a:pt x="1876" y="1146"/>
                    </a:lnTo>
                    <a:lnTo>
                      <a:pt x="1876" y="1147"/>
                    </a:lnTo>
                    <a:lnTo>
                      <a:pt x="1876" y="1147"/>
                    </a:lnTo>
                    <a:lnTo>
                      <a:pt x="1876" y="1147"/>
                    </a:lnTo>
                    <a:lnTo>
                      <a:pt x="1876" y="1148"/>
                    </a:lnTo>
                    <a:lnTo>
                      <a:pt x="1877" y="1148"/>
                    </a:lnTo>
                    <a:lnTo>
                      <a:pt x="1877" y="1149"/>
                    </a:lnTo>
                    <a:lnTo>
                      <a:pt x="1878" y="1149"/>
                    </a:lnTo>
                    <a:lnTo>
                      <a:pt x="1878" y="1150"/>
                    </a:lnTo>
                    <a:lnTo>
                      <a:pt x="1879" y="1150"/>
                    </a:lnTo>
                    <a:lnTo>
                      <a:pt x="1880" y="1151"/>
                    </a:lnTo>
                    <a:lnTo>
                      <a:pt x="1880" y="1151"/>
                    </a:lnTo>
                    <a:lnTo>
                      <a:pt x="1881" y="1151"/>
                    </a:lnTo>
                    <a:lnTo>
                      <a:pt x="1881" y="1151"/>
                    </a:lnTo>
                    <a:lnTo>
                      <a:pt x="1882" y="1151"/>
                    </a:lnTo>
                    <a:lnTo>
                      <a:pt x="1882" y="1151"/>
                    </a:lnTo>
                    <a:lnTo>
                      <a:pt x="1882" y="1151"/>
                    </a:lnTo>
                    <a:lnTo>
                      <a:pt x="1883" y="1151"/>
                    </a:lnTo>
                    <a:lnTo>
                      <a:pt x="1883" y="1151"/>
                    </a:lnTo>
                    <a:lnTo>
                      <a:pt x="1883" y="1151"/>
                    </a:lnTo>
                    <a:lnTo>
                      <a:pt x="1884" y="1151"/>
                    </a:lnTo>
                    <a:lnTo>
                      <a:pt x="1905" y="1146"/>
                    </a:lnTo>
                    <a:lnTo>
                      <a:pt x="1905" y="1146"/>
                    </a:lnTo>
                    <a:lnTo>
                      <a:pt x="1906" y="1146"/>
                    </a:lnTo>
                    <a:lnTo>
                      <a:pt x="1906" y="1146"/>
                    </a:lnTo>
                    <a:lnTo>
                      <a:pt x="1906" y="1146"/>
                    </a:lnTo>
                    <a:lnTo>
                      <a:pt x="1907" y="1146"/>
                    </a:lnTo>
                    <a:lnTo>
                      <a:pt x="1907" y="1146"/>
                    </a:lnTo>
                    <a:lnTo>
                      <a:pt x="1908" y="1145"/>
                    </a:lnTo>
                    <a:lnTo>
                      <a:pt x="1908" y="1145"/>
                    </a:lnTo>
                    <a:lnTo>
                      <a:pt x="1909" y="1144"/>
                    </a:lnTo>
                    <a:lnTo>
                      <a:pt x="1909" y="1144"/>
                    </a:lnTo>
                    <a:lnTo>
                      <a:pt x="1909" y="1144"/>
                    </a:lnTo>
                    <a:lnTo>
                      <a:pt x="1910" y="1143"/>
                    </a:lnTo>
                    <a:lnTo>
                      <a:pt x="1910" y="1142"/>
                    </a:lnTo>
                    <a:lnTo>
                      <a:pt x="1910" y="1141"/>
                    </a:lnTo>
                    <a:lnTo>
                      <a:pt x="1910" y="1141"/>
                    </a:lnTo>
                    <a:lnTo>
                      <a:pt x="1910" y="1140"/>
                    </a:lnTo>
                    <a:lnTo>
                      <a:pt x="1910" y="1140"/>
                    </a:lnTo>
                    <a:lnTo>
                      <a:pt x="1910" y="1140"/>
                    </a:lnTo>
                    <a:lnTo>
                      <a:pt x="1910" y="1139"/>
                    </a:lnTo>
                    <a:lnTo>
                      <a:pt x="1910" y="1139"/>
                    </a:lnTo>
                    <a:lnTo>
                      <a:pt x="1910" y="1139"/>
                    </a:lnTo>
                    <a:lnTo>
                      <a:pt x="1910" y="1138"/>
                    </a:lnTo>
                    <a:lnTo>
                      <a:pt x="1910" y="1138"/>
                    </a:lnTo>
                    <a:lnTo>
                      <a:pt x="1910" y="1138"/>
                    </a:lnTo>
                    <a:lnTo>
                      <a:pt x="1910" y="1138"/>
                    </a:lnTo>
                    <a:lnTo>
                      <a:pt x="1910" y="1137"/>
                    </a:lnTo>
                    <a:lnTo>
                      <a:pt x="1910" y="1137"/>
                    </a:lnTo>
                    <a:lnTo>
                      <a:pt x="1910" y="1137"/>
                    </a:lnTo>
                    <a:lnTo>
                      <a:pt x="1910" y="1137"/>
                    </a:lnTo>
                    <a:lnTo>
                      <a:pt x="1910" y="1137"/>
                    </a:lnTo>
                    <a:close/>
                  </a:path>
                </a:pathLst>
              </a:custGeom>
              <a:solidFill>
                <a:srgbClr val="EC1C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524" name="Text"/>
            <p:cNvSpPr txBox="1"/>
            <p:nvPr/>
          </p:nvSpPr>
          <p:spPr>
            <a:xfrm rot="21294233">
              <a:off x="3133138" y="1475541"/>
              <a:ext cx="2840443" cy="160020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zh-CN" sz="3700" b="1" dirty="0" smtClean="0">
                  <a:solidFill>
                    <a:schemeClr val="bg1"/>
                  </a:solidFill>
                  <a:latin typeface="Comic Sans MS" panose="030F0702030302020204" pitchFamily="66" charset="0"/>
                </a:rPr>
                <a:t>Unit8</a:t>
              </a:r>
              <a:endParaRPr lang="en-US" altLang="zh-CN" sz="3700" b="1" dirty="0" smtClean="0">
                <a:solidFill>
                  <a:schemeClr val="bg1"/>
                </a:solidFill>
                <a:latin typeface="Comic Sans MS" panose="030F0702030302020204" pitchFamily="66" charset="0"/>
              </a:endParaRPr>
            </a:p>
            <a:p>
              <a:r>
                <a:rPr lang="en-US" altLang="zh-CN" sz="3700" b="1" dirty="0" smtClean="0">
                  <a:solidFill>
                    <a:schemeClr val="bg1"/>
                  </a:solidFill>
                  <a:latin typeface="Comic Sans MS" panose="030F0702030302020204" pitchFamily="66" charset="0"/>
                </a:rPr>
                <a:t>At Christmas</a:t>
              </a:r>
              <a:r>
                <a:rPr lang="en-US" sz="3700" b="1" dirty="0" smtClean="0">
                  <a:solidFill>
                    <a:schemeClr val="bg1"/>
                  </a:solidFill>
                  <a:latin typeface="Comic Sans MS" panose="030F0702030302020204" pitchFamily="66" charset="0"/>
                </a:rPr>
                <a:t> </a:t>
              </a:r>
              <a:endParaRPr lang="en-US" sz="3700" b="1" dirty="0">
                <a:solidFill>
                  <a:schemeClr val="bg1"/>
                </a:solidFill>
                <a:latin typeface="Comic Sans MS" panose="030F0702030302020204" pitchFamily="66" charset="0"/>
              </a:endParaRPr>
            </a:p>
          </p:txBody>
        </p:sp>
      </p:grpSp>
      <p:grpSp>
        <p:nvGrpSpPr>
          <p:cNvPr id="17" name="circle1"/>
          <p:cNvGrpSpPr>
            <a:grpSpLocks noChangeAspect="1"/>
          </p:cNvGrpSpPr>
          <p:nvPr/>
        </p:nvGrpSpPr>
        <p:grpSpPr bwMode="auto">
          <a:xfrm rot="17478129">
            <a:off x="-4331253" y="5616750"/>
            <a:ext cx="20982893" cy="20905961"/>
            <a:chOff x="-394" y="2820"/>
            <a:chExt cx="6546" cy="6522"/>
          </a:xfrm>
        </p:grpSpPr>
        <p:sp>
          <p:nvSpPr>
            <p:cNvPr id="19" name="Freeform 11"/>
            <p:cNvSpPr/>
            <p:nvPr/>
          </p:nvSpPr>
          <p:spPr bwMode="auto">
            <a:xfrm>
              <a:off x="-394" y="2820"/>
              <a:ext cx="5093" cy="4632"/>
            </a:xfrm>
            <a:custGeom>
              <a:avLst/>
              <a:gdLst>
                <a:gd name="T0" fmla="*/ 2367 w 2439"/>
                <a:gd name="T1" fmla="*/ 222 h 2218"/>
                <a:gd name="T2" fmla="*/ 2276 w 2439"/>
                <a:gd name="T3" fmla="*/ 172 h 2218"/>
                <a:gd name="T4" fmla="*/ 2190 w 2439"/>
                <a:gd name="T5" fmla="*/ 133 h 2218"/>
                <a:gd name="T6" fmla="*/ 2103 w 2439"/>
                <a:gd name="T7" fmla="*/ 95 h 2218"/>
                <a:gd name="T8" fmla="*/ 2005 w 2439"/>
                <a:gd name="T9" fmla="*/ 66 h 2218"/>
                <a:gd name="T10" fmla="*/ 1912 w 2439"/>
                <a:gd name="T11" fmla="*/ 43 h 2218"/>
                <a:gd name="T12" fmla="*/ 1822 w 2439"/>
                <a:gd name="T13" fmla="*/ 26 h 2218"/>
                <a:gd name="T14" fmla="*/ 1726 w 2439"/>
                <a:gd name="T15" fmla="*/ 15 h 2218"/>
                <a:gd name="T16" fmla="*/ 1626 w 2439"/>
                <a:gd name="T17" fmla="*/ 6 h 2218"/>
                <a:gd name="T18" fmla="*/ 1533 w 2439"/>
                <a:gd name="T19" fmla="*/ 1 h 2218"/>
                <a:gd name="T20" fmla="*/ 1438 w 2439"/>
                <a:gd name="T21" fmla="*/ 12 h 2218"/>
                <a:gd name="T22" fmla="*/ 1334 w 2439"/>
                <a:gd name="T23" fmla="*/ 22 h 2218"/>
                <a:gd name="T24" fmla="*/ 1244 w 2439"/>
                <a:gd name="T25" fmla="*/ 36 h 2218"/>
                <a:gd name="T26" fmla="*/ 1158 w 2439"/>
                <a:gd name="T27" fmla="*/ 57 h 2218"/>
                <a:gd name="T28" fmla="*/ 1064 w 2439"/>
                <a:gd name="T29" fmla="*/ 90 h 2218"/>
                <a:gd name="T30" fmla="*/ 970 w 2439"/>
                <a:gd name="T31" fmla="*/ 127 h 2218"/>
                <a:gd name="T32" fmla="*/ 881 w 2439"/>
                <a:gd name="T33" fmla="*/ 169 h 2218"/>
                <a:gd name="T34" fmla="*/ 791 w 2439"/>
                <a:gd name="T35" fmla="*/ 218 h 2218"/>
                <a:gd name="T36" fmla="*/ 713 w 2439"/>
                <a:gd name="T37" fmla="*/ 266 h 2218"/>
                <a:gd name="T38" fmla="*/ 632 w 2439"/>
                <a:gd name="T39" fmla="*/ 326 h 2218"/>
                <a:gd name="T40" fmla="*/ 483 w 2439"/>
                <a:gd name="T41" fmla="*/ 456 h 2218"/>
                <a:gd name="T42" fmla="*/ 411 w 2439"/>
                <a:gd name="T43" fmla="*/ 529 h 2218"/>
                <a:gd name="T44" fmla="*/ 351 w 2439"/>
                <a:gd name="T45" fmla="*/ 603 h 2218"/>
                <a:gd name="T46" fmla="*/ 293 w 2439"/>
                <a:gd name="T47" fmla="*/ 690 h 2218"/>
                <a:gd name="T48" fmla="*/ 239 w 2439"/>
                <a:gd name="T49" fmla="*/ 776 h 2218"/>
                <a:gd name="T50" fmla="*/ 193 w 2439"/>
                <a:gd name="T51" fmla="*/ 860 h 2218"/>
                <a:gd name="T52" fmla="*/ 155 w 2439"/>
                <a:gd name="T53" fmla="*/ 950 h 2218"/>
                <a:gd name="T54" fmla="*/ 121 w 2439"/>
                <a:gd name="T55" fmla="*/ 1044 h 2218"/>
                <a:gd name="T56" fmla="*/ 85 w 2439"/>
                <a:gd name="T57" fmla="*/ 1136 h 2218"/>
                <a:gd name="T58" fmla="*/ 63 w 2439"/>
                <a:gd name="T59" fmla="*/ 1236 h 2218"/>
                <a:gd name="T60" fmla="*/ 51 w 2439"/>
                <a:gd name="T61" fmla="*/ 1334 h 2218"/>
                <a:gd name="T62" fmla="*/ 30 w 2439"/>
                <a:gd name="T63" fmla="*/ 1432 h 2218"/>
                <a:gd name="T64" fmla="*/ 22 w 2439"/>
                <a:gd name="T65" fmla="*/ 1527 h 2218"/>
                <a:gd name="T66" fmla="*/ 30 w 2439"/>
                <a:gd name="T67" fmla="*/ 1625 h 2218"/>
                <a:gd name="T68" fmla="*/ 39 w 2439"/>
                <a:gd name="T69" fmla="*/ 1727 h 2218"/>
                <a:gd name="T70" fmla="*/ 52 w 2439"/>
                <a:gd name="T71" fmla="*/ 1829 h 2218"/>
                <a:gd name="T72" fmla="*/ 75 w 2439"/>
                <a:gd name="T73" fmla="*/ 1929 h 2218"/>
                <a:gd name="T74" fmla="*/ 95 w 2439"/>
                <a:gd name="T75" fmla="*/ 2027 h 2218"/>
                <a:gd name="T76" fmla="*/ 133 w 2439"/>
                <a:gd name="T77" fmla="*/ 2120 h 2218"/>
                <a:gd name="T78" fmla="*/ 179 w 2439"/>
                <a:gd name="T79" fmla="*/ 2218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39" h="2218">
                  <a:moveTo>
                    <a:pt x="2439" y="287"/>
                  </a:moveTo>
                  <a:cubicBezTo>
                    <a:pt x="2437" y="250"/>
                    <a:pt x="2405" y="221"/>
                    <a:pt x="2367" y="222"/>
                  </a:cubicBezTo>
                  <a:cubicBezTo>
                    <a:pt x="2360" y="223"/>
                    <a:pt x="2353" y="224"/>
                    <a:pt x="2346" y="227"/>
                  </a:cubicBezTo>
                  <a:cubicBezTo>
                    <a:pt x="2339" y="194"/>
                    <a:pt x="2310" y="171"/>
                    <a:pt x="2276" y="172"/>
                  </a:cubicBezTo>
                  <a:cubicBezTo>
                    <a:pt x="2269" y="173"/>
                    <a:pt x="2263" y="174"/>
                    <a:pt x="2257" y="176"/>
                  </a:cubicBezTo>
                  <a:cubicBezTo>
                    <a:pt x="2247" y="150"/>
                    <a:pt x="2220" y="132"/>
                    <a:pt x="2190" y="133"/>
                  </a:cubicBezTo>
                  <a:cubicBezTo>
                    <a:pt x="2183" y="133"/>
                    <a:pt x="2176" y="135"/>
                    <a:pt x="2169" y="138"/>
                  </a:cubicBezTo>
                  <a:cubicBezTo>
                    <a:pt x="2159" y="112"/>
                    <a:pt x="2133" y="94"/>
                    <a:pt x="2103" y="95"/>
                  </a:cubicBezTo>
                  <a:cubicBezTo>
                    <a:pt x="2091" y="96"/>
                    <a:pt x="2080" y="99"/>
                    <a:pt x="2071" y="105"/>
                  </a:cubicBezTo>
                  <a:cubicBezTo>
                    <a:pt x="2059" y="81"/>
                    <a:pt x="2034" y="64"/>
                    <a:pt x="2005" y="66"/>
                  </a:cubicBezTo>
                  <a:cubicBezTo>
                    <a:pt x="1994" y="66"/>
                    <a:pt x="1983" y="70"/>
                    <a:pt x="1973" y="76"/>
                  </a:cubicBezTo>
                  <a:cubicBezTo>
                    <a:pt x="1961" y="55"/>
                    <a:pt x="1938" y="42"/>
                    <a:pt x="1912" y="43"/>
                  </a:cubicBezTo>
                  <a:cubicBezTo>
                    <a:pt x="1900" y="44"/>
                    <a:pt x="1889" y="47"/>
                    <a:pt x="1880" y="53"/>
                  </a:cubicBezTo>
                  <a:cubicBezTo>
                    <a:pt x="1867" y="36"/>
                    <a:pt x="1845" y="25"/>
                    <a:pt x="1822" y="26"/>
                  </a:cubicBezTo>
                  <a:cubicBezTo>
                    <a:pt x="1807" y="27"/>
                    <a:pt x="1794" y="32"/>
                    <a:pt x="1783" y="41"/>
                  </a:cubicBezTo>
                  <a:cubicBezTo>
                    <a:pt x="1770" y="24"/>
                    <a:pt x="1749" y="14"/>
                    <a:pt x="1726" y="15"/>
                  </a:cubicBezTo>
                  <a:cubicBezTo>
                    <a:pt x="1710" y="16"/>
                    <a:pt x="1695" y="23"/>
                    <a:pt x="1684" y="33"/>
                  </a:cubicBezTo>
                  <a:cubicBezTo>
                    <a:pt x="1671" y="15"/>
                    <a:pt x="1650" y="5"/>
                    <a:pt x="1626" y="6"/>
                  </a:cubicBezTo>
                  <a:cubicBezTo>
                    <a:pt x="1611" y="7"/>
                    <a:pt x="1597" y="12"/>
                    <a:pt x="1586" y="22"/>
                  </a:cubicBezTo>
                  <a:cubicBezTo>
                    <a:pt x="1573" y="8"/>
                    <a:pt x="1554" y="0"/>
                    <a:pt x="1533" y="1"/>
                  </a:cubicBezTo>
                  <a:cubicBezTo>
                    <a:pt x="1513" y="2"/>
                    <a:pt x="1495" y="12"/>
                    <a:pt x="1483" y="27"/>
                  </a:cubicBezTo>
                  <a:cubicBezTo>
                    <a:pt x="1471" y="17"/>
                    <a:pt x="1455" y="11"/>
                    <a:pt x="1438" y="12"/>
                  </a:cubicBezTo>
                  <a:cubicBezTo>
                    <a:pt x="1416" y="13"/>
                    <a:pt x="1397" y="24"/>
                    <a:pt x="1385" y="41"/>
                  </a:cubicBezTo>
                  <a:cubicBezTo>
                    <a:pt x="1372" y="28"/>
                    <a:pt x="1354" y="21"/>
                    <a:pt x="1334" y="22"/>
                  </a:cubicBezTo>
                  <a:cubicBezTo>
                    <a:pt x="1314" y="23"/>
                    <a:pt x="1297" y="32"/>
                    <a:pt x="1285" y="47"/>
                  </a:cubicBezTo>
                  <a:cubicBezTo>
                    <a:pt x="1273" y="39"/>
                    <a:pt x="1259" y="35"/>
                    <a:pt x="1244" y="36"/>
                  </a:cubicBezTo>
                  <a:cubicBezTo>
                    <a:pt x="1222" y="37"/>
                    <a:pt x="1204" y="48"/>
                    <a:pt x="1192" y="64"/>
                  </a:cubicBezTo>
                  <a:cubicBezTo>
                    <a:pt x="1182" y="59"/>
                    <a:pt x="1170" y="56"/>
                    <a:pt x="1158" y="57"/>
                  </a:cubicBezTo>
                  <a:cubicBezTo>
                    <a:pt x="1131" y="58"/>
                    <a:pt x="1109" y="75"/>
                    <a:pt x="1099" y="98"/>
                  </a:cubicBezTo>
                  <a:cubicBezTo>
                    <a:pt x="1089" y="92"/>
                    <a:pt x="1077" y="90"/>
                    <a:pt x="1064" y="90"/>
                  </a:cubicBezTo>
                  <a:cubicBezTo>
                    <a:pt x="1036" y="92"/>
                    <a:pt x="1013" y="109"/>
                    <a:pt x="1004" y="134"/>
                  </a:cubicBezTo>
                  <a:cubicBezTo>
                    <a:pt x="993" y="129"/>
                    <a:pt x="982" y="126"/>
                    <a:pt x="970" y="127"/>
                  </a:cubicBezTo>
                  <a:cubicBezTo>
                    <a:pt x="941" y="128"/>
                    <a:pt x="917" y="147"/>
                    <a:pt x="909" y="173"/>
                  </a:cubicBezTo>
                  <a:cubicBezTo>
                    <a:pt x="900" y="170"/>
                    <a:pt x="891" y="168"/>
                    <a:pt x="881" y="169"/>
                  </a:cubicBezTo>
                  <a:cubicBezTo>
                    <a:pt x="849" y="171"/>
                    <a:pt x="824" y="193"/>
                    <a:pt x="818" y="222"/>
                  </a:cubicBezTo>
                  <a:cubicBezTo>
                    <a:pt x="809" y="219"/>
                    <a:pt x="800" y="217"/>
                    <a:pt x="791" y="218"/>
                  </a:cubicBezTo>
                  <a:cubicBezTo>
                    <a:pt x="761" y="219"/>
                    <a:pt x="736" y="240"/>
                    <a:pt x="728" y="267"/>
                  </a:cubicBezTo>
                  <a:cubicBezTo>
                    <a:pt x="724" y="266"/>
                    <a:pt x="718" y="266"/>
                    <a:pt x="713" y="266"/>
                  </a:cubicBezTo>
                  <a:cubicBezTo>
                    <a:pt x="679" y="268"/>
                    <a:pt x="652" y="295"/>
                    <a:pt x="649" y="328"/>
                  </a:cubicBezTo>
                  <a:cubicBezTo>
                    <a:pt x="643" y="327"/>
                    <a:pt x="638" y="326"/>
                    <a:pt x="632" y="326"/>
                  </a:cubicBezTo>
                  <a:cubicBezTo>
                    <a:pt x="599" y="328"/>
                    <a:pt x="570" y="347"/>
                    <a:pt x="566" y="383"/>
                  </a:cubicBezTo>
                  <a:cubicBezTo>
                    <a:pt x="521" y="381"/>
                    <a:pt x="483" y="407"/>
                    <a:pt x="483" y="456"/>
                  </a:cubicBezTo>
                  <a:cubicBezTo>
                    <a:pt x="450" y="454"/>
                    <a:pt x="420" y="476"/>
                    <a:pt x="412" y="510"/>
                  </a:cubicBezTo>
                  <a:cubicBezTo>
                    <a:pt x="411" y="516"/>
                    <a:pt x="410" y="523"/>
                    <a:pt x="411" y="529"/>
                  </a:cubicBezTo>
                  <a:cubicBezTo>
                    <a:pt x="383" y="532"/>
                    <a:pt x="358" y="553"/>
                    <a:pt x="352" y="582"/>
                  </a:cubicBezTo>
                  <a:cubicBezTo>
                    <a:pt x="350" y="589"/>
                    <a:pt x="350" y="596"/>
                    <a:pt x="351" y="603"/>
                  </a:cubicBezTo>
                  <a:cubicBezTo>
                    <a:pt x="323" y="607"/>
                    <a:pt x="299" y="627"/>
                    <a:pt x="292" y="656"/>
                  </a:cubicBezTo>
                  <a:cubicBezTo>
                    <a:pt x="290" y="668"/>
                    <a:pt x="290" y="679"/>
                    <a:pt x="293" y="690"/>
                  </a:cubicBezTo>
                  <a:cubicBezTo>
                    <a:pt x="267" y="695"/>
                    <a:pt x="244" y="715"/>
                    <a:pt x="238" y="743"/>
                  </a:cubicBezTo>
                  <a:cubicBezTo>
                    <a:pt x="236" y="754"/>
                    <a:pt x="236" y="765"/>
                    <a:pt x="239" y="776"/>
                  </a:cubicBezTo>
                  <a:cubicBezTo>
                    <a:pt x="216" y="783"/>
                    <a:pt x="197" y="802"/>
                    <a:pt x="192" y="827"/>
                  </a:cubicBezTo>
                  <a:cubicBezTo>
                    <a:pt x="189" y="838"/>
                    <a:pt x="190" y="850"/>
                    <a:pt x="193" y="860"/>
                  </a:cubicBezTo>
                  <a:cubicBezTo>
                    <a:pt x="172" y="868"/>
                    <a:pt x="156" y="886"/>
                    <a:pt x="151" y="909"/>
                  </a:cubicBezTo>
                  <a:cubicBezTo>
                    <a:pt x="148" y="923"/>
                    <a:pt x="150" y="938"/>
                    <a:pt x="155" y="950"/>
                  </a:cubicBezTo>
                  <a:cubicBezTo>
                    <a:pt x="136" y="959"/>
                    <a:pt x="121" y="976"/>
                    <a:pt x="116" y="998"/>
                  </a:cubicBezTo>
                  <a:cubicBezTo>
                    <a:pt x="112" y="1014"/>
                    <a:pt x="115" y="1030"/>
                    <a:pt x="121" y="1044"/>
                  </a:cubicBezTo>
                  <a:cubicBezTo>
                    <a:pt x="101" y="1052"/>
                    <a:pt x="85" y="1070"/>
                    <a:pt x="80" y="1092"/>
                  </a:cubicBezTo>
                  <a:cubicBezTo>
                    <a:pt x="77" y="1108"/>
                    <a:pt x="79" y="1122"/>
                    <a:pt x="85" y="1136"/>
                  </a:cubicBezTo>
                  <a:cubicBezTo>
                    <a:pt x="68" y="1145"/>
                    <a:pt x="56" y="1161"/>
                    <a:pt x="51" y="1181"/>
                  </a:cubicBezTo>
                  <a:cubicBezTo>
                    <a:pt x="47" y="1200"/>
                    <a:pt x="52" y="1220"/>
                    <a:pt x="63" y="1236"/>
                  </a:cubicBezTo>
                  <a:cubicBezTo>
                    <a:pt x="50" y="1245"/>
                    <a:pt x="40" y="1259"/>
                    <a:pt x="37" y="1276"/>
                  </a:cubicBezTo>
                  <a:cubicBezTo>
                    <a:pt x="32" y="1297"/>
                    <a:pt x="38" y="1318"/>
                    <a:pt x="51" y="1334"/>
                  </a:cubicBezTo>
                  <a:cubicBezTo>
                    <a:pt x="35" y="1343"/>
                    <a:pt x="23" y="1359"/>
                    <a:pt x="19" y="1378"/>
                  </a:cubicBezTo>
                  <a:cubicBezTo>
                    <a:pt x="14" y="1398"/>
                    <a:pt x="19" y="1417"/>
                    <a:pt x="30" y="1432"/>
                  </a:cubicBezTo>
                  <a:cubicBezTo>
                    <a:pt x="19" y="1442"/>
                    <a:pt x="11" y="1454"/>
                    <a:pt x="8" y="1469"/>
                  </a:cubicBezTo>
                  <a:cubicBezTo>
                    <a:pt x="3" y="1490"/>
                    <a:pt x="9" y="1511"/>
                    <a:pt x="22" y="1527"/>
                  </a:cubicBezTo>
                  <a:cubicBezTo>
                    <a:pt x="14" y="1535"/>
                    <a:pt x="9" y="1546"/>
                    <a:pt x="6" y="1557"/>
                  </a:cubicBezTo>
                  <a:cubicBezTo>
                    <a:pt x="0" y="1583"/>
                    <a:pt x="10" y="1609"/>
                    <a:pt x="30" y="1625"/>
                  </a:cubicBezTo>
                  <a:cubicBezTo>
                    <a:pt x="22" y="1634"/>
                    <a:pt x="16" y="1645"/>
                    <a:pt x="13" y="1657"/>
                  </a:cubicBezTo>
                  <a:cubicBezTo>
                    <a:pt x="7" y="1684"/>
                    <a:pt x="18" y="1711"/>
                    <a:pt x="39" y="1727"/>
                  </a:cubicBezTo>
                  <a:cubicBezTo>
                    <a:pt x="32" y="1735"/>
                    <a:pt x="26" y="1746"/>
                    <a:pt x="24" y="1757"/>
                  </a:cubicBezTo>
                  <a:cubicBezTo>
                    <a:pt x="17" y="1786"/>
                    <a:pt x="30" y="1814"/>
                    <a:pt x="52" y="1829"/>
                  </a:cubicBezTo>
                  <a:cubicBezTo>
                    <a:pt x="47" y="1836"/>
                    <a:pt x="43" y="1845"/>
                    <a:pt x="41" y="1854"/>
                  </a:cubicBezTo>
                  <a:cubicBezTo>
                    <a:pt x="34" y="1885"/>
                    <a:pt x="49" y="1915"/>
                    <a:pt x="75" y="1929"/>
                  </a:cubicBezTo>
                  <a:cubicBezTo>
                    <a:pt x="70" y="1937"/>
                    <a:pt x="66" y="1945"/>
                    <a:pt x="64" y="1954"/>
                  </a:cubicBezTo>
                  <a:cubicBezTo>
                    <a:pt x="58" y="1984"/>
                    <a:pt x="71" y="2013"/>
                    <a:pt x="95" y="2027"/>
                  </a:cubicBezTo>
                  <a:cubicBezTo>
                    <a:pt x="93" y="2032"/>
                    <a:pt x="92" y="2037"/>
                    <a:pt x="91" y="2042"/>
                  </a:cubicBezTo>
                  <a:cubicBezTo>
                    <a:pt x="83" y="2075"/>
                    <a:pt x="102" y="2108"/>
                    <a:pt x="133" y="2120"/>
                  </a:cubicBezTo>
                  <a:cubicBezTo>
                    <a:pt x="130" y="2125"/>
                    <a:pt x="128" y="2130"/>
                    <a:pt x="127" y="2136"/>
                  </a:cubicBezTo>
                  <a:cubicBezTo>
                    <a:pt x="119" y="2173"/>
                    <a:pt x="142" y="2210"/>
                    <a:pt x="179" y="2218"/>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 name="Freeform 12" hidden="1"/>
            <p:cNvSpPr/>
            <p:nvPr/>
          </p:nvSpPr>
          <p:spPr bwMode="auto">
            <a:xfrm>
              <a:off x="1059" y="4710"/>
              <a:ext cx="5093" cy="4632"/>
            </a:xfrm>
            <a:custGeom>
              <a:avLst/>
              <a:gdLst>
                <a:gd name="T0" fmla="*/ 72 w 2439"/>
                <a:gd name="T1" fmla="*/ 1995 h 2218"/>
                <a:gd name="T2" fmla="*/ 164 w 2439"/>
                <a:gd name="T3" fmla="*/ 2046 h 2218"/>
                <a:gd name="T4" fmla="*/ 249 w 2439"/>
                <a:gd name="T5" fmla="*/ 2085 h 2218"/>
                <a:gd name="T6" fmla="*/ 336 w 2439"/>
                <a:gd name="T7" fmla="*/ 2123 h 2218"/>
                <a:gd name="T8" fmla="*/ 434 w 2439"/>
                <a:gd name="T9" fmla="*/ 2152 h 2218"/>
                <a:gd name="T10" fmla="*/ 528 w 2439"/>
                <a:gd name="T11" fmla="*/ 2175 h 2218"/>
                <a:gd name="T12" fmla="*/ 618 w 2439"/>
                <a:gd name="T13" fmla="*/ 2192 h 2218"/>
                <a:gd name="T14" fmla="*/ 713 w 2439"/>
                <a:gd name="T15" fmla="*/ 2203 h 2218"/>
                <a:gd name="T16" fmla="*/ 813 w 2439"/>
                <a:gd name="T17" fmla="*/ 2212 h 2218"/>
                <a:gd name="T18" fmla="*/ 906 w 2439"/>
                <a:gd name="T19" fmla="*/ 2217 h 2218"/>
                <a:gd name="T20" fmla="*/ 1001 w 2439"/>
                <a:gd name="T21" fmla="*/ 2206 h 2218"/>
                <a:gd name="T22" fmla="*/ 1105 w 2439"/>
                <a:gd name="T23" fmla="*/ 2196 h 2218"/>
                <a:gd name="T24" fmla="*/ 1195 w 2439"/>
                <a:gd name="T25" fmla="*/ 2182 h 2218"/>
                <a:gd name="T26" fmla="*/ 1281 w 2439"/>
                <a:gd name="T27" fmla="*/ 2161 h 2218"/>
                <a:gd name="T28" fmla="*/ 1375 w 2439"/>
                <a:gd name="T29" fmla="*/ 2128 h 2218"/>
                <a:gd name="T30" fmla="*/ 1469 w 2439"/>
                <a:gd name="T31" fmla="*/ 2091 h 2218"/>
                <a:gd name="T32" fmla="*/ 1559 w 2439"/>
                <a:gd name="T33" fmla="*/ 2049 h 2218"/>
                <a:gd name="T34" fmla="*/ 1649 w 2439"/>
                <a:gd name="T35" fmla="*/ 2000 h 2218"/>
                <a:gd name="T36" fmla="*/ 1726 w 2439"/>
                <a:gd name="T37" fmla="*/ 1951 h 2218"/>
                <a:gd name="T38" fmla="*/ 1808 w 2439"/>
                <a:gd name="T39" fmla="*/ 1891 h 2218"/>
                <a:gd name="T40" fmla="*/ 1956 w 2439"/>
                <a:gd name="T41" fmla="*/ 1761 h 2218"/>
                <a:gd name="T42" fmla="*/ 2029 w 2439"/>
                <a:gd name="T43" fmla="*/ 1689 h 2218"/>
                <a:gd name="T44" fmla="*/ 2089 w 2439"/>
                <a:gd name="T45" fmla="*/ 1615 h 2218"/>
                <a:gd name="T46" fmla="*/ 2146 w 2439"/>
                <a:gd name="T47" fmla="*/ 1528 h 2218"/>
                <a:gd name="T48" fmla="*/ 2200 w 2439"/>
                <a:gd name="T49" fmla="*/ 1442 h 2218"/>
                <a:gd name="T50" fmla="*/ 2247 w 2439"/>
                <a:gd name="T51" fmla="*/ 1358 h 2218"/>
                <a:gd name="T52" fmla="*/ 2284 w 2439"/>
                <a:gd name="T53" fmla="*/ 1268 h 2218"/>
                <a:gd name="T54" fmla="*/ 2318 w 2439"/>
                <a:gd name="T55" fmla="*/ 1174 h 2218"/>
                <a:gd name="T56" fmla="*/ 2355 w 2439"/>
                <a:gd name="T57" fmla="*/ 1082 h 2218"/>
                <a:gd name="T58" fmla="*/ 2377 w 2439"/>
                <a:gd name="T59" fmla="*/ 982 h 2218"/>
                <a:gd name="T60" fmla="*/ 2389 w 2439"/>
                <a:gd name="T61" fmla="*/ 884 h 2218"/>
                <a:gd name="T62" fmla="*/ 2410 w 2439"/>
                <a:gd name="T63" fmla="*/ 786 h 2218"/>
                <a:gd name="T64" fmla="*/ 2418 w 2439"/>
                <a:gd name="T65" fmla="*/ 691 h 2218"/>
                <a:gd name="T66" fmla="*/ 2410 w 2439"/>
                <a:gd name="T67" fmla="*/ 593 h 2218"/>
                <a:gd name="T68" fmla="*/ 2400 w 2439"/>
                <a:gd name="T69" fmla="*/ 491 h 2218"/>
                <a:gd name="T70" fmla="*/ 2387 w 2439"/>
                <a:gd name="T71" fmla="*/ 389 h 2218"/>
                <a:gd name="T72" fmla="*/ 2364 w 2439"/>
                <a:gd name="T73" fmla="*/ 288 h 2218"/>
                <a:gd name="T74" fmla="*/ 2344 w 2439"/>
                <a:gd name="T75" fmla="*/ 191 h 2218"/>
                <a:gd name="T76" fmla="*/ 2307 w 2439"/>
                <a:gd name="T77" fmla="*/ 98 h 2218"/>
                <a:gd name="T78" fmla="*/ 2260 w 2439"/>
                <a:gd name="T79"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39" h="2218">
                  <a:moveTo>
                    <a:pt x="0" y="1930"/>
                  </a:moveTo>
                  <a:cubicBezTo>
                    <a:pt x="2" y="1968"/>
                    <a:pt x="34" y="1997"/>
                    <a:pt x="72" y="1995"/>
                  </a:cubicBezTo>
                  <a:cubicBezTo>
                    <a:pt x="80" y="1995"/>
                    <a:pt x="87" y="1993"/>
                    <a:pt x="93" y="1991"/>
                  </a:cubicBezTo>
                  <a:cubicBezTo>
                    <a:pt x="100" y="2023"/>
                    <a:pt x="129" y="2047"/>
                    <a:pt x="164" y="2046"/>
                  </a:cubicBezTo>
                  <a:cubicBezTo>
                    <a:pt x="170" y="2045"/>
                    <a:pt x="176" y="2044"/>
                    <a:pt x="182" y="2042"/>
                  </a:cubicBezTo>
                  <a:cubicBezTo>
                    <a:pt x="193" y="2068"/>
                    <a:pt x="219" y="2086"/>
                    <a:pt x="249" y="2085"/>
                  </a:cubicBezTo>
                  <a:cubicBezTo>
                    <a:pt x="256" y="2084"/>
                    <a:pt x="263" y="2083"/>
                    <a:pt x="270" y="2080"/>
                  </a:cubicBezTo>
                  <a:cubicBezTo>
                    <a:pt x="281" y="2106"/>
                    <a:pt x="307" y="2124"/>
                    <a:pt x="336" y="2123"/>
                  </a:cubicBezTo>
                  <a:cubicBezTo>
                    <a:pt x="348" y="2122"/>
                    <a:pt x="359" y="2118"/>
                    <a:pt x="369" y="2113"/>
                  </a:cubicBezTo>
                  <a:cubicBezTo>
                    <a:pt x="380" y="2137"/>
                    <a:pt x="405" y="2153"/>
                    <a:pt x="434" y="2152"/>
                  </a:cubicBezTo>
                  <a:cubicBezTo>
                    <a:pt x="446" y="2151"/>
                    <a:pt x="457" y="2148"/>
                    <a:pt x="466" y="2142"/>
                  </a:cubicBezTo>
                  <a:cubicBezTo>
                    <a:pt x="479" y="2163"/>
                    <a:pt x="502" y="2176"/>
                    <a:pt x="528" y="2175"/>
                  </a:cubicBezTo>
                  <a:cubicBezTo>
                    <a:pt x="539" y="2174"/>
                    <a:pt x="550" y="2171"/>
                    <a:pt x="560" y="2165"/>
                  </a:cubicBezTo>
                  <a:cubicBezTo>
                    <a:pt x="573" y="2182"/>
                    <a:pt x="594" y="2193"/>
                    <a:pt x="618" y="2192"/>
                  </a:cubicBezTo>
                  <a:cubicBezTo>
                    <a:pt x="632" y="2191"/>
                    <a:pt x="646" y="2186"/>
                    <a:pt x="656" y="2177"/>
                  </a:cubicBezTo>
                  <a:cubicBezTo>
                    <a:pt x="670" y="2194"/>
                    <a:pt x="690" y="2204"/>
                    <a:pt x="713" y="2203"/>
                  </a:cubicBezTo>
                  <a:cubicBezTo>
                    <a:pt x="729" y="2202"/>
                    <a:pt x="744" y="2195"/>
                    <a:pt x="755" y="2185"/>
                  </a:cubicBezTo>
                  <a:cubicBezTo>
                    <a:pt x="769" y="2202"/>
                    <a:pt x="790" y="2213"/>
                    <a:pt x="813" y="2212"/>
                  </a:cubicBezTo>
                  <a:cubicBezTo>
                    <a:pt x="829" y="2211"/>
                    <a:pt x="843" y="2205"/>
                    <a:pt x="854" y="2196"/>
                  </a:cubicBezTo>
                  <a:cubicBezTo>
                    <a:pt x="867" y="2210"/>
                    <a:pt x="885" y="2218"/>
                    <a:pt x="906" y="2217"/>
                  </a:cubicBezTo>
                  <a:cubicBezTo>
                    <a:pt x="926" y="2216"/>
                    <a:pt x="944" y="2206"/>
                    <a:pt x="956" y="2191"/>
                  </a:cubicBezTo>
                  <a:cubicBezTo>
                    <a:pt x="968" y="2201"/>
                    <a:pt x="984" y="2207"/>
                    <a:pt x="1001" y="2206"/>
                  </a:cubicBezTo>
                  <a:cubicBezTo>
                    <a:pt x="1023" y="2205"/>
                    <a:pt x="1042" y="2193"/>
                    <a:pt x="1054" y="2177"/>
                  </a:cubicBezTo>
                  <a:cubicBezTo>
                    <a:pt x="1067" y="2189"/>
                    <a:pt x="1085" y="2197"/>
                    <a:pt x="1105" y="2196"/>
                  </a:cubicBezTo>
                  <a:cubicBezTo>
                    <a:pt x="1125" y="2195"/>
                    <a:pt x="1143" y="2185"/>
                    <a:pt x="1154" y="2171"/>
                  </a:cubicBezTo>
                  <a:cubicBezTo>
                    <a:pt x="1166" y="2179"/>
                    <a:pt x="1180" y="2183"/>
                    <a:pt x="1195" y="2182"/>
                  </a:cubicBezTo>
                  <a:cubicBezTo>
                    <a:pt x="1217" y="2181"/>
                    <a:pt x="1236" y="2170"/>
                    <a:pt x="1248" y="2154"/>
                  </a:cubicBezTo>
                  <a:cubicBezTo>
                    <a:pt x="1258" y="2159"/>
                    <a:pt x="1269" y="2162"/>
                    <a:pt x="1281" y="2161"/>
                  </a:cubicBezTo>
                  <a:cubicBezTo>
                    <a:pt x="1308" y="2160"/>
                    <a:pt x="1330" y="2143"/>
                    <a:pt x="1340" y="2120"/>
                  </a:cubicBezTo>
                  <a:cubicBezTo>
                    <a:pt x="1351" y="2125"/>
                    <a:pt x="1363" y="2128"/>
                    <a:pt x="1375" y="2128"/>
                  </a:cubicBezTo>
                  <a:cubicBezTo>
                    <a:pt x="1403" y="2126"/>
                    <a:pt x="1426" y="2108"/>
                    <a:pt x="1436" y="2084"/>
                  </a:cubicBezTo>
                  <a:cubicBezTo>
                    <a:pt x="1446" y="2089"/>
                    <a:pt x="1457" y="2092"/>
                    <a:pt x="1469" y="2091"/>
                  </a:cubicBezTo>
                  <a:cubicBezTo>
                    <a:pt x="1498" y="2090"/>
                    <a:pt x="1522" y="2070"/>
                    <a:pt x="1531" y="2044"/>
                  </a:cubicBezTo>
                  <a:cubicBezTo>
                    <a:pt x="1539" y="2048"/>
                    <a:pt x="1549" y="2049"/>
                    <a:pt x="1559" y="2049"/>
                  </a:cubicBezTo>
                  <a:cubicBezTo>
                    <a:pt x="1590" y="2047"/>
                    <a:pt x="1615" y="2025"/>
                    <a:pt x="1622" y="1996"/>
                  </a:cubicBezTo>
                  <a:cubicBezTo>
                    <a:pt x="1630" y="1999"/>
                    <a:pt x="1639" y="2000"/>
                    <a:pt x="1649" y="2000"/>
                  </a:cubicBezTo>
                  <a:cubicBezTo>
                    <a:pt x="1679" y="1998"/>
                    <a:pt x="1703" y="1978"/>
                    <a:pt x="1711" y="1951"/>
                  </a:cubicBezTo>
                  <a:cubicBezTo>
                    <a:pt x="1716" y="1951"/>
                    <a:pt x="1721" y="1952"/>
                    <a:pt x="1726" y="1951"/>
                  </a:cubicBezTo>
                  <a:cubicBezTo>
                    <a:pt x="1760" y="1950"/>
                    <a:pt x="1787" y="1923"/>
                    <a:pt x="1791" y="1890"/>
                  </a:cubicBezTo>
                  <a:cubicBezTo>
                    <a:pt x="1796" y="1891"/>
                    <a:pt x="1802" y="1892"/>
                    <a:pt x="1808" y="1891"/>
                  </a:cubicBezTo>
                  <a:cubicBezTo>
                    <a:pt x="1840" y="1890"/>
                    <a:pt x="1869" y="1871"/>
                    <a:pt x="1873" y="1835"/>
                  </a:cubicBezTo>
                  <a:cubicBezTo>
                    <a:pt x="1918" y="1837"/>
                    <a:pt x="1956" y="1811"/>
                    <a:pt x="1956" y="1761"/>
                  </a:cubicBezTo>
                  <a:cubicBezTo>
                    <a:pt x="1989" y="1764"/>
                    <a:pt x="2020" y="1741"/>
                    <a:pt x="2027" y="1708"/>
                  </a:cubicBezTo>
                  <a:cubicBezTo>
                    <a:pt x="2029" y="1702"/>
                    <a:pt x="2029" y="1695"/>
                    <a:pt x="2029" y="1689"/>
                  </a:cubicBezTo>
                  <a:cubicBezTo>
                    <a:pt x="2057" y="1686"/>
                    <a:pt x="2081" y="1665"/>
                    <a:pt x="2087" y="1636"/>
                  </a:cubicBezTo>
                  <a:cubicBezTo>
                    <a:pt x="2089" y="1629"/>
                    <a:pt x="2089" y="1622"/>
                    <a:pt x="2089" y="1615"/>
                  </a:cubicBezTo>
                  <a:cubicBezTo>
                    <a:pt x="2117" y="1611"/>
                    <a:pt x="2141" y="1591"/>
                    <a:pt x="2147" y="1562"/>
                  </a:cubicBezTo>
                  <a:cubicBezTo>
                    <a:pt x="2150" y="1550"/>
                    <a:pt x="2149" y="1539"/>
                    <a:pt x="2146" y="1528"/>
                  </a:cubicBezTo>
                  <a:cubicBezTo>
                    <a:pt x="2173" y="1523"/>
                    <a:pt x="2195" y="1503"/>
                    <a:pt x="2201" y="1475"/>
                  </a:cubicBezTo>
                  <a:cubicBezTo>
                    <a:pt x="2204" y="1464"/>
                    <a:pt x="2203" y="1452"/>
                    <a:pt x="2200" y="1442"/>
                  </a:cubicBezTo>
                  <a:cubicBezTo>
                    <a:pt x="2223" y="1435"/>
                    <a:pt x="2242" y="1416"/>
                    <a:pt x="2248" y="1391"/>
                  </a:cubicBezTo>
                  <a:cubicBezTo>
                    <a:pt x="2250" y="1380"/>
                    <a:pt x="2250" y="1368"/>
                    <a:pt x="2247" y="1358"/>
                  </a:cubicBezTo>
                  <a:cubicBezTo>
                    <a:pt x="2267" y="1349"/>
                    <a:pt x="2283" y="1332"/>
                    <a:pt x="2288" y="1309"/>
                  </a:cubicBezTo>
                  <a:cubicBezTo>
                    <a:pt x="2291" y="1294"/>
                    <a:pt x="2290" y="1280"/>
                    <a:pt x="2284" y="1268"/>
                  </a:cubicBezTo>
                  <a:cubicBezTo>
                    <a:pt x="2304" y="1259"/>
                    <a:pt x="2319" y="1242"/>
                    <a:pt x="2324" y="1220"/>
                  </a:cubicBezTo>
                  <a:cubicBezTo>
                    <a:pt x="2327" y="1204"/>
                    <a:pt x="2325" y="1188"/>
                    <a:pt x="2318" y="1174"/>
                  </a:cubicBezTo>
                  <a:cubicBezTo>
                    <a:pt x="2338" y="1166"/>
                    <a:pt x="2354" y="1148"/>
                    <a:pt x="2359" y="1125"/>
                  </a:cubicBezTo>
                  <a:cubicBezTo>
                    <a:pt x="2362" y="1110"/>
                    <a:pt x="2360" y="1095"/>
                    <a:pt x="2355" y="1082"/>
                  </a:cubicBezTo>
                  <a:cubicBezTo>
                    <a:pt x="2371" y="1073"/>
                    <a:pt x="2384" y="1057"/>
                    <a:pt x="2388" y="1037"/>
                  </a:cubicBezTo>
                  <a:cubicBezTo>
                    <a:pt x="2393" y="1017"/>
                    <a:pt x="2388" y="998"/>
                    <a:pt x="2377" y="982"/>
                  </a:cubicBezTo>
                  <a:cubicBezTo>
                    <a:pt x="2389" y="973"/>
                    <a:pt x="2399" y="959"/>
                    <a:pt x="2403" y="942"/>
                  </a:cubicBezTo>
                  <a:cubicBezTo>
                    <a:pt x="2408" y="921"/>
                    <a:pt x="2402" y="900"/>
                    <a:pt x="2389" y="884"/>
                  </a:cubicBezTo>
                  <a:cubicBezTo>
                    <a:pt x="2404" y="875"/>
                    <a:pt x="2416" y="859"/>
                    <a:pt x="2421" y="840"/>
                  </a:cubicBezTo>
                  <a:cubicBezTo>
                    <a:pt x="2425" y="820"/>
                    <a:pt x="2420" y="801"/>
                    <a:pt x="2410" y="786"/>
                  </a:cubicBezTo>
                  <a:cubicBezTo>
                    <a:pt x="2420" y="776"/>
                    <a:pt x="2428" y="764"/>
                    <a:pt x="2431" y="749"/>
                  </a:cubicBezTo>
                  <a:cubicBezTo>
                    <a:pt x="2436" y="728"/>
                    <a:pt x="2430" y="707"/>
                    <a:pt x="2418" y="691"/>
                  </a:cubicBezTo>
                  <a:cubicBezTo>
                    <a:pt x="2425" y="683"/>
                    <a:pt x="2431" y="672"/>
                    <a:pt x="2433" y="661"/>
                  </a:cubicBezTo>
                  <a:cubicBezTo>
                    <a:pt x="2439" y="634"/>
                    <a:pt x="2429" y="608"/>
                    <a:pt x="2410" y="593"/>
                  </a:cubicBezTo>
                  <a:cubicBezTo>
                    <a:pt x="2418" y="584"/>
                    <a:pt x="2423" y="573"/>
                    <a:pt x="2426" y="561"/>
                  </a:cubicBezTo>
                  <a:cubicBezTo>
                    <a:pt x="2432" y="534"/>
                    <a:pt x="2421" y="507"/>
                    <a:pt x="2400" y="491"/>
                  </a:cubicBezTo>
                  <a:cubicBezTo>
                    <a:pt x="2408" y="483"/>
                    <a:pt x="2413" y="472"/>
                    <a:pt x="2416" y="461"/>
                  </a:cubicBezTo>
                  <a:cubicBezTo>
                    <a:pt x="2422" y="432"/>
                    <a:pt x="2410" y="404"/>
                    <a:pt x="2387" y="389"/>
                  </a:cubicBezTo>
                  <a:cubicBezTo>
                    <a:pt x="2392" y="382"/>
                    <a:pt x="2396" y="373"/>
                    <a:pt x="2399" y="363"/>
                  </a:cubicBezTo>
                  <a:cubicBezTo>
                    <a:pt x="2405" y="333"/>
                    <a:pt x="2390" y="302"/>
                    <a:pt x="2364" y="288"/>
                  </a:cubicBezTo>
                  <a:cubicBezTo>
                    <a:pt x="2369" y="281"/>
                    <a:pt x="2373" y="273"/>
                    <a:pt x="2375" y="264"/>
                  </a:cubicBezTo>
                  <a:cubicBezTo>
                    <a:pt x="2382" y="234"/>
                    <a:pt x="2368" y="205"/>
                    <a:pt x="2344" y="191"/>
                  </a:cubicBezTo>
                  <a:cubicBezTo>
                    <a:pt x="2346" y="186"/>
                    <a:pt x="2348" y="181"/>
                    <a:pt x="2349" y="176"/>
                  </a:cubicBezTo>
                  <a:cubicBezTo>
                    <a:pt x="2356" y="143"/>
                    <a:pt x="2338" y="110"/>
                    <a:pt x="2307" y="98"/>
                  </a:cubicBezTo>
                  <a:cubicBezTo>
                    <a:pt x="2309" y="93"/>
                    <a:pt x="2311" y="87"/>
                    <a:pt x="2312" y="82"/>
                  </a:cubicBezTo>
                  <a:cubicBezTo>
                    <a:pt x="2321" y="45"/>
                    <a:pt x="2297" y="8"/>
                    <a:pt x="2260" y="0"/>
                  </a:cubicBezTo>
                </a:path>
              </a:pathLst>
            </a:custGeom>
            <a:solidFill>
              <a:srgbClr val="F15A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402" name="Ornament"/>
          <p:cNvGrpSpPr>
            <a:grpSpLocks noChangeAspect="1"/>
          </p:cNvGrpSpPr>
          <p:nvPr/>
        </p:nvGrpSpPr>
        <p:grpSpPr bwMode="auto">
          <a:xfrm>
            <a:off x="11155577" y="-3530647"/>
            <a:ext cx="855592" cy="5522152"/>
            <a:chOff x="1612" y="-452"/>
            <a:chExt cx="502" cy="3240"/>
          </a:xfrm>
        </p:grpSpPr>
        <p:sp>
          <p:nvSpPr>
            <p:cNvPr id="403" name="Oval 47"/>
            <p:cNvSpPr>
              <a:spLocks noChangeArrowheads="1"/>
            </p:cNvSpPr>
            <p:nvPr/>
          </p:nvSpPr>
          <p:spPr bwMode="auto">
            <a:xfrm>
              <a:off x="1612" y="2288"/>
              <a:ext cx="502" cy="500"/>
            </a:xfrm>
            <a:prstGeom prst="ellipse">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4" name="Oval 48"/>
            <p:cNvSpPr>
              <a:spLocks noChangeArrowheads="1"/>
            </p:cNvSpPr>
            <p:nvPr/>
          </p:nvSpPr>
          <p:spPr bwMode="auto">
            <a:xfrm>
              <a:off x="1668" y="2344"/>
              <a:ext cx="390" cy="388"/>
            </a:xfrm>
            <a:prstGeom prst="ellipse">
              <a:avLst/>
            </a:prstGeom>
            <a:solidFill>
              <a:schemeClr val="accent2"/>
            </a:solidFill>
            <a:ln w="9525" cap="flat">
              <a:solidFill>
                <a:srgbClr val="000000"/>
              </a:solidFill>
              <a:prstDash val="solid"/>
              <a:miter lim="800000"/>
            </a:ln>
          </p:spPr>
          <p:txBody>
            <a:bodyPr vert="horz" wrap="square" lIns="91440" tIns="45720" rIns="91440" bIns="45720" numCol="1" anchor="t" anchorCtr="0" compatLnSpc="1"/>
            <a:lstStyle/>
            <a:p>
              <a:endParaRPr lang="en-US"/>
            </a:p>
          </p:txBody>
        </p:sp>
        <p:sp>
          <p:nvSpPr>
            <p:cNvPr id="405" name="Freeform 49"/>
            <p:cNvSpPr>
              <a:spLocks noEditPoints="1"/>
            </p:cNvSpPr>
            <p:nvPr/>
          </p:nvSpPr>
          <p:spPr bwMode="auto">
            <a:xfrm>
              <a:off x="1664" y="-452"/>
              <a:ext cx="418" cy="2754"/>
            </a:xfrm>
            <a:custGeom>
              <a:avLst/>
              <a:gdLst>
                <a:gd name="T0" fmla="*/ 1081 w 1135"/>
                <a:gd name="T1" fmla="*/ 7119 h 7493"/>
                <a:gd name="T2" fmla="*/ 1006 w 1135"/>
                <a:gd name="T3" fmla="*/ 7095 h 7493"/>
                <a:gd name="T4" fmla="*/ 548 w 1135"/>
                <a:gd name="T5" fmla="*/ 7427 h 7493"/>
                <a:gd name="T6" fmla="*/ 547 w 1135"/>
                <a:gd name="T7" fmla="*/ 0 h 7493"/>
                <a:gd name="T8" fmla="*/ 531 w 1135"/>
                <a:gd name="T9" fmla="*/ 0 h 7493"/>
                <a:gd name="T10" fmla="*/ 533 w 1135"/>
                <a:gd name="T11" fmla="*/ 7419 h 7493"/>
                <a:gd name="T12" fmla="*/ 182 w 1135"/>
                <a:gd name="T13" fmla="*/ 7005 h 7493"/>
                <a:gd name="T14" fmla="*/ 82 w 1135"/>
                <a:gd name="T15" fmla="*/ 7036 h 7493"/>
                <a:gd name="T16" fmla="*/ 5 w 1135"/>
                <a:gd name="T17" fmla="*/ 7161 h 7493"/>
                <a:gd name="T18" fmla="*/ 518 w 1135"/>
                <a:gd name="T19" fmla="*/ 7455 h 7493"/>
                <a:gd name="T20" fmla="*/ 568 w 1135"/>
                <a:gd name="T21" fmla="*/ 7468 h 7493"/>
                <a:gd name="T22" fmla="*/ 1113 w 1135"/>
                <a:gd name="T23" fmla="*/ 7272 h 7493"/>
                <a:gd name="T24" fmla="*/ 1081 w 1135"/>
                <a:gd name="T25" fmla="*/ 7119 h 7493"/>
                <a:gd name="T26" fmla="*/ 15 w 1135"/>
                <a:gd name="T27" fmla="*/ 7147 h 7493"/>
                <a:gd name="T28" fmla="*/ 85 w 1135"/>
                <a:gd name="T29" fmla="*/ 7038 h 7493"/>
                <a:gd name="T30" fmla="*/ 177 w 1135"/>
                <a:gd name="T31" fmla="*/ 7009 h 7493"/>
                <a:gd name="T32" fmla="*/ 532 w 1135"/>
                <a:gd name="T33" fmla="*/ 7438 h 7493"/>
                <a:gd name="T34" fmla="*/ 15 w 1135"/>
                <a:gd name="T35" fmla="*/ 7147 h 7493"/>
                <a:gd name="T36" fmla="*/ 1106 w 1135"/>
                <a:gd name="T37" fmla="*/ 7257 h 7493"/>
                <a:gd name="T38" fmla="*/ 551 w 1135"/>
                <a:gd name="T39" fmla="*/ 7441 h 7493"/>
                <a:gd name="T40" fmla="*/ 1004 w 1135"/>
                <a:gd name="T41" fmla="*/ 7098 h 7493"/>
                <a:gd name="T42" fmla="*/ 1077 w 1135"/>
                <a:gd name="T43" fmla="*/ 7119 h 7493"/>
                <a:gd name="T44" fmla="*/ 1106 w 1135"/>
                <a:gd name="T45" fmla="*/ 7257 h 7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493">
                  <a:moveTo>
                    <a:pt x="1081" y="7119"/>
                  </a:moveTo>
                  <a:cubicBezTo>
                    <a:pt x="1062" y="7101"/>
                    <a:pt x="1031" y="7097"/>
                    <a:pt x="1006" y="7095"/>
                  </a:cubicBezTo>
                  <a:cubicBezTo>
                    <a:pt x="867" y="7083"/>
                    <a:pt x="597" y="7351"/>
                    <a:pt x="548" y="7427"/>
                  </a:cubicBezTo>
                  <a:cubicBezTo>
                    <a:pt x="547" y="0"/>
                    <a:pt x="547" y="0"/>
                    <a:pt x="547" y="0"/>
                  </a:cubicBezTo>
                  <a:cubicBezTo>
                    <a:pt x="531" y="0"/>
                    <a:pt x="531" y="0"/>
                    <a:pt x="531" y="0"/>
                  </a:cubicBezTo>
                  <a:cubicBezTo>
                    <a:pt x="533" y="7419"/>
                    <a:pt x="533" y="7419"/>
                    <a:pt x="533" y="7419"/>
                  </a:cubicBezTo>
                  <a:cubicBezTo>
                    <a:pt x="471" y="7294"/>
                    <a:pt x="395" y="7005"/>
                    <a:pt x="182" y="7005"/>
                  </a:cubicBezTo>
                  <a:cubicBezTo>
                    <a:pt x="147" y="7005"/>
                    <a:pt x="113" y="7016"/>
                    <a:pt x="82" y="7036"/>
                  </a:cubicBezTo>
                  <a:cubicBezTo>
                    <a:pt x="26" y="7074"/>
                    <a:pt x="0" y="7116"/>
                    <a:pt x="5" y="7161"/>
                  </a:cubicBezTo>
                  <a:cubicBezTo>
                    <a:pt x="22" y="7304"/>
                    <a:pt x="318" y="7405"/>
                    <a:pt x="518" y="7455"/>
                  </a:cubicBezTo>
                  <a:cubicBezTo>
                    <a:pt x="516" y="7456"/>
                    <a:pt x="545" y="7463"/>
                    <a:pt x="568" y="7468"/>
                  </a:cubicBezTo>
                  <a:cubicBezTo>
                    <a:pt x="799" y="7493"/>
                    <a:pt x="1080" y="7356"/>
                    <a:pt x="1113" y="7272"/>
                  </a:cubicBezTo>
                  <a:cubicBezTo>
                    <a:pt x="1135" y="7216"/>
                    <a:pt x="1124" y="7159"/>
                    <a:pt x="1081" y="7119"/>
                  </a:cubicBezTo>
                  <a:close/>
                  <a:moveTo>
                    <a:pt x="15" y="7147"/>
                  </a:moveTo>
                  <a:cubicBezTo>
                    <a:pt x="10" y="7109"/>
                    <a:pt x="34" y="7072"/>
                    <a:pt x="85" y="7038"/>
                  </a:cubicBezTo>
                  <a:cubicBezTo>
                    <a:pt x="114" y="7019"/>
                    <a:pt x="145" y="7009"/>
                    <a:pt x="177" y="7009"/>
                  </a:cubicBezTo>
                  <a:cubicBezTo>
                    <a:pt x="393" y="7009"/>
                    <a:pt x="482" y="7336"/>
                    <a:pt x="532" y="7438"/>
                  </a:cubicBezTo>
                  <a:cubicBezTo>
                    <a:pt x="431" y="7428"/>
                    <a:pt x="33" y="7305"/>
                    <a:pt x="15" y="7147"/>
                  </a:cubicBezTo>
                  <a:close/>
                  <a:moveTo>
                    <a:pt x="1106" y="7257"/>
                  </a:moveTo>
                  <a:cubicBezTo>
                    <a:pt x="1073" y="7342"/>
                    <a:pt x="790" y="7479"/>
                    <a:pt x="551" y="7441"/>
                  </a:cubicBezTo>
                  <a:cubicBezTo>
                    <a:pt x="594" y="7374"/>
                    <a:pt x="868" y="7088"/>
                    <a:pt x="1004" y="7098"/>
                  </a:cubicBezTo>
                  <a:cubicBezTo>
                    <a:pt x="1026" y="7100"/>
                    <a:pt x="1060" y="7103"/>
                    <a:pt x="1077" y="7119"/>
                  </a:cubicBezTo>
                  <a:cubicBezTo>
                    <a:pt x="1116" y="7156"/>
                    <a:pt x="1127" y="7205"/>
                    <a:pt x="1106" y="725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6" name="Oval 50"/>
            <p:cNvSpPr>
              <a:spLocks noChangeArrowheads="1"/>
            </p:cNvSpPr>
            <p:nvPr/>
          </p:nvSpPr>
          <p:spPr bwMode="auto">
            <a:xfrm>
              <a:off x="1855" y="2290"/>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7" name="Freeform 51"/>
            <p:cNvSpPr>
              <a:spLocks noEditPoints="1"/>
            </p:cNvSpPr>
            <p:nvPr/>
          </p:nvSpPr>
          <p:spPr bwMode="auto">
            <a:xfrm>
              <a:off x="1634" y="2310"/>
              <a:ext cx="457" cy="456"/>
            </a:xfrm>
            <a:custGeom>
              <a:avLst/>
              <a:gdLst>
                <a:gd name="T0" fmla="*/ 589 w 1238"/>
                <a:gd name="T1" fmla="*/ 43 h 1240"/>
                <a:gd name="T2" fmla="*/ 589 w 1238"/>
                <a:gd name="T3" fmla="*/ 0 h 1240"/>
                <a:gd name="T4" fmla="*/ 854 w 1238"/>
                <a:gd name="T5" fmla="*/ 62 h 1240"/>
                <a:gd name="T6" fmla="*/ 746 w 1238"/>
                <a:gd name="T7" fmla="*/ 30 h 1240"/>
                <a:gd name="T8" fmla="*/ 827 w 1238"/>
                <a:gd name="T9" fmla="*/ 76 h 1240"/>
                <a:gd name="T10" fmla="*/ 1121 w 1238"/>
                <a:gd name="T11" fmla="*/ 239 h 1240"/>
                <a:gd name="T12" fmla="*/ 1044 w 1238"/>
                <a:gd name="T13" fmla="*/ 186 h 1240"/>
                <a:gd name="T14" fmla="*/ 1120 w 1238"/>
                <a:gd name="T15" fmla="*/ 269 h 1240"/>
                <a:gd name="T16" fmla="*/ 1181 w 1238"/>
                <a:gd name="T17" fmla="*/ 328 h 1240"/>
                <a:gd name="T18" fmla="*/ 1140 w 1238"/>
                <a:gd name="T19" fmla="*/ 343 h 1240"/>
                <a:gd name="T20" fmla="*/ 1218 w 1238"/>
                <a:gd name="T21" fmla="*/ 584 h 1240"/>
                <a:gd name="T22" fmla="*/ 1200 w 1238"/>
                <a:gd name="T23" fmla="*/ 472 h 1240"/>
                <a:gd name="T24" fmla="*/ 1193 w 1238"/>
                <a:gd name="T25" fmla="*/ 566 h 1240"/>
                <a:gd name="T26" fmla="*/ 1230 w 1238"/>
                <a:gd name="T27" fmla="*/ 740 h 1240"/>
                <a:gd name="T28" fmla="*/ 1214 w 1238"/>
                <a:gd name="T29" fmla="*/ 648 h 1240"/>
                <a:gd name="T30" fmla="*/ 1208 w 1238"/>
                <a:gd name="T31" fmla="*/ 760 h 1240"/>
                <a:gd name="T32" fmla="*/ 1200 w 1238"/>
                <a:gd name="T33" fmla="*/ 848 h 1240"/>
                <a:gd name="T34" fmla="*/ 1161 w 1238"/>
                <a:gd name="T35" fmla="*/ 831 h 1240"/>
                <a:gd name="T36" fmla="*/ 1040 w 1238"/>
                <a:gd name="T37" fmla="*/ 1067 h 1240"/>
                <a:gd name="T38" fmla="*/ 1111 w 1238"/>
                <a:gd name="T39" fmla="*/ 979 h 1240"/>
                <a:gd name="T40" fmla="*/ 1037 w 1238"/>
                <a:gd name="T41" fmla="*/ 1037 h 1240"/>
                <a:gd name="T42" fmla="*/ 929 w 1238"/>
                <a:gd name="T43" fmla="*/ 1171 h 1240"/>
                <a:gd name="T44" fmla="*/ 998 w 1238"/>
                <a:gd name="T45" fmla="*/ 1107 h 1240"/>
                <a:gd name="T46" fmla="*/ 900 w 1238"/>
                <a:gd name="T47" fmla="*/ 1163 h 1240"/>
                <a:gd name="T48" fmla="*/ 825 w 1238"/>
                <a:gd name="T49" fmla="*/ 1212 h 1240"/>
                <a:gd name="T50" fmla="*/ 815 w 1238"/>
                <a:gd name="T51" fmla="*/ 1170 h 1240"/>
                <a:gd name="T52" fmla="*/ 558 w 1238"/>
                <a:gd name="T53" fmla="*/ 1218 h 1240"/>
                <a:gd name="T54" fmla="*/ 671 w 1238"/>
                <a:gd name="T55" fmla="*/ 1218 h 1240"/>
                <a:gd name="T56" fmla="*/ 579 w 1238"/>
                <a:gd name="T57" fmla="*/ 1197 h 1240"/>
                <a:gd name="T58" fmla="*/ 992 w 1238"/>
                <a:gd name="T59" fmla="*/ 116 h 1240"/>
                <a:gd name="T60" fmla="*/ 905 w 1238"/>
                <a:gd name="T61" fmla="*/ 81 h 1240"/>
                <a:gd name="T62" fmla="*/ 998 w 1238"/>
                <a:gd name="T63" fmla="*/ 146 h 1240"/>
                <a:gd name="T64" fmla="*/ 467 w 1238"/>
                <a:gd name="T65" fmla="*/ 1233 h 1240"/>
                <a:gd name="T66" fmla="*/ 479 w 1238"/>
                <a:gd name="T67" fmla="*/ 1192 h 1240"/>
                <a:gd name="T68" fmla="*/ 119 w 1238"/>
                <a:gd name="T69" fmla="*/ 981 h 1240"/>
                <a:gd name="T70" fmla="*/ 195 w 1238"/>
                <a:gd name="T71" fmla="*/ 1063 h 1240"/>
                <a:gd name="T72" fmla="*/ 149 w 1238"/>
                <a:gd name="T73" fmla="*/ 982 h 1240"/>
                <a:gd name="T74" fmla="*/ 34 w 1238"/>
                <a:gd name="T75" fmla="*/ 856 h 1240"/>
                <a:gd name="T76" fmla="*/ 86 w 1238"/>
                <a:gd name="T77" fmla="*/ 934 h 1240"/>
                <a:gd name="T78" fmla="*/ 46 w 1238"/>
                <a:gd name="T79" fmla="*/ 828 h 1240"/>
                <a:gd name="T80" fmla="*/ 13 w 1238"/>
                <a:gd name="T81" fmla="*/ 760 h 1240"/>
                <a:gd name="T82" fmla="*/ 56 w 1238"/>
                <a:gd name="T83" fmla="*/ 753 h 1240"/>
                <a:gd name="T84" fmla="*/ 29 w 1238"/>
                <a:gd name="T85" fmla="*/ 490 h 1240"/>
                <a:gd name="T86" fmla="*/ 24 w 1238"/>
                <a:gd name="T87" fmla="*/ 602 h 1240"/>
                <a:gd name="T88" fmla="*/ 50 w 1238"/>
                <a:gd name="T89" fmla="*/ 512 h 1240"/>
                <a:gd name="T90" fmla="*/ 63 w 1238"/>
                <a:gd name="T91" fmla="*/ 338 h 1240"/>
                <a:gd name="T92" fmla="*/ 49 w 1238"/>
                <a:gd name="T93" fmla="*/ 430 h 1240"/>
                <a:gd name="T94" fmla="*/ 91 w 1238"/>
                <a:gd name="T95" fmla="*/ 326 h 1240"/>
                <a:gd name="T96" fmla="*/ 122 w 1238"/>
                <a:gd name="T97" fmla="*/ 241 h 1240"/>
                <a:gd name="T98" fmla="*/ 156 w 1238"/>
                <a:gd name="T99" fmla="*/ 268 h 1240"/>
                <a:gd name="T100" fmla="*/ 336 w 1238"/>
                <a:gd name="T101" fmla="*/ 86 h 1240"/>
                <a:gd name="T102" fmla="*/ 239 w 1238"/>
                <a:gd name="T103" fmla="*/ 143 h 1240"/>
                <a:gd name="T104" fmla="*/ 328 w 1238"/>
                <a:gd name="T105" fmla="*/ 115 h 1240"/>
                <a:gd name="T106" fmla="*/ 479 w 1238"/>
                <a:gd name="T107" fmla="*/ 21 h 1240"/>
                <a:gd name="T108" fmla="*/ 396 w 1238"/>
                <a:gd name="T109" fmla="*/ 63 h 1240"/>
                <a:gd name="T110" fmla="*/ 505 w 1238"/>
                <a:gd name="T111" fmla="*/ 36 h 1240"/>
                <a:gd name="T112" fmla="*/ 305 w 1238"/>
                <a:gd name="T113" fmla="*/ 1173 h 1240"/>
                <a:gd name="T114" fmla="*/ 329 w 1238"/>
                <a:gd name="T115" fmla="*/ 1138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8" h="1240">
                  <a:moveTo>
                    <a:pt x="681" y="21"/>
                  </a:moveTo>
                  <a:cubicBezTo>
                    <a:pt x="681" y="33"/>
                    <a:pt x="671" y="43"/>
                    <a:pt x="659" y="43"/>
                  </a:cubicBezTo>
                  <a:cubicBezTo>
                    <a:pt x="589" y="43"/>
                    <a:pt x="589" y="43"/>
                    <a:pt x="589" y="43"/>
                  </a:cubicBezTo>
                  <a:cubicBezTo>
                    <a:pt x="578" y="43"/>
                    <a:pt x="568" y="33"/>
                    <a:pt x="568" y="21"/>
                  </a:cubicBezTo>
                  <a:cubicBezTo>
                    <a:pt x="568" y="21"/>
                    <a:pt x="568" y="21"/>
                    <a:pt x="568" y="21"/>
                  </a:cubicBezTo>
                  <a:cubicBezTo>
                    <a:pt x="568" y="9"/>
                    <a:pt x="578" y="0"/>
                    <a:pt x="589" y="0"/>
                  </a:cubicBezTo>
                  <a:cubicBezTo>
                    <a:pt x="659" y="0"/>
                    <a:pt x="659" y="0"/>
                    <a:pt x="659" y="0"/>
                  </a:cubicBezTo>
                  <a:cubicBezTo>
                    <a:pt x="671" y="0"/>
                    <a:pt x="681" y="9"/>
                    <a:pt x="681" y="21"/>
                  </a:cubicBezTo>
                  <a:close/>
                  <a:moveTo>
                    <a:pt x="854" y="62"/>
                  </a:moveTo>
                  <a:cubicBezTo>
                    <a:pt x="857" y="51"/>
                    <a:pt x="851" y="39"/>
                    <a:pt x="840" y="35"/>
                  </a:cubicBezTo>
                  <a:cubicBezTo>
                    <a:pt x="840" y="35"/>
                    <a:pt x="840" y="35"/>
                    <a:pt x="772" y="16"/>
                  </a:cubicBezTo>
                  <a:cubicBezTo>
                    <a:pt x="761" y="12"/>
                    <a:pt x="749" y="19"/>
                    <a:pt x="746" y="30"/>
                  </a:cubicBezTo>
                  <a:cubicBezTo>
                    <a:pt x="746" y="30"/>
                    <a:pt x="746" y="30"/>
                    <a:pt x="746" y="30"/>
                  </a:cubicBezTo>
                  <a:cubicBezTo>
                    <a:pt x="742" y="42"/>
                    <a:pt x="749" y="54"/>
                    <a:pt x="760" y="57"/>
                  </a:cubicBezTo>
                  <a:cubicBezTo>
                    <a:pt x="760" y="57"/>
                    <a:pt x="760" y="57"/>
                    <a:pt x="827" y="76"/>
                  </a:cubicBezTo>
                  <a:cubicBezTo>
                    <a:pt x="839" y="80"/>
                    <a:pt x="851" y="73"/>
                    <a:pt x="854" y="62"/>
                  </a:cubicBezTo>
                  <a:close/>
                  <a:moveTo>
                    <a:pt x="1120" y="269"/>
                  </a:moveTo>
                  <a:cubicBezTo>
                    <a:pt x="1129" y="261"/>
                    <a:pt x="1129" y="248"/>
                    <a:pt x="1121" y="239"/>
                  </a:cubicBezTo>
                  <a:cubicBezTo>
                    <a:pt x="1121" y="239"/>
                    <a:pt x="1121" y="239"/>
                    <a:pt x="1074" y="187"/>
                  </a:cubicBezTo>
                  <a:cubicBezTo>
                    <a:pt x="1066" y="179"/>
                    <a:pt x="1052" y="178"/>
                    <a:pt x="1044" y="186"/>
                  </a:cubicBezTo>
                  <a:cubicBezTo>
                    <a:pt x="1044" y="186"/>
                    <a:pt x="1044" y="186"/>
                    <a:pt x="1044" y="186"/>
                  </a:cubicBezTo>
                  <a:cubicBezTo>
                    <a:pt x="1035" y="194"/>
                    <a:pt x="1034" y="208"/>
                    <a:pt x="1042" y="217"/>
                  </a:cubicBezTo>
                  <a:cubicBezTo>
                    <a:pt x="1042" y="217"/>
                    <a:pt x="1042" y="217"/>
                    <a:pt x="1090" y="268"/>
                  </a:cubicBezTo>
                  <a:cubicBezTo>
                    <a:pt x="1098" y="277"/>
                    <a:pt x="1111" y="277"/>
                    <a:pt x="1120" y="269"/>
                  </a:cubicBezTo>
                  <a:close/>
                  <a:moveTo>
                    <a:pt x="1192" y="422"/>
                  </a:moveTo>
                  <a:cubicBezTo>
                    <a:pt x="1203" y="418"/>
                    <a:pt x="1209" y="405"/>
                    <a:pt x="1205" y="394"/>
                  </a:cubicBezTo>
                  <a:cubicBezTo>
                    <a:pt x="1205" y="394"/>
                    <a:pt x="1205" y="394"/>
                    <a:pt x="1181" y="328"/>
                  </a:cubicBezTo>
                  <a:cubicBezTo>
                    <a:pt x="1176" y="317"/>
                    <a:pt x="1164" y="312"/>
                    <a:pt x="1153" y="316"/>
                  </a:cubicBezTo>
                  <a:cubicBezTo>
                    <a:pt x="1153" y="316"/>
                    <a:pt x="1153" y="316"/>
                    <a:pt x="1153" y="316"/>
                  </a:cubicBezTo>
                  <a:cubicBezTo>
                    <a:pt x="1142" y="320"/>
                    <a:pt x="1136" y="332"/>
                    <a:pt x="1140" y="343"/>
                  </a:cubicBezTo>
                  <a:cubicBezTo>
                    <a:pt x="1140" y="343"/>
                    <a:pt x="1140" y="343"/>
                    <a:pt x="1165" y="409"/>
                  </a:cubicBezTo>
                  <a:cubicBezTo>
                    <a:pt x="1169" y="420"/>
                    <a:pt x="1181" y="426"/>
                    <a:pt x="1192" y="422"/>
                  </a:cubicBezTo>
                  <a:close/>
                  <a:moveTo>
                    <a:pt x="1218" y="584"/>
                  </a:moveTo>
                  <a:cubicBezTo>
                    <a:pt x="1230" y="582"/>
                    <a:pt x="1238" y="571"/>
                    <a:pt x="1236" y="559"/>
                  </a:cubicBezTo>
                  <a:cubicBezTo>
                    <a:pt x="1236" y="559"/>
                    <a:pt x="1236" y="559"/>
                    <a:pt x="1225" y="490"/>
                  </a:cubicBezTo>
                  <a:cubicBezTo>
                    <a:pt x="1223" y="478"/>
                    <a:pt x="1212" y="470"/>
                    <a:pt x="1200" y="472"/>
                  </a:cubicBezTo>
                  <a:cubicBezTo>
                    <a:pt x="1200" y="472"/>
                    <a:pt x="1200" y="472"/>
                    <a:pt x="1200" y="472"/>
                  </a:cubicBezTo>
                  <a:cubicBezTo>
                    <a:pt x="1189" y="474"/>
                    <a:pt x="1181" y="485"/>
                    <a:pt x="1182" y="497"/>
                  </a:cubicBezTo>
                  <a:cubicBezTo>
                    <a:pt x="1182" y="497"/>
                    <a:pt x="1182" y="497"/>
                    <a:pt x="1193" y="566"/>
                  </a:cubicBezTo>
                  <a:cubicBezTo>
                    <a:pt x="1195" y="578"/>
                    <a:pt x="1206" y="585"/>
                    <a:pt x="1218" y="584"/>
                  </a:cubicBezTo>
                  <a:close/>
                  <a:moveTo>
                    <a:pt x="1208" y="760"/>
                  </a:moveTo>
                  <a:cubicBezTo>
                    <a:pt x="1220" y="761"/>
                    <a:pt x="1230" y="752"/>
                    <a:pt x="1230" y="740"/>
                  </a:cubicBezTo>
                  <a:cubicBezTo>
                    <a:pt x="1230" y="740"/>
                    <a:pt x="1230" y="740"/>
                    <a:pt x="1234" y="670"/>
                  </a:cubicBezTo>
                  <a:cubicBezTo>
                    <a:pt x="1235" y="658"/>
                    <a:pt x="1226" y="648"/>
                    <a:pt x="1214" y="648"/>
                  </a:cubicBezTo>
                  <a:cubicBezTo>
                    <a:pt x="1214" y="648"/>
                    <a:pt x="1214" y="648"/>
                    <a:pt x="1214" y="648"/>
                  </a:cubicBezTo>
                  <a:cubicBezTo>
                    <a:pt x="1202" y="647"/>
                    <a:pt x="1192" y="656"/>
                    <a:pt x="1191" y="668"/>
                  </a:cubicBezTo>
                  <a:cubicBezTo>
                    <a:pt x="1191" y="668"/>
                    <a:pt x="1191" y="668"/>
                    <a:pt x="1188" y="738"/>
                  </a:cubicBezTo>
                  <a:cubicBezTo>
                    <a:pt x="1187" y="750"/>
                    <a:pt x="1196" y="760"/>
                    <a:pt x="1208" y="760"/>
                  </a:cubicBezTo>
                  <a:close/>
                  <a:moveTo>
                    <a:pt x="1146" y="924"/>
                  </a:moveTo>
                  <a:cubicBezTo>
                    <a:pt x="1157" y="929"/>
                    <a:pt x="1169" y="923"/>
                    <a:pt x="1174" y="912"/>
                  </a:cubicBezTo>
                  <a:cubicBezTo>
                    <a:pt x="1174" y="912"/>
                    <a:pt x="1174" y="912"/>
                    <a:pt x="1200" y="848"/>
                  </a:cubicBezTo>
                  <a:cubicBezTo>
                    <a:pt x="1205" y="837"/>
                    <a:pt x="1200" y="824"/>
                    <a:pt x="1189" y="820"/>
                  </a:cubicBezTo>
                  <a:cubicBezTo>
                    <a:pt x="1189" y="820"/>
                    <a:pt x="1189" y="820"/>
                    <a:pt x="1189" y="820"/>
                  </a:cubicBezTo>
                  <a:cubicBezTo>
                    <a:pt x="1178" y="815"/>
                    <a:pt x="1165" y="820"/>
                    <a:pt x="1161" y="831"/>
                  </a:cubicBezTo>
                  <a:cubicBezTo>
                    <a:pt x="1161" y="831"/>
                    <a:pt x="1161" y="831"/>
                    <a:pt x="1134" y="896"/>
                  </a:cubicBezTo>
                  <a:cubicBezTo>
                    <a:pt x="1129" y="907"/>
                    <a:pt x="1135" y="919"/>
                    <a:pt x="1146" y="924"/>
                  </a:cubicBezTo>
                  <a:close/>
                  <a:moveTo>
                    <a:pt x="1040" y="1067"/>
                  </a:moveTo>
                  <a:cubicBezTo>
                    <a:pt x="1050" y="1074"/>
                    <a:pt x="1063" y="1073"/>
                    <a:pt x="1070" y="1064"/>
                  </a:cubicBezTo>
                  <a:cubicBezTo>
                    <a:pt x="1070" y="1064"/>
                    <a:pt x="1070" y="1064"/>
                    <a:pt x="1114" y="1009"/>
                  </a:cubicBezTo>
                  <a:cubicBezTo>
                    <a:pt x="1122" y="1000"/>
                    <a:pt x="1120" y="986"/>
                    <a:pt x="1111" y="979"/>
                  </a:cubicBezTo>
                  <a:cubicBezTo>
                    <a:pt x="1111" y="979"/>
                    <a:pt x="1111" y="979"/>
                    <a:pt x="1111" y="979"/>
                  </a:cubicBezTo>
                  <a:cubicBezTo>
                    <a:pt x="1102" y="971"/>
                    <a:pt x="1088" y="973"/>
                    <a:pt x="1081" y="982"/>
                  </a:cubicBezTo>
                  <a:cubicBezTo>
                    <a:pt x="1081" y="982"/>
                    <a:pt x="1081" y="982"/>
                    <a:pt x="1037" y="1037"/>
                  </a:cubicBezTo>
                  <a:cubicBezTo>
                    <a:pt x="1030" y="1046"/>
                    <a:pt x="1031" y="1059"/>
                    <a:pt x="1040" y="1067"/>
                  </a:cubicBezTo>
                  <a:close/>
                  <a:moveTo>
                    <a:pt x="900" y="1163"/>
                  </a:moveTo>
                  <a:cubicBezTo>
                    <a:pt x="906" y="1173"/>
                    <a:pt x="919" y="1177"/>
                    <a:pt x="929" y="1171"/>
                  </a:cubicBezTo>
                  <a:cubicBezTo>
                    <a:pt x="929" y="1171"/>
                    <a:pt x="929" y="1171"/>
                    <a:pt x="990" y="1136"/>
                  </a:cubicBezTo>
                  <a:cubicBezTo>
                    <a:pt x="1000" y="1130"/>
                    <a:pt x="1004" y="1117"/>
                    <a:pt x="998" y="1107"/>
                  </a:cubicBezTo>
                  <a:cubicBezTo>
                    <a:pt x="998" y="1107"/>
                    <a:pt x="998" y="1107"/>
                    <a:pt x="998" y="1107"/>
                  </a:cubicBezTo>
                  <a:cubicBezTo>
                    <a:pt x="992" y="1097"/>
                    <a:pt x="979" y="1093"/>
                    <a:pt x="968" y="1099"/>
                  </a:cubicBezTo>
                  <a:cubicBezTo>
                    <a:pt x="968" y="1099"/>
                    <a:pt x="968" y="1099"/>
                    <a:pt x="908" y="1134"/>
                  </a:cubicBezTo>
                  <a:cubicBezTo>
                    <a:pt x="898" y="1140"/>
                    <a:pt x="894" y="1153"/>
                    <a:pt x="900" y="1163"/>
                  </a:cubicBezTo>
                  <a:close/>
                  <a:moveTo>
                    <a:pt x="731" y="1212"/>
                  </a:moveTo>
                  <a:cubicBezTo>
                    <a:pt x="734" y="1224"/>
                    <a:pt x="745" y="1231"/>
                    <a:pt x="757" y="1228"/>
                  </a:cubicBezTo>
                  <a:cubicBezTo>
                    <a:pt x="757" y="1228"/>
                    <a:pt x="757" y="1228"/>
                    <a:pt x="825" y="1212"/>
                  </a:cubicBezTo>
                  <a:cubicBezTo>
                    <a:pt x="836" y="1209"/>
                    <a:pt x="843" y="1197"/>
                    <a:pt x="841" y="1186"/>
                  </a:cubicBezTo>
                  <a:cubicBezTo>
                    <a:pt x="841" y="1186"/>
                    <a:pt x="841" y="1186"/>
                    <a:pt x="841" y="1186"/>
                  </a:cubicBezTo>
                  <a:cubicBezTo>
                    <a:pt x="838" y="1174"/>
                    <a:pt x="826" y="1167"/>
                    <a:pt x="815" y="1170"/>
                  </a:cubicBezTo>
                  <a:cubicBezTo>
                    <a:pt x="815" y="1170"/>
                    <a:pt x="815" y="1170"/>
                    <a:pt x="747" y="1187"/>
                  </a:cubicBezTo>
                  <a:cubicBezTo>
                    <a:pt x="735" y="1189"/>
                    <a:pt x="728" y="1201"/>
                    <a:pt x="731" y="1212"/>
                  </a:cubicBezTo>
                  <a:close/>
                  <a:moveTo>
                    <a:pt x="558" y="1218"/>
                  </a:moveTo>
                  <a:cubicBezTo>
                    <a:pt x="558" y="1230"/>
                    <a:pt x="568" y="1240"/>
                    <a:pt x="579" y="1240"/>
                  </a:cubicBezTo>
                  <a:cubicBezTo>
                    <a:pt x="579" y="1240"/>
                    <a:pt x="579" y="1240"/>
                    <a:pt x="649" y="1239"/>
                  </a:cubicBezTo>
                  <a:cubicBezTo>
                    <a:pt x="661" y="1239"/>
                    <a:pt x="671" y="1230"/>
                    <a:pt x="671" y="1218"/>
                  </a:cubicBezTo>
                  <a:cubicBezTo>
                    <a:pt x="671" y="1218"/>
                    <a:pt x="671" y="1218"/>
                    <a:pt x="671" y="1218"/>
                  </a:cubicBezTo>
                  <a:cubicBezTo>
                    <a:pt x="671" y="1206"/>
                    <a:pt x="661" y="1197"/>
                    <a:pt x="649" y="1197"/>
                  </a:cubicBezTo>
                  <a:cubicBezTo>
                    <a:pt x="649" y="1197"/>
                    <a:pt x="649" y="1197"/>
                    <a:pt x="579" y="1197"/>
                  </a:cubicBezTo>
                  <a:cubicBezTo>
                    <a:pt x="568" y="1197"/>
                    <a:pt x="558" y="1206"/>
                    <a:pt x="558" y="1218"/>
                  </a:cubicBezTo>
                  <a:close/>
                  <a:moveTo>
                    <a:pt x="998" y="146"/>
                  </a:moveTo>
                  <a:cubicBezTo>
                    <a:pt x="1004" y="136"/>
                    <a:pt x="1002" y="123"/>
                    <a:pt x="992" y="116"/>
                  </a:cubicBezTo>
                  <a:cubicBezTo>
                    <a:pt x="992" y="116"/>
                    <a:pt x="992" y="116"/>
                    <a:pt x="935" y="76"/>
                  </a:cubicBezTo>
                  <a:cubicBezTo>
                    <a:pt x="925" y="69"/>
                    <a:pt x="912" y="72"/>
                    <a:pt x="905" y="81"/>
                  </a:cubicBezTo>
                  <a:cubicBezTo>
                    <a:pt x="905" y="81"/>
                    <a:pt x="905" y="81"/>
                    <a:pt x="905" y="81"/>
                  </a:cubicBezTo>
                  <a:cubicBezTo>
                    <a:pt x="898" y="91"/>
                    <a:pt x="901" y="104"/>
                    <a:pt x="910" y="111"/>
                  </a:cubicBezTo>
                  <a:cubicBezTo>
                    <a:pt x="910" y="111"/>
                    <a:pt x="910" y="111"/>
                    <a:pt x="968" y="151"/>
                  </a:cubicBezTo>
                  <a:cubicBezTo>
                    <a:pt x="977" y="158"/>
                    <a:pt x="991" y="155"/>
                    <a:pt x="998" y="146"/>
                  </a:cubicBezTo>
                  <a:close/>
                  <a:moveTo>
                    <a:pt x="385" y="1187"/>
                  </a:moveTo>
                  <a:cubicBezTo>
                    <a:pt x="382" y="1199"/>
                    <a:pt x="389" y="1210"/>
                    <a:pt x="400" y="1214"/>
                  </a:cubicBezTo>
                  <a:cubicBezTo>
                    <a:pt x="400" y="1214"/>
                    <a:pt x="400" y="1214"/>
                    <a:pt x="467" y="1233"/>
                  </a:cubicBezTo>
                  <a:cubicBezTo>
                    <a:pt x="478" y="1236"/>
                    <a:pt x="490" y="1230"/>
                    <a:pt x="494" y="1219"/>
                  </a:cubicBezTo>
                  <a:cubicBezTo>
                    <a:pt x="494" y="1219"/>
                    <a:pt x="494" y="1219"/>
                    <a:pt x="494" y="1219"/>
                  </a:cubicBezTo>
                  <a:cubicBezTo>
                    <a:pt x="497" y="1207"/>
                    <a:pt x="490" y="1195"/>
                    <a:pt x="479" y="1192"/>
                  </a:cubicBezTo>
                  <a:cubicBezTo>
                    <a:pt x="479" y="1192"/>
                    <a:pt x="479" y="1192"/>
                    <a:pt x="412" y="1173"/>
                  </a:cubicBezTo>
                  <a:cubicBezTo>
                    <a:pt x="400" y="1169"/>
                    <a:pt x="389" y="1176"/>
                    <a:pt x="385" y="1187"/>
                  </a:cubicBezTo>
                  <a:close/>
                  <a:moveTo>
                    <a:pt x="119" y="981"/>
                  </a:moveTo>
                  <a:cubicBezTo>
                    <a:pt x="110" y="989"/>
                    <a:pt x="110" y="1002"/>
                    <a:pt x="118" y="1011"/>
                  </a:cubicBezTo>
                  <a:cubicBezTo>
                    <a:pt x="118" y="1011"/>
                    <a:pt x="118" y="1011"/>
                    <a:pt x="165" y="1062"/>
                  </a:cubicBezTo>
                  <a:cubicBezTo>
                    <a:pt x="173" y="1071"/>
                    <a:pt x="187" y="1071"/>
                    <a:pt x="195" y="1063"/>
                  </a:cubicBezTo>
                  <a:cubicBezTo>
                    <a:pt x="195" y="1063"/>
                    <a:pt x="195" y="1063"/>
                    <a:pt x="195" y="1063"/>
                  </a:cubicBezTo>
                  <a:cubicBezTo>
                    <a:pt x="204" y="1055"/>
                    <a:pt x="205" y="1042"/>
                    <a:pt x="197" y="1033"/>
                  </a:cubicBezTo>
                  <a:cubicBezTo>
                    <a:pt x="197" y="1033"/>
                    <a:pt x="197" y="1033"/>
                    <a:pt x="149" y="982"/>
                  </a:cubicBezTo>
                  <a:cubicBezTo>
                    <a:pt x="141" y="973"/>
                    <a:pt x="127" y="973"/>
                    <a:pt x="119" y="981"/>
                  </a:cubicBezTo>
                  <a:close/>
                  <a:moveTo>
                    <a:pt x="46" y="828"/>
                  </a:moveTo>
                  <a:cubicBezTo>
                    <a:pt x="35" y="833"/>
                    <a:pt x="29" y="845"/>
                    <a:pt x="34" y="856"/>
                  </a:cubicBezTo>
                  <a:cubicBezTo>
                    <a:pt x="34" y="856"/>
                    <a:pt x="34" y="856"/>
                    <a:pt x="58" y="922"/>
                  </a:cubicBezTo>
                  <a:cubicBezTo>
                    <a:pt x="62" y="933"/>
                    <a:pt x="75" y="938"/>
                    <a:pt x="86" y="934"/>
                  </a:cubicBezTo>
                  <a:cubicBezTo>
                    <a:pt x="86" y="934"/>
                    <a:pt x="86" y="934"/>
                    <a:pt x="86" y="934"/>
                  </a:cubicBezTo>
                  <a:cubicBezTo>
                    <a:pt x="97" y="930"/>
                    <a:pt x="102" y="918"/>
                    <a:pt x="98" y="907"/>
                  </a:cubicBezTo>
                  <a:cubicBezTo>
                    <a:pt x="98" y="907"/>
                    <a:pt x="98" y="907"/>
                    <a:pt x="74" y="841"/>
                  </a:cubicBezTo>
                  <a:cubicBezTo>
                    <a:pt x="70" y="830"/>
                    <a:pt x="57" y="824"/>
                    <a:pt x="46" y="828"/>
                  </a:cubicBezTo>
                  <a:close/>
                  <a:moveTo>
                    <a:pt x="20" y="667"/>
                  </a:moveTo>
                  <a:cubicBezTo>
                    <a:pt x="8" y="668"/>
                    <a:pt x="0" y="679"/>
                    <a:pt x="2" y="691"/>
                  </a:cubicBezTo>
                  <a:cubicBezTo>
                    <a:pt x="2" y="691"/>
                    <a:pt x="2" y="691"/>
                    <a:pt x="13" y="760"/>
                  </a:cubicBezTo>
                  <a:cubicBezTo>
                    <a:pt x="15" y="772"/>
                    <a:pt x="26" y="780"/>
                    <a:pt x="38" y="778"/>
                  </a:cubicBezTo>
                  <a:cubicBezTo>
                    <a:pt x="38" y="778"/>
                    <a:pt x="38" y="778"/>
                    <a:pt x="38" y="778"/>
                  </a:cubicBezTo>
                  <a:cubicBezTo>
                    <a:pt x="50" y="776"/>
                    <a:pt x="58" y="765"/>
                    <a:pt x="56" y="753"/>
                  </a:cubicBezTo>
                  <a:cubicBezTo>
                    <a:pt x="56" y="753"/>
                    <a:pt x="56" y="753"/>
                    <a:pt x="44" y="684"/>
                  </a:cubicBezTo>
                  <a:cubicBezTo>
                    <a:pt x="43" y="673"/>
                    <a:pt x="32" y="665"/>
                    <a:pt x="20" y="667"/>
                  </a:cubicBezTo>
                  <a:close/>
                  <a:moveTo>
                    <a:pt x="29" y="490"/>
                  </a:moveTo>
                  <a:cubicBezTo>
                    <a:pt x="18" y="489"/>
                    <a:pt x="8" y="498"/>
                    <a:pt x="7" y="510"/>
                  </a:cubicBezTo>
                  <a:cubicBezTo>
                    <a:pt x="7" y="510"/>
                    <a:pt x="7" y="510"/>
                    <a:pt x="4" y="580"/>
                  </a:cubicBezTo>
                  <a:cubicBezTo>
                    <a:pt x="3" y="592"/>
                    <a:pt x="12" y="602"/>
                    <a:pt x="24" y="602"/>
                  </a:cubicBezTo>
                  <a:cubicBezTo>
                    <a:pt x="24" y="602"/>
                    <a:pt x="24" y="602"/>
                    <a:pt x="24" y="602"/>
                  </a:cubicBezTo>
                  <a:cubicBezTo>
                    <a:pt x="36" y="603"/>
                    <a:pt x="46" y="594"/>
                    <a:pt x="46" y="582"/>
                  </a:cubicBezTo>
                  <a:cubicBezTo>
                    <a:pt x="46" y="582"/>
                    <a:pt x="46" y="582"/>
                    <a:pt x="50" y="512"/>
                  </a:cubicBezTo>
                  <a:cubicBezTo>
                    <a:pt x="50" y="500"/>
                    <a:pt x="41" y="490"/>
                    <a:pt x="29" y="490"/>
                  </a:cubicBezTo>
                  <a:close/>
                  <a:moveTo>
                    <a:pt x="91" y="326"/>
                  </a:moveTo>
                  <a:cubicBezTo>
                    <a:pt x="80" y="321"/>
                    <a:pt x="68" y="327"/>
                    <a:pt x="63" y="338"/>
                  </a:cubicBezTo>
                  <a:cubicBezTo>
                    <a:pt x="63" y="338"/>
                    <a:pt x="63" y="338"/>
                    <a:pt x="37" y="402"/>
                  </a:cubicBezTo>
                  <a:cubicBezTo>
                    <a:pt x="32" y="413"/>
                    <a:pt x="38" y="426"/>
                    <a:pt x="49" y="430"/>
                  </a:cubicBezTo>
                  <a:cubicBezTo>
                    <a:pt x="49" y="430"/>
                    <a:pt x="49" y="430"/>
                    <a:pt x="49" y="430"/>
                  </a:cubicBezTo>
                  <a:cubicBezTo>
                    <a:pt x="60" y="435"/>
                    <a:pt x="72" y="430"/>
                    <a:pt x="77" y="419"/>
                  </a:cubicBezTo>
                  <a:cubicBezTo>
                    <a:pt x="77" y="419"/>
                    <a:pt x="77" y="419"/>
                    <a:pt x="103" y="354"/>
                  </a:cubicBezTo>
                  <a:cubicBezTo>
                    <a:pt x="107" y="343"/>
                    <a:pt x="102" y="330"/>
                    <a:pt x="91" y="326"/>
                  </a:cubicBezTo>
                  <a:close/>
                  <a:moveTo>
                    <a:pt x="196" y="183"/>
                  </a:moveTo>
                  <a:cubicBezTo>
                    <a:pt x="187" y="175"/>
                    <a:pt x="173" y="177"/>
                    <a:pt x="166" y="186"/>
                  </a:cubicBezTo>
                  <a:cubicBezTo>
                    <a:pt x="166" y="186"/>
                    <a:pt x="166" y="186"/>
                    <a:pt x="122" y="241"/>
                  </a:cubicBezTo>
                  <a:cubicBezTo>
                    <a:pt x="115" y="250"/>
                    <a:pt x="117" y="264"/>
                    <a:pt x="126" y="271"/>
                  </a:cubicBezTo>
                  <a:cubicBezTo>
                    <a:pt x="126" y="271"/>
                    <a:pt x="126" y="271"/>
                    <a:pt x="126" y="271"/>
                  </a:cubicBezTo>
                  <a:cubicBezTo>
                    <a:pt x="135" y="278"/>
                    <a:pt x="149" y="277"/>
                    <a:pt x="156" y="268"/>
                  </a:cubicBezTo>
                  <a:cubicBezTo>
                    <a:pt x="156" y="268"/>
                    <a:pt x="156" y="268"/>
                    <a:pt x="200" y="213"/>
                  </a:cubicBezTo>
                  <a:cubicBezTo>
                    <a:pt x="207" y="204"/>
                    <a:pt x="205" y="190"/>
                    <a:pt x="196" y="183"/>
                  </a:cubicBezTo>
                  <a:close/>
                  <a:moveTo>
                    <a:pt x="336" y="86"/>
                  </a:moveTo>
                  <a:cubicBezTo>
                    <a:pt x="330" y="76"/>
                    <a:pt x="317" y="72"/>
                    <a:pt x="307" y="78"/>
                  </a:cubicBezTo>
                  <a:cubicBezTo>
                    <a:pt x="307" y="78"/>
                    <a:pt x="307" y="78"/>
                    <a:pt x="246" y="113"/>
                  </a:cubicBezTo>
                  <a:cubicBezTo>
                    <a:pt x="236" y="119"/>
                    <a:pt x="233" y="132"/>
                    <a:pt x="239" y="143"/>
                  </a:cubicBezTo>
                  <a:cubicBezTo>
                    <a:pt x="239" y="143"/>
                    <a:pt x="239" y="143"/>
                    <a:pt x="239" y="143"/>
                  </a:cubicBezTo>
                  <a:cubicBezTo>
                    <a:pt x="245" y="153"/>
                    <a:pt x="258" y="156"/>
                    <a:pt x="268" y="150"/>
                  </a:cubicBezTo>
                  <a:cubicBezTo>
                    <a:pt x="268" y="150"/>
                    <a:pt x="268" y="150"/>
                    <a:pt x="328" y="115"/>
                  </a:cubicBezTo>
                  <a:cubicBezTo>
                    <a:pt x="339" y="109"/>
                    <a:pt x="342" y="96"/>
                    <a:pt x="336" y="86"/>
                  </a:cubicBezTo>
                  <a:close/>
                  <a:moveTo>
                    <a:pt x="505" y="36"/>
                  </a:moveTo>
                  <a:cubicBezTo>
                    <a:pt x="502" y="25"/>
                    <a:pt x="491" y="18"/>
                    <a:pt x="479" y="21"/>
                  </a:cubicBezTo>
                  <a:cubicBezTo>
                    <a:pt x="479" y="21"/>
                    <a:pt x="479" y="21"/>
                    <a:pt x="411" y="37"/>
                  </a:cubicBezTo>
                  <a:cubicBezTo>
                    <a:pt x="400" y="40"/>
                    <a:pt x="393" y="52"/>
                    <a:pt x="396" y="63"/>
                  </a:cubicBezTo>
                  <a:cubicBezTo>
                    <a:pt x="396" y="63"/>
                    <a:pt x="396" y="63"/>
                    <a:pt x="396" y="63"/>
                  </a:cubicBezTo>
                  <a:cubicBezTo>
                    <a:pt x="398" y="75"/>
                    <a:pt x="410" y="82"/>
                    <a:pt x="421" y="79"/>
                  </a:cubicBezTo>
                  <a:cubicBezTo>
                    <a:pt x="421" y="79"/>
                    <a:pt x="421" y="79"/>
                    <a:pt x="489" y="62"/>
                  </a:cubicBezTo>
                  <a:cubicBezTo>
                    <a:pt x="501" y="59"/>
                    <a:pt x="508" y="48"/>
                    <a:pt x="505" y="36"/>
                  </a:cubicBezTo>
                  <a:close/>
                  <a:moveTo>
                    <a:pt x="242" y="1104"/>
                  </a:moveTo>
                  <a:cubicBezTo>
                    <a:pt x="235" y="1114"/>
                    <a:pt x="237" y="1127"/>
                    <a:pt x="247" y="1134"/>
                  </a:cubicBezTo>
                  <a:cubicBezTo>
                    <a:pt x="247" y="1134"/>
                    <a:pt x="247" y="1134"/>
                    <a:pt x="305" y="1173"/>
                  </a:cubicBezTo>
                  <a:cubicBezTo>
                    <a:pt x="314" y="1180"/>
                    <a:pt x="328" y="1178"/>
                    <a:pt x="334" y="1168"/>
                  </a:cubicBezTo>
                  <a:cubicBezTo>
                    <a:pt x="334" y="1168"/>
                    <a:pt x="334" y="1168"/>
                    <a:pt x="334" y="1168"/>
                  </a:cubicBezTo>
                  <a:cubicBezTo>
                    <a:pt x="341" y="1158"/>
                    <a:pt x="339" y="1145"/>
                    <a:pt x="329" y="1138"/>
                  </a:cubicBezTo>
                  <a:cubicBezTo>
                    <a:pt x="329" y="1138"/>
                    <a:pt x="329" y="1138"/>
                    <a:pt x="271" y="1098"/>
                  </a:cubicBezTo>
                  <a:cubicBezTo>
                    <a:pt x="262" y="1092"/>
                    <a:pt x="248" y="1094"/>
                    <a:pt x="242" y="110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8" name="Freeform 52"/>
            <p:cNvSpPr>
              <a:spLocks noEditPoints="1"/>
            </p:cNvSpPr>
            <p:nvPr/>
          </p:nvSpPr>
          <p:spPr bwMode="auto">
            <a:xfrm>
              <a:off x="1613" y="2352"/>
              <a:ext cx="423" cy="351"/>
            </a:xfrm>
            <a:custGeom>
              <a:avLst/>
              <a:gdLst>
                <a:gd name="T0" fmla="*/ 810 w 1148"/>
                <a:gd name="T1" fmla="*/ 147 h 956"/>
                <a:gd name="T2" fmla="*/ 838 w 1148"/>
                <a:gd name="T3" fmla="*/ 163 h 956"/>
                <a:gd name="T4" fmla="*/ 813 w 1148"/>
                <a:gd name="T5" fmla="*/ 223 h 956"/>
                <a:gd name="T6" fmla="*/ 1013 w 1148"/>
                <a:gd name="T7" fmla="*/ 366 h 956"/>
                <a:gd name="T8" fmla="*/ 378 w 1148"/>
                <a:gd name="T9" fmla="*/ 686 h 956"/>
                <a:gd name="T10" fmla="*/ 319 w 1148"/>
                <a:gd name="T11" fmla="*/ 598 h 956"/>
                <a:gd name="T12" fmla="*/ 344 w 1148"/>
                <a:gd name="T13" fmla="*/ 626 h 956"/>
                <a:gd name="T14" fmla="*/ 298 w 1148"/>
                <a:gd name="T15" fmla="*/ 630 h 956"/>
                <a:gd name="T16" fmla="*/ 282 w 1148"/>
                <a:gd name="T17" fmla="*/ 690 h 956"/>
                <a:gd name="T18" fmla="*/ 276 w 1148"/>
                <a:gd name="T19" fmla="*/ 566 h 956"/>
                <a:gd name="T20" fmla="*/ 202 w 1148"/>
                <a:gd name="T21" fmla="*/ 534 h 956"/>
                <a:gd name="T22" fmla="*/ 106 w 1148"/>
                <a:gd name="T23" fmla="*/ 622 h 956"/>
                <a:gd name="T24" fmla="*/ 53 w 1148"/>
                <a:gd name="T25" fmla="*/ 510 h 956"/>
                <a:gd name="T26" fmla="*/ 965 w 1148"/>
                <a:gd name="T27" fmla="*/ 75 h 956"/>
                <a:gd name="T28" fmla="*/ 19 w 1148"/>
                <a:gd name="T29" fmla="*/ 542 h 956"/>
                <a:gd name="T30" fmla="*/ 10 w 1148"/>
                <a:gd name="T31" fmla="*/ 542 h 956"/>
                <a:gd name="T32" fmla="*/ 928 w 1148"/>
                <a:gd name="T33" fmla="*/ 99 h 956"/>
                <a:gd name="T34" fmla="*/ 869 w 1148"/>
                <a:gd name="T35" fmla="*/ 243 h 956"/>
                <a:gd name="T36" fmla="*/ 820 w 1148"/>
                <a:gd name="T37" fmla="*/ 243 h 956"/>
                <a:gd name="T38" fmla="*/ 1133 w 1148"/>
                <a:gd name="T39" fmla="*/ 40 h 956"/>
                <a:gd name="T40" fmla="*/ 1124 w 1148"/>
                <a:gd name="T41" fmla="*/ 216 h 956"/>
                <a:gd name="T42" fmla="*/ 1121 w 1148"/>
                <a:gd name="T43" fmla="*/ 148 h 956"/>
                <a:gd name="T44" fmla="*/ 1099 w 1148"/>
                <a:gd name="T45" fmla="*/ 188 h 956"/>
                <a:gd name="T46" fmla="*/ 721 w 1148"/>
                <a:gd name="T47" fmla="*/ 291 h 956"/>
                <a:gd name="T48" fmla="*/ 690 w 1148"/>
                <a:gd name="T49" fmla="*/ 199 h 956"/>
                <a:gd name="T50" fmla="*/ 702 w 1148"/>
                <a:gd name="T51" fmla="*/ 671 h 956"/>
                <a:gd name="T52" fmla="*/ 1056 w 1148"/>
                <a:gd name="T53" fmla="*/ 0 h 956"/>
                <a:gd name="T54" fmla="*/ 671 w 1148"/>
                <a:gd name="T55" fmla="*/ 191 h 956"/>
                <a:gd name="T56" fmla="*/ 656 w 1148"/>
                <a:gd name="T57" fmla="*/ 355 h 956"/>
                <a:gd name="T58" fmla="*/ 1034 w 1148"/>
                <a:gd name="T59" fmla="*/ 60 h 956"/>
                <a:gd name="T60" fmla="*/ 1053 w 1148"/>
                <a:gd name="T61" fmla="*/ 176 h 956"/>
                <a:gd name="T62" fmla="*/ 634 w 1148"/>
                <a:gd name="T63" fmla="*/ 279 h 956"/>
                <a:gd name="T64" fmla="*/ 622 w 1148"/>
                <a:gd name="T65" fmla="*/ 619 h 956"/>
                <a:gd name="T66" fmla="*/ 622 w 1148"/>
                <a:gd name="T67" fmla="*/ 251 h 956"/>
                <a:gd name="T68" fmla="*/ 994 w 1148"/>
                <a:gd name="T69" fmla="*/ 598 h 956"/>
                <a:gd name="T70" fmla="*/ 994 w 1148"/>
                <a:gd name="T71" fmla="*/ 598 h 956"/>
                <a:gd name="T72" fmla="*/ 1030 w 1148"/>
                <a:gd name="T73" fmla="*/ 852 h 956"/>
                <a:gd name="T74" fmla="*/ 990 w 1148"/>
                <a:gd name="T75" fmla="*/ 816 h 956"/>
                <a:gd name="T76" fmla="*/ 585 w 1148"/>
                <a:gd name="T77" fmla="*/ 323 h 956"/>
                <a:gd name="T78" fmla="*/ 578 w 1148"/>
                <a:gd name="T79" fmla="*/ 883 h 956"/>
                <a:gd name="T80" fmla="*/ 563 w 1148"/>
                <a:gd name="T81" fmla="*/ 739 h 956"/>
                <a:gd name="T82" fmla="*/ 547 w 1148"/>
                <a:gd name="T83" fmla="*/ 719 h 956"/>
                <a:gd name="T84" fmla="*/ 541 w 1148"/>
                <a:gd name="T85" fmla="*/ 779 h 956"/>
                <a:gd name="T86" fmla="*/ 975 w 1148"/>
                <a:gd name="T87" fmla="*/ 820 h 956"/>
                <a:gd name="T88" fmla="*/ 535 w 1148"/>
                <a:gd name="T89" fmla="*/ 803 h 956"/>
                <a:gd name="T90" fmla="*/ 972 w 1148"/>
                <a:gd name="T91" fmla="*/ 884 h 956"/>
                <a:gd name="T92" fmla="*/ 904 w 1148"/>
                <a:gd name="T93" fmla="*/ 578 h 956"/>
                <a:gd name="T94" fmla="*/ 947 w 1148"/>
                <a:gd name="T95" fmla="*/ 956 h 956"/>
                <a:gd name="T96" fmla="*/ 498 w 1148"/>
                <a:gd name="T97" fmla="*/ 643 h 956"/>
                <a:gd name="T98" fmla="*/ 874 w 1148"/>
                <a:gd name="T99" fmla="*/ 458 h 956"/>
                <a:gd name="T100" fmla="*/ 864 w 1148"/>
                <a:gd name="T101" fmla="*/ 298 h 956"/>
                <a:gd name="T102" fmla="*/ 855 w 1148"/>
                <a:gd name="T103" fmla="*/ 318 h 956"/>
                <a:gd name="T104" fmla="*/ 855 w 1148"/>
                <a:gd name="T105" fmla="*/ 630 h 956"/>
                <a:gd name="T106" fmla="*/ 867 w 1148"/>
                <a:gd name="T107" fmla="*/ 526 h 956"/>
                <a:gd name="T108" fmla="*/ 864 w 1148"/>
                <a:gd name="T109" fmla="*/ 466 h 956"/>
                <a:gd name="T110" fmla="*/ 829 w 1148"/>
                <a:gd name="T111" fmla="*/ 836 h 956"/>
                <a:gd name="T112" fmla="*/ 826 w 1148"/>
                <a:gd name="T113" fmla="*/ 868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8" h="956">
                  <a:moveTo>
                    <a:pt x="665" y="95"/>
                  </a:moveTo>
                  <a:cubicBezTo>
                    <a:pt x="664" y="82"/>
                    <a:pt x="682" y="93"/>
                    <a:pt x="677" y="75"/>
                  </a:cubicBezTo>
                  <a:cubicBezTo>
                    <a:pt x="670" y="75"/>
                    <a:pt x="656" y="86"/>
                    <a:pt x="665" y="95"/>
                  </a:cubicBezTo>
                  <a:close/>
                  <a:moveTo>
                    <a:pt x="823" y="131"/>
                  </a:moveTo>
                  <a:cubicBezTo>
                    <a:pt x="815" y="132"/>
                    <a:pt x="808" y="133"/>
                    <a:pt x="810" y="147"/>
                  </a:cubicBezTo>
                  <a:cubicBezTo>
                    <a:pt x="816" y="159"/>
                    <a:pt x="820" y="136"/>
                    <a:pt x="823" y="147"/>
                  </a:cubicBezTo>
                  <a:cubicBezTo>
                    <a:pt x="822" y="149"/>
                    <a:pt x="815" y="162"/>
                    <a:pt x="823" y="163"/>
                  </a:cubicBezTo>
                  <a:cubicBezTo>
                    <a:pt x="824" y="156"/>
                    <a:pt x="827" y="163"/>
                    <a:pt x="832" y="163"/>
                  </a:cubicBezTo>
                  <a:cubicBezTo>
                    <a:pt x="831" y="149"/>
                    <a:pt x="826" y="141"/>
                    <a:pt x="823" y="131"/>
                  </a:cubicBezTo>
                  <a:close/>
                  <a:moveTo>
                    <a:pt x="838" y="163"/>
                  </a:moveTo>
                  <a:cubicBezTo>
                    <a:pt x="812" y="163"/>
                    <a:pt x="821" y="198"/>
                    <a:pt x="816" y="211"/>
                  </a:cubicBezTo>
                  <a:cubicBezTo>
                    <a:pt x="814" y="211"/>
                    <a:pt x="812" y="211"/>
                    <a:pt x="810" y="211"/>
                  </a:cubicBezTo>
                  <a:cubicBezTo>
                    <a:pt x="810" y="195"/>
                    <a:pt x="815" y="189"/>
                    <a:pt x="810" y="179"/>
                  </a:cubicBezTo>
                  <a:cubicBezTo>
                    <a:pt x="812" y="190"/>
                    <a:pt x="799" y="169"/>
                    <a:pt x="798" y="183"/>
                  </a:cubicBezTo>
                  <a:cubicBezTo>
                    <a:pt x="809" y="192"/>
                    <a:pt x="789" y="219"/>
                    <a:pt x="813" y="223"/>
                  </a:cubicBezTo>
                  <a:cubicBezTo>
                    <a:pt x="824" y="206"/>
                    <a:pt x="842" y="199"/>
                    <a:pt x="844" y="171"/>
                  </a:cubicBezTo>
                  <a:cubicBezTo>
                    <a:pt x="840" y="170"/>
                    <a:pt x="837" y="169"/>
                    <a:pt x="838" y="163"/>
                  </a:cubicBezTo>
                  <a:close/>
                  <a:moveTo>
                    <a:pt x="1013" y="366"/>
                  </a:moveTo>
                  <a:cubicBezTo>
                    <a:pt x="1013" y="357"/>
                    <a:pt x="1004" y="338"/>
                    <a:pt x="1000" y="346"/>
                  </a:cubicBezTo>
                  <a:cubicBezTo>
                    <a:pt x="1007" y="350"/>
                    <a:pt x="1000" y="371"/>
                    <a:pt x="1013" y="366"/>
                  </a:cubicBezTo>
                  <a:close/>
                  <a:moveTo>
                    <a:pt x="378" y="662"/>
                  </a:moveTo>
                  <a:cubicBezTo>
                    <a:pt x="374" y="651"/>
                    <a:pt x="386" y="642"/>
                    <a:pt x="378" y="638"/>
                  </a:cubicBezTo>
                  <a:cubicBezTo>
                    <a:pt x="377" y="643"/>
                    <a:pt x="375" y="647"/>
                    <a:pt x="372" y="650"/>
                  </a:cubicBezTo>
                  <a:cubicBezTo>
                    <a:pt x="371" y="647"/>
                    <a:pt x="372" y="642"/>
                    <a:pt x="369" y="642"/>
                  </a:cubicBezTo>
                  <a:cubicBezTo>
                    <a:pt x="364" y="668"/>
                    <a:pt x="376" y="670"/>
                    <a:pt x="378" y="686"/>
                  </a:cubicBezTo>
                  <a:cubicBezTo>
                    <a:pt x="372" y="685"/>
                    <a:pt x="372" y="675"/>
                    <a:pt x="363" y="678"/>
                  </a:cubicBezTo>
                  <a:cubicBezTo>
                    <a:pt x="369" y="704"/>
                    <a:pt x="399" y="685"/>
                    <a:pt x="390" y="654"/>
                  </a:cubicBezTo>
                  <a:cubicBezTo>
                    <a:pt x="380" y="649"/>
                    <a:pt x="388" y="667"/>
                    <a:pt x="378" y="662"/>
                  </a:cubicBezTo>
                  <a:close/>
                  <a:moveTo>
                    <a:pt x="325" y="590"/>
                  </a:moveTo>
                  <a:cubicBezTo>
                    <a:pt x="325" y="596"/>
                    <a:pt x="320" y="594"/>
                    <a:pt x="319" y="598"/>
                  </a:cubicBezTo>
                  <a:cubicBezTo>
                    <a:pt x="327" y="596"/>
                    <a:pt x="330" y="600"/>
                    <a:pt x="329" y="610"/>
                  </a:cubicBezTo>
                  <a:cubicBezTo>
                    <a:pt x="341" y="604"/>
                    <a:pt x="350" y="593"/>
                    <a:pt x="359" y="582"/>
                  </a:cubicBezTo>
                  <a:cubicBezTo>
                    <a:pt x="358" y="575"/>
                    <a:pt x="358" y="566"/>
                    <a:pt x="353" y="562"/>
                  </a:cubicBezTo>
                  <a:cubicBezTo>
                    <a:pt x="351" y="580"/>
                    <a:pt x="337" y="610"/>
                    <a:pt x="325" y="590"/>
                  </a:cubicBezTo>
                  <a:close/>
                  <a:moveTo>
                    <a:pt x="344" y="626"/>
                  </a:moveTo>
                  <a:cubicBezTo>
                    <a:pt x="348" y="639"/>
                    <a:pt x="343" y="638"/>
                    <a:pt x="344" y="654"/>
                  </a:cubicBezTo>
                  <a:cubicBezTo>
                    <a:pt x="356" y="657"/>
                    <a:pt x="355" y="620"/>
                    <a:pt x="353" y="618"/>
                  </a:cubicBezTo>
                  <a:cubicBezTo>
                    <a:pt x="352" y="623"/>
                    <a:pt x="349" y="627"/>
                    <a:pt x="344" y="626"/>
                  </a:cubicBezTo>
                  <a:close/>
                  <a:moveTo>
                    <a:pt x="285" y="610"/>
                  </a:moveTo>
                  <a:cubicBezTo>
                    <a:pt x="287" y="620"/>
                    <a:pt x="288" y="631"/>
                    <a:pt x="298" y="630"/>
                  </a:cubicBezTo>
                  <a:cubicBezTo>
                    <a:pt x="298" y="626"/>
                    <a:pt x="298" y="622"/>
                    <a:pt x="298" y="618"/>
                  </a:cubicBezTo>
                  <a:cubicBezTo>
                    <a:pt x="289" y="621"/>
                    <a:pt x="291" y="610"/>
                    <a:pt x="285" y="610"/>
                  </a:cubicBezTo>
                  <a:close/>
                  <a:moveTo>
                    <a:pt x="270" y="618"/>
                  </a:moveTo>
                  <a:cubicBezTo>
                    <a:pt x="271" y="632"/>
                    <a:pt x="276" y="647"/>
                    <a:pt x="264" y="650"/>
                  </a:cubicBezTo>
                  <a:cubicBezTo>
                    <a:pt x="267" y="668"/>
                    <a:pt x="276" y="677"/>
                    <a:pt x="282" y="690"/>
                  </a:cubicBezTo>
                  <a:cubicBezTo>
                    <a:pt x="277" y="662"/>
                    <a:pt x="299" y="670"/>
                    <a:pt x="298" y="646"/>
                  </a:cubicBezTo>
                  <a:cubicBezTo>
                    <a:pt x="290" y="635"/>
                    <a:pt x="278" y="629"/>
                    <a:pt x="270" y="618"/>
                  </a:cubicBezTo>
                  <a:close/>
                  <a:moveTo>
                    <a:pt x="276" y="566"/>
                  </a:moveTo>
                  <a:cubicBezTo>
                    <a:pt x="272" y="572"/>
                    <a:pt x="270" y="598"/>
                    <a:pt x="279" y="598"/>
                  </a:cubicBezTo>
                  <a:cubicBezTo>
                    <a:pt x="282" y="585"/>
                    <a:pt x="290" y="572"/>
                    <a:pt x="276" y="566"/>
                  </a:cubicBezTo>
                  <a:close/>
                  <a:moveTo>
                    <a:pt x="261" y="514"/>
                  </a:moveTo>
                  <a:cubicBezTo>
                    <a:pt x="259" y="525"/>
                    <a:pt x="277" y="546"/>
                    <a:pt x="279" y="526"/>
                  </a:cubicBezTo>
                  <a:cubicBezTo>
                    <a:pt x="265" y="532"/>
                    <a:pt x="271" y="513"/>
                    <a:pt x="261" y="514"/>
                  </a:cubicBezTo>
                  <a:close/>
                  <a:moveTo>
                    <a:pt x="193" y="562"/>
                  </a:moveTo>
                  <a:cubicBezTo>
                    <a:pt x="200" y="561"/>
                    <a:pt x="207" y="539"/>
                    <a:pt x="202" y="534"/>
                  </a:cubicBezTo>
                  <a:cubicBezTo>
                    <a:pt x="196" y="544"/>
                    <a:pt x="195" y="544"/>
                    <a:pt x="193" y="562"/>
                  </a:cubicBezTo>
                  <a:close/>
                  <a:moveTo>
                    <a:pt x="106" y="602"/>
                  </a:moveTo>
                  <a:cubicBezTo>
                    <a:pt x="104" y="602"/>
                    <a:pt x="102" y="602"/>
                    <a:pt x="100" y="602"/>
                  </a:cubicBezTo>
                  <a:cubicBezTo>
                    <a:pt x="100" y="606"/>
                    <a:pt x="97" y="607"/>
                    <a:pt x="97" y="610"/>
                  </a:cubicBezTo>
                  <a:cubicBezTo>
                    <a:pt x="104" y="609"/>
                    <a:pt x="100" y="622"/>
                    <a:pt x="106" y="622"/>
                  </a:cubicBezTo>
                  <a:cubicBezTo>
                    <a:pt x="104" y="610"/>
                    <a:pt x="112" y="610"/>
                    <a:pt x="106" y="602"/>
                  </a:cubicBezTo>
                  <a:close/>
                  <a:moveTo>
                    <a:pt x="50" y="486"/>
                  </a:moveTo>
                  <a:cubicBezTo>
                    <a:pt x="42" y="487"/>
                    <a:pt x="37" y="493"/>
                    <a:pt x="38" y="506"/>
                  </a:cubicBezTo>
                  <a:cubicBezTo>
                    <a:pt x="49" y="503"/>
                    <a:pt x="41" y="524"/>
                    <a:pt x="50" y="522"/>
                  </a:cubicBezTo>
                  <a:cubicBezTo>
                    <a:pt x="50" y="517"/>
                    <a:pt x="52" y="514"/>
                    <a:pt x="53" y="510"/>
                  </a:cubicBezTo>
                  <a:cubicBezTo>
                    <a:pt x="39" y="512"/>
                    <a:pt x="45" y="492"/>
                    <a:pt x="50" y="486"/>
                  </a:cubicBezTo>
                  <a:close/>
                  <a:moveTo>
                    <a:pt x="965" y="75"/>
                  </a:moveTo>
                  <a:cubicBezTo>
                    <a:pt x="962" y="83"/>
                    <a:pt x="966" y="100"/>
                    <a:pt x="962" y="115"/>
                  </a:cubicBezTo>
                  <a:cubicBezTo>
                    <a:pt x="974" y="116"/>
                    <a:pt x="973" y="100"/>
                    <a:pt x="977" y="91"/>
                  </a:cubicBezTo>
                  <a:cubicBezTo>
                    <a:pt x="966" y="95"/>
                    <a:pt x="975" y="73"/>
                    <a:pt x="965" y="75"/>
                  </a:cubicBezTo>
                  <a:close/>
                  <a:moveTo>
                    <a:pt x="19" y="542"/>
                  </a:moveTo>
                  <a:cubicBezTo>
                    <a:pt x="23" y="543"/>
                    <a:pt x="23" y="549"/>
                    <a:pt x="22" y="554"/>
                  </a:cubicBezTo>
                  <a:cubicBezTo>
                    <a:pt x="37" y="542"/>
                    <a:pt x="33" y="570"/>
                    <a:pt x="47" y="570"/>
                  </a:cubicBezTo>
                  <a:cubicBezTo>
                    <a:pt x="48" y="565"/>
                    <a:pt x="52" y="563"/>
                    <a:pt x="50" y="554"/>
                  </a:cubicBezTo>
                  <a:cubicBezTo>
                    <a:pt x="42" y="550"/>
                    <a:pt x="27" y="534"/>
                    <a:pt x="19" y="542"/>
                  </a:cubicBezTo>
                  <a:close/>
                  <a:moveTo>
                    <a:pt x="10" y="542"/>
                  </a:moveTo>
                  <a:cubicBezTo>
                    <a:pt x="3" y="526"/>
                    <a:pt x="12" y="529"/>
                    <a:pt x="19" y="522"/>
                  </a:cubicBezTo>
                  <a:cubicBezTo>
                    <a:pt x="10" y="516"/>
                    <a:pt x="16" y="504"/>
                    <a:pt x="16" y="490"/>
                  </a:cubicBezTo>
                  <a:cubicBezTo>
                    <a:pt x="6" y="494"/>
                    <a:pt x="10" y="494"/>
                    <a:pt x="4" y="486"/>
                  </a:cubicBezTo>
                  <a:cubicBezTo>
                    <a:pt x="7" y="512"/>
                    <a:pt x="0" y="532"/>
                    <a:pt x="10" y="542"/>
                  </a:cubicBezTo>
                  <a:close/>
                  <a:moveTo>
                    <a:pt x="928" y="99"/>
                  </a:moveTo>
                  <a:cubicBezTo>
                    <a:pt x="943" y="96"/>
                    <a:pt x="924" y="113"/>
                    <a:pt x="934" y="115"/>
                  </a:cubicBezTo>
                  <a:cubicBezTo>
                    <a:pt x="939" y="97"/>
                    <a:pt x="935" y="144"/>
                    <a:pt x="940" y="127"/>
                  </a:cubicBezTo>
                  <a:cubicBezTo>
                    <a:pt x="940" y="115"/>
                    <a:pt x="938" y="100"/>
                    <a:pt x="943" y="95"/>
                  </a:cubicBezTo>
                  <a:cubicBezTo>
                    <a:pt x="939" y="88"/>
                    <a:pt x="931" y="92"/>
                    <a:pt x="928" y="99"/>
                  </a:cubicBezTo>
                  <a:close/>
                  <a:moveTo>
                    <a:pt x="891" y="275"/>
                  </a:moveTo>
                  <a:cubicBezTo>
                    <a:pt x="900" y="266"/>
                    <a:pt x="914" y="235"/>
                    <a:pt x="897" y="227"/>
                  </a:cubicBezTo>
                  <a:cubicBezTo>
                    <a:pt x="907" y="222"/>
                    <a:pt x="910" y="229"/>
                    <a:pt x="915" y="223"/>
                  </a:cubicBezTo>
                  <a:cubicBezTo>
                    <a:pt x="910" y="218"/>
                    <a:pt x="903" y="214"/>
                    <a:pt x="903" y="203"/>
                  </a:cubicBezTo>
                  <a:cubicBezTo>
                    <a:pt x="883" y="205"/>
                    <a:pt x="872" y="219"/>
                    <a:pt x="869" y="243"/>
                  </a:cubicBezTo>
                  <a:cubicBezTo>
                    <a:pt x="879" y="250"/>
                    <a:pt x="879" y="225"/>
                    <a:pt x="884" y="239"/>
                  </a:cubicBezTo>
                  <a:cubicBezTo>
                    <a:pt x="872" y="259"/>
                    <a:pt x="887" y="255"/>
                    <a:pt x="891" y="275"/>
                  </a:cubicBezTo>
                  <a:close/>
                  <a:moveTo>
                    <a:pt x="820" y="243"/>
                  </a:moveTo>
                  <a:cubicBezTo>
                    <a:pt x="827" y="248"/>
                    <a:pt x="827" y="259"/>
                    <a:pt x="820" y="263"/>
                  </a:cubicBezTo>
                  <a:cubicBezTo>
                    <a:pt x="838" y="271"/>
                    <a:pt x="827" y="224"/>
                    <a:pt x="820" y="243"/>
                  </a:cubicBezTo>
                  <a:close/>
                  <a:moveTo>
                    <a:pt x="761" y="147"/>
                  </a:moveTo>
                  <a:cubicBezTo>
                    <a:pt x="771" y="152"/>
                    <a:pt x="769" y="123"/>
                    <a:pt x="764" y="123"/>
                  </a:cubicBezTo>
                  <a:cubicBezTo>
                    <a:pt x="761" y="132"/>
                    <a:pt x="763" y="131"/>
                    <a:pt x="761" y="147"/>
                  </a:cubicBezTo>
                  <a:close/>
                  <a:moveTo>
                    <a:pt x="1142" y="40"/>
                  </a:moveTo>
                  <a:cubicBezTo>
                    <a:pt x="1139" y="40"/>
                    <a:pt x="1136" y="40"/>
                    <a:pt x="1133" y="40"/>
                  </a:cubicBezTo>
                  <a:cubicBezTo>
                    <a:pt x="1129" y="56"/>
                    <a:pt x="1130" y="67"/>
                    <a:pt x="1142" y="72"/>
                  </a:cubicBezTo>
                  <a:cubicBezTo>
                    <a:pt x="1144" y="63"/>
                    <a:pt x="1148" y="48"/>
                    <a:pt x="1142" y="40"/>
                  </a:cubicBezTo>
                  <a:close/>
                  <a:moveTo>
                    <a:pt x="1121" y="240"/>
                  </a:moveTo>
                  <a:cubicBezTo>
                    <a:pt x="1122" y="231"/>
                    <a:pt x="1127" y="227"/>
                    <a:pt x="1130" y="220"/>
                  </a:cubicBezTo>
                  <a:cubicBezTo>
                    <a:pt x="1128" y="219"/>
                    <a:pt x="1124" y="220"/>
                    <a:pt x="1124" y="216"/>
                  </a:cubicBezTo>
                  <a:cubicBezTo>
                    <a:pt x="1126" y="215"/>
                    <a:pt x="1130" y="216"/>
                    <a:pt x="1130" y="212"/>
                  </a:cubicBezTo>
                  <a:cubicBezTo>
                    <a:pt x="1119" y="209"/>
                    <a:pt x="1113" y="232"/>
                    <a:pt x="1121" y="240"/>
                  </a:cubicBezTo>
                  <a:close/>
                  <a:moveTo>
                    <a:pt x="1108" y="152"/>
                  </a:moveTo>
                  <a:cubicBezTo>
                    <a:pt x="1108" y="158"/>
                    <a:pt x="1097" y="168"/>
                    <a:pt x="1105" y="172"/>
                  </a:cubicBezTo>
                  <a:cubicBezTo>
                    <a:pt x="1107" y="162"/>
                    <a:pt x="1130" y="159"/>
                    <a:pt x="1121" y="148"/>
                  </a:cubicBezTo>
                  <a:cubicBezTo>
                    <a:pt x="1120" y="154"/>
                    <a:pt x="1113" y="151"/>
                    <a:pt x="1108" y="152"/>
                  </a:cubicBezTo>
                  <a:close/>
                  <a:moveTo>
                    <a:pt x="1099" y="188"/>
                  </a:moveTo>
                  <a:cubicBezTo>
                    <a:pt x="1101" y="203"/>
                    <a:pt x="1094" y="205"/>
                    <a:pt x="1096" y="220"/>
                  </a:cubicBezTo>
                  <a:cubicBezTo>
                    <a:pt x="1106" y="216"/>
                    <a:pt x="1116" y="211"/>
                    <a:pt x="1118" y="196"/>
                  </a:cubicBezTo>
                  <a:cubicBezTo>
                    <a:pt x="1106" y="200"/>
                    <a:pt x="1109" y="186"/>
                    <a:pt x="1099" y="188"/>
                  </a:cubicBezTo>
                  <a:close/>
                  <a:moveTo>
                    <a:pt x="1102" y="48"/>
                  </a:moveTo>
                  <a:cubicBezTo>
                    <a:pt x="1106" y="49"/>
                    <a:pt x="1108" y="53"/>
                    <a:pt x="1114" y="52"/>
                  </a:cubicBezTo>
                  <a:cubicBezTo>
                    <a:pt x="1114" y="46"/>
                    <a:pt x="1114" y="41"/>
                    <a:pt x="1114" y="36"/>
                  </a:cubicBezTo>
                  <a:cubicBezTo>
                    <a:pt x="1106" y="35"/>
                    <a:pt x="1101" y="37"/>
                    <a:pt x="1102" y="48"/>
                  </a:cubicBezTo>
                  <a:close/>
                  <a:moveTo>
                    <a:pt x="721" y="291"/>
                  </a:moveTo>
                  <a:cubicBezTo>
                    <a:pt x="721" y="280"/>
                    <a:pt x="721" y="269"/>
                    <a:pt x="721" y="259"/>
                  </a:cubicBezTo>
                  <a:cubicBezTo>
                    <a:pt x="707" y="258"/>
                    <a:pt x="710" y="290"/>
                    <a:pt x="721" y="291"/>
                  </a:cubicBezTo>
                  <a:close/>
                  <a:moveTo>
                    <a:pt x="699" y="175"/>
                  </a:moveTo>
                  <a:cubicBezTo>
                    <a:pt x="692" y="175"/>
                    <a:pt x="690" y="182"/>
                    <a:pt x="680" y="179"/>
                  </a:cubicBezTo>
                  <a:cubicBezTo>
                    <a:pt x="681" y="188"/>
                    <a:pt x="684" y="196"/>
                    <a:pt x="690" y="199"/>
                  </a:cubicBezTo>
                  <a:cubicBezTo>
                    <a:pt x="691" y="178"/>
                    <a:pt x="696" y="205"/>
                    <a:pt x="699" y="207"/>
                  </a:cubicBezTo>
                  <a:cubicBezTo>
                    <a:pt x="703" y="197"/>
                    <a:pt x="700" y="183"/>
                    <a:pt x="699" y="175"/>
                  </a:cubicBezTo>
                  <a:close/>
                  <a:moveTo>
                    <a:pt x="680" y="651"/>
                  </a:moveTo>
                  <a:cubicBezTo>
                    <a:pt x="679" y="663"/>
                    <a:pt x="690" y="660"/>
                    <a:pt x="687" y="675"/>
                  </a:cubicBezTo>
                  <a:cubicBezTo>
                    <a:pt x="691" y="672"/>
                    <a:pt x="703" y="679"/>
                    <a:pt x="702" y="671"/>
                  </a:cubicBezTo>
                  <a:cubicBezTo>
                    <a:pt x="691" y="669"/>
                    <a:pt x="691" y="654"/>
                    <a:pt x="680" y="651"/>
                  </a:cubicBezTo>
                  <a:close/>
                  <a:moveTo>
                    <a:pt x="680" y="339"/>
                  </a:moveTo>
                  <a:cubicBezTo>
                    <a:pt x="688" y="347"/>
                    <a:pt x="694" y="327"/>
                    <a:pt x="699" y="319"/>
                  </a:cubicBezTo>
                  <a:cubicBezTo>
                    <a:pt x="687" y="317"/>
                    <a:pt x="684" y="329"/>
                    <a:pt x="680" y="339"/>
                  </a:cubicBezTo>
                  <a:close/>
                  <a:moveTo>
                    <a:pt x="1056" y="0"/>
                  </a:moveTo>
                  <a:cubicBezTo>
                    <a:pt x="1053" y="10"/>
                    <a:pt x="1051" y="22"/>
                    <a:pt x="1059" y="28"/>
                  </a:cubicBezTo>
                  <a:cubicBezTo>
                    <a:pt x="1062" y="17"/>
                    <a:pt x="1064" y="5"/>
                    <a:pt x="1056" y="0"/>
                  </a:cubicBezTo>
                  <a:close/>
                  <a:moveTo>
                    <a:pt x="656" y="211"/>
                  </a:moveTo>
                  <a:cubicBezTo>
                    <a:pt x="663" y="212"/>
                    <a:pt x="662" y="203"/>
                    <a:pt x="671" y="207"/>
                  </a:cubicBezTo>
                  <a:cubicBezTo>
                    <a:pt x="671" y="201"/>
                    <a:pt x="671" y="196"/>
                    <a:pt x="671" y="191"/>
                  </a:cubicBezTo>
                  <a:cubicBezTo>
                    <a:pt x="656" y="185"/>
                    <a:pt x="661" y="194"/>
                    <a:pt x="656" y="211"/>
                  </a:cubicBezTo>
                  <a:close/>
                  <a:moveTo>
                    <a:pt x="656" y="355"/>
                  </a:moveTo>
                  <a:cubicBezTo>
                    <a:pt x="653" y="366"/>
                    <a:pt x="652" y="379"/>
                    <a:pt x="649" y="391"/>
                  </a:cubicBezTo>
                  <a:cubicBezTo>
                    <a:pt x="663" y="387"/>
                    <a:pt x="669" y="373"/>
                    <a:pt x="671" y="355"/>
                  </a:cubicBezTo>
                  <a:cubicBezTo>
                    <a:pt x="666" y="355"/>
                    <a:pt x="661" y="355"/>
                    <a:pt x="656" y="355"/>
                  </a:cubicBezTo>
                  <a:close/>
                  <a:moveTo>
                    <a:pt x="1034" y="12"/>
                  </a:moveTo>
                  <a:cubicBezTo>
                    <a:pt x="1037" y="24"/>
                    <a:pt x="1031" y="27"/>
                    <a:pt x="1028" y="32"/>
                  </a:cubicBezTo>
                  <a:cubicBezTo>
                    <a:pt x="1036" y="42"/>
                    <a:pt x="1037" y="27"/>
                    <a:pt x="1046" y="28"/>
                  </a:cubicBezTo>
                  <a:cubicBezTo>
                    <a:pt x="1041" y="39"/>
                    <a:pt x="1033" y="47"/>
                    <a:pt x="1028" y="60"/>
                  </a:cubicBezTo>
                  <a:cubicBezTo>
                    <a:pt x="1030" y="60"/>
                    <a:pt x="1032" y="60"/>
                    <a:pt x="1034" y="60"/>
                  </a:cubicBezTo>
                  <a:cubicBezTo>
                    <a:pt x="1034" y="62"/>
                    <a:pt x="1035" y="64"/>
                    <a:pt x="1037" y="64"/>
                  </a:cubicBezTo>
                  <a:cubicBezTo>
                    <a:pt x="1037" y="44"/>
                    <a:pt x="1054" y="48"/>
                    <a:pt x="1053" y="28"/>
                  </a:cubicBezTo>
                  <a:cubicBezTo>
                    <a:pt x="1042" y="29"/>
                    <a:pt x="1044" y="12"/>
                    <a:pt x="1034" y="12"/>
                  </a:cubicBezTo>
                  <a:close/>
                  <a:moveTo>
                    <a:pt x="1040" y="156"/>
                  </a:moveTo>
                  <a:cubicBezTo>
                    <a:pt x="1037" y="172"/>
                    <a:pt x="1051" y="166"/>
                    <a:pt x="1053" y="176"/>
                  </a:cubicBezTo>
                  <a:cubicBezTo>
                    <a:pt x="1055" y="164"/>
                    <a:pt x="1048" y="165"/>
                    <a:pt x="1050" y="156"/>
                  </a:cubicBezTo>
                  <a:cubicBezTo>
                    <a:pt x="1051" y="156"/>
                    <a:pt x="1053" y="152"/>
                    <a:pt x="1050" y="152"/>
                  </a:cubicBezTo>
                  <a:cubicBezTo>
                    <a:pt x="1049" y="156"/>
                    <a:pt x="1045" y="156"/>
                    <a:pt x="1040" y="156"/>
                  </a:cubicBezTo>
                  <a:close/>
                  <a:moveTo>
                    <a:pt x="637" y="259"/>
                  </a:moveTo>
                  <a:cubicBezTo>
                    <a:pt x="642" y="274"/>
                    <a:pt x="635" y="265"/>
                    <a:pt x="634" y="279"/>
                  </a:cubicBezTo>
                  <a:cubicBezTo>
                    <a:pt x="642" y="292"/>
                    <a:pt x="655" y="256"/>
                    <a:pt x="637" y="259"/>
                  </a:cubicBezTo>
                  <a:close/>
                  <a:moveTo>
                    <a:pt x="1022" y="48"/>
                  </a:moveTo>
                  <a:cubicBezTo>
                    <a:pt x="1025" y="43"/>
                    <a:pt x="1025" y="34"/>
                    <a:pt x="1025" y="24"/>
                  </a:cubicBezTo>
                  <a:cubicBezTo>
                    <a:pt x="1016" y="23"/>
                    <a:pt x="1012" y="47"/>
                    <a:pt x="1022" y="48"/>
                  </a:cubicBezTo>
                  <a:close/>
                  <a:moveTo>
                    <a:pt x="622" y="619"/>
                  </a:moveTo>
                  <a:cubicBezTo>
                    <a:pt x="623" y="605"/>
                    <a:pt x="624" y="601"/>
                    <a:pt x="634" y="607"/>
                  </a:cubicBezTo>
                  <a:cubicBezTo>
                    <a:pt x="634" y="603"/>
                    <a:pt x="634" y="599"/>
                    <a:pt x="634" y="595"/>
                  </a:cubicBezTo>
                  <a:cubicBezTo>
                    <a:pt x="625" y="596"/>
                    <a:pt x="607" y="611"/>
                    <a:pt x="622" y="619"/>
                  </a:cubicBezTo>
                  <a:close/>
                  <a:moveTo>
                    <a:pt x="625" y="227"/>
                  </a:moveTo>
                  <a:cubicBezTo>
                    <a:pt x="625" y="236"/>
                    <a:pt x="619" y="238"/>
                    <a:pt x="622" y="251"/>
                  </a:cubicBezTo>
                  <a:cubicBezTo>
                    <a:pt x="634" y="255"/>
                    <a:pt x="634" y="227"/>
                    <a:pt x="625" y="227"/>
                  </a:cubicBezTo>
                  <a:close/>
                  <a:moveTo>
                    <a:pt x="1000" y="662"/>
                  </a:moveTo>
                  <a:cubicBezTo>
                    <a:pt x="995" y="663"/>
                    <a:pt x="995" y="690"/>
                    <a:pt x="1000" y="690"/>
                  </a:cubicBezTo>
                  <a:cubicBezTo>
                    <a:pt x="1000" y="682"/>
                    <a:pt x="1016" y="665"/>
                    <a:pt x="1000" y="662"/>
                  </a:cubicBezTo>
                  <a:close/>
                  <a:moveTo>
                    <a:pt x="994" y="598"/>
                  </a:moveTo>
                  <a:cubicBezTo>
                    <a:pt x="980" y="606"/>
                    <a:pt x="990" y="582"/>
                    <a:pt x="979" y="586"/>
                  </a:cubicBezTo>
                  <a:cubicBezTo>
                    <a:pt x="989" y="614"/>
                    <a:pt x="964" y="620"/>
                    <a:pt x="966" y="650"/>
                  </a:cubicBezTo>
                  <a:cubicBezTo>
                    <a:pt x="977" y="654"/>
                    <a:pt x="976" y="649"/>
                    <a:pt x="982" y="658"/>
                  </a:cubicBezTo>
                  <a:cubicBezTo>
                    <a:pt x="984" y="650"/>
                    <a:pt x="993" y="648"/>
                    <a:pt x="997" y="642"/>
                  </a:cubicBezTo>
                  <a:cubicBezTo>
                    <a:pt x="1000" y="620"/>
                    <a:pt x="986" y="617"/>
                    <a:pt x="994" y="598"/>
                  </a:cubicBezTo>
                  <a:close/>
                  <a:moveTo>
                    <a:pt x="990" y="816"/>
                  </a:moveTo>
                  <a:cubicBezTo>
                    <a:pt x="989" y="825"/>
                    <a:pt x="996" y="824"/>
                    <a:pt x="993" y="836"/>
                  </a:cubicBezTo>
                  <a:cubicBezTo>
                    <a:pt x="1006" y="841"/>
                    <a:pt x="1003" y="827"/>
                    <a:pt x="1012" y="828"/>
                  </a:cubicBezTo>
                  <a:cubicBezTo>
                    <a:pt x="1013" y="833"/>
                    <a:pt x="1016" y="834"/>
                    <a:pt x="1012" y="840"/>
                  </a:cubicBezTo>
                  <a:cubicBezTo>
                    <a:pt x="1021" y="840"/>
                    <a:pt x="1024" y="848"/>
                    <a:pt x="1030" y="852"/>
                  </a:cubicBezTo>
                  <a:cubicBezTo>
                    <a:pt x="1031" y="845"/>
                    <a:pt x="1027" y="832"/>
                    <a:pt x="1037" y="836"/>
                  </a:cubicBezTo>
                  <a:cubicBezTo>
                    <a:pt x="1031" y="825"/>
                    <a:pt x="1032" y="807"/>
                    <a:pt x="1021" y="804"/>
                  </a:cubicBezTo>
                  <a:cubicBezTo>
                    <a:pt x="1018" y="821"/>
                    <a:pt x="1025" y="826"/>
                    <a:pt x="1027" y="836"/>
                  </a:cubicBezTo>
                  <a:cubicBezTo>
                    <a:pt x="1015" y="836"/>
                    <a:pt x="1019" y="817"/>
                    <a:pt x="1006" y="820"/>
                  </a:cubicBezTo>
                  <a:cubicBezTo>
                    <a:pt x="1003" y="842"/>
                    <a:pt x="998" y="813"/>
                    <a:pt x="990" y="816"/>
                  </a:cubicBezTo>
                  <a:close/>
                  <a:moveTo>
                    <a:pt x="979" y="542"/>
                  </a:moveTo>
                  <a:cubicBezTo>
                    <a:pt x="979" y="548"/>
                    <a:pt x="979" y="553"/>
                    <a:pt x="979" y="558"/>
                  </a:cubicBezTo>
                  <a:cubicBezTo>
                    <a:pt x="983" y="558"/>
                    <a:pt x="990" y="560"/>
                    <a:pt x="991" y="554"/>
                  </a:cubicBezTo>
                  <a:cubicBezTo>
                    <a:pt x="987" y="550"/>
                    <a:pt x="985" y="544"/>
                    <a:pt x="979" y="542"/>
                  </a:cubicBezTo>
                  <a:close/>
                  <a:moveTo>
                    <a:pt x="585" y="323"/>
                  </a:moveTo>
                  <a:cubicBezTo>
                    <a:pt x="582" y="310"/>
                    <a:pt x="588" y="308"/>
                    <a:pt x="588" y="299"/>
                  </a:cubicBezTo>
                  <a:cubicBezTo>
                    <a:pt x="576" y="294"/>
                    <a:pt x="575" y="322"/>
                    <a:pt x="585" y="323"/>
                  </a:cubicBezTo>
                  <a:close/>
                  <a:moveTo>
                    <a:pt x="560" y="883"/>
                  </a:moveTo>
                  <a:cubicBezTo>
                    <a:pt x="554" y="894"/>
                    <a:pt x="555" y="895"/>
                    <a:pt x="557" y="911"/>
                  </a:cubicBezTo>
                  <a:cubicBezTo>
                    <a:pt x="569" y="907"/>
                    <a:pt x="572" y="893"/>
                    <a:pt x="578" y="883"/>
                  </a:cubicBezTo>
                  <a:cubicBezTo>
                    <a:pt x="572" y="883"/>
                    <a:pt x="566" y="883"/>
                    <a:pt x="560" y="883"/>
                  </a:cubicBezTo>
                  <a:close/>
                  <a:moveTo>
                    <a:pt x="563" y="739"/>
                  </a:moveTo>
                  <a:cubicBezTo>
                    <a:pt x="573" y="746"/>
                    <a:pt x="555" y="749"/>
                    <a:pt x="560" y="763"/>
                  </a:cubicBezTo>
                  <a:cubicBezTo>
                    <a:pt x="569" y="760"/>
                    <a:pt x="571" y="748"/>
                    <a:pt x="575" y="739"/>
                  </a:cubicBezTo>
                  <a:cubicBezTo>
                    <a:pt x="570" y="742"/>
                    <a:pt x="565" y="727"/>
                    <a:pt x="563" y="739"/>
                  </a:cubicBezTo>
                  <a:close/>
                  <a:moveTo>
                    <a:pt x="544" y="627"/>
                  </a:moveTo>
                  <a:cubicBezTo>
                    <a:pt x="550" y="647"/>
                    <a:pt x="559" y="663"/>
                    <a:pt x="572" y="675"/>
                  </a:cubicBezTo>
                  <a:cubicBezTo>
                    <a:pt x="573" y="646"/>
                    <a:pt x="554" y="642"/>
                    <a:pt x="544" y="627"/>
                  </a:cubicBezTo>
                  <a:close/>
                  <a:moveTo>
                    <a:pt x="547" y="687"/>
                  </a:moveTo>
                  <a:cubicBezTo>
                    <a:pt x="538" y="695"/>
                    <a:pt x="560" y="707"/>
                    <a:pt x="547" y="719"/>
                  </a:cubicBezTo>
                  <a:cubicBezTo>
                    <a:pt x="544" y="710"/>
                    <a:pt x="540" y="701"/>
                    <a:pt x="535" y="695"/>
                  </a:cubicBezTo>
                  <a:cubicBezTo>
                    <a:pt x="535" y="713"/>
                    <a:pt x="528" y="722"/>
                    <a:pt x="526" y="739"/>
                  </a:cubicBezTo>
                  <a:cubicBezTo>
                    <a:pt x="529" y="739"/>
                    <a:pt x="535" y="738"/>
                    <a:pt x="535" y="743"/>
                  </a:cubicBezTo>
                  <a:cubicBezTo>
                    <a:pt x="527" y="751"/>
                    <a:pt x="529" y="772"/>
                    <a:pt x="523" y="783"/>
                  </a:cubicBezTo>
                  <a:cubicBezTo>
                    <a:pt x="532" y="784"/>
                    <a:pt x="533" y="768"/>
                    <a:pt x="541" y="779"/>
                  </a:cubicBezTo>
                  <a:cubicBezTo>
                    <a:pt x="551" y="748"/>
                    <a:pt x="562" y="744"/>
                    <a:pt x="563" y="703"/>
                  </a:cubicBezTo>
                  <a:cubicBezTo>
                    <a:pt x="550" y="708"/>
                    <a:pt x="559" y="684"/>
                    <a:pt x="547" y="687"/>
                  </a:cubicBezTo>
                  <a:close/>
                  <a:moveTo>
                    <a:pt x="975" y="820"/>
                  </a:moveTo>
                  <a:cubicBezTo>
                    <a:pt x="967" y="829"/>
                    <a:pt x="958" y="856"/>
                    <a:pt x="962" y="868"/>
                  </a:cubicBezTo>
                  <a:cubicBezTo>
                    <a:pt x="967" y="855"/>
                    <a:pt x="991" y="835"/>
                    <a:pt x="975" y="820"/>
                  </a:cubicBezTo>
                  <a:close/>
                  <a:moveTo>
                    <a:pt x="535" y="803"/>
                  </a:moveTo>
                  <a:cubicBezTo>
                    <a:pt x="540" y="804"/>
                    <a:pt x="534" y="808"/>
                    <a:pt x="535" y="815"/>
                  </a:cubicBezTo>
                  <a:cubicBezTo>
                    <a:pt x="539" y="815"/>
                    <a:pt x="544" y="814"/>
                    <a:pt x="544" y="819"/>
                  </a:cubicBezTo>
                  <a:cubicBezTo>
                    <a:pt x="545" y="821"/>
                    <a:pt x="545" y="823"/>
                    <a:pt x="547" y="823"/>
                  </a:cubicBezTo>
                  <a:cubicBezTo>
                    <a:pt x="548" y="813"/>
                    <a:pt x="540" y="793"/>
                    <a:pt x="535" y="803"/>
                  </a:cubicBezTo>
                  <a:close/>
                  <a:moveTo>
                    <a:pt x="972" y="884"/>
                  </a:moveTo>
                  <a:cubicBezTo>
                    <a:pt x="968" y="884"/>
                    <a:pt x="969" y="877"/>
                    <a:pt x="965" y="876"/>
                  </a:cubicBezTo>
                  <a:cubicBezTo>
                    <a:pt x="974" y="891"/>
                    <a:pt x="955" y="896"/>
                    <a:pt x="962" y="908"/>
                  </a:cubicBezTo>
                  <a:cubicBezTo>
                    <a:pt x="973" y="910"/>
                    <a:pt x="980" y="872"/>
                    <a:pt x="975" y="880"/>
                  </a:cubicBezTo>
                  <a:cubicBezTo>
                    <a:pt x="975" y="882"/>
                    <a:pt x="974" y="884"/>
                    <a:pt x="972" y="884"/>
                  </a:cubicBezTo>
                  <a:close/>
                  <a:moveTo>
                    <a:pt x="535" y="835"/>
                  </a:moveTo>
                  <a:cubicBezTo>
                    <a:pt x="537" y="844"/>
                    <a:pt x="531" y="864"/>
                    <a:pt x="538" y="867"/>
                  </a:cubicBezTo>
                  <a:cubicBezTo>
                    <a:pt x="539" y="864"/>
                    <a:pt x="541" y="862"/>
                    <a:pt x="544" y="863"/>
                  </a:cubicBezTo>
                  <a:cubicBezTo>
                    <a:pt x="544" y="849"/>
                    <a:pt x="540" y="842"/>
                    <a:pt x="535" y="835"/>
                  </a:cubicBezTo>
                  <a:close/>
                  <a:moveTo>
                    <a:pt x="904" y="578"/>
                  </a:moveTo>
                  <a:cubicBezTo>
                    <a:pt x="902" y="559"/>
                    <a:pt x="921" y="568"/>
                    <a:pt x="917" y="546"/>
                  </a:cubicBezTo>
                  <a:cubicBezTo>
                    <a:pt x="906" y="549"/>
                    <a:pt x="893" y="570"/>
                    <a:pt x="904" y="578"/>
                  </a:cubicBezTo>
                  <a:close/>
                  <a:moveTo>
                    <a:pt x="947" y="956"/>
                  </a:moveTo>
                  <a:cubicBezTo>
                    <a:pt x="950" y="949"/>
                    <a:pt x="956" y="946"/>
                    <a:pt x="953" y="932"/>
                  </a:cubicBezTo>
                  <a:cubicBezTo>
                    <a:pt x="943" y="927"/>
                    <a:pt x="940" y="952"/>
                    <a:pt x="947" y="956"/>
                  </a:cubicBezTo>
                  <a:close/>
                  <a:moveTo>
                    <a:pt x="495" y="547"/>
                  </a:moveTo>
                  <a:cubicBezTo>
                    <a:pt x="495" y="558"/>
                    <a:pt x="492" y="574"/>
                    <a:pt x="501" y="575"/>
                  </a:cubicBezTo>
                  <a:cubicBezTo>
                    <a:pt x="500" y="560"/>
                    <a:pt x="519" y="571"/>
                    <a:pt x="513" y="551"/>
                  </a:cubicBezTo>
                  <a:cubicBezTo>
                    <a:pt x="510" y="546"/>
                    <a:pt x="502" y="546"/>
                    <a:pt x="495" y="547"/>
                  </a:cubicBezTo>
                  <a:close/>
                  <a:moveTo>
                    <a:pt x="498" y="643"/>
                  </a:moveTo>
                  <a:cubicBezTo>
                    <a:pt x="501" y="653"/>
                    <a:pt x="492" y="677"/>
                    <a:pt x="504" y="675"/>
                  </a:cubicBezTo>
                  <a:cubicBezTo>
                    <a:pt x="511" y="669"/>
                    <a:pt x="507" y="642"/>
                    <a:pt x="498" y="643"/>
                  </a:cubicBezTo>
                  <a:close/>
                  <a:moveTo>
                    <a:pt x="874" y="458"/>
                  </a:moveTo>
                  <a:cubicBezTo>
                    <a:pt x="890" y="444"/>
                    <a:pt x="874" y="437"/>
                    <a:pt x="880" y="422"/>
                  </a:cubicBezTo>
                  <a:cubicBezTo>
                    <a:pt x="869" y="431"/>
                    <a:pt x="873" y="438"/>
                    <a:pt x="874" y="458"/>
                  </a:cubicBezTo>
                  <a:close/>
                  <a:moveTo>
                    <a:pt x="479" y="879"/>
                  </a:moveTo>
                  <a:cubicBezTo>
                    <a:pt x="467" y="889"/>
                    <a:pt x="491" y="911"/>
                    <a:pt x="486" y="899"/>
                  </a:cubicBezTo>
                  <a:cubicBezTo>
                    <a:pt x="477" y="900"/>
                    <a:pt x="488" y="877"/>
                    <a:pt x="479" y="879"/>
                  </a:cubicBezTo>
                  <a:close/>
                  <a:moveTo>
                    <a:pt x="855" y="318"/>
                  </a:moveTo>
                  <a:cubicBezTo>
                    <a:pt x="858" y="311"/>
                    <a:pt x="866" y="312"/>
                    <a:pt x="864" y="298"/>
                  </a:cubicBezTo>
                  <a:cubicBezTo>
                    <a:pt x="854" y="303"/>
                    <a:pt x="858" y="308"/>
                    <a:pt x="849" y="298"/>
                  </a:cubicBezTo>
                  <a:cubicBezTo>
                    <a:pt x="849" y="308"/>
                    <a:pt x="849" y="318"/>
                    <a:pt x="846" y="322"/>
                  </a:cubicBezTo>
                  <a:cubicBezTo>
                    <a:pt x="853" y="328"/>
                    <a:pt x="863" y="332"/>
                    <a:pt x="861" y="350"/>
                  </a:cubicBezTo>
                  <a:cubicBezTo>
                    <a:pt x="868" y="351"/>
                    <a:pt x="873" y="349"/>
                    <a:pt x="874" y="342"/>
                  </a:cubicBezTo>
                  <a:cubicBezTo>
                    <a:pt x="868" y="333"/>
                    <a:pt x="862" y="325"/>
                    <a:pt x="855" y="318"/>
                  </a:cubicBezTo>
                  <a:close/>
                  <a:moveTo>
                    <a:pt x="849" y="566"/>
                  </a:moveTo>
                  <a:cubicBezTo>
                    <a:pt x="840" y="570"/>
                    <a:pt x="856" y="572"/>
                    <a:pt x="852" y="582"/>
                  </a:cubicBezTo>
                  <a:cubicBezTo>
                    <a:pt x="848" y="583"/>
                    <a:pt x="848" y="588"/>
                    <a:pt x="843" y="586"/>
                  </a:cubicBezTo>
                  <a:cubicBezTo>
                    <a:pt x="843" y="572"/>
                    <a:pt x="844" y="555"/>
                    <a:pt x="836" y="550"/>
                  </a:cubicBezTo>
                  <a:cubicBezTo>
                    <a:pt x="836" y="589"/>
                    <a:pt x="840" y="604"/>
                    <a:pt x="855" y="630"/>
                  </a:cubicBezTo>
                  <a:cubicBezTo>
                    <a:pt x="854" y="614"/>
                    <a:pt x="873" y="624"/>
                    <a:pt x="870" y="606"/>
                  </a:cubicBezTo>
                  <a:cubicBezTo>
                    <a:pt x="854" y="605"/>
                    <a:pt x="863" y="571"/>
                    <a:pt x="849" y="566"/>
                  </a:cubicBezTo>
                  <a:close/>
                  <a:moveTo>
                    <a:pt x="852" y="530"/>
                  </a:moveTo>
                  <a:cubicBezTo>
                    <a:pt x="855" y="536"/>
                    <a:pt x="855" y="545"/>
                    <a:pt x="861" y="546"/>
                  </a:cubicBezTo>
                  <a:cubicBezTo>
                    <a:pt x="859" y="534"/>
                    <a:pt x="870" y="539"/>
                    <a:pt x="867" y="526"/>
                  </a:cubicBezTo>
                  <a:cubicBezTo>
                    <a:pt x="858" y="522"/>
                    <a:pt x="860" y="533"/>
                    <a:pt x="855" y="534"/>
                  </a:cubicBezTo>
                  <a:cubicBezTo>
                    <a:pt x="855" y="530"/>
                    <a:pt x="854" y="524"/>
                    <a:pt x="852" y="530"/>
                  </a:cubicBezTo>
                  <a:close/>
                  <a:moveTo>
                    <a:pt x="855" y="462"/>
                  </a:moveTo>
                  <a:cubicBezTo>
                    <a:pt x="862" y="473"/>
                    <a:pt x="852" y="485"/>
                    <a:pt x="858" y="490"/>
                  </a:cubicBezTo>
                  <a:cubicBezTo>
                    <a:pt x="861" y="483"/>
                    <a:pt x="863" y="476"/>
                    <a:pt x="864" y="466"/>
                  </a:cubicBezTo>
                  <a:cubicBezTo>
                    <a:pt x="860" y="467"/>
                    <a:pt x="858" y="464"/>
                    <a:pt x="855" y="462"/>
                  </a:cubicBezTo>
                  <a:close/>
                  <a:moveTo>
                    <a:pt x="876" y="760"/>
                  </a:moveTo>
                  <a:cubicBezTo>
                    <a:pt x="872" y="764"/>
                    <a:pt x="872" y="774"/>
                    <a:pt x="873" y="784"/>
                  </a:cubicBezTo>
                  <a:cubicBezTo>
                    <a:pt x="885" y="788"/>
                    <a:pt x="885" y="760"/>
                    <a:pt x="876" y="760"/>
                  </a:cubicBezTo>
                  <a:close/>
                  <a:moveTo>
                    <a:pt x="829" y="836"/>
                  </a:moveTo>
                  <a:cubicBezTo>
                    <a:pt x="839" y="839"/>
                    <a:pt x="834" y="823"/>
                    <a:pt x="842" y="824"/>
                  </a:cubicBezTo>
                  <a:cubicBezTo>
                    <a:pt x="841" y="813"/>
                    <a:pt x="836" y="810"/>
                    <a:pt x="833" y="804"/>
                  </a:cubicBezTo>
                  <a:cubicBezTo>
                    <a:pt x="832" y="813"/>
                    <a:pt x="838" y="815"/>
                    <a:pt x="836" y="828"/>
                  </a:cubicBezTo>
                  <a:cubicBezTo>
                    <a:pt x="832" y="829"/>
                    <a:pt x="831" y="832"/>
                    <a:pt x="829" y="836"/>
                  </a:cubicBezTo>
                  <a:close/>
                  <a:moveTo>
                    <a:pt x="826" y="868"/>
                  </a:moveTo>
                  <a:cubicBezTo>
                    <a:pt x="826" y="857"/>
                    <a:pt x="826" y="846"/>
                    <a:pt x="826" y="836"/>
                  </a:cubicBezTo>
                  <a:cubicBezTo>
                    <a:pt x="810" y="835"/>
                    <a:pt x="818" y="866"/>
                    <a:pt x="826" y="868"/>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409" name="Ornament"/>
          <p:cNvGrpSpPr>
            <a:grpSpLocks noChangeAspect="1"/>
          </p:cNvGrpSpPr>
          <p:nvPr/>
        </p:nvGrpSpPr>
        <p:grpSpPr bwMode="auto">
          <a:xfrm>
            <a:off x="10528003" y="-1991552"/>
            <a:ext cx="855592" cy="5522152"/>
            <a:chOff x="1612" y="-452"/>
            <a:chExt cx="502" cy="3240"/>
          </a:xfrm>
        </p:grpSpPr>
        <p:sp>
          <p:nvSpPr>
            <p:cNvPr id="410" name="Oval 47"/>
            <p:cNvSpPr>
              <a:spLocks noChangeArrowheads="1"/>
            </p:cNvSpPr>
            <p:nvPr/>
          </p:nvSpPr>
          <p:spPr bwMode="auto">
            <a:xfrm>
              <a:off x="1612" y="2288"/>
              <a:ext cx="502" cy="500"/>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11" name="Oval 48"/>
            <p:cNvSpPr>
              <a:spLocks noChangeArrowheads="1"/>
            </p:cNvSpPr>
            <p:nvPr/>
          </p:nvSpPr>
          <p:spPr bwMode="auto">
            <a:xfrm>
              <a:off x="1668" y="2344"/>
              <a:ext cx="390" cy="388"/>
            </a:xfrm>
            <a:prstGeom prst="ellipse">
              <a:avLst/>
            </a:prstGeom>
            <a:solidFill>
              <a:schemeClr val="bg2"/>
            </a:solidFill>
            <a:ln w="9525" cap="flat">
              <a:solidFill>
                <a:srgbClr val="000000"/>
              </a:solidFill>
              <a:prstDash val="solid"/>
              <a:miter lim="800000"/>
            </a:ln>
          </p:spPr>
          <p:txBody>
            <a:bodyPr vert="horz" wrap="square" lIns="91440" tIns="45720" rIns="91440" bIns="45720" numCol="1" anchor="t" anchorCtr="0" compatLnSpc="1"/>
            <a:lstStyle/>
            <a:p>
              <a:endParaRPr lang="en-US"/>
            </a:p>
          </p:txBody>
        </p:sp>
        <p:sp>
          <p:nvSpPr>
            <p:cNvPr id="412" name="Freeform 49"/>
            <p:cNvSpPr>
              <a:spLocks noEditPoints="1"/>
            </p:cNvSpPr>
            <p:nvPr/>
          </p:nvSpPr>
          <p:spPr bwMode="auto">
            <a:xfrm>
              <a:off x="1664" y="-452"/>
              <a:ext cx="418" cy="2754"/>
            </a:xfrm>
            <a:custGeom>
              <a:avLst/>
              <a:gdLst>
                <a:gd name="T0" fmla="*/ 1081 w 1135"/>
                <a:gd name="T1" fmla="*/ 7119 h 7493"/>
                <a:gd name="T2" fmla="*/ 1006 w 1135"/>
                <a:gd name="T3" fmla="*/ 7095 h 7493"/>
                <a:gd name="T4" fmla="*/ 548 w 1135"/>
                <a:gd name="T5" fmla="*/ 7427 h 7493"/>
                <a:gd name="T6" fmla="*/ 547 w 1135"/>
                <a:gd name="T7" fmla="*/ 0 h 7493"/>
                <a:gd name="T8" fmla="*/ 531 w 1135"/>
                <a:gd name="T9" fmla="*/ 0 h 7493"/>
                <a:gd name="T10" fmla="*/ 533 w 1135"/>
                <a:gd name="T11" fmla="*/ 7419 h 7493"/>
                <a:gd name="T12" fmla="*/ 182 w 1135"/>
                <a:gd name="T13" fmla="*/ 7005 h 7493"/>
                <a:gd name="T14" fmla="*/ 82 w 1135"/>
                <a:gd name="T15" fmla="*/ 7036 h 7493"/>
                <a:gd name="T16" fmla="*/ 5 w 1135"/>
                <a:gd name="T17" fmla="*/ 7161 h 7493"/>
                <a:gd name="T18" fmla="*/ 518 w 1135"/>
                <a:gd name="T19" fmla="*/ 7455 h 7493"/>
                <a:gd name="T20" fmla="*/ 568 w 1135"/>
                <a:gd name="T21" fmla="*/ 7468 h 7493"/>
                <a:gd name="T22" fmla="*/ 1113 w 1135"/>
                <a:gd name="T23" fmla="*/ 7272 h 7493"/>
                <a:gd name="T24" fmla="*/ 1081 w 1135"/>
                <a:gd name="T25" fmla="*/ 7119 h 7493"/>
                <a:gd name="T26" fmla="*/ 15 w 1135"/>
                <a:gd name="T27" fmla="*/ 7147 h 7493"/>
                <a:gd name="T28" fmla="*/ 85 w 1135"/>
                <a:gd name="T29" fmla="*/ 7038 h 7493"/>
                <a:gd name="T30" fmla="*/ 177 w 1135"/>
                <a:gd name="T31" fmla="*/ 7009 h 7493"/>
                <a:gd name="T32" fmla="*/ 532 w 1135"/>
                <a:gd name="T33" fmla="*/ 7438 h 7493"/>
                <a:gd name="T34" fmla="*/ 15 w 1135"/>
                <a:gd name="T35" fmla="*/ 7147 h 7493"/>
                <a:gd name="T36" fmla="*/ 1106 w 1135"/>
                <a:gd name="T37" fmla="*/ 7257 h 7493"/>
                <a:gd name="T38" fmla="*/ 551 w 1135"/>
                <a:gd name="T39" fmla="*/ 7441 h 7493"/>
                <a:gd name="T40" fmla="*/ 1004 w 1135"/>
                <a:gd name="T41" fmla="*/ 7098 h 7493"/>
                <a:gd name="T42" fmla="*/ 1077 w 1135"/>
                <a:gd name="T43" fmla="*/ 7119 h 7493"/>
                <a:gd name="T44" fmla="*/ 1106 w 1135"/>
                <a:gd name="T45" fmla="*/ 7257 h 7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493">
                  <a:moveTo>
                    <a:pt x="1081" y="7119"/>
                  </a:moveTo>
                  <a:cubicBezTo>
                    <a:pt x="1062" y="7101"/>
                    <a:pt x="1031" y="7097"/>
                    <a:pt x="1006" y="7095"/>
                  </a:cubicBezTo>
                  <a:cubicBezTo>
                    <a:pt x="867" y="7083"/>
                    <a:pt x="597" y="7351"/>
                    <a:pt x="548" y="7427"/>
                  </a:cubicBezTo>
                  <a:cubicBezTo>
                    <a:pt x="547" y="0"/>
                    <a:pt x="547" y="0"/>
                    <a:pt x="547" y="0"/>
                  </a:cubicBezTo>
                  <a:cubicBezTo>
                    <a:pt x="531" y="0"/>
                    <a:pt x="531" y="0"/>
                    <a:pt x="531" y="0"/>
                  </a:cubicBezTo>
                  <a:cubicBezTo>
                    <a:pt x="533" y="7419"/>
                    <a:pt x="533" y="7419"/>
                    <a:pt x="533" y="7419"/>
                  </a:cubicBezTo>
                  <a:cubicBezTo>
                    <a:pt x="471" y="7294"/>
                    <a:pt x="395" y="7005"/>
                    <a:pt x="182" y="7005"/>
                  </a:cubicBezTo>
                  <a:cubicBezTo>
                    <a:pt x="147" y="7005"/>
                    <a:pt x="113" y="7016"/>
                    <a:pt x="82" y="7036"/>
                  </a:cubicBezTo>
                  <a:cubicBezTo>
                    <a:pt x="26" y="7074"/>
                    <a:pt x="0" y="7116"/>
                    <a:pt x="5" y="7161"/>
                  </a:cubicBezTo>
                  <a:cubicBezTo>
                    <a:pt x="22" y="7304"/>
                    <a:pt x="318" y="7405"/>
                    <a:pt x="518" y="7455"/>
                  </a:cubicBezTo>
                  <a:cubicBezTo>
                    <a:pt x="516" y="7456"/>
                    <a:pt x="545" y="7463"/>
                    <a:pt x="568" y="7468"/>
                  </a:cubicBezTo>
                  <a:cubicBezTo>
                    <a:pt x="799" y="7493"/>
                    <a:pt x="1080" y="7356"/>
                    <a:pt x="1113" y="7272"/>
                  </a:cubicBezTo>
                  <a:cubicBezTo>
                    <a:pt x="1135" y="7216"/>
                    <a:pt x="1124" y="7159"/>
                    <a:pt x="1081" y="7119"/>
                  </a:cubicBezTo>
                  <a:close/>
                  <a:moveTo>
                    <a:pt x="15" y="7147"/>
                  </a:moveTo>
                  <a:cubicBezTo>
                    <a:pt x="10" y="7109"/>
                    <a:pt x="34" y="7072"/>
                    <a:pt x="85" y="7038"/>
                  </a:cubicBezTo>
                  <a:cubicBezTo>
                    <a:pt x="114" y="7019"/>
                    <a:pt x="145" y="7009"/>
                    <a:pt x="177" y="7009"/>
                  </a:cubicBezTo>
                  <a:cubicBezTo>
                    <a:pt x="393" y="7009"/>
                    <a:pt x="482" y="7336"/>
                    <a:pt x="532" y="7438"/>
                  </a:cubicBezTo>
                  <a:cubicBezTo>
                    <a:pt x="431" y="7428"/>
                    <a:pt x="33" y="7305"/>
                    <a:pt x="15" y="7147"/>
                  </a:cubicBezTo>
                  <a:close/>
                  <a:moveTo>
                    <a:pt x="1106" y="7257"/>
                  </a:moveTo>
                  <a:cubicBezTo>
                    <a:pt x="1073" y="7342"/>
                    <a:pt x="790" y="7479"/>
                    <a:pt x="551" y="7441"/>
                  </a:cubicBezTo>
                  <a:cubicBezTo>
                    <a:pt x="594" y="7374"/>
                    <a:pt x="868" y="7088"/>
                    <a:pt x="1004" y="7098"/>
                  </a:cubicBezTo>
                  <a:cubicBezTo>
                    <a:pt x="1026" y="7100"/>
                    <a:pt x="1060" y="7103"/>
                    <a:pt x="1077" y="7119"/>
                  </a:cubicBezTo>
                  <a:cubicBezTo>
                    <a:pt x="1116" y="7156"/>
                    <a:pt x="1127" y="7205"/>
                    <a:pt x="1106" y="725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13" name="Oval 50"/>
            <p:cNvSpPr>
              <a:spLocks noChangeArrowheads="1"/>
            </p:cNvSpPr>
            <p:nvPr/>
          </p:nvSpPr>
          <p:spPr bwMode="auto">
            <a:xfrm>
              <a:off x="1855" y="2290"/>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14" name="Freeform 51"/>
            <p:cNvSpPr>
              <a:spLocks noEditPoints="1"/>
            </p:cNvSpPr>
            <p:nvPr/>
          </p:nvSpPr>
          <p:spPr bwMode="auto">
            <a:xfrm>
              <a:off x="1634" y="2310"/>
              <a:ext cx="457" cy="456"/>
            </a:xfrm>
            <a:custGeom>
              <a:avLst/>
              <a:gdLst>
                <a:gd name="T0" fmla="*/ 589 w 1238"/>
                <a:gd name="T1" fmla="*/ 43 h 1240"/>
                <a:gd name="T2" fmla="*/ 589 w 1238"/>
                <a:gd name="T3" fmla="*/ 0 h 1240"/>
                <a:gd name="T4" fmla="*/ 854 w 1238"/>
                <a:gd name="T5" fmla="*/ 62 h 1240"/>
                <a:gd name="T6" fmla="*/ 746 w 1238"/>
                <a:gd name="T7" fmla="*/ 30 h 1240"/>
                <a:gd name="T8" fmla="*/ 827 w 1238"/>
                <a:gd name="T9" fmla="*/ 76 h 1240"/>
                <a:gd name="T10" fmla="*/ 1121 w 1238"/>
                <a:gd name="T11" fmla="*/ 239 h 1240"/>
                <a:gd name="T12" fmla="*/ 1044 w 1238"/>
                <a:gd name="T13" fmla="*/ 186 h 1240"/>
                <a:gd name="T14" fmla="*/ 1120 w 1238"/>
                <a:gd name="T15" fmla="*/ 269 h 1240"/>
                <a:gd name="T16" fmla="*/ 1181 w 1238"/>
                <a:gd name="T17" fmla="*/ 328 h 1240"/>
                <a:gd name="T18" fmla="*/ 1140 w 1238"/>
                <a:gd name="T19" fmla="*/ 343 h 1240"/>
                <a:gd name="T20" fmla="*/ 1218 w 1238"/>
                <a:gd name="T21" fmla="*/ 584 h 1240"/>
                <a:gd name="T22" fmla="*/ 1200 w 1238"/>
                <a:gd name="T23" fmla="*/ 472 h 1240"/>
                <a:gd name="T24" fmla="*/ 1193 w 1238"/>
                <a:gd name="T25" fmla="*/ 566 h 1240"/>
                <a:gd name="T26" fmla="*/ 1230 w 1238"/>
                <a:gd name="T27" fmla="*/ 740 h 1240"/>
                <a:gd name="T28" fmla="*/ 1214 w 1238"/>
                <a:gd name="T29" fmla="*/ 648 h 1240"/>
                <a:gd name="T30" fmla="*/ 1208 w 1238"/>
                <a:gd name="T31" fmla="*/ 760 h 1240"/>
                <a:gd name="T32" fmla="*/ 1200 w 1238"/>
                <a:gd name="T33" fmla="*/ 848 h 1240"/>
                <a:gd name="T34" fmla="*/ 1161 w 1238"/>
                <a:gd name="T35" fmla="*/ 831 h 1240"/>
                <a:gd name="T36" fmla="*/ 1040 w 1238"/>
                <a:gd name="T37" fmla="*/ 1067 h 1240"/>
                <a:gd name="T38" fmla="*/ 1111 w 1238"/>
                <a:gd name="T39" fmla="*/ 979 h 1240"/>
                <a:gd name="T40" fmla="*/ 1037 w 1238"/>
                <a:gd name="T41" fmla="*/ 1037 h 1240"/>
                <a:gd name="T42" fmla="*/ 929 w 1238"/>
                <a:gd name="T43" fmla="*/ 1171 h 1240"/>
                <a:gd name="T44" fmla="*/ 998 w 1238"/>
                <a:gd name="T45" fmla="*/ 1107 h 1240"/>
                <a:gd name="T46" fmla="*/ 900 w 1238"/>
                <a:gd name="T47" fmla="*/ 1163 h 1240"/>
                <a:gd name="T48" fmla="*/ 825 w 1238"/>
                <a:gd name="T49" fmla="*/ 1212 h 1240"/>
                <a:gd name="T50" fmla="*/ 815 w 1238"/>
                <a:gd name="T51" fmla="*/ 1170 h 1240"/>
                <a:gd name="T52" fmla="*/ 558 w 1238"/>
                <a:gd name="T53" fmla="*/ 1218 h 1240"/>
                <a:gd name="T54" fmla="*/ 671 w 1238"/>
                <a:gd name="T55" fmla="*/ 1218 h 1240"/>
                <a:gd name="T56" fmla="*/ 579 w 1238"/>
                <a:gd name="T57" fmla="*/ 1197 h 1240"/>
                <a:gd name="T58" fmla="*/ 992 w 1238"/>
                <a:gd name="T59" fmla="*/ 116 h 1240"/>
                <a:gd name="T60" fmla="*/ 905 w 1238"/>
                <a:gd name="T61" fmla="*/ 81 h 1240"/>
                <a:gd name="T62" fmla="*/ 998 w 1238"/>
                <a:gd name="T63" fmla="*/ 146 h 1240"/>
                <a:gd name="T64" fmla="*/ 467 w 1238"/>
                <a:gd name="T65" fmla="*/ 1233 h 1240"/>
                <a:gd name="T66" fmla="*/ 479 w 1238"/>
                <a:gd name="T67" fmla="*/ 1192 h 1240"/>
                <a:gd name="T68" fmla="*/ 119 w 1238"/>
                <a:gd name="T69" fmla="*/ 981 h 1240"/>
                <a:gd name="T70" fmla="*/ 195 w 1238"/>
                <a:gd name="T71" fmla="*/ 1063 h 1240"/>
                <a:gd name="T72" fmla="*/ 149 w 1238"/>
                <a:gd name="T73" fmla="*/ 982 h 1240"/>
                <a:gd name="T74" fmla="*/ 34 w 1238"/>
                <a:gd name="T75" fmla="*/ 856 h 1240"/>
                <a:gd name="T76" fmla="*/ 86 w 1238"/>
                <a:gd name="T77" fmla="*/ 934 h 1240"/>
                <a:gd name="T78" fmla="*/ 46 w 1238"/>
                <a:gd name="T79" fmla="*/ 828 h 1240"/>
                <a:gd name="T80" fmla="*/ 13 w 1238"/>
                <a:gd name="T81" fmla="*/ 760 h 1240"/>
                <a:gd name="T82" fmla="*/ 56 w 1238"/>
                <a:gd name="T83" fmla="*/ 753 h 1240"/>
                <a:gd name="T84" fmla="*/ 29 w 1238"/>
                <a:gd name="T85" fmla="*/ 490 h 1240"/>
                <a:gd name="T86" fmla="*/ 24 w 1238"/>
                <a:gd name="T87" fmla="*/ 602 h 1240"/>
                <a:gd name="T88" fmla="*/ 50 w 1238"/>
                <a:gd name="T89" fmla="*/ 512 h 1240"/>
                <a:gd name="T90" fmla="*/ 63 w 1238"/>
                <a:gd name="T91" fmla="*/ 338 h 1240"/>
                <a:gd name="T92" fmla="*/ 49 w 1238"/>
                <a:gd name="T93" fmla="*/ 430 h 1240"/>
                <a:gd name="T94" fmla="*/ 91 w 1238"/>
                <a:gd name="T95" fmla="*/ 326 h 1240"/>
                <a:gd name="T96" fmla="*/ 122 w 1238"/>
                <a:gd name="T97" fmla="*/ 241 h 1240"/>
                <a:gd name="T98" fmla="*/ 156 w 1238"/>
                <a:gd name="T99" fmla="*/ 268 h 1240"/>
                <a:gd name="T100" fmla="*/ 336 w 1238"/>
                <a:gd name="T101" fmla="*/ 86 h 1240"/>
                <a:gd name="T102" fmla="*/ 239 w 1238"/>
                <a:gd name="T103" fmla="*/ 143 h 1240"/>
                <a:gd name="T104" fmla="*/ 328 w 1238"/>
                <a:gd name="T105" fmla="*/ 115 h 1240"/>
                <a:gd name="T106" fmla="*/ 479 w 1238"/>
                <a:gd name="T107" fmla="*/ 21 h 1240"/>
                <a:gd name="T108" fmla="*/ 396 w 1238"/>
                <a:gd name="T109" fmla="*/ 63 h 1240"/>
                <a:gd name="T110" fmla="*/ 505 w 1238"/>
                <a:gd name="T111" fmla="*/ 36 h 1240"/>
                <a:gd name="T112" fmla="*/ 305 w 1238"/>
                <a:gd name="T113" fmla="*/ 1173 h 1240"/>
                <a:gd name="T114" fmla="*/ 329 w 1238"/>
                <a:gd name="T115" fmla="*/ 1138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8" h="1240">
                  <a:moveTo>
                    <a:pt x="681" y="21"/>
                  </a:moveTo>
                  <a:cubicBezTo>
                    <a:pt x="681" y="33"/>
                    <a:pt x="671" y="43"/>
                    <a:pt x="659" y="43"/>
                  </a:cubicBezTo>
                  <a:cubicBezTo>
                    <a:pt x="589" y="43"/>
                    <a:pt x="589" y="43"/>
                    <a:pt x="589" y="43"/>
                  </a:cubicBezTo>
                  <a:cubicBezTo>
                    <a:pt x="578" y="43"/>
                    <a:pt x="568" y="33"/>
                    <a:pt x="568" y="21"/>
                  </a:cubicBezTo>
                  <a:cubicBezTo>
                    <a:pt x="568" y="21"/>
                    <a:pt x="568" y="21"/>
                    <a:pt x="568" y="21"/>
                  </a:cubicBezTo>
                  <a:cubicBezTo>
                    <a:pt x="568" y="9"/>
                    <a:pt x="578" y="0"/>
                    <a:pt x="589" y="0"/>
                  </a:cubicBezTo>
                  <a:cubicBezTo>
                    <a:pt x="659" y="0"/>
                    <a:pt x="659" y="0"/>
                    <a:pt x="659" y="0"/>
                  </a:cubicBezTo>
                  <a:cubicBezTo>
                    <a:pt x="671" y="0"/>
                    <a:pt x="681" y="9"/>
                    <a:pt x="681" y="21"/>
                  </a:cubicBezTo>
                  <a:close/>
                  <a:moveTo>
                    <a:pt x="854" y="62"/>
                  </a:moveTo>
                  <a:cubicBezTo>
                    <a:pt x="857" y="51"/>
                    <a:pt x="851" y="39"/>
                    <a:pt x="840" y="35"/>
                  </a:cubicBezTo>
                  <a:cubicBezTo>
                    <a:pt x="840" y="35"/>
                    <a:pt x="840" y="35"/>
                    <a:pt x="772" y="16"/>
                  </a:cubicBezTo>
                  <a:cubicBezTo>
                    <a:pt x="761" y="12"/>
                    <a:pt x="749" y="19"/>
                    <a:pt x="746" y="30"/>
                  </a:cubicBezTo>
                  <a:cubicBezTo>
                    <a:pt x="746" y="30"/>
                    <a:pt x="746" y="30"/>
                    <a:pt x="746" y="30"/>
                  </a:cubicBezTo>
                  <a:cubicBezTo>
                    <a:pt x="742" y="42"/>
                    <a:pt x="749" y="54"/>
                    <a:pt x="760" y="57"/>
                  </a:cubicBezTo>
                  <a:cubicBezTo>
                    <a:pt x="760" y="57"/>
                    <a:pt x="760" y="57"/>
                    <a:pt x="827" y="76"/>
                  </a:cubicBezTo>
                  <a:cubicBezTo>
                    <a:pt x="839" y="80"/>
                    <a:pt x="851" y="73"/>
                    <a:pt x="854" y="62"/>
                  </a:cubicBezTo>
                  <a:close/>
                  <a:moveTo>
                    <a:pt x="1120" y="269"/>
                  </a:moveTo>
                  <a:cubicBezTo>
                    <a:pt x="1129" y="261"/>
                    <a:pt x="1129" y="248"/>
                    <a:pt x="1121" y="239"/>
                  </a:cubicBezTo>
                  <a:cubicBezTo>
                    <a:pt x="1121" y="239"/>
                    <a:pt x="1121" y="239"/>
                    <a:pt x="1074" y="187"/>
                  </a:cubicBezTo>
                  <a:cubicBezTo>
                    <a:pt x="1066" y="179"/>
                    <a:pt x="1052" y="178"/>
                    <a:pt x="1044" y="186"/>
                  </a:cubicBezTo>
                  <a:cubicBezTo>
                    <a:pt x="1044" y="186"/>
                    <a:pt x="1044" y="186"/>
                    <a:pt x="1044" y="186"/>
                  </a:cubicBezTo>
                  <a:cubicBezTo>
                    <a:pt x="1035" y="194"/>
                    <a:pt x="1034" y="208"/>
                    <a:pt x="1042" y="217"/>
                  </a:cubicBezTo>
                  <a:cubicBezTo>
                    <a:pt x="1042" y="217"/>
                    <a:pt x="1042" y="217"/>
                    <a:pt x="1090" y="268"/>
                  </a:cubicBezTo>
                  <a:cubicBezTo>
                    <a:pt x="1098" y="277"/>
                    <a:pt x="1111" y="277"/>
                    <a:pt x="1120" y="269"/>
                  </a:cubicBezTo>
                  <a:close/>
                  <a:moveTo>
                    <a:pt x="1192" y="422"/>
                  </a:moveTo>
                  <a:cubicBezTo>
                    <a:pt x="1203" y="418"/>
                    <a:pt x="1209" y="405"/>
                    <a:pt x="1205" y="394"/>
                  </a:cubicBezTo>
                  <a:cubicBezTo>
                    <a:pt x="1205" y="394"/>
                    <a:pt x="1205" y="394"/>
                    <a:pt x="1181" y="328"/>
                  </a:cubicBezTo>
                  <a:cubicBezTo>
                    <a:pt x="1176" y="317"/>
                    <a:pt x="1164" y="312"/>
                    <a:pt x="1153" y="316"/>
                  </a:cubicBezTo>
                  <a:cubicBezTo>
                    <a:pt x="1153" y="316"/>
                    <a:pt x="1153" y="316"/>
                    <a:pt x="1153" y="316"/>
                  </a:cubicBezTo>
                  <a:cubicBezTo>
                    <a:pt x="1142" y="320"/>
                    <a:pt x="1136" y="332"/>
                    <a:pt x="1140" y="343"/>
                  </a:cubicBezTo>
                  <a:cubicBezTo>
                    <a:pt x="1140" y="343"/>
                    <a:pt x="1140" y="343"/>
                    <a:pt x="1165" y="409"/>
                  </a:cubicBezTo>
                  <a:cubicBezTo>
                    <a:pt x="1169" y="420"/>
                    <a:pt x="1181" y="426"/>
                    <a:pt x="1192" y="422"/>
                  </a:cubicBezTo>
                  <a:close/>
                  <a:moveTo>
                    <a:pt x="1218" y="584"/>
                  </a:moveTo>
                  <a:cubicBezTo>
                    <a:pt x="1230" y="582"/>
                    <a:pt x="1238" y="571"/>
                    <a:pt x="1236" y="559"/>
                  </a:cubicBezTo>
                  <a:cubicBezTo>
                    <a:pt x="1236" y="559"/>
                    <a:pt x="1236" y="559"/>
                    <a:pt x="1225" y="490"/>
                  </a:cubicBezTo>
                  <a:cubicBezTo>
                    <a:pt x="1223" y="478"/>
                    <a:pt x="1212" y="470"/>
                    <a:pt x="1200" y="472"/>
                  </a:cubicBezTo>
                  <a:cubicBezTo>
                    <a:pt x="1200" y="472"/>
                    <a:pt x="1200" y="472"/>
                    <a:pt x="1200" y="472"/>
                  </a:cubicBezTo>
                  <a:cubicBezTo>
                    <a:pt x="1189" y="474"/>
                    <a:pt x="1181" y="485"/>
                    <a:pt x="1182" y="497"/>
                  </a:cubicBezTo>
                  <a:cubicBezTo>
                    <a:pt x="1182" y="497"/>
                    <a:pt x="1182" y="497"/>
                    <a:pt x="1193" y="566"/>
                  </a:cubicBezTo>
                  <a:cubicBezTo>
                    <a:pt x="1195" y="578"/>
                    <a:pt x="1206" y="585"/>
                    <a:pt x="1218" y="584"/>
                  </a:cubicBezTo>
                  <a:close/>
                  <a:moveTo>
                    <a:pt x="1208" y="760"/>
                  </a:moveTo>
                  <a:cubicBezTo>
                    <a:pt x="1220" y="761"/>
                    <a:pt x="1230" y="752"/>
                    <a:pt x="1230" y="740"/>
                  </a:cubicBezTo>
                  <a:cubicBezTo>
                    <a:pt x="1230" y="740"/>
                    <a:pt x="1230" y="740"/>
                    <a:pt x="1234" y="670"/>
                  </a:cubicBezTo>
                  <a:cubicBezTo>
                    <a:pt x="1235" y="658"/>
                    <a:pt x="1226" y="648"/>
                    <a:pt x="1214" y="648"/>
                  </a:cubicBezTo>
                  <a:cubicBezTo>
                    <a:pt x="1214" y="648"/>
                    <a:pt x="1214" y="648"/>
                    <a:pt x="1214" y="648"/>
                  </a:cubicBezTo>
                  <a:cubicBezTo>
                    <a:pt x="1202" y="647"/>
                    <a:pt x="1192" y="656"/>
                    <a:pt x="1191" y="668"/>
                  </a:cubicBezTo>
                  <a:cubicBezTo>
                    <a:pt x="1191" y="668"/>
                    <a:pt x="1191" y="668"/>
                    <a:pt x="1188" y="738"/>
                  </a:cubicBezTo>
                  <a:cubicBezTo>
                    <a:pt x="1187" y="750"/>
                    <a:pt x="1196" y="760"/>
                    <a:pt x="1208" y="760"/>
                  </a:cubicBezTo>
                  <a:close/>
                  <a:moveTo>
                    <a:pt x="1146" y="924"/>
                  </a:moveTo>
                  <a:cubicBezTo>
                    <a:pt x="1157" y="929"/>
                    <a:pt x="1169" y="923"/>
                    <a:pt x="1174" y="912"/>
                  </a:cubicBezTo>
                  <a:cubicBezTo>
                    <a:pt x="1174" y="912"/>
                    <a:pt x="1174" y="912"/>
                    <a:pt x="1200" y="848"/>
                  </a:cubicBezTo>
                  <a:cubicBezTo>
                    <a:pt x="1205" y="837"/>
                    <a:pt x="1200" y="824"/>
                    <a:pt x="1189" y="820"/>
                  </a:cubicBezTo>
                  <a:cubicBezTo>
                    <a:pt x="1189" y="820"/>
                    <a:pt x="1189" y="820"/>
                    <a:pt x="1189" y="820"/>
                  </a:cubicBezTo>
                  <a:cubicBezTo>
                    <a:pt x="1178" y="815"/>
                    <a:pt x="1165" y="820"/>
                    <a:pt x="1161" y="831"/>
                  </a:cubicBezTo>
                  <a:cubicBezTo>
                    <a:pt x="1161" y="831"/>
                    <a:pt x="1161" y="831"/>
                    <a:pt x="1134" y="896"/>
                  </a:cubicBezTo>
                  <a:cubicBezTo>
                    <a:pt x="1129" y="907"/>
                    <a:pt x="1135" y="919"/>
                    <a:pt x="1146" y="924"/>
                  </a:cubicBezTo>
                  <a:close/>
                  <a:moveTo>
                    <a:pt x="1040" y="1067"/>
                  </a:moveTo>
                  <a:cubicBezTo>
                    <a:pt x="1050" y="1074"/>
                    <a:pt x="1063" y="1073"/>
                    <a:pt x="1070" y="1064"/>
                  </a:cubicBezTo>
                  <a:cubicBezTo>
                    <a:pt x="1070" y="1064"/>
                    <a:pt x="1070" y="1064"/>
                    <a:pt x="1114" y="1009"/>
                  </a:cubicBezTo>
                  <a:cubicBezTo>
                    <a:pt x="1122" y="1000"/>
                    <a:pt x="1120" y="986"/>
                    <a:pt x="1111" y="979"/>
                  </a:cubicBezTo>
                  <a:cubicBezTo>
                    <a:pt x="1111" y="979"/>
                    <a:pt x="1111" y="979"/>
                    <a:pt x="1111" y="979"/>
                  </a:cubicBezTo>
                  <a:cubicBezTo>
                    <a:pt x="1102" y="971"/>
                    <a:pt x="1088" y="973"/>
                    <a:pt x="1081" y="982"/>
                  </a:cubicBezTo>
                  <a:cubicBezTo>
                    <a:pt x="1081" y="982"/>
                    <a:pt x="1081" y="982"/>
                    <a:pt x="1037" y="1037"/>
                  </a:cubicBezTo>
                  <a:cubicBezTo>
                    <a:pt x="1030" y="1046"/>
                    <a:pt x="1031" y="1059"/>
                    <a:pt x="1040" y="1067"/>
                  </a:cubicBezTo>
                  <a:close/>
                  <a:moveTo>
                    <a:pt x="900" y="1163"/>
                  </a:moveTo>
                  <a:cubicBezTo>
                    <a:pt x="906" y="1173"/>
                    <a:pt x="919" y="1177"/>
                    <a:pt x="929" y="1171"/>
                  </a:cubicBezTo>
                  <a:cubicBezTo>
                    <a:pt x="929" y="1171"/>
                    <a:pt x="929" y="1171"/>
                    <a:pt x="990" y="1136"/>
                  </a:cubicBezTo>
                  <a:cubicBezTo>
                    <a:pt x="1000" y="1130"/>
                    <a:pt x="1004" y="1117"/>
                    <a:pt x="998" y="1107"/>
                  </a:cubicBezTo>
                  <a:cubicBezTo>
                    <a:pt x="998" y="1107"/>
                    <a:pt x="998" y="1107"/>
                    <a:pt x="998" y="1107"/>
                  </a:cubicBezTo>
                  <a:cubicBezTo>
                    <a:pt x="992" y="1097"/>
                    <a:pt x="979" y="1093"/>
                    <a:pt x="968" y="1099"/>
                  </a:cubicBezTo>
                  <a:cubicBezTo>
                    <a:pt x="968" y="1099"/>
                    <a:pt x="968" y="1099"/>
                    <a:pt x="908" y="1134"/>
                  </a:cubicBezTo>
                  <a:cubicBezTo>
                    <a:pt x="898" y="1140"/>
                    <a:pt x="894" y="1153"/>
                    <a:pt x="900" y="1163"/>
                  </a:cubicBezTo>
                  <a:close/>
                  <a:moveTo>
                    <a:pt x="731" y="1212"/>
                  </a:moveTo>
                  <a:cubicBezTo>
                    <a:pt x="734" y="1224"/>
                    <a:pt x="745" y="1231"/>
                    <a:pt x="757" y="1228"/>
                  </a:cubicBezTo>
                  <a:cubicBezTo>
                    <a:pt x="757" y="1228"/>
                    <a:pt x="757" y="1228"/>
                    <a:pt x="825" y="1212"/>
                  </a:cubicBezTo>
                  <a:cubicBezTo>
                    <a:pt x="836" y="1209"/>
                    <a:pt x="843" y="1197"/>
                    <a:pt x="841" y="1186"/>
                  </a:cubicBezTo>
                  <a:cubicBezTo>
                    <a:pt x="841" y="1186"/>
                    <a:pt x="841" y="1186"/>
                    <a:pt x="841" y="1186"/>
                  </a:cubicBezTo>
                  <a:cubicBezTo>
                    <a:pt x="838" y="1174"/>
                    <a:pt x="826" y="1167"/>
                    <a:pt x="815" y="1170"/>
                  </a:cubicBezTo>
                  <a:cubicBezTo>
                    <a:pt x="815" y="1170"/>
                    <a:pt x="815" y="1170"/>
                    <a:pt x="747" y="1187"/>
                  </a:cubicBezTo>
                  <a:cubicBezTo>
                    <a:pt x="735" y="1189"/>
                    <a:pt x="728" y="1201"/>
                    <a:pt x="731" y="1212"/>
                  </a:cubicBezTo>
                  <a:close/>
                  <a:moveTo>
                    <a:pt x="558" y="1218"/>
                  </a:moveTo>
                  <a:cubicBezTo>
                    <a:pt x="558" y="1230"/>
                    <a:pt x="568" y="1240"/>
                    <a:pt x="579" y="1240"/>
                  </a:cubicBezTo>
                  <a:cubicBezTo>
                    <a:pt x="579" y="1240"/>
                    <a:pt x="579" y="1240"/>
                    <a:pt x="649" y="1239"/>
                  </a:cubicBezTo>
                  <a:cubicBezTo>
                    <a:pt x="661" y="1239"/>
                    <a:pt x="671" y="1230"/>
                    <a:pt x="671" y="1218"/>
                  </a:cubicBezTo>
                  <a:cubicBezTo>
                    <a:pt x="671" y="1218"/>
                    <a:pt x="671" y="1218"/>
                    <a:pt x="671" y="1218"/>
                  </a:cubicBezTo>
                  <a:cubicBezTo>
                    <a:pt x="671" y="1206"/>
                    <a:pt x="661" y="1197"/>
                    <a:pt x="649" y="1197"/>
                  </a:cubicBezTo>
                  <a:cubicBezTo>
                    <a:pt x="649" y="1197"/>
                    <a:pt x="649" y="1197"/>
                    <a:pt x="579" y="1197"/>
                  </a:cubicBezTo>
                  <a:cubicBezTo>
                    <a:pt x="568" y="1197"/>
                    <a:pt x="558" y="1206"/>
                    <a:pt x="558" y="1218"/>
                  </a:cubicBezTo>
                  <a:close/>
                  <a:moveTo>
                    <a:pt x="998" y="146"/>
                  </a:moveTo>
                  <a:cubicBezTo>
                    <a:pt x="1004" y="136"/>
                    <a:pt x="1002" y="123"/>
                    <a:pt x="992" y="116"/>
                  </a:cubicBezTo>
                  <a:cubicBezTo>
                    <a:pt x="992" y="116"/>
                    <a:pt x="992" y="116"/>
                    <a:pt x="935" y="76"/>
                  </a:cubicBezTo>
                  <a:cubicBezTo>
                    <a:pt x="925" y="69"/>
                    <a:pt x="912" y="72"/>
                    <a:pt x="905" y="81"/>
                  </a:cubicBezTo>
                  <a:cubicBezTo>
                    <a:pt x="905" y="81"/>
                    <a:pt x="905" y="81"/>
                    <a:pt x="905" y="81"/>
                  </a:cubicBezTo>
                  <a:cubicBezTo>
                    <a:pt x="898" y="91"/>
                    <a:pt x="901" y="104"/>
                    <a:pt x="910" y="111"/>
                  </a:cubicBezTo>
                  <a:cubicBezTo>
                    <a:pt x="910" y="111"/>
                    <a:pt x="910" y="111"/>
                    <a:pt x="968" y="151"/>
                  </a:cubicBezTo>
                  <a:cubicBezTo>
                    <a:pt x="977" y="158"/>
                    <a:pt x="991" y="155"/>
                    <a:pt x="998" y="146"/>
                  </a:cubicBezTo>
                  <a:close/>
                  <a:moveTo>
                    <a:pt x="385" y="1187"/>
                  </a:moveTo>
                  <a:cubicBezTo>
                    <a:pt x="382" y="1199"/>
                    <a:pt x="389" y="1210"/>
                    <a:pt x="400" y="1214"/>
                  </a:cubicBezTo>
                  <a:cubicBezTo>
                    <a:pt x="400" y="1214"/>
                    <a:pt x="400" y="1214"/>
                    <a:pt x="467" y="1233"/>
                  </a:cubicBezTo>
                  <a:cubicBezTo>
                    <a:pt x="478" y="1236"/>
                    <a:pt x="490" y="1230"/>
                    <a:pt x="494" y="1219"/>
                  </a:cubicBezTo>
                  <a:cubicBezTo>
                    <a:pt x="494" y="1219"/>
                    <a:pt x="494" y="1219"/>
                    <a:pt x="494" y="1219"/>
                  </a:cubicBezTo>
                  <a:cubicBezTo>
                    <a:pt x="497" y="1207"/>
                    <a:pt x="490" y="1195"/>
                    <a:pt x="479" y="1192"/>
                  </a:cubicBezTo>
                  <a:cubicBezTo>
                    <a:pt x="479" y="1192"/>
                    <a:pt x="479" y="1192"/>
                    <a:pt x="412" y="1173"/>
                  </a:cubicBezTo>
                  <a:cubicBezTo>
                    <a:pt x="400" y="1169"/>
                    <a:pt x="389" y="1176"/>
                    <a:pt x="385" y="1187"/>
                  </a:cubicBezTo>
                  <a:close/>
                  <a:moveTo>
                    <a:pt x="119" y="981"/>
                  </a:moveTo>
                  <a:cubicBezTo>
                    <a:pt x="110" y="989"/>
                    <a:pt x="110" y="1002"/>
                    <a:pt x="118" y="1011"/>
                  </a:cubicBezTo>
                  <a:cubicBezTo>
                    <a:pt x="118" y="1011"/>
                    <a:pt x="118" y="1011"/>
                    <a:pt x="165" y="1062"/>
                  </a:cubicBezTo>
                  <a:cubicBezTo>
                    <a:pt x="173" y="1071"/>
                    <a:pt x="187" y="1071"/>
                    <a:pt x="195" y="1063"/>
                  </a:cubicBezTo>
                  <a:cubicBezTo>
                    <a:pt x="195" y="1063"/>
                    <a:pt x="195" y="1063"/>
                    <a:pt x="195" y="1063"/>
                  </a:cubicBezTo>
                  <a:cubicBezTo>
                    <a:pt x="204" y="1055"/>
                    <a:pt x="205" y="1042"/>
                    <a:pt x="197" y="1033"/>
                  </a:cubicBezTo>
                  <a:cubicBezTo>
                    <a:pt x="197" y="1033"/>
                    <a:pt x="197" y="1033"/>
                    <a:pt x="149" y="982"/>
                  </a:cubicBezTo>
                  <a:cubicBezTo>
                    <a:pt x="141" y="973"/>
                    <a:pt x="127" y="973"/>
                    <a:pt x="119" y="981"/>
                  </a:cubicBezTo>
                  <a:close/>
                  <a:moveTo>
                    <a:pt x="46" y="828"/>
                  </a:moveTo>
                  <a:cubicBezTo>
                    <a:pt x="35" y="833"/>
                    <a:pt x="29" y="845"/>
                    <a:pt x="34" y="856"/>
                  </a:cubicBezTo>
                  <a:cubicBezTo>
                    <a:pt x="34" y="856"/>
                    <a:pt x="34" y="856"/>
                    <a:pt x="58" y="922"/>
                  </a:cubicBezTo>
                  <a:cubicBezTo>
                    <a:pt x="62" y="933"/>
                    <a:pt x="75" y="938"/>
                    <a:pt x="86" y="934"/>
                  </a:cubicBezTo>
                  <a:cubicBezTo>
                    <a:pt x="86" y="934"/>
                    <a:pt x="86" y="934"/>
                    <a:pt x="86" y="934"/>
                  </a:cubicBezTo>
                  <a:cubicBezTo>
                    <a:pt x="97" y="930"/>
                    <a:pt x="102" y="918"/>
                    <a:pt x="98" y="907"/>
                  </a:cubicBezTo>
                  <a:cubicBezTo>
                    <a:pt x="98" y="907"/>
                    <a:pt x="98" y="907"/>
                    <a:pt x="74" y="841"/>
                  </a:cubicBezTo>
                  <a:cubicBezTo>
                    <a:pt x="70" y="830"/>
                    <a:pt x="57" y="824"/>
                    <a:pt x="46" y="828"/>
                  </a:cubicBezTo>
                  <a:close/>
                  <a:moveTo>
                    <a:pt x="20" y="667"/>
                  </a:moveTo>
                  <a:cubicBezTo>
                    <a:pt x="8" y="668"/>
                    <a:pt x="0" y="679"/>
                    <a:pt x="2" y="691"/>
                  </a:cubicBezTo>
                  <a:cubicBezTo>
                    <a:pt x="2" y="691"/>
                    <a:pt x="2" y="691"/>
                    <a:pt x="13" y="760"/>
                  </a:cubicBezTo>
                  <a:cubicBezTo>
                    <a:pt x="15" y="772"/>
                    <a:pt x="26" y="780"/>
                    <a:pt x="38" y="778"/>
                  </a:cubicBezTo>
                  <a:cubicBezTo>
                    <a:pt x="38" y="778"/>
                    <a:pt x="38" y="778"/>
                    <a:pt x="38" y="778"/>
                  </a:cubicBezTo>
                  <a:cubicBezTo>
                    <a:pt x="50" y="776"/>
                    <a:pt x="58" y="765"/>
                    <a:pt x="56" y="753"/>
                  </a:cubicBezTo>
                  <a:cubicBezTo>
                    <a:pt x="56" y="753"/>
                    <a:pt x="56" y="753"/>
                    <a:pt x="44" y="684"/>
                  </a:cubicBezTo>
                  <a:cubicBezTo>
                    <a:pt x="43" y="673"/>
                    <a:pt x="32" y="665"/>
                    <a:pt x="20" y="667"/>
                  </a:cubicBezTo>
                  <a:close/>
                  <a:moveTo>
                    <a:pt x="29" y="490"/>
                  </a:moveTo>
                  <a:cubicBezTo>
                    <a:pt x="18" y="489"/>
                    <a:pt x="8" y="498"/>
                    <a:pt x="7" y="510"/>
                  </a:cubicBezTo>
                  <a:cubicBezTo>
                    <a:pt x="7" y="510"/>
                    <a:pt x="7" y="510"/>
                    <a:pt x="4" y="580"/>
                  </a:cubicBezTo>
                  <a:cubicBezTo>
                    <a:pt x="3" y="592"/>
                    <a:pt x="12" y="602"/>
                    <a:pt x="24" y="602"/>
                  </a:cubicBezTo>
                  <a:cubicBezTo>
                    <a:pt x="24" y="602"/>
                    <a:pt x="24" y="602"/>
                    <a:pt x="24" y="602"/>
                  </a:cubicBezTo>
                  <a:cubicBezTo>
                    <a:pt x="36" y="603"/>
                    <a:pt x="46" y="594"/>
                    <a:pt x="46" y="582"/>
                  </a:cubicBezTo>
                  <a:cubicBezTo>
                    <a:pt x="46" y="582"/>
                    <a:pt x="46" y="582"/>
                    <a:pt x="50" y="512"/>
                  </a:cubicBezTo>
                  <a:cubicBezTo>
                    <a:pt x="50" y="500"/>
                    <a:pt x="41" y="490"/>
                    <a:pt x="29" y="490"/>
                  </a:cubicBezTo>
                  <a:close/>
                  <a:moveTo>
                    <a:pt x="91" y="326"/>
                  </a:moveTo>
                  <a:cubicBezTo>
                    <a:pt x="80" y="321"/>
                    <a:pt x="68" y="327"/>
                    <a:pt x="63" y="338"/>
                  </a:cubicBezTo>
                  <a:cubicBezTo>
                    <a:pt x="63" y="338"/>
                    <a:pt x="63" y="338"/>
                    <a:pt x="37" y="402"/>
                  </a:cubicBezTo>
                  <a:cubicBezTo>
                    <a:pt x="32" y="413"/>
                    <a:pt x="38" y="426"/>
                    <a:pt x="49" y="430"/>
                  </a:cubicBezTo>
                  <a:cubicBezTo>
                    <a:pt x="49" y="430"/>
                    <a:pt x="49" y="430"/>
                    <a:pt x="49" y="430"/>
                  </a:cubicBezTo>
                  <a:cubicBezTo>
                    <a:pt x="60" y="435"/>
                    <a:pt x="72" y="430"/>
                    <a:pt x="77" y="419"/>
                  </a:cubicBezTo>
                  <a:cubicBezTo>
                    <a:pt x="77" y="419"/>
                    <a:pt x="77" y="419"/>
                    <a:pt x="103" y="354"/>
                  </a:cubicBezTo>
                  <a:cubicBezTo>
                    <a:pt x="107" y="343"/>
                    <a:pt x="102" y="330"/>
                    <a:pt x="91" y="326"/>
                  </a:cubicBezTo>
                  <a:close/>
                  <a:moveTo>
                    <a:pt x="196" y="183"/>
                  </a:moveTo>
                  <a:cubicBezTo>
                    <a:pt x="187" y="175"/>
                    <a:pt x="173" y="177"/>
                    <a:pt x="166" y="186"/>
                  </a:cubicBezTo>
                  <a:cubicBezTo>
                    <a:pt x="166" y="186"/>
                    <a:pt x="166" y="186"/>
                    <a:pt x="122" y="241"/>
                  </a:cubicBezTo>
                  <a:cubicBezTo>
                    <a:pt x="115" y="250"/>
                    <a:pt x="117" y="264"/>
                    <a:pt x="126" y="271"/>
                  </a:cubicBezTo>
                  <a:cubicBezTo>
                    <a:pt x="126" y="271"/>
                    <a:pt x="126" y="271"/>
                    <a:pt x="126" y="271"/>
                  </a:cubicBezTo>
                  <a:cubicBezTo>
                    <a:pt x="135" y="278"/>
                    <a:pt x="149" y="277"/>
                    <a:pt x="156" y="268"/>
                  </a:cubicBezTo>
                  <a:cubicBezTo>
                    <a:pt x="156" y="268"/>
                    <a:pt x="156" y="268"/>
                    <a:pt x="200" y="213"/>
                  </a:cubicBezTo>
                  <a:cubicBezTo>
                    <a:pt x="207" y="204"/>
                    <a:pt x="205" y="190"/>
                    <a:pt x="196" y="183"/>
                  </a:cubicBezTo>
                  <a:close/>
                  <a:moveTo>
                    <a:pt x="336" y="86"/>
                  </a:moveTo>
                  <a:cubicBezTo>
                    <a:pt x="330" y="76"/>
                    <a:pt x="317" y="72"/>
                    <a:pt x="307" y="78"/>
                  </a:cubicBezTo>
                  <a:cubicBezTo>
                    <a:pt x="307" y="78"/>
                    <a:pt x="307" y="78"/>
                    <a:pt x="246" y="113"/>
                  </a:cubicBezTo>
                  <a:cubicBezTo>
                    <a:pt x="236" y="119"/>
                    <a:pt x="233" y="132"/>
                    <a:pt x="239" y="143"/>
                  </a:cubicBezTo>
                  <a:cubicBezTo>
                    <a:pt x="239" y="143"/>
                    <a:pt x="239" y="143"/>
                    <a:pt x="239" y="143"/>
                  </a:cubicBezTo>
                  <a:cubicBezTo>
                    <a:pt x="245" y="153"/>
                    <a:pt x="258" y="156"/>
                    <a:pt x="268" y="150"/>
                  </a:cubicBezTo>
                  <a:cubicBezTo>
                    <a:pt x="268" y="150"/>
                    <a:pt x="268" y="150"/>
                    <a:pt x="328" y="115"/>
                  </a:cubicBezTo>
                  <a:cubicBezTo>
                    <a:pt x="339" y="109"/>
                    <a:pt x="342" y="96"/>
                    <a:pt x="336" y="86"/>
                  </a:cubicBezTo>
                  <a:close/>
                  <a:moveTo>
                    <a:pt x="505" y="36"/>
                  </a:moveTo>
                  <a:cubicBezTo>
                    <a:pt x="502" y="25"/>
                    <a:pt x="491" y="18"/>
                    <a:pt x="479" y="21"/>
                  </a:cubicBezTo>
                  <a:cubicBezTo>
                    <a:pt x="479" y="21"/>
                    <a:pt x="479" y="21"/>
                    <a:pt x="411" y="37"/>
                  </a:cubicBezTo>
                  <a:cubicBezTo>
                    <a:pt x="400" y="40"/>
                    <a:pt x="393" y="52"/>
                    <a:pt x="396" y="63"/>
                  </a:cubicBezTo>
                  <a:cubicBezTo>
                    <a:pt x="396" y="63"/>
                    <a:pt x="396" y="63"/>
                    <a:pt x="396" y="63"/>
                  </a:cubicBezTo>
                  <a:cubicBezTo>
                    <a:pt x="398" y="75"/>
                    <a:pt x="410" y="82"/>
                    <a:pt x="421" y="79"/>
                  </a:cubicBezTo>
                  <a:cubicBezTo>
                    <a:pt x="421" y="79"/>
                    <a:pt x="421" y="79"/>
                    <a:pt x="489" y="62"/>
                  </a:cubicBezTo>
                  <a:cubicBezTo>
                    <a:pt x="501" y="59"/>
                    <a:pt x="508" y="48"/>
                    <a:pt x="505" y="36"/>
                  </a:cubicBezTo>
                  <a:close/>
                  <a:moveTo>
                    <a:pt x="242" y="1104"/>
                  </a:moveTo>
                  <a:cubicBezTo>
                    <a:pt x="235" y="1114"/>
                    <a:pt x="237" y="1127"/>
                    <a:pt x="247" y="1134"/>
                  </a:cubicBezTo>
                  <a:cubicBezTo>
                    <a:pt x="247" y="1134"/>
                    <a:pt x="247" y="1134"/>
                    <a:pt x="305" y="1173"/>
                  </a:cubicBezTo>
                  <a:cubicBezTo>
                    <a:pt x="314" y="1180"/>
                    <a:pt x="328" y="1178"/>
                    <a:pt x="334" y="1168"/>
                  </a:cubicBezTo>
                  <a:cubicBezTo>
                    <a:pt x="334" y="1168"/>
                    <a:pt x="334" y="1168"/>
                    <a:pt x="334" y="1168"/>
                  </a:cubicBezTo>
                  <a:cubicBezTo>
                    <a:pt x="341" y="1158"/>
                    <a:pt x="339" y="1145"/>
                    <a:pt x="329" y="1138"/>
                  </a:cubicBezTo>
                  <a:cubicBezTo>
                    <a:pt x="329" y="1138"/>
                    <a:pt x="329" y="1138"/>
                    <a:pt x="271" y="1098"/>
                  </a:cubicBezTo>
                  <a:cubicBezTo>
                    <a:pt x="262" y="1092"/>
                    <a:pt x="248" y="1094"/>
                    <a:pt x="242" y="110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15" name="Freeform 52"/>
            <p:cNvSpPr>
              <a:spLocks noEditPoints="1"/>
            </p:cNvSpPr>
            <p:nvPr/>
          </p:nvSpPr>
          <p:spPr bwMode="auto">
            <a:xfrm>
              <a:off x="1613" y="2352"/>
              <a:ext cx="423" cy="351"/>
            </a:xfrm>
            <a:custGeom>
              <a:avLst/>
              <a:gdLst>
                <a:gd name="T0" fmla="*/ 810 w 1148"/>
                <a:gd name="T1" fmla="*/ 147 h 956"/>
                <a:gd name="T2" fmla="*/ 838 w 1148"/>
                <a:gd name="T3" fmla="*/ 163 h 956"/>
                <a:gd name="T4" fmla="*/ 813 w 1148"/>
                <a:gd name="T5" fmla="*/ 223 h 956"/>
                <a:gd name="T6" fmla="*/ 1013 w 1148"/>
                <a:gd name="T7" fmla="*/ 366 h 956"/>
                <a:gd name="T8" fmla="*/ 378 w 1148"/>
                <a:gd name="T9" fmla="*/ 686 h 956"/>
                <a:gd name="T10" fmla="*/ 319 w 1148"/>
                <a:gd name="T11" fmla="*/ 598 h 956"/>
                <a:gd name="T12" fmla="*/ 344 w 1148"/>
                <a:gd name="T13" fmla="*/ 626 h 956"/>
                <a:gd name="T14" fmla="*/ 298 w 1148"/>
                <a:gd name="T15" fmla="*/ 630 h 956"/>
                <a:gd name="T16" fmla="*/ 282 w 1148"/>
                <a:gd name="T17" fmla="*/ 690 h 956"/>
                <a:gd name="T18" fmla="*/ 276 w 1148"/>
                <a:gd name="T19" fmla="*/ 566 h 956"/>
                <a:gd name="T20" fmla="*/ 202 w 1148"/>
                <a:gd name="T21" fmla="*/ 534 h 956"/>
                <a:gd name="T22" fmla="*/ 106 w 1148"/>
                <a:gd name="T23" fmla="*/ 622 h 956"/>
                <a:gd name="T24" fmla="*/ 53 w 1148"/>
                <a:gd name="T25" fmla="*/ 510 h 956"/>
                <a:gd name="T26" fmla="*/ 965 w 1148"/>
                <a:gd name="T27" fmla="*/ 75 h 956"/>
                <a:gd name="T28" fmla="*/ 19 w 1148"/>
                <a:gd name="T29" fmla="*/ 542 h 956"/>
                <a:gd name="T30" fmla="*/ 10 w 1148"/>
                <a:gd name="T31" fmla="*/ 542 h 956"/>
                <a:gd name="T32" fmla="*/ 928 w 1148"/>
                <a:gd name="T33" fmla="*/ 99 h 956"/>
                <a:gd name="T34" fmla="*/ 869 w 1148"/>
                <a:gd name="T35" fmla="*/ 243 h 956"/>
                <a:gd name="T36" fmla="*/ 820 w 1148"/>
                <a:gd name="T37" fmla="*/ 243 h 956"/>
                <a:gd name="T38" fmla="*/ 1133 w 1148"/>
                <a:gd name="T39" fmla="*/ 40 h 956"/>
                <a:gd name="T40" fmla="*/ 1124 w 1148"/>
                <a:gd name="T41" fmla="*/ 216 h 956"/>
                <a:gd name="T42" fmla="*/ 1121 w 1148"/>
                <a:gd name="T43" fmla="*/ 148 h 956"/>
                <a:gd name="T44" fmla="*/ 1099 w 1148"/>
                <a:gd name="T45" fmla="*/ 188 h 956"/>
                <a:gd name="T46" fmla="*/ 721 w 1148"/>
                <a:gd name="T47" fmla="*/ 291 h 956"/>
                <a:gd name="T48" fmla="*/ 690 w 1148"/>
                <a:gd name="T49" fmla="*/ 199 h 956"/>
                <a:gd name="T50" fmla="*/ 702 w 1148"/>
                <a:gd name="T51" fmla="*/ 671 h 956"/>
                <a:gd name="T52" fmla="*/ 1056 w 1148"/>
                <a:gd name="T53" fmla="*/ 0 h 956"/>
                <a:gd name="T54" fmla="*/ 671 w 1148"/>
                <a:gd name="T55" fmla="*/ 191 h 956"/>
                <a:gd name="T56" fmla="*/ 656 w 1148"/>
                <a:gd name="T57" fmla="*/ 355 h 956"/>
                <a:gd name="T58" fmla="*/ 1034 w 1148"/>
                <a:gd name="T59" fmla="*/ 60 h 956"/>
                <a:gd name="T60" fmla="*/ 1053 w 1148"/>
                <a:gd name="T61" fmla="*/ 176 h 956"/>
                <a:gd name="T62" fmla="*/ 634 w 1148"/>
                <a:gd name="T63" fmla="*/ 279 h 956"/>
                <a:gd name="T64" fmla="*/ 622 w 1148"/>
                <a:gd name="T65" fmla="*/ 619 h 956"/>
                <a:gd name="T66" fmla="*/ 622 w 1148"/>
                <a:gd name="T67" fmla="*/ 251 h 956"/>
                <a:gd name="T68" fmla="*/ 994 w 1148"/>
                <a:gd name="T69" fmla="*/ 598 h 956"/>
                <a:gd name="T70" fmla="*/ 994 w 1148"/>
                <a:gd name="T71" fmla="*/ 598 h 956"/>
                <a:gd name="T72" fmla="*/ 1030 w 1148"/>
                <a:gd name="T73" fmla="*/ 852 h 956"/>
                <a:gd name="T74" fmla="*/ 990 w 1148"/>
                <a:gd name="T75" fmla="*/ 816 h 956"/>
                <a:gd name="T76" fmla="*/ 585 w 1148"/>
                <a:gd name="T77" fmla="*/ 323 h 956"/>
                <a:gd name="T78" fmla="*/ 578 w 1148"/>
                <a:gd name="T79" fmla="*/ 883 h 956"/>
                <a:gd name="T80" fmla="*/ 563 w 1148"/>
                <a:gd name="T81" fmla="*/ 739 h 956"/>
                <a:gd name="T82" fmla="*/ 547 w 1148"/>
                <a:gd name="T83" fmla="*/ 719 h 956"/>
                <a:gd name="T84" fmla="*/ 541 w 1148"/>
                <a:gd name="T85" fmla="*/ 779 h 956"/>
                <a:gd name="T86" fmla="*/ 975 w 1148"/>
                <a:gd name="T87" fmla="*/ 820 h 956"/>
                <a:gd name="T88" fmla="*/ 535 w 1148"/>
                <a:gd name="T89" fmla="*/ 803 h 956"/>
                <a:gd name="T90" fmla="*/ 972 w 1148"/>
                <a:gd name="T91" fmla="*/ 884 h 956"/>
                <a:gd name="T92" fmla="*/ 904 w 1148"/>
                <a:gd name="T93" fmla="*/ 578 h 956"/>
                <a:gd name="T94" fmla="*/ 947 w 1148"/>
                <a:gd name="T95" fmla="*/ 956 h 956"/>
                <a:gd name="T96" fmla="*/ 498 w 1148"/>
                <a:gd name="T97" fmla="*/ 643 h 956"/>
                <a:gd name="T98" fmla="*/ 874 w 1148"/>
                <a:gd name="T99" fmla="*/ 458 h 956"/>
                <a:gd name="T100" fmla="*/ 864 w 1148"/>
                <a:gd name="T101" fmla="*/ 298 h 956"/>
                <a:gd name="T102" fmla="*/ 855 w 1148"/>
                <a:gd name="T103" fmla="*/ 318 h 956"/>
                <a:gd name="T104" fmla="*/ 855 w 1148"/>
                <a:gd name="T105" fmla="*/ 630 h 956"/>
                <a:gd name="T106" fmla="*/ 867 w 1148"/>
                <a:gd name="T107" fmla="*/ 526 h 956"/>
                <a:gd name="T108" fmla="*/ 864 w 1148"/>
                <a:gd name="T109" fmla="*/ 466 h 956"/>
                <a:gd name="T110" fmla="*/ 829 w 1148"/>
                <a:gd name="T111" fmla="*/ 836 h 956"/>
                <a:gd name="T112" fmla="*/ 826 w 1148"/>
                <a:gd name="T113" fmla="*/ 868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8" h="956">
                  <a:moveTo>
                    <a:pt x="665" y="95"/>
                  </a:moveTo>
                  <a:cubicBezTo>
                    <a:pt x="664" y="82"/>
                    <a:pt x="682" y="93"/>
                    <a:pt x="677" y="75"/>
                  </a:cubicBezTo>
                  <a:cubicBezTo>
                    <a:pt x="670" y="75"/>
                    <a:pt x="656" y="86"/>
                    <a:pt x="665" y="95"/>
                  </a:cubicBezTo>
                  <a:close/>
                  <a:moveTo>
                    <a:pt x="823" y="131"/>
                  </a:moveTo>
                  <a:cubicBezTo>
                    <a:pt x="815" y="132"/>
                    <a:pt x="808" y="133"/>
                    <a:pt x="810" y="147"/>
                  </a:cubicBezTo>
                  <a:cubicBezTo>
                    <a:pt x="816" y="159"/>
                    <a:pt x="820" y="136"/>
                    <a:pt x="823" y="147"/>
                  </a:cubicBezTo>
                  <a:cubicBezTo>
                    <a:pt x="822" y="149"/>
                    <a:pt x="815" y="162"/>
                    <a:pt x="823" y="163"/>
                  </a:cubicBezTo>
                  <a:cubicBezTo>
                    <a:pt x="824" y="156"/>
                    <a:pt x="827" y="163"/>
                    <a:pt x="832" y="163"/>
                  </a:cubicBezTo>
                  <a:cubicBezTo>
                    <a:pt x="831" y="149"/>
                    <a:pt x="826" y="141"/>
                    <a:pt x="823" y="131"/>
                  </a:cubicBezTo>
                  <a:close/>
                  <a:moveTo>
                    <a:pt x="838" y="163"/>
                  </a:moveTo>
                  <a:cubicBezTo>
                    <a:pt x="812" y="163"/>
                    <a:pt x="821" y="198"/>
                    <a:pt x="816" y="211"/>
                  </a:cubicBezTo>
                  <a:cubicBezTo>
                    <a:pt x="814" y="211"/>
                    <a:pt x="812" y="211"/>
                    <a:pt x="810" y="211"/>
                  </a:cubicBezTo>
                  <a:cubicBezTo>
                    <a:pt x="810" y="195"/>
                    <a:pt x="815" y="189"/>
                    <a:pt x="810" y="179"/>
                  </a:cubicBezTo>
                  <a:cubicBezTo>
                    <a:pt x="812" y="190"/>
                    <a:pt x="799" y="169"/>
                    <a:pt x="798" y="183"/>
                  </a:cubicBezTo>
                  <a:cubicBezTo>
                    <a:pt x="809" y="192"/>
                    <a:pt x="789" y="219"/>
                    <a:pt x="813" y="223"/>
                  </a:cubicBezTo>
                  <a:cubicBezTo>
                    <a:pt x="824" y="206"/>
                    <a:pt x="842" y="199"/>
                    <a:pt x="844" y="171"/>
                  </a:cubicBezTo>
                  <a:cubicBezTo>
                    <a:pt x="840" y="170"/>
                    <a:pt x="837" y="169"/>
                    <a:pt x="838" y="163"/>
                  </a:cubicBezTo>
                  <a:close/>
                  <a:moveTo>
                    <a:pt x="1013" y="366"/>
                  </a:moveTo>
                  <a:cubicBezTo>
                    <a:pt x="1013" y="357"/>
                    <a:pt x="1004" y="338"/>
                    <a:pt x="1000" y="346"/>
                  </a:cubicBezTo>
                  <a:cubicBezTo>
                    <a:pt x="1007" y="350"/>
                    <a:pt x="1000" y="371"/>
                    <a:pt x="1013" y="366"/>
                  </a:cubicBezTo>
                  <a:close/>
                  <a:moveTo>
                    <a:pt x="378" y="662"/>
                  </a:moveTo>
                  <a:cubicBezTo>
                    <a:pt x="374" y="651"/>
                    <a:pt x="386" y="642"/>
                    <a:pt x="378" y="638"/>
                  </a:cubicBezTo>
                  <a:cubicBezTo>
                    <a:pt x="377" y="643"/>
                    <a:pt x="375" y="647"/>
                    <a:pt x="372" y="650"/>
                  </a:cubicBezTo>
                  <a:cubicBezTo>
                    <a:pt x="371" y="647"/>
                    <a:pt x="372" y="642"/>
                    <a:pt x="369" y="642"/>
                  </a:cubicBezTo>
                  <a:cubicBezTo>
                    <a:pt x="364" y="668"/>
                    <a:pt x="376" y="670"/>
                    <a:pt x="378" y="686"/>
                  </a:cubicBezTo>
                  <a:cubicBezTo>
                    <a:pt x="372" y="685"/>
                    <a:pt x="372" y="675"/>
                    <a:pt x="363" y="678"/>
                  </a:cubicBezTo>
                  <a:cubicBezTo>
                    <a:pt x="369" y="704"/>
                    <a:pt x="399" y="685"/>
                    <a:pt x="390" y="654"/>
                  </a:cubicBezTo>
                  <a:cubicBezTo>
                    <a:pt x="380" y="649"/>
                    <a:pt x="388" y="667"/>
                    <a:pt x="378" y="662"/>
                  </a:cubicBezTo>
                  <a:close/>
                  <a:moveTo>
                    <a:pt x="325" y="590"/>
                  </a:moveTo>
                  <a:cubicBezTo>
                    <a:pt x="325" y="596"/>
                    <a:pt x="320" y="594"/>
                    <a:pt x="319" y="598"/>
                  </a:cubicBezTo>
                  <a:cubicBezTo>
                    <a:pt x="327" y="596"/>
                    <a:pt x="330" y="600"/>
                    <a:pt x="329" y="610"/>
                  </a:cubicBezTo>
                  <a:cubicBezTo>
                    <a:pt x="341" y="604"/>
                    <a:pt x="350" y="593"/>
                    <a:pt x="359" y="582"/>
                  </a:cubicBezTo>
                  <a:cubicBezTo>
                    <a:pt x="358" y="575"/>
                    <a:pt x="358" y="566"/>
                    <a:pt x="353" y="562"/>
                  </a:cubicBezTo>
                  <a:cubicBezTo>
                    <a:pt x="351" y="580"/>
                    <a:pt x="337" y="610"/>
                    <a:pt x="325" y="590"/>
                  </a:cubicBezTo>
                  <a:close/>
                  <a:moveTo>
                    <a:pt x="344" y="626"/>
                  </a:moveTo>
                  <a:cubicBezTo>
                    <a:pt x="348" y="639"/>
                    <a:pt x="343" y="638"/>
                    <a:pt x="344" y="654"/>
                  </a:cubicBezTo>
                  <a:cubicBezTo>
                    <a:pt x="356" y="657"/>
                    <a:pt x="355" y="620"/>
                    <a:pt x="353" y="618"/>
                  </a:cubicBezTo>
                  <a:cubicBezTo>
                    <a:pt x="352" y="623"/>
                    <a:pt x="349" y="627"/>
                    <a:pt x="344" y="626"/>
                  </a:cubicBezTo>
                  <a:close/>
                  <a:moveTo>
                    <a:pt x="285" y="610"/>
                  </a:moveTo>
                  <a:cubicBezTo>
                    <a:pt x="287" y="620"/>
                    <a:pt x="288" y="631"/>
                    <a:pt x="298" y="630"/>
                  </a:cubicBezTo>
                  <a:cubicBezTo>
                    <a:pt x="298" y="626"/>
                    <a:pt x="298" y="622"/>
                    <a:pt x="298" y="618"/>
                  </a:cubicBezTo>
                  <a:cubicBezTo>
                    <a:pt x="289" y="621"/>
                    <a:pt x="291" y="610"/>
                    <a:pt x="285" y="610"/>
                  </a:cubicBezTo>
                  <a:close/>
                  <a:moveTo>
                    <a:pt x="270" y="618"/>
                  </a:moveTo>
                  <a:cubicBezTo>
                    <a:pt x="271" y="632"/>
                    <a:pt x="276" y="647"/>
                    <a:pt x="264" y="650"/>
                  </a:cubicBezTo>
                  <a:cubicBezTo>
                    <a:pt x="267" y="668"/>
                    <a:pt x="276" y="677"/>
                    <a:pt x="282" y="690"/>
                  </a:cubicBezTo>
                  <a:cubicBezTo>
                    <a:pt x="277" y="662"/>
                    <a:pt x="299" y="670"/>
                    <a:pt x="298" y="646"/>
                  </a:cubicBezTo>
                  <a:cubicBezTo>
                    <a:pt x="290" y="635"/>
                    <a:pt x="278" y="629"/>
                    <a:pt x="270" y="618"/>
                  </a:cubicBezTo>
                  <a:close/>
                  <a:moveTo>
                    <a:pt x="276" y="566"/>
                  </a:moveTo>
                  <a:cubicBezTo>
                    <a:pt x="272" y="572"/>
                    <a:pt x="270" y="598"/>
                    <a:pt x="279" y="598"/>
                  </a:cubicBezTo>
                  <a:cubicBezTo>
                    <a:pt x="282" y="585"/>
                    <a:pt x="290" y="572"/>
                    <a:pt x="276" y="566"/>
                  </a:cubicBezTo>
                  <a:close/>
                  <a:moveTo>
                    <a:pt x="261" y="514"/>
                  </a:moveTo>
                  <a:cubicBezTo>
                    <a:pt x="259" y="525"/>
                    <a:pt x="277" y="546"/>
                    <a:pt x="279" y="526"/>
                  </a:cubicBezTo>
                  <a:cubicBezTo>
                    <a:pt x="265" y="532"/>
                    <a:pt x="271" y="513"/>
                    <a:pt x="261" y="514"/>
                  </a:cubicBezTo>
                  <a:close/>
                  <a:moveTo>
                    <a:pt x="193" y="562"/>
                  </a:moveTo>
                  <a:cubicBezTo>
                    <a:pt x="200" y="561"/>
                    <a:pt x="207" y="539"/>
                    <a:pt x="202" y="534"/>
                  </a:cubicBezTo>
                  <a:cubicBezTo>
                    <a:pt x="196" y="544"/>
                    <a:pt x="195" y="544"/>
                    <a:pt x="193" y="562"/>
                  </a:cubicBezTo>
                  <a:close/>
                  <a:moveTo>
                    <a:pt x="106" y="602"/>
                  </a:moveTo>
                  <a:cubicBezTo>
                    <a:pt x="104" y="602"/>
                    <a:pt x="102" y="602"/>
                    <a:pt x="100" y="602"/>
                  </a:cubicBezTo>
                  <a:cubicBezTo>
                    <a:pt x="100" y="606"/>
                    <a:pt x="97" y="607"/>
                    <a:pt x="97" y="610"/>
                  </a:cubicBezTo>
                  <a:cubicBezTo>
                    <a:pt x="104" y="609"/>
                    <a:pt x="100" y="622"/>
                    <a:pt x="106" y="622"/>
                  </a:cubicBezTo>
                  <a:cubicBezTo>
                    <a:pt x="104" y="610"/>
                    <a:pt x="112" y="610"/>
                    <a:pt x="106" y="602"/>
                  </a:cubicBezTo>
                  <a:close/>
                  <a:moveTo>
                    <a:pt x="50" y="486"/>
                  </a:moveTo>
                  <a:cubicBezTo>
                    <a:pt x="42" y="487"/>
                    <a:pt x="37" y="493"/>
                    <a:pt x="38" y="506"/>
                  </a:cubicBezTo>
                  <a:cubicBezTo>
                    <a:pt x="49" y="503"/>
                    <a:pt x="41" y="524"/>
                    <a:pt x="50" y="522"/>
                  </a:cubicBezTo>
                  <a:cubicBezTo>
                    <a:pt x="50" y="517"/>
                    <a:pt x="52" y="514"/>
                    <a:pt x="53" y="510"/>
                  </a:cubicBezTo>
                  <a:cubicBezTo>
                    <a:pt x="39" y="512"/>
                    <a:pt x="45" y="492"/>
                    <a:pt x="50" y="486"/>
                  </a:cubicBezTo>
                  <a:close/>
                  <a:moveTo>
                    <a:pt x="965" y="75"/>
                  </a:moveTo>
                  <a:cubicBezTo>
                    <a:pt x="962" y="83"/>
                    <a:pt x="966" y="100"/>
                    <a:pt x="962" y="115"/>
                  </a:cubicBezTo>
                  <a:cubicBezTo>
                    <a:pt x="974" y="116"/>
                    <a:pt x="973" y="100"/>
                    <a:pt x="977" y="91"/>
                  </a:cubicBezTo>
                  <a:cubicBezTo>
                    <a:pt x="966" y="95"/>
                    <a:pt x="975" y="73"/>
                    <a:pt x="965" y="75"/>
                  </a:cubicBezTo>
                  <a:close/>
                  <a:moveTo>
                    <a:pt x="19" y="542"/>
                  </a:moveTo>
                  <a:cubicBezTo>
                    <a:pt x="23" y="543"/>
                    <a:pt x="23" y="549"/>
                    <a:pt x="22" y="554"/>
                  </a:cubicBezTo>
                  <a:cubicBezTo>
                    <a:pt x="37" y="542"/>
                    <a:pt x="33" y="570"/>
                    <a:pt x="47" y="570"/>
                  </a:cubicBezTo>
                  <a:cubicBezTo>
                    <a:pt x="48" y="565"/>
                    <a:pt x="52" y="563"/>
                    <a:pt x="50" y="554"/>
                  </a:cubicBezTo>
                  <a:cubicBezTo>
                    <a:pt x="42" y="550"/>
                    <a:pt x="27" y="534"/>
                    <a:pt x="19" y="542"/>
                  </a:cubicBezTo>
                  <a:close/>
                  <a:moveTo>
                    <a:pt x="10" y="542"/>
                  </a:moveTo>
                  <a:cubicBezTo>
                    <a:pt x="3" y="526"/>
                    <a:pt x="12" y="529"/>
                    <a:pt x="19" y="522"/>
                  </a:cubicBezTo>
                  <a:cubicBezTo>
                    <a:pt x="10" y="516"/>
                    <a:pt x="16" y="504"/>
                    <a:pt x="16" y="490"/>
                  </a:cubicBezTo>
                  <a:cubicBezTo>
                    <a:pt x="6" y="494"/>
                    <a:pt x="10" y="494"/>
                    <a:pt x="4" y="486"/>
                  </a:cubicBezTo>
                  <a:cubicBezTo>
                    <a:pt x="7" y="512"/>
                    <a:pt x="0" y="532"/>
                    <a:pt x="10" y="542"/>
                  </a:cubicBezTo>
                  <a:close/>
                  <a:moveTo>
                    <a:pt x="928" y="99"/>
                  </a:moveTo>
                  <a:cubicBezTo>
                    <a:pt x="943" y="96"/>
                    <a:pt x="924" y="113"/>
                    <a:pt x="934" y="115"/>
                  </a:cubicBezTo>
                  <a:cubicBezTo>
                    <a:pt x="939" y="97"/>
                    <a:pt x="935" y="144"/>
                    <a:pt x="940" y="127"/>
                  </a:cubicBezTo>
                  <a:cubicBezTo>
                    <a:pt x="940" y="115"/>
                    <a:pt x="938" y="100"/>
                    <a:pt x="943" y="95"/>
                  </a:cubicBezTo>
                  <a:cubicBezTo>
                    <a:pt x="939" y="88"/>
                    <a:pt x="931" y="92"/>
                    <a:pt x="928" y="99"/>
                  </a:cubicBezTo>
                  <a:close/>
                  <a:moveTo>
                    <a:pt x="891" y="275"/>
                  </a:moveTo>
                  <a:cubicBezTo>
                    <a:pt x="900" y="266"/>
                    <a:pt x="914" y="235"/>
                    <a:pt x="897" y="227"/>
                  </a:cubicBezTo>
                  <a:cubicBezTo>
                    <a:pt x="907" y="222"/>
                    <a:pt x="910" y="229"/>
                    <a:pt x="915" y="223"/>
                  </a:cubicBezTo>
                  <a:cubicBezTo>
                    <a:pt x="910" y="218"/>
                    <a:pt x="903" y="214"/>
                    <a:pt x="903" y="203"/>
                  </a:cubicBezTo>
                  <a:cubicBezTo>
                    <a:pt x="883" y="205"/>
                    <a:pt x="872" y="219"/>
                    <a:pt x="869" y="243"/>
                  </a:cubicBezTo>
                  <a:cubicBezTo>
                    <a:pt x="879" y="250"/>
                    <a:pt x="879" y="225"/>
                    <a:pt x="884" y="239"/>
                  </a:cubicBezTo>
                  <a:cubicBezTo>
                    <a:pt x="872" y="259"/>
                    <a:pt x="887" y="255"/>
                    <a:pt x="891" y="275"/>
                  </a:cubicBezTo>
                  <a:close/>
                  <a:moveTo>
                    <a:pt x="820" y="243"/>
                  </a:moveTo>
                  <a:cubicBezTo>
                    <a:pt x="827" y="248"/>
                    <a:pt x="827" y="259"/>
                    <a:pt x="820" y="263"/>
                  </a:cubicBezTo>
                  <a:cubicBezTo>
                    <a:pt x="838" y="271"/>
                    <a:pt x="827" y="224"/>
                    <a:pt x="820" y="243"/>
                  </a:cubicBezTo>
                  <a:close/>
                  <a:moveTo>
                    <a:pt x="761" y="147"/>
                  </a:moveTo>
                  <a:cubicBezTo>
                    <a:pt x="771" y="152"/>
                    <a:pt x="769" y="123"/>
                    <a:pt x="764" y="123"/>
                  </a:cubicBezTo>
                  <a:cubicBezTo>
                    <a:pt x="761" y="132"/>
                    <a:pt x="763" y="131"/>
                    <a:pt x="761" y="147"/>
                  </a:cubicBezTo>
                  <a:close/>
                  <a:moveTo>
                    <a:pt x="1142" y="40"/>
                  </a:moveTo>
                  <a:cubicBezTo>
                    <a:pt x="1139" y="40"/>
                    <a:pt x="1136" y="40"/>
                    <a:pt x="1133" y="40"/>
                  </a:cubicBezTo>
                  <a:cubicBezTo>
                    <a:pt x="1129" y="56"/>
                    <a:pt x="1130" y="67"/>
                    <a:pt x="1142" y="72"/>
                  </a:cubicBezTo>
                  <a:cubicBezTo>
                    <a:pt x="1144" y="63"/>
                    <a:pt x="1148" y="48"/>
                    <a:pt x="1142" y="40"/>
                  </a:cubicBezTo>
                  <a:close/>
                  <a:moveTo>
                    <a:pt x="1121" y="240"/>
                  </a:moveTo>
                  <a:cubicBezTo>
                    <a:pt x="1122" y="231"/>
                    <a:pt x="1127" y="227"/>
                    <a:pt x="1130" y="220"/>
                  </a:cubicBezTo>
                  <a:cubicBezTo>
                    <a:pt x="1128" y="219"/>
                    <a:pt x="1124" y="220"/>
                    <a:pt x="1124" y="216"/>
                  </a:cubicBezTo>
                  <a:cubicBezTo>
                    <a:pt x="1126" y="215"/>
                    <a:pt x="1130" y="216"/>
                    <a:pt x="1130" y="212"/>
                  </a:cubicBezTo>
                  <a:cubicBezTo>
                    <a:pt x="1119" y="209"/>
                    <a:pt x="1113" y="232"/>
                    <a:pt x="1121" y="240"/>
                  </a:cubicBezTo>
                  <a:close/>
                  <a:moveTo>
                    <a:pt x="1108" y="152"/>
                  </a:moveTo>
                  <a:cubicBezTo>
                    <a:pt x="1108" y="158"/>
                    <a:pt x="1097" y="168"/>
                    <a:pt x="1105" y="172"/>
                  </a:cubicBezTo>
                  <a:cubicBezTo>
                    <a:pt x="1107" y="162"/>
                    <a:pt x="1130" y="159"/>
                    <a:pt x="1121" y="148"/>
                  </a:cubicBezTo>
                  <a:cubicBezTo>
                    <a:pt x="1120" y="154"/>
                    <a:pt x="1113" y="151"/>
                    <a:pt x="1108" y="152"/>
                  </a:cubicBezTo>
                  <a:close/>
                  <a:moveTo>
                    <a:pt x="1099" y="188"/>
                  </a:moveTo>
                  <a:cubicBezTo>
                    <a:pt x="1101" y="203"/>
                    <a:pt x="1094" y="205"/>
                    <a:pt x="1096" y="220"/>
                  </a:cubicBezTo>
                  <a:cubicBezTo>
                    <a:pt x="1106" y="216"/>
                    <a:pt x="1116" y="211"/>
                    <a:pt x="1118" y="196"/>
                  </a:cubicBezTo>
                  <a:cubicBezTo>
                    <a:pt x="1106" y="200"/>
                    <a:pt x="1109" y="186"/>
                    <a:pt x="1099" y="188"/>
                  </a:cubicBezTo>
                  <a:close/>
                  <a:moveTo>
                    <a:pt x="1102" y="48"/>
                  </a:moveTo>
                  <a:cubicBezTo>
                    <a:pt x="1106" y="49"/>
                    <a:pt x="1108" y="53"/>
                    <a:pt x="1114" y="52"/>
                  </a:cubicBezTo>
                  <a:cubicBezTo>
                    <a:pt x="1114" y="46"/>
                    <a:pt x="1114" y="41"/>
                    <a:pt x="1114" y="36"/>
                  </a:cubicBezTo>
                  <a:cubicBezTo>
                    <a:pt x="1106" y="35"/>
                    <a:pt x="1101" y="37"/>
                    <a:pt x="1102" y="48"/>
                  </a:cubicBezTo>
                  <a:close/>
                  <a:moveTo>
                    <a:pt x="721" y="291"/>
                  </a:moveTo>
                  <a:cubicBezTo>
                    <a:pt x="721" y="280"/>
                    <a:pt x="721" y="269"/>
                    <a:pt x="721" y="259"/>
                  </a:cubicBezTo>
                  <a:cubicBezTo>
                    <a:pt x="707" y="258"/>
                    <a:pt x="710" y="290"/>
                    <a:pt x="721" y="291"/>
                  </a:cubicBezTo>
                  <a:close/>
                  <a:moveTo>
                    <a:pt x="699" y="175"/>
                  </a:moveTo>
                  <a:cubicBezTo>
                    <a:pt x="692" y="175"/>
                    <a:pt x="690" y="182"/>
                    <a:pt x="680" y="179"/>
                  </a:cubicBezTo>
                  <a:cubicBezTo>
                    <a:pt x="681" y="188"/>
                    <a:pt x="684" y="196"/>
                    <a:pt x="690" y="199"/>
                  </a:cubicBezTo>
                  <a:cubicBezTo>
                    <a:pt x="691" y="178"/>
                    <a:pt x="696" y="205"/>
                    <a:pt x="699" y="207"/>
                  </a:cubicBezTo>
                  <a:cubicBezTo>
                    <a:pt x="703" y="197"/>
                    <a:pt x="700" y="183"/>
                    <a:pt x="699" y="175"/>
                  </a:cubicBezTo>
                  <a:close/>
                  <a:moveTo>
                    <a:pt x="680" y="651"/>
                  </a:moveTo>
                  <a:cubicBezTo>
                    <a:pt x="679" y="663"/>
                    <a:pt x="690" y="660"/>
                    <a:pt x="687" y="675"/>
                  </a:cubicBezTo>
                  <a:cubicBezTo>
                    <a:pt x="691" y="672"/>
                    <a:pt x="703" y="679"/>
                    <a:pt x="702" y="671"/>
                  </a:cubicBezTo>
                  <a:cubicBezTo>
                    <a:pt x="691" y="669"/>
                    <a:pt x="691" y="654"/>
                    <a:pt x="680" y="651"/>
                  </a:cubicBezTo>
                  <a:close/>
                  <a:moveTo>
                    <a:pt x="680" y="339"/>
                  </a:moveTo>
                  <a:cubicBezTo>
                    <a:pt x="688" y="347"/>
                    <a:pt x="694" y="327"/>
                    <a:pt x="699" y="319"/>
                  </a:cubicBezTo>
                  <a:cubicBezTo>
                    <a:pt x="687" y="317"/>
                    <a:pt x="684" y="329"/>
                    <a:pt x="680" y="339"/>
                  </a:cubicBezTo>
                  <a:close/>
                  <a:moveTo>
                    <a:pt x="1056" y="0"/>
                  </a:moveTo>
                  <a:cubicBezTo>
                    <a:pt x="1053" y="10"/>
                    <a:pt x="1051" y="22"/>
                    <a:pt x="1059" y="28"/>
                  </a:cubicBezTo>
                  <a:cubicBezTo>
                    <a:pt x="1062" y="17"/>
                    <a:pt x="1064" y="5"/>
                    <a:pt x="1056" y="0"/>
                  </a:cubicBezTo>
                  <a:close/>
                  <a:moveTo>
                    <a:pt x="656" y="211"/>
                  </a:moveTo>
                  <a:cubicBezTo>
                    <a:pt x="663" y="212"/>
                    <a:pt x="662" y="203"/>
                    <a:pt x="671" y="207"/>
                  </a:cubicBezTo>
                  <a:cubicBezTo>
                    <a:pt x="671" y="201"/>
                    <a:pt x="671" y="196"/>
                    <a:pt x="671" y="191"/>
                  </a:cubicBezTo>
                  <a:cubicBezTo>
                    <a:pt x="656" y="185"/>
                    <a:pt x="661" y="194"/>
                    <a:pt x="656" y="211"/>
                  </a:cubicBezTo>
                  <a:close/>
                  <a:moveTo>
                    <a:pt x="656" y="355"/>
                  </a:moveTo>
                  <a:cubicBezTo>
                    <a:pt x="653" y="366"/>
                    <a:pt x="652" y="379"/>
                    <a:pt x="649" y="391"/>
                  </a:cubicBezTo>
                  <a:cubicBezTo>
                    <a:pt x="663" y="387"/>
                    <a:pt x="669" y="373"/>
                    <a:pt x="671" y="355"/>
                  </a:cubicBezTo>
                  <a:cubicBezTo>
                    <a:pt x="666" y="355"/>
                    <a:pt x="661" y="355"/>
                    <a:pt x="656" y="355"/>
                  </a:cubicBezTo>
                  <a:close/>
                  <a:moveTo>
                    <a:pt x="1034" y="12"/>
                  </a:moveTo>
                  <a:cubicBezTo>
                    <a:pt x="1037" y="24"/>
                    <a:pt x="1031" y="27"/>
                    <a:pt x="1028" y="32"/>
                  </a:cubicBezTo>
                  <a:cubicBezTo>
                    <a:pt x="1036" y="42"/>
                    <a:pt x="1037" y="27"/>
                    <a:pt x="1046" y="28"/>
                  </a:cubicBezTo>
                  <a:cubicBezTo>
                    <a:pt x="1041" y="39"/>
                    <a:pt x="1033" y="47"/>
                    <a:pt x="1028" y="60"/>
                  </a:cubicBezTo>
                  <a:cubicBezTo>
                    <a:pt x="1030" y="60"/>
                    <a:pt x="1032" y="60"/>
                    <a:pt x="1034" y="60"/>
                  </a:cubicBezTo>
                  <a:cubicBezTo>
                    <a:pt x="1034" y="62"/>
                    <a:pt x="1035" y="64"/>
                    <a:pt x="1037" y="64"/>
                  </a:cubicBezTo>
                  <a:cubicBezTo>
                    <a:pt x="1037" y="44"/>
                    <a:pt x="1054" y="48"/>
                    <a:pt x="1053" y="28"/>
                  </a:cubicBezTo>
                  <a:cubicBezTo>
                    <a:pt x="1042" y="29"/>
                    <a:pt x="1044" y="12"/>
                    <a:pt x="1034" y="12"/>
                  </a:cubicBezTo>
                  <a:close/>
                  <a:moveTo>
                    <a:pt x="1040" y="156"/>
                  </a:moveTo>
                  <a:cubicBezTo>
                    <a:pt x="1037" y="172"/>
                    <a:pt x="1051" y="166"/>
                    <a:pt x="1053" y="176"/>
                  </a:cubicBezTo>
                  <a:cubicBezTo>
                    <a:pt x="1055" y="164"/>
                    <a:pt x="1048" y="165"/>
                    <a:pt x="1050" y="156"/>
                  </a:cubicBezTo>
                  <a:cubicBezTo>
                    <a:pt x="1051" y="156"/>
                    <a:pt x="1053" y="152"/>
                    <a:pt x="1050" y="152"/>
                  </a:cubicBezTo>
                  <a:cubicBezTo>
                    <a:pt x="1049" y="156"/>
                    <a:pt x="1045" y="156"/>
                    <a:pt x="1040" y="156"/>
                  </a:cubicBezTo>
                  <a:close/>
                  <a:moveTo>
                    <a:pt x="637" y="259"/>
                  </a:moveTo>
                  <a:cubicBezTo>
                    <a:pt x="642" y="274"/>
                    <a:pt x="635" y="265"/>
                    <a:pt x="634" y="279"/>
                  </a:cubicBezTo>
                  <a:cubicBezTo>
                    <a:pt x="642" y="292"/>
                    <a:pt x="655" y="256"/>
                    <a:pt x="637" y="259"/>
                  </a:cubicBezTo>
                  <a:close/>
                  <a:moveTo>
                    <a:pt x="1022" y="48"/>
                  </a:moveTo>
                  <a:cubicBezTo>
                    <a:pt x="1025" y="43"/>
                    <a:pt x="1025" y="34"/>
                    <a:pt x="1025" y="24"/>
                  </a:cubicBezTo>
                  <a:cubicBezTo>
                    <a:pt x="1016" y="23"/>
                    <a:pt x="1012" y="47"/>
                    <a:pt x="1022" y="48"/>
                  </a:cubicBezTo>
                  <a:close/>
                  <a:moveTo>
                    <a:pt x="622" y="619"/>
                  </a:moveTo>
                  <a:cubicBezTo>
                    <a:pt x="623" y="605"/>
                    <a:pt x="624" y="601"/>
                    <a:pt x="634" y="607"/>
                  </a:cubicBezTo>
                  <a:cubicBezTo>
                    <a:pt x="634" y="603"/>
                    <a:pt x="634" y="599"/>
                    <a:pt x="634" y="595"/>
                  </a:cubicBezTo>
                  <a:cubicBezTo>
                    <a:pt x="625" y="596"/>
                    <a:pt x="607" y="611"/>
                    <a:pt x="622" y="619"/>
                  </a:cubicBezTo>
                  <a:close/>
                  <a:moveTo>
                    <a:pt x="625" y="227"/>
                  </a:moveTo>
                  <a:cubicBezTo>
                    <a:pt x="625" y="236"/>
                    <a:pt x="619" y="238"/>
                    <a:pt x="622" y="251"/>
                  </a:cubicBezTo>
                  <a:cubicBezTo>
                    <a:pt x="634" y="255"/>
                    <a:pt x="634" y="227"/>
                    <a:pt x="625" y="227"/>
                  </a:cubicBezTo>
                  <a:close/>
                  <a:moveTo>
                    <a:pt x="1000" y="662"/>
                  </a:moveTo>
                  <a:cubicBezTo>
                    <a:pt x="995" y="663"/>
                    <a:pt x="995" y="690"/>
                    <a:pt x="1000" y="690"/>
                  </a:cubicBezTo>
                  <a:cubicBezTo>
                    <a:pt x="1000" y="682"/>
                    <a:pt x="1016" y="665"/>
                    <a:pt x="1000" y="662"/>
                  </a:cubicBezTo>
                  <a:close/>
                  <a:moveTo>
                    <a:pt x="994" y="598"/>
                  </a:moveTo>
                  <a:cubicBezTo>
                    <a:pt x="980" y="606"/>
                    <a:pt x="990" y="582"/>
                    <a:pt x="979" y="586"/>
                  </a:cubicBezTo>
                  <a:cubicBezTo>
                    <a:pt x="989" y="614"/>
                    <a:pt x="964" y="620"/>
                    <a:pt x="966" y="650"/>
                  </a:cubicBezTo>
                  <a:cubicBezTo>
                    <a:pt x="977" y="654"/>
                    <a:pt x="976" y="649"/>
                    <a:pt x="982" y="658"/>
                  </a:cubicBezTo>
                  <a:cubicBezTo>
                    <a:pt x="984" y="650"/>
                    <a:pt x="993" y="648"/>
                    <a:pt x="997" y="642"/>
                  </a:cubicBezTo>
                  <a:cubicBezTo>
                    <a:pt x="1000" y="620"/>
                    <a:pt x="986" y="617"/>
                    <a:pt x="994" y="598"/>
                  </a:cubicBezTo>
                  <a:close/>
                  <a:moveTo>
                    <a:pt x="990" y="816"/>
                  </a:moveTo>
                  <a:cubicBezTo>
                    <a:pt x="989" y="825"/>
                    <a:pt x="996" y="824"/>
                    <a:pt x="993" y="836"/>
                  </a:cubicBezTo>
                  <a:cubicBezTo>
                    <a:pt x="1006" y="841"/>
                    <a:pt x="1003" y="827"/>
                    <a:pt x="1012" y="828"/>
                  </a:cubicBezTo>
                  <a:cubicBezTo>
                    <a:pt x="1013" y="833"/>
                    <a:pt x="1016" y="834"/>
                    <a:pt x="1012" y="840"/>
                  </a:cubicBezTo>
                  <a:cubicBezTo>
                    <a:pt x="1021" y="840"/>
                    <a:pt x="1024" y="848"/>
                    <a:pt x="1030" y="852"/>
                  </a:cubicBezTo>
                  <a:cubicBezTo>
                    <a:pt x="1031" y="845"/>
                    <a:pt x="1027" y="832"/>
                    <a:pt x="1037" y="836"/>
                  </a:cubicBezTo>
                  <a:cubicBezTo>
                    <a:pt x="1031" y="825"/>
                    <a:pt x="1032" y="807"/>
                    <a:pt x="1021" y="804"/>
                  </a:cubicBezTo>
                  <a:cubicBezTo>
                    <a:pt x="1018" y="821"/>
                    <a:pt x="1025" y="826"/>
                    <a:pt x="1027" y="836"/>
                  </a:cubicBezTo>
                  <a:cubicBezTo>
                    <a:pt x="1015" y="836"/>
                    <a:pt x="1019" y="817"/>
                    <a:pt x="1006" y="820"/>
                  </a:cubicBezTo>
                  <a:cubicBezTo>
                    <a:pt x="1003" y="842"/>
                    <a:pt x="998" y="813"/>
                    <a:pt x="990" y="816"/>
                  </a:cubicBezTo>
                  <a:close/>
                  <a:moveTo>
                    <a:pt x="979" y="542"/>
                  </a:moveTo>
                  <a:cubicBezTo>
                    <a:pt x="979" y="548"/>
                    <a:pt x="979" y="553"/>
                    <a:pt x="979" y="558"/>
                  </a:cubicBezTo>
                  <a:cubicBezTo>
                    <a:pt x="983" y="558"/>
                    <a:pt x="990" y="560"/>
                    <a:pt x="991" y="554"/>
                  </a:cubicBezTo>
                  <a:cubicBezTo>
                    <a:pt x="987" y="550"/>
                    <a:pt x="985" y="544"/>
                    <a:pt x="979" y="542"/>
                  </a:cubicBezTo>
                  <a:close/>
                  <a:moveTo>
                    <a:pt x="585" y="323"/>
                  </a:moveTo>
                  <a:cubicBezTo>
                    <a:pt x="582" y="310"/>
                    <a:pt x="588" y="308"/>
                    <a:pt x="588" y="299"/>
                  </a:cubicBezTo>
                  <a:cubicBezTo>
                    <a:pt x="576" y="294"/>
                    <a:pt x="575" y="322"/>
                    <a:pt x="585" y="323"/>
                  </a:cubicBezTo>
                  <a:close/>
                  <a:moveTo>
                    <a:pt x="560" y="883"/>
                  </a:moveTo>
                  <a:cubicBezTo>
                    <a:pt x="554" y="894"/>
                    <a:pt x="555" y="895"/>
                    <a:pt x="557" y="911"/>
                  </a:cubicBezTo>
                  <a:cubicBezTo>
                    <a:pt x="569" y="907"/>
                    <a:pt x="572" y="893"/>
                    <a:pt x="578" y="883"/>
                  </a:cubicBezTo>
                  <a:cubicBezTo>
                    <a:pt x="572" y="883"/>
                    <a:pt x="566" y="883"/>
                    <a:pt x="560" y="883"/>
                  </a:cubicBezTo>
                  <a:close/>
                  <a:moveTo>
                    <a:pt x="563" y="739"/>
                  </a:moveTo>
                  <a:cubicBezTo>
                    <a:pt x="573" y="746"/>
                    <a:pt x="555" y="749"/>
                    <a:pt x="560" y="763"/>
                  </a:cubicBezTo>
                  <a:cubicBezTo>
                    <a:pt x="569" y="760"/>
                    <a:pt x="571" y="748"/>
                    <a:pt x="575" y="739"/>
                  </a:cubicBezTo>
                  <a:cubicBezTo>
                    <a:pt x="570" y="742"/>
                    <a:pt x="565" y="727"/>
                    <a:pt x="563" y="739"/>
                  </a:cubicBezTo>
                  <a:close/>
                  <a:moveTo>
                    <a:pt x="544" y="627"/>
                  </a:moveTo>
                  <a:cubicBezTo>
                    <a:pt x="550" y="647"/>
                    <a:pt x="559" y="663"/>
                    <a:pt x="572" y="675"/>
                  </a:cubicBezTo>
                  <a:cubicBezTo>
                    <a:pt x="573" y="646"/>
                    <a:pt x="554" y="642"/>
                    <a:pt x="544" y="627"/>
                  </a:cubicBezTo>
                  <a:close/>
                  <a:moveTo>
                    <a:pt x="547" y="687"/>
                  </a:moveTo>
                  <a:cubicBezTo>
                    <a:pt x="538" y="695"/>
                    <a:pt x="560" y="707"/>
                    <a:pt x="547" y="719"/>
                  </a:cubicBezTo>
                  <a:cubicBezTo>
                    <a:pt x="544" y="710"/>
                    <a:pt x="540" y="701"/>
                    <a:pt x="535" y="695"/>
                  </a:cubicBezTo>
                  <a:cubicBezTo>
                    <a:pt x="535" y="713"/>
                    <a:pt x="528" y="722"/>
                    <a:pt x="526" y="739"/>
                  </a:cubicBezTo>
                  <a:cubicBezTo>
                    <a:pt x="529" y="739"/>
                    <a:pt x="535" y="738"/>
                    <a:pt x="535" y="743"/>
                  </a:cubicBezTo>
                  <a:cubicBezTo>
                    <a:pt x="527" y="751"/>
                    <a:pt x="529" y="772"/>
                    <a:pt x="523" y="783"/>
                  </a:cubicBezTo>
                  <a:cubicBezTo>
                    <a:pt x="532" y="784"/>
                    <a:pt x="533" y="768"/>
                    <a:pt x="541" y="779"/>
                  </a:cubicBezTo>
                  <a:cubicBezTo>
                    <a:pt x="551" y="748"/>
                    <a:pt x="562" y="744"/>
                    <a:pt x="563" y="703"/>
                  </a:cubicBezTo>
                  <a:cubicBezTo>
                    <a:pt x="550" y="708"/>
                    <a:pt x="559" y="684"/>
                    <a:pt x="547" y="687"/>
                  </a:cubicBezTo>
                  <a:close/>
                  <a:moveTo>
                    <a:pt x="975" y="820"/>
                  </a:moveTo>
                  <a:cubicBezTo>
                    <a:pt x="967" y="829"/>
                    <a:pt x="958" y="856"/>
                    <a:pt x="962" y="868"/>
                  </a:cubicBezTo>
                  <a:cubicBezTo>
                    <a:pt x="967" y="855"/>
                    <a:pt x="991" y="835"/>
                    <a:pt x="975" y="820"/>
                  </a:cubicBezTo>
                  <a:close/>
                  <a:moveTo>
                    <a:pt x="535" y="803"/>
                  </a:moveTo>
                  <a:cubicBezTo>
                    <a:pt x="540" y="804"/>
                    <a:pt x="534" y="808"/>
                    <a:pt x="535" y="815"/>
                  </a:cubicBezTo>
                  <a:cubicBezTo>
                    <a:pt x="539" y="815"/>
                    <a:pt x="544" y="814"/>
                    <a:pt x="544" y="819"/>
                  </a:cubicBezTo>
                  <a:cubicBezTo>
                    <a:pt x="545" y="821"/>
                    <a:pt x="545" y="823"/>
                    <a:pt x="547" y="823"/>
                  </a:cubicBezTo>
                  <a:cubicBezTo>
                    <a:pt x="548" y="813"/>
                    <a:pt x="540" y="793"/>
                    <a:pt x="535" y="803"/>
                  </a:cubicBezTo>
                  <a:close/>
                  <a:moveTo>
                    <a:pt x="972" y="884"/>
                  </a:moveTo>
                  <a:cubicBezTo>
                    <a:pt x="968" y="884"/>
                    <a:pt x="969" y="877"/>
                    <a:pt x="965" y="876"/>
                  </a:cubicBezTo>
                  <a:cubicBezTo>
                    <a:pt x="974" y="891"/>
                    <a:pt x="955" y="896"/>
                    <a:pt x="962" y="908"/>
                  </a:cubicBezTo>
                  <a:cubicBezTo>
                    <a:pt x="973" y="910"/>
                    <a:pt x="980" y="872"/>
                    <a:pt x="975" y="880"/>
                  </a:cubicBezTo>
                  <a:cubicBezTo>
                    <a:pt x="975" y="882"/>
                    <a:pt x="974" y="884"/>
                    <a:pt x="972" y="884"/>
                  </a:cubicBezTo>
                  <a:close/>
                  <a:moveTo>
                    <a:pt x="535" y="835"/>
                  </a:moveTo>
                  <a:cubicBezTo>
                    <a:pt x="537" y="844"/>
                    <a:pt x="531" y="864"/>
                    <a:pt x="538" y="867"/>
                  </a:cubicBezTo>
                  <a:cubicBezTo>
                    <a:pt x="539" y="864"/>
                    <a:pt x="541" y="862"/>
                    <a:pt x="544" y="863"/>
                  </a:cubicBezTo>
                  <a:cubicBezTo>
                    <a:pt x="544" y="849"/>
                    <a:pt x="540" y="842"/>
                    <a:pt x="535" y="835"/>
                  </a:cubicBezTo>
                  <a:close/>
                  <a:moveTo>
                    <a:pt x="904" y="578"/>
                  </a:moveTo>
                  <a:cubicBezTo>
                    <a:pt x="902" y="559"/>
                    <a:pt x="921" y="568"/>
                    <a:pt x="917" y="546"/>
                  </a:cubicBezTo>
                  <a:cubicBezTo>
                    <a:pt x="906" y="549"/>
                    <a:pt x="893" y="570"/>
                    <a:pt x="904" y="578"/>
                  </a:cubicBezTo>
                  <a:close/>
                  <a:moveTo>
                    <a:pt x="947" y="956"/>
                  </a:moveTo>
                  <a:cubicBezTo>
                    <a:pt x="950" y="949"/>
                    <a:pt x="956" y="946"/>
                    <a:pt x="953" y="932"/>
                  </a:cubicBezTo>
                  <a:cubicBezTo>
                    <a:pt x="943" y="927"/>
                    <a:pt x="940" y="952"/>
                    <a:pt x="947" y="956"/>
                  </a:cubicBezTo>
                  <a:close/>
                  <a:moveTo>
                    <a:pt x="495" y="547"/>
                  </a:moveTo>
                  <a:cubicBezTo>
                    <a:pt x="495" y="558"/>
                    <a:pt x="492" y="574"/>
                    <a:pt x="501" y="575"/>
                  </a:cubicBezTo>
                  <a:cubicBezTo>
                    <a:pt x="500" y="560"/>
                    <a:pt x="519" y="571"/>
                    <a:pt x="513" y="551"/>
                  </a:cubicBezTo>
                  <a:cubicBezTo>
                    <a:pt x="510" y="546"/>
                    <a:pt x="502" y="546"/>
                    <a:pt x="495" y="547"/>
                  </a:cubicBezTo>
                  <a:close/>
                  <a:moveTo>
                    <a:pt x="498" y="643"/>
                  </a:moveTo>
                  <a:cubicBezTo>
                    <a:pt x="501" y="653"/>
                    <a:pt x="492" y="677"/>
                    <a:pt x="504" y="675"/>
                  </a:cubicBezTo>
                  <a:cubicBezTo>
                    <a:pt x="511" y="669"/>
                    <a:pt x="507" y="642"/>
                    <a:pt x="498" y="643"/>
                  </a:cubicBezTo>
                  <a:close/>
                  <a:moveTo>
                    <a:pt x="874" y="458"/>
                  </a:moveTo>
                  <a:cubicBezTo>
                    <a:pt x="890" y="444"/>
                    <a:pt x="874" y="437"/>
                    <a:pt x="880" y="422"/>
                  </a:cubicBezTo>
                  <a:cubicBezTo>
                    <a:pt x="869" y="431"/>
                    <a:pt x="873" y="438"/>
                    <a:pt x="874" y="458"/>
                  </a:cubicBezTo>
                  <a:close/>
                  <a:moveTo>
                    <a:pt x="479" y="879"/>
                  </a:moveTo>
                  <a:cubicBezTo>
                    <a:pt x="467" y="889"/>
                    <a:pt x="491" y="911"/>
                    <a:pt x="486" y="899"/>
                  </a:cubicBezTo>
                  <a:cubicBezTo>
                    <a:pt x="477" y="900"/>
                    <a:pt x="488" y="877"/>
                    <a:pt x="479" y="879"/>
                  </a:cubicBezTo>
                  <a:close/>
                  <a:moveTo>
                    <a:pt x="855" y="318"/>
                  </a:moveTo>
                  <a:cubicBezTo>
                    <a:pt x="858" y="311"/>
                    <a:pt x="866" y="312"/>
                    <a:pt x="864" y="298"/>
                  </a:cubicBezTo>
                  <a:cubicBezTo>
                    <a:pt x="854" y="303"/>
                    <a:pt x="858" y="308"/>
                    <a:pt x="849" y="298"/>
                  </a:cubicBezTo>
                  <a:cubicBezTo>
                    <a:pt x="849" y="308"/>
                    <a:pt x="849" y="318"/>
                    <a:pt x="846" y="322"/>
                  </a:cubicBezTo>
                  <a:cubicBezTo>
                    <a:pt x="853" y="328"/>
                    <a:pt x="863" y="332"/>
                    <a:pt x="861" y="350"/>
                  </a:cubicBezTo>
                  <a:cubicBezTo>
                    <a:pt x="868" y="351"/>
                    <a:pt x="873" y="349"/>
                    <a:pt x="874" y="342"/>
                  </a:cubicBezTo>
                  <a:cubicBezTo>
                    <a:pt x="868" y="333"/>
                    <a:pt x="862" y="325"/>
                    <a:pt x="855" y="318"/>
                  </a:cubicBezTo>
                  <a:close/>
                  <a:moveTo>
                    <a:pt x="849" y="566"/>
                  </a:moveTo>
                  <a:cubicBezTo>
                    <a:pt x="840" y="570"/>
                    <a:pt x="856" y="572"/>
                    <a:pt x="852" y="582"/>
                  </a:cubicBezTo>
                  <a:cubicBezTo>
                    <a:pt x="848" y="583"/>
                    <a:pt x="848" y="588"/>
                    <a:pt x="843" y="586"/>
                  </a:cubicBezTo>
                  <a:cubicBezTo>
                    <a:pt x="843" y="572"/>
                    <a:pt x="844" y="555"/>
                    <a:pt x="836" y="550"/>
                  </a:cubicBezTo>
                  <a:cubicBezTo>
                    <a:pt x="836" y="589"/>
                    <a:pt x="840" y="604"/>
                    <a:pt x="855" y="630"/>
                  </a:cubicBezTo>
                  <a:cubicBezTo>
                    <a:pt x="854" y="614"/>
                    <a:pt x="873" y="624"/>
                    <a:pt x="870" y="606"/>
                  </a:cubicBezTo>
                  <a:cubicBezTo>
                    <a:pt x="854" y="605"/>
                    <a:pt x="863" y="571"/>
                    <a:pt x="849" y="566"/>
                  </a:cubicBezTo>
                  <a:close/>
                  <a:moveTo>
                    <a:pt x="852" y="530"/>
                  </a:moveTo>
                  <a:cubicBezTo>
                    <a:pt x="855" y="536"/>
                    <a:pt x="855" y="545"/>
                    <a:pt x="861" y="546"/>
                  </a:cubicBezTo>
                  <a:cubicBezTo>
                    <a:pt x="859" y="534"/>
                    <a:pt x="870" y="539"/>
                    <a:pt x="867" y="526"/>
                  </a:cubicBezTo>
                  <a:cubicBezTo>
                    <a:pt x="858" y="522"/>
                    <a:pt x="860" y="533"/>
                    <a:pt x="855" y="534"/>
                  </a:cubicBezTo>
                  <a:cubicBezTo>
                    <a:pt x="855" y="530"/>
                    <a:pt x="854" y="524"/>
                    <a:pt x="852" y="530"/>
                  </a:cubicBezTo>
                  <a:close/>
                  <a:moveTo>
                    <a:pt x="855" y="462"/>
                  </a:moveTo>
                  <a:cubicBezTo>
                    <a:pt x="862" y="473"/>
                    <a:pt x="852" y="485"/>
                    <a:pt x="858" y="490"/>
                  </a:cubicBezTo>
                  <a:cubicBezTo>
                    <a:pt x="861" y="483"/>
                    <a:pt x="863" y="476"/>
                    <a:pt x="864" y="466"/>
                  </a:cubicBezTo>
                  <a:cubicBezTo>
                    <a:pt x="860" y="467"/>
                    <a:pt x="858" y="464"/>
                    <a:pt x="855" y="462"/>
                  </a:cubicBezTo>
                  <a:close/>
                  <a:moveTo>
                    <a:pt x="876" y="760"/>
                  </a:moveTo>
                  <a:cubicBezTo>
                    <a:pt x="872" y="764"/>
                    <a:pt x="872" y="774"/>
                    <a:pt x="873" y="784"/>
                  </a:cubicBezTo>
                  <a:cubicBezTo>
                    <a:pt x="885" y="788"/>
                    <a:pt x="885" y="760"/>
                    <a:pt x="876" y="760"/>
                  </a:cubicBezTo>
                  <a:close/>
                  <a:moveTo>
                    <a:pt x="829" y="836"/>
                  </a:moveTo>
                  <a:cubicBezTo>
                    <a:pt x="839" y="839"/>
                    <a:pt x="834" y="823"/>
                    <a:pt x="842" y="824"/>
                  </a:cubicBezTo>
                  <a:cubicBezTo>
                    <a:pt x="841" y="813"/>
                    <a:pt x="836" y="810"/>
                    <a:pt x="833" y="804"/>
                  </a:cubicBezTo>
                  <a:cubicBezTo>
                    <a:pt x="832" y="813"/>
                    <a:pt x="838" y="815"/>
                    <a:pt x="836" y="828"/>
                  </a:cubicBezTo>
                  <a:cubicBezTo>
                    <a:pt x="832" y="829"/>
                    <a:pt x="831" y="832"/>
                    <a:pt x="829" y="836"/>
                  </a:cubicBezTo>
                  <a:close/>
                  <a:moveTo>
                    <a:pt x="826" y="868"/>
                  </a:moveTo>
                  <a:cubicBezTo>
                    <a:pt x="826" y="857"/>
                    <a:pt x="826" y="846"/>
                    <a:pt x="826" y="836"/>
                  </a:cubicBezTo>
                  <a:cubicBezTo>
                    <a:pt x="810" y="835"/>
                    <a:pt x="818" y="866"/>
                    <a:pt x="826" y="868"/>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pic>
        <p:nvPicPr>
          <p:cNvPr id="9" name="群星 - Jingle Bells - 童声版.mp3">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cstate="print"/>
          <a:stretch>
            <a:fillRect/>
          </a:stretch>
        </p:blipFill>
        <p:spPr>
          <a:xfrm>
            <a:off x="-1113155" y="-118373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100"/>
                                  </p:stCondLst>
                                  <p:childTnLst>
                                    <p:animRot by="5400000">
                                      <p:cBhvr>
                                        <p:cTn id="6" dur="1500" fill="hold"/>
                                        <p:tgtEl>
                                          <p:spTgt spid="17"/>
                                        </p:tgtEl>
                                        <p:attrNameLst>
                                          <p:attrName>r</p:attrName>
                                        </p:attrNameLst>
                                      </p:cBhvr>
                                    </p:animRot>
                                  </p:childTnLst>
                                </p:cTn>
                              </p:par>
                              <p:par>
                                <p:cTn id="7" presetID="8" presetClass="emph" presetSubtype="0" fill="hold" nodeType="withEffect">
                                  <p:stCondLst>
                                    <p:cond delay="1900"/>
                                  </p:stCondLst>
                                  <p:childTnLst>
                                    <p:animRot by="5400000">
                                      <p:cBhvr>
                                        <p:cTn id="8" dur="1500" fill="hold"/>
                                        <p:tgtEl>
                                          <p:spTgt spid="23"/>
                                        </p:tgtEl>
                                        <p:attrNameLst>
                                          <p:attrName>r</p:attrName>
                                        </p:attrNameLst>
                                      </p:cBhvr>
                                    </p:animRot>
                                  </p:childTnLst>
                                </p:cTn>
                              </p:par>
                              <p:par>
                                <p:cTn id="9" presetID="12" presetClass="entr" presetSubtype="1" fill="hold" nodeType="withEffect">
                                  <p:stCondLst>
                                    <p:cond delay="27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00"/>
                                        <p:tgtEl>
                                          <p:spTgt spid="15"/>
                                        </p:tgtEl>
                                        <p:attrNameLst>
                                          <p:attrName>ppt_y</p:attrName>
                                        </p:attrNameLst>
                                      </p:cBhvr>
                                      <p:tavLst>
                                        <p:tav tm="0">
                                          <p:val>
                                            <p:strVal val="#ppt_y-#ppt_h*1.125000"/>
                                          </p:val>
                                        </p:tav>
                                        <p:tav tm="100000">
                                          <p:val>
                                            <p:strVal val="#ppt_y"/>
                                          </p:val>
                                        </p:tav>
                                      </p:tavLst>
                                    </p:anim>
                                    <p:animEffect transition="in" filter="wipe(down)">
                                      <p:cBhvr>
                                        <p:cTn id="12" dur="700"/>
                                        <p:tgtEl>
                                          <p:spTgt spid="15"/>
                                        </p:tgtEl>
                                      </p:cBhvr>
                                    </p:animEffect>
                                  </p:childTnLst>
                                </p:cTn>
                              </p:par>
                              <p:par>
                                <p:cTn id="13" presetID="12" presetClass="entr" presetSubtype="1" fill="hold" nodeType="withEffect">
                                  <p:stCondLst>
                                    <p:cond delay="30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600"/>
                                        <p:tgtEl>
                                          <p:spTgt spid="3"/>
                                        </p:tgtEl>
                                        <p:attrNameLst>
                                          <p:attrName>ppt_y</p:attrName>
                                        </p:attrNameLst>
                                      </p:cBhvr>
                                      <p:tavLst>
                                        <p:tav tm="0">
                                          <p:val>
                                            <p:strVal val="#ppt_y-#ppt_h*1.125000"/>
                                          </p:val>
                                        </p:tav>
                                        <p:tav tm="100000">
                                          <p:val>
                                            <p:strVal val="#ppt_y"/>
                                          </p:val>
                                        </p:tav>
                                      </p:tavLst>
                                    </p:anim>
                                    <p:animEffect transition="in" filter="wipe(down)">
                                      <p:cBhvr>
                                        <p:cTn id="16" dur="600"/>
                                        <p:tgtEl>
                                          <p:spTgt spid="3"/>
                                        </p:tgtEl>
                                      </p:cBhvr>
                                    </p:animEffect>
                                  </p:childTnLst>
                                </p:cTn>
                              </p:par>
                              <p:par>
                                <p:cTn id="17" presetID="12" presetClass="entr" presetSubtype="1" fill="hold" nodeType="withEffect">
                                  <p:stCondLst>
                                    <p:cond delay="320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600"/>
                                        <p:tgtEl>
                                          <p:spTgt spid="51"/>
                                        </p:tgtEl>
                                        <p:attrNameLst>
                                          <p:attrName>ppt_y</p:attrName>
                                        </p:attrNameLst>
                                      </p:cBhvr>
                                      <p:tavLst>
                                        <p:tav tm="0">
                                          <p:val>
                                            <p:strVal val="#ppt_y-#ppt_h*1.125000"/>
                                          </p:val>
                                        </p:tav>
                                        <p:tav tm="100000">
                                          <p:val>
                                            <p:strVal val="#ppt_y"/>
                                          </p:val>
                                        </p:tav>
                                      </p:tavLst>
                                    </p:anim>
                                    <p:animEffect transition="in" filter="wipe(down)">
                                      <p:cBhvr>
                                        <p:cTn id="20" dur="600"/>
                                        <p:tgtEl>
                                          <p:spTgt spid="51"/>
                                        </p:tgtEl>
                                      </p:cBhvr>
                                    </p:animEffect>
                                  </p:childTnLst>
                                </p:cTn>
                              </p:par>
                              <p:par>
                                <p:cTn id="21" presetID="12" presetClass="entr" presetSubtype="1" fill="hold" nodeType="withEffect">
                                  <p:stCondLst>
                                    <p:cond delay="3400"/>
                                  </p:stCondLst>
                                  <p:childTnLst>
                                    <p:set>
                                      <p:cBhvr>
                                        <p:cTn id="22" dur="1" fill="hold">
                                          <p:stCondLst>
                                            <p:cond delay="0"/>
                                          </p:stCondLst>
                                        </p:cTn>
                                        <p:tgtEl>
                                          <p:spTgt spid="389"/>
                                        </p:tgtEl>
                                        <p:attrNameLst>
                                          <p:attrName>style.visibility</p:attrName>
                                        </p:attrNameLst>
                                      </p:cBhvr>
                                      <p:to>
                                        <p:strVal val="visible"/>
                                      </p:to>
                                    </p:set>
                                    <p:anim calcmode="lin" valueType="num">
                                      <p:cBhvr additive="base">
                                        <p:cTn id="23" dur="600"/>
                                        <p:tgtEl>
                                          <p:spTgt spid="389"/>
                                        </p:tgtEl>
                                        <p:attrNameLst>
                                          <p:attrName>ppt_y</p:attrName>
                                        </p:attrNameLst>
                                      </p:cBhvr>
                                      <p:tavLst>
                                        <p:tav tm="0">
                                          <p:val>
                                            <p:strVal val="#ppt_y-#ppt_h*1.125000"/>
                                          </p:val>
                                        </p:tav>
                                        <p:tav tm="100000">
                                          <p:val>
                                            <p:strVal val="#ppt_y"/>
                                          </p:val>
                                        </p:tav>
                                      </p:tavLst>
                                    </p:anim>
                                    <p:animEffect transition="in" filter="wipe(down)">
                                      <p:cBhvr>
                                        <p:cTn id="24" dur="600"/>
                                        <p:tgtEl>
                                          <p:spTgt spid="389"/>
                                        </p:tgtEl>
                                      </p:cBhvr>
                                    </p:animEffect>
                                  </p:childTnLst>
                                </p:cTn>
                              </p:par>
                              <p:par>
                                <p:cTn id="25" presetID="12" presetClass="entr" presetSubtype="1" fill="hold" nodeType="withEffect">
                                  <p:stCondLst>
                                    <p:cond delay="3600"/>
                                  </p:stCondLst>
                                  <p:childTnLst>
                                    <p:set>
                                      <p:cBhvr>
                                        <p:cTn id="26" dur="1" fill="hold">
                                          <p:stCondLst>
                                            <p:cond delay="0"/>
                                          </p:stCondLst>
                                        </p:cTn>
                                        <p:tgtEl>
                                          <p:spTgt spid="364"/>
                                        </p:tgtEl>
                                        <p:attrNameLst>
                                          <p:attrName>style.visibility</p:attrName>
                                        </p:attrNameLst>
                                      </p:cBhvr>
                                      <p:to>
                                        <p:strVal val="visible"/>
                                      </p:to>
                                    </p:set>
                                    <p:anim calcmode="lin" valueType="num">
                                      <p:cBhvr additive="base">
                                        <p:cTn id="27" dur="600"/>
                                        <p:tgtEl>
                                          <p:spTgt spid="364"/>
                                        </p:tgtEl>
                                        <p:attrNameLst>
                                          <p:attrName>ppt_y</p:attrName>
                                        </p:attrNameLst>
                                      </p:cBhvr>
                                      <p:tavLst>
                                        <p:tav tm="0">
                                          <p:val>
                                            <p:strVal val="#ppt_y-#ppt_h*1.125000"/>
                                          </p:val>
                                        </p:tav>
                                        <p:tav tm="100000">
                                          <p:val>
                                            <p:strVal val="#ppt_y"/>
                                          </p:val>
                                        </p:tav>
                                      </p:tavLst>
                                    </p:anim>
                                    <p:animEffect transition="in" filter="wipe(down)">
                                      <p:cBhvr>
                                        <p:cTn id="28" dur="600"/>
                                        <p:tgtEl>
                                          <p:spTgt spid="364"/>
                                        </p:tgtEl>
                                      </p:cBhvr>
                                    </p:animEffect>
                                  </p:childTnLst>
                                </p:cTn>
                              </p:par>
                              <p:par>
                                <p:cTn id="29" presetID="12" presetClass="entr" presetSubtype="1" fill="hold" nodeType="withEffect">
                                  <p:stCondLst>
                                    <p:cond delay="3500"/>
                                  </p:stCondLst>
                                  <p:childTnLst>
                                    <p:set>
                                      <p:cBhvr>
                                        <p:cTn id="30" dur="1" fill="hold">
                                          <p:stCondLst>
                                            <p:cond delay="0"/>
                                          </p:stCondLst>
                                        </p:cTn>
                                        <p:tgtEl>
                                          <p:spTgt spid="383"/>
                                        </p:tgtEl>
                                        <p:attrNameLst>
                                          <p:attrName>style.visibility</p:attrName>
                                        </p:attrNameLst>
                                      </p:cBhvr>
                                      <p:to>
                                        <p:strVal val="visible"/>
                                      </p:to>
                                    </p:set>
                                    <p:anim calcmode="lin" valueType="num">
                                      <p:cBhvr additive="base">
                                        <p:cTn id="31" dur="600"/>
                                        <p:tgtEl>
                                          <p:spTgt spid="383"/>
                                        </p:tgtEl>
                                        <p:attrNameLst>
                                          <p:attrName>ppt_y</p:attrName>
                                        </p:attrNameLst>
                                      </p:cBhvr>
                                      <p:tavLst>
                                        <p:tav tm="0">
                                          <p:val>
                                            <p:strVal val="#ppt_y-#ppt_h*1.125000"/>
                                          </p:val>
                                        </p:tav>
                                        <p:tav tm="100000">
                                          <p:val>
                                            <p:strVal val="#ppt_y"/>
                                          </p:val>
                                        </p:tav>
                                      </p:tavLst>
                                    </p:anim>
                                    <p:animEffect transition="in" filter="wipe(down)">
                                      <p:cBhvr>
                                        <p:cTn id="32" dur="600"/>
                                        <p:tgtEl>
                                          <p:spTgt spid="383"/>
                                        </p:tgtEl>
                                      </p:cBhvr>
                                    </p:animEffect>
                                  </p:childTnLst>
                                </p:cTn>
                              </p:par>
                              <p:par>
                                <p:cTn id="33" presetID="12" presetClass="entr" presetSubtype="1" fill="hold" nodeType="withEffect">
                                  <p:stCondLst>
                                    <p:cond delay="3900"/>
                                  </p:stCondLst>
                                  <p:childTnLst>
                                    <p:set>
                                      <p:cBhvr>
                                        <p:cTn id="34" dur="1" fill="hold">
                                          <p:stCondLst>
                                            <p:cond delay="0"/>
                                          </p:stCondLst>
                                        </p:cTn>
                                        <p:tgtEl>
                                          <p:spTgt spid="371"/>
                                        </p:tgtEl>
                                        <p:attrNameLst>
                                          <p:attrName>style.visibility</p:attrName>
                                        </p:attrNameLst>
                                      </p:cBhvr>
                                      <p:to>
                                        <p:strVal val="visible"/>
                                      </p:to>
                                    </p:set>
                                    <p:anim calcmode="lin" valueType="num">
                                      <p:cBhvr additive="base">
                                        <p:cTn id="35" dur="600"/>
                                        <p:tgtEl>
                                          <p:spTgt spid="371"/>
                                        </p:tgtEl>
                                        <p:attrNameLst>
                                          <p:attrName>ppt_y</p:attrName>
                                        </p:attrNameLst>
                                      </p:cBhvr>
                                      <p:tavLst>
                                        <p:tav tm="0">
                                          <p:val>
                                            <p:strVal val="#ppt_y-#ppt_h*1.125000"/>
                                          </p:val>
                                        </p:tav>
                                        <p:tav tm="100000">
                                          <p:val>
                                            <p:strVal val="#ppt_y"/>
                                          </p:val>
                                        </p:tav>
                                      </p:tavLst>
                                    </p:anim>
                                    <p:animEffect transition="in" filter="wipe(down)">
                                      <p:cBhvr>
                                        <p:cTn id="36" dur="600"/>
                                        <p:tgtEl>
                                          <p:spTgt spid="371"/>
                                        </p:tgtEl>
                                      </p:cBhvr>
                                    </p:animEffect>
                                  </p:childTnLst>
                                </p:cTn>
                              </p:par>
                              <p:par>
                                <p:cTn id="37" presetID="12" presetClass="entr" presetSubtype="1" fill="hold" nodeType="withEffect">
                                  <p:stCondLst>
                                    <p:cond delay="370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600"/>
                                        <p:tgtEl>
                                          <p:spTgt spid="37"/>
                                        </p:tgtEl>
                                        <p:attrNameLst>
                                          <p:attrName>ppt_y</p:attrName>
                                        </p:attrNameLst>
                                      </p:cBhvr>
                                      <p:tavLst>
                                        <p:tav tm="0">
                                          <p:val>
                                            <p:strVal val="#ppt_y-#ppt_h*1.125000"/>
                                          </p:val>
                                        </p:tav>
                                        <p:tav tm="100000">
                                          <p:val>
                                            <p:strVal val="#ppt_y"/>
                                          </p:val>
                                        </p:tav>
                                      </p:tavLst>
                                    </p:anim>
                                    <p:animEffect transition="in" filter="wipe(down)">
                                      <p:cBhvr>
                                        <p:cTn id="40" dur="600"/>
                                        <p:tgtEl>
                                          <p:spTgt spid="37"/>
                                        </p:tgtEl>
                                      </p:cBhvr>
                                    </p:animEffect>
                                  </p:childTnLst>
                                </p:cTn>
                              </p:par>
                              <p:par>
                                <p:cTn id="41" presetID="12" presetClass="entr" presetSubtype="4" fill="hold" nodeType="withEffect">
                                  <p:stCondLst>
                                    <p:cond delay="4100"/>
                                  </p:stCondLst>
                                  <p:childTnLst>
                                    <p:set>
                                      <p:cBhvr>
                                        <p:cTn id="42" dur="1" fill="hold">
                                          <p:stCondLst>
                                            <p:cond delay="0"/>
                                          </p:stCondLst>
                                        </p:cTn>
                                        <p:tgtEl>
                                          <p:spTgt spid="395"/>
                                        </p:tgtEl>
                                        <p:attrNameLst>
                                          <p:attrName>style.visibility</p:attrName>
                                        </p:attrNameLst>
                                      </p:cBhvr>
                                      <p:to>
                                        <p:strVal val="visible"/>
                                      </p:to>
                                    </p:set>
                                    <p:anim calcmode="lin" valueType="num">
                                      <p:cBhvr additive="base">
                                        <p:cTn id="43" dur="600"/>
                                        <p:tgtEl>
                                          <p:spTgt spid="395"/>
                                        </p:tgtEl>
                                        <p:attrNameLst>
                                          <p:attrName>ppt_y</p:attrName>
                                        </p:attrNameLst>
                                      </p:cBhvr>
                                      <p:tavLst>
                                        <p:tav tm="0">
                                          <p:val>
                                            <p:strVal val="#ppt_y+#ppt_h*1.125000"/>
                                          </p:val>
                                        </p:tav>
                                        <p:tav tm="100000">
                                          <p:val>
                                            <p:strVal val="#ppt_y"/>
                                          </p:val>
                                        </p:tav>
                                      </p:tavLst>
                                    </p:anim>
                                    <p:animEffect transition="in" filter="wipe(up)">
                                      <p:cBhvr>
                                        <p:cTn id="44" dur="600"/>
                                        <p:tgtEl>
                                          <p:spTgt spid="395"/>
                                        </p:tgtEl>
                                      </p:cBhvr>
                                    </p:animEffect>
                                  </p:childTnLst>
                                </p:cTn>
                              </p:par>
                              <p:par>
                                <p:cTn id="45" presetID="12" presetClass="entr" presetSubtype="1" fill="hold" nodeType="withEffect">
                                  <p:stCondLst>
                                    <p:cond delay="4000"/>
                                  </p:stCondLst>
                                  <p:childTnLst>
                                    <p:set>
                                      <p:cBhvr>
                                        <p:cTn id="46" dur="1" fill="hold">
                                          <p:stCondLst>
                                            <p:cond delay="0"/>
                                          </p:stCondLst>
                                        </p:cTn>
                                        <p:tgtEl>
                                          <p:spTgt spid="377"/>
                                        </p:tgtEl>
                                        <p:attrNameLst>
                                          <p:attrName>style.visibility</p:attrName>
                                        </p:attrNameLst>
                                      </p:cBhvr>
                                      <p:to>
                                        <p:strVal val="visible"/>
                                      </p:to>
                                    </p:set>
                                    <p:anim calcmode="lin" valueType="num">
                                      <p:cBhvr additive="base">
                                        <p:cTn id="47" dur="600"/>
                                        <p:tgtEl>
                                          <p:spTgt spid="377"/>
                                        </p:tgtEl>
                                        <p:attrNameLst>
                                          <p:attrName>ppt_y</p:attrName>
                                        </p:attrNameLst>
                                      </p:cBhvr>
                                      <p:tavLst>
                                        <p:tav tm="0">
                                          <p:val>
                                            <p:strVal val="#ppt_y-#ppt_h*1.125000"/>
                                          </p:val>
                                        </p:tav>
                                        <p:tav tm="100000">
                                          <p:val>
                                            <p:strVal val="#ppt_y"/>
                                          </p:val>
                                        </p:tav>
                                      </p:tavLst>
                                    </p:anim>
                                    <p:animEffect transition="in" filter="wipe(down)">
                                      <p:cBhvr>
                                        <p:cTn id="48" dur="600"/>
                                        <p:tgtEl>
                                          <p:spTgt spid="377"/>
                                        </p:tgtEl>
                                      </p:cBhvr>
                                    </p:animEffect>
                                  </p:childTnLst>
                                </p:cTn>
                              </p:par>
                              <p:par>
                                <p:cTn id="49" presetID="12" presetClass="entr" presetSubtype="1" fill="hold" nodeType="withEffect">
                                  <p:stCondLst>
                                    <p:cond delay="4200"/>
                                  </p:stCondLst>
                                  <p:childTnLst>
                                    <p:set>
                                      <p:cBhvr>
                                        <p:cTn id="50" dur="1" fill="hold">
                                          <p:stCondLst>
                                            <p:cond delay="0"/>
                                          </p:stCondLst>
                                        </p:cTn>
                                        <p:tgtEl>
                                          <p:spTgt spid="409"/>
                                        </p:tgtEl>
                                        <p:attrNameLst>
                                          <p:attrName>style.visibility</p:attrName>
                                        </p:attrNameLst>
                                      </p:cBhvr>
                                      <p:to>
                                        <p:strVal val="visible"/>
                                      </p:to>
                                    </p:set>
                                    <p:anim calcmode="lin" valueType="num">
                                      <p:cBhvr additive="base">
                                        <p:cTn id="51" dur="600"/>
                                        <p:tgtEl>
                                          <p:spTgt spid="409"/>
                                        </p:tgtEl>
                                        <p:attrNameLst>
                                          <p:attrName>ppt_y</p:attrName>
                                        </p:attrNameLst>
                                      </p:cBhvr>
                                      <p:tavLst>
                                        <p:tav tm="0">
                                          <p:val>
                                            <p:strVal val="#ppt_y-#ppt_h*1.125000"/>
                                          </p:val>
                                        </p:tav>
                                        <p:tav tm="100000">
                                          <p:val>
                                            <p:strVal val="#ppt_y"/>
                                          </p:val>
                                        </p:tav>
                                      </p:tavLst>
                                    </p:anim>
                                    <p:animEffect transition="in" filter="wipe(down)">
                                      <p:cBhvr>
                                        <p:cTn id="52" dur="600"/>
                                        <p:tgtEl>
                                          <p:spTgt spid="409"/>
                                        </p:tgtEl>
                                      </p:cBhvr>
                                    </p:animEffect>
                                  </p:childTnLst>
                                </p:cTn>
                              </p:par>
                              <p:par>
                                <p:cTn id="53" presetID="12" presetClass="entr" presetSubtype="1" fill="hold" nodeType="withEffect">
                                  <p:stCondLst>
                                    <p:cond delay="4500"/>
                                  </p:stCondLst>
                                  <p:childTnLst>
                                    <p:set>
                                      <p:cBhvr>
                                        <p:cTn id="54" dur="1" fill="hold">
                                          <p:stCondLst>
                                            <p:cond delay="0"/>
                                          </p:stCondLst>
                                        </p:cTn>
                                        <p:tgtEl>
                                          <p:spTgt spid="402"/>
                                        </p:tgtEl>
                                        <p:attrNameLst>
                                          <p:attrName>style.visibility</p:attrName>
                                        </p:attrNameLst>
                                      </p:cBhvr>
                                      <p:to>
                                        <p:strVal val="visible"/>
                                      </p:to>
                                    </p:set>
                                    <p:anim calcmode="lin" valueType="num">
                                      <p:cBhvr additive="base">
                                        <p:cTn id="55" dur="600"/>
                                        <p:tgtEl>
                                          <p:spTgt spid="402"/>
                                        </p:tgtEl>
                                        <p:attrNameLst>
                                          <p:attrName>ppt_y</p:attrName>
                                        </p:attrNameLst>
                                      </p:cBhvr>
                                      <p:tavLst>
                                        <p:tav tm="0">
                                          <p:val>
                                            <p:strVal val="#ppt_y-#ppt_h*1.125000"/>
                                          </p:val>
                                        </p:tav>
                                        <p:tav tm="100000">
                                          <p:val>
                                            <p:strVal val="#ppt_y"/>
                                          </p:val>
                                        </p:tav>
                                      </p:tavLst>
                                    </p:anim>
                                    <p:animEffect transition="in" filter="wipe(down)">
                                      <p:cBhvr>
                                        <p:cTn id="56" dur="600"/>
                                        <p:tgtEl>
                                          <p:spTgt spid="402"/>
                                        </p:tgtEl>
                                      </p:cBhvr>
                                    </p:animEffect>
                                  </p:childTnLst>
                                </p:cTn>
                              </p:par>
                              <p:par>
                                <p:cTn id="57" presetID="12" presetClass="entr" presetSubtype="4" fill="hold" nodeType="withEffect">
                                  <p:stCondLst>
                                    <p:cond delay="480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1000"/>
                                        <p:tgtEl>
                                          <p:spTgt spid="2"/>
                                        </p:tgtEl>
                                        <p:attrNameLst>
                                          <p:attrName>ppt_y</p:attrName>
                                        </p:attrNameLst>
                                      </p:cBhvr>
                                      <p:tavLst>
                                        <p:tav tm="0">
                                          <p:val>
                                            <p:strVal val="#ppt_y+#ppt_h*1.125000"/>
                                          </p:val>
                                        </p:tav>
                                        <p:tav tm="100000">
                                          <p:val>
                                            <p:strVal val="#ppt_y"/>
                                          </p:val>
                                        </p:tav>
                                      </p:tavLst>
                                    </p:anim>
                                    <p:animEffect transition="in" filter="wipe(up)">
                                      <p:cBhvr>
                                        <p:cTn id="60" dur="1000"/>
                                        <p:tgtEl>
                                          <p:spTgt spid="2"/>
                                        </p:tgtEl>
                                      </p:cBhvr>
                                    </p:animEffect>
                                  </p:childTnLst>
                                </p:cTn>
                              </p:par>
                              <p:par>
                                <p:cTn id="61" presetID="12" presetClass="entr" presetSubtype="4" fill="hold" nodeType="withEffect">
                                  <p:stCondLst>
                                    <p:cond delay="370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600"/>
                                        <p:tgtEl>
                                          <p:spTgt spid="45"/>
                                        </p:tgtEl>
                                        <p:attrNameLst>
                                          <p:attrName>ppt_y</p:attrName>
                                        </p:attrNameLst>
                                      </p:cBhvr>
                                      <p:tavLst>
                                        <p:tav tm="0">
                                          <p:val>
                                            <p:strVal val="#ppt_y+#ppt_h*1.125000"/>
                                          </p:val>
                                        </p:tav>
                                        <p:tav tm="100000">
                                          <p:val>
                                            <p:strVal val="#ppt_y"/>
                                          </p:val>
                                        </p:tav>
                                      </p:tavLst>
                                    </p:anim>
                                    <p:animEffect transition="in" filter="wipe(up)">
                                      <p:cBhvr>
                                        <p:cTn id="64" dur="600"/>
                                        <p:tgtEl>
                                          <p:spTgt spid="45"/>
                                        </p:tgtEl>
                                      </p:cBhvr>
                                    </p:animEffect>
                                  </p:childTnLst>
                                </p:cTn>
                              </p:par>
                              <p:par>
                                <p:cTn id="65" presetID="10" presetClass="entr" presetSubtype="0" fill="hold" nodeType="withEffect">
                                  <p:stCondLst>
                                    <p:cond delay="300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par>
                                <p:cTn id="68" presetID="54" presetClass="path" presetSubtype="0" accel="50000" decel="50000" fill="hold" nodeType="withEffect">
                                  <p:stCondLst>
                                    <p:cond delay="2700"/>
                                  </p:stCondLst>
                                  <p:childTnLst>
                                    <p:animMotion origin="layout" path="M -3.61111E-6 -6.17284E-7 C 0.00139 -0.01049 0.02743 -0.04383 0.03924 -0.03395 C 0.04931 -0.02376 0.04671 0.02747 0.05539 0.03457 C 0.06424 0.04105 0.0783 0.00216 0.08907 0.00803 C 0.09948 0.01358 0.10851 0.06142 0.11927 0.06883 C 0.12969 0.07593 0.13924 0.05 0.15486 0.0534 C 0.17188 0.06389 0.16094 0.11049 0.16945 0.11698 C 0.17761 0.12315 0.19514 0.07901 0.20521 0.09136 C 0.21511 0.10432 0.22431 0.16111 0.23351 0.16821 C 0.24532 0.17593 0.27882 0.17747 0.27882 0.1784 " pathEditMode="relative" rAng="0" ptsTypes="AAAAAAAAAA">
                                      <p:cBhvr>
                                        <p:cTn id="69" dur="4000" spd="-100000" fill="hold"/>
                                        <p:tgtEl>
                                          <p:spTgt spid="30"/>
                                        </p:tgtEl>
                                        <p:attrNameLst>
                                          <p:attrName>ppt_x</p:attrName>
                                          <p:attrName>ppt_y</p:attrName>
                                        </p:attrNameLst>
                                      </p:cBhvr>
                                      <p:rCtr x="13941" y="7130"/>
                                    </p:animMotion>
                                  </p:childTnLst>
                                </p:cTn>
                              </p:par>
                              <p:par>
                                <p:cTn id="70" presetID="10" presetClass="entr" presetSubtype="0" fill="hold" nodeType="withEffect">
                                  <p:stCondLst>
                                    <p:cond delay="2800"/>
                                  </p:stCondLst>
                                  <p:childTnLst>
                                    <p:set>
                                      <p:cBhvr>
                                        <p:cTn id="71" dur="1" fill="hold">
                                          <p:stCondLst>
                                            <p:cond delay="0"/>
                                          </p:stCondLst>
                                        </p:cTn>
                                        <p:tgtEl>
                                          <p:spTgt spid="416"/>
                                        </p:tgtEl>
                                        <p:attrNameLst>
                                          <p:attrName>style.visibility</p:attrName>
                                        </p:attrNameLst>
                                      </p:cBhvr>
                                      <p:to>
                                        <p:strVal val="visible"/>
                                      </p:to>
                                    </p:set>
                                    <p:animEffect transition="in" filter="fade">
                                      <p:cBhvr>
                                        <p:cTn id="72" dur="600"/>
                                        <p:tgtEl>
                                          <p:spTgt spid="416"/>
                                        </p:tgtEl>
                                      </p:cBhvr>
                                    </p:animEffect>
                                  </p:childTnLst>
                                </p:cTn>
                              </p:par>
                              <p:par>
                                <p:cTn id="73" presetID="54" presetClass="path" presetSubtype="0" accel="50000" decel="50000" fill="hold" nodeType="withEffect">
                                  <p:stCondLst>
                                    <p:cond delay="2300"/>
                                  </p:stCondLst>
                                  <p:childTnLst>
                                    <p:animMotion origin="layout" path="M -0.00017 -0.00031 C 0.00156 -0.00957 -0.02708 -0.03334 -0.03577 -0.03025 C -0.04427 -0.02685 -0.04497 0.01636 -0.05191 0.01882 C -0.05886 0.02099 -0.07188 -0.0284 -0.07969 -0.02685 C -0.0875 -0.025 -0.09097 0.01234 -0.09844 0.01296 C -0.1059 0.01389 -0.11719 -0.00988 -0.12552 -0.00895 C -0.13368 -0.00772 -0.13559 0.04228 -0.14254 0.04352 C -0.14948 0.04537 -0.16094 0.02469 -0.16754 0.02654 C -0.17396 0.02901 -0.16806 0.09568 -0.17917 0.1037 C -0.18715 0.11234 -0.2 0.08333 -0.21493 0.08271 C -0.22917 0.0821 -0.23333 0.16574 -0.23941 0.16543 " pathEditMode="relative" rAng="0" ptsTypes="AAAAAAAAAAA">
                                      <p:cBhvr>
                                        <p:cTn id="74" dur="4000" spd="-100000" fill="hold"/>
                                        <p:tgtEl>
                                          <p:spTgt spid="416"/>
                                        </p:tgtEl>
                                        <p:attrNameLst>
                                          <p:attrName>ppt_x</p:attrName>
                                          <p:attrName>ppt_y</p:attrName>
                                        </p:attrNameLst>
                                      </p:cBhvr>
                                      <p:rCtr x="-11962" y="6759"/>
                                    </p:animMotion>
                                  </p:childTnLst>
                                </p:cTn>
                              </p:par>
                              <p:par>
                                <p:cTn id="75" presetID="12" presetClass="entr" presetSubtype="4" fill="hold" nodeType="withEffect">
                                  <p:stCondLst>
                                    <p:cond delay="3600"/>
                                  </p:stCondLst>
                                  <p:childTnLst>
                                    <p:set>
                                      <p:cBhvr>
                                        <p:cTn id="76" dur="1" fill="hold">
                                          <p:stCondLst>
                                            <p:cond delay="0"/>
                                          </p:stCondLst>
                                        </p:cTn>
                                        <p:tgtEl>
                                          <p:spTgt spid="506"/>
                                        </p:tgtEl>
                                        <p:attrNameLst>
                                          <p:attrName>style.visibility</p:attrName>
                                        </p:attrNameLst>
                                      </p:cBhvr>
                                      <p:to>
                                        <p:strVal val="visible"/>
                                      </p:to>
                                    </p:set>
                                    <p:anim calcmode="lin" valueType="num">
                                      <p:cBhvr additive="base">
                                        <p:cTn id="77" dur="600"/>
                                        <p:tgtEl>
                                          <p:spTgt spid="506"/>
                                        </p:tgtEl>
                                        <p:attrNameLst>
                                          <p:attrName>ppt_y</p:attrName>
                                        </p:attrNameLst>
                                      </p:cBhvr>
                                      <p:tavLst>
                                        <p:tav tm="0">
                                          <p:val>
                                            <p:strVal val="#ppt_y+#ppt_h*1.125000"/>
                                          </p:val>
                                        </p:tav>
                                        <p:tav tm="100000">
                                          <p:val>
                                            <p:strVal val="#ppt_y"/>
                                          </p:val>
                                        </p:tav>
                                      </p:tavLst>
                                    </p:anim>
                                    <p:animEffect transition="in" filter="wipe(up)">
                                      <p:cBhvr>
                                        <p:cTn id="78" dur="600"/>
                                        <p:tgtEl>
                                          <p:spTgt spid="506"/>
                                        </p:tgtEl>
                                      </p:cBhvr>
                                    </p:animEffect>
                                  </p:childTnLst>
                                </p:cTn>
                              </p:par>
                              <p:par>
                                <p:cTn id="79" presetID="12" presetClass="entr" presetSubtype="4" fill="hold" nodeType="withEffect">
                                  <p:stCondLst>
                                    <p:cond delay="4300"/>
                                  </p:stCondLst>
                                  <p:childTnLst>
                                    <p:set>
                                      <p:cBhvr>
                                        <p:cTn id="80" dur="1" fill="hold">
                                          <p:stCondLst>
                                            <p:cond delay="0"/>
                                          </p:stCondLst>
                                        </p:cTn>
                                        <p:tgtEl>
                                          <p:spTgt spid="512"/>
                                        </p:tgtEl>
                                        <p:attrNameLst>
                                          <p:attrName>style.visibility</p:attrName>
                                        </p:attrNameLst>
                                      </p:cBhvr>
                                      <p:to>
                                        <p:strVal val="visible"/>
                                      </p:to>
                                    </p:set>
                                    <p:anim calcmode="lin" valueType="num">
                                      <p:cBhvr additive="base">
                                        <p:cTn id="81" dur="600"/>
                                        <p:tgtEl>
                                          <p:spTgt spid="512"/>
                                        </p:tgtEl>
                                        <p:attrNameLst>
                                          <p:attrName>ppt_y</p:attrName>
                                        </p:attrNameLst>
                                      </p:cBhvr>
                                      <p:tavLst>
                                        <p:tav tm="0">
                                          <p:val>
                                            <p:strVal val="#ppt_y+#ppt_h*1.125000"/>
                                          </p:val>
                                        </p:tav>
                                        <p:tav tm="100000">
                                          <p:val>
                                            <p:strVal val="#ppt_y"/>
                                          </p:val>
                                        </p:tav>
                                      </p:tavLst>
                                    </p:anim>
                                    <p:animEffect transition="in" filter="wipe(up)">
                                      <p:cBhvr>
                                        <p:cTn id="82" dur="600"/>
                                        <p:tgtEl>
                                          <p:spTgt spid="512"/>
                                        </p:tgtEl>
                                      </p:cBhvr>
                                    </p:animEffect>
                                  </p:childTnLst>
                                </p:cTn>
                              </p:par>
                              <p:par>
                                <p:cTn id="83" presetID="12" presetClass="entr" presetSubtype="4" fill="hold" nodeType="withEffect">
                                  <p:stCondLst>
                                    <p:cond delay="3900"/>
                                  </p:stCondLst>
                                  <p:childTnLst>
                                    <p:set>
                                      <p:cBhvr>
                                        <p:cTn id="84" dur="1" fill="hold">
                                          <p:stCondLst>
                                            <p:cond delay="0"/>
                                          </p:stCondLst>
                                        </p:cTn>
                                        <p:tgtEl>
                                          <p:spTgt spid="518"/>
                                        </p:tgtEl>
                                        <p:attrNameLst>
                                          <p:attrName>style.visibility</p:attrName>
                                        </p:attrNameLst>
                                      </p:cBhvr>
                                      <p:to>
                                        <p:strVal val="visible"/>
                                      </p:to>
                                    </p:set>
                                    <p:anim calcmode="lin" valueType="num">
                                      <p:cBhvr additive="base">
                                        <p:cTn id="85" dur="600"/>
                                        <p:tgtEl>
                                          <p:spTgt spid="518"/>
                                        </p:tgtEl>
                                        <p:attrNameLst>
                                          <p:attrName>ppt_y</p:attrName>
                                        </p:attrNameLst>
                                      </p:cBhvr>
                                      <p:tavLst>
                                        <p:tav tm="0">
                                          <p:val>
                                            <p:strVal val="#ppt_y+#ppt_h*1.125000"/>
                                          </p:val>
                                        </p:tav>
                                        <p:tav tm="100000">
                                          <p:val>
                                            <p:strVal val="#ppt_y"/>
                                          </p:val>
                                        </p:tav>
                                      </p:tavLst>
                                    </p:anim>
                                    <p:animEffect transition="in" filter="wipe(up)">
                                      <p:cBhvr>
                                        <p:cTn id="86" dur="600"/>
                                        <p:tgtEl>
                                          <p:spTgt spid="518"/>
                                        </p:tgtEl>
                                      </p:cBhvr>
                                    </p:animEffect>
                                  </p:childTnLst>
                                </p:cTn>
                              </p:par>
                            </p:childTnLst>
                          </p:cTn>
                        </p:par>
                        <p:par>
                          <p:cTn id="87" fill="hold">
                            <p:stCondLst>
                              <p:cond delay="2600"/>
                            </p:stCondLst>
                            <p:childTnLst>
                              <p:par>
                                <p:cTn id="88" presetID="26" presetClass="emph" presetSubtype="0" repeatCount="3000" fill="hold" nodeType="afterEffect">
                                  <p:stCondLst>
                                    <p:cond delay="0"/>
                                  </p:stCondLst>
                                  <p:childTnLst>
                                    <p:animEffect transition="out" filter="fade">
                                      <p:cBhvr>
                                        <p:cTn id="89" dur="750" tmFilter="0, 0; .2, .5; .8, .5; 1, 0"/>
                                        <p:tgtEl>
                                          <p:spTgt spid="389"/>
                                        </p:tgtEl>
                                      </p:cBhvr>
                                    </p:animEffect>
                                    <p:animScale>
                                      <p:cBhvr>
                                        <p:cTn id="90" dur="375" autoRev="1" fill="hold"/>
                                        <p:tgtEl>
                                          <p:spTgt spid="389"/>
                                        </p:tgtEl>
                                      </p:cBhvr>
                                      <p:by x="105000" y="105000"/>
                                    </p:animScale>
                                  </p:childTnLst>
                                </p:cTn>
                              </p:par>
                              <p:par>
                                <p:cTn id="91" presetID="26" presetClass="emph" presetSubtype="0" repeatCount="3000" fill="hold" nodeType="withEffect">
                                  <p:stCondLst>
                                    <p:cond delay="600"/>
                                  </p:stCondLst>
                                  <p:childTnLst>
                                    <p:animEffect transition="out" filter="fade">
                                      <p:cBhvr>
                                        <p:cTn id="92" dur="750" tmFilter="0, 0; .2, .5; .8, .5; 1, 0"/>
                                        <p:tgtEl>
                                          <p:spTgt spid="383"/>
                                        </p:tgtEl>
                                      </p:cBhvr>
                                    </p:animEffect>
                                    <p:animScale>
                                      <p:cBhvr>
                                        <p:cTn id="93" dur="375" autoRev="1" fill="hold"/>
                                        <p:tgtEl>
                                          <p:spTgt spid="383"/>
                                        </p:tgtEl>
                                      </p:cBhvr>
                                      <p:by x="105000" y="105000"/>
                                    </p:animScale>
                                  </p:childTnLst>
                                </p:cTn>
                              </p:par>
                              <p:par>
                                <p:cTn id="94" presetID="26" presetClass="emph" presetSubtype="0" repeatCount="3000" fill="hold" nodeType="withEffect">
                                  <p:stCondLst>
                                    <p:cond delay="300"/>
                                  </p:stCondLst>
                                  <p:childTnLst>
                                    <p:animEffect transition="out" filter="fade">
                                      <p:cBhvr>
                                        <p:cTn id="95" dur="750" tmFilter="0, 0; .2, .5; .8, .5; 1, 0"/>
                                        <p:tgtEl>
                                          <p:spTgt spid="371"/>
                                        </p:tgtEl>
                                      </p:cBhvr>
                                    </p:animEffect>
                                    <p:animScale>
                                      <p:cBhvr>
                                        <p:cTn id="96" dur="375" autoRev="1" fill="hold"/>
                                        <p:tgtEl>
                                          <p:spTgt spid="371"/>
                                        </p:tgtEl>
                                      </p:cBhvr>
                                      <p:by x="105000" y="105000"/>
                                    </p:animScale>
                                  </p:childTnLst>
                                </p:cTn>
                              </p:par>
                              <p:par>
                                <p:cTn id="97" presetID="26" presetClass="emph" presetSubtype="0" repeatCount="3000" fill="hold" nodeType="withEffect">
                                  <p:stCondLst>
                                    <p:cond delay="300"/>
                                  </p:stCondLst>
                                  <p:childTnLst>
                                    <p:animEffect transition="out" filter="fade">
                                      <p:cBhvr>
                                        <p:cTn id="98" dur="750" tmFilter="0, 0; .2, .5; .8, .5; 1, 0"/>
                                        <p:tgtEl>
                                          <p:spTgt spid="377"/>
                                        </p:tgtEl>
                                      </p:cBhvr>
                                    </p:animEffect>
                                    <p:animScale>
                                      <p:cBhvr>
                                        <p:cTn id="99" dur="375" autoRev="1" fill="hold"/>
                                        <p:tgtEl>
                                          <p:spTgt spid="377"/>
                                        </p:tgtEl>
                                      </p:cBhvr>
                                      <p:by x="105000" y="105000"/>
                                    </p:animScale>
                                  </p:childTnLst>
                                </p:cTn>
                              </p:par>
                              <p:par>
                                <p:cTn id="100" presetID="32" presetClass="emph" presetSubtype="0" repeatCount="4000" fill="hold" nodeType="withEffect">
                                  <p:stCondLst>
                                    <p:cond delay="300"/>
                                  </p:stCondLst>
                                  <p:childTnLst>
                                    <p:animRot by="120000">
                                      <p:cBhvr>
                                        <p:cTn id="101" dur="150" fill="hold">
                                          <p:stCondLst>
                                            <p:cond delay="0"/>
                                          </p:stCondLst>
                                        </p:cTn>
                                        <p:tgtEl>
                                          <p:spTgt spid="30"/>
                                        </p:tgtEl>
                                        <p:attrNameLst>
                                          <p:attrName>r</p:attrName>
                                        </p:attrNameLst>
                                      </p:cBhvr>
                                    </p:animRot>
                                    <p:animRot by="-240000">
                                      <p:cBhvr>
                                        <p:cTn id="102" dur="300" fill="hold">
                                          <p:stCondLst>
                                            <p:cond delay="300"/>
                                          </p:stCondLst>
                                        </p:cTn>
                                        <p:tgtEl>
                                          <p:spTgt spid="30"/>
                                        </p:tgtEl>
                                        <p:attrNameLst>
                                          <p:attrName>r</p:attrName>
                                        </p:attrNameLst>
                                      </p:cBhvr>
                                    </p:animRot>
                                    <p:animRot by="240000">
                                      <p:cBhvr>
                                        <p:cTn id="103" dur="300" fill="hold">
                                          <p:stCondLst>
                                            <p:cond delay="600"/>
                                          </p:stCondLst>
                                        </p:cTn>
                                        <p:tgtEl>
                                          <p:spTgt spid="30"/>
                                        </p:tgtEl>
                                        <p:attrNameLst>
                                          <p:attrName>r</p:attrName>
                                        </p:attrNameLst>
                                      </p:cBhvr>
                                    </p:animRot>
                                    <p:animRot by="-240000">
                                      <p:cBhvr>
                                        <p:cTn id="104" dur="300" fill="hold">
                                          <p:stCondLst>
                                            <p:cond delay="900"/>
                                          </p:stCondLst>
                                        </p:cTn>
                                        <p:tgtEl>
                                          <p:spTgt spid="30"/>
                                        </p:tgtEl>
                                        <p:attrNameLst>
                                          <p:attrName>r</p:attrName>
                                        </p:attrNameLst>
                                      </p:cBhvr>
                                    </p:animRot>
                                    <p:animRot by="120000">
                                      <p:cBhvr>
                                        <p:cTn id="105" dur="300" fill="hold">
                                          <p:stCondLst>
                                            <p:cond delay="1200"/>
                                          </p:stCondLst>
                                        </p:cTn>
                                        <p:tgtEl>
                                          <p:spTgt spid="30"/>
                                        </p:tgtEl>
                                        <p:attrNameLst>
                                          <p:attrName>r</p:attrName>
                                        </p:attrNameLst>
                                      </p:cBhvr>
                                    </p:animRot>
                                  </p:childTnLst>
                                </p:cTn>
                              </p:par>
                              <p:par>
                                <p:cTn id="106" presetID="32" presetClass="emph" presetSubtype="0" repeatCount="4000" fill="hold" nodeType="withEffect">
                                  <p:stCondLst>
                                    <p:cond delay="300"/>
                                  </p:stCondLst>
                                  <p:childTnLst>
                                    <p:animRot by="120000">
                                      <p:cBhvr>
                                        <p:cTn id="107" dur="150" fill="hold">
                                          <p:stCondLst>
                                            <p:cond delay="0"/>
                                          </p:stCondLst>
                                        </p:cTn>
                                        <p:tgtEl>
                                          <p:spTgt spid="416"/>
                                        </p:tgtEl>
                                        <p:attrNameLst>
                                          <p:attrName>r</p:attrName>
                                        </p:attrNameLst>
                                      </p:cBhvr>
                                    </p:animRot>
                                    <p:animRot by="-240000">
                                      <p:cBhvr>
                                        <p:cTn id="108" dur="300" fill="hold">
                                          <p:stCondLst>
                                            <p:cond delay="300"/>
                                          </p:stCondLst>
                                        </p:cTn>
                                        <p:tgtEl>
                                          <p:spTgt spid="416"/>
                                        </p:tgtEl>
                                        <p:attrNameLst>
                                          <p:attrName>r</p:attrName>
                                        </p:attrNameLst>
                                      </p:cBhvr>
                                    </p:animRot>
                                    <p:animRot by="240000">
                                      <p:cBhvr>
                                        <p:cTn id="109" dur="300" fill="hold">
                                          <p:stCondLst>
                                            <p:cond delay="600"/>
                                          </p:stCondLst>
                                        </p:cTn>
                                        <p:tgtEl>
                                          <p:spTgt spid="416"/>
                                        </p:tgtEl>
                                        <p:attrNameLst>
                                          <p:attrName>r</p:attrName>
                                        </p:attrNameLst>
                                      </p:cBhvr>
                                    </p:animRot>
                                    <p:animRot by="-240000">
                                      <p:cBhvr>
                                        <p:cTn id="110" dur="300" fill="hold">
                                          <p:stCondLst>
                                            <p:cond delay="900"/>
                                          </p:stCondLst>
                                        </p:cTn>
                                        <p:tgtEl>
                                          <p:spTgt spid="416"/>
                                        </p:tgtEl>
                                        <p:attrNameLst>
                                          <p:attrName>r</p:attrName>
                                        </p:attrNameLst>
                                      </p:cBhvr>
                                    </p:animRot>
                                    <p:animRot by="120000">
                                      <p:cBhvr>
                                        <p:cTn id="111" dur="300" fill="hold">
                                          <p:stCondLst>
                                            <p:cond delay="1200"/>
                                          </p:stCondLst>
                                        </p:cTn>
                                        <p:tgtEl>
                                          <p:spTgt spid="4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112" repeatCount="indefinite" fill="remove" display="0">
                  <p:stCondLst>
                    <p:cond delay="indefinite"/>
                  </p:stCondLst>
                  <p:endCondLst>
                    <p:cond evt="onStopAudio" delay="0">
                      <p:tgtEl>
                        <p:sldTgt/>
                      </p:tgtEl>
                    </p:cond>
                  </p:endCondLst>
                </p:cTn>
                <p:tgtEl>
                  <p:spTgt spid="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p:pic>
        <p:nvPicPr>
          <p:cNvPr id="21515" name="图片 10" descr="early"/>
          <p:cNvPicPr>
            <a:picLocks noChangeAspect="1" noChangeArrowheads="1"/>
          </p:cNvPicPr>
          <p:nvPr/>
        </p:nvPicPr>
        <p:blipFill>
          <a:blip r:embed="rId1"/>
          <a:srcRect r="68"/>
          <a:stretch>
            <a:fillRect/>
          </a:stretch>
        </p:blipFill>
        <p:spPr bwMode="auto">
          <a:xfrm>
            <a:off x="1024890" y="2794953"/>
            <a:ext cx="3729038" cy="2087562"/>
          </a:xfrm>
          <a:prstGeom prst="rect">
            <a:avLst/>
          </a:prstGeom>
          <a:solidFill>
            <a:srgbClr val="EDEDED"/>
          </a:solidFill>
          <a:ln w="88900" cap="sq" cmpd="sng">
            <a:solidFill>
              <a:srgbClr val="FFFFFF"/>
            </a:solidFill>
            <a:miter lim="800000"/>
            <a:headEnd/>
            <a:tailEnd/>
          </a:ln>
        </p:spPr>
      </p:pic>
      <p:sp>
        <p:nvSpPr>
          <p:cNvPr id="31" name="TextBox 30"/>
          <p:cNvSpPr txBox="1"/>
          <p:nvPr/>
        </p:nvSpPr>
        <p:spPr>
          <a:xfrm>
            <a:off x="869315" y="1827530"/>
            <a:ext cx="6605270" cy="6451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p>
            <a:r>
              <a:rPr lang="en-US" altLang="zh-CN" sz="3600" b="1" dirty="0" smtClean="0">
                <a:ln w="1905"/>
                <a:solidFill>
                  <a:srgbClr val="FF0000"/>
                </a:solidFill>
                <a:effectLst>
                  <a:innerShdw blurRad="69850" dist="43180" dir="5400000">
                    <a:srgbClr val="000000">
                      <a:alpha val="65000"/>
                    </a:srgbClr>
                  </a:innerShdw>
                </a:effectLst>
                <a:latin typeface="Comic Sans MS" panose="030F0702030302020204" pitchFamily="66" charset="0"/>
              </a:rPr>
              <a:t>Then</a:t>
            </a:r>
            <a:r>
              <a:rPr lang="en-US" altLang="zh-CN" sz="3600" b="1" dirty="0" smtClean="0">
                <a:ln w="1905"/>
                <a:solidFill>
                  <a:schemeClr val="tx1"/>
                </a:solidFill>
                <a:effectLst>
                  <a:innerShdw blurRad="69850" dist="43180" dir="5400000">
                    <a:srgbClr val="000000">
                      <a:alpha val="65000"/>
                    </a:srgbClr>
                  </a:innerShdw>
                </a:effectLst>
                <a:latin typeface="Comic Sans MS" panose="030F0702030302020204" pitchFamily="66" charset="0"/>
              </a:rPr>
              <a:t>,what do they do</a:t>
            </a:r>
            <a:r>
              <a:rPr lang="en-US" altLang="zh-CN" sz="3600" b="1" dirty="0" smtClean="0">
                <a:ln w="1905"/>
                <a:solidFill>
                  <a:srgbClr val="00B050"/>
                </a:solidFill>
                <a:effectLst>
                  <a:innerShdw blurRad="69850" dist="43180" dir="5400000">
                    <a:srgbClr val="000000">
                      <a:alpha val="65000"/>
                    </a:srgbClr>
                  </a:innerShdw>
                </a:effectLst>
                <a:latin typeface="Comic Sans MS" panose="030F0702030302020204" pitchFamily="66" charset="0"/>
              </a:rPr>
              <a:t> </a:t>
            </a:r>
            <a:r>
              <a:rPr lang="en-US" altLang="zh-CN" sz="3600" b="1" dirty="0" smtClean="0">
                <a:ln w="1905"/>
                <a:solidFill>
                  <a:schemeClr val="tx1"/>
                </a:solidFill>
                <a:effectLst>
                  <a:innerShdw blurRad="69850" dist="43180" dir="5400000">
                    <a:srgbClr val="000000">
                      <a:alpha val="65000"/>
                    </a:srgbClr>
                  </a:innerShdw>
                </a:effectLst>
                <a:latin typeface="Comic Sans MS" panose="030F0702030302020204" pitchFamily="66" charset="0"/>
              </a:rPr>
              <a:t>?</a:t>
            </a:r>
            <a:endParaRPr lang="en-US" altLang="zh-CN" sz="3600" b="1" dirty="0" smtClean="0">
              <a:ln w="1905"/>
              <a:solidFill>
                <a:schemeClr val="tx1"/>
              </a:solidFill>
              <a:effectLst>
                <a:innerShdw blurRad="69850" dist="43180" dir="5400000">
                  <a:srgbClr val="000000">
                    <a:alpha val="65000"/>
                  </a:srgbClr>
                </a:innerShdw>
              </a:effectLst>
              <a:latin typeface="Comic Sans MS" panose="030F0702030302020204" pitchFamily="66" charset="0"/>
            </a:endParaRPr>
          </a:p>
        </p:txBody>
      </p:sp>
      <p:pic>
        <p:nvPicPr>
          <p:cNvPr id="49" name="图片 48"/>
          <p:cNvPicPr>
            <a:picLocks noChangeAspect="1"/>
          </p:cNvPicPr>
          <p:nvPr/>
        </p:nvPicPr>
        <p:blipFill>
          <a:blip r:embed="rId2" cstate="print"/>
          <a:stretch>
            <a:fillRect/>
          </a:stretch>
        </p:blipFill>
        <p:spPr>
          <a:xfrm>
            <a:off x="4512824" y="95250"/>
            <a:ext cx="7647426" cy="1110071"/>
          </a:xfrm>
          <a:prstGeom prst="rect">
            <a:avLst/>
          </a:prstGeom>
        </p:spPr>
      </p:pic>
      <p:grpSp>
        <p:nvGrpSpPr>
          <p:cNvPr id="33" name="组合 32"/>
          <p:cNvGrpSpPr/>
          <p:nvPr/>
        </p:nvGrpSpPr>
        <p:grpSpPr>
          <a:xfrm>
            <a:off x="102870" y="-106680"/>
            <a:ext cx="4319905" cy="1733550"/>
            <a:chOff x="3340" y="2262"/>
            <a:chExt cx="6803" cy="2730"/>
          </a:xfrm>
        </p:grpSpPr>
        <p:sp>
          <p:nvSpPr>
            <p:cNvPr id="34" name="圆角矩形 33">
              <a:hlinkClick r:id="rId3" action="ppaction://hlinkfile"/>
            </p:cNvPr>
            <p:cNvSpPr/>
            <p:nvPr/>
          </p:nvSpPr>
          <p:spPr>
            <a:xfrm>
              <a:off x="4547" y="3461"/>
              <a:ext cx="5596" cy="111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p>
              <a:pPr algn="ctr"/>
              <a:r>
                <a:rPr lang="en-US" altLang="zh-CN" sz="3200" b="1">
                  <a:solidFill>
                    <a:schemeClr val="tx1"/>
                  </a:solidFill>
                  <a:latin typeface="Comic Sans MS" panose="030F0702030302020204" pitchFamily="66" charset="0"/>
                  <a:cs typeface="Comic Sans MS" panose="030F0702030302020204" pitchFamily="66" charset="0"/>
                </a:rPr>
                <a:t>Look and say</a:t>
              </a:r>
              <a:endParaRPr lang="en-US" altLang="zh-CN" sz="3200" b="1">
                <a:solidFill>
                  <a:schemeClr val="tx1"/>
                </a:solidFill>
                <a:latin typeface="Comic Sans MS" panose="030F0702030302020204" pitchFamily="66" charset="0"/>
                <a:cs typeface="Comic Sans MS" panose="030F0702030302020204" pitchFamily="66" charset="0"/>
              </a:endParaRPr>
            </a:p>
          </p:txBody>
        </p:sp>
        <p:pic>
          <p:nvPicPr>
            <p:cNvPr id="35" name="图片 34">
              <a:hlinkClick r:id="rId3" action="ppaction://hlinkfile"/>
            </p:cNvPr>
            <p:cNvPicPr>
              <a:picLocks noChangeAspect="1"/>
            </p:cNvPicPr>
            <p:nvPr/>
          </p:nvPicPr>
          <p:blipFill>
            <a:blip r:embed="rId4">
              <a:clrChange>
                <a:clrFrom>
                  <a:srgbClr val="F6F6F6">
                    <a:alpha val="100000"/>
                  </a:srgbClr>
                </a:clrFrom>
                <a:clrTo>
                  <a:srgbClr val="F6F6F6">
                    <a:alpha val="100000"/>
                    <a:alpha val="0"/>
                  </a:srgbClr>
                </a:clrTo>
              </a:clrChange>
            </a:blip>
            <a:srcRect l="15493" t="3787" r="16533" b="7920"/>
            <a:stretch>
              <a:fillRect/>
            </a:stretch>
          </p:blipFill>
          <p:spPr>
            <a:xfrm>
              <a:off x="3340" y="2262"/>
              <a:ext cx="2102" cy="2730"/>
            </a:xfrm>
            <a:prstGeom prst="rect">
              <a:avLst/>
            </a:prstGeom>
          </p:spPr>
        </p:pic>
      </p:grpSp>
      <p:sp>
        <p:nvSpPr>
          <p:cNvPr id="2" name="文本框 1"/>
          <p:cNvSpPr txBox="1"/>
          <p:nvPr/>
        </p:nvSpPr>
        <p:spPr>
          <a:xfrm>
            <a:off x="250190" y="5173980"/>
            <a:ext cx="6253480" cy="953135"/>
          </a:xfrm>
          <a:prstGeom prst="rect">
            <a:avLst/>
          </a:prstGeom>
          <a:solidFill>
            <a:schemeClr val="accent3">
              <a:lumMod val="40000"/>
              <a:lumOff val="60000"/>
            </a:schemeClr>
          </a:solidFill>
        </p:spPr>
        <p:txBody>
          <a:bodyPr wrap="square" rtlCol="0" anchor="t">
            <a:spAutoFit/>
          </a:bodyPr>
          <a:p>
            <a:r>
              <a:rPr lang="en-US" altLang="zh-CN" sz="2800" b="1">
                <a:latin typeface="Comic Sans MS" panose="030F0702030302020204" pitchFamily="66" charset="0"/>
                <a:cs typeface="Comic Sans MS" panose="030F0702030302020204" pitchFamily="66" charset="0"/>
                <a:sym typeface="+mn-ea"/>
              </a:rPr>
              <a:t>Then, they put a stocking on their beds and wait for presents.</a:t>
            </a:r>
            <a:endParaRPr lang="en-US" altLang="zh-CN" sz="2800" b="1">
              <a:latin typeface="Comic Sans MS" panose="030F0702030302020204" pitchFamily="66" charset="0"/>
              <a:cs typeface="Comic Sans MS" panose="030F0702030302020204" pitchFamily="66" charset="0"/>
              <a:sym typeface="+mn-ea"/>
            </a:endParaRPr>
          </a:p>
        </p:txBody>
      </p:sp>
      <p:sp>
        <p:nvSpPr>
          <p:cNvPr id="3" name="文本框 2"/>
          <p:cNvSpPr txBox="1"/>
          <p:nvPr/>
        </p:nvSpPr>
        <p:spPr>
          <a:xfrm rot="480000">
            <a:off x="7124065" y="2205990"/>
            <a:ext cx="2929890" cy="2676525"/>
          </a:xfrm>
          <a:prstGeom prst="rect">
            <a:avLst/>
          </a:prstGeom>
          <a:solidFill>
            <a:schemeClr val="tx2">
              <a:lumMod val="20000"/>
              <a:lumOff val="80000"/>
            </a:schemeClr>
          </a:solidFill>
        </p:spPr>
        <p:txBody>
          <a:bodyPr wrap="square" rtlCol="0">
            <a:spAutoFit/>
          </a:bodyPr>
          <a:p>
            <a:pPr algn="just"/>
            <a:r>
              <a:rPr lang="en-US" altLang="zh-CN" sz="2800">
                <a:latin typeface="Comic Sans MS" panose="030F0702030302020204" pitchFamily="66" charset="0"/>
                <a:cs typeface="Comic Sans MS" panose="030F0702030302020204" pitchFamily="66" charset="0"/>
              </a:rPr>
              <a:t>Tip: Only </a:t>
            </a:r>
            <a:r>
              <a:rPr lang="en-US" altLang="zh-CN" sz="2800">
                <a:solidFill>
                  <a:schemeClr val="accent2"/>
                </a:solidFill>
                <a:latin typeface="Comic Sans MS" panose="030F0702030302020204" pitchFamily="66" charset="0"/>
                <a:cs typeface="Comic Sans MS" panose="030F0702030302020204" pitchFamily="66" charset="0"/>
              </a:rPr>
              <a:t>children(</a:t>
            </a:r>
            <a:r>
              <a:rPr lang="zh-CN" altLang="en-US" sz="2800">
                <a:solidFill>
                  <a:schemeClr val="accent2"/>
                </a:solidFill>
                <a:latin typeface="Comic Sans MS" panose="030F0702030302020204" pitchFamily="66" charset="0"/>
                <a:cs typeface="Comic Sans MS" panose="030F0702030302020204" pitchFamily="66" charset="0"/>
              </a:rPr>
              <a:t>孩子们</a:t>
            </a:r>
            <a:r>
              <a:rPr lang="en-US" altLang="zh-CN" sz="2800">
                <a:solidFill>
                  <a:schemeClr val="accent2"/>
                </a:solidFill>
                <a:latin typeface="Comic Sans MS" panose="030F0702030302020204" pitchFamily="66" charset="0"/>
                <a:cs typeface="Comic Sans MS" panose="030F0702030302020204" pitchFamily="66" charset="0"/>
              </a:rPr>
              <a:t>)</a:t>
            </a:r>
            <a:r>
              <a:rPr lang="en-US" altLang="zh-CN" sz="2800">
                <a:latin typeface="Comic Sans MS" panose="030F0702030302020204" pitchFamily="66" charset="0"/>
                <a:cs typeface="Comic Sans MS" panose="030F0702030302020204" pitchFamily="66" charset="0"/>
              </a:rPr>
              <a:t> put a stocking on their beds and wait for presents.</a:t>
            </a:r>
            <a:endParaRPr lang="en-US" altLang="zh-CN" sz="2800">
              <a:latin typeface="Comic Sans MS" panose="030F0702030302020204" pitchFamily="66" charset="0"/>
              <a:cs typeface="Comic Sans MS" panose="030F0702030302020204" pitchFamily="66" charset="0"/>
            </a:endParaRPr>
          </a:p>
        </p:txBody>
      </p:sp>
      <p:sp>
        <p:nvSpPr>
          <p:cNvPr id="4" name="TextBox 30"/>
          <p:cNvSpPr txBox="1"/>
          <p:nvPr/>
        </p:nvSpPr>
        <p:spPr>
          <a:xfrm>
            <a:off x="5034280" y="3048635"/>
            <a:ext cx="6605270" cy="1198880"/>
          </a:xfrm>
          <a:prstGeom prst="rect">
            <a:avLst/>
          </a:prstGeom>
          <a:solidFill>
            <a:schemeClr val="accent5">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rtlCol="0">
            <a:spAutoFit/>
          </a:bodyPr>
          <a:p>
            <a:r>
              <a:rPr lang="en-US" altLang="zh-CN" sz="3600" b="1" dirty="0" smtClean="0">
                <a:ln w="1905"/>
                <a:solidFill>
                  <a:srgbClr val="FF0000"/>
                </a:solidFill>
                <a:effectLst>
                  <a:innerShdw blurRad="69850" dist="43180" dir="5400000">
                    <a:srgbClr val="000000">
                      <a:alpha val="65000"/>
                    </a:srgbClr>
                  </a:innerShdw>
                </a:effectLst>
                <a:latin typeface="Comic Sans MS" panose="030F0702030302020204" pitchFamily="66" charset="0"/>
              </a:rPr>
              <a:t>Who </a:t>
            </a:r>
            <a:r>
              <a:rPr lang="en-US" altLang="zh-CN" sz="3600" b="1" dirty="0" smtClean="0">
                <a:ln w="1905"/>
                <a:solidFill>
                  <a:schemeClr val="tx1"/>
                </a:solidFill>
                <a:effectLst>
                  <a:innerShdw blurRad="69850" dist="43180" dir="5400000">
                    <a:srgbClr val="000000">
                      <a:alpha val="65000"/>
                    </a:srgbClr>
                  </a:innerShdw>
                </a:effectLst>
                <a:latin typeface="Comic Sans MS" panose="030F0702030302020204" pitchFamily="66" charset="0"/>
              </a:rPr>
              <a:t>also puts a stocking on the bed</a:t>
            </a:r>
            <a:r>
              <a:rPr lang="en-US" altLang="zh-CN" sz="3600" b="1" dirty="0" smtClean="0">
                <a:ln w="1905"/>
                <a:solidFill>
                  <a:schemeClr val="tx1"/>
                </a:solidFill>
                <a:effectLst>
                  <a:innerShdw blurRad="69850" dist="43180" dir="5400000">
                    <a:srgbClr val="000000">
                      <a:alpha val="65000"/>
                    </a:srgbClr>
                  </a:innerShdw>
                </a:effectLst>
                <a:latin typeface="Comic Sans MS" panose="030F0702030302020204" pitchFamily="66" charset="0"/>
              </a:rPr>
              <a:t>?</a:t>
            </a:r>
            <a:endParaRPr lang="en-US" altLang="zh-CN" sz="3600" b="1" dirty="0" smtClean="0">
              <a:ln w="1905"/>
              <a:solidFill>
                <a:schemeClr val="tx1"/>
              </a:solidFill>
              <a:effectLst>
                <a:innerShdw blurRad="69850" dist="43180" dir="5400000">
                  <a:srgbClr val="000000">
                    <a:alpha val="65000"/>
                  </a:srgbClr>
                </a:innerShdw>
              </a:effectLst>
              <a:latin typeface="Comic Sans MS" panose="030F0702030302020204" pitchFamily="66"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515"/>
                                        </p:tgtEl>
                                        <p:attrNameLst>
                                          <p:attrName>style.visibility</p:attrName>
                                        </p:attrNameLst>
                                      </p:cBhvr>
                                      <p:to>
                                        <p:strVal val="visible"/>
                                      </p:to>
                                    </p:set>
                                    <p:animEffect transition="in" filter="blinds(horizontal)">
                                      <p:cBhvr>
                                        <p:cTn id="12" dur="500"/>
                                        <p:tgtEl>
                                          <p:spTgt spid="215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2" grpId="0" bldLvl="0" animBg="1"/>
      <p:bldP spid="3" grpId="0" bldLvl="0" animBg="1"/>
      <p:bldP spid="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p:grpSp>
        <p:nvGrpSpPr>
          <p:cNvPr id="33" name="组合 32"/>
          <p:cNvGrpSpPr/>
          <p:nvPr/>
        </p:nvGrpSpPr>
        <p:grpSpPr>
          <a:xfrm>
            <a:off x="102870" y="-106680"/>
            <a:ext cx="4319905" cy="1733550"/>
            <a:chOff x="3340" y="2262"/>
            <a:chExt cx="6803" cy="2730"/>
          </a:xfrm>
        </p:grpSpPr>
        <p:sp>
          <p:nvSpPr>
            <p:cNvPr id="34" name="圆角矩形 33">
              <a:hlinkClick r:id="rId1" action="ppaction://hlinkfile"/>
            </p:cNvPr>
            <p:cNvSpPr/>
            <p:nvPr/>
          </p:nvSpPr>
          <p:spPr>
            <a:xfrm>
              <a:off x="4547" y="3461"/>
              <a:ext cx="5596" cy="1111"/>
            </a:xfrm>
            <a:prstGeom prst="roundRect">
              <a:avLst/>
            </a:prstGeom>
            <a:gradFill>
              <a:gsLst>
                <a:gs pos="50000">
                  <a:srgbClr val="CCE8EA"/>
                </a:gs>
                <a:gs pos="0">
                  <a:srgbClr val="DDF0F1"/>
                </a:gs>
                <a:gs pos="100000">
                  <a:srgbClr val="BAE0E2"/>
                </a:gs>
              </a:gsLst>
              <a:lin ang="5400000" scaled="1"/>
            </a:gradFill>
          </p:spPr>
          <p:style>
            <a:lnRef idx="2">
              <a:schemeClr val="accent6">
                <a:shade val="50000"/>
              </a:schemeClr>
            </a:lnRef>
            <a:fillRef idx="1">
              <a:schemeClr val="accent6"/>
            </a:fillRef>
            <a:effectRef idx="0">
              <a:schemeClr val="accent6"/>
            </a:effectRef>
            <a:fontRef idx="minor">
              <a:schemeClr val="lt1"/>
            </a:fontRef>
          </p:style>
          <p:txBody>
            <a:bodyPr rtlCol="0" anchor="ctr"/>
            <a:p>
              <a:pPr algn="ctr"/>
              <a:r>
                <a:rPr lang="en-US" altLang="zh-CN" sz="3200" b="1">
                  <a:solidFill>
                    <a:schemeClr val="tx1"/>
                  </a:solidFill>
                  <a:latin typeface="Comic Sans MS" panose="030F0702030302020204" pitchFamily="66" charset="0"/>
                  <a:cs typeface="Comic Sans MS" panose="030F0702030302020204" pitchFamily="66" charset="0"/>
                </a:rPr>
                <a:t>Talk and say</a:t>
              </a:r>
              <a:endParaRPr lang="en-US" altLang="zh-CN" sz="3200" b="1">
                <a:solidFill>
                  <a:schemeClr val="tx1"/>
                </a:solidFill>
                <a:latin typeface="Comic Sans MS" panose="030F0702030302020204" pitchFamily="66" charset="0"/>
                <a:cs typeface="Comic Sans MS" panose="030F0702030302020204" pitchFamily="66" charset="0"/>
              </a:endParaRPr>
            </a:p>
          </p:txBody>
        </p:sp>
        <p:pic>
          <p:nvPicPr>
            <p:cNvPr id="35" name="图片 34">
              <a:hlinkClick r:id="rId1" action="ppaction://hlinkfile"/>
            </p:cNvPr>
            <p:cNvPicPr>
              <a:picLocks noChangeAspect="1"/>
            </p:cNvPicPr>
            <p:nvPr/>
          </p:nvPicPr>
          <p:blipFill>
            <a:blip r:embed="rId2">
              <a:clrChange>
                <a:clrFrom>
                  <a:srgbClr val="F6F6F6">
                    <a:alpha val="100000"/>
                  </a:srgbClr>
                </a:clrFrom>
                <a:clrTo>
                  <a:srgbClr val="F6F6F6">
                    <a:alpha val="100000"/>
                    <a:alpha val="0"/>
                  </a:srgbClr>
                </a:clrTo>
              </a:clrChange>
            </a:blip>
            <a:srcRect l="15493" t="3787" r="16533" b="7920"/>
            <a:stretch>
              <a:fillRect/>
            </a:stretch>
          </p:blipFill>
          <p:spPr>
            <a:xfrm>
              <a:off x="3340" y="2262"/>
              <a:ext cx="2102" cy="2730"/>
            </a:xfrm>
            <a:prstGeom prst="rect">
              <a:avLst/>
            </a:prstGeom>
          </p:spPr>
        </p:pic>
      </p:grpSp>
      <p:sp>
        <p:nvSpPr>
          <p:cNvPr id="15" name="文本框 14"/>
          <p:cNvSpPr txBox="1"/>
          <p:nvPr/>
        </p:nvSpPr>
        <p:spPr>
          <a:xfrm>
            <a:off x="1541780" y="3171825"/>
            <a:ext cx="977900" cy="583565"/>
          </a:xfrm>
          <a:prstGeom prst="rect">
            <a:avLst/>
          </a:prstGeom>
          <a:noFill/>
          <a:ln w="28575">
            <a:solidFill>
              <a:schemeClr val="accent2"/>
            </a:solidFill>
            <a:prstDash val="sysDot"/>
          </a:ln>
        </p:spPr>
        <p:txBody>
          <a:bodyPr wrap="square" rtlCol="0">
            <a:spAutoFit/>
          </a:bodyPr>
          <a:p>
            <a:r>
              <a:rPr lang="en-US" altLang="zh-CN" sz="3200" b="1"/>
              <a:t>first</a:t>
            </a:r>
            <a:endParaRPr lang="en-US" altLang="zh-CN" sz="3200" b="1"/>
          </a:p>
        </p:txBody>
      </p:sp>
      <p:sp>
        <p:nvSpPr>
          <p:cNvPr id="16" name="文本框 15"/>
          <p:cNvSpPr txBox="1"/>
          <p:nvPr/>
        </p:nvSpPr>
        <p:spPr>
          <a:xfrm>
            <a:off x="3881755" y="3171825"/>
            <a:ext cx="1207770" cy="583565"/>
          </a:xfrm>
          <a:prstGeom prst="rect">
            <a:avLst/>
          </a:prstGeom>
          <a:noFill/>
          <a:ln w="28575">
            <a:solidFill>
              <a:schemeClr val="accent1">
                <a:lumMod val="75000"/>
              </a:schemeClr>
            </a:solidFill>
            <a:prstDash val="sysDot"/>
          </a:ln>
        </p:spPr>
        <p:txBody>
          <a:bodyPr wrap="square" rtlCol="0">
            <a:spAutoFit/>
          </a:bodyPr>
          <a:p>
            <a:r>
              <a:rPr lang="en-US" altLang="zh-CN" sz="3200" b="1"/>
              <a:t>next</a:t>
            </a:r>
            <a:endParaRPr lang="en-US" altLang="zh-CN" sz="3200" b="1"/>
          </a:p>
        </p:txBody>
      </p:sp>
      <p:sp>
        <p:nvSpPr>
          <p:cNvPr id="17" name="文本框 16"/>
          <p:cNvSpPr txBox="1"/>
          <p:nvPr/>
        </p:nvSpPr>
        <p:spPr>
          <a:xfrm>
            <a:off x="6379845" y="3171825"/>
            <a:ext cx="1090930" cy="583565"/>
          </a:xfrm>
          <a:prstGeom prst="rect">
            <a:avLst/>
          </a:prstGeom>
          <a:noFill/>
          <a:ln w="28575">
            <a:solidFill>
              <a:schemeClr val="accent4">
                <a:lumMod val="75000"/>
              </a:schemeClr>
            </a:solidFill>
            <a:prstDash val="sysDot"/>
          </a:ln>
        </p:spPr>
        <p:txBody>
          <a:bodyPr wrap="square" rtlCol="0">
            <a:spAutoFit/>
          </a:bodyPr>
          <a:p>
            <a:r>
              <a:rPr lang="en-US" altLang="zh-CN" sz="3200" b="1"/>
              <a:t>then</a:t>
            </a:r>
            <a:endParaRPr lang="en-US" altLang="zh-CN" sz="3200" b="1"/>
          </a:p>
        </p:txBody>
      </p:sp>
      <p:sp>
        <p:nvSpPr>
          <p:cNvPr id="18" name="文本框 17"/>
          <p:cNvSpPr txBox="1"/>
          <p:nvPr/>
        </p:nvSpPr>
        <p:spPr>
          <a:xfrm>
            <a:off x="8772525" y="3171825"/>
            <a:ext cx="1421130" cy="583565"/>
          </a:xfrm>
          <a:prstGeom prst="rect">
            <a:avLst/>
          </a:prstGeom>
          <a:noFill/>
          <a:ln w="28575">
            <a:solidFill>
              <a:schemeClr val="accent6"/>
            </a:solidFill>
            <a:prstDash val="sysDot"/>
          </a:ln>
        </p:spPr>
        <p:txBody>
          <a:bodyPr wrap="square" rtlCol="0">
            <a:spAutoFit/>
          </a:bodyPr>
          <a:p>
            <a:r>
              <a:rPr lang="en-US" altLang="zh-CN" sz="3200" b="1"/>
              <a:t>finally</a:t>
            </a:r>
            <a:endParaRPr lang="en-US" altLang="zh-CN" sz="3200" b="1"/>
          </a:p>
        </p:txBody>
      </p:sp>
      <p:sp>
        <p:nvSpPr>
          <p:cNvPr id="19" name="矩形 18"/>
          <p:cNvSpPr/>
          <p:nvPr/>
        </p:nvSpPr>
        <p:spPr>
          <a:xfrm>
            <a:off x="5213350" y="264160"/>
            <a:ext cx="4143375" cy="275336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just">
              <a:lnSpc>
                <a:spcPct val="150000"/>
              </a:lnSpc>
            </a:pPr>
            <a:r>
              <a:rPr lang="zh-CN" altLang="en-US" sz="2000" b="1">
                <a:solidFill>
                  <a:srgbClr val="FF0000"/>
                </a:solidFill>
                <a:sym typeface="+mn-ea"/>
              </a:rPr>
              <a:t>四人</a:t>
            </a:r>
            <a:r>
              <a:rPr lang="zh-CN" altLang="en-US" sz="2000" b="1">
                <a:solidFill>
                  <a:schemeClr val="tx1"/>
                </a:solidFill>
                <a:sym typeface="+mn-ea"/>
              </a:rPr>
              <a:t>一组合作</a:t>
            </a:r>
            <a:endParaRPr lang="zh-CN" altLang="en-US" sz="2000" b="1">
              <a:solidFill>
                <a:schemeClr val="tx1"/>
              </a:solidFill>
              <a:sym typeface="+mn-ea"/>
            </a:endParaRPr>
          </a:p>
          <a:p>
            <a:pPr algn="just">
              <a:lnSpc>
                <a:spcPct val="150000"/>
              </a:lnSpc>
            </a:pPr>
            <a:r>
              <a:rPr lang="en-US" altLang="zh-CN" sz="2000" b="1">
                <a:solidFill>
                  <a:schemeClr val="tx1"/>
                </a:solidFill>
              </a:rPr>
              <a:t>1.</a:t>
            </a:r>
            <a:r>
              <a:rPr lang="zh-CN" altLang="en-US" sz="2000" b="1">
                <a:solidFill>
                  <a:schemeClr val="tx1"/>
                </a:solidFill>
              </a:rPr>
              <a:t>仔细阅读</a:t>
            </a:r>
            <a:r>
              <a:rPr lang="zh-CN" altLang="en-US" sz="2000" b="1">
                <a:solidFill>
                  <a:srgbClr val="FF0000"/>
                </a:solidFill>
              </a:rPr>
              <a:t>第四小节</a:t>
            </a:r>
            <a:r>
              <a:rPr lang="zh-CN" altLang="en-US" sz="2000" b="1">
                <a:solidFill>
                  <a:schemeClr val="tx1"/>
                </a:solidFill>
              </a:rPr>
              <a:t>，</a:t>
            </a:r>
            <a:r>
              <a:rPr lang="zh-CN" altLang="en-US" sz="2000" b="1">
                <a:solidFill>
                  <a:schemeClr val="tx1"/>
                </a:solidFill>
                <a:sym typeface="+mn-ea"/>
              </a:rPr>
              <a:t>用直线划出圣诞活动的短语</a:t>
            </a:r>
            <a:endParaRPr lang="zh-CN" altLang="en-US" sz="2000" b="1">
              <a:solidFill>
                <a:schemeClr val="tx1"/>
              </a:solidFill>
            </a:endParaRPr>
          </a:p>
          <a:p>
            <a:pPr algn="just">
              <a:lnSpc>
                <a:spcPct val="150000"/>
              </a:lnSpc>
            </a:pPr>
            <a:r>
              <a:rPr lang="en-US" altLang="zh-CN" sz="2000" b="1">
                <a:solidFill>
                  <a:schemeClr val="tx1"/>
                </a:solidFill>
              </a:rPr>
              <a:t>2.</a:t>
            </a:r>
            <a:r>
              <a:rPr lang="zh-CN" altLang="en-US" sz="3200" b="1">
                <a:solidFill>
                  <a:srgbClr val="FF0000"/>
                </a:solidFill>
              </a:rPr>
              <a:t>有序地</a:t>
            </a:r>
            <a:r>
              <a:rPr lang="zh-CN" altLang="en-US" sz="2000" b="1">
                <a:solidFill>
                  <a:schemeClr val="tx1"/>
                </a:solidFill>
              </a:rPr>
              <a:t>介绍一下</a:t>
            </a:r>
            <a:endParaRPr lang="en-US" altLang="zh-CN" sz="2000">
              <a:solidFill>
                <a:schemeClr val="tx1"/>
              </a:solidFill>
            </a:endParaRPr>
          </a:p>
        </p:txBody>
      </p:sp>
      <p:sp>
        <p:nvSpPr>
          <p:cNvPr id="43" name="燕尾形 42"/>
          <p:cNvSpPr/>
          <p:nvPr/>
        </p:nvSpPr>
        <p:spPr>
          <a:xfrm>
            <a:off x="2851150" y="3330575"/>
            <a:ext cx="656590" cy="246380"/>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50" name="燕尾形 49"/>
          <p:cNvSpPr/>
          <p:nvPr/>
        </p:nvSpPr>
        <p:spPr>
          <a:xfrm>
            <a:off x="5375275" y="3330575"/>
            <a:ext cx="656590" cy="246380"/>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51" name="燕尾形 50"/>
          <p:cNvSpPr/>
          <p:nvPr/>
        </p:nvSpPr>
        <p:spPr>
          <a:xfrm>
            <a:off x="7804150" y="3340735"/>
            <a:ext cx="656590" cy="246380"/>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grpSp>
        <p:nvGrpSpPr>
          <p:cNvPr id="11" name="组合 10"/>
          <p:cNvGrpSpPr/>
          <p:nvPr/>
        </p:nvGrpSpPr>
        <p:grpSpPr>
          <a:xfrm>
            <a:off x="5961380" y="4723130"/>
            <a:ext cx="4009390" cy="1972310"/>
            <a:chOff x="9388" y="7438"/>
            <a:chExt cx="6314" cy="3106"/>
          </a:xfrm>
        </p:grpSpPr>
        <p:pic>
          <p:nvPicPr>
            <p:cNvPr id="55" name="图片 54"/>
            <p:cNvPicPr>
              <a:picLocks noChangeAspect="1"/>
            </p:cNvPicPr>
            <p:nvPr/>
          </p:nvPicPr>
          <p:blipFill>
            <a:blip r:embed="rId3">
              <a:clrChange>
                <a:clrFrom>
                  <a:srgbClr val="000000">
                    <a:alpha val="100000"/>
                  </a:srgbClr>
                </a:clrFrom>
                <a:clrTo>
                  <a:srgbClr val="000000">
                    <a:alpha val="100000"/>
                    <a:alpha val="0"/>
                  </a:srgbClr>
                </a:clrTo>
              </a:clrChange>
            </a:blip>
            <a:srcRect t="8835" b="7457"/>
            <a:stretch>
              <a:fillRect/>
            </a:stretch>
          </p:blipFill>
          <p:spPr>
            <a:xfrm>
              <a:off x="9388" y="7822"/>
              <a:ext cx="4169" cy="2722"/>
            </a:xfrm>
            <a:prstGeom prst="rect">
              <a:avLst/>
            </a:prstGeom>
          </p:spPr>
        </p:pic>
        <p:sp>
          <p:nvSpPr>
            <p:cNvPr id="57" name="线形标注 1 56"/>
            <p:cNvSpPr/>
            <p:nvPr/>
          </p:nvSpPr>
          <p:spPr>
            <a:xfrm>
              <a:off x="13324" y="7438"/>
              <a:ext cx="2379" cy="827"/>
            </a:xfrm>
            <a:prstGeom prst="borderCallout1">
              <a:avLst>
                <a:gd name="adj1" fmla="val 59008"/>
                <a:gd name="adj2" fmla="val -336"/>
                <a:gd name="adj3" fmla="val 112500"/>
                <a:gd name="adj4" fmla="val -38333"/>
              </a:avLst>
            </a:prstGeom>
          </p:spPr>
          <p:style>
            <a:lnRef idx="1">
              <a:schemeClr val="accent5"/>
            </a:lnRef>
            <a:fillRef idx="2">
              <a:schemeClr val="accent5"/>
            </a:fillRef>
            <a:effectRef idx="1">
              <a:schemeClr val="accent5"/>
            </a:effectRef>
            <a:fontRef idx="minor">
              <a:schemeClr val="dk1"/>
            </a:fontRef>
          </p:style>
          <p:txBody>
            <a:bodyPr rtlCol="0" anchor="ctr"/>
            <a:p>
              <a:pPr algn="ctr"/>
              <a:r>
                <a:rPr lang="en-US" altLang="zh-CN" sz="2800">
                  <a:solidFill>
                    <a:schemeClr val="tx1"/>
                  </a:solidFill>
                </a:rPr>
                <a:t>turkey</a:t>
              </a:r>
              <a:endParaRPr lang="en-US" altLang="zh-CN" sz="2800">
                <a:solidFill>
                  <a:schemeClr val="tx1"/>
                </a:solidFill>
              </a:endParaRPr>
            </a:p>
          </p:txBody>
        </p:sp>
      </p:grpSp>
      <p:grpSp>
        <p:nvGrpSpPr>
          <p:cNvPr id="13" name="组合 12"/>
          <p:cNvGrpSpPr/>
          <p:nvPr/>
        </p:nvGrpSpPr>
        <p:grpSpPr>
          <a:xfrm>
            <a:off x="1437640" y="5570855"/>
            <a:ext cx="4374515" cy="1203960"/>
            <a:chOff x="2264" y="8773"/>
            <a:chExt cx="6889" cy="1896"/>
          </a:xfrm>
        </p:grpSpPr>
        <p:pic>
          <p:nvPicPr>
            <p:cNvPr id="56" name="图片 55"/>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7257" y="8773"/>
              <a:ext cx="1896" cy="1896"/>
            </a:xfrm>
            <a:prstGeom prst="rect">
              <a:avLst/>
            </a:prstGeom>
          </p:spPr>
        </p:pic>
        <p:sp>
          <p:nvSpPr>
            <p:cNvPr id="58" name="线形标注 1 57"/>
            <p:cNvSpPr/>
            <p:nvPr/>
          </p:nvSpPr>
          <p:spPr>
            <a:xfrm>
              <a:off x="2264" y="9307"/>
              <a:ext cx="3826" cy="1236"/>
            </a:xfrm>
            <a:prstGeom prst="borderCallout1">
              <a:avLst>
                <a:gd name="adj1" fmla="val 53204"/>
                <a:gd name="adj2" fmla="val 100294"/>
                <a:gd name="adj3" fmla="val 21886"/>
                <a:gd name="adj4" fmla="val 147414"/>
              </a:avLst>
            </a:prstGeom>
          </p:spPr>
          <p:style>
            <a:lnRef idx="1">
              <a:schemeClr val="accent5"/>
            </a:lnRef>
            <a:fillRef idx="2">
              <a:schemeClr val="accent5"/>
            </a:fillRef>
            <a:effectRef idx="1">
              <a:schemeClr val="accent5"/>
            </a:effectRef>
            <a:fontRef idx="minor">
              <a:schemeClr val="dk1"/>
            </a:fontRef>
          </p:style>
          <p:txBody>
            <a:bodyPr rtlCol="0" anchor="ctr"/>
            <a:p>
              <a:pPr algn="ctr"/>
              <a:r>
                <a:rPr lang="en-US" altLang="zh-CN" sz="2800">
                  <a:solidFill>
                    <a:schemeClr val="tx1"/>
                  </a:solidFill>
                </a:rPr>
                <a:t>Christmas pudding</a:t>
              </a:r>
              <a:endParaRPr lang="en-US" altLang="zh-CN" sz="2800">
                <a:solidFill>
                  <a:schemeClr val="tx1"/>
                </a:solidFill>
              </a:endParaRPr>
            </a:p>
          </p:txBody>
        </p:sp>
      </p:grpSp>
      <p:pic>
        <p:nvPicPr>
          <p:cNvPr id="59" name="图片 58"/>
          <p:cNvPicPr>
            <a:picLocks noChangeAspect="1"/>
          </p:cNvPicPr>
          <p:nvPr/>
        </p:nvPicPr>
        <p:blipFill>
          <a:blip r:embed="rId5">
            <a:clrChange>
              <a:clrFrom>
                <a:srgbClr val="F6F6F6">
                  <a:alpha val="100000"/>
                </a:srgbClr>
              </a:clrFrom>
              <a:clrTo>
                <a:srgbClr val="F6F6F6">
                  <a:alpha val="100000"/>
                  <a:alpha val="0"/>
                </a:srgbClr>
              </a:clrTo>
            </a:clrChange>
          </a:blip>
          <a:srcRect l="14467" r="19293" b="3440"/>
          <a:stretch>
            <a:fillRect/>
          </a:stretch>
        </p:blipFill>
        <p:spPr>
          <a:xfrm>
            <a:off x="9787890" y="3755390"/>
            <a:ext cx="932180" cy="1359535"/>
          </a:xfrm>
          <a:prstGeom prst="rect">
            <a:avLst/>
          </a:prstGeom>
        </p:spPr>
      </p:pic>
      <p:grpSp>
        <p:nvGrpSpPr>
          <p:cNvPr id="6" name="组合 5"/>
          <p:cNvGrpSpPr/>
          <p:nvPr/>
        </p:nvGrpSpPr>
        <p:grpSpPr>
          <a:xfrm>
            <a:off x="745490" y="3755390"/>
            <a:ext cx="2489200" cy="779145"/>
            <a:chOff x="1174" y="5914"/>
            <a:chExt cx="3920" cy="1227"/>
          </a:xfrm>
        </p:grpSpPr>
        <p:sp>
          <p:nvSpPr>
            <p:cNvPr id="52" name="文本框 51"/>
            <p:cNvSpPr txBox="1"/>
            <p:nvPr/>
          </p:nvSpPr>
          <p:spPr>
            <a:xfrm>
              <a:off x="1174" y="6319"/>
              <a:ext cx="3920" cy="822"/>
            </a:xfrm>
            <a:prstGeom prst="rect">
              <a:avLst/>
            </a:prstGeom>
            <a:noFill/>
            <a:ln>
              <a:solidFill>
                <a:schemeClr val="accent2">
                  <a:lumMod val="75000"/>
                </a:schemeClr>
              </a:solidFill>
            </a:ln>
          </p:spPr>
          <p:txBody>
            <a:bodyPr wrap="square" rtlCol="0">
              <a:spAutoFit/>
            </a:bodyPr>
            <a:p>
              <a:r>
                <a:rPr lang="en-US" altLang="zh-CN" sz="2800"/>
                <a:t>wake up early</a:t>
              </a:r>
              <a:endParaRPr lang="en-US" altLang="zh-CN" sz="2800"/>
            </a:p>
          </p:txBody>
        </p:sp>
        <p:cxnSp>
          <p:nvCxnSpPr>
            <p:cNvPr id="3" name="直接连接符 2"/>
            <p:cNvCxnSpPr>
              <a:stCxn id="15" idx="2"/>
              <a:endCxn id="52" idx="0"/>
            </p:cNvCxnSpPr>
            <p:nvPr/>
          </p:nvCxnSpPr>
          <p:spPr>
            <a:xfrm flipH="1">
              <a:off x="3134" y="5914"/>
              <a:ext cx="64" cy="40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2784475" y="3755390"/>
            <a:ext cx="3401060" cy="1489710"/>
            <a:chOff x="4385" y="5914"/>
            <a:chExt cx="5356" cy="2346"/>
          </a:xfrm>
        </p:grpSpPr>
        <p:sp>
          <p:nvSpPr>
            <p:cNvPr id="53" name="文本框 52"/>
            <p:cNvSpPr txBox="1"/>
            <p:nvPr/>
          </p:nvSpPr>
          <p:spPr>
            <a:xfrm>
              <a:off x="4385" y="7438"/>
              <a:ext cx="5357" cy="822"/>
            </a:xfrm>
            <a:prstGeom prst="rect">
              <a:avLst/>
            </a:prstGeom>
            <a:noFill/>
            <a:ln>
              <a:solidFill>
                <a:schemeClr val="accent1">
                  <a:lumMod val="75000"/>
                </a:schemeClr>
              </a:solidFill>
            </a:ln>
          </p:spPr>
          <p:txBody>
            <a:bodyPr wrap="square" rtlCol="0">
              <a:spAutoFit/>
            </a:bodyPr>
            <a:p>
              <a:r>
                <a:rPr lang="en-US" altLang="zh-CN" sz="2800"/>
                <a:t>open their presents</a:t>
              </a:r>
              <a:endParaRPr lang="en-US" altLang="zh-CN" sz="2800"/>
            </a:p>
          </p:txBody>
        </p:sp>
        <p:cxnSp>
          <p:nvCxnSpPr>
            <p:cNvPr id="4" name="直接连接符 3"/>
            <p:cNvCxnSpPr>
              <a:stCxn id="16" idx="2"/>
              <a:endCxn id="53" idx="0"/>
            </p:cNvCxnSpPr>
            <p:nvPr/>
          </p:nvCxnSpPr>
          <p:spPr>
            <a:xfrm>
              <a:off x="7064" y="5914"/>
              <a:ext cx="0" cy="152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5537200" y="3755390"/>
            <a:ext cx="2837180" cy="779145"/>
            <a:chOff x="8720" y="5914"/>
            <a:chExt cx="4468" cy="1227"/>
          </a:xfrm>
        </p:grpSpPr>
        <p:sp>
          <p:nvSpPr>
            <p:cNvPr id="54" name="文本框 53"/>
            <p:cNvSpPr txBox="1"/>
            <p:nvPr/>
          </p:nvSpPr>
          <p:spPr>
            <a:xfrm>
              <a:off x="8720" y="6319"/>
              <a:ext cx="4469" cy="822"/>
            </a:xfrm>
            <a:prstGeom prst="rect">
              <a:avLst/>
            </a:prstGeom>
            <a:noFill/>
            <a:ln>
              <a:solidFill>
                <a:schemeClr val="accent4">
                  <a:lumMod val="75000"/>
                </a:schemeClr>
              </a:solidFill>
            </a:ln>
          </p:spPr>
          <p:txBody>
            <a:bodyPr wrap="square" rtlCol="0">
              <a:spAutoFit/>
            </a:bodyPr>
            <a:p>
              <a:r>
                <a:rPr lang="en-US" altLang="zh-CN" sz="2800"/>
                <a:t>have a big lunch</a:t>
              </a:r>
              <a:endParaRPr lang="en-US" altLang="zh-CN" sz="2800"/>
            </a:p>
          </p:txBody>
        </p:sp>
        <p:cxnSp>
          <p:nvCxnSpPr>
            <p:cNvPr id="5" name="直接连接符 4"/>
            <p:cNvCxnSpPr>
              <a:endCxn id="54" idx="0"/>
            </p:cNvCxnSpPr>
            <p:nvPr/>
          </p:nvCxnSpPr>
          <p:spPr>
            <a:xfrm>
              <a:off x="10906" y="5914"/>
              <a:ext cx="49" cy="405"/>
            </a:xfrm>
            <a:prstGeom prst="line">
              <a:avLst/>
            </a:prstGeom>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31681" y="1754525"/>
            <a:ext cx="5256530" cy="5835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p>
            <a:r>
              <a:rPr lang="en-US" altLang="zh-CN" sz="3200" b="1" dirty="0" smtClean="0">
                <a:ln w="1905"/>
                <a:solidFill>
                  <a:srgbClr val="FF0000"/>
                </a:solidFill>
                <a:effectLst>
                  <a:innerShdw blurRad="69850" dist="43180" dir="5400000">
                    <a:srgbClr val="000000">
                      <a:alpha val="65000"/>
                    </a:srgbClr>
                  </a:innerShdw>
                </a:effectLst>
                <a:latin typeface="Comic Sans MS" panose="030F0702030302020204" pitchFamily="66" charset="0"/>
              </a:rPr>
              <a:t>Finally</a:t>
            </a:r>
            <a:r>
              <a:rPr lang="en-US" altLang="zh-CN" sz="3200" b="1" dirty="0" smtClean="0">
                <a:ln w="1905"/>
                <a:solidFill>
                  <a:schemeClr val="tx1"/>
                </a:solidFill>
                <a:effectLst>
                  <a:innerShdw blurRad="69850" dist="43180" dir="5400000">
                    <a:srgbClr val="000000">
                      <a:alpha val="65000"/>
                    </a:srgbClr>
                  </a:innerShdw>
                </a:effectLst>
                <a:latin typeface="Comic Sans MS" panose="030F0702030302020204" pitchFamily="66" charset="0"/>
              </a:rPr>
              <a:t>,what do they do</a:t>
            </a:r>
            <a:r>
              <a:rPr lang="en-US" altLang="zh-CN" sz="3200" b="1" dirty="0" smtClean="0">
                <a:ln w="1905"/>
                <a:solidFill>
                  <a:srgbClr val="00B050"/>
                </a:solidFill>
                <a:effectLst>
                  <a:innerShdw blurRad="69850" dist="43180" dir="5400000">
                    <a:srgbClr val="000000">
                      <a:alpha val="65000"/>
                    </a:srgbClr>
                  </a:innerShdw>
                </a:effectLst>
                <a:latin typeface="Comic Sans MS" panose="030F0702030302020204" pitchFamily="66" charset="0"/>
              </a:rPr>
              <a:t> </a:t>
            </a:r>
            <a:r>
              <a:rPr lang="en-US" altLang="zh-CN" sz="3200" b="1" dirty="0" smtClean="0">
                <a:solidFill>
                  <a:schemeClr val="tx1"/>
                </a:solidFill>
                <a:effectLst>
                  <a:outerShdw blurRad="38100" dist="19050" dir="2700000" algn="tl" rotWithShape="0">
                    <a:schemeClr val="dk1">
                      <a:alpha val="40000"/>
                    </a:schemeClr>
                  </a:outerShdw>
                </a:effectLst>
                <a:latin typeface="Comic Sans MS" panose="030F0702030302020204" pitchFamily="66" charset="0"/>
              </a:rPr>
              <a:t>?</a:t>
            </a:r>
            <a:endParaRPr lang="en-US" altLang="zh-CN" sz="3200" b="1" dirty="0" smtClean="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sp>
        <p:nvSpPr>
          <p:cNvPr id="21" name="Rectangle 6" descr="360软件小助手截图20140914132228">
            <a:hlinkClick r:id="rId6" action="ppaction://hlinksldjump"/>
          </p:cNvPr>
          <p:cNvSpPr>
            <a:spLocks noChangeArrowheads="1"/>
          </p:cNvSpPr>
          <p:nvPr/>
        </p:nvSpPr>
        <p:spPr bwMode="auto">
          <a:xfrm>
            <a:off x="9432290" y="148590"/>
            <a:ext cx="2670810" cy="2487930"/>
          </a:xfrm>
          <a:prstGeom prst="rect">
            <a:avLst/>
          </a:prstGeom>
          <a:blipFill dpi="0" rotWithShape="1">
            <a:blip r:embed="rId7" cstate="print"/>
            <a:srcRect/>
            <a:stretch>
              <a:fillRect/>
            </a:stretch>
          </a:blipFill>
          <a:ln w="38100">
            <a:solidFill>
              <a:srgbClr val="FF8585"/>
            </a:solidFill>
            <a:prstDash val="lgDashDotDot"/>
            <a:miter lim="800000"/>
          </a:ln>
        </p:spPr>
        <p:txBody>
          <a:bodyPr wrap="none" anchor="ctr"/>
          <a:p>
            <a:pPr algn="ctr">
              <a:buFont typeface="Arial" panose="020B0604020202020204" pitchFamily="34" charset="0"/>
              <a:buNone/>
            </a:pPr>
            <a:endParaRPr lang="zh-CN" altLang="zh-CN" b="1"/>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up)">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p:tgtEl>
                                          <p:spTgt spid="15"/>
                                        </p:tgtEl>
                                        <p:attrNameLst>
                                          <p:attrName>ppt_x</p:attrName>
                                        </p:attrNameLst>
                                      </p:cBhvr>
                                      <p:tavLst>
                                        <p:tav tm="0">
                                          <p:val>
                                            <p:strVal val="#ppt_x-#ppt_w*1.125000"/>
                                          </p:val>
                                        </p:tav>
                                        <p:tav tm="100000">
                                          <p:val>
                                            <p:strVal val="#ppt_x"/>
                                          </p:val>
                                        </p:tav>
                                      </p:tavLst>
                                    </p:anim>
                                    <p:animEffect transition="in" filter="wipe(righ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p:tgtEl>
                                          <p:spTgt spid="43"/>
                                        </p:tgtEl>
                                        <p:attrNameLst>
                                          <p:attrName>ppt_x</p:attrName>
                                        </p:attrNameLst>
                                      </p:cBhvr>
                                      <p:tavLst>
                                        <p:tav tm="0">
                                          <p:val>
                                            <p:strVal val="#ppt_x-#ppt_w*1.125000"/>
                                          </p:val>
                                        </p:tav>
                                        <p:tav tm="100000">
                                          <p:val>
                                            <p:strVal val="#ppt_x"/>
                                          </p:val>
                                        </p:tav>
                                      </p:tavLst>
                                    </p:anim>
                                    <p:animEffect transition="in" filter="wipe(right)">
                                      <p:cBhvr>
                                        <p:cTn id="25" dur="500"/>
                                        <p:tgtEl>
                                          <p:spTgt spid="43"/>
                                        </p:tgtEl>
                                      </p:cBhvr>
                                    </p:animEffect>
                                  </p:childTnLst>
                                </p:cTn>
                              </p:par>
                            </p:childTnLst>
                          </p:cTn>
                        </p:par>
                        <p:par>
                          <p:cTn id="26" fill="hold">
                            <p:stCondLst>
                              <p:cond delay="500"/>
                            </p:stCondLst>
                            <p:childTnLst>
                              <p:par>
                                <p:cTn id="27" presetID="12" presetClass="entr" presetSubtype="8"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p:tgtEl>
                                          <p:spTgt spid="16"/>
                                        </p:tgtEl>
                                        <p:attrNameLst>
                                          <p:attrName>ppt_x</p:attrName>
                                        </p:attrNameLst>
                                      </p:cBhvr>
                                      <p:tavLst>
                                        <p:tav tm="0">
                                          <p:val>
                                            <p:strVal val="#ppt_x-#ppt_w*1.125000"/>
                                          </p:val>
                                        </p:tav>
                                        <p:tav tm="100000">
                                          <p:val>
                                            <p:strVal val="#ppt_x"/>
                                          </p:val>
                                        </p:tav>
                                      </p:tavLst>
                                    </p:anim>
                                    <p:animEffect transition="in" filter="wipe(righ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p:tgtEl>
                                          <p:spTgt spid="50"/>
                                        </p:tgtEl>
                                        <p:attrNameLst>
                                          <p:attrName>ppt_x</p:attrName>
                                        </p:attrNameLst>
                                      </p:cBhvr>
                                      <p:tavLst>
                                        <p:tav tm="0">
                                          <p:val>
                                            <p:strVal val="#ppt_x-#ppt_w*1.125000"/>
                                          </p:val>
                                        </p:tav>
                                        <p:tav tm="100000">
                                          <p:val>
                                            <p:strVal val="#ppt_x"/>
                                          </p:val>
                                        </p:tav>
                                      </p:tavLst>
                                    </p:anim>
                                    <p:animEffect transition="in" filter="wipe(right)">
                                      <p:cBhvr>
                                        <p:cTn id="36" dur="500"/>
                                        <p:tgtEl>
                                          <p:spTgt spid="50"/>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p:tgtEl>
                                          <p:spTgt spid="17"/>
                                        </p:tgtEl>
                                        <p:attrNameLst>
                                          <p:attrName>ppt_x</p:attrName>
                                        </p:attrNameLst>
                                      </p:cBhvr>
                                      <p:tavLst>
                                        <p:tav tm="0">
                                          <p:val>
                                            <p:strVal val="#ppt_x-#ppt_w*1.125000"/>
                                          </p:val>
                                        </p:tav>
                                        <p:tav tm="100000">
                                          <p:val>
                                            <p:strVal val="#ppt_x"/>
                                          </p:val>
                                        </p:tav>
                                      </p:tavLst>
                                    </p:anim>
                                    <p:animEffect transition="in" filter="wipe(righ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8"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p:tgtEl>
                                          <p:spTgt spid="51"/>
                                        </p:tgtEl>
                                        <p:attrNameLst>
                                          <p:attrName>ppt_x</p:attrName>
                                        </p:attrNameLst>
                                      </p:cBhvr>
                                      <p:tavLst>
                                        <p:tav tm="0">
                                          <p:val>
                                            <p:strVal val="#ppt_x-#ppt_w*1.125000"/>
                                          </p:val>
                                        </p:tav>
                                        <p:tav tm="100000">
                                          <p:val>
                                            <p:strVal val="#ppt_x"/>
                                          </p:val>
                                        </p:tav>
                                      </p:tavLst>
                                    </p:anim>
                                    <p:animEffect transition="in" filter="wipe(right)">
                                      <p:cBhvr>
                                        <p:cTn id="46" dur="500"/>
                                        <p:tgtEl>
                                          <p:spTgt spid="51"/>
                                        </p:tgtEl>
                                      </p:cBhvr>
                                    </p:animEffect>
                                  </p:childTnLst>
                                </p:cTn>
                              </p:par>
                            </p:childTnLst>
                          </p:cTn>
                        </p:par>
                        <p:par>
                          <p:cTn id="47" fill="hold">
                            <p:stCondLst>
                              <p:cond delay="500"/>
                            </p:stCondLst>
                            <p:childTnLst>
                              <p:par>
                                <p:cTn id="48" presetID="12" presetClass="entr" presetSubtype="8"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p:tgtEl>
                                          <p:spTgt spid="18"/>
                                        </p:tgtEl>
                                        <p:attrNameLst>
                                          <p:attrName>ppt_x</p:attrName>
                                        </p:attrNameLst>
                                      </p:cBhvr>
                                      <p:tavLst>
                                        <p:tav tm="0">
                                          <p:val>
                                            <p:strVal val="#ppt_x-#ppt_w*1.125000"/>
                                          </p:val>
                                        </p:tav>
                                        <p:tav tm="100000">
                                          <p:val>
                                            <p:strVal val="#ppt_x"/>
                                          </p:val>
                                        </p:tav>
                                      </p:tavLst>
                                    </p:anim>
                                    <p:animEffect transition="in" filter="wipe(righ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par>
                                <p:cTn id="58" presetID="3" presetClass="entr" presetSubtype="1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linds(horizontal)">
                                      <p:cBhvr>
                                        <p:cTn id="60" dur="500"/>
                                        <p:tgtEl>
                                          <p:spTgt spid="10"/>
                                        </p:tgtEl>
                                      </p:cBhvr>
                                    </p:animEffect>
                                  </p:childTnLst>
                                </p:cTn>
                              </p:par>
                              <p:par>
                                <p:cTn id="61" presetID="3" presetClass="entr" presetSubtype="1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par>
                                <p:cTn id="64" presetID="3" presetClass="entr" presetSubtype="10"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linds(horizontal)">
                                      <p:cBhvr>
                                        <p:cTn id="66" dur="500"/>
                                        <p:tgtEl>
                                          <p:spTgt spid="13"/>
                                        </p:tgtEl>
                                      </p:cBhvr>
                                    </p:animEffect>
                                  </p:childTnLst>
                                </p:cTn>
                              </p:par>
                              <p:par>
                                <p:cTn id="67" presetID="15" presetClass="entr" presetSubtype="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anim calcmode="lin" valueType="num">
                                      <p:cBhvr>
                                        <p:cTn id="69" dur="1000" fill="hold"/>
                                        <p:tgtEl>
                                          <p:spTgt spid="59"/>
                                        </p:tgtEl>
                                        <p:attrNameLst>
                                          <p:attrName>ppt_w</p:attrName>
                                        </p:attrNameLst>
                                      </p:cBhvr>
                                      <p:tavLst>
                                        <p:tav tm="0">
                                          <p:val>
                                            <p:fltVal val="0"/>
                                          </p:val>
                                        </p:tav>
                                        <p:tav tm="100000">
                                          <p:val>
                                            <p:strVal val="#ppt_w"/>
                                          </p:val>
                                        </p:tav>
                                      </p:tavLst>
                                    </p:anim>
                                    <p:anim calcmode="lin" valueType="num">
                                      <p:cBhvr>
                                        <p:cTn id="70" dur="1000" fill="hold"/>
                                        <p:tgtEl>
                                          <p:spTgt spid="59"/>
                                        </p:tgtEl>
                                        <p:attrNameLst>
                                          <p:attrName>ppt_h</p:attrName>
                                        </p:attrNameLst>
                                      </p:cBhvr>
                                      <p:tavLst>
                                        <p:tav tm="0">
                                          <p:val>
                                            <p:fltVal val="0"/>
                                          </p:val>
                                        </p:tav>
                                        <p:tav tm="100000">
                                          <p:val>
                                            <p:strVal val="#ppt_h"/>
                                          </p:val>
                                        </p:tav>
                                      </p:tavLst>
                                    </p:anim>
                                    <p:anim calcmode="lin" valueType="num">
                                      <p:cBhvr>
                                        <p:cTn id="71" dur="1000" fill="hold"/>
                                        <p:tgtEl>
                                          <p:spTgt spid="59"/>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5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15" grpId="0" bldLvl="0" animBg="1"/>
      <p:bldP spid="15" grpId="1" animBg="1"/>
      <p:bldP spid="43" grpId="0" bldLvl="0" animBg="1"/>
      <p:bldP spid="43" grpId="1" animBg="1"/>
      <p:bldP spid="16" grpId="0" bldLvl="0" animBg="1"/>
      <p:bldP spid="16" grpId="1" animBg="1"/>
      <p:bldP spid="50" grpId="0" bldLvl="0" animBg="1"/>
      <p:bldP spid="50" grpId="1" animBg="1"/>
      <p:bldP spid="17" grpId="0" bldLvl="0" animBg="1"/>
      <p:bldP spid="17" grpId="1" animBg="1"/>
      <p:bldP spid="51" grpId="0" bldLvl="0" animBg="1"/>
      <p:bldP spid="51" grpId="1" animBg="1"/>
      <p:bldP spid="18" grpId="0" bldLvl="0" animBg="1"/>
      <p:bldP spid="18" grpId="1" animBg="1"/>
      <p:bldP spid="3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组合 62"/>
          <p:cNvGrpSpPr/>
          <p:nvPr/>
        </p:nvGrpSpPr>
        <p:grpSpPr bwMode="auto">
          <a:xfrm>
            <a:off x="885595" y="220486"/>
            <a:ext cx="10184336" cy="6074229"/>
            <a:chOff x="3258921" y="1308463"/>
            <a:chExt cx="4178189" cy="4926874"/>
          </a:xfrm>
        </p:grpSpPr>
        <p:grpSp>
          <p:nvGrpSpPr>
            <p:cNvPr id="3" name="组合 39"/>
            <p:cNvGrpSpPr/>
            <p:nvPr/>
          </p:nvGrpSpPr>
          <p:grpSpPr bwMode="auto">
            <a:xfrm>
              <a:off x="3258921" y="1308463"/>
              <a:ext cx="4178189" cy="4926874"/>
              <a:chOff x="5105400" y="990600"/>
              <a:chExt cx="1752600" cy="2362200"/>
            </a:xfrm>
          </p:grpSpPr>
          <p:sp>
            <p:nvSpPr>
              <p:cNvPr id="18469" name="圆角矩形 35"/>
              <p:cNvSpPr>
                <a:spLocks noChangeArrowheads="1"/>
              </p:cNvSpPr>
              <p:nvPr/>
            </p:nvSpPr>
            <p:spPr bwMode="auto">
              <a:xfrm>
                <a:off x="5105400" y="990600"/>
                <a:ext cx="1752600" cy="2362200"/>
              </a:xfrm>
              <a:prstGeom prst="roundRect">
                <a:avLst>
                  <a:gd name="adj" fmla="val 16667"/>
                </a:avLst>
              </a:prstGeom>
              <a:solidFill>
                <a:schemeClr val="bg1"/>
              </a:solidFill>
              <a:ln w="9525">
                <a:noFill/>
                <a:round/>
              </a:ln>
            </p:spPr>
            <p:txBody>
              <a:bodyPr/>
              <a:lstStyle/>
              <a:p>
                <a:pPr eaLnBrk="0" hangingPunct="0"/>
                <a:endParaRPr lang="zh-CN" altLang="en-US"/>
              </a:p>
            </p:txBody>
          </p:sp>
          <p:pic>
            <p:nvPicPr>
              <p:cNvPr id="18467" name="图片 37" descr="课文1.jpg"/>
              <p:cNvPicPr>
                <a:picLocks noChangeAspect="1" noChangeArrowheads="1"/>
              </p:cNvPicPr>
              <p:nvPr/>
            </p:nvPicPr>
            <p:blipFill>
              <a:blip r:embed="rId1" cstate="print"/>
              <a:srcRect/>
              <a:stretch>
                <a:fillRect/>
              </a:stretch>
            </p:blipFill>
            <p:spPr bwMode="auto">
              <a:xfrm>
                <a:off x="5159412" y="1314253"/>
                <a:ext cx="1600200" cy="1112358"/>
              </a:xfrm>
              <a:prstGeom prst="rect">
                <a:avLst/>
              </a:prstGeom>
              <a:noFill/>
              <a:ln w="9525">
                <a:noFill/>
                <a:miter lim="800000"/>
                <a:headEnd/>
                <a:tailEnd/>
              </a:ln>
            </p:spPr>
          </p:pic>
        </p:grpSp>
        <p:sp>
          <p:nvSpPr>
            <p:cNvPr id="18464" name="TextBox 11"/>
            <p:cNvSpPr txBox="1">
              <a:spLocks noChangeArrowheads="1"/>
            </p:cNvSpPr>
            <p:nvPr/>
          </p:nvSpPr>
          <p:spPr bwMode="auto">
            <a:xfrm>
              <a:off x="3584629" y="4903835"/>
              <a:ext cx="3751385" cy="1123385"/>
            </a:xfrm>
            <a:prstGeom prst="rect">
              <a:avLst/>
            </a:prstGeom>
            <a:solidFill>
              <a:srgbClr val="FFFF00"/>
            </a:solidFill>
            <a:ln w="9525">
              <a:noFill/>
              <a:miter lim="800000"/>
            </a:ln>
          </p:spPr>
          <p:txBody>
            <a:bodyPr>
              <a:spAutoFit/>
            </a:bodyPr>
            <a:lstStyle/>
            <a:p>
              <a:r>
                <a:rPr lang="en-US" altLang="zh-CN" sz="2800" b="1" dirty="0">
                  <a:latin typeface="Times New Roman" panose="02020603050405020304" pitchFamily="18" charset="0"/>
                </a:rPr>
                <a:t>First, we buy presents for our family and friends. We also buy a Christmas tree. We sometimes go to see Father Christmas.</a:t>
              </a:r>
              <a:endParaRPr lang="zh-CN" altLang="en-US" sz="2800" b="1" dirty="0">
                <a:latin typeface="Times New Roman" panose="02020603050405020304" pitchFamily="18" charset="0"/>
              </a:endParaRPr>
            </a:p>
          </p:txBody>
        </p:sp>
        <p:sp>
          <p:nvSpPr>
            <p:cNvPr id="18465" name="TextBox 57"/>
            <p:cNvSpPr txBox="1">
              <a:spLocks noChangeArrowheads="1"/>
            </p:cNvSpPr>
            <p:nvPr/>
          </p:nvSpPr>
          <p:spPr bwMode="auto">
            <a:xfrm>
              <a:off x="5181600" y="5867400"/>
              <a:ext cx="1295400" cy="324534"/>
            </a:xfrm>
            <a:prstGeom prst="rect">
              <a:avLst/>
            </a:prstGeom>
            <a:noFill/>
            <a:ln w="9525">
              <a:noFill/>
              <a:miter lim="800000"/>
            </a:ln>
          </p:spPr>
          <p:txBody>
            <a:bodyPr>
              <a:spAutoFit/>
            </a:bodyPr>
            <a:lstStyle/>
            <a:p>
              <a:r>
                <a:rPr lang="en-US" altLang="zh-CN" sz="2000">
                  <a:latin typeface="Times New Roman" panose="02020603050405020304" pitchFamily="18" charset="0"/>
                  <a:cs typeface="Times New Roman" panose="02020603050405020304" pitchFamily="18" charset="0"/>
                </a:rPr>
                <a:t>-1-</a:t>
              </a:r>
              <a:endParaRPr lang="zh-CN" altLang="en-US" sz="2000">
                <a:latin typeface="Times New Roman" panose="02020603050405020304" pitchFamily="18" charset="0"/>
                <a:cs typeface="Times New Roman" panose="02020603050405020304" pitchFamily="18" charset="0"/>
              </a:endParaRPr>
            </a:p>
          </p:txBody>
        </p:sp>
      </p:grpSp>
      <p:sp>
        <p:nvSpPr>
          <p:cNvPr id="18435" name="Text Box 6"/>
          <p:cNvSpPr txBox="1">
            <a:spLocks noChangeArrowheads="1"/>
          </p:cNvSpPr>
          <p:nvPr/>
        </p:nvSpPr>
        <p:spPr bwMode="auto">
          <a:xfrm>
            <a:off x="711201" y="2133601"/>
            <a:ext cx="1248833" cy="366713"/>
          </a:xfrm>
          <a:prstGeom prst="rect">
            <a:avLst/>
          </a:prstGeom>
          <a:noFill/>
          <a:ln w="9525">
            <a:noFill/>
            <a:miter lim="800000"/>
          </a:ln>
        </p:spPr>
        <p:txBody>
          <a:bodyPr>
            <a:spAutoFit/>
          </a:bodyPr>
          <a:lstStyle/>
          <a:p>
            <a:pPr>
              <a:spcBef>
                <a:spcPct val="50000"/>
              </a:spcBef>
            </a:pPr>
            <a:endParaRPr lang="zh-CN" altLang="en-US"/>
          </a:p>
        </p:txBody>
      </p:sp>
      <p:sp>
        <p:nvSpPr>
          <p:cNvPr id="18438" name="AutoShape 12"/>
          <p:cNvSpPr>
            <a:spLocks noChangeArrowheads="1"/>
          </p:cNvSpPr>
          <p:nvPr/>
        </p:nvSpPr>
        <p:spPr bwMode="auto">
          <a:xfrm>
            <a:off x="1577975" y="3886200"/>
            <a:ext cx="9347200" cy="533400"/>
          </a:xfrm>
          <a:prstGeom prst="foldedCorner">
            <a:avLst>
              <a:gd name="adj" fmla="val 12500"/>
            </a:avLst>
          </a:prstGeom>
          <a:solidFill>
            <a:srgbClr val="CC0000"/>
          </a:solidFill>
          <a:ln w="63500">
            <a:noFill/>
            <a:round/>
          </a:ln>
        </p:spPr>
        <p:txBody>
          <a:bodyPr wrap="none" anchor="ctr"/>
          <a:lstStyle/>
          <a:p>
            <a:pPr eaLnBrk="0" hangingPunct="0"/>
            <a:r>
              <a:rPr lang="fr-CA" altLang="zh-CN" sz="2400" dirty="0">
                <a:solidFill>
                  <a:schemeClr val="bg1"/>
                </a:solidFill>
                <a:latin typeface="Arial Black" panose="020B0A04020102020204" pitchFamily="34" charset="0"/>
                <a:ea typeface="GulimChe" panose="020B0609000101010101" pitchFamily="49" charset="-127"/>
              </a:rPr>
              <a:t>We always have a lot of fun at Christmas</a:t>
            </a:r>
            <a:r>
              <a:rPr lang="en-US" altLang="zh-CN" sz="2400" dirty="0">
                <a:solidFill>
                  <a:schemeClr val="bg1"/>
                </a:solidFill>
                <a:latin typeface="Arial Black" panose="020B0A04020102020204" pitchFamily="34" charset="0"/>
                <a:ea typeface="GulimChe" panose="020B0609000101010101" pitchFamily="49" charset="-127"/>
              </a:rPr>
              <a:t>.</a:t>
            </a:r>
            <a:endParaRPr lang="fr-CA" altLang="zh-CN" sz="2400" dirty="0">
              <a:solidFill>
                <a:schemeClr val="bg1"/>
              </a:solidFill>
              <a:latin typeface="Arial Black" panose="020B0A04020102020204" pitchFamily="34" charset="0"/>
              <a:ea typeface="GulimChe" panose="020B0609000101010101" pitchFamily="49" charset="-127"/>
            </a:endParaRPr>
          </a:p>
        </p:txBody>
      </p:sp>
      <p:sp>
        <p:nvSpPr>
          <p:cNvPr id="51" name="Text Box 13"/>
          <p:cNvSpPr txBox="1">
            <a:spLocks noChangeArrowheads="1"/>
          </p:cNvSpPr>
          <p:nvPr/>
        </p:nvSpPr>
        <p:spPr bwMode="auto">
          <a:xfrm rot="-600000">
            <a:off x="4885479" y="5020628"/>
            <a:ext cx="639233" cy="519112"/>
          </a:xfrm>
          <a:prstGeom prst="rect">
            <a:avLst/>
          </a:prstGeom>
          <a:noFill/>
          <a:ln w="9525">
            <a:noFill/>
            <a:miter lim="800000"/>
          </a:ln>
        </p:spPr>
        <p:txBody>
          <a:bodyPr>
            <a:spAutoFit/>
          </a:bodyPr>
          <a:lstStyle/>
          <a:p>
            <a:r>
              <a:rPr lang="en-US" altLang="zh-CN" sz="2800" b="1">
                <a:solidFill>
                  <a:srgbClr val="FF0000"/>
                </a:solidFill>
                <a:latin typeface="Comic Sans MS" panose="030F0702030302020204" pitchFamily="66" charset="0"/>
              </a:rPr>
              <a:t>/</a:t>
            </a:r>
            <a:endParaRPr lang="en-US" altLang="zh-CN" sz="2800" b="1">
              <a:solidFill>
                <a:srgbClr val="FF0000"/>
              </a:solidFill>
              <a:latin typeface="Comic Sans MS" panose="030F0702030302020204" pitchFamily="66" charset="0"/>
            </a:endParaRPr>
          </a:p>
        </p:txBody>
      </p:sp>
      <p:sp>
        <p:nvSpPr>
          <p:cNvPr id="56" name="Text Box 13"/>
          <p:cNvSpPr txBox="1">
            <a:spLocks noChangeArrowheads="1"/>
          </p:cNvSpPr>
          <p:nvPr/>
        </p:nvSpPr>
        <p:spPr bwMode="auto">
          <a:xfrm rot="-600000">
            <a:off x="8504979" y="5085716"/>
            <a:ext cx="639233" cy="519113"/>
          </a:xfrm>
          <a:prstGeom prst="rect">
            <a:avLst/>
          </a:prstGeom>
          <a:noFill/>
          <a:ln w="9525">
            <a:noFill/>
            <a:miter lim="800000"/>
          </a:ln>
        </p:spPr>
        <p:txBody>
          <a:bodyPr>
            <a:spAutoFit/>
          </a:bodyPr>
          <a:lstStyle/>
          <a:p>
            <a:r>
              <a:rPr lang="en-US" altLang="zh-CN" sz="2800" b="1">
                <a:solidFill>
                  <a:srgbClr val="FF0000"/>
                </a:solidFill>
                <a:latin typeface="Comic Sans MS" panose="030F0702030302020204" pitchFamily="66" charset="0"/>
              </a:rPr>
              <a:t>/</a:t>
            </a:r>
            <a:endParaRPr lang="en-US" altLang="zh-CN" sz="2800" b="1">
              <a:solidFill>
                <a:srgbClr val="FF0000"/>
              </a:solidFill>
              <a:latin typeface="Comic Sans MS" panose="030F0702030302020204" pitchFamily="66" charset="0"/>
            </a:endParaRPr>
          </a:p>
        </p:txBody>
      </p:sp>
      <p:sp>
        <p:nvSpPr>
          <p:cNvPr id="18451" name="TextBox 13"/>
          <p:cNvSpPr txBox="1">
            <a:spLocks noChangeArrowheads="1"/>
          </p:cNvSpPr>
          <p:nvPr/>
        </p:nvSpPr>
        <p:spPr bwMode="auto">
          <a:xfrm rot="548849">
            <a:off x="6532033" y="1528764"/>
            <a:ext cx="3962400" cy="523875"/>
          </a:xfrm>
          <a:prstGeom prst="rect">
            <a:avLst/>
          </a:prstGeom>
          <a:solidFill>
            <a:srgbClr val="FFFF00"/>
          </a:solidFill>
          <a:ln w="53975">
            <a:solidFill>
              <a:srgbClr val="FF0000"/>
            </a:solidFill>
            <a:prstDash val="sysDash"/>
            <a:miter lim="800000"/>
          </a:ln>
        </p:spPr>
        <p:txBody>
          <a:bodyPr>
            <a:spAutoFit/>
          </a:bodyPr>
          <a:lstStyle/>
          <a:p>
            <a:r>
              <a:rPr lang="en-US" altLang="zh-CN" sz="2800" b="1">
                <a:latin typeface="Times New Roman" panose="02020603050405020304" pitchFamily="18" charset="0"/>
              </a:rPr>
              <a:t>Before Christmas</a:t>
            </a:r>
            <a:endParaRPr lang="zh-CN" altLang="en-US" sz="2800" b="1">
              <a:latin typeface="Times New Roman" panose="02020603050405020304" pitchFamily="18" charset="0"/>
            </a:endParaRPr>
          </a:p>
        </p:txBody>
      </p:sp>
      <p:grpSp>
        <p:nvGrpSpPr>
          <p:cNvPr id="33" name="组合 32"/>
          <p:cNvGrpSpPr/>
          <p:nvPr/>
        </p:nvGrpSpPr>
        <p:grpSpPr>
          <a:xfrm>
            <a:off x="102870" y="-472440"/>
            <a:ext cx="4319905" cy="1733550"/>
            <a:chOff x="3340" y="2262"/>
            <a:chExt cx="6803" cy="2730"/>
          </a:xfrm>
        </p:grpSpPr>
        <p:sp>
          <p:nvSpPr>
            <p:cNvPr id="34" name="圆角矩形 33">
              <a:hlinkClick r:id="rId2" action="ppaction://hlinkfile"/>
            </p:cNvPr>
            <p:cNvSpPr/>
            <p:nvPr/>
          </p:nvSpPr>
          <p:spPr>
            <a:xfrm>
              <a:off x="4547" y="3461"/>
              <a:ext cx="5596" cy="111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p>
              <a:pPr algn="ctr"/>
              <a:r>
                <a:rPr lang="en-US" altLang="zh-CN" sz="3200" b="1">
                  <a:solidFill>
                    <a:schemeClr val="tx1"/>
                  </a:solidFill>
                  <a:latin typeface="Comic Sans MS" panose="030F0702030302020204" pitchFamily="66" charset="0"/>
                  <a:cs typeface="Comic Sans MS" panose="030F0702030302020204" pitchFamily="66" charset="0"/>
                </a:rPr>
                <a:t>Reading time</a:t>
              </a:r>
              <a:endParaRPr lang="en-US" altLang="zh-CN" sz="3200" b="1">
                <a:solidFill>
                  <a:schemeClr val="tx1"/>
                </a:solidFill>
                <a:latin typeface="Comic Sans MS" panose="030F0702030302020204" pitchFamily="66" charset="0"/>
                <a:cs typeface="Comic Sans MS" panose="030F0702030302020204" pitchFamily="66" charset="0"/>
              </a:endParaRPr>
            </a:p>
          </p:txBody>
        </p:sp>
        <p:pic>
          <p:nvPicPr>
            <p:cNvPr id="35" name="图片 34">
              <a:hlinkClick r:id="rId2" action="ppaction://hlinkfile"/>
            </p:cNvPr>
            <p:cNvPicPr>
              <a:picLocks noChangeAspect="1"/>
            </p:cNvPicPr>
            <p:nvPr/>
          </p:nvPicPr>
          <p:blipFill>
            <a:blip r:embed="rId3">
              <a:clrChange>
                <a:clrFrom>
                  <a:srgbClr val="F6F6F6">
                    <a:alpha val="100000"/>
                  </a:srgbClr>
                </a:clrFrom>
                <a:clrTo>
                  <a:srgbClr val="F6F6F6">
                    <a:alpha val="100000"/>
                    <a:alpha val="0"/>
                  </a:srgbClr>
                </a:clrTo>
              </a:clrChange>
            </a:blip>
            <a:srcRect l="15493" t="3787" r="16533" b="7920"/>
            <a:stretch>
              <a:fillRect/>
            </a:stretch>
          </p:blipFill>
          <p:spPr>
            <a:xfrm>
              <a:off x="3340" y="2262"/>
              <a:ext cx="2102" cy="2730"/>
            </a:xfrm>
            <a:prstGeom prst="rect">
              <a:avLst/>
            </a:prstGeom>
          </p:spPr>
        </p:pic>
      </p:grpSp>
      <p:pic>
        <p:nvPicPr>
          <p:cNvPr id="4" name="U8Stor01">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12298680" y="1514475"/>
            <a:ext cx="619125" cy="619125"/>
          </a:xfrm>
          <a:prstGeom prst="rect">
            <a:avLst/>
          </a:prstGeom>
        </p:spPr>
      </p:pic>
      <p:pic>
        <p:nvPicPr>
          <p:cNvPr id="5" name="U8Stor02">
            <a:hlinkClick r:id="" action="ppaction://media"/>
          </p:cNvPr>
          <p:cNvPicPr/>
          <p:nvPr>
            <a:audioFile r:link="rId7"/>
            <p:extLst>
              <p:ext uri="{DAA4B4D4-6D71-4841-9C94-3DE7FCFB9230}">
                <p14:media xmlns:p14="http://schemas.microsoft.com/office/powerpoint/2010/main" r:embed="rId8"/>
              </p:ext>
            </p:extLst>
          </p:nvPr>
        </p:nvPicPr>
        <p:blipFill>
          <a:blip r:embed="rId6"/>
          <a:stretch>
            <a:fillRect/>
          </a:stretch>
        </p:blipFill>
        <p:spPr>
          <a:xfrm>
            <a:off x="12298680" y="2305685"/>
            <a:ext cx="619125" cy="619125"/>
          </a:xfrm>
          <a:prstGeom prst="rect">
            <a:avLst/>
          </a:prstGeom>
        </p:spPr>
      </p:pic>
      <p:pic>
        <p:nvPicPr>
          <p:cNvPr id="6" name="U8Stor03">
            <a:hlinkClick r:id="" action="ppaction://media"/>
          </p:cNvPr>
          <p:cNvPicPr/>
          <p:nvPr>
            <a:audioFile r:link="rId9"/>
            <p:extLst>
              <p:ext uri="{DAA4B4D4-6D71-4841-9C94-3DE7FCFB9230}">
                <p14:media xmlns:p14="http://schemas.microsoft.com/office/powerpoint/2010/main" r:embed="rId10"/>
              </p:ext>
            </p:extLst>
          </p:nvPr>
        </p:nvPicPr>
        <p:blipFill>
          <a:blip r:embed="rId6"/>
          <a:stretch>
            <a:fillRect/>
          </a:stretch>
        </p:blipFill>
        <p:spPr>
          <a:xfrm>
            <a:off x="12298680" y="2924810"/>
            <a:ext cx="619125" cy="619125"/>
          </a:xfrm>
          <a:prstGeom prst="rect">
            <a:avLst/>
          </a:prstGeom>
        </p:spPr>
      </p:pic>
      <p:pic>
        <p:nvPicPr>
          <p:cNvPr id="7" name="U8Stor04">
            <a:hlinkClick r:id="" action="ppaction://media"/>
          </p:cNvPr>
          <p:cNvPicPr/>
          <p:nvPr>
            <a:audioFile r:link="rId11"/>
            <p:extLst>
              <p:ext uri="{DAA4B4D4-6D71-4841-9C94-3DE7FCFB9230}">
                <p14:media xmlns:p14="http://schemas.microsoft.com/office/powerpoint/2010/main" r:embed="rId12"/>
              </p:ext>
            </p:extLst>
          </p:nvPr>
        </p:nvPicPr>
        <p:blipFill>
          <a:blip r:embed="rId6"/>
          <a:stretch>
            <a:fillRect/>
          </a:stretch>
        </p:blipFill>
        <p:spPr>
          <a:xfrm>
            <a:off x="12298680" y="3543935"/>
            <a:ext cx="619125" cy="619125"/>
          </a:xfrm>
          <a:prstGeom prst="rect">
            <a:avLst/>
          </a:prstGeom>
        </p:spPr>
      </p:pic>
      <p:grpSp>
        <p:nvGrpSpPr>
          <p:cNvPr id="8" name="组合 61"/>
          <p:cNvGrpSpPr/>
          <p:nvPr/>
        </p:nvGrpSpPr>
        <p:grpSpPr>
          <a:xfrm>
            <a:off x="5526405" y="519430"/>
            <a:ext cx="3657600" cy="533400"/>
            <a:chOff x="4343400" y="457200"/>
            <a:chExt cx="3657600" cy="533400"/>
          </a:xfrm>
        </p:grpSpPr>
        <p:sp>
          <p:nvSpPr>
            <p:cNvPr id="48" name="矩形 47"/>
            <p:cNvSpPr/>
            <p:nvPr/>
          </p:nvSpPr>
          <p:spPr>
            <a:xfrm>
              <a:off x="4343400" y="457200"/>
              <a:ext cx="3505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字体管家胖丫儿" pitchFamily="18" charset="-122"/>
                  <a:ea typeface="字体管家胖丫儿" pitchFamily="18" charset="-122"/>
                  <a:cs typeface="+mn-cs"/>
                </a:rPr>
                <a:t>TIPS:</a:t>
              </a:r>
              <a:r>
                <a:rPr kumimoji="0" lang="zh-CN" altLang="en-US" sz="2400" b="1" i="0" u="none" strike="noStrike" kern="1200" cap="none" spc="0" normalizeH="0" baseline="0" noProof="0" dirty="0">
                  <a:ln>
                    <a:noFill/>
                  </a:ln>
                  <a:solidFill>
                    <a:schemeClr val="tx1"/>
                  </a:solidFill>
                  <a:effectLst/>
                  <a:uLnTx/>
                  <a:uFillTx/>
                  <a:latin typeface="字体管家胖丫儿" pitchFamily="18" charset="-122"/>
                  <a:ea typeface="字体管家胖丫儿" pitchFamily="18" charset="-122"/>
                  <a:cs typeface="+mn-cs"/>
                </a:rPr>
                <a:t>注意停顿</a:t>
              </a:r>
              <a:r>
                <a:rPr kumimoji="0" lang="en-US" altLang="zh-CN" sz="2400" b="1" i="0" u="none" strike="noStrike" kern="1200" cap="none" spc="0" normalizeH="0" baseline="0" noProof="0" dirty="0">
                  <a:ln>
                    <a:noFill/>
                  </a:ln>
                  <a:solidFill>
                    <a:srgbClr val="FF0000"/>
                  </a:solidFill>
                  <a:effectLst/>
                  <a:uLnTx/>
                  <a:uFillTx/>
                  <a:latin typeface="字体管家胖丫儿" pitchFamily="18" charset="-122"/>
                  <a:ea typeface="字体管家胖丫儿" pitchFamily="18" charset="-122"/>
                  <a:cs typeface="+mn-cs"/>
                </a:rPr>
                <a:t>/</a:t>
              </a:r>
              <a:r>
                <a:rPr kumimoji="0" lang="zh-CN" altLang="en-US" sz="2400" b="1" i="0" u="none" strike="noStrike" kern="1200" cap="none" spc="0" normalizeH="0" baseline="0" noProof="0" dirty="0">
                  <a:ln>
                    <a:noFill/>
                  </a:ln>
                  <a:solidFill>
                    <a:schemeClr val="tx1"/>
                  </a:solidFill>
                  <a:effectLst/>
                  <a:uLnTx/>
                  <a:uFillTx/>
                  <a:latin typeface="字体管家胖丫儿" pitchFamily="18" charset="-122"/>
                  <a:ea typeface="字体管家胖丫儿" pitchFamily="18" charset="-122"/>
                  <a:cs typeface="+mn-cs"/>
                </a:rPr>
                <a:t>与重音</a:t>
              </a:r>
              <a:endParaRPr kumimoji="0" lang="en-US" altLang="zh-CN" sz="2400" b="1" i="0" u="none" strike="noStrike" kern="1200" cap="none" spc="0" normalizeH="0" baseline="0" noProof="0" dirty="0">
                <a:ln>
                  <a:noFill/>
                </a:ln>
                <a:solidFill>
                  <a:schemeClr val="tx1"/>
                </a:solidFill>
                <a:effectLst/>
                <a:uLnTx/>
                <a:uFillTx/>
                <a:latin typeface="字体管家胖丫儿" pitchFamily="18" charset="-122"/>
                <a:ea typeface="字体管家胖丫儿" pitchFamily="18" charset="-122"/>
                <a:cs typeface="+mn-cs"/>
              </a:endParaRPr>
            </a:p>
          </p:txBody>
        </p:sp>
        <p:sp>
          <p:nvSpPr>
            <p:cNvPr id="18453" name="Oval 29"/>
            <p:cNvSpPr/>
            <p:nvPr/>
          </p:nvSpPr>
          <p:spPr>
            <a:xfrm>
              <a:off x="7861300" y="685800"/>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grpSp>
      <p:sp>
        <p:nvSpPr>
          <p:cNvPr id="59" name="Oval 29"/>
          <p:cNvSpPr/>
          <p:nvPr/>
        </p:nvSpPr>
        <p:spPr>
          <a:xfrm>
            <a:off x="6376035" y="4430713"/>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sp>
        <p:nvSpPr>
          <p:cNvPr id="9" name="Oval 29"/>
          <p:cNvSpPr/>
          <p:nvPr/>
        </p:nvSpPr>
        <p:spPr>
          <a:xfrm>
            <a:off x="4845050" y="4419283"/>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sp>
        <p:nvSpPr>
          <p:cNvPr id="10" name="Oval 29"/>
          <p:cNvSpPr/>
          <p:nvPr/>
        </p:nvSpPr>
        <p:spPr>
          <a:xfrm>
            <a:off x="2673350" y="4430713"/>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sp>
        <p:nvSpPr>
          <p:cNvPr id="11" name="Oval 29"/>
          <p:cNvSpPr/>
          <p:nvPr/>
        </p:nvSpPr>
        <p:spPr>
          <a:xfrm>
            <a:off x="4283075" y="5033963"/>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sp>
        <p:nvSpPr>
          <p:cNvPr id="12" name="Oval 29"/>
          <p:cNvSpPr/>
          <p:nvPr/>
        </p:nvSpPr>
        <p:spPr>
          <a:xfrm>
            <a:off x="3309620" y="5515293"/>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sp>
        <p:nvSpPr>
          <p:cNvPr id="13" name="Oval 29"/>
          <p:cNvSpPr/>
          <p:nvPr/>
        </p:nvSpPr>
        <p:spPr>
          <a:xfrm>
            <a:off x="9184005" y="5515293"/>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5569"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6458"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additive="base">
                                        <p:cTn id="20" dur="4472"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additive="base">
                                        <p:cTn id="24" dur="51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5" fill="hold" display="1">
                  <p:stCondLst>
                    <p:cond delay="indefinite"/>
                  </p:stCondLst>
                  <p:endCondLst>
                    <p:cond evt="onNext">
                      <p:tgtEl>
                        <p:sldTgt/>
                      </p:tgtEl>
                    </p:cond>
                    <p:cond evt="onPrev">
                      <p:tgtEl>
                        <p:sldTgt/>
                      </p:tgtEl>
                    </p:cond>
                    <p:cond evt="onStopAudio">
                      <p:tgtEl>
                        <p:sldTgt/>
                      </p:tgtEl>
                    </p:cond>
                  </p:endCondLst>
                </p:cTn>
                <p:tgtEl>
                  <p:spTgt spid="4"/>
                </p:tgtEl>
              </p:cMediaNode>
            </p:audio>
            <p:audio>
              <p:cMediaNode>
                <p:cTn id="26" fill="hold" display="1">
                  <p:stCondLst>
                    <p:cond delay="indefinite"/>
                  </p:stCondLst>
                  <p:endCondLst>
                    <p:cond evt="onNext">
                      <p:tgtEl>
                        <p:sldTgt/>
                      </p:tgtEl>
                    </p:cond>
                    <p:cond evt="onPrev">
                      <p:tgtEl>
                        <p:sldTgt/>
                      </p:tgtEl>
                    </p:cond>
                    <p:cond evt="onStopAudio">
                      <p:tgtEl>
                        <p:sldTgt/>
                      </p:tgtEl>
                    </p:cond>
                  </p:endCondLst>
                </p:cTn>
                <p:tgtEl>
                  <p:spTgt spid="5"/>
                </p:tgtEl>
              </p:cMediaNode>
            </p:audio>
            <p:audio>
              <p:cMediaNode>
                <p:cTn id="27" fill="hold" display="1">
                  <p:stCondLst>
                    <p:cond delay="indefinite"/>
                  </p:stCondLst>
                  <p:endCondLst>
                    <p:cond evt="onNext">
                      <p:tgtEl>
                        <p:sldTgt/>
                      </p:tgtEl>
                    </p:cond>
                    <p:cond evt="onPrev">
                      <p:tgtEl>
                        <p:sldTgt/>
                      </p:tgtEl>
                    </p:cond>
                    <p:cond evt="onStopAudio">
                      <p:tgtEl>
                        <p:sldTgt/>
                      </p:tgtEl>
                    </p:cond>
                  </p:endCondLst>
                </p:cTn>
                <p:tgtEl>
                  <p:spTgt spid="6"/>
                </p:tgtEl>
              </p:cMediaNode>
            </p:audio>
            <p:audio>
              <p:cMediaNode>
                <p:cTn id="28" fill="hold" display="1">
                  <p:stCondLst>
                    <p:cond delay="indefinite"/>
                  </p:stCondLst>
                  <p:endCondLst>
                    <p:cond evt="onNext">
                      <p:tgtEl>
                        <p:sldTgt/>
                      </p:tgtEl>
                    </p:cond>
                    <p:cond evt="onPrev">
                      <p:tgtEl>
                        <p:sldTgt/>
                      </p:tgtEl>
                    </p:cond>
                    <p:cond evt="onStopAudio">
                      <p:tgtEl>
                        <p:sldTgt/>
                      </p:tgtEl>
                    </p:cond>
                  </p:endCondLst>
                </p:cTn>
                <p:tgtEl>
                  <p:spTgt spid="7"/>
                </p:tgtEl>
              </p:cMediaNode>
            </p:audio>
          </p:childTnLst>
        </p:cTn>
      </p:par>
    </p:tnLst>
    <p:bldLst>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组合 65"/>
          <p:cNvGrpSpPr/>
          <p:nvPr/>
        </p:nvGrpSpPr>
        <p:grpSpPr bwMode="auto">
          <a:xfrm>
            <a:off x="970947" y="678271"/>
            <a:ext cx="10097291" cy="6074229"/>
            <a:chOff x="3106521" y="1232263"/>
            <a:chExt cx="4178189" cy="4926874"/>
          </a:xfrm>
        </p:grpSpPr>
        <p:grpSp>
          <p:nvGrpSpPr>
            <p:cNvPr id="3" name="组合 39"/>
            <p:cNvGrpSpPr/>
            <p:nvPr/>
          </p:nvGrpSpPr>
          <p:grpSpPr bwMode="auto">
            <a:xfrm>
              <a:off x="3106521" y="1232263"/>
              <a:ext cx="4178189" cy="4926874"/>
              <a:chOff x="5105400" y="990600"/>
              <a:chExt cx="1752600" cy="2362200"/>
            </a:xfrm>
          </p:grpSpPr>
          <p:sp>
            <p:nvSpPr>
              <p:cNvPr id="19474" name="圆角矩形 35"/>
              <p:cNvSpPr>
                <a:spLocks noChangeArrowheads="1"/>
              </p:cNvSpPr>
              <p:nvPr/>
            </p:nvSpPr>
            <p:spPr bwMode="auto">
              <a:xfrm>
                <a:off x="5105400" y="990600"/>
                <a:ext cx="1752600" cy="2362200"/>
              </a:xfrm>
              <a:prstGeom prst="roundRect">
                <a:avLst>
                  <a:gd name="adj" fmla="val 16667"/>
                </a:avLst>
              </a:prstGeom>
              <a:solidFill>
                <a:schemeClr val="bg1"/>
              </a:solidFill>
              <a:ln w="9525">
                <a:noFill/>
                <a:round/>
              </a:ln>
            </p:spPr>
            <p:txBody>
              <a:bodyPr/>
              <a:lstStyle/>
              <a:p>
                <a:pPr eaLnBrk="0" hangingPunct="0"/>
                <a:endParaRPr lang="zh-CN" altLang="en-US"/>
              </a:p>
            </p:txBody>
          </p:sp>
          <p:pic>
            <p:nvPicPr>
              <p:cNvPr id="19472" name="图片 37" descr="课文1.jpg"/>
              <p:cNvPicPr>
                <a:picLocks noChangeAspect="1" noChangeArrowheads="1"/>
              </p:cNvPicPr>
              <p:nvPr/>
            </p:nvPicPr>
            <p:blipFill>
              <a:blip r:embed="rId1" cstate="print"/>
              <a:srcRect/>
              <a:stretch>
                <a:fillRect/>
              </a:stretch>
            </p:blipFill>
            <p:spPr bwMode="auto">
              <a:xfrm>
                <a:off x="5181600" y="1264168"/>
                <a:ext cx="1600200" cy="1119825"/>
              </a:xfrm>
              <a:prstGeom prst="rect">
                <a:avLst/>
              </a:prstGeom>
              <a:noFill/>
              <a:ln w="9525">
                <a:noFill/>
                <a:miter lim="800000"/>
                <a:headEnd/>
                <a:tailEnd/>
              </a:ln>
            </p:spPr>
          </p:pic>
        </p:grpSp>
        <p:sp>
          <p:nvSpPr>
            <p:cNvPr id="4" name="TextBox 3"/>
            <p:cNvSpPr txBox="1"/>
            <p:nvPr/>
          </p:nvSpPr>
          <p:spPr>
            <a:xfrm>
              <a:off x="3373821" y="4437380"/>
              <a:ext cx="3581400" cy="773887"/>
            </a:xfrm>
            <a:prstGeom prst="rect">
              <a:avLst/>
            </a:prstGeom>
            <a:solidFill>
              <a:schemeClr val="accent5">
                <a:lumMod val="20000"/>
                <a:lumOff val="80000"/>
              </a:schemeClr>
            </a:solidFill>
          </p:spPr>
          <p:txBody>
            <a:bodyPr>
              <a:spAutoFit/>
            </a:bodyPr>
            <a:lstStyle/>
            <a:p>
              <a:pPr>
                <a:defRPr/>
              </a:pPr>
              <a:r>
                <a:rPr lang="en-US" altLang="zh-CN" sz="2800" b="1" dirty="0">
                  <a:latin typeface="Times New Roman" panose="02020603050405020304" pitchFamily="18" charset="0"/>
                </a:rPr>
                <a:t>Next, we put some pretty things on the Christmas tree. We also put our presents under the tree. It looks great!</a:t>
              </a:r>
              <a:endParaRPr lang="zh-CN" altLang="en-US" sz="2800" b="1" dirty="0">
                <a:latin typeface="Times New Roman" panose="02020603050405020304" pitchFamily="18" charset="0"/>
              </a:endParaRPr>
            </a:p>
          </p:txBody>
        </p:sp>
        <p:sp>
          <p:nvSpPr>
            <p:cNvPr id="19470" name="TextBox 64"/>
            <p:cNvSpPr txBox="1">
              <a:spLocks noChangeArrowheads="1"/>
            </p:cNvSpPr>
            <p:nvPr/>
          </p:nvSpPr>
          <p:spPr bwMode="auto">
            <a:xfrm>
              <a:off x="4876800" y="5791200"/>
              <a:ext cx="1295400" cy="324534"/>
            </a:xfrm>
            <a:prstGeom prst="rect">
              <a:avLst/>
            </a:prstGeom>
            <a:noFill/>
            <a:ln w="9525">
              <a:noFill/>
              <a:miter lim="800000"/>
            </a:ln>
          </p:spPr>
          <p:txBody>
            <a:bodyPr>
              <a:spAutoFit/>
            </a:bodyPr>
            <a:lstStyle/>
            <a:p>
              <a:r>
                <a:rPr lang="en-US" altLang="zh-CN" sz="2000">
                  <a:latin typeface="Times New Roman" panose="02020603050405020304" pitchFamily="18" charset="0"/>
                  <a:cs typeface="Times New Roman" panose="02020603050405020304" pitchFamily="18" charset="0"/>
                </a:rPr>
                <a:t>-2-</a:t>
              </a:r>
              <a:endParaRPr lang="zh-CN" altLang="en-US" sz="2000">
                <a:latin typeface="Times New Roman" panose="02020603050405020304" pitchFamily="18" charset="0"/>
                <a:cs typeface="Times New Roman" panose="02020603050405020304" pitchFamily="18" charset="0"/>
              </a:endParaRPr>
            </a:p>
          </p:txBody>
        </p:sp>
      </p:grpSp>
      <p:sp>
        <p:nvSpPr>
          <p:cNvPr id="17" name="Text Box 13"/>
          <p:cNvSpPr txBox="1">
            <a:spLocks noChangeArrowheads="1"/>
          </p:cNvSpPr>
          <p:nvPr/>
        </p:nvSpPr>
        <p:spPr bwMode="auto">
          <a:xfrm rot="-600000">
            <a:off x="5326381" y="5034916"/>
            <a:ext cx="639233" cy="519113"/>
          </a:xfrm>
          <a:prstGeom prst="rect">
            <a:avLst/>
          </a:prstGeom>
          <a:noFill/>
          <a:ln w="9525">
            <a:noFill/>
            <a:miter lim="800000"/>
          </a:ln>
        </p:spPr>
        <p:txBody>
          <a:bodyPr>
            <a:spAutoFit/>
          </a:bodyPr>
          <a:lstStyle/>
          <a:p>
            <a:r>
              <a:rPr lang="en-US" altLang="zh-CN" sz="2800" b="1">
                <a:solidFill>
                  <a:srgbClr val="FF0000"/>
                </a:solidFill>
                <a:latin typeface="Comic Sans MS" panose="030F0702030302020204" pitchFamily="66" charset="0"/>
              </a:rPr>
              <a:t>/</a:t>
            </a:r>
            <a:endParaRPr lang="en-US" altLang="zh-CN" sz="2800" b="1">
              <a:solidFill>
                <a:srgbClr val="FF0000"/>
              </a:solidFill>
              <a:latin typeface="Comic Sans MS" panose="030F0702030302020204" pitchFamily="66" charset="0"/>
            </a:endParaRPr>
          </a:p>
        </p:txBody>
      </p:sp>
      <p:sp>
        <p:nvSpPr>
          <p:cNvPr id="18" name="Text Box 13"/>
          <p:cNvSpPr txBox="1">
            <a:spLocks noChangeArrowheads="1"/>
          </p:cNvSpPr>
          <p:nvPr/>
        </p:nvSpPr>
        <p:spPr bwMode="auto">
          <a:xfrm rot="-600000">
            <a:off x="6395933" y="4623753"/>
            <a:ext cx="639233" cy="519112"/>
          </a:xfrm>
          <a:prstGeom prst="rect">
            <a:avLst/>
          </a:prstGeom>
          <a:noFill/>
          <a:ln w="9525">
            <a:noFill/>
            <a:miter lim="800000"/>
          </a:ln>
        </p:spPr>
        <p:txBody>
          <a:bodyPr>
            <a:spAutoFit/>
          </a:bodyPr>
          <a:lstStyle/>
          <a:p>
            <a:r>
              <a:rPr lang="en-US" altLang="zh-CN" sz="2800" b="1">
                <a:solidFill>
                  <a:srgbClr val="FF0000"/>
                </a:solidFill>
                <a:latin typeface="Comic Sans MS" panose="030F0702030302020204" pitchFamily="66" charset="0"/>
              </a:rPr>
              <a:t>/</a:t>
            </a:r>
            <a:endParaRPr lang="en-US" altLang="zh-CN" sz="2800" b="1">
              <a:solidFill>
                <a:srgbClr val="FF0000"/>
              </a:solidFill>
              <a:latin typeface="Comic Sans MS" panose="030F0702030302020204" pitchFamily="66" charset="0"/>
            </a:endParaRPr>
          </a:p>
        </p:txBody>
      </p:sp>
      <p:sp>
        <p:nvSpPr>
          <p:cNvPr id="19464" name="TextBox 13"/>
          <p:cNvSpPr txBox="1">
            <a:spLocks noChangeArrowheads="1"/>
          </p:cNvSpPr>
          <p:nvPr/>
        </p:nvSpPr>
        <p:spPr bwMode="auto">
          <a:xfrm rot="548849">
            <a:off x="6938433" y="1147764"/>
            <a:ext cx="3962400" cy="523875"/>
          </a:xfrm>
          <a:prstGeom prst="rect">
            <a:avLst/>
          </a:prstGeom>
          <a:solidFill>
            <a:srgbClr val="FFFF00"/>
          </a:solidFill>
          <a:ln w="53975">
            <a:solidFill>
              <a:srgbClr val="FF0000"/>
            </a:solidFill>
            <a:prstDash val="sysDash"/>
            <a:miter lim="800000"/>
          </a:ln>
        </p:spPr>
        <p:txBody>
          <a:bodyPr>
            <a:spAutoFit/>
          </a:bodyPr>
          <a:lstStyle/>
          <a:p>
            <a:r>
              <a:rPr lang="en-US" altLang="zh-CN" sz="2800" b="1">
                <a:latin typeface="Times New Roman" panose="02020603050405020304" pitchFamily="18" charset="0"/>
              </a:rPr>
              <a:t>Before Christmas</a:t>
            </a:r>
            <a:endParaRPr lang="zh-CN" altLang="en-US" sz="2800" b="1">
              <a:latin typeface="Times New Roman" panose="02020603050405020304" pitchFamily="18" charset="0"/>
            </a:endParaRPr>
          </a:p>
        </p:txBody>
      </p:sp>
      <p:grpSp>
        <p:nvGrpSpPr>
          <p:cNvPr id="33" name="组合 32"/>
          <p:cNvGrpSpPr/>
          <p:nvPr/>
        </p:nvGrpSpPr>
        <p:grpSpPr>
          <a:xfrm>
            <a:off x="40005" y="-455295"/>
            <a:ext cx="4319905" cy="1733550"/>
            <a:chOff x="3340" y="2262"/>
            <a:chExt cx="6803" cy="2730"/>
          </a:xfrm>
        </p:grpSpPr>
        <p:sp>
          <p:nvSpPr>
            <p:cNvPr id="34" name="圆角矩形 33">
              <a:hlinkClick r:id="rId2" action="ppaction://hlinkfile"/>
            </p:cNvPr>
            <p:cNvSpPr/>
            <p:nvPr/>
          </p:nvSpPr>
          <p:spPr>
            <a:xfrm>
              <a:off x="4547" y="3461"/>
              <a:ext cx="5596" cy="111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p>
              <a:pPr algn="ctr"/>
              <a:r>
                <a:rPr lang="en-US" altLang="zh-CN" sz="3200" b="1">
                  <a:solidFill>
                    <a:schemeClr val="tx1"/>
                  </a:solidFill>
                  <a:latin typeface="Comic Sans MS" panose="030F0702030302020204" pitchFamily="66" charset="0"/>
                  <a:cs typeface="Comic Sans MS" panose="030F0702030302020204" pitchFamily="66" charset="0"/>
                </a:rPr>
                <a:t>Reading time</a:t>
              </a:r>
              <a:endParaRPr lang="en-US" altLang="zh-CN" sz="3200" b="1">
                <a:solidFill>
                  <a:schemeClr val="tx1"/>
                </a:solidFill>
                <a:latin typeface="Comic Sans MS" panose="030F0702030302020204" pitchFamily="66" charset="0"/>
                <a:cs typeface="Comic Sans MS" panose="030F0702030302020204" pitchFamily="66" charset="0"/>
              </a:endParaRPr>
            </a:p>
          </p:txBody>
        </p:sp>
        <p:pic>
          <p:nvPicPr>
            <p:cNvPr id="35" name="图片 34">
              <a:hlinkClick r:id="rId2" action="ppaction://hlinkfile"/>
            </p:cNvPr>
            <p:cNvPicPr>
              <a:picLocks noChangeAspect="1"/>
            </p:cNvPicPr>
            <p:nvPr/>
          </p:nvPicPr>
          <p:blipFill>
            <a:blip r:embed="rId3">
              <a:clrChange>
                <a:clrFrom>
                  <a:srgbClr val="F6F6F6">
                    <a:alpha val="100000"/>
                  </a:srgbClr>
                </a:clrFrom>
                <a:clrTo>
                  <a:srgbClr val="F6F6F6">
                    <a:alpha val="100000"/>
                    <a:alpha val="0"/>
                  </a:srgbClr>
                </a:clrTo>
              </a:clrChange>
            </a:blip>
            <a:srcRect l="15493" t="3787" r="16533" b="7920"/>
            <a:stretch>
              <a:fillRect/>
            </a:stretch>
          </p:blipFill>
          <p:spPr>
            <a:xfrm>
              <a:off x="3340" y="2262"/>
              <a:ext cx="2102" cy="2730"/>
            </a:xfrm>
            <a:prstGeom prst="rect">
              <a:avLst/>
            </a:prstGeom>
          </p:spPr>
        </p:pic>
      </p:grpSp>
      <p:pic>
        <p:nvPicPr>
          <p:cNvPr id="5" name="U8Stor05">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12317730" y="1278255"/>
            <a:ext cx="619125" cy="619125"/>
          </a:xfrm>
          <a:prstGeom prst="rect">
            <a:avLst/>
          </a:prstGeom>
        </p:spPr>
      </p:pic>
      <p:pic>
        <p:nvPicPr>
          <p:cNvPr id="6" name="U8Stor06">
            <a:hlinkClick r:id="" action="ppaction://media"/>
          </p:cNvPr>
          <p:cNvPicPr/>
          <p:nvPr>
            <a:audioFile r:link="rId7"/>
            <p:extLst>
              <p:ext uri="{DAA4B4D4-6D71-4841-9C94-3DE7FCFB9230}">
                <p14:media xmlns:p14="http://schemas.microsoft.com/office/powerpoint/2010/main" r:embed="rId8"/>
              </p:ext>
            </p:extLst>
          </p:nvPr>
        </p:nvPicPr>
        <p:blipFill>
          <a:blip r:embed="rId6"/>
          <a:stretch>
            <a:fillRect/>
          </a:stretch>
        </p:blipFill>
        <p:spPr>
          <a:xfrm>
            <a:off x="12317730" y="1983740"/>
            <a:ext cx="619125" cy="619125"/>
          </a:xfrm>
          <a:prstGeom prst="rect">
            <a:avLst/>
          </a:prstGeom>
        </p:spPr>
      </p:pic>
      <p:pic>
        <p:nvPicPr>
          <p:cNvPr id="7" name="U8Stor07">
            <a:hlinkClick r:id="" action="ppaction://media"/>
          </p:cNvPr>
          <p:cNvPicPr/>
          <p:nvPr>
            <a:audioFile r:link="rId9"/>
            <p:extLst>
              <p:ext uri="{DAA4B4D4-6D71-4841-9C94-3DE7FCFB9230}">
                <p14:media xmlns:p14="http://schemas.microsoft.com/office/powerpoint/2010/main" r:embed="rId10"/>
              </p:ext>
            </p:extLst>
          </p:nvPr>
        </p:nvPicPr>
        <p:blipFill>
          <a:blip r:embed="rId6"/>
          <a:stretch>
            <a:fillRect/>
          </a:stretch>
        </p:blipFill>
        <p:spPr>
          <a:xfrm>
            <a:off x="12317730" y="2739390"/>
            <a:ext cx="619125" cy="619125"/>
          </a:xfrm>
          <a:prstGeom prst="rect">
            <a:avLst/>
          </a:prstGeom>
        </p:spPr>
      </p:pic>
      <p:grpSp>
        <p:nvGrpSpPr>
          <p:cNvPr id="8" name="组合 61"/>
          <p:cNvGrpSpPr/>
          <p:nvPr/>
        </p:nvGrpSpPr>
        <p:grpSpPr>
          <a:xfrm>
            <a:off x="4886960" y="144780"/>
            <a:ext cx="3505200" cy="533400"/>
            <a:chOff x="4343400" y="457200"/>
            <a:chExt cx="3505200" cy="533400"/>
          </a:xfrm>
        </p:grpSpPr>
        <p:sp>
          <p:nvSpPr>
            <p:cNvPr id="48" name="矩形 47"/>
            <p:cNvSpPr/>
            <p:nvPr/>
          </p:nvSpPr>
          <p:spPr>
            <a:xfrm>
              <a:off x="4343400" y="457200"/>
              <a:ext cx="3505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字体管家胖丫儿" pitchFamily="18" charset="-122"/>
                  <a:ea typeface="字体管家胖丫儿" pitchFamily="18" charset="-122"/>
                  <a:cs typeface="+mn-cs"/>
                </a:rPr>
                <a:t>TIPS:</a:t>
              </a:r>
              <a:r>
                <a:rPr kumimoji="0" lang="zh-CN" altLang="en-US" sz="2400" b="1" i="0" u="none" strike="noStrike" kern="1200" cap="none" spc="0" normalizeH="0" baseline="0" noProof="0" dirty="0">
                  <a:ln>
                    <a:noFill/>
                  </a:ln>
                  <a:solidFill>
                    <a:schemeClr val="tx1"/>
                  </a:solidFill>
                  <a:effectLst/>
                  <a:uLnTx/>
                  <a:uFillTx/>
                  <a:latin typeface="字体管家胖丫儿" pitchFamily="18" charset="-122"/>
                  <a:ea typeface="字体管家胖丫儿" pitchFamily="18" charset="-122"/>
                  <a:cs typeface="+mn-cs"/>
                </a:rPr>
                <a:t>注意停顿</a:t>
              </a:r>
              <a:r>
                <a:rPr kumimoji="0" lang="en-US" altLang="zh-CN" sz="2400" b="1" i="0" u="none" strike="noStrike" kern="1200" cap="none" spc="0" normalizeH="0" baseline="0" noProof="0" dirty="0">
                  <a:ln>
                    <a:noFill/>
                  </a:ln>
                  <a:solidFill>
                    <a:srgbClr val="FF0000"/>
                  </a:solidFill>
                  <a:effectLst/>
                  <a:uLnTx/>
                  <a:uFillTx/>
                  <a:latin typeface="字体管家胖丫儿" pitchFamily="18" charset="-122"/>
                  <a:ea typeface="字体管家胖丫儿" pitchFamily="18" charset="-122"/>
                  <a:cs typeface="+mn-cs"/>
                </a:rPr>
                <a:t>/</a:t>
              </a:r>
              <a:r>
                <a:rPr kumimoji="0" lang="zh-CN" altLang="en-US" sz="2400" b="1" i="0" u="none" strike="noStrike" kern="1200" cap="none" spc="0" normalizeH="0" baseline="0" noProof="0" dirty="0">
                  <a:ln>
                    <a:noFill/>
                  </a:ln>
                  <a:solidFill>
                    <a:schemeClr val="tx1"/>
                  </a:solidFill>
                  <a:effectLst/>
                  <a:uLnTx/>
                  <a:uFillTx/>
                  <a:latin typeface="字体管家胖丫儿" pitchFamily="18" charset="-122"/>
                  <a:ea typeface="字体管家胖丫儿" pitchFamily="18" charset="-122"/>
                  <a:cs typeface="+mn-cs"/>
                </a:rPr>
                <a:t>与重音</a:t>
              </a:r>
              <a:endParaRPr kumimoji="0" lang="en-US" altLang="zh-CN" sz="2400" b="1" i="0" u="none" strike="noStrike" kern="1200" cap="none" spc="0" normalizeH="0" baseline="0" noProof="0" dirty="0">
                <a:ln>
                  <a:noFill/>
                </a:ln>
                <a:solidFill>
                  <a:schemeClr val="tx1"/>
                </a:solidFill>
                <a:effectLst/>
                <a:uLnTx/>
                <a:uFillTx/>
                <a:latin typeface="字体管家胖丫儿" pitchFamily="18" charset="-122"/>
                <a:ea typeface="字体管家胖丫儿" pitchFamily="18" charset="-122"/>
                <a:cs typeface="+mn-cs"/>
              </a:endParaRPr>
            </a:p>
          </p:txBody>
        </p:sp>
        <p:sp>
          <p:nvSpPr>
            <p:cNvPr id="18453" name="Oval 29"/>
            <p:cNvSpPr/>
            <p:nvPr/>
          </p:nvSpPr>
          <p:spPr>
            <a:xfrm>
              <a:off x="7647940" y="655320"/>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grpSp>
      <p:sp>
        <p:nvSpPr>
          <p:cNvPr id="9" name="Oval 29"/>
          <p:cNvSpPr/>
          <p:nvPr/>
        </p:nvSpPr>
        <p:spPr>
          <a:xfrm>
            <a:off x="4987290" y="5036503"/>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sp>
        <p:nvSpPr>
          <p:cNvPr id="10" name="Oval 29"/>
          <p:cNvSpPr/>
          <p:nvPr/>
        </p:nvSpPr>
        <p:spPr>
          <a:xfrm>
            <a:off x="9341485" y="5464493"/>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6196"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4525" fill="hold"/>
                                        <p:tgtEl>
                                          <p:spTgt spid="6"/>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additive="base">
                                        <p:cTn id="20" dur="28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Next">
                      <p:tgtEl>
                        <p:sldTgt/>
                      </p:tgtEl>
                    </p:cond>
                    <p:cond evt="onPrev">
                      <p:tgtEl>
                        <p:sldTgt/>
                      </p:tgtEl>
                    </p:cond>
                    <p:cond evt="onStopAudio">
                      <p:tgtEl>
                        <p:sldTgt/>
                      </p:tgtEl>
                    </p:cond>
                  </p:endCondLst>
                </p:cTn>
                <p:tgtEl>
                  <p:spTgt spid="5"/>
                </p:tgtEl>
              </p:cMediaNode>
            </p:audio>
            <p:audio>
              <p:cMediaNode>
                <p:cTn id="22" fill="hold" display="1">
                  <p:stCondLst>
                    <p:cond delay="indefinite"/>
                  </p:stCondLst>
                  <p:endCondLst>
                    <p:cond evt="onNext">
                      <p:tgtEl>
                        <p:sldTgt/>
                      </p:tgtEl>
                    </p:cond>
                    <p:cond evt="onPrev">
                      <p:tgtEl>
                        <p:sldTgt/>
                      </p:tgtEl>
                    </p:cond>
                    <p:cond evt="onStopAudio">
                      <p:tgtEl>
                        <p:sldTgt/>
                      </p:tgtEl>
                    </p:cond>
                  </p:endCondLst>
                </p:cTn>
                <p:tgtEl>
                  <p:spTgt spid="6"/>
                </p:tgtEl>
              </p:cMediaNode>
            </p:audio>
            <p:audio>
              <p:cMediaNode>
                <p:cTn id="23" fill="hold" display="1">
                  <p:stCondLst>
                    <p:cond delay="indefinite"/>
                  </p:stCondLst>
                  <p:endCondLst>
                    <p:cond evt="onNext">
                      <p:tgtEl>
                        <p:sldTgt/>
                      </p:tgtEl>
                    </p:cond>
                    <p:cond evt="onPrev">
                      <p:tgtEl>
                        <p:sldTgt/>
                      </p:tgtEl>
                    </p:cond>
                    <p:cond evt="onStopAudio">
                      <p:tgtEl>
                        <p:sldTgt/>
                      </p:tgtEl>
                    </p:cond>
                  </p:endCondLst>
                </p:cTn>
                <p:tgtEl>
                  <p:spTgt spid="7"/>
                </p:tgtEl>
              </p:cMediaNode>
            </p:audio>
          </p:childTnLst>
        </p:cTn>
      </p:par>
    </p:tnLst>
    <p:bldLst>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组合 75"/>
          <p:cNvGrpSpPr/>
          <p:nvPr/>
        </p:nvGrpSpPr>
        <p:grpSpPr bwMode="auto">
          <a:xfrm>
            <a:off x="496128" y="479516"/>
            <a:ext cx="10184336" cy="6074229"/>
            <a:chOff x="2115921" y="851263"/>
            <a:chExt cx="4178189" cy="4926874"/>
          </a:xfrm>
        </p:grpSpPr>
        <p:grpSp>
          <p:nvGrpSpPr>
            <p:cNvPr id="3" name="组合 68"/>
            <p:cNvGrpSpPr/>
            <p:nvPr/>
          </p:nvGrpSpPr>
          <p:grpSpPr bwMode="auto">
            <a:xfrm>
              <a:off x="2115921" y="851263"/>
              <a:ext cx="4178189" cy="4926874"/>
              <a:chOff x="1201521" y="1384663"/>
              <a:chExt cx="4178189" cy="4926874"/>
            </a:xfrm>
          </p:grpSpPr>
          <p:grpSp>
            <p:nvGrpSpPr>
              <p:cNvPr id="4" name="组合 39"/>
              <p:cNvGrpSpPr/>
              <p:nvPr/>
            </p:nvGrpSpPr>
            <p:grpSpPr bwMode="auto">
              <a:xfrm>
                <a:off x="1201521" y="1384663"/>
                <a:ext cx="4178189" cy="4926874"/>
                <a:chOff x="5105400" y="990600"/>
                <a:chExt cx="1752600" cy="2362200"/>
              </a:xfrm>
            </p:grpSpPr>
            <p:sp>
              <p:nvSpPr>
                <p:cNvPr id="20504" name="圆角矩形 35"/>
                <p:cNvSpPr>
                  <a:spLocks noChangeArrowheads="1"/>
                </p:cNvSpPr>
                <p:nvPr/>
              </p:nvSpPr>
              <p:spPr bwMode="auto">
                <a:xfrm>
                  <a:off x="5105400" y="990600"/>
                  <a:ext cx="1752600" cy="2362200"/>
                </a:xfrm>
                <a:prstGeom prst="roundRect">
                  <a:avLst>
                    <a:gd name="adj" fmla="val 16667"/>
                  </a:avLst>
                </a:prstGeom>
                <a:solidFill>
                  <a:schemeClr val="bg1"/>
                </a:solidFill>
                <a:ln w="9525">
                  <a:noFill/>
                  <a:round/>
                </a:ln>
              </p:spPr>
              <p:txBody>
                <a:bodyPr/>
                <a:lstStyle/>
                <a:p>
                  <a:pPr eaLnBrk="0" hangingPunct="0"/>
                  <a:endParaRPr lang="zh-CN" altLang="en-US"/>
                </a:p>
              </p:txBody>
            </p:sp>
            <p:pic>
              <p:nvPicPr>
                <p:cNvPr id="20501" name="图片 37" descr="课文1.jpg"/>
                <p:cNvPicPr>
                  <a:picLocks noChangeAspect="1" noChangeArrowheads="1"/>
                </p:cNvPicPr>
                <p:nvPr/>
              </p:nvPicPr>
              <p:blipFill>
                <a:blip r:embed="rId1" cstate="print"/>
                <a:srcRect/>
                <a:stretch>
                  <a:fillRect/>
                </a:stretch>
              </p:blipFill>
              <p:spPr bwMode="auto">
                <a:xfrm>
                  <a:off x="5180294" y="1312333"/>
                  <a:ext cx="1600200" cy="1314144"/>
                </a:xfrm>
                <a:prstGeom prst="rect">
                  <a:avLst/>
                </a:prstGeom>
                <a:noFill/>
                <a:ln w="9525">
                  <a:noFill/>
                  <a:miter lim="800000"/>
                  <a:headEnd/>
                  <a:tailEnd/>
                </a:ln>
              </p:spPr>
            </p:pic>
            <p:sp>
              <p:nvSpPr>
                <p:cNvPr id="20502" name="Rectangle 49"/>
                <p:cNvSpPr>
                  <a:spLocks noChangeArrowheads="1"/>
                </p:cNvSpPr>
                <p:nvPr/>
              </p:nvSpPr>
              <p:spPr bwMode="auto">
                <a:xfrm>
                  <a:off x="5257800" y="2667000"/>
                  <a:ext cx="1406782" cy="436323"/>
                </a:xfrm>
                <a:prstGeom prst="rect">
                  <a:avLst/>
                </a:prstGeom>
                <a:noFill/>
                <a:ln w="28575">
                  <a:solidFill>
                    <a:schemeClr val="tx1"/>
                  </a:solidFill>
                  <a:prstDash val="dash"/>
                  <a:miter lim="800000"/>
                </a:ln>
              </p:spPr>
              <p:txBody>
                <a:bodyPr wrap="none" anchor="ctr"/>
                <a:lstStyle/>
                <a:p>
                  <a:endParaRPr lang="zh-CN" altLang="en-US"/>
                </a:p>
              </p:txBody>
            </p:sp>
          </p:grpSp>
          <p:sp>
            <p:nvSpPr>
              <p:cNvPr id="20499" name="TextBox 67"/>
              <p:cNvSpPr txBox="1">
                <a:spLocks noChangeArrowheads="1"/>
              </p:cNvSpPr>
              <p:nvPr/>
            </p:nvSpPr>
            <p:spPr bwMode="auto">
              <a:xfrm>
                <a:off x="2895600" y="5943600"/>
                <a:ext cx="1295400" cy="324534"/>
              </a:xfrm>
              <a:prstGeom prst="rect">
                <a:avLst/>
              </a:prstGeom>
              <a:noFill/>
              <a:ln w="9525">
                <a:noFill/>
                <a:miter lim="800000"/>
              </a:ln>
            </p:spPr>
            <p:txBody>
              <a:bodyPr>
                <a:spAutoFit/>
              </a:bodyPr>
              <a:lstStyle/>
              <a:p>
                <a:r>
                  <a:rPr lang="en-US" altLang="zh-CN" sz="2000">
                    <a:latin typeface="Times New Roman" panose="02020603050405020304" pitchFamily="18" charset="0"/>
                    <a:cs typeface="Times New Roman" panose="02020603050405020304" pitchFamily="18" charset="0"/>
                  </a:rPr>
                  <a:t>-3-</a:t>
                </a:r>
                <a:endParaRPr lang="zh-CN" altLang="en-US" sz="2000">
                  <a:latin typeface="Times New Roman" panose="02020603050405020304" pitchFamily="18" charset="0"/>
                  <a:cs typeface="Times New Roman" panose="02020603050405020304" pitchFamily="18" charset="0"/>
                </a:endParaRPr>
              </a:p>
            </p:txBody>
          </p:sp>
        </p:grpSp>
        <p:sp>
          <p:nvSpPr>
            <p:cNvPr id="20497" name="TextBox 13"/>
            <p:cNvSpPr txBox="1">
              <a:spLocks noChangeArrowheads="1"/>
            </p:cNvSpPr>
            <p:nvPr/>
          </p:nvSpPr>
          <p:spPr bwMode="auto">
            <a:xfrm>
              <a:off x="2327459" y="4347973"/>
              <a:ext cx="3657600" cy="873019"/>
            </a:xfrm>
            <a:prstGeom prst="rect">
              <a:avLst/>
            </a:prstGeom>
            <a:solidFill>
              <a:srgbClr val="92D050"/>
            </a:solidFill>
            <a:ln w="9525">
              <a:noFill/>
              <a:miter lim="800000"/>
            </a:ln>
          </p:spPr>
          <p:txBody>
            <a:bodyPr wrap="square">
              <a:spAutoFit/>
            </a:bodyPr>
            <a:lstStyle/>
            <a:p>
              <a:r>
                <a:rPr lang="en-US" altLang="zh-CN" sz="3200" b="1">
                  <a:latin typeface="Times New Roman" panose="02020603050405020304" pitchFamily="18" charset="0"/>
                </a:rPr>
                <a:t>Then, Christmas Eve comes. We put a stocking on our beds and wait for presents.</a:t>
              </a:r>
              <a:endParaRPr lang="zh-CN" altLang="en-US" sz="3200" b="1">
                <a:latin typeface="Times New Roman" panose="02020603050405020304" pitchFamily="18" charset="0"/>
              </a:endParaRPr>
            </a:p>
          </p:txBody>
        </p:sp>
      </p:grpSp>
      <p:sp>
        <p:nvSpPr>
          <p:cNvPr id="20487" name="Text Box 13"/>
          <p:cNvSpPr txBox="1">
            <a:spLocks noChangeArrowheads="1"/>
          </p:cNvSpPr>
          <p:nvPr/>
        </p:nvSpPr>
        <p:spPr bwMode="auto">
          <a:xfrm rot="-600000">
            <a:off x="2459356" y="5289562"/>
            <a:ext cx="950383" cy="523220"/>
          </a:xfrm>
          <a:prstGeom prst="rect">
            <a:avLst/>
          </a:prstGeom>
          <a:noFill/>
          <a:ln w="9525">
            <a:noFill/>
            <a:miter lim="800000"/>
          </a:ln>
        </p:spPr>
        <p:txBody>
          <a:bodyPr>
            <a:spAutoFit/>
          </a:bodyPr>
          <a:lstStyle/>
          <a:p>
            <a:r>
              <a:rPr lang="en-US" altLang="zh-CN" sz="2800" b="1">
                <a:solidFill>
                  <a:srgbClr val="FF0000"/>
                </a:solidFill>
                <a:latin typeface="Comic Sans MS" panose="030F0702030302020204" pitchFamily="66" charset="0"/>
              </a:rPr>
              <a:t>/</a:t>
            </a:r>
            <a:endParaRPr lang="en-US" altLang="zh-CN" sz="2800" b="1">
              <a:solidFill>
                <a:srgbClr val="FF0000"/>
              </a:solidFill>
              <a:latin typeface="Comic Sans MS" panose="030F0702030302020204" pitchFamily="66" charset="0"/>
            </a:endParaRPr>
          </a:p>
        </p:txBody>
      </p:sp>
      <p:sp>
        <p:nvSpPr>
          <p:cNvPr id="20490" name="TextBox 13"/>
          <p:cNvSpPr txBox="1">
            <a:spLocks noChangeArrowheads="1"/>
          </p:cNvSpPr>
          <p:nvPr/>
        </p:nvSpPr>
        <p:spPr bwMode="auto">
          <a:xfrm rot="548849">
            <a:off x="6542193" y="1518604"/>
            <a:ext cx="3962400" cy="523875"/>
          </a:xfrm>
          <a:prstGeom prst="rect">
            <a:avLst/>
          </a:prstGeom>
          <a:solidFill>
            <a:srgbClr val="FFFF00"/>
          </a:solidFill>
          <a:ln w="53975">
            <a:solidFill>
              <a:srgbClr val="FF0000"/>
            </a:solidFill>
            <a:prstDash val="sysDash"/>
            <a:miter lim="800000"/>
          </a:ln>
        </p:spPr>
        <p:txBody>
          <a:bodyPr>
            <a:spAutoFit/>
          </a:bodyPr>
          <a:lstStyle/>
          <a:p>
            <a:r>
              <a:rPr lang="en-US" altLang="zh-CN" sz="2800" b="1">
                <a:latin typeface="Times New Roman" panose="02020603050405020304" pitchFamily="18" charset="0"/>
              </a:rPr>
              <a:t>Christmas Eve</a:t>
            </a:r>
            <a:endParaRPr lang="zh-CN" altLang="en-US" sz="2800" b="1">
              <a:latin typeface="Times New Roman" panose="02020603050405020304" pitchFamily="18" charset="0"/>
            </a:endParaRPr>
          </a:p>
        </p:txBody>
      </p:sp>
      <p:grpSp>
        <p:nvGrpSpPr>
          <p:cNvPr id="33" name="组合 32"/>
          <p:cNvGrpSpPr/>
          <p:nvPr/>
        </p:nvGrpSpPr>
        <p:grpSpPr>
          <a:xfrm>
            <a:off x="8255" y="-281940"/>
            <a:ext cx="4319905" cy="1733550"/>
            <a:chOff x="3340" y="2262"/>
            <a:chExt cx="6803" cy="2730"/>
          </a:xfrm>
        </p:grpSpPr>
        <p:sp>
          <p:nvSpPr>
            <p:cNvPr id="34" name="圆角矩形 33">
              <a:hlinkClick r:id="rId2" action="ppaction://hlinkfile"/>
            </p:cNvPr>
            <p:cNvSpPr/>
            <p:nvPr/>
          </p:nvSpPr>
          <p:spPr>
            <a:xfrm>
              <a:off x="4547" y="3461"/>
              <a:ext cx="5596" cy="111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p>
              <a:pPr algn="ctr"/>
              <a:r>
                <a:rPr lang="en-US" altLang="zh-CN" sz="3200" b="1">
                  <a:solidFill>
                    <a:schemeClr val="tx1"/>
                  </a:solidFill>
                  <a:latin typeface="Comic Sans MS" panose="030F0702030302020204" pitchFamily="66" charset="0"/>
                  <a:cs typeface="Comic Sans MS" panose="030F0702030302020204" pitchFamily="66" charset="0"/>
                </a:rPr>
                <a:t>Reading time</a:t>
              </a:r>
              <a:endParaRPr lang="en-US" altLang="zh-CN" sz="3200" b="1">
                <a:solidFill>
                  <a:schemeClr val="tx1"/>
                </a:solidFill>
                <a:latin typeface="Comic Sans MS" panose="030F0702030302020204" pitchFamily="66" charset="0"/>
                <a:cs typeface="Comic Sans MS" panose="030F0702030302020204" pitchFamily="66" charset="0"/>
              </a:endParaRPr>
            </a:p>
          </p:txBody>
        </p:sp>
        <p:pic>
          <p:nvPicPr>
            <p:cNvPr id="35" name="图片 34">
              <a:hlinkClick r:id="rId2" action="ppaction://hlinkfile"/>
            </p:cNvPr>
            <p:cNvPicPr>
              <a:picLocks noChangeAspect="1"/>
            </p:cNvPicPr>
            <p:nvPr/>
          </p:nvPicPr>
          <p:blipFill>
            <a:blip r:embed="rId3">
              <a:clrChange>
                <a:clrFrom>
                  <a:srgbClr val="F6F6F6">
                    <a:alpha val="100000"/>
                  </a:srgbClr>
                </a:clrFrom>
                <a:clrTo>
                  <a:srgbClr val="F6F6F6">
                    <a:alpha val="100000"/>
                    <a:alpha val="0"/>
                  </a:srgbClr>
                </a:clrTo>
              </a:clrChange>
            </a:blip>
            <a:srcRect l="15493" t="3787" r="16533" b="7920"/>
            <a:stretch>
              <a:fillRect/>
            </a:stretch>
          </p:blipFill>
          <p:spPr>
            <a:xfrm>
              <a:off x="3340" y="2262"/>
              <a:ext cx="2102" cy="2730"/>
            </a:xfrm>
            <a:prstGeom prst="rect">
              <a:avLst/>
            </a:prstGeom>
          </p:spPr>
        </p:pic>
      </p:grpSp>
      <p:pic>
        <p:nvPicPr>
          <p:cNvPr id="5" name="U8Stor08">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12135485" y="1735455"/>
            <a:ext cx="619125" cy="619125"/>
          </a:xfrm>
          <a:prstGeom prst="rect">
            <a:avLst/>
          </a:prstGeom>
        </p:spPr>
      </p:pic>
      <p:pic>
        <p:nvPicPr>
          <p:cNvPr id="6" name="U8Stor09">
            <a:hlinkClick r:id="" action="ppaction://media"/>
          </p:cNvPr>
          <p:cNvPicPr/>
          <p:nvPr>
            <a:audioFile r:link="rId7"/>
            <p:extLst>
              <p:ext uri="{DAA4B4D4-6D71-4841-9C94-3DE7FCFB9230}">
                <p14:media xmlns:p14="http://schemas.microsoft.com/office/powerpoint/2010/main" r:embed="rId8"/>
              </p:ext>
            </p:extLst>
          </p:nvPr>
        </p:nvPicPr>
        <p:blipFill>
          <a:blip r:embed="rId6"/>
          <a:stretch>
            <a:fillRect/>
          </a:stretch>
        </p:blipFill>
        <p:spPr>
          <a:xfrm>
            <a:off x="12135485" y="2354580"/>
            <a:ext cx="619125" cy="619125"/>
          </a:xfrm>
          <a:prstGeom prst="rect">
            <a:avLst/>
          </a:prstGeom>
        </p:spPr>
      </p:pic>
      <p:grpSp>
        <p:nvGrpSpPr>
          <p:cNvPr id="8" name="组合 61"/>
          <p:cNvGrpSpPr/>
          <p:nvPr/>
        </p:nvGrpSpPr>
        <p:grpSpPr>
          <a:xfrm>
            <a:off x="4755515" y="479425"/>
            <a:ext cx="3505200" cy="533400"/>
            <a:chOff x="4343400" y="457200"/>
            <a:chExt cx="3505200" cy="533400"/>
          </a:xfrm>
        </p:grpSpPr>
        <p:sp>
          <p:nvSpPr>
            <p:cNvPr id="48" name="矩形 47"/>
            <p:cNvSpPr/>
            <p:nvPr/>
          </p:nvSpPr>
          <p:spPr>
            <a:xfrm>
              <a:off x="4343400" y="457200"/>
              <a:ext cx="3505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字体管家胖丫儿" pitchFamily="18" charset="-122"/>
                  <a:ea typeface="字体管家胖丫儿" pitchFamily="18" charset="-122"/>
                  <a:cs typeface="+mn-cs"/>
                </a:rPr>
                <a:t>TIPS:</a:t>
              </a:r>
              <a:r>
                <a:rPr kumimoji="0" lang="zh-CN" altLang="en-US" sz="2400" b="1" i="0" u="none" strike="noStrike" kern="1200" cap="none" spc="0" normalizeH="0" baseline="0" noProof="0" dirty="0">
                  <a:ln>
                    <a:noFill/>
                  </a:ln>
                  <a:solidFill>
                    <a:schemeClr val="tx1"/>
                  </a:solidFill>
                  <a:effectLst/>
                  <a:uLnTx/>
                  <a:uFillTx/>
                  <a:latin typeface="字体管家胖丫儿" pitchFamily="18" charset="-122"/>
                  <a:ea typeface="字体管家胖丫儿" pitchFamily="18" charset="-122"/>
                  <a:cs typeface="+mn-cs"/>
                </a:rPr>
                <a:t>注意停顿</a:t>
              </a:r>
              <a:r>
                <a:rPr kumimoji="0" lang="en-US" altLang="zh-CN" sz="2400" b="1" i="0" u="none" strike="noStrike" kern="1200" cap="none" spc="0" normalizeH="0" baseline="0" noProof="0" dirty="0">
                  <a:ln>
                    <a:noFill/>
                  </a:ln>
                  <a:solidFill>
                    <a:srgbClr val="FF0000"/>
                  </a:solidFill>
                  <a:effectLst/>
                  <a:uLnTx/>
                  <a:uFillTx/>
                  <a:latin typeface="字体管家胖丫儿" pitchFamily="18" charset="-122"/>
                  <a:ea typeface="字体管家胖丫儿" pitchFamily="18" charset="-122"/>
                  <a:cs typeface="+mn-cs"/>
                </a:rPr>
                <a:t>/</a:t>
              </a:r>
              <a:r>
                <a:rPr kumimoji="0" lang="zh-CN" altLang="en-US" sz="2400" b="1" i="0" u="none" strike="noStrike" kern="1200" cap="none" spc="0" normalizeH="0" baseline="0" noProof="0" dirty="0">
                  <a:ln>
                    <a:noFill/>
                  </a:ln>
                  <a:solidFill>
                    <a:schemeClr val="tx1"/>
                  </a:solidFill>
                  <a:effectLst/>
                  <a:uLnTx/>
                  <a:uFillTx/>
                  <a:latin typeface="字体管家胖丫儿" pitchFamily="18" charset="-122"/>
                  <a:ea typeface="字体管家胖丫儿" pitchFamily="18" charset="-122"/>
                  <a:cs typeface="+mn-cs"/>
                </a:rPr>
                <a:t>与重音</a:t>
              </a:r>
              <a:endParaRPr kumimoji="0" lang="en-US" altLang="zh-CN" sz="2400" b="1" i="0" u="none" strike="noStrike" kern="1200" cap="none" spc="0" normalizeH="0" baseline="0" noProof="0" dirty="0">
                <a:ln>
                  <a:noFill/>
                </a:ln>
                <a:solidFill>
                  <a:schemeClr val="tx1"/>
                </a:solidFill>
                <a:effectLst/>
                <a:uLnTx/>
                <a:uFillTx/>
                <a:latin typeface="字体管家胖丫儿" pitchFamily="18" charset="-122"/>
                <a:ea typeface="字体管家胖丫儿" pitchFamily="18" charset="-122"/>
                <a:cs typeface="+mn-cs"/>
              </a:endParaRPr>
            </a:p>
          </p:txBody>
        </p:sp>
        <p:sp>
          <p:nvSpPr>
            <p:cNvPr id="18453" name="Oval 29"/>
            <p:cNvSpPr/>
            <p:nvPr/>
          </p:nvSpPr>
          <p:spPr>
            <a:xfrm>
              <a:off x="7647940" y="670560"/>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grpSp>
      <p:sp>
        <p:nvSpPr>
          <p:cNvPr id="9" name="Oval 29"/>
          <p:cNvSpPr/>
          <p:nvPr/>
        </p:nvSpPr>
        <p:spPr>
          <a:xfrm>
            <a:off x="8260715" y="5280978"/>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sp>
        <p:nvSpPr>
          <p:cNvPr id="7" name="Oval 29"/>
          <p:cNvSpPr/>
          <p:nvPr/>
        </p:nvSpPr>
        <p:spPr>
          <a:xfrm>
            <a:off x="5511165" y="5771198"/>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43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58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p:tgtEl>
                        <p:sldTgt/>
                      </p:tgtEl>
                    </p:cond>
                    <p:cond evt="onPrev">
                      <p:tgtEl>
                        <p:sldTgt/>
                      </p:tgtEl>
                    </p:cond>
                    <p:cond evt="onStopAudio">
                      <p:tgtEl>
                        <p:sldTgt/>
                      </p:tgtEl>
                    </p:cond>
                  </p:endCondLst>
                </p:cTn>
                <p:tgtEl>
                  <p:spTgt spid="5"/>
                </p:tgtEl>
              </p:cMediaNode>
            </p:audio>
            <p:audio>
              <p:cMediaNode>
                <p:cTn id="12" fill="hold" display="1">
                  <p:stCondLst>
                    <p:cond delay="indefinite"/>
                  </p:stCondLst>
                  <p:endCondLst>
                    <p:cond evt="onNext">
                      <p:tgtEl>
                        <p:sldTgt/>
                      </p:tgtEl>
                    </p:cond>
                    <p:cond evt="onPrev">
                      <p:tgtEl>
                        <p:sldTgt/>
                      </p:tgtEl>
                    </p:cond>
                    <p:cond evt="onStopAudio">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组合 81"/>
          <p:cNvGrpSpPr/>
          <p:nvPr/>
        </p:nvGrpSpPr>
        <p:grpSpPr bwMode="auto">
          <a:xfrm>
            <a:off x="1295467" y="476672"/>
            <a:ext cx="10097291" cy="6074228"/>
            <a:chOff x="1201521" y="1384663"/>
            <a:chExt cx="4178189" cy="4926874"/>
          </a:xfrm>
        </p:grpSpPr>
        <p:grpSp>
          <p:nvGrpSpPr>
            <p:cNvPr id="3" name="组合 39"/>
            <p:cNvGrpSpPr/>
            <p:nvPr/>
          </p:nvGrpSpPr>
          <p:grpSpPr bwMode="auto">
            <a:xfrm>
              <a:off x="1201521" y="1384663"/>
              <a:ext cx="4178189" cy="4926874"/>
              <a:chOff x="5105400" y="990600"/>
              <a:chExt cx="1752600" cy="2362200"/>
            </a:xfrm>
          </p:grpSpPr>
          <p:sp>
            <p:nvSpPr>
              <p:cNvPr id="21532" name="圆角矩形 35"/>
              <p:cNvSpPr>
                <a:spLocks noChangeArrowheads="1"/>
              </p:cNvSpPr>
              <p:nvPr/>
            </p:nvSpPr>
            <p:spPr bwMode="auto">
              <a:xfrm>
                <a:off x="5105400" y="990600"/>
                <a:ext cx="1752600" cy="2362200"/>
              </a:xfrm>
              <a:prstGeom prst="roundRect">
                <a:avLst>
                  <a:gd name="adj" fmla="val 16667"/>
                </a:avLst>
              </a:prstGeom>
              <a:solidFill>
                <a:schemeClr val="bg1"/>
              </a:solidFill>
              <a:ln w="9525">
                <a:noFill/>
                <a:round/>
              </a:ln>
            </p:spPr>
            <p:txBody>
              <a:bodyPr/>
              <a:lstStyle/>
              <a:p>
                <a:pPr eaLnBrk="0" hangingPunct="0"/>
                <a:endParaRPr lang="zh-CN" altLang="en-US"/>
              </a:p>
            </p:txBody>
          </p:sp>
          <p:pic>
            <p:nvPicPr>
              <p:cNvPr id="21530" name="图片 37" descr="课文1.jpg"/>
              <p:cNvPicPr>
                <a:picLocks noChangeAspect="1" noChangeArrowheads="1"/>
              </p:cNvPicPr>
              <p:nvPr/>
            </p:nvPicPr>
            <p:blipFill>
              <a:blip r:embed="rId1" cstate="print"/>
              <a:srcRect/>
              <a:stretch>
                <a:fillRect/>
              </a:stretch>
            </p:blipFill>
            <p:spPr bwMode="auto">
              <a:xfrm>
                <a:off x="5146983" y="1460500"/>
                <a:ext cx="1600200" cy="1103739"/>
              </a:xfrm>
              <a:prstGeom prst="rect">
                <a:avLst/>
              </a:prstGeom>
              <a:noFill/>
              <a:ln w="9525">
                <a:noFill/>
                <a:miter lim="800000"/>
                <a:headEnd/>
                <a:tailEnd/>
              </a:ln>
            </p:spPr>
          </p:pic>
        </p:grpSp>
        <p:sp>
          <p:nvSpPr>
            <p:cNvPr id="21527" name="TextBox 69"/>
            <p:cNvSpPr txBox="1">
              <a:spLocks noChangeArrowheads="1"/>
            </p:cNvSpPr>
            <p:nvPr/>
          </p:nvSpPr>
          <p:spPr bwMode="auto">
            <a:xfrm>
              <a:off x="2971800" y="5924490"/>
              <a:ext cx="1295400" cy="324534"/>
            </a:xfrm>
            <a:prstGeom prst="rect">
              <a:avLst/>
            </a:prstGeom>
            <a:noFill/>
            <a:ln w="9525">
              <a:noFill/>
              <a:miter lim="800000"/>
            </a:ln>
          </p:spPr>
          <p:txBody>
            <a:bodyPr>
              <a:spAutoFit/>
            </a:bodyPr>
            <a:lstStyle/>
            <a:p>
              <a:r>
                <a:rPr lang="en-US" altLang="zh-CN" sz="2000">
                  <a:latin typeface="Times New Roman" panose="02020603050405020304" pitchFamily="18" charset="0"/>
                  <a:cs typeface="Times New Roman" panose="02020603050405020304" pitchFamily="18" charset="0"/>
                </a:rPr>
                <a:t>-4-</a:t>
              </a:r>
              <a:endParaRPr lang="zh-CN" altLang="en-US" sz="2000">
                <a:latin typeface="Times New Roman" panose="02020603050405020304" pitchFamily="18" charset="0"/>
                <a:cs typeface="Times New Roman" panose="02020603050405020304" pitchFamily="18" charset="0"/>
              </a:endParaRPr>
            </a:p>
          </p:txBody>
        </p:sp>
        <p:sp>
          <p:nvSpPr>
            <p:cNvPr id="21528" name="TextBox 14"/>
            <p:cNvSpPr txBox="1">
              <a:spLocks noChangeArrowheads="1"/>
            </p:cNvSpPr>
            <p:nvPr/>
          </p:nvSpPr>
          <p:spPr bwMode="auto">
            <a:xfrm>
              <a:off x="1384738" y="4651587"/>
              <a:ext cx="3733800" cy="973600"/>
            </a:xfrm>
            <a:prstGeom prst="rect">
              <a:avLst/>
            </a:prstGeom>
            <a:solidFill>
              <a:srgbClr val="FBC7E8"/>
            </a:solidFill>
            <a:ln w="9525">
              <a:noFill/>
              <a:miter lim="800000"/>
            </a:ln>
          </p:spPr>
          <p:txBody>
            <a:bodyPr>
              <a:spAutoFit/>
            </a:bodyPr>
            <a:lstStyle/>
            <a:p>
              <a:r>
                <a:rPr lang="en-US" altLang="zh-CN" sz="2400" b="1">
                  <a:latin typeface="Times New Roman" panose="02020603050405020304" pitchFamily="18" charset="0"/>
                </a:rPr>
                <a:t>Finally, it is Christmas Day! We wake up early and open our presents. We have a big lunch. We eat a turkey and Christmas pudding. We all have a good time.</a:t>
              </a:r>
              <a:endParaRPr lang="zh-CN" altLang="en-US" sz="2400" b="1">
                <a:latin typeface="Times New Roman" panose="02020603050405020304" pitchFamily="18" charset="0"/>
              </a:endParaRPr>
            </a:p>
          </p:txBody>
        </p:sp>
      </p:grpSp>
      <p:sp>
        <p:nvSpPr>
          <p:cNvPr id="21511" name="Text Box 13"/>
          <p:cNvSpPr txBox="1">
            <a:spLocks noChangeArrowheads="1"/>
          </p:cNvSpPr>
          <p:nvPr/>
        </p:nvSpPr>
        <p:spPr bwMode="auto">
          <a:xfrm rot="-600000">
            <a:off x="7685194" y="4444048"/>
            <a:ext cx="639233" cy="519112"/>
          </a:xfrm>
          <a:prstGeom prst="rect">
            <a:avLst/>
          </a:prstGeom>
          <a:noFill/>
          <a:ln w="9525">
            <a:noFill/>
            <a:miter lim="800000"/>
          </a:ln>
        </p:spPr>
        <p:txBody>
          <a:bodyPr>
            <a:spAutoFit/>
          </a:bodyPr>
          <a:lstStyle/>
          <a:p>
            <a:r>
              <a:rPr lang="en-US" altLang="zh-CN" sz="2800" b="1" dirty="0">
                <a:solidFill>
                  <a:srgbClr val="FF0000"/>
                </a:solidFill>
                <a:latin typeface="Comic Sans MS" panose="030F0702030302020204" pitchFamily="66" charset="0"/>
              </a:rPr>
              <a:t>/</a:t>
            </a:r>
            <a:endParaRPr lang="en-US" altLang="zh-CN" sz="2800" b="1" dirty="0">
              <a:solidFill>
                <a:srgbClr val="FF0000"/>
              </a:solidFill>
              <a:latin typeface="Comic Sans MS" panose="030F0702030302020204" pitchFamily="66" charset="0"/>
            </a:endParaRPr>
          </a:p>
        </p:txBody>
      </p:sp>
      <p:sp>
        <p:nvSpPr>
          <p:cNvPr id="21512" name="Text Box 13"/>
          <p:cNvSpPr txBox="1">
            <a:spLocks noChangeArrowheads="1"/>
          </p:cNvSpPr>
          <p:nvPr/>
        </p:nvSpPr>
        <p:spPr bwMode="auto">
          <a:xfrm rot="-600000">
            <a:off x="7685194" y="4845368"/>
            <a:ext cx="639233" cy="519112"/>
          </a:xfrm>
          <a:prstGeom prst="rect">
            <a:avLst/>
          </a:prstGeom>
          <a:noFill/>
          <a:ln w="9525">
            <a:noFill/>
            <a:miter lim="800000"/>
          </a:ln>
        </p:spPr>
        <p:txBody>
          <a:bodyPr>
            <a:spAutoFit/>
          </a:bodyPr>
          <a:lstStyle/>
          <a:p>
            <a:r>
              <a:rPr lang="en-US" altLang="zh-CN" sz="2800" b="1">
                <a:solidFill>
                  <a:srgbClr val="FF0000"/>
                </a:solidFill>
                <a:latin typeface="Comic Sans MS" panose="030F0702030302020204" pitchFamily="66" charset="0"/>
              </a:rPr>
              <a:t>/</a:t>
            </a:r>
            <a:endParaRPr lang="en-US" altLang="zh-CN" sz="2800" b="1">
              <a:solidFill>
                <a:srgbClr val="FF0000"/>
              </a:solidFill>
              <a:latin typeface="Comic Sans MS" panose="030F0702030302020204" pitchFamily="66" charset="0"/>
            </a:endParaRPr>
          </a:p>
        </p:txBody>
      </p:sp>
      <p:sp>
        <p:nvSpPr>
          <p:cNvPr id="21515" name="TextBox 13"/>
          <p:cNvSpPr txBox="1">
            <a:spLocks noChangeArrowheads="1"/>
          </p:cNvSpPr>
          <p:nvPr/>
        </p:nvSpPr>
        <p:spPr bwMode="auto">
          <a:xfrm rot="548849">
            <a:off x="6532033" y="1757364"/>
            <a:ext cx="3962400" cy="523875"/>
          </a:xfrm>
          <a:prstGeom prst="rect">
            <a:avLst/>
          </a:prstGeom>
          <a:solidFill>
            <a:srgbClr val="FFFF00"/>
          </a:solidFill>
          <a:ln w="53975">
            <a:solidFill>
              <a:srgbClr val="FF0000"/>
            </a:solidFill>
            <a:prstDash val="sysDash"/>
            <a:miter lim="800000"/>
          </a:ln>
        </p:spPr>
        <p:txBody>
          <a:bodyPr>
            <a:spAutoFit/>
          </a:bodyPr>
          <a:lstStyle/>
          <a:p>
            <a:r>
              <a:rPr lang="en-US" altLang="zh-CN" sz="2800" b="1">
                <a:latin typeface="Times New Roman" panose="02020603050405020304" pitchFamily="18" charset="0"/>
              </a:rPr>
              <a:t>Christmas Day</a:t>
            </a:r>
            <a:endParaRPr lang="zh-CN" altLang="en-US" sz="2800" b="1">
              <a:latin typeface="Times New Roman" panose="02020603050405020304" pitchFamily="18" charset="0"/>
            </a:endParaRPr>
          </a:p>
        </p:txBody>
      </p:sp>
      <p:grpSp>
        <p:nvGrpSpPr>
          <p:cNvPr id="33" name="组合 32"/>
          <p:cNvGrpSpPr/>
          <p:nvPr/>
        </p:nvGrpSpPr>
        <p:grpSpPr>
          <a:xfrm>
            <a:off x="102870" y="-472440"/>
            <a:ext cx="4319905" cy="1733550"/>
            <a:chOff x="3340" y="2262"/>
            <a:chExt cx="6803" cy="2730"/>
          </a:xfrm>
        </p:grpSpPr>
        <p:sp>
          <p:nvSpPr>
            <p:cNvPr id="34" name="圆角矩形 33">
              <a:hlinkClick r:id="rId2" action="ppaction://hlinkfile"/>
            </p:cNvPr>
            <p:cNvSpPr/>
            <p:nvPr/>
          </p:nvSpPr>
          <p:spPr>
            <a:xfrm>
              <a:off x="4547" y="3461"/>
              <a:ext cx="5596" cy="111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p>
              <a:pPr algn="ctr"/>
              <a:r>
                <a:rPr lang="en-US" altLang="zh-CN" sz="3200" b="1">
                  <a:solidFill>
                    <a:schemeClr val="tx1"/>
                  </a:solidFill>
                  <a:latin typeface="Comic Sans MS" panose="030F0702030302020204" pitchFamily="66" charset="0"/>
                  <a:cs typeface="Comic Sans MS" panose="030F0702030302020204" pitchFamily="66" charset="0"/>
                </a:rPr>
                <a:t>Reading time</a:t>
              </a:r>
              <a:endParaRPr lang="en-US" altLang="zh-CN" sz="3200" b="1">
                <a:solidFill>
                  <a:schemeClr val="tx1"/>
                </a:solidFill>
                <a:latin typeface="Comic Sans MS" panose="030F0702030302020204" pitchFamily="66" charset="0"/>
                <a:cs typeface="Comic Sans MS" panose="030F0702030302020204" pitchFamily="66" charset="0"/>
              </a:endParaRPr>
            </a:p>
          </p:txBody>
        </p:sp>
        <p:pic>
          <p:nvPicPr>
            <p:cNvPr id="35" name="图片 34">
              <a:hlinkClick r:id="rId2" action="ppaction://hlinkfile"/>
            </p:cNvPr>
            <p:cNvPicPr>
              <a:picLocks noChangeAspect="1"/>
            </p:cNvPicPr>
            <p:nvPr/>
          </p:nvPicPr>
          <p:blipFill>
            <a:blip r:embed="rId3">
              <a:clrChange>
                <a:clrFrom>
                  <a:srgbClr val="F6F6F6">
                    <a:alpha val="100000"/>
                  </a:srgbClr>
                </a:clrFrom>
                <a:clrTo>
                  <a:srgbClr val="F6F6F6">
                    <a:alpha val="100000"/>
                    <a:alpha val="0"/>
                  </a:srgbClr>
                </a:clrTo>
              </a:clrChange>
            </a:blip>
            <a:srcRect l="15493" t="3787" r="16533" b="7920"/>
            <a:stretch>
              <a:fillRect/>
            </a:stretch>
          </p:blipFill>
          <p:spPr>
            <a:xfrm>
              <a:off x="3340" y="2262"/>
              <a:ext cx="2102" cy="2730"/>
            </a:xfrm>
            <a:prstGeom prst="rect">
              <a:avLst/>
            </a:prstGeom>
          </p:spPr>
        </p:pic>
      </p:grpSp>
      <p:pic>
        <p:nvPicPr>
          <p:cNvPr id="4" name="U8Stor10">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12167235" y="1836420"/>
            <a:ext cx="619125" cy="619125"/>
          </a:xfrm>
          <a:prstGeom prst="rect">
            <a:avLst/>
          </a:prstGeom>
        </p:spPr>
      </p:pic>
      <p:pic>
        <p:nvPicPr>
          <p:cNvPr id="5" name="U8Stor11">
            <a:hlinkClick r:id="" action="ppaction://media"/>
          </p:cNvPr>
          <p:cNvPicPr/>
          <p:nvPr>
            <a:audioFile r:link="rId7"/>
            <p:extLst>
              <p:ext uri="{DAA4B4D4-6D71-4841-9C94-3DE7FCFB9230}">
                <p14:media xmlns:p14="http://schemas.microsoft.com/office/powerpoint/2010/main" r:embed="rId8"/>
              </p:ext>
            </p:extLst>
          </p:nvPr>
        </p:nvPicPr>
        <p:blipFill>
          <a:blip r:embed="rId6"/>
          <a:stretch>
            <a:fillRect/>
          </a:stretch>
        </p:blipFill>
        <p:spPr>
          <a:xfrm>
            <a:off x="12167235" y="2455545"/>
            <a:ext cx="619125" cy="619125"/>
          </a:xfrm>
          <a:prstGeom prst="rect">
            <a:avLst/>
          </a:prstGeom>
        </p:spPr>
      </p:pic>
      <p:pic>
        <p:nvPicPr>
          <p:cNvPr id="6" name="U8Stor12">
            <a:hlinkClick r:id="" action="ppaction://media"/>
          </p:cNvPr>
          <p:cNvPicPr/>
          <p:nvPr>
            <a:audioFile r:link="rId9"/>
            <p:extLst>
              <p:ext uri="{DAA4B4D4-6D71-4841-9C94-3DE7FCFB9230}">
                <p14:media xmlns:p14="http://schemas.microsoft.com/office/powerpoint/2010/main" r:embed="rId10"/>
              </p:ext>
            </p:extLst>
          </p:nvPr>
        </p:nvPicPr>
        <p:blipFill>
          <a:blip r:embed="rId6"/>
          <a:stretch>
            <a:fillRect/>
          </a:stretch>
        </p:blipFill>
        <p:spPr>
          <a:xfrm>
            <a:off x="12167235" y="3119755"/>
            <a:ext cx="619125" cy="619125"/>
          </a:xfrm>
          <a:prstGeom prst="rect">
            <a:avLst/>
          </a:prstGeom>
        </p:spPr>
      </p:pic>
      <p:pic>
        <p:nvPicPr>
          <p:cNvPr id="7" name="U8Stor13">
            <a:hlinkClick r:id="" action="ppaction://media"/>
          </p:cNvPr>
          <p:cNvPicPr/>
          <p:nvPr>
            <a:audioFile r:link="rId11"/>
            <p:extLst>
              <p:ext uri="{DAA4B4D4-6D71-4841-9C94-3DE7FCFB9230}">
                <p14:media xmlns:p14="http://schemas.microsoft.com/office/powerpoint/2010/main" r:embed="rId12"/>
              </p:ext>
            </p:extLst>
          </p:nvPr>
        </p:nvPicPr>
        <p:blipFill>
          <a:blip r:embed="rId6"/>
          <a:stretch>
            <a:fillRect/>
          </a:stretch>
        </p:blipFill>
        <p:spPr>
          <a:xfrm>
            <a:off x="12167235" y="3885565"/>
            <a:ext cx="619125" cy="619125"/>
          </a:xfrm>
          <a:prstGeom prst="rect">
            <a:avLst/>
          </a:prstGeom>
        </p:spPr>
      </p:pic>
      <p:pic>
        <p:nvPicPr>
          <p:cNvPr id="8" name="U8Stor14">
            <a:hlinkClick r:id="" action="ppaction://media"/>
          </p:cNvPr>
          <p:cNvPicPr/>
          <p:nvPr>
            <a:audioFile r:link="rId13"/>
            <p:extLst>
              <p:ext uri="{DAA4B4D4-6D71-4841-9C94-3DE7FCFB9230}">
                <p14:media xmlns:p14="http://schemas.microsoft.com/office/powerpoint/2010/main" r:embed="rId14"/>
              </p:ext>
            </p:extLst>
          </p:nvPr>
        </p:nvPicPr>
        <p:blipFill>
          <a:blip r:embed="rId6"/>
          <a:stretch>
            <a:fillRect/>
          </a:stretch>
        </p:blipFill>
        <p:spPr>
          <a:xfrm>
            <a:off x="12167235" y="4504690"/>
            <a:ext cx="619125" cy="619125"/>
          </a:xfrm>
          <a:prstGeom prst="rect">
            <a:avLst/>
          </a:prstGeom>
        </p:spPr>
      </p:pic>
      <p:grpSp>
        <p:nvGrpSpPr>
          <p:cNvPr id="9" name="组合 61"/>
          <p:cNvGrpSpPr/>
          <p:nvPr/>
        </p:nvGrpSpPr>
        <p:grpSpPr>
          <a:xfrm>
            <a:off x="4945380" y="727710"/>
            <a:ext cx="3505200" cy="533400"/>
            <a:chOff x="4343400" y="457200"/>
            <a:chExt cx="3505200" cy="533400"/>
          </a:xfrm>
        </p:grpSpPr>
        <p:sp>
          <p:nvSpPr>
            <p:cNvPr id="48" name="矩形 47"/>
            <p:cNvSpPr/>
            <p:nvPr/>
          </p:nvSpPr>
          <p:spPr>
            <a:xfrm>
              <a:off x="4343400" y="457200"/>
              <a:ext cx="3505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字体管家胖丫儿" pitchFamily="18" charset="-122"/>
                  <a:ea typeface="字体管家胖丫儿" pitchFamily="18" charset="-122"/>
                  <a:cs typeface="+mn-cs"/>
                </a:rPr>
                <a:t>TIPS:</a:t>
              </a:r>
              <a:r>
                <a:rPr kumimoji="0" lang="zh-CN" altLang="en-US" sz="2400" b="1" i="0" u="none" strike="noStrike" kern="1200" cap="none" spc="0" normalizeH="0" baseline="0" noProof="0" dirty="0">
                  <a:ln>
                    <a:noFill/>
                  </a:ln>
                  <a:solidFill>
                    <a:schemeClr val="tx1"/>
                  </a:solidFill>
                  <a:effectLst/>
                  <a:uLnTx/>
                  <a:uFillTx/>
                  <a:latin typeface="字体管家胖丫儿" pitchFamily="18" charset="-122"/>
                  <a:ea typeface="字体管家胖丫儿" pitchFamily="18" charset="-122"/>
                  <a:cs typeface="+mn-cs"/>
                </a:rPr>
                <a:t>注意停顿</a:t>
              </a:r>
              <a:r>
                <a:rPr kumimoji="0" lang="en-US" altLang="zh-CN" sz="2400" b="1" i="0" u="none" strike="noStrike" kern="1200" cap="none" spc="0" normalizeH="0" baseline="0" noProof="0" dirty="0">
                  <a:ln>
                    <a:noFill/>
                  </a:ln>
                  <a:solidFill>
                    <a:srgbClr val="FF0000"/>
                  </a:solidFill>
                  <a:effectLst/>
                  <a:uLnTx/>
                  <a:uFillTx/>
                  <a:latin typeface="字体管家胖丫儿" pitchFamily="18" charset="-122"/>
                  <a:ea typeface="字体管家胖丫儿" pitchFamily="18" charset="-122"/>
                  <a:cs typeface="+mn-cs"/>
                </a:rPr>
                <a:t>/</a:t>
              </a:r>
              <a:r>
                <a:rPr kumimoji="0" lang="zh-CN" altLang="en-US" sz="2400" b="1" i="0" u="none" strike="noStrike" kern="1200" cap="none" spc="0" normalizeH="0" baseline="0" noProof="0" dirty="0">
                  <a:ln>
                    <a:noFill/>
                  </a:ln>
                  <a:solidFill>
                    <a:schemeClr val="tx1"/>
                  </a:solidFill>
                  <a:effectLst/>
                  <a:uLnTx/>
                  <a:uFillTx/>
                  <a:latin typeface="字体管家胖丫儿" pitchFamily="18" charset="-122"/>
                  <a:ea typeface="字体管家胖丫儿" pitchFamily="18" charset="-122"/>
                  <a:cs typeface="+mn-cs"/>
                </a:rPr>
                <a:t>与重音</a:t>
              </a:r>
              <a:endParaRPr kumimoji="0" lang="en-US" altLang="zh-CN" sz="2400" b="1" i="0" u="none" strike="noStrike" kern="1200" cap="none" spc="0" normalizeH="0" baseline="0" noProof="0" dirty="0">
                <a:ln>
                  <a:noFill/>
                </a:ln>
                <a:solidFill>
                  <a:schemeClr val="tx1"/>
                </a:solidFill>
                <a:effectLst/>
                <a:uLnTx/>
                <a:uFillTx/>
                <a:latin typeface="字体管家胖丫儿" pitchFamily="18" charset="-122"/>
                <a:ea typeface="字体管家胖丫儿" pitchFamily="18" charset="-122"/>
                <a:cs typeface="+mn-cs"/>
              </a:endParaRPr>
            </a:p>
          </p:txBody>
        </p:sp>
        <p:sp>
          <p:nvSpPr>
            <p:cNvPr id="18453" name="Oval 29"/>
            <p:cNvSpPr/>
            <p:nvPr/>
          </p:nvSpPr>
          <p:spPr>
            <a:xfrm>
              <a:off x="7663180" y="685800"/>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grpSp>
      <p:sp>
        <p:nvSpPr>
          <p:cNvPr id="10" name="Oval 29"/>
          <p:cNvSpPr/>
          <p:nvPr/>
        </p:nvSpPr>
        <p:spPr>
          <a:xfrm>
            <a:off x="8819515" y="4873308"/>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sp>
        <p:nvSpPr>
          <p:cNvPr id="11" name="Oval 29"/>
          <p:cNvSpPr/>
          <p:nvPr/>
        </p:nvSpPr>
        <p:spPr>
          <a:xfrm>
            <a:off x="4591685" y="5244148"/>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sp>
        <p:nvSpPr>
          <p:cNvPr id="12" name="Oval 29"/>
          <p:cNvSpPr/>
          <p:nvPr/>
        </p:nvSpPr>
        <p:spPr>
          <a:xfrm>
            <a:off x="3688715" y="5658803"/>
            <a:ext cx="139700" cy="141287"/>
          </a:xfrm>
          <a:prstGeom prst="ellipse">
            <a:avLst/>
          </a:prstGeom>
          <a:solidFill>
            <a:srgbClr val="FF0000"/>
          </a:solidFill>
          <a:ln w="9525" cap="flat" cmpd="sng">
            <a:solidFill>
              <a:srgbClr val="FF6699"/>
            </a:solidFill>
            <a:prstDash val="solid"/>
            <a:headEnd type="none" w="med" len="med"/>
            <a:tailEnd type="none" w="med" len="med"/>
          </a:ln>
        </p:spPr>
        <p:txBody>
          <a:bodyPr wrap="none" anchor="ctr"/>
          <a:p>
            <a:pPr algn="ctr" eaLnBrk="0" hangingPunct="0"/>
            <a:endParaRPr lang="zh-CN" altLang="en-US" dirty="0">
              <a:solidFill>
                <a:srgbClr val="0000FF"/>
              </a:solidFill>
              <a:latin typeface="Calibri" panose="020F050202020403020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436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5308"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3239"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additive="base">
                                        <p:cTn id="18" dur="4838"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additive="base">
                                        <p:cTn id="22" dur="40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1">
                  <p:stCondLst>
                    <p:cond delay="indefinite"/>
                  </p:stCondLst>
                  <p:endCondLst>
                    <p:cond evt="onNext">
                      <p:tgtEl>
                        <p:sldTgt/>
                      </p:tgtEl>
                    </p:cond>
                    <p:cond evt="onPrev">
                      <p:tgtEl>
                        <p:sldTgt/>
                      </p:tgtEl>
                    </p:cond>
                    <p:cond evt="onStopAudio">
                      <p:tgtEl>
                        <p:sldTgt/>
                      </p:tgtEl>
                    </p:cond>
                  </p:endCondLst>
                </p:cTn>
                <p:tgtEl>
                  <p:spTgt spid="4"/>
                </p:tgtEl>
              </p:cMediaNode>
            </p:audio>
            <p:audio>
              <p:cMediaNode>
                <p:cTn id="24" fill="hold" display="1">
                  <p:stCondLst>
                    <p:cond delay="indefinite"/>
                  </p:stCondLst>
                  <p:endCondLst>
                    <p:cond evt="onNext">
                      <p:tgtEl>
                        <p:sldTgt/>
                      </p:tgtEl>
                    </p:cond>
                    <p:cond evt="onPrev">
                      <p:tgtEl>
                        <p:sldTgt/>
                      </p:tgtEl>
                    </p:cond>
                    <p:cond evt="onStopAudio">
                      <p:tgtEl>
                        <p:sldTgt/>
                      </p:tgtEl>
                    </p:cond>
                  </p:endCondLst>
                </p:cTn>
                <p:tgtEl>
                  <p:spTgt spid="5"/>
                </p:tgtEl>
              </p:cMediaNode>
            </p:audio>
            <p:audio>
              <p:cMediaNode>
                <p:cTn id="25" fill="hold" display="1">
                  <p:stCondLst>
                    <p:cond delay="indefinite"/>
                  </p:stCondLst>
                  <p:endCondLst>
                    <p:cond evt="onNext">
                      <p:tgtEl>
                        <p:sldTgt/>
                      </p:tgtEl>
                    </p:cond>
                    <p:cond evt="onPrev">
                      <p:tgtEl>
                        <p:sldTgt/>
                      </p:tgtEl>
                    </p:cond>
                    <p:cond evt="onStopAudio">
                      <p:tgtEl>
                        <p:sldTgt/>
                      </p:tgtEl>
                    </p:cond>
                  </p:endCondLst>
                </p:cTn>
                <p:tgtEl>
                  <p:spTgt spid="6"/>
                </p:tgtEl>
              </p:cMediaNode>
            </p:audio>
            <p:audio>
              <p:cMediaNode>
                <p:cTn id="26" fill="hold" display="1">
                  <p:stCondLst>
                    <p:cond delay="indefinite"/>
                  </p:stCondLst>
                  <p:endCondLst>
                    <p:cond evt="onNext">
                      <p:tgtEl>
                        <p:sldTgt/>
                      </p:tgtEl>
                    </p:cond>
                    <p:cond evt="onPrev">
                      <p:tgtEl>
                        <p:sldTgt/>
                      </p:tgtEl>
                    </p:cond>
                    <p:cond evt="onStopAudio">
                      <p:tgtEl>
                        <p:sldTgt/>
                      </p:tgtEl>
                    </p:cond>
                  </p:endCondLst>
                </p:cTn>
                <p:tgtEl>
                  <p:spTgt spid="7"/>
                </p:tgtEl>
              </p:cMediaNode>
            </p:audio>
            <p:audio>
              <p:cMediaNode>
                <p:cTn id="27" fill="hold" display="1">
                  <p:stCondLst>
                    <p:cond delay="indefinite"/>
                  </p:stCondLst>
                  <p:endCondLst>
                    <p:cond evt="onNext">
                      <p:tgtEl>
                        <p:sldTgt/>
                      </p:tgtEl>
                    </p:cond>
                    <p:cond evt="onPrev">
                      <p:tgtEl>
                        <p:sldTgt/>
                      </p:tgtEl>
                    </p:cond>
                    <p:cond evt="onStopAudio">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bwMode="auto">
          <a:xfrm>
            <a:off x="1533525" y="-6286500"/>
            <a:ext cx="3427412" cy="5775325"/>
            <a:chOff x="0" y="0"/>
            <a:chExt cx="3427122" cy="5382438"/>
          </a:xfrm>
        </p:grpSpPr>
        <p:pic>
          <p:nvPicPr>
            <p:cNvPr id="24579" name="图片 14"/>
            <p:cNvPicPr>
              <a:picLocks noChangeAspect="1" noChangeArrowheads="1"/>
            </p:cNvPicPr>
            <p:nvPr/>
          </p:nvPicPr>
          <p:blipFill>
            <a:blip r:embed="rId1"/>
            <a:srcRect/>
            <a:stretch>
              <a:fillRect/>
            </a:stretch>
          </p:blipFill>
          <p:spPr bwMode="auto">
            <a:xfrm>
              <a:off x="763734" y="2878641"/>
              <a:ext cx="1676726" cy="1272183"/>
            </a:xfrm>
            <a:prstGeom prst="rect">
              <a:avLst/>
            </a:prstGeom>
            <a:noFill/>
            <a:ln w="9525">
              <a:noFill/>
              <a:miter lim="800000"/>
              <a:headEnd/>
              <a:tailEnd/>
            </a:ln>
          </p:spPr>
        </p:pic>
        <p:sp>
          <p:nvSpPr>
            <p:cNvPr id="24580" name="圆角矩形 3"/>
            <p:cNvSpPr>
              <a:spLocks noChangeArrowheads="1"/>
            </p:cNvSpPr>
            <p:nvPr/>
          </p:nvSpPr>
          <p:spPr bwMode="auto">
            <a:xfrm>
              <a:off x="0" y="4426664"/>
              <a:ext cx="3427122" cy="955774"/>
            </a:xfrm>
            <a:prstGeom prst="roundRect">
              <a:avLst>
                <a:gd name="adj" fmla="val 16667"/>
              </a:avLst>
            </a:prstGeom>
            <a:solidFill>
              <a:srgbClr val="FFC000"/>
            </a:solidFill>
            <a:ln w="9525">
              <a:noFill/>
              <a:round/>
            </a:ln>
          </p:spPr>
          <p:txBody>
            <a:bodyPr/>
            <a:lstStyle/>
            <a:p>
              <a:r>
                <a:rPr lang="zh-CN" altLang="en-US" sz="2800" b="1" dirty="0"/>
                <a:t> </a:t>
              </a:r>
              <a:r>
                <a:rPr lang="en-US" sz="2800" b="1" dirty="0" smtClean="0">
                  <a:solidFill>
                    <a:schemeClr val="bg1"/>
                  </a:solidFill>
                  <a:latin typeface="Comic Sans MS" panose="030F0702030302020204" pitchFamily="66" charset="0"/>
                  <a:cs typeface="Comic Sans MS" panose="030F0702030302020204" pitchFamily="66" charset="0"/>
                </a:rPr>
                <a:t>Read together</a:t>
              </a:r>
              <a:r>
                <a:rPr lang="zh-CN" altLang="en-US" sz="2800" b="1" dirty="0" smtClean="0">
                  <a:solidFill>
                    <a:schemeClr val="bg1"/>
                  </a:solidFill>
                  <a:latin typeface="Comic Sans MS" panose="030F0702030302020204" pitchFamily="66" charset="0"/>
                  <a:cs typeface="Comic Sans MS" panose="030F0702030302020204" pitchFamily="66" charset="0"/>
                </a:rPr>
                <a:t>  </a:t>
              </a:r>
              <a:r>
                <a:rPr lang="zh-CN" altLang="en-US" sz="2800" b="1" dirty="0" smtClean="0">
                  <a:solidFill>
                    <a:schemeClr val="bg1"/>
                  </a:solidFill>
                </a:rPr>
                <a:t>           齐读</a:t>
              </a:r>
              <a:endParaRPr lang="en-US" sz="2800" b="1" dirty="0" smtClean="0">
                <a:solidFill>
                  <a:schemeClr val="bg1"/>
                </a:solidFill>
              </a:endParaRPr>
            </a:p>
            <a:p>
              <a:endParaRPr lang="en-US" sz="2800" b="1" dirty="0" smtClean="0">
                <a:solidFill>
                  <a:schemeClr val="bg1"/>
                </a:solidFill>
              </a:endParaRPr>
            </a:p>
            <a:p>
              <a:endParaRPr lang="en-US" sz="2800" b="1" dirty="0" smtClean="0">
                <a:solidFill>
                  <a:schemeClr val="bg1"/>
                </a:solidFill>
              </a:endParaRPr>
            </a:p>
            <a:p>
              <a:endParaRPr lang="zh-CN" altLang="en-US" sz="2800" b="1" dirty="0">
                <a:solidFill>
                  <a:schemeClr val="bg1"/>
                </a:solidFill>
              </a:endParaRPr>
            </a:p>
          </p:txBody>
        </p:sp>
        <p:sp>
          <p:nvSpPr>
            <p:cNvPr id="24581" name="直接连接符 5"/>
            <p:cNvSpPr>
              <a:spLocks noChangeShapeType="1"/>
            </p:cNvSpPr>
            <p:nvPr/>
          </p:nvSpPr>
          <p:spPr bwMode="auto">
            <a:xfrm flipH="1">
              <a:off x="1863927" y="0"/>
              <a:ext cx="12894" cy="3275553"/>
            </a:xfrm>
            <a:prstGeom prst="line">
              <a:avLst/>
            </a:prstGeom>
            <a:noFill/>
            <a:ln w="28575" cmpd="sng">
              <a:solidFill>
                <a:srgbClr val="FF3300"/>
              </a:solidFill>
              <a:round/>
            </a:ln>
          </p:spPr>
          <p:txBody>
            <a:bodyPr/>
            <a:lstStyle/>
            <a:p>
              <a:endParaRPr lang="zh-CN" altLang="en-US"/>
            </a:p>
          </p:txBody>
        </p:sp>
      </p:grpSp>
      <p:grpSp>
        <p:nvGrpSpPr>
          <p:cNvPr id="3" name="组合 16"/>
          <p:cNvGrpSpPr/>
          <p:nvPr/>
        </p:nvGrpSpPr>
        <p:grpSpPr bwMode="auto">
          <a:xfrm>
            <a:off x="4749165" y="-4121150"/>
            <a:ext cx="3382645" cy="4007485"/>
            <a:chOff x="0" y="0"/>
            <a:chExt cx="3357586" cy="3728791"/>
          </a:xfrm>
        </p:grpSpPr>
        <p:grpSp>
          <p:nvGrpSpPr>
            <p:cNvPr id="4" name="组合 15"/>
            <p:cNvGrpSpPr/>
            <p:nvPr/>
          </p:nvGrpSpPr>
          <p:grpSpPr bwMode="auto">
            <a:xfrm>
              <a:off x="0" y="0"/>
              <a:ext cx="3357586" cy="3728791"/>
              <a:chOff x="0" y="0"/>
              <a:chExt cx="3357586" cy="3728791"/>
            </a:xfrm>
          </p:grpSpPr>
          <p:sp>
            <p:nvSpPr>
              <p:cNvPr id="24584" name="直接连接符 31"/>
              <p:cNvSpPr>
                <a:spLocks noChangeShapeType="1"/>
              </p:cNvSpPr>
              <p:nvPr/>
            </p:nvSpPr>
            <p:spPr bwMode="auto">
              <a:xfrm flipH="1">
                <a:off x="1182696" y="0"/>
                <a:ext cx="22225" cy="2232025"/>
              </a:xfrm>
              <a:prstGeom prst="line">
                <a:avLst/>
              </a:prstGeom>
              <a:noFill/>
              <a:ln w="28575" cmpd="sng">
                <a:solidFill>
                  <a:srgbClr val="FF3300"/>
                </a:solidFill>
                <a:round/>
              </a:ln>
            </p:spPr>
            <p:txBody>
              <a:bodyPr/>
              <a:lstStyle/>
              <a:p>
                <a:endParaRPr lang="zh-CN" altLang="en-US"/>
              </a:p>
            </p:txBody>
          </p:sp>
          <p:sp>
            <p:nvSpPr>
              <p:cNvPr id="24585" name="圆角矩形 22"/>
              <p:cNvSpPr>
                <a:spLocks noChangeArrowheads="1"/>
              </p:cNvSpPr>
              <p:nvPr/>
            </p:nvSpPr>
            <p:spPr bwMode="auto">
              <a:xfrm>
                <a:off x="0" y="2725545"/>
                <a:ext cx="3357586" cy="1003246"/>
              </a:xfrm>
              <a:prstGeom prst="roundRect">
                <a:avLst>
                  <a:gd name="adj" fmla="val 16667"/>
                </a:avLst>
              </a:prstGeom>
              <a:solidFill>
                <a:srgbClr val="92D050"/>
              </a:solidFill>
              <a:ln w="9525">
                <a:noFill/>
                <a:round/>
              </a:ln>
            </p:spPr>
            <p:txBody>
              <a:bodyPr/>
              <a:lstStyle/>
              <a:p>
                <a:r>
                  <a:rPr lang="zh-CN" altLang="en-US" sz="2800" b="1" dirty="0">
                    <a:solidFill>
                      <a:schemeClr val="bg1"/>
                    </a:solidFill>
                  </a:rPr>
                  <a:t> </a:t>
                </a:r>
                <a:r>
                  <a:rPr lang="zh-CN" altLang="en-US" sz="2800" b="1" dirty="0" smtClean="0">
                    <a:solidFill>
                      <a:schemeClr val="bg1"/>
                    </a:solidFill>
                  </a:rPr>
                  <a:t> </a:t>
                </a:r>
                <a:r>
                  <a:rPr lang="en-US" sz="2800" b="1" dirty="0" smtClean="0">
                    <a:solidFill>
                      <a:schemeClr val="bg1"/>
                    </a:solidFill>
                    <a:latin typeface="Comic Sans MS" panose="030F0702030302020204" pitchFamily="66" charset="0"/>
                    <a:cs typeface="Comic Sans MS" panose="030F0702030302020204" pitchFamily="66" charset="0"/>
                  </a:rPr>
                  <a:t>Read after one</a:t>
                </a:r>
                <a:r>
                  <a:rPr lang="en-US" sz="2800" b="1" dirty="0" smtClean="0">
                    <a:solidFill>
                      <a:schemeClr val="bg1"/>
                    </a:solidFill>
                  </a:rPr>
                  <a:t> </a:t>
                </a:r>
                <a:endParaRPr lang="en-US" sz="2800" b="1" dirty="0" smtClean="0">
                  <a:solidFill>
                    <a:schemeClr val="bg1"/>
                  </a:solidFill>
                </a:endParaRPr>
              </a:p>
              <a:p>
                <a:r>
                  <a:rPr lang="zh-CN" altLang="en-US" sz="2800" b="1" dirty="0" smtClean="0">
                    <a:solidFill>
                      <a:schemeClr val="bg1"/>
                    </a:solidFill>
                  </a:rPr>
                  <a:t>领读</a:t>
                </a:r>
                <a:endParaRPr lang="zh-CN" altLang="en-US" sz="2800" b="1" dirty="0" smtClean="0">
                  <a:solidFill>
                    <a:schemeClr val="bg1"/>
                  </a:solidFill>
                </a:endParaRPr>
              </a:p>
            </p:txBody>
          </p:sp>
        </p:grpSp>
        <p:pic>
          <p:nvPicPr>
            <p:cNvPr id="24586" name="图片 32"/>
            <p:cNvPicPr>
              <a:picLocks noChangeAspect="1" noChangeArrowheads="1"/>
            </p:cNvPicPr>
            <p:nvPr/>
          </p:nvPicPr>
          <p:blipFill>
            <a:blip r:embed="rId2"/>
            <a:srcRect/>
            <a:stretch>
              <a:fillRect/>
            </a:stretch>
          </p:blipFill>
          <p:spPr bwMode="auto">
            <a:xfrm rot="3900610" flipH="1">
              <a:off x="590190" y="1915022"/>
              <a:ext cx="820737" cy="879475"/>
            </a:xfrm>
            <a:prstGeom prst="rect">
              <a:avLst/>
            </a:prstGeom>
            <a:noFill/>
            <a:ln w="9525">
              <a:noFill/>
              <a:miter lim="800000"/>
              <a:headEnd/>
              <a:tailEnd/>
            </a:ln>
          </p:spPr>
        </p:pic>
      </p:grpSp>
      <p:grpSp>
        <p:nvGrpSpPr>
          <p:cNvPr id="5" name="组合 17"/>
          <p:cNvGrpSpPr/>
          <p:nvPr/>
        </p:nvGrpSpPr>
        <p:grpSpPr bwMode="auto">
          <a:xfrm>
            <a:off x="7824788" y="-5856288"/>
            <a:ext cx="3170555" cy="5296535"/>
            <a:chOff x="0" y="0"/>
            <a:chExt cx="3170555" cy="5296542"/>
          </a:xfrm>
        </p:grpSpPr>
        <p:pic>
          <p:nvPicPr>
            <p:cNvPr id="24588" name="图片 2">
              <a:hlinkClick r:id="rId3" action="ppaction://hlinksldjump"/>
            </p:cNvPr>
            <p:cNvPicPr>
              <a:picLocks noChangeAspect="1" noChangeArrowheads="1"/>
            </p:cNvPicPr>
            <p:nvPr/>
          </p:nvPicPr>
          <p:blipFill>
            <a:blip r:embed="rId4"/>
            <a:srcRect/>
            <a:stretch>
              <a:fillRect/>
            </a:stretch>
          </p:blipFill>
          <p:spPr bwMode="auto">
            <a:xfrm rot="2006570">
              <a:off x="872524" y="2552962"/>
              <a:ext cx="1185424" cy="1400175"/>
            </a:xfrm>
            <a:prstGeom prst="rect">
              <a:avLst/>
            </a:prstGeom>
            <a:noFill/>
            <a:ln w="9525">
              <a:noFill/>
              <a:miter lim="800000"/>
              <a:headEnd/>
              <a:tailEnd/>
            </a:ln>
          </p:spPr>
        </p:pic>
        <p:sp>
          <p:nvSpPr>
            <p:cNvPr id="24589" name="圆角矩形 25"/>
            <p:cNvSpPr>
              <a:spLocks noChangeArrowheads="1"/>
            </p:cNvSpPr>
            <p:nvPr/>
          </p:nvSpPr>
          <p:spPr bwMode="auto">
            <a:xfrm>
              <a:off x="0" y="4346581"/>
              <a:ext cx="3170555" cy="949961"/>
            </a:xfrm>
            <a:prstGeom prst="roundRect">
              <a:avLst>
                <a:gd name="adj" fmla="val 16667"/>
              </a:avLst>
            </a:prstGeom>
            <a:solidFill>
              <a:srgbClr val="FF0000"/>
            </a:solidFill>
            <a:ln w="9525">
              <a:noFill/>
              <a:round/>
            </a:ln>
          </p:spPr>
          <p:txBody>
            <a:bodyPr/>
            <a:lstStyle/>
            <a:p>
              <a:r>
                <a:rPr lang="en-US" sz="2800" b="1" dirty="0" smtClean="0">
                  <a:solidFill>
                    <a:schemeClr val="bg1"/>
                  </a:solidFill>
                  <a:latin typeface="Comic Sans MS" panose="030F0702030302020204" pitchFamily="66" charset="0"/>
                  <a:cs typeface="Comic Sans MS" panose="030F0702030302020204" pitchFamily="66" charset="0"/>
                </a:rPr>
                <a:t>Read in pictures</a:t>
              </a:r>
              <a:endParaRPr lang="en-US" sz="2800" b="1" dirty="0" smtClean="0">
                <a:solidFill>
                  <a:schemeClr val="bg1"/>
                </a:solidFill>
                <a:latin typeface="Comic Sans MS" panose="030F0702030302020204" pitchFamily="66" charset="0"/>
                <a:cs typeface="Comic Sans MS" panose="030F0702030302020204" pitchFamily="66" charset="0"/>
              </a:endParaRPr>
            </a:p>
            <a:p>
              <a:r>
                <a:rPr lang="zh-CN" altLang="en-US" sz="2400" b="1" dirty="0">
                  <a:solidFill>
                    <a:schemeClr val="bg1"/>
                  </a:solidFill>
                </a:rPr>
                <a:t>每人读一幅图</a:t>
              </a:r>
              <a:endParaRPr lang="zh-CN" altLang="en-US" sz="2400" b="1" dirty="0">
                <a:solidFill>
                  <a:schemeClr val="bg1"/>
                </a:solidFill>
              </a:endParaRPr>
            </a:p>
          </p:txBody>
        </p:sp>
        <p:sp>
          <p:nvSpPr>
            <p:cNvPr id="24590" name="直接连接符 24"/>
            <p:cNvSpPr>
              <a:spLocks noChangeShapeType="1"/>
            </p:cNvSpPr>
            <p:nvPr/>
          </p:nvSpPr>
          <p:spPr bwMode="auto">
            <a:xfrm flipH="1">
              <a:off x="1516062" y="0"/>
              <a:ext cx="73025" cy="2663825"/>
            </a:xfrm>
            <a:prstGeom prst="line">
              <a:avLst/>
            </a:prstGeom>
            <a:noFill/>
            <a:ln w="28575" cmpd="sng">
              <a:solidFill>
                <a:srgbClr val="FF3300"/>
              </a:solidFill>
              <a:round/>
            </a:ln>
          </p:spPr>
          <p:txBody>
            <a:bodyPr/>
            <a:lstStyle/>
            <a:p>
              <a:endParaRPr lang="zh-CN" altLang="en-US"/>
            </a:p>
          </p:txBody>
        </p:sp>
      </p:grpSp>
      <p:pic>
        <p:nvPicPr>
          <p:cNvPr id="96278" name="图片 96277" descr="22222"/>
          <p:cNvPicPr>
            <a:picLocks noChangeAspect="1"/>
          </p:cNvPicPr>
          <p:nvPr/>
        </p:nvPicPr>
        <p:blipFill>
          <a:blip r:embed="rId5">
            <a:clrChange>
              <a:clrFrom>
                <a:srgbClr val="FFFFFF"/>
              </a:clrFrom>
              <a:clrTo>
                <a:srgbClr val="FFFFFF">
                  <a:alpha val="0"/>
                </a:srgbClr>
              </a:clrTo>
            </a:clrChange>
            <a:lum bright="12000"/>
          </a:blip>
          <a:srcRect b="68489"/>
          <a:stretch>
            <a:fillRect/>
          </a:stretch>
        </p:blipFill>
        <p:spPr>
          <a:xfrm>
            <a:off x="1627188" y="6165215"/>
            <a:ext cx="2987675" cy="690563"/>
          </a:xfrm>
          <a:prstGeom prst="rect">
            <a:avLst/>
          </a:prstGeom>
          <a:noFill/>
          <a:ln w="9525">
            <a:noFill/>
          </a:ln>
        </p:spPr>
      </p:pic>
      <p:pic>
        <p:nvPicPr>
          <p:cNvPr id="8" name="图片 7" descr="22222"/>
          <p:cNvPicPr>
            <a:picLocks noChangeAspect="1"/>
          </p:cNvPicPr>
          <p:nvPr/>
        </p:nvPicPr>
        <p:blipFill>
          <a:blip r:embed="rId5">
            <a:clrChange>
              <a:clrFrom>
                <a:srgbClr val="FFFFFF"/>
              </a:clrFrom>
              <a:clrTo>
                <a:srgbClr val="FFFFFF">
                  <a:alpha val="0"/>
                </a:srgbClr>
              </a:clrTo>
            </a:clrChange>
            <a:lum bright="12000"/>
          </a:blip>
          <a:srcRect b="68489"/>
          <a:stretch>
            <a:fillRect/>
          </a:stretch>
        </p:blipFill>
        <p:spPr>
          <a:xfrm>
            <a:off x="7359968" y="6165215"/>
            <a:ext cx="2987675" cy="690563"/>
          </a:xfrm>
          <a:prstGeom prst="rect">
            <a:avLst/>
          </a:prstGeom>
          <a:noFill/>
          <a:ln w="9525">
            <a:noFill/>
          </a:ln>
        </p:spPr>
      </p:pic>
      <p:pic>
        <p:nvPicPr>
          <p:cNvPr id="13" name="图片 12" descr="22222"/>
          <p:cNvPicPr>
            <a:picLocks noChangeAspect="1"/>
          </p:cNvPicPr>
          <p:nvPr/>
        </p:nvPicPr>
        <p:blipFill>
          <a:blip r:embed="rId5">
            <a:clrChange>
              <a:clrFrom>
                <a:srgbClr val="FFFFFF"/>
              </a:clrFrom>
              <a:clrTo>
                <a:srgbClr val="FFFFFF">
                  <a:alpha val="0"/>
                </a:srgbClr>
              </a:clrTo>
            </a:clrChange>
            <a:lum bright="12000"/>
          </a:blip>
          <a:srcRect b="68489"/>
          <a:stretch>
            <a:fillRect/>
          </a:stretch>
        </p:blipFill>
        <p:spPr>
          <a:xfrm>
            <a:off x="4457383" y="6165215"/>
            <a:ext cx="2987675" cy="690563"/>
          </a:xfrm>
          <a:prstGeom prst="rect">
            <a:avLst/>
          </a:prstGeom>
          <a:noFill/>
          <a:ln w="9525">
            <a:noFill/>
          </a:ln>
        </p:spPr>
      </p:pic>
      <p:grpSp>
        <p:nvGrpSpPr>
          <p:cNvPr id="6" name="组合 44"/>
          <p:cNvGrpSpPr/>
          <p:nvPr/>
        </p:nvGrpSpPr>
        <p:grpSpPr>
          <a:xfrm>
            <a:off x="88268" y="211455"/>
            <a:ext cx="3098799" cy="3223260"/>
            <a:chOff x="-469650" y="-8427024"/>
            <a:chExt cx="2689995" cy="4573003"/>
          </a:xfrm>
        </p:grpSpPr>
        <p:pic>
          <p:nvPicPr>
            <p:cNvPr id="22540" name="图片 36" descr="动-片圣诞老人驾驶-的雪橇-33243508_副本_副本.png"/>
            <p:cNvPicPr>
              <a:picLocks noChangeAspect="1"/>
            </p:cNvPicPr>
            <p:nvPr/>
          </p:nvPicPr>
          <p:blipFill>
            <a:blip r:embed="rId6"/>
            <a:stretch>
              <a:fillRect/>
            </a:stretch>
          </p:blipFill>
          <p:spPr>
            <a:xfrm rot="176739">
              <a:off x="-323577" y="-8427024"/>
              <a:ext cx="1745009" cy="1755536"/>
            </a:xfrm>
            <a:prstGeom prst="rect">
              <a:avLst/>
            </a:prstGeom>
            <a:noFill/>
            <a:ln w="9525">
              <a:noFill/>
            </a:ln>
          </p:spPr>
        </p:pic>
        <p:sp>
          <p:nvSpPr>
            <p:cNvPr id="39" name="TextBox 38"/>
            <p:cNvSpPr txBox="1"/>
            <p:nvPr/>
          </p:nvSpPr>
          <p:spPr>
            <a:xfrm>
              <a:off x="-469650" y="-6166649"/>
              <a:ext cx="2689995" cy="2312628"/>
            </a:xfrm>
            <a:prstGeom prst="rect">
              <a:avLst/>
            </a:prstGeom>
            <a:solidFill>
              <a:srgbClr val="FFC000"/>
            </a:solidFill>
            <a:ln>
              <a:solidFill>
                <a:schemeClr val="tx1"/>
              </a:solidFill>
            </a:ln>
          </p:spPr>
          <p:txBody>
            <a:bodyPr wrap="square">
              <a:spAutoFit/>
            </a:bodyPr>
            <a:p>
              <a:pPr marR="0" defTabSz="914400">
                <a:buClrTx/>
                <a:buSzTx/>
                <a:buFontTx/>
                <a:defRPr/>
              </a:pPr>
              <a:r>
                <a:rPr kumimoji="0" lang="zh-CN" altLang="en-US" sz="3600" b="1" kern="1200" cap="none" spc="0" normalizeH="0" baseline="0" noProof="0" dirty="0">
                  <a:effectLst>
                    <a:outerShdw blurRad="38100" dist="38100" dir="2700000" algn="tl">
                      <a:srgbClr val="000000">
                        <a:alpha val="43137"/>
                      </a:srgbClr>
                    </a:outerShdw>
                  </a:effectLst>
                  <a:latin typeface="Comic Sans MS" panose="030F0702030302020204" pitchFamily="66" charset="0"/>
                  <a:ea typeface="宋体" panose="02010600030101010101" pitchFamily="2" charset="-122"/>
                  <a:cs typeface="+mn-cs"/>
                </a:rPr>
                <a:t> </a:t>
              </a:r>
              <a:r>
                <a:rPr kumimoji="0" lang="zh-CN" altLang="en-US" sz="3200" b="1" kern="1200" cap="none" spc="0" normalizeH="0" baseline="0" noProof="0" dirty="0">
                  <a:effectLst>
                    <a:outerShdw blurRad="38100" dist="38100" dir="2700000" algn="tl">
                      <a:srgbClr val="000000">
                        <a:alpha val="43137"/>
                      </a:srgbClr>
                    </a:outerShdw>
                  </a:effectLst>
                  <a:latin typeface="Comic Sans MS" panose="030F0702030302020204" pitchFamily="66" charset="0"/>
                  <a:ea typeface="宋体" panose="02010600030101010101" pitchFamily="2" charset="-122"/>
                  <a:cs typeface="+mn-cs"/>
                </a:rPr>
                <a:t>四人一组选择喜欢的方式</a:t>
              </a:r>
              <a:r>
                <a:rPr kumimoji="0" lang="zh-CN" altLang="en-US" sz="3200" b="1" kern="1200" cap="none" spc="0" normalizeH="0" baseline="0" noProof="0" dirty="0">
                  <a:effectLst>
                    <a:outerShdw blurRad="38100" dist="38100" dir="2700000" algn="tl">
                      <a:srgbClr val="000000">
                        <a:alpha val="43137"/>
                      </a:srgbClr>
                    </a:outerShdw>
                  </a:effectLst>
                  <a:latin typeface="字体管家娜娜体" pitchFamily="18" charset="-122"/>
                  <a:ea typeface="字体管家娜娜体" pitchFamily="18" charset="-122"/>
                  <a:cs typeface="+mn-cs"/>
                </a:rPr>
                <a:t>朗读</a:t>
              </a:r>
              <a:r>
                <a:rPr kumimoji="0" lang="en-US" altLang="zh-CN" sz="3200" b="1" kern="1200" cap="none" spc="0" normalizeH="0" baseline="0" noProof="0" dirty="0">
                  <a:effectLst>
                    <a:outerShdw blurRad="38100" dist="38100" dir="2700000" algn="tl">
                      <a:srgbClr val="000000">
                        <a:alpha val="43137"/>
                      </a:srgbClr>
                    </a:outerShdw>
                  </a:effectLst>
                  <a:latin typeface="MV Boli" panose="02000500030200090000" pitchFamily="2" charset="0"/>
                  <a:ea typeface="宋体" panose="02010600030101010101" pitchFamily="2" charset="-122"/>
                  <a:cs typeface="MV Boli" panose="02000500030200090000" pitchFamily="2" charset="0"/>
                </a:rPr>
                <a:t>Read in groups</a:t>
              </a:r>
              <a:endParaRPr kumimoji="0" lang="zh-CN" altLang="en-US" sz="3200" b="1" kern="1200" cap="none" spc="0" normalizeH="0" baseline="0" noProof="0" dirty="0">
                <a:effectLst>
                  <a:outerShdw blurRad="38100" dist="38100" dir="2700000" algn="tl">
                    <a:srgbClr val="000000">
                      <a:alpha val="43137"/>
                    </a:srgbClr>
                  </a:outerShdw>
                </a:effectLst>
                <a:latin typeface="MV Boli" panose="02000500030200090000" pitchFamily="2" charset="0"/>
                <a:ea typeface="宋体" panose="02010600030101010101" pitchFamily="2" charset="-122"/>
                <a:cs typeface="MV Boli" panose="02000500030200090000" pitchFamily="2" charset="0"/>
              </a:endParaRPr>
            </a:p>
          </p:txBody>
        </p:sp>
      </p:grpSp>
      <p:sp>
        <p:nvSpPr>
          <p:cNvPr id="34" name="圆角矩形 33">
            <a:hlinkClick r:id="rId7" action="ppaction://hlinkfile"/>
          </p:cNvPr>
          <p:cNvSpPr/>
          <p:nvPr/>
        </p:nvSpPr>
        <p:spPr>
          <a:xfrm>
            <a:off x="2297430" y="680085"/>
            <a:ext cx="3553460" cy="70548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p>
            <a:pPr algn="ctr"/>
            <a:r>
              <a:rPr lang="en-US" altLang="zh-CN" sz="3200" b="1">
                <a:solidFill>
                  <a:schemeClr val="tx1"/>
                </a:solidFill>
                <a:latin typeface="Comic Sans MS" panose="030F0702030302020204" pitchFamily="66" charset="0"/>
                <a:cs typeface="Comic Sans MS" panose="030F0702030302020204" pitchFamily="66" charset="0"/>
              </a:rPr>
              <a:t>Happy reading</a:t>
            </a:r>
            <a:endParaRPr lang="en-US" altLang="zh-CN" sz="3200" b="1">
              <a:solidFill>
                <a:schemeClr val="tx1"/>
              </a:solidFill>
              <a:latin typeface="Comic Sans MS" panose="030F0702030302020204" pitchFamily="66" charset="0"/>
              <a:cs typeface="Comic Sans MS" panose="030F0702030302020204" pitchFamily="66" charset="0"/>
            </a:endParaRPr>
          </a:p>
        </p:txBody>
      </p:sp>
      <p:pic>
        <p:nvPicPr>
          <p:cNvPr id="22533" name="Picture 14" descr="2910-11112416023027"/>
          <p:cNvPicPr>
            <a:picLocks noChangeAspect="1"/>
          </p:cNvPicPr>
          <p:nvPr/>
        </p:nvPicPr>
        <p:blipFill>
          <a:blip r:embed="rId8">
            <a:clrChange>
              <a:clrFrom>
                <a:srgbClr val="FFFFFE"/>
              </a:clrFrom>
              <a:clrTo>
                <a:srgbClr val="FFFFFE">
                  <a:alpha val="0"/>
                </a:srgbClr>
              </a:clrTo>
            </a:clrChange>
          </a:blip>
          <a:srcRect r="67" b="117"/>
          <a:stretch>
            <a:fillRect/>
          </a:stretch>
        </p:blipFill>
        <p:spPr>
          <a:xfrm rot="-1080000">
            <a:off x="10218738" y="127000"/>
            <a:ext cx="1855787" cy="18764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Clr clrSpc="rgb" dir="cw">
                                      <p:cBhvr override="childStyle">
                                        <p:cTn id="6" dur="100" fill="hold"/>
                                        <p:tgtEl>
                                          <p:spTgt spid="6"/>
                                        </p:tgtEl>
                                        <p:attrNameLst>
                                          <p:attrName>style.color</p:attrName>
                                        </p:attrNameLst>
                                      </p:cBhvr>
                                      <p:to>
                                        <a:schemeClr val="accent2"/>
                                      </p:to>
                                    </p:animClr>
                                    <p:animClr clrSpc="rgb" dir="cw">
                                      <p:cBhvr>
                                        <p:cTn id="7" dur="100" fill="hold"/>
                                        <p:tgtEl>
                                          <p:spTgt spid="6"/>
                                        </p:tgtEl>
                                        <p:attrNameLst>
                                          <p:attrName>fillcolor</p:attrName>
                                        </p:attrNameLst>
                                      </p:cBhvr>
                                      <p:to>
                                        <a:schemeClr val="accent2"/>
                                      </p:to>
                                    </p:animClr>
                                    <p:set>
                                      <p:cBhvr>
                                        <p:cTn id="8" dur="100" fill="hold"/>
                                        <p:tgtEl>
                                          <p:spTgt spid="6"/>
                                        </p:tgtEl>
                                        <p:attrNameLst>
                                          <p:attrName>fill.type</p:attrName>
                                        </p:attrNameLst>
                                      </p:cBhvr>
                                      <p:to>
                                        <p:strVal val="solid"/>
                                      </p:to>
                                    </p:set>
                                    <p:set>
                                      <p:cBhvr>
                                        <p:cTn id="9" dur="100" fill="hold"/>
                                        <p:tgtEl>
                                          <p:spTgt spid="6"/>
                                        </p:tgtEl>
                                        <p:attrNameLst>
                                          <p:attrName>fill.on</p:attrName>
                                        </p:attrNameLst>
                                      </p:cBhvr>
                                      <p:to>
                                        <p:strVal val="true"/>
                                      </p:to>
                                    </p:se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00000 0.000000 L 0.004514 0.912222 " pathEditMode="relative" rAng="0" ptsTypes="">
                                      <p:cBhvr>
                                        <p:cTn id="18" dur="1000" fill="hold"/>
                                        <p:tgtEl>
                                          <p:spTgt spid="2"/>
                                        </p:tgtEl>
                                        <p:attrNameLst>
                                          <p:attrName>ppt_x</p:attrName>
                                          <p:attrName>ppt_y</p:attrName>
                                        </p:attrNameLst>
                                      </p:cBhvr>
                                      <p:rCtr x="6" y="54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00000 0.000000 L 0.000069 0.483981 " pathEditMode="relative" rAng="0" ptsTypes="">
                                      <p:cBhvr>
                                        <p:cTn id="22" dur="1000" fill="hold"/>
                                        <p:tgtEl>
                                          <p:spTgt spid="3"/>
                                        </p:tgtEl>
                                        <p:attrNameLst>
                                          <p:attrName>ppt_x</p:attrName>
                                          <p:attrName>ppt_y</p:attrName>
                                        </p:attrNameLst>
                                      </p:cBhvr>
                                      <p:rCtr x="2" y="27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35417 -0.035185 L -0.037639 0.809444 " pathEditMode="relative" rAng="0" ptsTypes="">
                                      <p:cBhvr>
                                        <p:cTn id="26" dur="1000" fill="hold"/>
                                        <p:tgtEl>
                                          <p:spTgt spid="5"/>
                                        </p:tgtEl>
                                        <p:attrNameLst>
                                          <p:attrName>ppt_x</p:attrName>
                                          <p:attrName>ppt_y</p:attrName>
                                        </p:attrNameLst>
                                      </p:cBhvr>
                                      <p:rCtr x="0" y="4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1202" name="图片 9"/>
          <p:cNvPicPr>
            <a:picLocks noChangeAspect="1" noChangeArrowheads="1"/>
          </p:cNvPicPr>
          <p:nvPr/>
        </p:nvPicPr>
        <p:blipFill>
          <a:blip r:embed="rId1"/>
          <a:srcRect/>
          <a:stretch>
            <a:fillRect/>
          </a:stretch>
        </p:blipFill>
        <p:spPr bwMode="auto">
          <a:xfrm>
            <a:off x="7992428" y="1357313"/>
            <a:ext cx="3357562" cy="1760537"/>
          </a:xfrm>
          <a:prstGeom prst="rect">
            <a:avLst/>
          </a:prstGeom>
          <a:noFill/>
          <a:ln w="47625">
            <a:noFill/>
            <a:miter lim="800000"/>
            <a:headEnd/>
            <a:tailEnd/>
          </a:ln>
        </p:spPr>
      </p:pic>
      <p:pic>
        <p:nvPicPr>
          <p:cNvPr id="51203" name="图片 6"/>
          <p:cNvPicPr>
            <a:picLocks noChangeAspect="1" noChangeArrowheads="1"/>
          </p:cNvPicPr>
          <p:nvPr/>
        </p:nvPicPr>
        <p:blipFill>
          <a:blip r:embed="rId2"/>
          <a:srcRect/>
          <a:stretch>
            <a:fillRect/>
          </a:stretch>
        </p:blipFill>
        <p:spPr bwMode="auto">
          <a:xfrm>
            <a:off x="3161030" y="1357313"/>
            <a:ext cx="3286125" cy="1684337"/>
          </a:xfrm>
          <a:prstGeom prst="rect">
            <a:avLst/>
          </a:prstGeom>
          <a:noFill/>
          <a:ln w="47625">
            <a:noFill/>
            <a:miter lim="800000"/>
            <a:headEnd/>
            <a:tailEnd/>
          </a:ln>
        </p:spPr>
      </p:pic>
      <p:pic>
        <p:nvPicPr>
          <p:cNvPr id="51204" name="图片 11" descr="all"/>
          <p:cNvPicPr>
            <a:picLocks noChangeAspect="1" noChangeArrowheads="1"/>
          </p:cNvPicPr>
          <p:nvPr/>
        </p:nvPicPr>
        <p:blipFill>
          <a:blip r:embed="rId3">
            <a:lum bright="-12000" contrast="12000"/>
          </a:blip>
          <a:srcRect b="143"/>
          <a:stretch>
            <a:fillRect/>
          </a:stretch>
        </p:blipFill>
        <p:spPr bwMode="auto">
          <a:xfrm>
            <a:off x="8298180" y="4045903"/>
            <a:ext cx="3143250" cy="1809750"/>
          </a:xfrm>
          <a:prstGeom prst="rect">
            <a:avLst/>
          </a:prstGeom>
          <a:solidFill>
            <a:srgbClr val="EDEDED"/>
          </a:solidFill>
          <a:ln w="38100" cap="rnd">
            <a:noFill/>
            <a:miter lim="800000"/>
            <a:headEnd/>
            <a:tailEnd/>
          </a:ln>
        </p:spPr>
      </p:pic>
      <p:pic>
        <p:nvPicPr>
          <p:cNvPr id="51205" name="图片 10" descr="early"/>
          <p:cNvPicPr>
            <a:picLocks noChangeAspect="1" noChangeArrowheads="1"/>
          </p:cNvPicPr>
          <p:nvPr/>
        </p:nvPicPr>
        <p:blipFill>
          <a:blip r:embed="rId4">
            <a:lum bright="-20000" contrast="18000"/>
          </a:blip>
          <a:srcRect r="69"/>
          <a:stretch>
            <a:fillRect/>
          </a:stretch>
        </p:blipFill>
        <p:spPr bwMode="auto">
          <a:xfrm>
            <a:off x="3232150" y="4350068"/>
            <a:ext cx="3214688" cy="1795462"/>
          </a:xfrm>
          <a:prstGeom prst="rect">
            <a:avLst/>
          </a:prstGeom>
          <a:solidFill>
            <a:srgbClr val="EDEDED"/>
          </a:solidFill>
          <a:ln w="38100" cap="sq">
            <a:noFill/>
            <a:miter lim="800000"/>
            <a:headEnd/>
            <a:tailEnd/>
          </a:ln>
        </p:spPr>
      </p:pic>
      <p:sp>
        <p:nvSpPr>
          <p:cNvPr id="51206" name="TextBox 13"/>
          <p:cNvSpPr txBox="1">
            <a:spLocks noChangeArrowheads="1"/>
          </p:cNvSpPr>
          <p:nvPr/>
        </p:nvSpPr>
        <p:spPr bwMode="auto">
          <a:xfrm rot="418104">
            <a:off x="3206433" y="1313815"/>
            <a:ext cx="906780" cy="583565"/>
          </a:xfrm>
          <a:prstGeom prst="rect">
            <a:avLst/>
          </a:prstGeom>
          <a:solidFill>
            <a:schemeClr val="accent5">
              <a:lumMod val="20000"/>
              <a:lumOff val="80000"/>
            </a:schemeClr>
          </a:solidFill>
          <a:ln w="9525">
            <a:noFill/>
            <a:miter lim="800000"/>
          </a:ln>
        </p:spPr>
        <p:txBody>
          <a:bodyPr wrap="none">
            <a:spAutoFit/>
          </a:bodyPr>
          <a:lstStyle/>
          <a:p>
            <a:r>
              <a:rPr lang="en-US" altLang="zh-CN" sz="3200" b="1">
                <a:solidFill>
                  <a:srgbClr val="FF0000"/>
                </a:solidFill>
                <a:latin typeface="Calibri" panose="020F0502020204030204" charset="0"/>
              </a:rPr>
              <a:t>First</a:t>
            </a:r>
            <a:endParaRPr lang="zh-CN" altLang="en-US" sz="3200" b="1">
              <a:solidFill>
                <a:srgbClr val="FF0000"/>
              </a:solidFill>
              <a:latin typeface="Calibri" panose="020F0502020204030204" charset="0"/>
            </a:endParaRPr>
          </a:p>
        </p:txBody>
      </p:sp>
      <p:sp>
        <p:nvSpPr>
          <p:cNvPr id="51207" name="TextBox 14"/>
          <p:cNvSpPr txBox="1">
            <a:spLocks noChangeArrowheads="1"/>
          </p:cNvSpPr>
          <p:nvPr/>
        </p:nvSpPr>
        <p:spPr bwMode="auto">
          <a:xfrm rot="652777">
            <a:off x="7967345" y="1279525"/>
            <a:ext cx="976630" cy="583565"/>
          </a:xfrm>
          <a:prstGeom prst="rect">
            <a:avLst/>
          </a:prstGeom>
          <a:solidFill>
            <a:schemeClr val="accent5">
              <a:lumMod val="20000"/>
              <a:lumOff val="80000"/>
            </a:schemeClr>
          </a:solidFill>
          <a:ln w="9525">
            <a:noFill/>
            <a:miter lim="800000"/>
          </a:ln>
        </p:spPr>
        <p:txBody>
          <a:bodyPr wrap="none">
            <a:spAutoFit/>
          </a:bodyPr>
          <a:lstStyle/>
          <a:p>
            <a:r>
              <a:rPr lang="en-US" altLang="zh-CN" sz="3200" b="1">
                <a:solidFill>
                  <a:srgbClr val="FF0000"/>
                </a:solidFill>
                <a:latin typeface="Calibri" panose="020F0502020204030204" charset="0"/>
              </a:rPr>
              <a:t>Next</a:t>
            </a:r>
            <a:endParaRPr lang="zh-CN" altLang="en-US" sz="3200" b="1">
              <a:solidFill>
                <a:srgbClr val="FF0000"/>
              </a:solidFill>
              <a:latin typeface="Calibri" panose="020F0502020204030204" charset="0"/>
            </a:endParaRPr>
          </a:p>
        </p:txBody>
      </p:sp>
      <p:sp>
        <p:nvSpPr>
          <p:cNvPr id="51208" name="TextBox 15"/>
          <p:cNvSpPr txBox="1">
            <a:spLocks noChangeArrowheads="1"/>
          </p:cNvSpPr>
          <p:nvPr/>
        </p:nvSpPr>
        <p:spPr bwMode="auto">
          <a:xfrm rot="441441">
            <a:off x="3207385" y="4185285"/>
            <a:ext cx="1024255" cy="583565"/>
          </a:xfrm>
          <a:prstGeom prst="rect">
            <a:avLst/>
          </a:prstGeom>
          <a:solidFill>
            <a:schemeClr val="accent5">
              <a:lumMod val="20000"/>
              <a:lumOff val="80000"/>
            </a:schemeClr>
          </a:solidFill>
          <a:ln w="9525">
            <a:noFill/>
            <a:miter lim="800000"/>
          </a:ln>
        </p:spPr>
        <p:txBody>
          <a:bodyPr wrap="none">
            <a:spAutoFit/>
          </a:bodyPr>
          <a:lstStyle/>
          <a:p>
            <a:r>
              <a:rPr lang="en-US" altLang="zh-CN" sz="3200" b="1">
                <a:solidFill>
                  <a:srgbClr val="FF0000"/>
                </a:solidFill>
                <a:latin typeface="Calibri" panose="020F0502020204030204" charset="0"/>
              </a:rPr>
              <a:t>Then</a:t>
            </a:r>
            <a:endParaRPr lang="zh-CN" altLang="en-US" sz="3200" b="1">
              <a:solidFill>
                <a:srgbClr val="FF0000"/>
              </a:solidFill>
              <a:latin typeface="Calibri" panose="020F0502020204030204" charset="0"/>
            </a:endParaRPr>
          </a:p>
        </p:txBody>
      </p:sp>
      <p:sp>
        <p:nvSpPr>
          <p:cNvPr id="51209" name="TextBox 16"/>
          <p:cNvSpPr txBox="1">
            <a:spLocks noChangeArrowheads="1"/>
          </p:cNvSpPr>
          <p:nvPr/>
        </p:nvSpPr>
        <p:spPr bwMode="auto">
          <a:xfrm rot="638530">
            <a:off x="7831138" y="3856990"/>
            <a:ext cx="1279525" cy="583565"/>
          </a:xfrm>
          <a:prstGeom prst="rect">
            <a:avLst/>
          </a:prstGeom>
          <a:solidFill>
            <a:schemeClr val="accent5">
              <a:lumMod val="20000"/>
              <a:lumOff val="80000"/>
            </a:schemeClr>
          </a:solidFill>
          <a:ln w="9525">
            <a:noFill/>
            <a:miter lim="800000"/>
          </a:ln>
        </p:spPr>
        <p:txBody>
          <a:bodyPr wrap="none">
            <a:spAutoFit/>
          </a:bodyPr>
          <a:lstStyle/>
          <a:p>
            <a:r>
              <a:rPr lang="en-US" altLang="zh-CN" sz="3200" b="1">
                <a:solidFill>
                  <a:srgbClr val="FF0000"/>
                </a:solidFill>
                <a:latin typeface="Calibri" panose="020F0502020204030204" charset="0"/>
              </a:rPr>
              <a:t>Finally</a:t>
            </a:r>
            <a:endParaRPr lang="zh-CN" altLang="en-US" sz="3200" b="1">
              <a:solidFill>
                <a:srgbClr val="FF0000"/>
              </a:solidFill>
              <a:latin typeface="Calibri" panose="020F0502020204030204" charset="0"/>
            </a:endParaRPr>
          </a:p>
        </p:txBody>
      </p:sp>
      <p:sp>
        <p:nvSpPr>
          <p:cNvPr id="51210" name="TextBox 15"/>
          <p:cNvSpPr txBox="1">
            <a:spLocks noChangeArrowheads="1"/>
          </p:cNvSpPr>
          <p:nvPr/>
        </p:nvSpPr>
        <p:spPr bwMode="auto">
          <a:xfrm>
            <a:off x="4002405" y="277495"/>
            <a:ext cx="7979410" cy="953135"/>
          </a:xfrm>
          <a:prstGeom prst="rect">
            <a:avLst/>
          </a:prstGeom>
          <a:solidFill>
            <a:schemeClr val="accent6">
              <a:lumMod val="20000"/>
              <a:lumOff val="80000"/>
            </a:schemeClr>
          </a:solidFill>
          <a:ln w="9525">
            <a:noFill/>
            <a:miter lim="800000"/>
          </a:ln>
        </p:spPr>
        <p:txBody>
          <a:bodyPr wrap="square">
            <a:spAutoFit/>
          </a:bodyPr>
          <a:lstStyle/>
          <a:p>
            <a:r>
              <a:rPr lang="en-US" altLang="zh-CN" sz="2800" b="1"/>
              <a:t>All: Mike and his family always have a lot of fun at Christmas.</a:t>
            </a:r>
            <a:endParaRPr lang="zh-CN" altLang="en-US" sz="2800" b="1"/>
          </a:p>
        </p:txBody>
      </p:sp>
      <p:sp>
        <p:nvSpPr>
          <p:cNvPr id="51214" name="TextBox 17"/>
          <p:cNvSpPr txBox="1">
            <a:spLocks noChangeArrowheads="1"/>
          </p:cNvSpPr>
          <p:nvPr/>
        </p:nvSpPr>
        <p:spPr bwMode="auto">
          <a:xfrm>
            <a:off x="245745" y="1480820"/>
            <a:ext cx="2586355" cy="1814830"/>
          </a:xfrm>
          <a:prstGeom prst="rect">
            <a:avLst/>
          </a:prstGeom>
          <a:solidFill>
            <a:schemeClr val="bg1"/>
          </a:solidFill>
          <a:ln w="38100">
            <a:solidFill>
              <a:srgbClr val="FF0000"/>
            </a:solidFill>
            <a:miter lim="800000"/>
          </a:ln>
        </p:spPr>
        <p:txBody>
          <a:bodyPr wrap="square">
            <a:spAutoFit/>
          </a:bodyPr>
          <a:lstStyle/>
          <a:p>
            <a:r>
              <a:rPr lang="en-US" altLang="zh-CN" sz="2800" b="1">
                <a:latin typeface="Calibri" panose="020F0502020204030204" charset="0"/>
                <a:ea typeface="楷体_GB2312" pitchFamily="49" charset="-122"/>
              </a:rPr>
              <a:t>Tip:</a:t>
            </a:r>
            <a:endParaRPr lang="en-US" altLang="zh-CN" sz="2800" b="1">
              <a:latin typeface="Calibri" panose="020F0502020204030204" charset="0"/>
              <a:ea typeface="楷体_GB2312" pitchFamily="49" charset="-122"/>
            </a:endParaRPr>
          </a:p>
          <a:p>
            <a:r>
              <a:rPr lang="zh-CN" altLang="en-US" sz="2800" b="1">
                <a:latin typeface="楷体_GB2312" pitchFamily="49" charset="-122"/>
                <a:ea typeface="楷体_GB2312" pitchFamily="49" charset="-122"/>
              </a:rPr>
              <a:t>四人小组合作，复述课文。不要忘记开头哦！</a:t>
            </a:r>
            <a:endParaRPr lang="zh-CN" altLang="en-US" sz="2800" b="1">
              <a:latin typeface="楷体_GB2312" pitchFamily="49" charset="-122"/>
              <a:ea typeface="楷体_GB2312" pitchFamily="49" charset="-122"/>
            </a:endParaRPr>
          </a:p>
        </p:txBody>
      </p:sp>
      <p:grpSp>
        <p:nvGrpSpPr>
          <p:cNvPr id="33" name="组合 32"/>
          <p:cNvGrpSpPr/>
          <p:nvPr/>
        </p:nvGrpSpPr>
        <p:grpSpPr>
          <a:xfrm>
            <a:off x="102870" y="-472440"/>
            <a:ext cx="3258185" cy="1733550"/>
            <a:chOff x="3340" y="2262"/>
            <a:chExt cx="6803" cy="2730"/>
          </a:xfrm>
        </p:grpSpPr>
        <p:sp>
          <p:nvSpPr>
            <p:cNvPr id="34" name="圆角矩形 33">
              <a:hlinkClick r:id="rId5" action="ppaction://hlinkfile"/>
            </p:cNvPr>
            <p:cNvSpPr/>
            <p:nvPr/>
          </p:nvSpPr>
          <p:spPr>
            <a:xfrm>
              <a:off x="4547" y="3461"/>
              <a:ext cx="5596" cy="111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p>
              <a:pPr algn="ctr"/>
              <a:r>
                <a:rPr lang="en-US" altLang="zh-CN" sz="3200" b="1">
                  <a:solidFill>
                    <a:schemeClr val="tx1"/>
                  </a:solidFill>
                  <a:latin typeface="Comic Sans MS" panose="030F0702030302020204" pitchFamily="66" charset="0"/>
                  <a:cs typeface="Comic Sans MS" panose="030F0702030302020204" pitchFamily="66" charset="0"/>
                </a:rPr>
                <a:t>Let's retell</a:t>
              </a:r>
              <a:endParaRPr lang="en-US" altLang="zh-CN" sz="3200" b="1">
                <a:solidFill>
                  <a:schemeClr val="tx1"/>
                </a:solidFill>
                <a:latin typeface="Comic Sans MS" panose="030F0702030302020204" pitchFamily="66" charset="0"/>
                <a:cs typeface="Comic Sans MS" panose="030F0702030302020204" pitchFamily="66" charset="0"/>
              </a:endParaRPr>
            </a:p>
          </p:txBody>
        </p:sp>
        <p:pic>
          <p:nvPicPr>
            <p:cNvPr id="35" name="图片 34">
              <a:hlinkClick r:id="rId5" action="ppaction://hlinkfile"/>
            </p:cNvPr>
            <p:cNvPicPr>
              <a:picLocks noChangeAspect="1"/>
            </p:cNvPicPr>
            <p:nvPr/>
          </p:nvPicPr>
          <p:blipFill>
            <a:blip r:embed="rId6">
              <a:clrChange>
                <a:clrFrom>
                  <a:srgbClr val="F6F6F6">
                    <a:alpha val="100000"/>
                  </a:srgbClr>
                </a:clrFrom>
                <a:clrTo>
                  <a:srgbClr val="F6F6F6">
                    <a:alpha val="100000"/>
                    <a:alpha val="0"/>
                  </a:srgbClr>
                </a:clrTo>
              </a:clrChange>
            </a:blip>
            <a:srcRect l="15493" t="3787" r="16533" b="7920"/>
            <a:stretch>
              <a:fillRect/>
            </a:stretch>
          </p:blipFill>
          <p:spPr>
            <a:xfrm>
              <a:off x="3340" y="2262"/>
              <a:ext cx="2102" cy="2730"/>
            </a:xfrm>
            <a:prstGeom prst="rect">
              <a:avLst/>
            </a:prstGeom>
          </p:spPr>
        </p:pic>
      </p:grpSp>
      <p:sp>
        <p:nvSpPr>
          <p:cNvPr id="2" name="文本框 1"/>
          <p:cNvSpPr txBox="1"/>
          <p:nvPr/>
        </p:nvSpPr>
        <p:spPr>
          <a:xfrm>
            <a:off x="3174365" y="3041650"/>
            <a:ext cx="2501900" cy="1198880"/>
          </a:xfrm>
          <a:prstGeom prst="rect">
            <a:avLst/>
          </a:prstGeom>
          <a:solidFill>
            <a:schemeClr val="accent5">
              <a:lumMod val="20000"/>
              <a:lumOff val="80000"/>
            </a:schemeClr>
          </a:solidFill>
        </p:spPr>
        <p:txBody>
          <a:bodyPr wrap="square" rtlCol="0">
            <a:spAutoFit/>
          </a:bodyPr>
          <a:p>
            <a:r>
              <a:rPr lang="en-US" altLang="zh-CN" sz="2400" b="1">
                <a:solidFill>
                  <a:schemeClr val="tx1"/>
                </a:solidFill>
              </a:rPr>
              <a:t>They buy...for</a:t>
            </a:r>
            <a:endParaRPr lang="en-US" altLang="zh-CN" sz="2400" b="1">
              <a:solidFill>
                <a:schemeClr val="tx1"/>
              </a:solidFill>
            </a:endParaRPr>
          </a:p>
          <a:p>
            <a:r>
              <a:rPr lang="en-US" altLang="zh-CN" sz="2400" b="1">
                <a:solidFill>
                  <a:schemeClr val="tx1"/>
                </a:solidFill>
              </a:rPr>
              <a:t>          buy...</a:t>
            </a:r>
            <a:endParaRPr lang="en-US" altLang="zh-CN" sz="2400" b="1">
              <a:solidFill>
                <a:schemeClr val="tx1"/>
              </a:solidFill>
            </a:endParaRPr>
          </a:p>
          <a:p>
            <a:r>
              <a:rPr lang="en-US" altLang="zh-CN" sz="2400" b="1">
                <a:solidFill>
                  <a:schemeClr val="tx1"/>
                </a:solidFill>
              </a:rPr>
              <a:t>          go to see....</a:t>
            </a:r>
            <a:endParaRPr lang="en-US" altLang="zh-CN" sz="2400" b="1">
              <a:solidFill>
                <a:schemeClr val="tx1"/>
              </a:solidFill>
            </a:endParaRPr>
          </a:p>
        </p:txBody>
      </p:sp>
      <p:sp>
        <p:nvSpPr>
          <p:cNvPr id="3" name="文本框 2"/>
          <p:cNvSpPr txBox="1"/>
          <p:nvPr/>
        </p:nvSpPr>
        <p:spPr>
          <a:xfrm>
            <a:off x="8420735" y="3087370"/>
            <a:ext cx="2501900" cy="829945"/>
          </a:xfrm>
          <a:prstGeom prst="rect">
            <a:avLst/>
          </a:prstGeom>
          <a:solidFill>
            <a:schemeClr val="accent5">
              <a:lumMod val="20000"/>
              <a:lumOff val="80000"/>
            </a:schemeClr>
          </a:solidFill>
        </p:spPr>
        <p:txBody>
          <a:bodyPr wrap="square" rtlCol="0">
            <a:spAutoFit/>
          </a:bodyPr>
          <a:p>
            <a:r>
              <a:rPr lang="en-US" altLang="zh-CN" sz="2400" b="1">
                <a:solidFill>
                  <a:schemeClr val="tx1"/>
                </a:solidFill>
              </a:rPr>
              <a:t>They put...on...</a:t>
            </a:r>
            <a:endParaRPr lang="en-US" altLang="zh-CN" sz="2400" b="1">
              <a:solidFill>
                <a:schemeClr val="tx1"/>
              </a:solidFill>
            </a:endParaRPr>
          </a:p>
          <a:p>
            <a:r>
              <a:rPr lang="en-US" altLang="zh-CN" sz="2400" b="1">
                <a:solidFill>
                  <a:schemeClr val="tx1"/>
                </a:solidFill>
              </a:rPr>
              <a:t>          put...under...</a:t>
            </a:r>
            <a:endParaRPr lang="en-US" altLang="zh-CN" sz="2400" b="1">
              <a:solidFill>
                <a:schemeClr val="tx1"/>
              </a:solidFill>
            </a:endParaRPr>
          </a:p>
        </p:txBody>
      </p:sp>
      <p:sp>
        <p:nvSpPr>
          <p:cNvPr id="4" name="文本框 3"/>
          <p:cNvSpPr txBox="1"/>
          <p:nvPr/>
        </p:nvSpPr>
        <p:spPr>
          <a:xfrm>
            <a:off x="3232150" y="5935345"/>
            <a:ext cx="3215005" cy="829945"/>
          </a:xfrm>
          <a:prstGeom prst="rect">
            <a:avLst/>
          </a:prstGeom>
          <a:solidFill>
            <a:schemeClr val="accent5">
              <a:lumMod val="20000"/>
              <a:lumOff val="80000"/>
            </a:schemeClr>
          </a:solidFill>
        </p:spPr>
        <p:txBody>
          <a:bodyPr wrap="square" rtlCol="0">
            <a:spAutoFit/>
          </a:bodyPr>
          <a:p>
            <a:r>
              <a:rPr lang="en-US" altLang="zh-CN" sz="2400" b="1">
                <a:solidFill>
                  <a:schemeClr val="tx1"/>
                </a:solidFill>
              </a:rPr>
              <a:t>They put...on...</a:t>
            </a:r>
            <a:endParaRPr lang="en-US" altLang="zh-CN" sz="2400" b="1">
              <a:solidFill>
                <a:schemeClr val="tx1"/>
              </a:solidFill>
            </a:endParaRPr>
          </a:p>
          <a:p>
            <a:r>
              <a:rPr lang="en-US" altLang="zh-CN" sz="2400" b="1">
                <a:solidFill>
                  <a:schemeClr val="tx1"/>
                </a:solidFill>
              </a:rPr>
              <a:t>          wait for...</a:t>
            </a:r>
            <a:endParaRPr lang="en-US" altLang="zh-CN" sz="2400" b="1">
              <a:solidFill>
                <a:schemeClr val="tx1"/>
              </a:solidFill>
            </a:endParaRPr>
          </a:p>
        </p:txBody>
      </p:sp>
      <p:sp>
        <p:nvSpPr>
          <p:cNvPr id="5" name="文本框 4"/>
          <p:cNvSpPr txBox="1"/>
          <p:nvPr/>
        </p:nvSpPr>
        <p:spPr>
          <a:xfrm>
            <a:off x="8298180" y="5553075"/>
            <a:ext cx="3128645" cy="1198880"/>
          </a:xfrm>
          <a:prstGeom prst="rect">
            <a:avLst/>
          </a:prstGeom>
          <a:solidFill>
            <a:schemeClr val="accent5">
              <a:lumMod val="20000"/>
              <a:lumOff val="80000"/>
            </a:schemeClr>
          </a:solidFill>
        </p:spPr>
        <p:txBody>
          <a:bodyPr wrap="square" rtlCol="0">
            <a:spAutoFit/>
          </a:bodyPr>
          <a:p>
            <a:r>
              <a:rPr lang="en-US" altLang="zh-CN" sz="2400" b="1">
                <a:solidFill>
                  <a:schemeClr val="tx1"/>
                </a:solidFill>
              </a:rPr>
              <a:t>They wake up early</a:t>
            </a:r>
            <a:endParaRPr lang="en-US" altLang="zh-CN" sz="2400" b="1">
              <a:solidFill>
                <a:schemeClr val="tx1"/>
              </a:solidFill>
            </a:endParaRPr>
          </a:p>
          <a:p>
            <a:r>
              <a:rPr lang="en-US" altLang="zh-CN" sz="2400" b="1">
                <a:solidFill>
                  <a:schemeClr val="tx1"/>
                </a:solidFill>
              </a:rPr>
              <a:t>          open...</a:t>
            </a:r>
            <a:endParaRPr lang="en-US" altLang="zh-CN" sz="2400" b="1">
              <a:solidFill>
                <a:schemeClr val="tx1"/>
              </a:solidFill>
            </a:endParaRPr>
          </a:p>
          <a:p>
            <a:r>
              <a:rPr lang="en-US" altLang="zh-CN" sz="2400" b="1">
                <a:solidFill>
                  <a:schemeClr val="tx1"/>
                </a:solidFill>
              </a:rPr>
              <a:t>          have a big lunch</a:t>
            </a:r>
            <a:endParaRPr lang="en-US" altLang="zh-CN" sz="2400" b="1">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4578" name="组合 14"/>
          <p:cNvGrpSpPr/>
          <p:nvPr/>
        </p:nvGrpSpPr>
        <p:grpSpPr>
          <a:xfrm>
            <a:off x="73660" y="20320"/>
            <a:ext cx="12111355" cy="6953250"/>
            <a:chOff x="-7856" y="0"/>
            <a:chExt cx="9151856" cy="6858000"/>
          </a:xfrm>
        </p:grpSpPr>
        <p:sp>
          <p:nvSpPr>
            <p:cNvPr id="13" name="矩形 12"/>
            <p:cNvSpPr/>
            <p:nvPr/>
          </p:nvSpPr>
          <p:spPr>
            <a:xfrm>
              <a:off x="82" y="0"/>
              <a:ext cx="9143918" cy="6858000"/>
            </a:xfrm>
            <a:prstGeom prst="rect">
              <a:avLst/>
            </a:prstGeom>
            <a:pattFill prst="pct90">
              <a:fgClr>
                <a:srgbClr val="B90000"/>
              </a:fgClr>
              <a:bgClr>
                <a:srgbClr val="BE1116"/>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24598" name="组合 2"/>
            <p:cNvGrpSpPr/>
            <p:nvPr/>
          </p:nvGrpSpPr>
          <p:grpSpPr>
            <a:xfrm>
              <a:off x="-7856" y="0"/>
              <a:ext cx="9151856" cy="1146175"/>
              <a:chOff x="-7222" y="-20538"/>
              <a:chExt cx="9151856" cy="1146175"/>
            </a:xfrm>
          </p:grpSpPr>
          <p:sp>
            <p:nvSpPr>
              <p:cNvPr id="15" name="矩形 3"/>
              <p:cNvSpPr/>
              <p:nvPr/>
            </p:nvSpPr>
            <p:spPr>
              <a:xfrm>
                <a:off x="-7222" y="141387"/>
                <a:ext cx="9143918" cy="984250"/>
              </a:xfrm>
              <a:prstGeom prst="rect">
                <a:avLst/>
              </a:prstGeom>
              <a:pattFill prst="pct90">
                <a:fgClr>
                  <a:srgbClr val="B90000"/>
                </a:fgClr>
                <a:bgClr>
                  <a:srgbClr val="BE1116"/>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24600" name="组合 9"/>
              <p:cNvGrpSpPr/>
              <p:nvPr/>
            </p:nvGrpSpPr>
            <p:grpSpPr>
              <a:xfrm>
                <a:off x="-4047" y="-20538"/>
                <a:ext cx="9148681" cy="431800"/>
                <a:chOff x="-4047" y="-20538"/>
                <a:chExt cx="9148681" cy="431800"/>
              </a:xfrm>
            </p:grpSpPr>
            <p:sp>
              <p:nvSpPr>
                <p:cNvPr id="17" name="任意多边形 5"/>
                <p:cNvSpPr/>
                <p:nvPr/>
              </p:nvSpPr>
              <p:spPr>
                <a:xfrm>
                  <a:off x="-4047" y="-20538"/>
                  <a:ext cx="9148681" cy="420688"/>
                </a:xfrm>
                <a:custGeom>
                  <a:avLst/>
                  <a:gdLst>
                    <a:gd name="connsiteX0" fmla="*/ 63500 w 10337800"/>
                    <a:gd name="connsiteY0" fmla="*/ 88900 h 266700"/>
                    <a:gd name="connsiteX1" fmla="*/ 139700 w 10337800"/>
                    <a:gd name="connsiteY1" fmla="*/ 190500 h 266700"/>
                    <a:gd name="connsiteX2" fmla="*/ 279400 w 10337800"/>
                    <a:gd name="connsiteY2" fmla="*/ 190500 h 266700"/>
                    <a:gd name="connsiteX3" fmla="*/ 292100 w 10337800"/>
                    <a:gd name="connsiteY3" fmla="*/ 114300 h 266700"/>
                    <a:gd name="connsiteX4" fmla="*/ 431800 w 10337800"/>
                    <a:gd name="connsiteY4" fmla="*/ 101600 h 266700"/>
                    <a:gd name="connsiteX5" fmla="*/ 482600 w 10337800"/>
                    <a:gd name="connsiteY5" fmla="*/ 203200 h 266700"/>
                    <a:gd name="connsiteX6" fmla="*/ 711200 w 10337800"/>
                    <a:gd name="connsiteY6" fmla="*/ 254000 h 266700"/>
                    <a:gd name="connsiteX7" fmla="*/ 800100 w 10337800"/>
                    <a:gd name="connsiteY7" fmla="*/ 127000 h 266700"/>
                    <a:gd name="connsiteX8" fmla="*/ 952500 w 10337800"/>
                    <a:gd name="connsiteY8" fmla="*/ 127000 h 266700"/>
                    <a:gd name="connsiteX9" fmla="*/ 1066800 w 10337800"/>
                    <a:gd name="connsiteY9" fmla="*/ 228600 h 266700"/>
                    <a:gd name="connsiteX10" fmla="*/ 1130300 w 10337800"/>
                    <a:gd name="connsiteY10" fmla="*/ 177800 h 266700"/>
                    <a:gd name="connsiteX11" fmla="*/ 1193800 w 10337800"/>
                    <a:gd name="connsiteY11" fmla="*/ 127000 h 266700"/>
                    <a:gd name="connsiteX12" fmla="*/ 1270000 w 10337800"/>
                    <a:gd name="connsiteY12" fmla="*/ 139700 h 266700"/>
                    <a:gd name="connsiteX13" fmla="*/ 1308100 w 10337800"/>
                    <a:gd name="connsiteY13" fmla="*/ 101600 h 266700"/>
                    <a:gd name="connsiteX14" fmla="*/ 1409700 w 10337800"/>
                    <a:gd name="connsiteY14" fmla="*/ 139700 h 266700"/>
                    <a:gd name="connsiteX15" fmla="*/ 1473200 w 10337800"/>
                    <a:gd name="connsiteY15" fmla="*/ 165100 h 266700"/>
                    <a:gd name="connsiteX16" fmla="*/ 1536700 w 10337800"/>
                    <a:gd name="connsiteY16" fmla="*/ 76200 h 266700"/>
                    <a:gd name="connsiteX17" fmla="*/ 1638300 w 10337800"/>
                    <a:gd name="connsiteY17" fmla="*/ 165100 h 266700"/>
                    <a:gd name="connsiteX18" fmla="*/ 1943100 w 10337800"/>
                    <a:gd name="connsiteY18" fmla="*/ 152400 h 266700"/>
                    <a:gd name="connsiteX19" fmla="*/ 2032000 w 10337800"/>
                    <a:gd name="connsiteY19" fmla="*/ 88900 h 266700"/>
                    <a:gd name="connsiteX20" fmla="*/ 2146300 w 10337800"/>
                    <a:gd name="connsiteY20" fmla="*/ 152400 h 266700"/>
                    <a:gd name="connsiteX21" fmla="*/ 2336800 w 10337800"/>
                    <a:gd name="connsiteY21" fmla="*/ 127000 h 266700"/>
                    <a:gd name="connsiteX22" fmla="*/ 2527300 w 10337800"/>
                    <a:gd name="connsiteY22" fmla="*/ 177800 h 266700"/>
                    <a:gd name="connsiteX23" fmla="*/ 2692400 w 10337800"/>
                    <a:gd name="connsiteY23" fmla="*/ 88900 h 266700"/>
                    <a:gd name="connsiteX24" fmla="*/ 3162300 w 10337800"/>
                    <a:gd name="connsiteY24" fmla="*/ 139700 h 266700"/>
                    <a:gd name="connsiteX25" fmla="*/ 3683000 w 10337800"/>
                    <a:gd name="connsiteY25" fmla="*/ 127000 h 266700"/>
                    <a:gd name="connsiteX26" fmla="*/ 3797300 w 10337800"/>
                    <a:gd name="connsiteY26" fmla="*/ 114300 h 266700"/>
                    <a:gd name="connsiteX27" fmla="*/ 4114800 w 10337800"/>
                    <a:gd name="connsiteY27" fmla="*/ 165100 h 266700"/>
                    <a:gd name="connsiteX28" fmla="*/ 4381500 w 10337800"/>
                    <a:gd name="connsiteY28" fmla="*/ 165100 h 266700"/>
                    <a:gd name="connsiteX29" fmla="*/ 4559300 w 10337800"/>
                    <a:gd name="connsiteY29" fmla="*/ 88900 h 266700"/>
                    <a:gd name="connsiteX30" fmla="*/ 4813300 w 10337800"/>
                    <a:gd name="connsiteY30" fmla="*/ 139700 h 266700"/>
                    <a:gd name="connsiteX31" fmla="*/ 4965700 w 10337800"/>
                    <a:gd name="connsiteY31" fmla="*/ 76200 h 266700"/>
                    <a:gd name="connsiteX32" fmla="*/ 5194300 w 10337800"/>
                    <a:gd name="connsiteY32" fmla="*/ 241300 h 266700"/>
                    <a:gd name="connsiteX33" fmla="*/ 5410200 w 10337800"/>
                    <a:gd name="connsiteY33" fmla="*/ 139700 h 266700"/>
                    <a:gd name="connsiteX34" fmla="*/ 5499100 w 10337800"/>
                    <a:gd name="connsiteY34" fmla="*/ 88900 h 266700"/>
                    <a:gd name="connsiteX35" fmla="*/ 5626100 w 10337800"/>
                    <a:gd name="connsiteY35" fmla="*/ 228600 h 266700"/>
                    <a:gd name="connsiteX36" fmla="*/ 5753100 w 10337800"/>
                    <a:gd name="connsiteY36" fmla="*/ 190500 h 266700"/>
                    <a:gd name="connsiteX37" fmla="*/ 5918200 w 10337800"/>
                    <a:gd name="connsiteY37" fmla="*/ 165100 h 266700"/>
                    <a:gd name="connsiteX38" fmla="*/ 6134100 w 10337800"/>
                    <a:gd name="connsiteY38" fmla="*/ 76200 h 266700"/>
                    <a:gd name="connsiteX39" fmla="*/ 6477000 w 10337800"/>
                    <a:gd name="connsiteY39" fmla="*/ 114300 h 266700"/>
                    <a:gd name="connsiteX40" fmla="*/ 6832600 w 10337800"/>
                    <a:gd name="connsiteY40" fmla="*/ 101600 h 266700"/>
                    <a:gd name="connsiteX41" fmla="*/ 6997700 w 10337800"/>
                    <a:gd name="connsiteY41" fmla="*/ 88900 h 266700"/>
                    <a:gd name="connsiteX42" fmla="*/ 7124700 w 10337800"/>
                    <a:gd name="connsiteY42" fmla="*/ 177800 h 266700"/>
                    <a:gd name="connsiteX43" fmla="*/ 7277100 w 10337800"/>
                    <a:gd name="connsiteY43" fmla="*/ 114300 h 266700"/>
                    <a:gd name="connsiteX44" fmla="*/ 7505700 w 10337800"/>
                    <a:gd name="connsiteY44" fmla="*/ 177800 h 266700"/>
                    <a:gd name="connsiteX45" fmla="*/ 7772400 w 10337800"/>
                    <a:gd name="connsiteY45" fmla="*/ 152400 h 266700"/>
                    <a:gd name="connsiteX46" fmla="*/ 7823200 w 10337800"/>
                    <a:gd name="connsiteY46" fmla="*/ 76200 h 266700"/>
                    <a:gd name="connsiteX47" fmla="*/ 7988300 w 10337800"/>
                    <a:gd name="connsiteY47" fmla="*/ 152400 h 266700"/>
                    <a:gd name="connsiteX48" fmla="*/ 8216900 w 10337800"/>
                    <a:gd name="connsiteY48" fmla="*/ 152400 h 266700"/>
                    <a:gd name="connsiteX49" fmla="*/ 8407400 w 10337800"/>
                    <a:gd name="connsiteY49" fmla="*/ 127000 h 266700"/>
                    <a:gd name="connsiteX50" fmla="*/ 8724900 w 10337800"/>
                    <a:gd name="connsiteY50" fmla="*/ 228600 h 266700"/>
                    <a:gd name="connsiteX51" fmla="*/ 8775700 w 10337800"/>
                    <a:gd name="connsiteY51" fmla="*/ 241300 h 266700"/>
                    <a:gd name="connsiteX52" fmla="*/ 8966200 w 10337800"/>
                    <a:gd name="connsiteY52" fmla="*/ 215900 h 266700"/>
                    <a:gd name="connsiteX53" fmla="*/ 8978900 w 10337800"/>
                    <a:gd name="connsiteY53" fmla="*/ 152400 h 266700"/>
                    <a:gd name="connsiteX54" fmla="*/ 9144000 w 10337800"/>
                    <a:gd name="connsiteY54" fmla="*/ 228600 h 266700"/>
                    <a:gd name="connsiteX55" fmla="*/ 9194800 w 10337800"/>
                    <a:gd name="connsiteY55" fmla="*/ 165100 h 266700"/>
                    <a:gd name="connsiteX56" fmla="*/ 9309100 w 10337800"/>
                    <a:gd name="connsiteY56" fmla="*/ 266700 h 266700"/>
                    <a:gd name="connsiteX57" fmla="*/ 9525000 w 10337800"/>
                    <a:gd name="connsiteY57" fmla="*/ 215900 h 266700"/>
                    <a:gd name="connsiteX58" fmla="*/ 9563100 w 10337800"/>
                    <a:gd name="connsiteY58" fmla="*/ 127000 h 266700"/>
                    <a:gd name="connsiteX59" fmla="*/ 9740900 w 10337800"/>
                    <a:gd name="connsiteY59" fmla="*/ 177800 h 266700"/>
                    <a:gd name="connsiteX60" fmla="*/ 10147300 w 10337800"/>
                    <a:gd name="connsiteY60" fmla="*/ 190500 h 266700"/>
                    <a:gd name="connsiteX61" fmla="*/ 10325100 w 10337800"/>
                    <a:gd name="connsiteY61" fmla="*/ 88900 h 266700"/>
                    <a:gd name="connsiteX62" fmla="*/ 10337800 w 10337800"/>
                    <a:gd name="connsiteY62" fmla="*/ 12700 h 266700"/>
                    <a:gd name="connsiteX63" fmla="*/ 0 w 10337800"/>
                    <a:gd name="connsiteY63" fmla="*/ 0 h 266700"/>
                    <a:gd name="connsiteX64" fmla="*/ 63500 w 10337800"/>
                    <a:gd name="connsiteY64" fmla="*/ 88900 h 266700"/>
                    <a:gd name="connsiteX0-1" fmla="*/ 63500 w 10337800"/>
                    <a:gd name="connsiteY0-2" fmla="*/ 88900 h 266700"/>
                    <a:gd name="connsiteX1-3" fmla="*/ 139700 w 10337800"/>
                    <a:gd name="connsiteY1-4" fmla="*/ 190500 h 266700"/>
                    <a:gd name="connsiteX2-5" fmla="*/ 279400 w 10337800"/>
                    <a:gd name="connsiteY2-6" fmla="*/ 190500 h 266700"/>
                    <a:gd name="connsiteX3-7" fmla="*/ 292100 w 10337800"/>
                    <a:gd name="connsiteY3-8" fmla="*/ 114300 h 266700"/>
                    <a:gd name="connsiteX4-9" fmla="*/ 431800 w 10337800"/>
                    <a:gd name="connsiteY4-10" fmla="*/ 101600 h 266700"/>
                    <a:gd name="connsiteX5-11" fmla="*/ 482600 w 10337800"/>
                    <a:gd name="connsiteY5-12" fmla="*/ 203200 h 266700"/>
                    <a:gd name="connsiteX6-13" fmla="*/ 711200 w 10337800"/>
                    <a:gd name="connsiteY6-14" fmla="*/ 254000 h 266700"/>
                    <a:gd name="connsiteX7-15" fmla="*/ 800100 w 10337800"/>
                    <a:gd name="connsiteY7-16" fmla="*/ 127000 h 266700"/>
                    <a:gd name="connsiteX8-17" fmla="*/ 952500 w 10337800"/>
                    <a:gd name="connsiteY8-18" fmla="*/ 127000 h 266700"/>
                    <a:gd name="connsiteX9-19" fmla="*/ 1066800 w 10337800"/>
                    <a:gd name="connsiteY9-20" fmla="*/ 228600 h 266700"/>
                    <a:gd name="connsiteX10-21" fmla="*/ 1130300 w 10337800"/>
                    <a:gd name="connsiteY10-22" fmla="*/ 177800 h 266700"/>
                    <a:gd name="connsiteX11-23" fmla="*/ 1193800 w 10337800"/>
                    <a:gd name="connsiteY11-24" fmla="*/ 127000 h 266700"/>
                    <a:gd name="connsiteX12-25" fmla="*/ 1270000 w 10337800"/>
                    <a:gd name="connsiteY12-26" fmla="*/ 139700 h 266700"/>
                    <a:gd name="connsiteX13-27" fmla="*/ 1308100 w 10337800"/>
                    <a:gd name="connsiteY13-28" fmla="*/ 101600 h 266700"/>
                    <a:gd name="connsiteX14-29" fmla="*/ 1409700 w 10337800"/>
                    <a:gd name="connsiteY14-30" fmla="*/ 139700 h 266700"/>
                    <a:gd name="connsiteX15-31" fmla="*/ 1473200 w 10337800"/>
                    <a:gd name="connsiteY15-32" fmla="*/ 165100 h 266700"/>
                    <a:gd name="connsiteX16-33" fmla="*/ 1536700 w 10337800"/>
                    <a:gd name="connsiteY16-34" fmla="*/ 76200 h 266700"/>
                    <a:gd name="connsiteX17-35" fmla="*/ 1638300 w 10337800"/>
                    <a:gd name="connsiteY17-36" fmla="*/ 165100 h 266700"/>
                    <a:gd name="connsiteX18-37" fmla="*/ 1943100 w 10337800"/>
                    <a:gd name="connsiteY18-38" fmla="*/ 152400 h 266700"/>
                    <a:gd name="connsiteX19-39" fmla="*/ 2032000 w 10337800"/>
                    <a:gd name="connsiteY19-40" fmla="*/ 88900 h 266700"/>
                    <a:gd name="connsiteX20-41" fmla="*/ 2146300 w 10337800"/>
                    <a:gd name="connsiteY20-42" fmla="*/ 152400 h 266700"/>
                    <a:gd name="connsiteX21-43" fmla="*/ 2336800 w 10337800"/>
                    <a:gd name="connsiteY21-44" fmla="*/ 127000 h 266700"/>
                    <a:gd name="connsiteX22-45" fmla="*/ 2527300 w 10337800"/>
                    <a:gd name="connsiteY22-46" fmla="*/ 177800 h 266700"/>
                    <a:gd name="connsiteX23-47" fmla="*/ 2692400 w 10337800"/>
                    <a:gd name="connsiteY23-48" fmla="*/ 88900 h 266700"/>
                    <a:gd name="connsiteX24-49" fmla="*/ 3162300 w 10337800"/>
                    <a:gd name="connsiteY24-50" fmla="*/ 139700 h 266700"/>
                    <a:gd name="connsiteX25-51" fmla="*/ 3683000 w 10337800"/>
                    <a:gd name="connsiteY25-52" fmla="*/ 127000 h 266700"/>
                    <a:gd name="connsiteX26-53" fmla="*/ 3797300 w 10337800"/>
                    <a:gd name="connsiteY26-54" fmla="*/ 114300 h 266700"/>
                    <a:gd name="connsiteX27-55" fmla="*/ 4114800 w 10337800"/>
                    <a:gd name="connsiteY27-56" fmla="*/ 165100 h 266700"/>
                    <a:gd name="connsiteX28-57" fmla="*/ 4381500 w 10337800"/>
                    <a:gd name="connsiteY28-58" fmla="*/ 165100 h 266700"/>
                    <a:gd name="connsiteX29-59" fmla="*/ 4559300 w 10337800"/>
                    <a:gd name="connsiteY29-60" fmla="*/ 88900 h 266700"/>
                    <a:gd name="connsiteX30-61" fmla="*/ 4813300 w 10337800"/>
                    <a:gd name="connsiteY30-62" fmla="*/ 139700 h 266700"/>
                    <a:gd name="connsiteX31-63" fmla="*/ 4965700 w 10337800"/>
                    <a:gd name="connsiteY31-64" fmla="*/ 76200 h 266700"/>
                    <a:gd name="connsiteX32-65" fmla="*/ 5194300 w 10337800"/>
                    <a:gd name="connsiteY32-66" fmla="*/ 241300 h 266700"/>
                    <a:gd name="connsiteX33-67" fmla="*/ 5410200 w 10337800"/>
                    <a:gd name="connsiteY33-68" fmla="*/ 139700 h 266700"/>
                    <a:gd name="connsiteX34-69" fmla="*/ 5499100 w 10337800"/>
                    <a:gd name="connsiteY34-70" fmla="*/ 88900 h 266700"/>
                    <a:gd name="connsiteX35-71" fmla="*/ 5626100 w 10337800"/>
                    <a:gd name="connsiteY35-72" fmla="*/ 228600 h 266700"/>
                    <a:gd name="connsiteX36-73" fmla="*/ 5753100 w 10337800"/>
                    <a:gd name="connsiteY36-74" fmla="*/ 190500 h 266700"/>
                    <a:gd name="connsiteX37-75" fmla="*/ 5918200 w 10337800"/>
                    <a:gd name="connsiteY37-76" fmla="*/ 165100 h 266700"/>
                    <a:gd name="connsiteX38-77" fmla="*/ 6134100 w 10337800"/>
                    <a:gd name="connsiteY38-78" fmla="*/ 76200 h 266700"/>
                    <a:gd name="connsiteX39-79" fmla="*/ 6477000 w 10337800"/>
                    <a:gd name="connsiteY39-80" fmla="*/ 114300 h 266700"/>
                    <a:gd name="connsiteX40-81" fmla="*/ 6832600 w 10337800"/>
                    <a:gd name="connsiteY40-82" fmla="*/ 101600 h 266700"/>
                    <a:gd name="connsiteX41-83" fmla="*/ 6997700 w 10337800"/>
                    <a:gd name="connsiteY41-84" fmla="*/ 88900 h 266700"/>
                    <a:gd name="connsiteX42-85" fmla="*/ 7124700 w 10337800"/>
                    <a:gd name="connsiteY42-86" fmla="*/ 177800 h 266700"/>
                    <a:gd name="connsiteX43-87" fmla="*/ 7277100 w 10337800"/>
                    <a:gd name="connsiteY43-88" fmla="*/ 114300 h 266700"/>
                    <a:gd name="connsiteX44-89" fmla="*/ 7505700 w 10337800"/>
                    <a:gd name="connsiteY44-90" fmla="*/ 177800 h 266700"/>
                    <a:gd name="connsiteX45-91" fmla="*/ 7772400 w 10337800"/>
                    <a:gd name="connsiteY45-92" fmla="*/ 152400 h 266700"/>
                    <a:gd name="connsiteX46-93" fmla="*/ 7823200 w 10337800"/>
                    <a:gd name="connsiteY46-94" fmla="*/ 76200 h 266700"/>
                    <a:gd name="connsiteX47-95" fmla="*/ 7988300 w 10337800"/>
                    <a:gd name="connsiteY47-96" fmla="*/ 152400 h 266700"/>
                    <a:gd name="connsiteX48-97" fmla="*/ 8216900 w 10337800"/>
                    <a:gd name="connsiteY48-98" fmla="*/ 152400 h 266700"/>
                    <a:gd name="connsiteX49-99" fmla="*/ 8407400 w 10337800"/>
                    <a:gd name="connsiteY49-100" fmla="*/ 127000 h 266700"/>
                    <a:gd name="connsiteX50-101" fmla="*/ 8724900 w 10337800"/>
                    <a:gd name="connsiteY50-102" fmla="*/ 228600 h 266700"/>
                    <a:gd name="connsiteX51-103" fmla="*/ 8775700 w 10337800"/>
                    <a:gd name="connsiteY51-104" fmla="*/ 241300 h 266700"/>
                    <a:gd name="connsiteX52-105" fmla="*/ 8966200 w 10337800"/>
                    <a:gd name="connsiteY52-106" fmla="*/ 215900 h 266700"/>
                    <a:gd name="connsiteX53-107" fmla="*/ 8978900 w 10337800"/>
                    <a:gd name="connsiteY53-108" fmla="*/ 152400 h 266700"/>
                    <a:gd name="connsiteX54-109" fmla="*/ 9144000 w 10337800"/>
                    <a:gd name="connsiteY54-110" fmla="*/ 228600 h 266700"/>
                    <a:gd name="connsiteX55-111" fmla="*/ 9194800 w 10337800"/>
                    <a:gd name="connsiteY55-112" fmla="*/ 165100 h 266700"/>
                    <a:gd name="connsiteX56-113" fmla="*/ 9309100 w 10337800"/>
                    <a:gd name="connsiteY56-114" fmla="*/ 266700 h 266700"/>
                    <a:gd name="connsiteX57-115" fmla="*/ 9525000 w 10337800"/>
                    <a:gd name="connsiteY57-116" fmla="*/ 215900 h 266700"/>
                    <a:gd name="connsiteX58-117" fmla="*/ 9563100 w 10337800"/>
                    <a:gd name="connsiteY58-118" fmla="*/ 127000 h 266700"/>
                    <a:gd name="connsiteX59-119" fmla="*/ 9740900 w 10337800"/>
                    <a:gd name="connsiteY59-120" fmla="*/ 177800 h 266700"/>
                    <a:gd name="connsiteX60-121" fmla="*/ 10147300 w 10337800"/>
                    <a:gd name="connsiteY60-122" fmla="*/ 190500 h 266700"/>
                    <a:gd name="connsiteX61-123" fmla="*/ 10325100 w 10337800"/>
                    <a:gd name="connsiteY61-124" fmla="*/ 88900 h 266700"/>
                    <a:gd name="connsiteX62-125" fmla="*/ 10337800 w 10337800"/>
                    <a:gd name="connsiteY62-126" fmla="*/ 12700 h 266700"/>
                    <a:gd name="connsiteX63-127" fmla="*/ 0 w 10337800"/>
                    <a:gd name="connsiteY63-128" fmla="*/ 0 h 266700"/>
                    <a:gd name="connsiteX64-129" fmla="*/ 63500 w 10337800"/>
                    <a:gd name="connsiteY64-130" fmla="*/ 88900 h 266700"/>
                    <a:gd name="connsiteX0-131" fmla="*/ 63500 w 10337800"/>
                    <a:gd name="connsiteY0-132" fmla="*/ 88900 h 266700"/>
                    <a:gd name="connsiteX1-133" fmla="*/ 139700 w 10337800"/>
                    <a:gd name="connsiteY1-134" fmla="*/ 190500 h 266700"/>
                    <a:gd name="connsiteX2-135" fmla="*/ 279400 w 10337800"/>
                    <a:gd name="connsiteY2-136" fmla="*/ 190500 h 266700"/>
                    <a:gd name="connsiteX3-137" fmla="*/ 292100 w 10337800"/>
                    <a:gd name="connsiteY3-138" fmla="*/ 114300 h 266700"/>
                    <a:gd name="connsiteX4-139" fmla="*/ 431800 w 10337800"/>
                    <a:gd name="connsiteY4-140" fmla="*/ 101600 h 266700"/>
                    <a:gd name="connsiteX5-141" fmla="*/ 482600 w 10337800"/>
                    <a:gd name="connsiteY5-142" fmla="*/ 203200 h 266700"/>
                    <a:gd name="connsiteX6-143" fmla="*/ 711200 w 10337800"/>
                    <a:gd name="connsiteY6-144" fmla="*/ 254000 h 266700"/>
                    <a:gd name="connsiteX7-145" fmla="*/ 800100 w 10337800"/>
                    <a:gd name="connsiteY7-146" fmla="*/ 127000 h 266700"/>
                    <a:gd name="connsiteX8-147" fmla="*/ 952500 w 10337800"/>
                    <a:gd name="connsiteY8-148" fmla="*/ 127000 h 266700"/>
                    <a:gd name="connsiteX9-149" fmla="*/ 1066800 w 10337800"/>
                    <a:gd name="connsiteY9-150" fmla="*/ 228600 h 266700"/>
                    <a:gd name="connsiteX10-151" fmla="*/ 1130300 w 10337800"/>
                    <a:gd name="connsiteY10-152" fmla="*/ 177800 h 266700"/>
                    <a:gd name="connsiteX11-153" fmla="*/ 1193800 w 10337800"/>
                    <a:gd name="connsiteY11-154" fmla="*/ 127000 h 266700"/>
                    <a:gd name="connsiteX12-155" fmla="*/ 1270000 w 10337800"/>
                    <a:gd name="connsiteY12-156" fmla="*/ 139700 h 266700"/>
                    <a:gd name="connsiteX13-157" fmla="*/ 1308100 w 10337800"/>
                    <a:gd name="connsiteY13-158" fmla="*/ 101600 h 266700"/>
                    <a:gd name="connsiteX14-159" fmla="*/ 1409700 w 10337800"/>
                    <a:gd name="connsiteY14-160" fmla="*/ 139700 h 266700"/>
                    <a:gd name="connsiteX15-161" fmla="*/ 1473200 w 10337800"/>
                    <a:gd name="connsiteY15-162" fmla="*/ 165100 h 266700"/>
                    <a:gd name="connsiteX16-163" fmla="*/ 1536700 w 10337800"/>
                    <a:gd name="connsiteY16-164" fmla="*/ 76200 h 266700"/>
                    <a:gd name="connsiteX17-165" fmla="*/ 1638300 w 10337800"/>
                    <a:gd name="connsiteY17-166" fmla="*/ 165100 h 266700"/>
                    <a:gd name="connsiteX18-167" fmla="*/ 1943100 w 10337800"/>
                    <a:gd name="connsiteY18-168" fmla="*/ 152400 h 266700"/>
                    <a:gd name="connsiteX19-169" fmla="*/ 2032000 w 10337800"/>
                    <a:gd name="connsiteY19-170" fmla="*/ 88900 h 266700"/>
                    <a:gd name="connsiteX20-171" fmla="*/ 2146300 w 10337800"/>
                    <a:gd name="connsiteY20-172" fmla="*/ 152400 h 266700"/>
                    <a:gd name="connsiteX21-173" fmla="*/ 2336800 w 10337800"/>
                    <a:gd name="connsiteY21-174" fmla="*/ 127000 h 266700"/>
                    <a:gd name="connsiteX22-175" fmla="*/ 2527300 w 10337800"/>
                    <a:gd name="connsiteY22-176" fmla="*/ 177800 h 266700"/>
                    <a:gd name="connsiteX23-177" fmla="*/ 2692400 w 10337800"/>
                    <a:gd name="connsiteY23-178" fmla="*/ 88900 h 266700"/>
                    <a:gd name="connsiteX24-179" fmla="*/ 3162300 w 10337800"/>
                    <a:gd name="connsiteY24-180" fmla="*/ 139700 h 266700"/>
                    <a:gd name="connsiteX25-181" fmla="*/ 3683000 w 10337800"/>
                    <a:gd name="connsiteY25-182" fmla="*/ 127000 h 266700"/>
                    <a:gd name="connsiteX26-183" fmla="*/ 3797300 w 10337800"/>
                    <a:gd name="connsiteY26-184" fmla="*/ 114300 h 266700"/>
                    <a:gd name="connsiteX27-185" fmla="*/ 4114800 w 10337800"/>
                    <a:gd name="connsiteY27-186" fmla="*/ 165100 h 266700"/>
                    <a:gd name="connsiteX28-187" fmla="*/ 4381500 w 10337800"/>
                    <a:gd name="connsiteY28-188" fmla="*/ 165100 h 266700"/>
                    <a:gd name="connsiteX29-189" fmla="*/ 4559300 w 10337800"/>
                    <a:gd name="connsiteY29-190" fmla="*/ 88900 h 266700"/>
                    <a:gd name="connsiteX30-191" fmla="*/ 4813300 w 10337800"/>
                    <a:gd name="connsiteY30-192" fmla="*/ 139700 h 266700"/>
                    <a:gd name="connsiteX31-193" fmla="*/ 4965700 w 10337800"/>
                    <a:gd name="connsiteY31-194" fmla="*/ 76200 h 266700"/>
                    <a:gd name="connsiteX32-195" fmla="*/ 5194300 w 10337800"/>
                    <a:gd name="connsiteY32-196" fmla="*/ 241300 h 266700"/>
                    <a:gd name="connsiteX33-197" fmla="*/ 5410200 w 10337800"/>
                    <a:gd name="connsiteY33-198" fmla="*/ 139700 h 266700"/>
                    <a:gd name="connsiteX34-199" fmla="*/ 5499100 w 10337800"/>
                    <a:gd name="connsiteY34-200" fmla="*/ 88900 h 266700"/>
                    <a:gd name="connsiteX35-201" fmla="*/ 5626100 w 10337800"/>
                    <a:gd name="connsiteY35-202" fmla="*/ 228600 h 266700"/>
                    <a:gd name="connsiteX36-203" fmla="*/ 5753100 w 10337800"/>
                    <a:gd name="connsiteY36-204" fmla="*/ 190500 h 266700"/>
                    <a:gd name="connsiteX37-205" fmla="*/ 5918200 w 10337800"/>
                    <a:gd name="connsiteY37-206" fmla="*/ 165100 h 266700"/>
                    <a:gd name="connsiteX38-207" fmla="*/ 6134100 w 10337800"/>
                    <a:gd name="connsiteY38-208" fmla="*/ 76200 h 266700"/>
                    <a:gd name="connsiteX39-209" fmla="*/ 6477000 w 10337800"/>
                    <a:gd name="connsiteY39-210" fmla="*/ 114300 h 266700"/>
                    <a:gd name="connsiteX40-211" fmla="*/ 6832600 w 10337800"/>
                    <a:gd name="connsiteY40-212" fmla="*/ 101600 h 266700"/>
                    <a:gd name="connsiteX41-213" fmla="*/ 6997700 w 10337800"/>
                    <a:gd name="connsiteY41-214" fmla="*/ 88900 h 266700"/>
                    <a:gd name="connsiteX42-215" fmla="*/ 7124700 w 10337800"/>
                    <a:gd name="connsiteY42-216" fmla="*/ 177800 h 266700"/>
                    <a:gd name="connsiteX43-217" fmla="*/ 7277100 w 10337800"/>
                    <a:gd name="connsiteY43-218" fmla="*/ 114300 h 266700"/>
                    <a:gd name="connsiteX44-219" fmla="*/ 7505700 w 10337800"/>
                    <a:gd name="connsiteY44-220" fmla="*/ 177800 h 266700"/>
                    <a:gd name="connsiteX45-221" fmla="*/ 7772400 w 10337800"/>
                    <a:gd name="connsiteY45-222" fmla="*/ 152400 h 266700"/>
                    <a:gd name="connsiteX46-223" fmla="*/ 7823200 w 10337800"/>
                    <a:gd name="connsiteY46-224" fmla="*/ 76200 h 266700"/>
                    <a:gd name="connsiteX47-225" fmla="*/ 7988300 w 10337800"/>
                    <a:gd name="connsiteY47-226" fmla="*/ 152400 h 266700"/>
                    <a:gd name="connsiteX48-227" fmla="*/ 8216900 w 10337800"/>
                    <a:gd name="connsiteY48-228" fmla="*/ 152400 h 266700"/>
                    <a:gd name="connsiteX49-229" fmla="*/ 8407400 w 10337800"/>
                    <a:gd name="connsiteY49-230" fmla="*/ 127000 h 266700"/>
                    <a:gd name="connsiteX50-231" fmla="*/ 8724900 w 10337800"/>
                    <a:gd name="connsiteY50-232" fmla="*/ 228600 h 266700"/>
                    <a:gd name="connsiteX51-233" fmla="*/ 8775700 w 10337800"/>
                    <a:gd name="connsiteY51-234" fmla="*/ 241300 h 266700"/>
                    <a:gd name="connsiteX52-235" fmla="*/ 8966200 w 10337800"/>
                    <a:gd name="connsiteY52-236" fmla="*/ 215900 h 266700"/>
                    <a:gd name="connsiteX53-237" fmla="*/ 8978900 w 10337800"/>
                    <a:gd name="connsiteY53-238" fmla="*/ 152400 h 266700"/>
                    <a:gd name="connsiteX54-239" fmla="*/ 9144000 w 10337800"/>
                    <a:gd name="connsiteY54-240" fmla="*/ 228600 h 266700"/>
                    <a:gd name="connsiteX55-241" fmla="*/ 9194800 w 10337800"/>
                    <a:gd name="connsiteY55-242" fmla="*/ 165100 h 266700"/>
                    <a:gd name="connsiteX56-243" fmla="*/ 9309100 w 10337800"/>
                    <a:gd name="connsiteY56-244" fmla="*/ 266700 h 266700"/>
                    <a:gd name="connsiteX57-245" fmla="*/ 9525000 w 10337800"/>
                    <a:gd name="connsiteY57-246" fmla="*/ 215900 h 266700"/>
                    <a:gd name="connsiteX58-247" fmla="*/ 9563100 w 10337800"/>
                    <a:gd name="connsiteY58-248" fmla="*/ 127000 h 266700"/>
                    <a:gd name="connsiteX59-249" fmla="*/ 9740900 w 10337800"/>
                    <a:gd name="connsiteY59-250" fmla="*/ 177800 h 266700"/>
                    <a:gd name="connsiteX60-251" fmla="*/ 10147300 w 10337800"/>
                    <a:gd name="connsiteY60-252" fmla="*/ 190500 h 266700"/>
                    <a:gd name="connsiteX61-253" fmla="*/ 10325100 w 10337800"/>
                    <a:gd name="connsiteY61-254" fmla="*/ 88900 h 266700"/>
                    <a:gd name="connsiteX62-255" fmla="*/ 10337800 w 10337800"/>
                    <a:gd name="connsiteY62-256" fmla="*/ 12700 h 266700"/>
                    <a:gd name="connsiteX63-257" fmla="*/ 0 w 10337800"/>
                    <a:gd name="connsiteY63-258" fmla="*/ 0 h 266700"/>
                    <a:gd name="connsiteX64-259" fmla="*/ 63500 w 10337800"/>
                    <a:gd name="connsiteY64-260" fmla="*/ 88900 h 266700"/>
                    <a:gd name="connsiteX0-261" fmla="*/ 63500 w 10337800"/>
                    <a:gd name="connsiteY0-262" fmla="*/ 88900 h 266700"/>
                    <a:gd name="connsiteX1-263" fmla="*/ 139700 w 10337800"/>
                    <a:gd name="connsiteY1-264" fmla="*/ 190500 h 266700"/>
                    <a:gd name="connsiteX2-265" fmla="*/ 279400 w 10337800"/>
                    <a:gd name="connsiteY2-266" fmla="*/ 190500 h 266700"/>
                    <a:gd name="connsiteX3-267" fmla="*/ 292100 w 10337800"/>
                    <a:gd name="connsiteY3-268" fmla="*/ 114300 h 266700"/>
                    <a:gd name="connsiteX4-269" fmla="*/ 431800 w 10337800"/>
                    <a:gd name="connsiteY4-270" fmla="*/ 101600 h 266700"/>
                    <a:gd name="connsiteX5-271" fmla="*/ 482600 w 10337800"/>
                    <a:gd name="connsiteY5-272" fmla="*/ 203200 h 266700"/>
                    <a:gd name="connsiteX6-273" fmla="*/ 711200 w 10337800"/>
                    <a:gd name="connsiteY6-274" fmla="*/ 254000 h 266700"/>
                    <a:gd name="connsiteX7-275" fmla="*/ 800100 w 10337800"/>
                    <a:gd name="connsiteY7-276" fmla="*/ 127000 h 266700"/>
                    <a:gd name="connsiteX8-277" fmla="*/ 952500 w 10337800"/>
                    <a:gd name="connsiteY8-278" fmla="*/ 127000 h 266700"/>
                    <a:gd name="connsiteX9-279" fmla="*/ 1066800 w 10337800"/>
                    <a:gd name="connsiteY9-280" fmla="*/ 228600 h 266700"/>
                    <a:gd name="connsiteX10-281" fmla="*/ 1130300 w 10337800"/>
                    <a:gd name="connsiteY10-282" fmla="*/ 177800 h 266700"/>
                    <a:gd name="connsiteX11-283" fmla="*/ 1193800 w 10337800"/>
                    <a:gd name="connsiteY11-284" fmla="*/ 127000 h 266700"/>
                    <a:gd name="connsiteX12-285" fmla="*/ 1270000 w 10337800"/>
                    <a:gd name="connsiteY12-286" fmla="*/ 139700 h 266700"/>
                    <a:gd name="connsiteX13-287" fmla="*/ 1308100 w 10337800"/>
                    <a:gd name="connsiteY13-288" fmla="*/ 101600 h 266700"/>
                    <a:gd name="connsiteX14-289" fmla="*/ 1409700 w 10337800"/>
                    <a:gd name="connsiteY14-290" fmla="*/ 139700 h 266700"/>
                    <a:gd name="connsiteX15-291" fmla="*/ 1473200 w 10337800"/>
                    <a:gd name="connsiteY15-292" fmla="*/ 165100 h 266700"/>
                    <a:gd name="connsiteX16-293" fmla="*/ 1536700 w 10337800"/>
                    <a:gd name="connsiteY16-294" fmla="*/ 76200 h 266700"/>
                    <a:gd name="connsiteX17-295" fmla="*/ 1638300 w 10337800"/>
                    <a:gd name="connsiteY17-296" fmla="*/ 165100 h 266700"/>
                    <a:gd name="connsiteX18-297" fmla="*/ 1943100 w 10337800"/>
                    <a:gd name="connsiteY18-298" fmla="*/ 152400 h 266700"/>
                    <a:gd name="connsiteX19-299" fmla="*/ 2032000 w 10337800"/>
                    <a:gd name="connsiteY19-300" fmla="*/ 88900 h 266700"/>
                    <a:gd name="connsiteX20-301" fmla="*/ 2146300 w 10337800"/>
                    <a:gd name="connsiteY20-302" fmla="*/ 152400 h 266700"/>
                    <a:gd name="connsiteX21-303" fmla="*/ 2336800 w 10337800"/>
                    <a:gd name="connsiteY21-304" fmla="*/ 127000 h 266700"/>
                    <a:gd name="connsiteX22-305" fmla="*/ 2527300 w 10337800"/>
                    <a:gd name="connsiteY22-306" fmla="*/ 177800 h 266700"/>
                    <a:gd name="connsiteX23-307" fmla="*/ 2692400 w 10337800"/>
                    <a:gd name="connsiteY23-308" fmla="*/ 88900 h 266700"/>
                    <a:gd name="connsiteX24-309" fmla="*/ 3162300 w 10337800"/>
                    <a:gd name="connsiteY24-310" fmla="*/ 139700 h 266700"/>
                    <a:gd name="connsiteX25-311" fmla="*/ 3683000 w 10337800"/>
                    <a:gd name="connsiteY25-312" fmla="*/ 127000 h 266700"/>
                    <a:gd name="connsiteX26-313" fmla="*/ 3797300 w 10337800"/>
                    <a:gd name="connsiteY26-314" fmla="*/ 114300 h 266700"/>
                    <a:gd name="connsiteX27-315" fmla="*/ 4114800 w 10337800"/>
                    <a:gd name="connsiteY27-316" fmla="*/ 165100 h 266700"/>
                    <a:gd name="connsiteX28-317" fmla="*/ 4381500 w 10337800"/>
                    <a:gd name="connsiteY28-318" fmla="*/ 165100 h 266700"/>
                    <a:gd name="connsiteX29-319" fmla="*/ 4559300 w 10337800"/>
                    <a:gd name="connsiteY29-320" fmla="*/ 88900 h 266700"/>
                    <a:gd name="connsiteX30-321" fmla="*/ 4813300 w 10337800"/>
                    <a:gd name="connsiteY30-322" fmla="*/ 139700 h 266700"/>
                    <a:gd name="connsiteX31-323" fmla="*/ 4965700 w 10337800"/>
                    <a:gd name="connsiteY31-324" fmla="*/ 76200 h 266700"/>
                    <a:gd name="connsiteX32-325" fmla="*/ 5194300 w 10337800"/>
                    <a:gd name="connsiteY32-326" fmla="*/ 241300 h 266700"/>
                    <a:gd name="connsiteX33-327" fmla="*/ 5410200 w 10337800"/>
                    <a:gd name="connsiteY33-328" fmla="*/ 139700 h 266700"/>
                    <a:gd name="connsiteX34-329" fmla="*/ 5499100 w 10337800"/>
                    <a:gd name="connsiteY34-330" fmla="*/ 88900 h 266700"/>
                    <a:gd name="connsiteX35-331" fmla="*/ 5626100 w 10337800"/>
                    <a:gd name="connsiteY35-332" fmla="*/ 228600 h 266700"/>
                    <a:gd name="connsiteX36-333" fmla="*/ 5753100 w 10337800"/>
                    <a:gd name="connsiteY36-334" fmla="*/ 190500 h 266700"/>
                    <a:gd name="connsiteX37-335" fmla="*/ 5918200 w 10337800"/>
                    <a:gd name="connsiteY37-336" fmla="*/ 165100 h 266700"/>
                    <a:gd name="connsiteX38-337" fmla="*/ 6134100 w 10337800"/>
                    <a:gd name="connsiteY38-338" fmla="*/ 76200 h 266700"/>
                    <a:gd name="connsiteX39-339" fmla="*/ 6477000 w 10337800"/>
                    <a:gd name="connsiteY39-340" fmla="*/ 114300 h 266700"/>
                    <a:gd name="connsiteX40-341" fmla="*/ 6832600 w 10337800"/>
                    <a:gd name="connsiteY40-342" fmla="*/ 101600 h 266700"/>
                    <a:gd name="connsiteX41-343" fmla="*/ 6997700 w 10337800"/>
                    <a:gd name="connsiteY41-344" fmla="*/ 88900 h 266700"/>
                    <a:gd name="connsiteX42-345" fmla="*/ 7124700 w 10337800"/>
                    <a:gd name="connsiteY42-346" fmla="*/ 177800 h 266700"/>
                    <a:gd name="connsiteX43-347" fmla="*/ 7277100 w 10337800"/>
                    <a:gd name="connsiteY43-348" fmla="*/ 114300 h 266700"/>
                    <a:gd name="connsiteX44-349" fmla="*/ 7505700 w 10337800"/>
                    <a:gd name="connsiteY44-350" fmla="*/ 177800 h 266700"/>
                    <a:gd name="connsiteX45-351" fmla="*/ 7772400 w 10337800"/>
                    <a:gd name="connsiteY45-352" fmla="*/ 152400 h 266700"/>
                    <a:gd name="connsiteX46-353" fmla="*/ 7823200 w 10337800"/>
                    <a:gd name="connsiteY46-354" fmla="*/ 76200 h 266700"/>
                    <a:gd name="connsiteX47-355" fmla="*/ 7988300 w 10337800"/>
                    <a:gd name="connsiteY47-356" fmla="*/ 152400 h 266700"/>
                    <a:gd name="connsiteX48-357" fmla="*/ 8216900 w 10337800"/>
                    <a:gd name="connsiteY48-358" fmla="*/ 152400 h 266700"/>
                    <a:gd name="connsiteX49-359" fmla="*/ 8407400 w 10337800"/>
                    <a:gd name="connsiteY49-360" fmla="*/ 127000 h 266700"/>
                    <a:gd name="connsiteX50-361" fmla="*/ 8724900 w 10337800"/>
                    <a:gd name="connsiteY50-362" fmla="*/ 228600 h 266700"/>
                    <a:gd name="connsiteX51-363" fmla="*/ 8775700 w 10337800"/>
                    <a:gd name="connsiteY51-364" fmla="*/ 241300 h 266700"/>
                    <a:gd name="connsiteX52-365" fmla="*/ 8966200 w 10337800"/>
                    <a:gd name="connsiteY52-366" fmla="*/ 215900 h 266700"/>
                    <a:gd name="connsiteX53-367" fmla="*/ 8978900 w 10337800"/>
                    <a:gd name="connsiteY53-368" fmla="*/ 152400 h 266700"/>
                    <a:gd name="connsiteX54-369" fmla="*/ 9144000 w 10337800"/>
                    <a:gd name="connsiteY54-370" fmla="*/ 228600 h 266700"/>
                    <a:gd name="connsiteX55-371" fmla="*/ 9194800 w 10337800"/>
                    <a:gd name="connsiteY55-372" fmla="*/ 165100 h 266700"/>
                    <a:gd name="connsiteX56-373" fmla="*/ 9309100 w 10337800"/>
                    <a:gd name="connsiteY56-374" fmla="*/ 266700 h 266700"/>
                    <a:gd name="connsiteX57-375" fmla="*/ 9525000 w 10337800"/>
                    <a:gd name="connsiteY57-376" fmla="*/ 215900 h 266700"/>
                    <a:gd name="connsiteX58-377" fmla="*/ 9563100 w 10337800"/>
                    <a:gd name="connsiteY58-378" fmla="*/ 127000 h 266700"/>
                    <a:gd name="connsiteX59-379" fmla="*/ 9740900 w 10337800"/>
                    <a:gd name="connsiteY59-380" fmla="*/ 177800 h 266700"/>
                    <a:gd name="connsiteX60-381" fmla="*/ 10147300 w 10337800"/>
                    <a:gd name="connsiteY60-382" fmla="*/ 190500 h 266700"/>
                    <a:gd name="connsiteX61-383" fmla="*/ 10325100 w 10337800"/>
                    <a:gd name="connsiteY61-384" fmla="*/ 88900 h 266700"/>
                    <a:gd name="connsiteX62-385" fmla="*/ 10337800 w 10337800"/>
                    <a:gd name="connsiteY62-386" fmla="*/ 12700 h 266700"/>
                    <a:gd name="connsiteX63-387" fmla="*/ 0 w 10337800"/>
                    <a:gd name="connsiteY63-388" fmla="*/ 0 h 266700"/>
                    <a:gd name="connsiteX64-389" fmla="*/ 63500 w 10337800"/>
                    <a:gd name="connsiteY64-390" fmla="*/ 88900 h 266700"/>
                    <a:gd name="connsiteX0-391" fmla="*/ 63500 w 10337800"/>
                    <a:gd name="connsiteY0-392" fmla="*/ 88900 h 266700"/>
                    <a:gd name="connsiteX1-393" fmla="*/ 139700 w 10337800"/>
                    <a:gd name="connsiteY1-394" fmla="*/ 190500 h 266700"/>
                    <a:gd name="connsiteX2-395" fmla="*/ 279400 w 10337800"/>
                    <a:gd name="connsiteY2-396" fmla="*/ 190500 h 266700"/>
                    <a:gd name="connsiteX3-397" fmla="*/ 292100 w 10337800"/>
                    <a:gd name="connsiteY3-398" fmla="*/ 114300 h 266700"/>
                    <a:gd name="connsiteX4-399" fmla="*/ 431800 w 10337800"/>
                    <a:gd name="connsiteY4-400" fmla="*/ 101600 h 266700"/>
                    <a:gd name="connsiteX5-401" fmla="*/ 482600 w 10337800"/>
                    <a:gd name="connsiteY5-402" fmla="*/ 203200 h 266700"/>
                    <a:gd name="connsiteX6-403" fmla="*/ 711200 w 10337800"/>
                    <a:gd name="connsiteY6-404" fmla="*/ 254000 h 266700"/>
                    <a:gd name="connsiteX7-405" fmla="*/ 800100 w 10337800"/>
                    <a:gd name="connsiteY7-406" fmla="*/ 127000 h 266700"/>
                    <a:gd name="connsiteX8-407" fmla="*/ 952500 w 10337800"/>
                    <a:gd name="connsiteY8-408" fmla="*/ 127000 h 266700"/>
                    <a:gd name="connsiteX9-409" fmla="*/ 1066800 w 10337800"/>
                    <a:gd name="connsiteY9-410" fmla="*/ 228600 h 266700"/>
                    <a:gd name="connsiteX10-411" fmla="*/ 1130300 w 10337800"/>
                    <a:gd name="connsiteY10-412" fmla="*/ 177800 h 266700"/>
                    <a:gd name="connsiteX11-413" fmla="*/ 1193800 w 10337800"/>
                    <a:gd name="connsiteY11-414" fmla="*/ 127000 h 266700"/>
                    <a:gd name="connsiteX12-415" fmla="*/ 1270000 w 10337800"/>
                    <a:gd name="connsiteY12-416" fmla="*/ 139700 h 266700"/>
                    <a:gd name="connsiteX13-417" fmla="*/ 1308100 w 10337800"/>
                    <a:gd name="connsiteY13-418" fmla="*/ 101600 h 266700"/>
                    <a:gd name="connsiteX14-419" fmla="*/ 1409700 w 10337800"/>
                    <a:gd name="connsiteY14-420" fmla="*/ 139700 h 266700"/>
                    <a:gd name="connsiteX15-421" fmla="*/ 1473200 w 10337800"/>
                    <a:gd name="connsiteY15-422" fmla="*/ 165100 h 266700"/>
                    <a:gd name="connsiteX16-423" fmla="*/ 1536700 w 10337800"/>
                    <a:gd name="connsiteY16-424" fmla="*/ 76200 h 266700"/>
                    <a:gd name="connsiteX17-425" fmla="*/ 1638300 w 10337800"/>
                    <a:gd name="connsiteY17-426" fmla="*/ 165100 h 266700"/>
                    <a:gd name="connsiteX18-427" fmla="*/ 1943100 w 10337800"/>
                    <a:gd name="connsiteY18-428" fmla="*/ 152400 h 266700"/>
                    <a:gd name="connsiteX19-429" fmla="*/ 2032000 w 10337800"/>
                    <a:gd name="connsiteY19-430" fmla="*/ 88900 h 266700"/>
                    <a:gd name="connsiteX20-431" fmla="*/ 2146300 w 10337800"/>
                    <a:gd name="connsiteY20-432" fmla="*/ 152400 h 266700"/>
                    <a:gd name="connsiteX21-433" fmla="*/ 2336800 w 10337800"/>
                    <a:gd name="connsiteY21-434" fmla="*/ 127000 h 266700"/>
                    <a:gd name="connsiteX22-435" fmla="*/ 2527300 w 10337800"/>
                    <a:gd name="connsiteY22-436" fmla="*/ 177800 h 266700"/>
                    <a:gd name="connsiteX23-437" fmla="*/ 2692400 w 10337800"/>
                    <a:gd name="connsiteY23-438" fmla="*/ 88900 h 266700"/>
                    <a:gd name="connsiteX24-439" fmla="*/ 3162300 w 10337800"/>
                    <a:gd name="connsiteY24-440" fmla="*/ 139700 h 266700"/>
                    <a:gd name="connsiteX25-441" fmla="*/ 3683000 w 10337800"/>
                    <a:gd name="connsiteY25-442" fmla="*/ 127000 h 266700"/>
                    <a:gd name="connsiteX26-443" fmla="*/ 3797300 w 10337800"/>
                    <a:gd name="connsiteY26-444" fmla="*/ 114300 h 266700"/>
                    <a:gd name="connsiteX27-445" fmla="*/ 4114800 w 10337800"/>
                    <a:gd name="connsiteY27-446" fmla="*/ 165100 h 266700"/>
                    <a:gd name="connsiteX28-447" fmla="*/ 4381500 w 10337800"/>
                    <a:gd name="connsiteY28-448" fmla="*/ 165100 h 266700"/>
                    <a:gd name="connsiteX29-449" fmla="*/ 4559300 w 10337800"/>
                    <a:gd name="connsiteY29-450" fmla="*/ 88900 h 266700"/>
                    <a:gd name="connsiteX30-451" fmla="*/ 4813300 w 10337800"/>
                    <a:gd name="connsiteY30-452" fmla="*/ 139700 h 266700"/>
                    <a:gd name="connsiteX31-453" fmla="*/ 4965700 w 10337800"/>
                    <a:gd name="connsiteY31-454" fmla="*/ 76200 h 266700"/>
                    <a:gd name="connsiteX32-455" fmla="*/ 5194300 w 10337800"/>
                    <a:gd name="connsiteY32-456" fmla="*/ 241300 h 266700"/>
                    <a:gd name="connsiteX33-457" fmla="*/ 5410200 w 10337800"/>
                    <a:gd name="connsiteY33-458" fmla="*/ 139700 h 266700"/>
                    <a:gd name="connsiteX34-459" fmla="*/ 5499100 w 10337800"/>
                    <a:gd name="connsiteY34-460" fmla="*/ 88900 h 266700"/>
                    <a:gd name="connsiteX35-461" fmla="*/ 5626100 w 10337800"/>
                    <a:gd name="connsiteY35-462" fmla="*/ 228600 h 266700"/>
                    <a:gd name="connsiteX36-463" fmla="*/ 5753100 w 10337800"/>
                    <a:gd name="connsiteY36-464" fmla="*/ 190500 h 266700"/>
                    <a:gd name="connsiteX37-465" fmla="*/ 5918200 w 10337800"/>
                    <a:gd name="connsiteY37-466" fmla="*/ 165100 h 266700"/>
                    <a:gd name="connsiteX38-467" fmla="*/ 6134100 w 10337800"/>
                    <a:gd name="connsiteY38-468" fmla="*/ 76200 h 266700"/>
                    <a:gd name="connsiteX39-469" fmla="*/ 6477000 w 10337800"/>
                    <a:gd name="connsiteY39-470" fmla="*/ 114300 h 266700"/>
                    <a:gd name="connsiteX40-471" fmla="*/ 6832600 w 10337800"/>
                    <a:gd name="connsiteY40-472" fmla="*/ 101600 h 266700"/>
                    <a:gd name="connsiteX41-473" fmla="*/ 6997700 w 10337800"/>
                    <a:gd name="connsiteY41-474" fmla="*/ 88900 h 266700"/>
                    <a:gd name="connsiteX42-475" fmla="*/ 7124700 w 10337800"/>
                    <a:gd name="connsiteY42-476" fmla="*/ 177800 h 266700"/>
                    <a:gd name="connsiteX43-477" fmla="*/ 7277100 w 10337800"/>
                    <a:gd name="connsiteY43-478" fmla="*/ 114300 h 266700"/>
                    <a:gd name="connsiteX44-479" fmla="*/ 7505700 w 10337800"/>
                    <a:gd name="connsiteY44-480" fmla="*/ 177800 h 266700"/>
                    <a:gd name="connsiteX45-481" fmla="*/ 7772400 w 10337800"/>
                    <a:gd name="connsiteY45-482" fmla="*/ 152400 h 266700"/>
                    <a:gd name="connsiteX46-483" fmla="*/ 7823200 w 10337800"/>
                    <a:gd name="connsiteY46-484" fmla="*/ 76200 h 266700"/>
                    <a:gd name="connsiteX47-485" fmla="*/ 7988300 w 10337800"/>
                    <a:gd name="connsiteY47-486" fmla="*/ 152400 h 266700"/>
                    <a:gd name="connsiteX48-487" fmla="*/ 8216900 w 10337800"/>
                    <a:gd name="connsiteY48-488" fmla="*/ 152400 h 266700"/>
                    <a:gd name="connsiteX49-489" fmla="*/ 8407400 w 10337800"/>
                    <a:gd name="connsiteY49-490" fmla="*/ 127000 h 266700"/>
                    <a:gd name="connsiteX50-491" fmla="*/ 8724900 w 10337800"/>
                    <a:gd name="connsiteY50-492" fmla="*/ 228600 h 266700"/>
                    <a:gd name="connsiteX51-493" fmla="*/ 8775700 w 10337800"/>
                    <a:gd name="connsiteY51-494" fmla="*/ 241300 h 266700"/>
                    <a:gd name="connsiteX52-495" fmla="*/ 8966200 w 10337800"/>
                    <a:gd name="connsiteY52-496" fmla="*/ 215900 h 266700"/>
                    <a:gd name="connsiteX53-497" fmla="*/ 8978900 w 10337800"/>
                    <a:gd name="connsiteY53-498" fmla="*/ 152400 h 266700"/>
                    <a:gd name="connsiteX54-499" fmla="*/ 9144000 w 10337800"/>
                    <a:gd name="connsiteY54-500" fmla="*/ 228600 h 266700"/>
                    <a:gd name="connsiteX55-501" fmla="*/ 9194800 w 10337800"/>
                    <a:gd name="connsiteY55-502" fmla="*/ 165100 h 266700"/>
                    <a:gd name="connsiteX56-503" fmla="*/ 9309100 w 10337800"/>
                    <a:gd name="connsiteY56-504" fmla="*/ 266700 h 266700"/>
                    <a:gd name="connsiteX57-505" fmla="*/ 9525000 w 10337800"/>
                    <a:gd name="connsiteY57-506" fmla="*/ 215900 h 266700"/>
                    <a:gd name="connsiteX58-507" fmla="*/ 9563100 w 10337800"/>
                    <a:gd name="connsiteY58-508" fmla="*/ 127000 h 266700"/>
                    <a:gd name="connsiteX59-509" fmla="*/ 9740900 w 10337800"/>
                    <a:gd name="connsiteY59-510" fmla="*/ 177800 h 266700"/>
                    <a:gd name="connsiteX60-511" fmla="*/ 10147300 w 10337800"/>
                    <a:gd name="connsiteY60-512" fmla="*/ 190500 h 266700"/>
                    <a:gd name="connsiteX61-513" fmla="*/ 10325100 w 10337800"/>
                    <a:gd name="connsiteY61-514" fmla="*/ 88900 h 266700"/>
                    <a:gd name="connsiteX62-515" fmla="*/ 10337800 w 10337800"/>
                    <a:gd name="connsiteY62-516" fmla="*/ 12700 h 266700"/>
                    <a:gd name="connsiteX63-517" fmla="*/ 0 w 10337800"/>
                    <a:gd name="connsiteY63-518" fmla="*/ 0 h 266700"/>
                    <a:gd name="connsiteX64-519" fmla="*/ 63500 w 10337800"/>
                    <a:gd name="connsiteY64-520" fmla="*/ 88900 h 266700"/>
                    <a:gd name="connsiteX0-521" fmla="*/ 63500 w 10337800"/>
                    <a:gd name="connsiteY0-522" fmla="*/ 88900 h 266700"/>
                    <a:gd name="connsiteX1-523" fmla="*/ 139700 w 10337800"/>
                    <a:gd name="connsiteY1-524" fmla="*/ 190500 h 266700"/>
                    <a:gd name="connsiteX2-525" fmla="*/ 279400 w 10337800"/>
                    <a:gd name="connsiteY2-526" fmla="*/ 190500 h 266700"/>
                    <a:gd name="connsiteX3-527" fmla="*/ 292100 w 10337800"/>
                    <a:gd name="connsiteY3-528" fmla="*/ 114300 h 266700"/>
                    <a:gd name="connsiteX4-529" fmla="*/ 431800 w 10337800"/>
                    <a:gd name="connsiteY4-530" fmla="*/ 101600 h 266700"/>
                    <a:gd name="connsiteX5-531" fmla="*/ 482600 w 10337800"/>
                    <a:gd name="connsiteY5-532" fmla="*/ 203200 h 266700"/>
                    <a:gd name="connsiteX6-533" fmla="*/ 711200 w 10337800"/>
                    <a:gd name="connsiteY6-534" fmla="*/ 254000 h 266700"/>
                    <a:gd name="connsiteX7-535" fmla="*/ 800100 w 10337800"/>
                    <a:gd name="connsiteY7-536" fmla="*/ 127000 h 266700"/>
                    <a:gd name="connsiteX8-537" fmla="*/ 952500 w 10337800"/>
                    <a:gd name="connsiteY8-538" fmla="*/ 127000 h 266700"/>
                    <a:gd name="connsiteX9-539" fmla="*/ 1066800 w 10337800"/>
                    <a:gd name="connsiteY9-540" fmla="*/ 228600 h 266700"/>
                    <a:gd name="connsiteX10-541" fmla="*/ 1130300 w 10337800"/>
                    <a:gd name="connsiteY10-542" fmla="*/ 177800 h 266700"/>
                    <a:gd name="connsiteX11-543" fmla="*/ 1193800 w 10337800"/>
                    <a:gd name="connsiteY11-544" fmla="*/ 127000 h 266700"/>
                    <a:gd name="connsiteX12-545" fmla="*/ 1270000 w 10337800"/>
                    <a:gd name="connsiteY12-546" fmla="*/ 139700 h 266700"/>
                    <a:gd name="connsiteX13-547" fmla="*/ 1308100 w 10337800"/>
                    <a:gd name="connsiteY13-548" fmla="*/ 101600 h 266700"/>
                    <a:gd name="connsiteX14-549" fmla="*/ 1409700 w 10337800"/>
                    <a:gd name="connsiteY14-550" fmla="*/ 139700 h 266700"/>
                    <a:gd name="connsiteX15-551" fmla="*/ 1473200 w 10337800"/>
                    <a:gd name="connsiteY15-552" fmla="*/ 165100 h 266700"/>
                    <a:gd name="connsiteX16-553" fmla="*/ 1536700 w 10337800"/>
                    <a:gd name="connsiteY16-554" fmla="*/ 76200 h 266700"/>
                    <a:gd name="connsiteX17-555" fmla="*/ 1638300 w 10337800"/>
                    <a:gd name="connsiteY17-556" fmla="*/ 165100 h 266700"/>
                    <a:gd name="connsiteX18-557" fmla="*/ 1943100 w 10337800"/>
                    <a:gd name="connsiteY18-558" fmla="*/ 152400 h 266700"/>
                    <a:gd name="connsiteX19-559" fmla="*/ 2032000 w 10337800"/>
                    <a:gd name="connsiteY19-560" fmla="*/ 88900 h 266700"/>
                    <a:gd name="connsiteX20-561" fmla="*/ 2146300 w 10337800"/>
                    <a:gd name="connsiteY20-562" fmla="*/ 152400 h 266700"/>
                    <a:gd name="connsiteX21-563" fmla="*/ 2336800 w 10337800"/>
                    <a:gd name="connsiteY21-564" fmla="*/ 127000 h 266700"/>
                    <a:gd name="connsiteX22-565" fmla="*/ 2527300 w 10337800"/>
                    <a:gd name="connsiteY22-566" fmla="*/ 177800 h 266700"/>
                    <a:gd name="connsiteX23-567" fmla="*/ 2692400 w 10337800"/>
                    <a:gd name="connsiteY23-568" fmla="*/ 88900 h 266700"/>
                    <a:gd name="connsiteX24-569" fmla="*/ 3162300 w 10337800"/>
                    <a:gd name="connsiteY24-570" fmla="*/ 139700 h 266700"/>
                    <a:gd name="connsiteX25-571" fmla="*/ 3683000 w 10337800"/>
                    <a:gd name="connsiteY25-572" fmla="*/ 127000 h 266700"/>
                    <a:gd name="connsiteX26-573" fmla="*/ 3797300 w 10337800"/>
                    <a:gd name="connsiteY26-574" fmla="*/ 114300 h 266700"/>
                    <a:gd name="connsiteX27-575" fmla="*/ 4114800 w 10337800"/>
                    <a:gd name="connsiteY27-576" fmla="*/ 165100 h 266700"/>
                    <a:gd name="connsiteX28-577" fmla="*/ 4381500 w 10337800"/>
                    <a:gd name="connsiteY28-578" fmla="*/ 165100 h 266700"/>
                    <a:gd name="connsiteX29-579" fmla="*/ 4559300 w 10337800"/>
                    <a:gd name="connsiteY29-580" fmla="*/ 88900 h 266700"/>
                    <a:gd name="connsiteX30-581" fmla="*/ 4813300 w 10337800"/>
                    <a:gd name="connsiteY30-582" fmla="*/ 139700 h 266700"/>
                    <a:gd name="connsiteX31-583" fmla="*/ 4965700 w 10337800"/>
                    <a:gd name="connsiteY31-584" fmla="*/ 76200 h 266700"/>
                    <a:gd name="connsiteX32-585" fmla="*/ 5194300 w 10337800"/>
                    <a:gd name="connsiteY32-586" fmla="*/ 241300 h 266700"/>
                    <a:gd name="connsiteX33-587" fmla="*/ 5410200 w 10337800"/>
                    <a:gd name="connsiteY33-588" fmla="*/ 139700 h 266700"/>
                    <a:gd name="connsiteX34-589" fmla="*/ 5499100 w 10337800"/>
                    <a:gd name="connsiteY34-590" fmla="*/ 88900 h 266700"/>
                    <a:gd name="connsiteX35-591" fmla="*/ 5626100 w 10337800"/>
                    <a:gd name="connsiteY35-592" fmla="*/ 228600 h 266700"/>
                    <a:gd name="connsiteX36-593" fmla="*/ 5753100 w 10337800"/>
                    <a:gd name="connsiteY36-594" fmla="*/ 190500 h 266700"/>
                    <a:gd name="connsiteX37-595" fmla="*/ 5918200 w 10337800"/>
                    <a:gd name="connsiteY37-596" fmla="*/ 165100 h 266700"/>
                    <a:gd name="connsiteX38-597" fmla="*/ 6134100 w 10337800"/>
                    <a:gd name="connsiteY38-598" fmla="*/ 76200 h 266700"/>
                    <a:gd name="connsiteX39-599" fmla="*/ 6477000 w 10337800"/>
                    <a:gd name="connsiteY39-600" fmla="*/ 114300 h 266700"/>
                    <a:gd name="connsiteX40-601" fmla="*/ 6832600 w 10337800"/>
                    <a:gd name="connsiteY40-602" fmla="*/ 101600 h 266700"/>
                    <a:gd name="connsiteX41-603" fmla="*/ 6997700 w 10337800"/>
                    <a:gd name="connsiteY41-604" fmla="*/ 88900 h 266700"/>
                    <a:gd name="connsiteX42-605" fmla="*/ 7124700 w 10337800"/>
                    <a:gd name="connsiteY42-606" fmla="*/ 177800 h 266700"/>
                    <a:gd name="connsiteX43-607" fmla="*/ 7277100 w 10337800"/>
                    <a:gd name="connsiteY43-608" fmla="*/ 114300 h 266700"/>
                    <a:gd name="connsiteX44-609" fmla="*/ 7505700 w 10337800"/>
                    <a:gd name="connsiteY44-610" fmla="*/ 177800 h 266700"/>
                    <a:gd name="connsiteX45-611" fmla="*/ 7772400 w 10337800"/>
                    <a:gd name="connsiteY45-612" fmla="*/ 152400 h 266700"/>
                    <a:gd name="connsiteX46-613" fmla="*/ 7823200 w 10337800"/>
                    <a:gd name="connsiteY46-614" fmla="*/ 76200 h 266700"/>
                    <a:gd name="connsiteX47-615" fmla="*/ 7988300 w 10337800"/>
                    <a:gd name="connsiteY47-616" fmla="*/ 152400 h 266700"/>
                    <a:gd name="connsiteX48-617" fmla="*/ 8216900 w 10337800"/>
                    <a:gd name="connsiteY48-618" fmla="*/ 152400 h 266700"/>
                    <a:gd name="connsiteX49-619" fmla="*/ 8407400 w 10337800"/>
                    <a:gd name="connsiteY49-620" fmla="*/ 127000 h 266700"/>
                    <a:gd name="connsiteX50-621" fmla="*/ 8724900 w 10337800"/>
                    <a:gd name="connsiteY50-622" fmla="*/ 228600 h 266700"/>
                    <a:gd name="connsiteX51-623" fmla="*/ 8775700 w 10337800"/>
                    <a:gd name="connsiteY51-624" fmla="*/ 241300 h 266700"/>
                    <a:gd name="connsiteX52-625" fmla="*/ 8966200 w 10337800"/>
                    <a:gd name="connsiteY52-626" fmla="*/ 215900 h 266700"/>
                    <a:gd name="connsiteX53-627" fmla="*/ 8978900 w 10337800"/>
                    <a:gd name="connsiteY53-628" fmla="*/ 152400 h 266700"/>
                    <a:gd name="connsiteX54-629" fmla="*/ 9144000 w 10337800"/>
                    <a:gd name="connsiteY54-630" fmla="*/ 228600 h 266700"/>
                    <a:gd name="connsiteX55-631" fmla="*/ 9194800 w 10337800"/>
                    <a:gd name="connsiteY55-632" fmla="*/ 165100 h 266700"/>
                    <a:gd name="connsiteX56-633" fmla="*/ 9309100 w 10337800"/>
                    <a:gd name="connsiteY56-634" fmla="*/ 266700 h 266700"/>
                    <a:gd name="connsiteX57-635" fmla="*/ 9525000 w 10337800"/>
                    <a:gd name="connsiteY57-636" fmla="*/ 215900 h 266700"/>
                    <a:gd name="connsiteX58-637" fmla="*/ 9563100 w 10337800"/>
                    <a:gd name="connsiteY58-638" fmla="*/ 127000 h 266700"/>
                    <a:gd name="connsiteX59-639" fmla="*/ 9740900 w 10337800"/>
                    <a:gd name="connsiteY59-640" fmla="*/ 177800 h 266700"/>
                    <a:gd name="connsiteX60-641" fmla="*/ 10147300 w 10337800"/>
                    <a:gd name="connsiteY60-642" fmla="*/ 190500 h 266700"/>
                    <a:gd name="connsiteX61-643" fmla="*/ 10325100 w 10337800"/>
                    <a:gd name="connsiteY61-644" fmla="*/ 88900 h 266700"/>
                    <a:gd name="connsiteX62-645" fmla="*/ 10337800 w 10337800"/>
                    <a:gd name="connsiteY62-646" fmla="*/ 12700 h 266700"/>
                    <a:gd name="connsiteX63-647" fmla="*/ 0 w 10337800"/>
                    <a:gd name="connsiteY63-648" fmla="*/ 0 h 266700"/>
                    <a:gd name="connsiteX64-649" fmla="*/ 63500 w 10337800"/>
                    <a:gd name="connsiteY64-650" fmla="*/ 88900 h 266700"/>
                    <a:gd name="connsiteX0-651" fmla="*/ 63500 w 10337800"/>
                    <a:gd name="connsiteY0-652" fmla="*/ 88900 h 266700"/>
                    <a:gd name="connsiteX1-653" fmla="*/ 139700 w 10337800"/>
                    <a:gd name="connsiteY1-654" fmla="*/ 190500 h 266700"/>
                    <a:gd name="connsiteX2-655" fmla="*/ 279400 w 10337800"/>
                    <a:gd name="connsiteY2-656" fmla="*/ 190500 h 266700"/>
                    <a:gd name="connsiteX3-657" fmla="*/ 292100 w 10337800"/>
                    <a:gd name="connsiteY3-658" fmla="*/ 114300 h 266700"/>
                    <a:gd name="connsiteX4-659" fmla="*/ 431800 w 10337800"/>
                    <a:gd name="connsiteY4-660" fmla="*/ 101600 h 266700"/>
                    <a:gd name="connsiteX5-661" fmla="*/ 482600 w 10337800"/>
                    <a:gd name="connsiteY5-662" fmla="*/ 203200 h 266700"/>
                    <a:gd name="connsiteX6-663" fmla="*/ 711200 w 10337800"/>
                    <a:gd name="connsiteY6-664" fmla="*/ 254000 h 266700"/>
                    <a:gd name="connsiteX7-665" fmla="*/ 800100 w 10337800"/>
                    <a:gd name="connsiteY7-666" fmla="*/ 127000 h 266700"/>
                    <a:gd name="connsiteX8-667" fmla="*/ 952500 w 10337800"/>
                    <a:gd name="connsiteY8-668" fmla="*/ 127000 h 266700"/>
                    <a:gd name="connsiteX9-669" fmla="*/ 1066800 w 10337800"/>
                    <a:gd name="connsiteY9-670" fmla="*/ 228600 h 266700"/>
                    <a:gd name="connsiteX10-671" fmla="*/ 1130300 w 10337800"/>
                    <a:gd name="connsiteY10-672" fmla="*/ 177800 h 266700"/>
                    <a:gd name="connsiteX11-673" fmla="*/ 1193800 w 10337800"/>
                    <a:gd name="connsiteY11-674" fmla="*/ 127000 h 266700"/>
                    <a:gd name="connsiteX12-675" fmla="*/ 1270000 w 10337800"/>
                    <a:gd name="connsiteY12-676" fmla="*/ 139700 h 266700"/>
                    <a:gd name="connsiteX13-677" fmla="*/ 1308100 w 10337800"/>
                    <a:gd name="connsiteY13-678" fmla="*/ 101600 h 266700"/>
                    <a:gd name="connsiteX14-679" fmla="*/ 1409700 w 10337800"/>
                    <a:gd name="connsiteY14-680" fmla="*/ 139700 h 266700"/>
                    <a:gd name="connsiteX15-681" fmla="*/ 1473200 w 10337800"/>
                    <a:gd name="connsiteY15-682" fmla="*/ 165100 h 266700"/>
                    <a:gd name="connsiteX16-683" fmla="*/ 1536700 w 10337800"/>
                    <a:gd name="connsiteY16-684" fmla="*/ 76200 h 266700"/>
                    <a:gd name="connsiteX17-685" fmla="*/ 1638300 w 10337800"/>
                    <a:gd name="connsiteY17-686" fmla="*/ 165100 h 266700"/>
                    <a:gd name="connsiteX18-687" fmla="*/ 1943100 w 10337800"/>
                    <a:gd name="connsiteY18-688" fmla="*/ 152400 h 266700"/>
                    <a:gd name="connsiteX19-689" fmla="*/ 2032000 w 10337800"/>
                    <a:gd name="connsiteY19-690" fmla="*/ 88900 h 266700"/>
                    <a:gd name="connsiteX20-691" fmla="*/ 2146300 w 10337800"/>
                    <a:gd name="connsiteY20-692" fmla="*/ 152400 h 266700"/>
                    <a:gd name="connsiteX21-693" fmla="*/ 2336800 w 10337800"/>
                    <a:gd name="connsiteY21-694" fmla="*/ 127000 h 266700"/>
                    <a:gd name="connsiteX22-695" fmla="*/ 2527300 w 10337800"/>
                    <a:gd name="connsiteY22-696" fmla="*/ 177800 h 266700"/>
                    <a:gd name="connsiteX23-697" fmla="*/ 2692400 w 10337800"/>
                    <a:gd name="connsiteY23-698" fmla="*/ 88900 h 266700"/>
                    <a:gd name="connsiteX24-699" fmla="*/ 3162300 w 10337800"/>
                    <a:gd name="connsiteY24-700" fmla="*/ 139700 h 266700"/>
                    <a:gd name="connsiteX25-701" fmla="*/ 3683000 w 10337800"/>
                    <a:gd name="connsiteY25-702" fmla="*/ 127000 h 266700"/>
                    <a:gd name="connsiteX26-703" fmla="*/ 3797300 w 10337800"/>
                    <a:gd name="connsiteY26-704" fmla="*/ 114300 h 266700"/>
                    <a:gd name="connsiteX27-705" fmla="*/ 4114800 w 10337800"/>
                    <a:gd name="connsiteY27-706" fmla="*/ 165100 h 266700"/>
                    <a:gd name="connsiteX28-707" fmla="*/ 4381500 w 10337800"/>
                    <a:gd name="connsiteY28-708" fmla="*/ 165100 h 266700"/>
                    <a:gd name="connsiteX29-709" fmla="*/ 4559300 w 10337800"/>
                    <a:gd name="connsiteY29-710" fmla="*/ 88900 h 266700"/>
                    <a:gd name="connsiteX30-711" fmla="*/ 4813300 w 10337800"/>
                    <a:gd name="connsiteY30-712" fmla="*/ 139700 h 266700"/>
                    <a:gd name="connsiteX31-713" fmla="*/ 4965700 w 10337800"/>
                    <a:gd name="connsiteY31-714" fmla="*/ 76200 h 266700"/>
                    <a:gd name="connsiteX32-715" fmla="*/ 5194300 w 10337800"/>
                    <a:gd name="connsiteY32-716" fmla="*/ 241300 h 266700"/>
                    <a:gd name="connsiteX33-717" fmla="*/ 5410200 w 10337800"/>
                    <a:gd name="connsiteY33-718" fmla="*/ 139700 h 266700"/>
                    <a:gd name="connsiteX34-719" fmla="*/ 5499100 w 10337800"/>
                    <a:gd name="connsiteY34-720" fmla="*/ 88900 h 266700"/>
                    <a:gd name="connsiteX35-721" fmla="*/ 5626100 w 10337800"/>
                    <a:gd name="connsiteY35-722" fmla="*/ 228600 h 266700"/>
                    <a:gd name="connsiteX36-723" fmla="*/ 5753100 w 10337800"/>
                    <a:gd name="connsiteY36-724" fmla="*/ 190500 h 266700"/>
                    <a:gd name="connsiteX37-725" fmla="*/ 5918200 w 10337800"/>
                    <a:gd name="connsiteY37-726" fmla="*/ 165100 h 266700"/>
                    <a:gd name="connsiteX38-727" fmla="*/ 6134100 w 10337800"/>
                    <a:gd name="connsiteY38-728" fmla="*/ 76200 h 266700"/>
                    <a:gd name="connsiteX39-729" fmla="*/ 6477000 w 10337800"/>
                    <a:gd name="connsiteY39-730" fmla="*/ 114300 h 266700"/>
                    <a:gd name="connsiteX40-731" fmla="*/ 6832600 w 10337800"/>
                    <a:gd name="connsiteY40-732" fmla="*/ 101600 h 266700"/>
                    <a:gd name="connsiteX41-733" fmla="*/ 6997700 w 10337800"/>
                    <a:gd name="connsiteY41-734" fmla="*/ 88900 h 266700"/>
                    <a:gd name="connsiteX42-735" fmla="*/ 7124700 w 10337800"/>
                    <a:gd name="connsiteY42-736" fmla="*/ 177800 h 266700"/>
                    <a:gd name="connsiteX43-737" fmla="*/ 7277100 w 10337800"/>
                    <a:gd name="connsiteY43-738" fmla="*/ 114300 h 266700"/>
                    <a:gd name="connsiteX44-739" fmla="*/ 7505700 w 10337800"/>
                    <a:gd name="connsiteY44-740" fmla="*/ 177800 h 266700"/>
                    <a:gd name="connsiteX45-741" fmla="*/ 7772400 w 10337800"/>
                    <a:gd name="connsiteY45-742" fmla="*/ 152400 h 266700"/>
                    <a:gd name="connsiteX46-743" fmla="*/ 7823200 w 10337800"/>
                    <a:gd name="connsiteY46-744" fmla="*/ 76200 h 266700"/>
                    <a:gd name="connsiteX47-745" fmla="*/ 7988300 w 10337800"/>
                    <a:gd name="connsiteY47-746" fmla="*/ 152400 h 266700"/>
                    <a:gd name="connsiteX48-747" fmla="*/ 8216900 w 10337800"/>
                    <a:gd name="connsiteY48-748" fmla="*/ 152400 h 266700"/>
                    <a:gd name="connsiteX49-749" fmla="*/ 8407400 w 10337800"/>
                    <a:gd name="connsiteY49-750" fmla="*/ 127000 h 266700"/>
                    <a:gd name="connsiteX50-751" fmla="*/ 8724900 w 10337800"/>
                    <a:gd name="connsiteY50-752" fmla="*/ 228600 h 266700"/>
                    <a:gd name="connsiteX51-753" fmla="*/ 8775700 w 10337800"/>
                    <a:gd name="connsiteY51-754" fmla="*/ 241300 h 266700"/>
                    <a:gd name="connsiteX52-755" fmla="*/ 8966200 w 10337800"/>
                    <a:gd name="connsiteY52-756" fmla="*/ 215900 h 266700"/>
                    <a:gd name="connsiteX53-757" fmla="*/ 8978900 w 10337800"/>
                    <a:gd name="connsiteY53-758" fmla="*/ 152400 h 266700"/>
                    <a:gd name="connsiteX54-759" fmla="*/ 9144000 w 10337800"/>
                    <a:gd name="connsiteY54-760" fmla="*/ 228600 h 266700"/>
                    <a:gd name="connsiteX55-761" fmla="*/ 9194800 w 10337800"/>
                    <a:gd name="connsiteY55-762" fmla="*/ 165100 h 266700"/>
                    <a:gd name="connsiteX56-763" fmla="*/ 9309100 w 10337800"/>
                    <a:gd name="connsiteY56-764" fmla="*/ 266700 h 266700"/>
                    <a:gd name="connsiteX57-765" fmla="*/ 9525000 w 10337800"/>
                    <a:gd name="connsiteY57-766" fmla="*/ 215900 h 266700"/>
                    <a:gd name="connsiteX58-767" fmla="*/ 9563100 w 10337800"/>
                    <a:gd name="connsiteY58-768" fmla="*/ 127000 h 266700"/>
                    <a:gd name="connsiteX59-769" fmla="*/ 9740900 w 10337800"/>
                    <a:gd name="connsiteY59-770" fmla="*/ 177800 h 266700"/>
                    <a:gd name="connsiteX60-771" fmla="*/ 10147300 w 10337800"/>
                    <a:gd name="connsiteY60-772" fmla="*/ 190500 h 266700"/>
                    <a:gd name="connsiteX61-773" fmla="*/ 10325100 w 10337800"/>
                    <a:gd name="connsiteY61-774" fmla="*/ 88900 h 266700"/>
                    <a:gd name="connsiteX62-775" fmla="*/ 10337800 w 10337800"/>
                    <a:gd name="connsiteY62-776" fmla="*/ 12700 h 266700"/>
                    <a:gd name="connsiteX63-777" fmla="*/ 0 w 10337800"/>
                    <a:gd name="connsiteY63-778" fmla="*/ 0 h 266700"/>
                    <a:gd name="connsiteX64-779" fmla="*/ 63500 w 10337800"/>
                    <a:gd name="connsiteY64-780" fmla="*/ 88900 h 266700"/>
                    <a:gd name="connsiteX0-781" fmla="*/ 63500 w 10337800"/>
                    <a:gd name="connsiteY0-782" fmla="*/ 88900 h 266700"/>
                    <a:gd name="connsiteX1-783" fmla="*/ 139700 w 10337800"/>
                    <a:gd name="connsiteY1-784" fmla="*/ 190500 h 266700"/>
                    <a:gd name="connsiteX2-785" fmla="*/ 279400 w 10337800"/>
                    <a:gd name="connsiteY2-786" fmla="*/ 190500 h 266700"/>
                    <a:gd name="connsiteX3-787" fmla="*/ 292100 w 10337800"/>
                    <a:gd name="connsiteY3-788" fmla="*/ 114300 h 266700"/>
                    <a:gd name="connsiteX4-789" fmla="*/ 431800 w 10337800"/>
                    <a:gd name="connsiteY4-790" fmla="*/ 101600 h 266700"/>
                    <a:gd name="connsiteX5-791" fmla="*/ 482600 w 10337800"/>
                    <a:gd name="connsiteY5-792" fmla="*/ 203200 h 266700"/>
                    <a:gd name="connsiteX6-793" fmla="*/ 711200 w 10337800"/>
                    <a:gd name="connsiteY6-794" fmla="*/ 254000 h 266700"/>
                    <a:gd name="connsiteX7-795" fmla="*/ 800100 w 10337800"/>
                    <a:gd name="connsiteY7-796" fmla="*/ 127000 h 266700"/>
                    <a:gd name="connsiteX8-797" fmla="*/ 952500 w 10337800"/>
                    <a:gd name="connsiteY8-798" fmla="*/ 127000 h 266700"/>
                    <a:gd name="connsiteX9-799" fmla="*/ 1066800 w 10337800"/>
                    <a:gd name="connsiteY9-800" fmla="*/ 228600 h 266700"/>
                    <a:gd name="connsiteX10-801" fmla="*/ 1130300 w 10337800"/>
                    <a:gd name="connsiteY10-802" fmla="*/ 177800 h 266700"/>
                    <a:gd name="connsiteX11-803" fmla="*/ 1193800 w 10337800"/>
                    <a:gd name="connsiteY11-804" fmla="*/ 127000 h 266700"/>
                    <a:gd name="connsiteX12-805" fmla="*/ 1270000 w 10337800"/>
                    <a:gd name="connsiteY12-806" fmla="*/ 139700 h 266700"/>
                    <a:gd name="connsiteX13-807" fmla="*/ 1308100 w 10337800"/>
                    <a:gd name="connsiteY13-808" fmla="*/ 101600 h 266700"/>
                    <a:gd name="connsiteX14-809" fmla="*/ 1409700 w 10337800"/>
                    <a:gd name="connsiteY14-810" fmla="*/ 139700 h 266700"/>
                    <a:gd name="connsiteX15-811" fmla="*/ 1473200 w 10337800"/>
                    <a:gd name="connsiteY15-812" fmla="*/ 165100 h 266700"/>
                    <a:gd name="connsiteX16-813" fmla="*/ 1536700 w 10337800"/>
                    <a:gd name="connsiteY16-814" fmla="*/ 76200 h 266700"/>
                    <a:gd name="connsiteX17-815" fmla="*/ 1638300 w 10337800"/>
                    <a:gd name="connsiteY17-816" fmla="*/ 165100 h 266700"/>
                    <a:gd name="connsiteX18-817" fmla="*/ 1943100 w 10337800"/>
                    <a:gd name="connsiteY18-818" fmla="*/ 152400 h 266700"/>
                    <a:gd name="connsiteX19-819" fmla="*/ 2032000 w 10337800"/>
                    <a:gd name="connsiteY19-820" fmla="*/ 88900 h 266700"/>
                    <a:gd name="connsiteX20-821" fmla="*/ 2146300 w 10337800"/>
                    <a:gd name="connsiteY20-822" fmla="*/ 152400 h 266700"/>
                    <a:gd name="connsiteX21-823" fmla="*/ 2336800 w 10337800"/>
                    <a:gd name="connsiteY21-824" fmla="*/ 127000 h 266700"/>
                    <a:gd name="connsiteX22-825" fmla="*/ 2527300 w 10337800"/>
                    <a:gd name="connsiteY22-826" fmla="*/ 177800 h 266700"/>
                    <a:gd name="connsiteX23-827" fmla="*/ 2692400 w 10337800"/>
                    <a:gd name="connsiteY23-828" fmla="*/ 88900 h 266700"/>
                    <a:gd name="connsiteX24-829" fmla="*/ 3162300 w 10337800"/>
                    <a:gd name="connsiteY24-830" fmla="*/ 139700 h 266700"/>
                    <a:gd name="connsiteX25-831" fmla="*/ 3683000 w 10337800"/>
                    <a:gd name="connsiteY25-832" fmla="*/ 127000 h 266700"/>
                    <a:gd name="connsiteX26-833" fmla="*/ 3797300 w 10337800"/>
                    <a:gd name="connsiteY26-834" fmla="*/ 114300 h 266700"/>
                    <a:gd name="connsiteX27-835" fmla="*/ 4114800 w 10337800"/>
                    <a:gd name="connsiteY27-836" fmla="*/ 165100 h 266700"/>
                    <a:gd name="connsiteX28-837" fmla="*/ 4381500 w 10337800"/>
                    <a:gd name="connsiteY28-838" fmla="*/ 165100 h 266700"/>
                    <a:gd name="connsiteX29-839" fmla="*/ 4559300 w 10337800"/>
                    <a:gd name="connsiteY29-840" fmla="*/ 88900 h 266700"/>
                    <a:gd name="connsiteX30-841" fmla="*/ 4813300 w 10337800"/>
                    <a:gd name="connsiteY30-842" fmla="*/ 139700 h 266700"/>
                    <a:gd name="connsiteX31-843" fmla="*/ 4965700 w 10337800"/>
                    <a:gd name="connsiteY31-844" fmla="*/ 76200 h 266700"/>
                    <a:gd name="connsiteX32-845" fmla="*/ 5194300 w 10337800"/>
                    <a:gd name="connsiteY32-846" fmla="*/ 241300 h 266700"/>
                    <a:gd name="connsiteX33-847" fmla="*/ 5410200 w 10337800"/>
                    <a:gd name="connsiteY33-848" fmla="*/ 139700 h 266700"/>
                    <a:gd name="connsiteX34-849" fmla="*/ 5499100 w 10337800"/>
                    <a:gd name="connsiteY34-850" fmla="*/ 88900 h 266700"/>
                    <a:gd name="connsiteX35-851" fmla="*/ 5626100 w 10337800"/>
                    <a:gd name="connsiteY35-852" fmla="*/ 228600 h 266700"/>
                    <a:gd name="connsiteX36-853" fmla="*/ 5753100 w 10337800"/>
                    <a:gd name="connsiteY36-854" fmla="*/ 190500 h 266700"/>
                    <a:gd name="connsiteX37-855" fmla="*/ 5918200 w 10337800"/>
                    <a:gd name="connsiteY37-856" fmla="*/ 165100 h 266700"/>
                    <a:gd name="connsiteX38-857" fmla="*/ 6134100 w 10337800"/>
                    <a:gd name="connsiteY38-858" fmla="*/ 76200 h 266700"/>
                    <a:gd name="connsiteX39-859" fmla="*/ 6477000 w 10337800"/>
                    <a:gd name="connsiteY39-860" fmla="*/ 114300 h 266700"/>
                    <a:gd name="connsiteX40-861" fmla="*/ 6832600 w 10337800"/>
                    <a:gd name="connsiteY40-862" fmla="*/ 101600 h 266700"/>
                    <a:gd name="connsiteX41-863" fmla="*/ 6997700 w 10337800"/>
                    <a:gd name="connsiteY41-864" fmla="*/ 88900 h 266700"/>
                    <a:gd name="connsiteX42-865" fmla="*/ 7124700 w 10337800"/>
                    <a:gd name="connsiteY42-866" fmla="*/ 177800 h 266700"/>
                    <a:gd name="connsiteX43-867" fmla="*/ 7277100 w 10337800"/>
                    <a:gd name="connsiteY43-868" fmla="*/ 114300 h 266700"/>
                    <a:gd name="connsiteX44-869" fmla="*/ 7505700 w 10337800"/>
                    <a:gd name="connsiteY44-870" fmla="*/ 177800 h 266700"/>
                    <a:gd name="connsiteX45-871" fmla="*/ 7772400 w 10337800"/>
                    <a:gd name="connsiteY45-872" fmla="*/ 152400 h 266700"/>
                    <a:gd name="connsiteX46-873" fmla="*/ 7823200 w 10337800"/>
                    <a:gd name="connsiteY46-874" fmla="*/ 76200 h 266700"/>
                    <a:gd name="connsiteX47-875" fmla="*/ 7988300 w 10337800"/>
                    <a:gd name="connsiteY47-876" fmla="*/ 152400 h 266700"/>
                    <a:gd name="connsiteX48-877" fmla="*/ 8216900 w 10337800"/>
                    <a:gd name="connsiteY48-878" fmla="*/ 152400 h 266700"/>
                    <a:gd name="connsiteX49-879" fmla="*/ 8407400 w 10337800"/>
                    <a:gd name="connsiteY49-880" fmla="*/ 127000 h 266700"/>
                    <a:gd name="connsiteX50-881" fmla="*/ 8724900 w 10337800"/>
                    <a:gd name="connsiteY50-882" fmla="*/ 228600 h 266700"/>
                    <a:gd name="connsiteX51-883" fmla="*/ 8775700 w 10337800"/>
                    <a:gd name="connsiteY51-884" fmla="*/ 241300 h 266700"/>
                    <a:gd name="connsiteX52-885" fmla="*/ 8966200 w 10337800"/>
                    <a:gd name="connsiteY52-886" fmla="*/ 215900 h 266700"/>
                    <a:gd name="connsiteX53-887" fmla="*/ 8978900 w 10337800"/>
                    <a:gd name="connsiteY53-888" fmla="*/ 152400 h 266700"/>
                    <a:gd name="connsiteX54-889" fmla="*/ 9144000 w 10337800"/>
                    <a:gd name="connsiteY54-890" fmla="*/ 228600 h 266700"/>
                    <a:gd name="connsiteX55-891" fmla="*/ 9194800 w 10337800"/>
                    <a:gd name="connsiteY55-892" fmla="*/ 165100 h 266700"/>
                    <a:gd name="connsiteX56-893" fmla="*/ 9309100 w 10337800"/>
                    <a:gd name="connsiteY56-894" fmla="*/ 266700 h 266700"/>
                    <a:gd name="connsiteX57-895" fmla="*/ 9525000 w 10337800"/>
                    <a:gd name="connsiteY57-896" fmla="*/ 215900 h 266700"/>
                    <a:gd name="connsiteX58-897" fmla="*/ 9563100 w 10337800"/>
                    <a:gd name="connsiteY58-898" fmla="*/ 127000 h 266700"/>
                    <a:gd name="connsiteX59-899" fmla="*/ 9740900 w 10337800"/>
                    <a:gd name="connsiteY59-900" fmla="*/ 177800 h 266700"/>
                    <a:gd name="connsiteX60-901" fmla="*/ 10147300 w 10337800"/>
                    <a:gd name="connsiteY60-902" fmla="*/ 190500 h 266700"/>
                    <a:gd name="connsiteX61-903" fmla="*/ 10325100 w 10337800"/>
                    <a:gd name="connsiteY61-904" fmla="*/ 88900 h 266700"/>
                    <a:gd name="connsiteX62-905" fmla="*/ 10337800 w 10337800"/>
                    <a:gd name="connsiteY62-906" fmla="*/ 12700 h 266700"/>
                    <a:gd name="connsiteX63-907" fmla="*/ 0 w 10337800"/>
                    <a:gd name="connsiteY63-908" fmla="*/ 0 h 266700"/>
                    <a:gd name="connsiteX64-909" fmla="*/ 63500 w 10337800"/>
                    <a:gd name="connsiteY64-910" fmla="*/ 88900 h 266700"/>
                    <a:gd name="connsiteX0-911" fmla="*/ 63500 w 10337800"/>
                    <a:gd name="connsiteY0-912" fmla="*/ 88900 h 266700"/>
                    <a:gd name="connsiteX1-913" fmla="*/ 139700 w 10337800"/>
                    <a:gd name="connsiteY1-914" fmla="*/ 190500 h 266700"/>
                    <a:gd name="connsiteX2-915" fmla="*/ 279400 w 10337800"/>
                    <a:gd name="connsiteY2-916" fmla="*/ 190500 h 266700"/>
                    <a:gd name="connsiteX3-917" fmla="*/ 292100 w 10337800"/>
                    <a:gd name="connsiteY3-918" fmla="*/ 114300 h 266700"/>
                    <a:gd name="connsiteX4-919" fmla="*/ 431800 w 10337800"/>
                    <a:gd name="connsiteY4-920" fmla="*/ 101600 h 266700"/>
                    <a:gd name="connsiteX5-921" fmla="*/ 482600 w 10337800"/>
                    <a:gd name="connsiteY5-922" fmla="*/ 203200 h 266700"/>
                    <a:gd name="connsiteX6-923" fmla="*/ 711200 w 10337800"/>
                    <a:gd name="connsiteY6-924" fmla="*/ 254000 h 266700"/>
                    <a:gd name="connsiteX7-925" fmla="*/ 800100 w 10337800"/>
                    <a:gd name="connsiteY7-926" fmla="*/ 127000 h 266700"/>
                    <a:gd name="connsiteX8-927" fmla="*/ 952500 w 10337800"/>
                    <a:gd name="connsiteY8-928" fmla="*/ 127000 h 266700"/>
                    <a:gd name="connsiteX9-929" fmla="*/ 1066800 w 10337800"/>
                    <a:gd name="connsiteY9-930" fmla="*/ 228600 h 266700"/>
                    <a:gd name="connsiteX10-931" fmla="*/ 1130300 w 10337800"/>
                    <a:gd name="connsiteY10-932" fmla="*/ 177800 h 266700"/>
                    <a:gd name="connsiteX11-933" fmla="*/ 1193800 w 10337800"/>
                    <a:gd name="connsiteY11-934" fmla="*/ 127000 h 266700"/>
                    <a:gd name="connsiteX12-935" fmla="*/ 1270000 w 10337800"/>
                    <a:gd name="connsiteY12-936" fmla="*/ 139700 h 266700"/>
                    <a:gd name="connsiteX13-937" fmla="*/ 1308100 w 10337800"/>
                    <a:gd name="connsiteY13-938" fmla="*/ 101600 h 266700"/>
                    <a:gd name="connsiteX14-939" fmla="*/ 1409700 w 10337800"/>
                    <a:gd name="connsiteY14-940" fmla="*/ 139700 h 266700"/>
                    <a:gd name="connsiteX15-941" fmla="*/ 1473200 w 10337800"/>
                    <a:gd name="connsiteY15-942" fmla="*/ 165100 h 266700"/>
                    <a:gd name="connsiteX16-943" fmla="*/ 1536700 w 10337800"/>
                    <a:gd name="connsiteY16-944" fmla="*/ 76200 h 266700"/>
                    <a:gd name="connsiteX17-945" fmla="*/ 1638300 w 10337800"/>
                    <a:gd name="connsiteY17-946" fmla="*/ 165100 h 266700"/>
                    <a:gd name="connsiteX18-947" fmla="*/ 1943100 w 10337800"/>
                    <a:gd name="connsiteY18-948" fmla="*/ 152400 h 266700"/>
                    <a:gd name="connsiteX19-949" fmla="*/ 2032000 w 10337800"/>
                    <a:gd name="connsiteY19-950" fmla="*/ 88900 h 266700"/>
                    <a:gd name="connsiteX20-951" fmla="*/ 2146300 w 10337800"/>
                    <a:gd name="connsiteY20-952" fmla="*/ 152400 h 266700"/>
                    <a:gd name="connsiteX21-953" fmla="*/ 2336800 w 10337800"/>
                    <a:gd name="connsiteY21-954" fmla="*/ 127000 h 266700"/>
                    <a:gd name="connsiteX22-955" fmla="*/ 2527300 w 10337800"/>
                    <a:gd name="connsiteY22-956" fmla="*/ 177800 h 266700"/>
                    <a:gd name="connsiteX23-957" fmla="*/ 2692400 w 10337800"/>
                    <a:gd name="connsiteY23-958" fmla="*/ 88900 h 266700"/>
                    <a:gd name="connsiteX24-959" fmla="*/ 3162300 w 10337800"/>
                    <a:gd name="connsiteY24-960" fmla="*/ 139700 h 266700"/>
                    <a:gd name="connsiteX25-961" fmla="*/ 3683000 w 10337800"/>
                    <a:gd name="connsiteY25-962" fmla="*/ 127000 h 266700"/>
                    <a:gd name="connsiteX26-963" fmla="*/ 3797300 w 10337800"/>
                    <a:gd name="connsiteY26-964" fmla="*/ 114300 h 266700"/>
                    <a:gd name="connsiteX27-965" fmla="*/ 4114800 w 10337800"/>
                    <a:gd name="connsiteY27-966" fmla="*/ 165100 h 266700"/>
                    <a:gd name="connsiteX28-967" fmla="*/ 4381500 w 10337800"/>
                    <a:gd name="connsiteY28-968" fmla="*/ 165100 h 266700"/>
                    <a:gd name="connsiteX29-969" fmla="*/ 4559300 w 10337800"/>
                    <a:gd name="connsiteY29-970" fmla="*/ 88900 h 266700"/>
                    <a:gd name="connsiteX30-971" fmla="*/ 4813300 w 10337800"/>
                    <a:gd name="connsiteY30-972" fmla="*/ 139700 h 266700"/>
                    <a:gd name="connsiteX31-973" fmla="*/ 4965700 w 10337800"/>
                    <a:gd name="connsiteY31-974" fmla="*/ 76200 h 266700"/>
                    <a:gd name="connsiteX32-975" fmla="*/ 5194300 w 10337800"/>
                    <a:gd name="connsiteY32-976" fmla="*/ 241300 h 266700"/>
                    <a:gd name="connsiteX33-977" fmla="*/ 5410200 w 10337800"/>
                    <a:gd name="connsiteY33-978" fmla="*/ 139700 h 266700"/>
                    <a:gd name="connsiteX34-979" fmla="*/ 5499100 w 10337800"/>
                    <a:gd name="connsiteY34-980" fmla="*/ 88900 h 266700"/>
                    <a:gd name="connsiteX35-981" fmla="*/ 5626100 w 10337800"/>
                    <a:gd name="connsiteY35-982" fmla="*/ 228600 h 266700"/>
                    <a:gd name="connsiteX36-983" fmla="*/ 5753100 w 10337800"/>
                    <a:gd name="connsiteY36-984" fmla="*/ 190500 h 266700"/>
                    <a:gd name="connsiteX37-985" fmla="*/ 5918200 w 10337800"/>
                    <a:gd name="connsiteY37-986" fmla="*/ 165100 h 266700"/>
                    <a:gd name="connsiteX38-987" fmla="*/ 6134100 w 10337800"/>
                    <a:gd name="connsiteY38-988" fmla="*/ 76200 h 266700"/>
                    <a:gd name="connsiteX39-989" fmla="*/ 6477000 w 10337800"/>
                    <a:gd name="connsiteY39-990" fmla="*/ 114300 h 266700"/>
                    <a:gd name="connsiteX40-991" fmla="*/ 6832600 w 10337800"/>
                    <a:gd name="connsiteY40-992" fmla="*/ 101600 h 266700"/>
                    <a:gd name="connsiteX41-993" fmla="*/ 6997700 w 10337800"/>
                    <a:gd name="connsiteY41-994" fmla="*/ 88900 h 266700"/>
                    <a:gd name="connsiteX42-995" fmla="*/ 7124700 w 10337800"/>
                    <a:gd name="connsiteY42-996" fmla="*/ 177800 h 266700"/>
                    <a:gd name="connsiteX43-997" fmla="*/ 7277100 w 10337800"/>
                    <a:gd name="connsiteY43-998" fmla="*/ 114300 h 266700"/>
                    <a:gd name="connsiteX44-999" fmla="*/ 7505700 w 10337800"/>
                    <a:gd name="connsiteY44-1000" fmla="*/ 177800 h 266700"/>
                    <a:gd name="connsiteX45-1001" fmla="*/ 7772400 w 10337800"/>
                    <a:gd name="connsiteY45-1002" fmla="*/ 152400 h 266700"/>
                    <a:gd name="connsiteX46-1003" fmla="*/ 7823200 w 10337800"/>
                    <a:gd name="connsiteY46-1004" fmla="*/ 76200 h 266700"/>
                    <a:gd name="connsiteX47-1005" fmla="*/ 7988300 w 10337800"/>
                    <a:gd name="connsiteY47-1006" fmla="*/ 152400 h 266700"/>
                    <a:gd name="connsiteX48-1007" fmla="*/ 8216900 w 10337800"/>
                    <a:gd name="connsiteY48-1008" fmla="*/ 152400 h 266700"/>
                    <a:gd name="connsiteX49-1009" fmla="*/ 8407400 w 10337800"/>
                    <a:gd name="connsiteY49-1010" fmla="*/ 127000 h 266700"/>
                    <a:gd name="connsiteX50-1011" fmla="*/ 8724900 w 10337800"/>
                    <a:gd name="connsiteY50-1012" fmla="*/ 228600 h 266700"/>
                    <a:gd name="connsiteX51-1013" fmla="*/ 8775700 w 10337800"/>
                    <a:gd name="connsiteY51-1014" fmla="*/ 241300 h 266700"/>
                    <a:gd name="connsiteX52-1015" fmla="*/ 8966200 w 10337800"/>
                    <a:gd name="connsiteY52-1016" fmla="*/ 215900 h 266700"/>
                    <a:gd name="connsiteX53-1017" fmla="*/ 8978900 w 10337800"/>
                    <a:gd name="connsiteY53-1018" fmla="*/ 152400 h 266700"/>
                    <a:gd name="connsiteX54-1019" fmla="*/ 9144000 w 10337800"/>
                    <a:gd name="connsiteY54-1020" fmla="*/ 228600 h 266700"/>
                    <a:gd name="connsiteX55-1021" fmla="*/ 9194800 w 10337800"/>
                    <a:gd name="connsiteY55-1022" fmla="*/ 165100 h 266700"/>
                    <a:gd name="connsiteX56-1023" fmla="*/ 9309100 w 10337800"/>
                    <a:gd name="connsiteY56-1024" fmla="*/ 266700 h 266700"/>
                    <a:gd name="connsiteX57-1025" fmla="*/ 9525000 w 10337800"/>
                    <a:gd name="connsiteY57-1026" fmla="*/ 215900 h 266700"/>
                    <a:gd name="connsiteX58-1027" fmla="*/ 9563100 w 10337800"/>
                    <a:gd name="connsiteY58-1028" fmla="*/ 127000 h 266700"/>
                    <a:gd name="connsiteX59-1029" fmla="*/ 9740900 w 10337800"/>
                    <a:gd name="connsiteY59-1030" fmla="*/ 177800 h 266700"/>
                    <a:gd name="connsiteX60-1031" fmla="*/ 10147300 w 10337800"/>
                    <a:gd name="connsiteY60-1032" fmla="*/ 190500 h 266700"/>
                    <a:gd name="connsiteX61-1033" fmla="*/ 10325100 w 10337800"/>
                    <a:gd name="connsiteY61-1034" fmla="*/ 88900 h 266700"/>
                    <a:gd name="connsiteX62-1035" fmla="*/ 10337800 w 10337800"/>
                    <a:gd name="connsiteY62-1036" fmla="*/ 12700 h 266700"/>
                    <a:gd name="connsiteX63-1037" fmla="*/ 0 w 10337800"/>
                    <a:gd name="connsiteY63-1038" fmla="*/ 0 h 266700"/>
                    <a:gd name="connsiteX64-1039" fmla="*/ 63500 w 10337800"/>
                    <a:gd name="connsiteY64-1040" fmla="*/ 88900 h 266700"/>
                    <a:gd name="connsiteX0-1041" fmla="*/ 63500 w 10337800"/>
                    <a:gd name="connsiteY0-1042" fmla="*/ 88900 h 266700"/>
                    <a:gd name="connsiteX1-1043" fmla="*/ 139700 w 10337800"/>
                    <a:gd name="connsiteY1-1044" fmla="*/ 190500 h 266700"/>
                    <a:gd name="connsiteX2-1045" fmla="*/ 279400 w 10337800"/>
                    <a:gd name="connsiteY2-1046" fmla="*/ 190500 h 266700"/>
                    <a:gd name="connsiteX3-1047" fmla="*/ 292100 w 10337800"/>
                    <a:gd name="connsiteY3-1048" fmla="*/ 114300 h 266700"/>
                    <a:gd name="connsiteX4-1049" fmla="*/ 431800 w 10337800"/>
                    <a:gd name="connsiteY4-1050" fmla="*/ 101600 h 266700"/>
                    <a:gd name="connsiteX5-1051" fmla="*/ 482600 w 10337800"/>
                    <a:gd name="connsiteY5-1052" fmla="*/ 203200 h 266700"/>
                    <a:gd name="connsiteX6-1053" fmla="*/ 711200 w 10337800"/>
                    <a:gd name="connsiteY6-1054" fmla="*/ 254000 h 266700"/>
                    <a:gd name="connsiteX7-1055" fmla="*/ 800100 w 10337800"/>
                    <a:gd name="connsiteY7-1056" fmla="*/ 127000 h 266700"/>
                    <a:gd name="connsiteX8-1057" fmla="*/ 952500 w 10337800"/>
                    <a:gd name="connsiteY8-1058" fmla="*/ 127000 h 266700"/>
                    <a:gd name="connsiteX9-1059" fmla="*/ 1066800 w 10337800"/>
                    <a:gd name="connsiteY9-1060" fmla="*/ 228600 h 266700"/>
                    <a:gd name="connsiteX10-1061" fmla="*/ 1130300 w 10337800"/>
                    <a:gd name="connsiteY10-1062" fmla="*/ 177800 h 266700"/>
                    <a:gd name="connsiteX11-1063" fmla="*/ 1193800 w 10337800"/>
                    <a:gd name="connsiteY11-1064" fmla="*/ 127000 h 266700"/>
                    <a:gd name="connsiteX12-1065" fmla="*/ 1270000 w 10337800"/>
                    <a:gd name="connsiteY12-1066" fmla="*/ 139700 h 266700"/>
                    <a:gd name="connsiteX13-1067" fmla="*/ 1308100 w 10337800"/>
                    <a:gd name="connsiteY13-1068" fmla="*/ 101600 h 266700"/>
                    <a:gd name="connsiteX14-1069" fmla="*/ 1409700 w 10337800"/>
                    <a:gd name="connsiteY14-1070" fmla="*/ 139700 h 266700"/>
                    <a:gd name="connsiteX15-1071" fmla="*/ 1473200 w 10337800"/>
                    <a:gd name="connsiteY15-1072" fmla="*/ 165100 h 266700"/>
                    <a:gd name="connsiteX16-1073" fmla="*/ 1536700 w 10337800"/>
                    <a:gd name="connsiteY16-1074" fmla="*/ 76200 h 266700"/>
                    <a:gd name="connsiteX17-1075" fmla="*/ 1638300 w 10337800"/>
                    <a:gd name="connsiteY17-1076" fmla="*/ 165100 h 266700"/>
                    <a:gd name="connsiteX18-1077" fmla="*/ 1943100 w 10337800"/>
                    <a:gd name="connsiteY18-1078" fmla="*/ 152400 h 266700"/>
                    <a:gd name="connsiteX19-1079" fmla="*/ 2032000 w 10337800"/>
                    <a:gd name="connsiteY19-1080" fmla="*/ 88900 h 266700"/>
                    <a:gd name="connsiteX20-1081" fmla="*/ 2146300 w 10337800"/>
                    <a:gd name="connsiteY20-1082" fmla="*/ 152400 h 266700"/>
                    <a:gd name="connsiteX21-1083" fmla="*/ 2336800 w 10337800"/>
                    <a:gd name="connsiteY21-1084" fmla="*/ 127000 h 266700"/>
                    <a:gd name="connsiteX22-1085" fmla="*/ 2527300 w 10337800"/>
                    <a:gd name="connsiteY22-1086" fmla="*/ 177800 h 266700"/>
                    <a:gd name="connsiteX23-1087" fmla="*/ 2692400 w 10337800"/>
                    <a:gd name="connsiteY23-1088" fmla="*/ 88900 h 266700"/>
                    <a:gd name="connsiteX24-1089" fmla="*/ 3162300 w 10337800"/>
                    <a:gd name="connsiteY24-1090" fmla="*/ 139700 h 266700"/>
                    <a:gd name="connsiteX25-1091" fmla="*/ 3683000 w 10337800"/>
                    <a:gd name="connsiteY25-1092" fmla="*/ 127000 h 266700"/>
                    <a:gd name="connsiteX26-1093" fmla="*/ 3797300 w 10337800"/>
                    <a:gd name="connsiteY26-1094" fmla="*/ 114300 h 266700"/>
                    <a:gd name="connsiteX27-1095" fmla="*/ 4114800 w 10337800"/>
                    <a:gd name="connsiteY27-1096" fmla="*/ 165100 h 266700"/>
                    <a:gd name="connsiteX28-1097" fmla="*/ 4381500 w 10337800"/>
                    <a:gd name="connsiteY28-1098" fmla="*/ 165100 h 266700"/>
                    <a:gd name="connsiteX29-1099" fmla="*/ 4559300 w 10337800"/>
                    <a:gd name="connsiteY29-1100" fmla="*/ 88900 h 266700"/>
                    <a:gd name="connsiteX30-1101" fmla="*/ 4813300 w 10337800"/>
                    <a:gd name="connsiteY30-1102" fmla="*/ 139700 h 266700"/>
                    <a:gd name="connsiteX31-1103" fmla="*/ 4965700 w 10337800"/>
                    <a:gd name="connsiteY31-1104" fmla="*/ 76200 h 266700"/>
                    <a:gd name="connsiteX32-1105" fmla="*/ 5194300 w 10337800"/>
                    <a:gd name="connsiteY32-1106" fmla="*/ 241300 h 266700"/>
                    <a:gd name="connsiteX33-1107" fmla="*/ 5410200 w 10337800"/>
                    <a:gd name="connsiteY33-1108" fmla="*/ 139700 h 266700"/>
                    <a:gd name="connsiteX34-1109" fmla="*/ 5499100 w 10337800"/>
                    <a:gd name="connsiteY34-1110" fmla="*/ 88900 h 266700"/>
                    <a:gd name="connsiteX35-1111" fmla="*/ 5626100 w 10337800"/>
                    <a:gd name="connsiteY35-1112" fmla="*/ 228600 h 266700"/>
                    <a:gd name="connsiteX36-1113" fmla="*/ 5753100 w 10337800"/>
                    <a:gd name="connsiteY36-1114" fmla="*/ 190500 h 266700"/>
                    <a:gd name="connsiteX37-1115" fmla="*/ 5918200 w 10337800"/>
                    <a:gd name="connsiteY37-1116" fmla="*/ 165100 h 266700"/>
                    <a:gd name="connsiteX38-1117" fmla="*/ 6134100 w 10337800"/>
                    <a:gd name="connsiteY38-1118" fmla="*/ 76200 h 266700"/>
                    <a:gd name="connsiteX39-1119" fmla="*/ 6477000 w 10337800"/>
                    <a:gd name="connsiteY39-1120" fmla="*/ 114300 h 266700"/>
                    <a:gd name="connsiteX40-1121" fmla="*/ 6832600 w 10337800"/>
                    <a:gd name="connsiteY40-1122" fmla="*/ 101600 h 266700"/>
                    <a:gd name="connsiteX41-1123" fmla="*/ 6997700 w 10337800"/>
                    <a:gd name="connsiteY41-1124" fmla="*/ 88900 h 266700"/>
                    <a:gd name="connsiteX42-1125" fmla="*/ 7124700 w 10337800"/>
                    <a:gd name="connsiteY42-1126" fmla="*/ 177800 h 266700"/>
                    <a:gd name="connsiteX43-1127" fmla="*/ 7277100 w 10337800"/>
                    <a:gd name="connsiteY43-1128" fmla="*/ 114300 h 266700"/>
                    <a:gd name="connsiteX44-1129" fmla="*/ 7505700 w 10337800"/>
                    <a:gd name="connsiteY44-1130" fmla="*/ 177800 h 266700"/>
                    <a:gd name="connsiteX45-1131" fmla="*/ 7772400 w 10337800"/>
                    <a:gd name="connsiteY45-1132" fmla="*/ 152400 h 266700"/>
                    <a:gd name="connsiteX46-1133" fmla="*/ 7823200 w 10337800"/>
                    <a:gd name="connsiteY46-1134" fmla="*/ 76200 h 266700"/>
                    <a:gd name="connsiteX47-1135" fmla="*/ 7988300 w 10337800"/>
                    <a:gd name="connsiteY47-1136" fmla="*/ 152400 h 266700"/>
                    <a:gd name="connsiteX48-1137" fmla="*/ 8216900 w 10337800"/>
                    <a:gd name="connsiteY48-1138" fmla="*/ 152400 h 266700"/>
                    <a:gd name="connsiteX49-1139" fmla="*/ 8407400 w 10337800"/>
                    <a:gd name="connsiteY49-1140" fmla="*/ 127000 h 266700"/>
                    <a:gd name="connsiteX50-1141" fmla="*/ 8724900 w 10337800"/>
                    <a:gd name="connsiteY50-1142" fmla="*/ 228600 h 266700"/>
                    <a:gd name="connsiteX51-1143" fmla="*/ 8775700 w 10337800"/>
                    <a:gd name="connsiteY51-1144" fmla="*/ 241300 h 266700"/>
                    <a:gd name="connsiteX52-1145" fmla="*/ 8966200 w 10337800"/>
                    <a:gd name="connsiteY52-1146" fmla="*/ 215900 h 266700"/>
                    <a:gd name="connsiteX53-1147" fmla="*/ 8978900 w 10337800"/>
                    <a:gd name="connsiteY53-1148" fmla="*/ 152400 h 266700"/>
                    <a:gd name="connsiteX54-1149" fmla="*/ 9144000 w 10337800"/>
                    <a:gd name="connsiteY54-1150" fmla="*/ 228600 h 266700"/>
                    <a:gd name="connsiteX55-1151" fmla="*/ 9194800 w 10337800"/>
                    <a:gd name="connsiteY55-1152" fmla="*/ 165100 h 266700"/>
                    <a:gd name="connsiteX56-1153" fmla="*/ 9309100 w 10337800"/>
                    <a:gd name="connsiteY56-1154" fmla="*/ 266700 h 266700"/>
                    <a:gd name="connsiteX57-1155" fmla="*/ 9525000 w 10337800"/>
                    <a:gd name="connsiteY57-1156" fmla="*/ 215900 h 266700"/>
                    <a:gd name="connsiteX58-1157" fmla="*/ 9563100 w 10337800"/>
                    <a:gd name="connsiteY58-1158" fmla="*/ 127000 h 266700"/>
                    <a:gd name="connsiteX59-1159" fmla="*/ 9740900 w 10337800"/>
                    <a:gd name="connsiteY59-1160" fmla="*/ 177800 h 266700"/>
                    <a:gd name="connsiteX60-1161" fmla="*/ 10147300 w 10337800"/>
                    <a:gd name="connsiteY60-1162" fmla="*/ 190500 h 266700"/>
                    <a:gd name="connsiteX61-1163" fmla="*/ 10325100 w 10337800"/>
                    <a:gd name="connsiteY61-1164" fmla="*/ 88900 h 266700"/>
                    <a:gd name="connsiteX62-1165" fmla="*/ 10337800 w 10337800"/>
                    <a:gd name="connsiteY62-1166" fmla="*/ 12700 h 266700"/>
                    <a:gd name="connsiteX63-1167" fmla="*/ 0 w 10337800"/>
                    <a:gd name="connsiteY63-1168" fmla="*/ 0 h 266700"/>
                    <a:gd name="connsiteX64-1169" fmla="*/ 63500 w 10337800"/>
                    <a:gd name="connsiteY64-1170" fmla="*/ 88900 h 266700"/>
                    <a:gd name="connsiteX0-1171" fmla="*/ 63500 w 10337800"/>
                    <a:gd name="connsiteY0-1172" fmla="*/ 88900 h 266700"/>
                    <a:gd name="connsiteX1-1173" fmla="*/ 139700 w 10337800"/>
                    <a:gd name="connsiteY1-1174" fmla="*/ 190500 h 266700"/>
                    <a:gd name="connsiteX2-1175" fmla="*/ 279400 w 10337800"/>
                    <a:gd name="connsiteY2-1176" fmla="*/ 190500 h 266700"/>
                    <a:gd name="connsiteX3-1177" fmla="*/ 292100 w 10337800"/>
                    <a:gd name="connsiteY3-1178" fmla="*/ 114300 h 266700"/>
                    <a:gd name="connsiteX4-1179" fmla="*/ 431800 w 10337800"/>
                    <a:gd name="connsiteY4-1180" fmla="*/ 101600 h 266700"/>
                    <a:gd name="connsiteX5-1181" fmla="*/ 482600 w 10337800"/>
                    <a:gd name="connsiteY5-1182" fmla="*/ 203200 h 266700"/>
                    <a:gd name="connsiteX6-1183" fmla="*/ 711200 w 10337800"/>
                    <a:gd name="connsiteY6-1184" fmla="*/ 254000 h 266700"/>
                    <a:gd name="connsiteX7-1185" fmla="*/ 800100 w 10337800"/>
                    <a:gd name="connsiteY7-1186" fmla="*/ 127000 h 266700"/>
                    <a:gd name="connsiteX8-1187" fmla="*/ 952500 w 10337800"/>
                    <a:gd name="connsiteY8-1188" fmla="*/ 127000 h 266700"/>
                    <a:gd name="connsiteX9-1189" fmla="*/ 1066800 w 10337800"/>
                    <a:gd name="connsiteY9-1190" fmla="*/ 228600 h 266700"/>
                    <a:gd name="connsiteX10-1191" fmla="*/ 1130300 w 10337800"/>
                    <a:gd name="connsiteY10-1192" fmla="*/ 177800 h 266700"/>
                    <a:gd name="connsiteX11-1193" fmla="*/ 1193800 w 10337800"/>
                    <a:gd name="connsiteY11-1194" fmla="*/ 127000 h 266700"/>
                    <a:gd name="connsiteX12-1195" fmla="*/ 1270000 w 10337800"/>
                    <a:gd name="connsiteY12-1196" fmla="*/ 139700 h 266700"/>
                    <a:gd name="connsiteX13-1197" fmla="*/ 1308100 w 10337800"/>
                    <a:gd name="connsiteY13-1198" fmla="*/ 101600 h 266700"/>
                    <a:gd name="connsiteX14-1199" fmla="*/ 1409700 w 10337800"/>
                    <a:gd name="connsiteY14-1200" fmla="*/ 139700 h 266700"/>
                    <a:gd name="connsiteX15-1201" fmla="*/ 1473200 w 10337800"/>
                    <a:gd name="connsiteY15-1202" fmla="*/ 165100 h 266700"/>
                    <a:gd name="connsiteX16-1203" fmla="*/ 1536700 w 10337800"/>
                    <a:gd name="connsiteY16-1204" fmla="*/ 76200 h 266700"/>
                    <a:gd name="connsiteX17-1205" fmla="*/ 1638300 w 10337800"/>
                    <a:gd name="connsiteY17-1206" fmla="*/ 165100 h 266700"/>
                    <a:gd name="connsiteX18-1207" fmla="*/ 1943100 w 10337800"/>
                    <a:gd name="connsiteY18-1208" fmla="*/ 152400 h 266700"/>
                    <a:gd name="connsiteX19-1209" fmla="*/ 2032000 w 10337800"/>
                    <a:gd name="connsiteY19-1210" fmla="*/ 88900 h 266700"/>
                    <a:gd name="connsiteX20-1211" fmla="*/ 2146300 w 10337800"/>
                    <a:gd name="connsiteY20-1212" fmla="*/ 152400 h 266700"/>
                    <a:gd name="connsiteX21-1213" fmla="*/ 2336800 w 10337800"/>
                    <a:gd name="connsiteY21-1214" fmla="*/ 127000 h 266700"/>
                    <a:gd name="connsiteX22-1215" fmla="*/ 2527300 w 10337800"/>
                    <a:gd name="connsiteY22-1216" fmla="*/ 177800 h 266700"/>
                    <a:gd name="connsiteX23-1217" fmla="*/ 2692400 w 10337800"/>
                    <a:gd name="connsiteY23-1218" fmla="*/ 88900 h 266700"/>
                    <a:gd name="connsiteX24-1219" fmla="*/ 3162300 w 10337800"/>
                    <a:gd name="connsiteY24-1220" fmla="*/ 139700 h 266700"/>
                    <a:gd name="connsiteX25-1221" fmla="*/ 3683000 w 10337800"/>
                    <a:gd name="connsiteY25-1222" fmla="*/ 127000 h 266700"/>
                    <a:gd name="connsiteX26-1223" fmla="*/ 3797300 w 10337800"/>
                    <a:gd name="connsiteY26-1224" fmla="*/ 114300 h 266700"/>
                    <a:gd name="connsiteX27-1225" fmla="*/ 4114800 w 10337800"/>
                    <a:gd name="connsiteY27-1226" fmla="*/ 165100 h 266700"/>
                    <a:gd name="connsiteX28-1227" fmla="*/ 4381500 w 10337800"/>
                    <a:gd name="connsiteY28-1228" fmla="*/ 165100 h 266700"/>
                    <a:gd name="connsiteX29-1229" fmla="*/ 4559300 w 10337800"/>
                    <a:gd name="connsiteY29-1230" fmla="*/ 88900 h 266700"/>
                    <a:gd name="connsiteX30-1231" fmla="*/ 4813300 w 10337800"/>
                    <a:gd name="connsiteY30-1232" fmla="*/ 139700 h 266700"/>
                    <a:gd name="connsiteX31-1233" fmla="*/ 4965700 w 10337800"/>
                    <a:gd name="connsiteY31-1234" fmla="*/ 76200 h 266700"/>
                    <a:gd name="connsiteX32-1235" fmla="*/ 5194300 w 10337800"/>
                    <a:gd name="connsiteY32-1236" fmla="*/ 241300 h 266700"/>
                    <a:gd name="connsiteX33-1237" fmla="*/ 5410200 w 10337800"/>
                    <a:gd name="connsiteY33-1238" fmla="*/ 139700 h 266700"/>
                    <a:gd name="connsiteX34-1239" fmla="*/ 5499100 w 10337800"/>
                    <a:gd name="connsiteY34-1240" fmla="*/ 88900 h 266700"/>
                    <a:gd name="connsiteX35-1241" fmla="*/ 5626100 w 10337800"/>
                    <a:gd name="connsiteY35-1242" fmla="*/ 228600 h 266700"/>
                    <a:gd name="connsiteX36-1243" fmla="*/ 5753100 w 10337800"/>
                    <a:gd name="connsiteY36-1244" fmla="*/ 190500 h 266700"/>
                    <a:gd name="connsiteX37-1245" fmla="*/ 5918200 w 10337800"/>
                    <a:gd name="connsiteY37-1246" fmla="*/ 165100 h 266700"/>
                    <a:gd name="connsiteX38-1247" fmla="*/ 6134100 w 10337800"/>
                    <a:gd name="connsiteY38-1248" fmla="*/ 76200 h 266700"/>
                    <a:gd name="connsiteX39-1249" fmla="*/ 6477000 w 10337800"/>
                    <a:gd name="connsiteY39-1250" fmla="*/ 114300 h 266700"/>
                    <a:gd name="connsiteX40-1251" fmla="*/ 6832600 w 10337800"/>
                    <a:gd name="connsiteY40-1252" fmla="*/ 101600 h 266700"/>
                    <a:gd name="connsiteX41-1253" fmla="*/ 6997700 w 10337800"/>
                    <a:gd name="connsiteY41-1254" fmla="*/ 88900 h 266700"/>
                    <a:gd name="connsiteX42-1255" fmla="*/ 7124700 w 10337800"/>
                    <a:gd name="connsiteY42-1256" fmla="*/ 177800 h 266700"/>
                    <a:gd name="connsiteX43-1257" fmla="*/ 7277100 w 10337800"/>
                    <a:gd name="connsiteY43-1258" fmla="*/ 114300 h 266700"/>
                    <a:gd name="connsiteX44-1259" fmla="*/ 7505700 w 10337800"/>
                    <a:gd name="connsiteY44-1260" fmla="*/ 177800 h 266700"/>
                    <a:gd name="connsiteX45-1261" fmla="*/ 7772400 w 10337800"/>
                    <a:gd name="connsiteY45-1262" fmla="*/ 152400 h 266700"/>
                    <a:gd name="connsiteX46-1263" fmla="*/ 7823200 w 10337800"/>
                    <a:gd name="connsiteY46-1264" fmla="*/ 76200 h 266700"/>
                    <a:gd name="connsiteX47-1265" fmla="*/ 7988300 w 10337800"/>
                    <a:gd name="connsiteY47-1266" fmla="*/ 152400 h 266700"/>
                    <a:gd name="connsiteX48-1267" fmla="*/ 8216900 w 10337800"/>
                    <a:gd name="connsiteY48-1268" fmla="*/ 152400 h 266700"/>
                    <a:gd name="connsiteX49-1269" fmla="*/ 8407400 w 10337800"/>
                    <a:gd name="connsiteY49-1270" fmla="*/ 127000 h 266700"/>
                    <a:gd name="connsiteX50-1271" fmla="*/ 8724900 w 10337800"/>
                    <a:gd name="connsiteY50-1272" fmla="*/ 228600 h 266700"/>
                    <a:gd name="connsiteX51-1273" fmla="*/ 8775700 w 10337800"/>
                    <a:gd name="connsiteY51-1274" fmla="*/ 241300 h 266700"/>
                    <a:gd name="connsiteX52-1275" fmla="*/ 8966200 w 10337800"/>
                    <a:gd name="connsiteY52-1276" fmla="*/ 215900 h 266700"/>
                    <a:gd name="connsiteX53-1277" fmla="*/ 8978900 w 10337800"/>
                    <a:gd name="connsiteY53-1278" fmla="*/ 152400 h 266700"/>
                    <a:gd name="connsiteX54-1279" fmla="*/ 9144000 w 10337800"/>
                    <a:gd name="connsiteY54-1280" fmla="*/ 228600 h 266700"/>
                    <a:gd name="connsiteX55-1281" fmla="*/ 9194800 w 10337800"/>
                    <a:gd name="connsiteY55-1282" fmla="*/ 165100 h 266700"/>
                    <a:gd name="connsiteX56-1283" fmla="*/ 9309100 w 10337800"/>
                    <a:gd name="connsiteY56-1284" fmla="*/ 266700 h 266700"/>
                    <a:gd name="connsiteX57-1285" fmla="*/ 9525000 w 10337800"/>
                    <a:gd name="connsiteY57-1286" fmla="*/ 215900 h 266700"/>
                    <a:gd name="connsiteX58-1287" fmla="*/ 9563100 w 10337800"/>
                    <a:gd name="connsiteY58-1288" fmla="*/ 127000 h 266700"/>
                    <a:gd name="connsiteX59-1289" fmla="*/ 9740900 w 10337800"/>
                    <a:gd name="connsiteY59-1290" fmla="*/ 177800 h 266700"/>
                    <a:gd name="connsiteX60-1291" fmla="*/ 10147300 w 10337800"/>
                    <a:gd name="connsiteY60-1292" fmla="*/ 190500 h 266700"/>
                    <a:gd name="connsiteX61-1293" fmla="*/ 10325100 w 10337800"/>
                    <a:gd name="connsiteY61-1294" fmla="*/ 88900 h 266700"/>
                    <a:gd name="connsiteX62-1295" fmla="*/ 10337800 w 10337800"/>
                    <a:gd name="connsiteY62-1296" fmla="*/ 12700 h 266700"/>
                    <a:gd name="connsiteX63-1297" fmla="*/ 0 w 10337800"/>
                    <a:gd name="connsiteY63-1298" fmla="*/ 0 h 266700"/>
                    <a:gd name="connsiteX64-1299" fmla="*/ 63500 w 10337800"/>
                    <a:gd name="connsiteY64-1300" fmla="*/ 88900 h 266700"/>
                    <a:gd name="connsiteX0-1301" fmla="*/ 63500 w 10337800"/>
                    <a:gd name="connsiteY0-1302" fmla="*/ 88900 h 266700"/>
                    <a:gd name="connsiteX1-1303" fmla="*/ 139700 w 10337800"/>
                    <a:gd name="connsiteY1-1304" fmla="*/ 190500 h 266700"/>
                    <a:gd name="connsiteX2-1305" fmla="*/ 279400 w 10337800"/>
                    <a:gd name="connsiteY2-1306" fmla="*/ 190500 h 266700"/>
                    <a:gd name="connsiteX3-1307" fmla="*/ 292100 w 10337800"/>
                    <a:gd name="connsiteY3-1308" fmla="*/ 114300 h 266700"/>
                    <a:gd name="connsiteX4-1309" fmla="*/ 431800 w 10337800"/>
                    <a:gd name="connsiteY4-1310" fmla="*/ 101600 h 266700"/>
                    <a:gd name="connsiteX5-1311" fmla="*/ 482600 w 10337800"/>
                    <a:gd name="connsiteY5-1312" fmla="*/ 203200 h 266700"/>
                    <a:gd name="connsiteX6-1313" fmla="*/ 711200 w 10337800"/>
                    <a:gd name="connsiteY6-1314" fmla="*/ 254000 h 266700"/>
                    <a:gd name="connsiteX7-1315" fmla="*/ 800100 w 10337800"/>
                    <a:gd name="connsiteY7-1316" fmla="*/ 127000 h 266700"/>
                    <a:gd name="connsiteX8-1317" fmla="*/ 952500 w 10337800"/>
                    <a:gd name="connsiteY8-1318" fmla="*/ 127000 h 266700"/>
                    <a:gd name="connsiteX9-1319" fmla="*/ 1066800 w 10337800"/>
                    <a:gd name="connsiteY9-1320" fmla="*/ 228600 h 266700"/>
                    <a:gd name="connsiteX10-1321" fmla="*/ 1130300 w 10337800"/>
                    <a:gd name="connsiteY10-1322" fmla="*/ 177800 h 266700"/>
                    <a:gd name="connsiteX11-1323" fmla="*/ 1193800 w 10337800"/>
                    <a:gd name="connsiteY11-1324" fmla="*/ 127000 h 266700"/>
                    <a:gd name="connsiteX12-1325" fmla="*/ 1270000 w 10337800"/>
                    <a:gd name="connsiteY12-1326" fmla="*/ 139700 h 266700"/>
                    <a:gd name="connsiteX13-1327" fmla="*/ 1308100 w 10337800"/>
                    <a:gd name="connsiteY13-1328" fmla="*/ 101600 h 266700"/>
                    <a:gd name="connsiteX14-1329" fmla="*/ 1409700 w 10337800"/>
                    <a:gd name="connsiteY14-1330" fmla="*/ 139700 h 266700"/>
                    <a:gd name="connsiteX15-1331" fmla="*/ 1473200 w 10337800"/>
                    <a:gd name="connsiteY15-1332" fmla="*/ 165100 h 266700"/>
                    <a:gd name="connsiteX16-1333" fmla="*/ 1536700 w 10337800"/>
                    <a:gd name="connsiteY16-1334" fmla="*/ 76200 h 266700"/>
                    <a:gd name="connsiteX17-1335" fmla="*/ 1638300 w 10337800"/>
                    <a:gd name="connsiteY17-1336" fmla="*/ 165100 h 266700"/>
                    <a:gd name="connsiteX18-1337" fmla="*/ 1943100 w 10337800"/>
                    <a:gd name="connsiteY18-1338" fmla="*/ 152400 h 266700"/>
                    <a:gd name="connsiteX19-1339" fmla="*/ 2032000 w 10337800"/>
                    <a:gd name="connsiteY19-1340" fmla="*/ 88900 h 266700"/>
                    <a:gd name="connsiteX20-1341" fmla="*/ 2146300 w 10337800"/>
                    <a:gd name="connsiteY20-1342" fmla="*/ 152400 h 266700"/>
                    <a:gd name="connsiteX21-1343" fmla="*/ 2336800 w 10337800"/>
                    <a:gd name="connsiteY21-1344" fmla="*/ 127000 h 266700"/>
                    <a:gd name="connsiteX22-1345" fmla="*/ 2527300 w 10337800"/>
                    <a:gd name="connsiteY22-1346" fmla="*/ 177800 h 266700"/>
                    <a:gd name="connsiteX23-1347" fmla="*/ 2692400 w 10337800"/>
                    <a:gd name="connsiteY23-1348" fmla="*/ 88900 h 266700"/>
                    <a:gd name="connsiteX24-1349" fmla="*/ 3162300 w 10337800"/>
                    <a:gd name="connsiteY24-1350" fmla="*/ 139700 h 266700"/>
                    <a:gd name="connsiteX25-1351" fmla="*/ 3683000 w 10337800"/>
                    <a:gd name="connsiteY25-1352" fmla="*/ 127000 h 266700"/>
                    <a:gd name="connsiteX26-1353" fmla="*/ 3797300 w 10337800"/>
                    <a:gd name="connsiteY26-1354" fmla="*/ 114300 h 266700"/>
                    <a:gd name="connsiteX27-1355" fmla="*/ 4114800 w 10337800"/>
                    <a:gd name="connsiteY27-1356" fmla="*/ 165100 h 266700"/>
                    <a:gd name="connsiteX28-1357" fmla="*/ 4381500 w 10337800"/>
                    <a:gd name="connsiteY28-1358" fmla="*/ 165100 h 266700"/>
                    <a:gd name="connsiteX29-1359" fmla="*/ 4559300 w 10337800"/>
                    <a:gd name="connsiteY29-1360" fmla="*/ 88900 h 266700"/>
                    <a:gd name="connsiteX30-1361" fmla="*/ 4813300 w 10337800"/>
                    <a:gd name="connsiteY30-1362" fmla="*/ 139700 h 266700"/>
                    <a:gd name="connsiteX31-1363" fmla="*/ 4965700 w 10337800"/>
                    <a:gd name="connsiteY31-1364" fmla="*/ 76200 h 266700"/>
                    <a:gd name="connsiteX32-1365" fmla="*/ 5194300 w 10337800"/>
                    <a:gd name="connsiteY32-1366" fmla="*/ 241300 h 266700"/>
                    <a:gd name="connsiteX33-1367" fmla="*/ 5410200 w 10337800"/>
                    <a:gd name="connsiteY33-1368" fmla="*/ 139700 h 266700"/>
                    <a:gd name="connsiteX34-1369" fmla="*/ 5499100 w 10337800"/>
                    <a:gd name="connsiteY34-1370" fmla="*/ 88900 h 266700"/>
                    <a:gd name="connsiteX35-1371" fmla="*/ 5626100 w 10337800"/>
                    <a:gd name="connsiteY35-1372" fmla="*/ 228600 h 266700"/>
                    <a:gd name="connsiteX36-1373" fmla="*/ 5753100 w 10337800"/>
                    <a:gd name="connsiteY36-1374" fmla="*/ 190500 h 266700"/>
                    <a:gd name="connsiteX37-1375" fmla="*/ 5918200 w 10337800"/>
                    <a:gd name="connsiteY37-1376" fmla="*/ 165100 h 266700"/>
                    <a:gd name="connsiteX38-1377" fmla="*/ 6134100 w 10337800"/>
                    <a:gd name="connsiteY38-1378" fmla="*/ 76200 h 266700"/>
                    <a:gd name="connsiteX39-1379" fmla="*/ 6477000 w 10337800"/>
                    <a:gd name="connsiteY39-1380" fmla="*/ 114300 h 266700"/>
                    <a:gd name="connsiteX40-1381" fmla="*/ 6832600 w 10337800"/>
                    <a:gd name="connsiteY40-1382" fmla="*/ 101600 h 266700"/>
                    <a:gd name="connsiteX41-1383" fmla="*/ 6997700 w 10337800"/>
                    <a:gd name="connsiteY41-1384" fmla="*/ 88900 h 266700"/>
                    <a:gd name="connsiteX42-1385" fmla="*/ 7124700 w 10337800"/>
                    <a:gd name="connsiteY42-1386" fmla="*/ 177800 h 266700"/>
                    <a:gd name="connsiteX43-1387" fmla="*/ 7277100 w 10337800"/>
                    <a:gd name="connsiteY43-1388" fmla="*/ 114300 h 266700"/>
                    <a:gd name="connsiteX44-1389" fmla="*/ 7505700 w 10337800"/>
                    <a:gd name="connsiteY44-1390" fmla="*/ 177800 h 266700"/>
                    <a:gd name="connsiteX45-1391" fmla="*/ 7772400 w 10337800"/>
                    <a:gd name="connsiteY45-1392" fmla="*/ 152400 h 266700"/>
                    <a:gd name="connsiteX46-1393" fmla="*/ 7823200 w 10337800"/>
                    <a:gd name="connsiteY46-1394" fmla="*/ 76200 h 266700"/>
                    <a:gd name="connsiteX47-1395" fmla="*/ 7988300 w 10337800"/>
                    <a:gd name="connsiteY47-1396" fmla="*/ 152400 h 266700"/>
                    <a:gd name="connsiteX48-1397" fmla="*/ 8216900 w 10337800"/>
                    <a:gd name="connsiteY48-1398" fmla="*/ 152400 h 266700"/>
                    <a:gd name="connsiteX49-1399" fmla="*/ 8407400 w 10337800"/>
                    <a:gd name="connsiteY49-1400" fmla="*/ 127000 h 266700"/>
                    <a:gd name="connsiteX50-1401" fmla="*/ 8724900 w 10337800"/>
                    <a:gd name="connsiteY50-1402" fmla="*/ 228600 h 266700"/>
                    <a:gd name="connsiteX51-1403" fmla="*/ 8775700 w 10337800"/>
                    <a:gd name="connsiteY51-1404" fmla="*/ 241300 h 266700"/>
                    <a:gd name="connsiteX52-1405" fmla="*/ 8966200 w 10337800"/>
                    <a:gd name="connsiteY52-1406" fmla="*/ 215900 h 266700"/>
                    <a:gd name="connsiteX53-1407" fmla="*/ 8978900 w 10337800"/>
                    <a:gd name="connsiteY53-1408" fmla="*/ 152400 h 266700"/>
                    <a:gd name="connsiteX54-1409" fmla="*/ 9144000 w 10337800"/>
                    <a:gd name="connsiteY54-1410" fmla="*/ 228600 h 266700"/>
                    <a:gd name="connsiteX55-1411" fmla="*/ 9194800 w 10337800"/>
                    <a:gd name="connsiteY55-1412" fmla="*/ 165100 h 266700"/>
                    <a:gd name="connsiteX56-1413" fmla="*/ 9309100 w 10337800"/>
                    <a:gd name="connsiteY56-1414" fmla="*/ 266700 h 266700"/>
                    <a:gd name="connsiteX57-1415" fmla="*/ 9525000 w 10337800"/>
                    <a:gd name="connsiteY57-1416" fmla="*/ 215900 h 266700"/>
                    <a:gd name="connsiteX58-1417" fmla="*/ 9563100 w 10337800"/>
                    <a:gd name="connsiteY58-1418" fmla="*/ 127000 h 266700"/>
                    <a:gd name="connsiteX59-1419" fmla="*/ 9740900 w 10337800"/>
                    <a:gd name="connsiteY59-1420" fmla="*/ 177800 h 266700"/>
                    <a:gd name="connsiteX60-1421" fmla="*/ 10147300 w 10337800"/>
                    <a:gd name="connsiteY60-1422" fmla="*/ 190500 h 266700"/>
                    <a:gd name="connsiteX61-1423" fmla="*/ 10325100 w 10337800"/>
                    <a:gd name="connsiteY61-1424" fmla="*/ 88900 h 266700"/>
                    <a:gd name="connsiteX62-1425" fmla="*/ 10337800 w 10337800"/>
                    <a:gd name="connsiteY62-1426" fmla="*/ 12700 h 266700"/>
                    <a:gd name="connsiteX63-1427" fmla="*/ 0 w 10337800"/>
                    <a:gd name="connsiteY63-1428" fmla="*/ 0 h 266700"/>
                    <a:gd name="connsiteX64-1429" fmla="*/ 63500 w 10337800"/>
                    <a:gd name="connsiteY64-1430" fmla="*/ 88900 h 266700"/>
                    <a:gd name="connsiteX0-1431" fmla="*/ 63500 w 10337800"/>
                    <a:gd name="connsiteY0-1432" fmla="*/ 88900 h 266700"/>
                    <a:gd name="connsiteX1-1433" fmla="*/ 139700 w 10337800"/>
                    <a:gd name="connsiteY1-1434" fmla="*/ 190500 h 266700"/>
                    <a:gd name="connsiteX2-1435" fmla="*/ 279400 w 10337800"/>
                    <a:gd name="connsiteY2-1436" fmla="*/ 190500 h 266700"/>
                    <a:gd name="connsiteX3-1437" fmla="*/ 292100 w 10337800"/>
                    <a:gd name="connsiteY3-1438" fmla="*/ 114300 h 266700"/>
                    <a:gd name="connsiteX4-1439" fmla="*/ 431800 w 10337800"/>
                    <a:gd name="connsiteY4-1440" fmla="*/ 101600 h 266700"/>
                    <a:gd name="connsiteX5-1441" fmla="*/ 482600 w 10337800"/>
                    <a:gd name="connsiteY5-1442" fmla="*/ 203200 h 266700"/>
                    <a:gd name="connsiteX6-1443" fmla="*/ 711200 w 10337800"/>
                    <a:gd name="connsiteY6-1444" fmla="*/ 254000 h 266700"/>
                    <a:gd name="connsiteX7-1445" fmla="*/ 800100 w 10337800"/>
                    <a:gd name="connsiteY7-1446" fmla="*/ 127000 h 266700"/>
                    <a:gd name="connsiteX8-1447" fmla="*/ 952500 w 10337800"/>
                    <a:gd name="connsiteY8-1448" fmla="*/ 127000 h 266700"/>
                    <a:gd name="connsiteX9-1449" fmla="*/ 1066800 w 10337800"/>
                    <a:gd name="connsiteY9-1450" fmla="*/ 228600 h 266700"/>
                    <a:gd name="connsiteX10-1451" fmla="*/ 1130300 w 10337800"/>
                    <a:gd name="connsiteY10-1452" fmla="*/ 177800 h 266700"/>
                    <a:gd name="connsiteX11-1453" fmla="*/ 1193800 w 10337800"/>
                    <a:gd name="connsiteY11-1454" fmla="*/ 127000 h 266700"/>
                    <a:gd name="connsiteX12-1455" fmla="*/ 1270000 w 10337800"/>
                    <a:gd name="connsiteY12-1456" fmla="*/ 139700 h 266700"/>
                    <a:gd name="connsiteX13-1457" fmla="*/ 1308100 w 10337800"/>
                    <a:gd name="connsiteY13-1458" fmla="*/ 101600 h 266700"/>
                    <a:gd name="connsiteX14-1459" fmla="*/ 1409700 w 10337800"/>
                    <a:gd name="connsiteY14-1460" fmla="*/ 139700 h 266700"/>
                    <a:gd name="connsiteX15-1461" fmla="*/ 1473200 w 10337800"/>
                    <a:gd name="connsiteY15-1462" fmla="*/ 165100 h 266700"/>
                    <a:gd name="connsiteX16-1463" fmla="*/ 1536700 w 10337800"/>
                    <a:gd name="connsiteY16-1464" fmla="*/ 76200 h 266700"/>
                    <a:gd name="connsiteX17-1465" fmla="*/ 1638300 w 10337800"/>
                    <a:gd name="connsiteY17-1466" fmla="*/ 165100 h 266700"/>
                    <a:gd name="connsiteX18-1467" fmla="*/ 1943100 w 10337800"/>
                    <a:gd name="connsiteY18-1468" fmla="*/ 152400 h 266700"/>
                    <a:gd name="connsiteX19-1469" fmla="*/ 2032000 w 10337800"/>
                    <a:gd name="connsiteY19-1470" fmla="*/ 88900 h 266700"/>
                    <a:gd name="connsiteX20-1471" fmla="*/ 2146300 w 10337800"/>
                    <a:gd name="connsiteY20-1472" fmla="*/ 152400 h 266700"/>
                    <a:gd name="connsiteX21-1473" fmla="*/ 2336800 w 10337800"/>
                    <a:gd name="connsiteY21-1474" fmla="*/ 127000 h 266700"/>
                    <a:gd name="connsiteX22-1475" fmla="*/ 2527300 w 10337800"/>
                    <a:gd name="connsiteY22-1476" fmla="*/ 177800 h 266700"/>
                    <a:gd name="connsiteX23-1477" fmla="*/ 2692400 w 10337800"/>
                    <a:gd name="connsiteY23-1478" fmla="*/ 88900 h 266700"/>
                    <a:gd name="connsiteX24-1479" fmla="*/ 3162300 w 10337800"/>
                    <a:gd name="connsiteY24-1480" fmla="*/ 139700 h 266700"/>
                    <a:gd name="connsiteX25-1481" fmla="*/ 3683000 w 10337800"/>
                    <a:gd name="connsiteY25-1482" fmla="*/ 127000 h 266700"/>
                    <a:gd name="connsiteX26-1483" fmla="*/ 3797300 w 10337800"/>
                    <a:gd name="connsiteY26-1484" fmla="*/ 114300 h 266700"/>
                    <a:gd name="connsiteX27-1485" fmla="*/ 4114800 w 10337800"/>
                    <a:gd name="connsiteY27-1486" fmla="*/ 165100 h 266700"/>
                    <a:gd name="connsiteX28-1487" fmla="*/ 4381500 w 10337800"/>
                    <a:gd name="connsiteY28-1488" fmla="*/ 165100 h 266700"/>
                    <a:gd name="connsiteX29-1489" fmla="*/ 4559300 w 10337800"/>
                    <a:gd name="connsiteY29-1490" fmla="*/ 88900 h 266700"/>
                    <a:gd name="connsiteX30-1491" fmla="*/ 4813300 w 10337800"/>
                    <a:gd name="connsiteY30-1492" fmla="*/ 139700 h 266700"/>
                    <a:gd name="connsiteX31-1493" fmla="*/ 4965700 w 10337800"/>
                    <a:gd name="connsiteY31-1494" fmla="*/ 76200 h 266700"/>
                    <a:gd name="connsiteX32-1495" fmla="*/ 5194300 w 10337800"/>
                    <a:gd name="connsiteY32-1496" fmla="*/ 241300 h 266700"/>
                    <a:gd name="connsiteX33-1497" fmla="*/ 5410200 w 10337800"/>
                    <a:gd name="connsiteY33-1498" fmla="*/ 139700 h 266700"/>
                    <a:gd name="connsiteX34-1499" fmla="*/ 5499100 w 10337800"/>
                    <a:gd name="connsiteY34-1500" fmla="*/ 88900 h 266700"/>
                    <a:gd name="connsiteX35-1501" fmla="*/ 5626100 w 10337800"/>
                    <a:gd name="connsiteY35-1502" fmla="*/ 228600 h 266700"/>
                    <a:gd name="connsiteX36-1503" fmla="*/ 5753100 w 10337800"/>
                    <a:gd name="connsiteY36-1504" fmla="*/ 190500 h 266700"/>
                    <a:gd name="connsiteX37-1505" fmla="*/ 5918200 w 10337800"/>
                    <a:gd name="connsiteY37-1506" fmla="*/ 165100 h 266700"/>
                    <a:gd name="connsiteX38-1507" fmla="*/ 6134100 w 10337800"/>
                    <a:gd name="connsiteY38-1508" fmla="*/ 76200 h 266700"/>
                    <a:gd name="connsiteX39-1509" fmla="*/ 6477000 w 10337800"/>
                    <a:gd name="connsiteY39-1510" fmla="*/ 114300 h 266700"/>
                    <a:gd name="connsiteX40-1511" fmla="*/ 6832600 w 10337800"/>
                    <a:gd name="connsiteY40-1512" fmla="*/ 101600 h 266700"/>
                    <a:gd name="connsiteX41-1513" fmla="*/ 6997700 w 10337800"/>
                    <a:gd name="connsiteY41-1514" fmla="*/ 88900 h 266700"/>
                    <a:gd name="connsiteX42-1515" fmla="*/ 7124700 w 10337800"/>
                    <a:gd name="connsiteY42-1516" fmla="*/ 177800 h 266700"/>
                    <a:gd name="connsiteX43-1517" fmla="*/ 7277100 w 10337800"/>
                    <a:gd name="connsiteY43-1518" fmla="*/ 114300 h 266700"/>
                    <a:gd name="connsiteX44-1519" fmla="*/ 7505700 w 10337800"/>
                    <a:gd name="connsiteY44-1520" fmla="*/ 177800 h 266700"/>
                    <a:gd name="connsiteX45-1521" fmla="*/ 7772400 w 10337800"/>
                    <a:gd name="connsiteY45-1522" fmla="*/ 152400 h 266700"/>
                    <a:gd name="connsiteX46-1523" fmla="*/ 7823200 w 10337800"/>
                    <a:gd name="connsiteY46-1524" fmla="*/ 76200 h 266700"/>
                    <a:gd name="connsiteX47-1525" fmla="*/ 7988300 w 10337800"/>
                    <a:gd name="connsiteY47-1526" fmla="*/ 152400 h 266700"/>
                    <a:gd name="connsiteX48-1527" fmla="*/ 8216900 w 10337800"/>
                    <a:gd name="connsiteY48-1528" fmla="*/ 152400 h 266700"/>
                    <a:gd name="connsiteX49-1529" fmla="*/ 8407400 w 10337800"/>
                    <a:gd name="connsiteY49-1530" fmla="*/ 127000 h 266700"/>
                    <a:gd name="connsiteX50-1531" fmla="*/ 8724900 w 10337800"/>
                    <a:gd name="connsiteY50-1532" fmla="*/ 228600 h 266700"/>
                    <a:gd name="connsiteX51-1533" fmla="*/ 8775700 w 10337800"/>
                    <a:gd name="connsiteY51-1534" fmla="*/ 241300 h 266700"/>
                    <a:gd name="connsiteX52-1535" fmla="*/ 8966200 w 10337800"/>
                    <a:gd name="connsiteY52-1536" fmla="*/ 215900 h 266700"/>
                    <a:gd name="connsiteX53-1537" fmla="*/ 8978900 w 10337800"/>
                    <a:gd name="connsiteY53-1538" fmla="*/ 152400 h 266700"/>
                    <a:gd name="connsiteX54-1539" fmla="*/ 9144000 w 10337800"/>
                    <a:gd name="connsiteY54-1540" fmla="*/ 228600 h 266700"/>
                    <a:gd name="connsiteX55-1541" fmla="*/ 9194800 w 10337800"/>
                    <a:gd name="connsiteY55-1542" fmla="*/ 165100 h 266700"/>
                    <a:gd name="connsiteX56-1543" fmla="*/ 9309100 w 10337800"/>
                    <a:gd name="connsiteY56-1544" fmla="*/ 266700 h 266700"/>
                    <a:gd name="connsiteX57-1545" fmla="*/ 9525000 w 10337800"/>
                    <a:gd name="connsiteY57-1546" fmla="*/ 215900 h 266700"/>
                    <a:gd name="connsiteX58-1547" fmla="*/ 9563100 w 10337800"/>
                    <a:gd name="connsiteY58-1548" fmla="*/ 127000 h 266700"/>
                    <a:gd name="connsiteX59-1549" fmla="*/ 9740900 w 10337800"/>
                    <a:gd name="connsiteY59-1550" fmla="*/ 177800 h 266700"/>
                    <a:gd name="connsiteX60-1551" fmla="*/ 10147300 w 10337800"/>
                    <a:gd name="connsiteY60-1552" fmla="*/ 190500 h 266700"/>
                    <a:gd name="connsiteX61-1553" fmla="*/ 10325100 w 10337800"/>
                    <a:gd name="connsiteY61-1554" fmla="*/ 88900 h 266700"/>
                    <a:gd name="connsiteX62-1555" fmla="*/ 10337800 w 10337800"/>
                    <a:gd name="connsiteY62-1556" fmla="*/ 12700 h 266700"/>
                    <a:gd name="connsiteX63-1557" fmla="*/ 0 w 10337800"/>
                    <a:gd name="connsiteY63-1558" fmla="*/ 0 h 266700"/>
                    <a:gd name="connsiteX64-1559" fmla="*/ 63500 w 10337800"/>
                    <a:gd name="connsiteY64-1560" fmla="*/ 88900 h 266700"/>
                    <a:gd name="connsiteX0-1561" fmla="*/ 63500 w 10337800"/>
                    <a:gd name="connsiteY0-1562" fmla="*/ 88900 h 266700"/>
                    <a:gd name="connsiteX1-1563" fmla="*/ 139700 w 10337800"/>
                    <a:gd name="connsiteY1-1564" fmla="*/ 190500 h 266700"/>
                    <a:gd name="connsiteX2-1565" fmla="*/ 279400 w 10337800"/>
                    <a:gd name="connsiteY2-1566" fmla="*/ 190500 h 266700"/>
                    <a:gd name="connsiteX3-1567" fmla="*/ 292100 w 10337800"/>
                    <a:gd name="connsiteY3-1568" fmla="*/ 114300 h 266700"/>
                    <a:gd name="connsiteX4-1569" fmla="*/ 431800 w 10337800"/>
                    <a:gd name="connsiteY4-1570" fmla="*/ 101600 h 266700"/>
                    <a:gd name="connsiteX5-1571" fmla="*/ 482600 w 10337800"/>
                    <a:gd name="connsiteY5-1572" fmla="*/ 203200 h 266700"/>
                    <a:gd name="connsiteX6-1573" fmla="*/ 711200 w 10337800"/>
                    <a:gd name="connsiteY6-1574" fmla="*/ 254000 h 266700"/>
                    <a:gd name="connsiteX7-1575" fmla="*/ 800100 w 10337800"/>
                    <a:gd name="connsiteY7-1576" fmla="*/ 127000 h 266700"/>
                    <a:gd name="connsiteX8-1577" fmla="*/ 952500 w 10337800"/>
                    <a:gd name="connsiteY8-1578" fmla="*/ 127000 h 266700"/>
                    <a:gd name="connsiteX9-1579" fmla="*/ 1066800 w 10337800"/>
                    <a:gd name="connsiteY9-1580" fmla="*/ 228600 h 266700"/>
                    <a:gd name="connsiteX10-1581" fmla="*/ 1130300 w 10337800"/>
                    <a:gd name="connsiteY10-1582" fmla="*/ 177800 h 266700"/>
                    <a:gd name="connsiteX11-1583" fmla="*/ 1193800 w 10337800"/>
                    <a:gd name="connsiteY11-1584" fmla="*/ 127000 h 266700"/>
                    <a:gd name="connsiteX12-1585" fmla="*/ 1270000 w 10337800"/>
                    <a:gd name="connsiteY12-1586" fmla="*/ 139700 h 266700"/>
                    <a:gd name="connsiteX13-1587" fmla="*/ 1308100 w 10337800"/>
                    <a:gd name="connsiteY13-1588" fmla="*/ 101600 h 266700"/>
                    <a:gd name="connsiteX14-1589" fmla="*/ 1409700 w 10337800"/>
                    <a:gd name="connsiteY14-1590" fmla="*/ 139700 h 266700"/>
                    <a:gd name="connsiteX15-1591" fmla="*/ 1473200 w 10337800"/>
                    <a:gd name="connsiteY15-1592" fmla="*/ 165100 h 266700"/>
                    <a:gd name="connsiteX16-1593" fmla="*/ 1536700 w 10337800"/>
                    <a:gd name="connsiteY16-1594" fmla="*/ 76200 h 266700"/>
                    <a:gd name="connsiteX17-1595" fmla="*/ 1638300 w 10337800"/>
                    <a:gd name="connsiteY17-1596" fmla="*/ 165100 h 266700"/>
                    <a:gd name="connsiteX18-1597" fmla="*/ 1943100 w 10337800"/>
                    <a:gd name="connsiteY18-1598" fmla="*/ 152400 h 266700"/>
                    <a:gd name="connsiteX19-1599" fmla="*/ 2032000 w 10337800"/>
                    <a:gd name="connsiteY19-1600" fmla="*/ 88900 h 266700"/>
                    <a:gd name="connsiteX20-1601" fmla="*/ 2146300 w 10337800"/>
                    <a:gd name="connsiteY20-1602" fmla="*/ 152400 h 266700"/>
                    <a:gd name="connsiteX21-1603" fmla="*/ 2336800 w 10337800"/>
                    <a:gd name="connsiteY21-1604" fmla="*/ 127000 h 266700"/>
                    <a:gd name="connsiteX22-1605" fmla="*/ 2527300 w 10337800"/>
                    <a:gd name="connsiteY22-1606" fmla="*/ 177800 h 266700"/>
                    <a:gd name="connsiteX23-1607" fmla="*/ 2692400 w 10337800"/>
                    <a:gd name="connsiteY23-1608" fmla="*/ 88900 h 266700"/>
                    <a:gd name="connsiteX24-1609" fmla="*/ 3162300 w 10337800"/>
                    <a:gd name="connsiteY24-1610" fmla="*/ 139700 h 266700"/>
                    <a:gd name="connsiteX25-1611" fmla="*/ 3683000 w 10337800"/>
                    <a:gd name="connsiteY25-1612" fmla="*/ 127000 h 266700"/>
                    <a:gd name="connsiteX26-1613" fmla="*/ 3797300 w 10337800"/>
                    <a:gd name="connsiteY26-1614" fmla="*/ 114300 h 266700"/>
                    <a:gd name="connsiteX27-1615" fmla="*/ 4114800 w 10337800"/>
                    <a:gd name="connsiteY27-1616" fmla="*/ 165100 h 266700"/>
                    <a:gd name="connsiteX28-1617" fmla="*/ 4381500 w 10337800"/>
                    <a:gd name="connsiteY28-1618" fmla="*/ 165100 h 266700"/>
                    <a:gd name="connsiteX29-1619" fmla="*/ 4559300 w 10337800"/>
                    <a:gd name="connsiteY29-1620" fmla="*/ 88900 h 266700"/>
                    <a:gd name="connsiteX30-1621" fmla="*/ 4813300 w 10337800"/>
                    <a:gd name="connsiteY30-1622" fmla="*/ 139700 h 266700"/>
                    <a:gd name="connsiteX31-1623" fmla="*/ 4965700 w 10337800"/>
                    <a:gd name="connsiteY31-1624" fmla="*/ 76200 h 266700"/>
                    <a:gd name="connsiteX32-1625" fmla="*/ 5194300 w 10337800"/>
                    <a:gd name="connsiteY32-1626" fmla="*/ 241300 h 266700"/>
                    <a:gd name="connsiteX33-1627" fmla="*/ 5410200 w 10337800"/>
                    <a:gd name="connsiteY33-1628" fmla="*/ 139700 h 266700"/>
                    <a:gd name="connsiteX34-1629" fmla="*/ 5499100 w 10337800"/>
                    <a:gd name="connsiteY34-1630" fmla="*/ 88900 h 266700"/>
                    <a:gd name="connsiteX35-1631" fmla="*/ 5626100 w 10337800"/>
                    <a:gd name="connsiteY35-1632" fmla="*/ 228600 h 266700"/>
                    <a:gd name="connsiteX36-1633" fmla="*/ 5753100 w 10337800"/>
                    <a:gd name="connsiteY36-1634" fmla="*/ 190500 h 266700"/>
                    <a:gd name="connsiteX37-1635" fmla="*/ 5918200 w 10337800"/>
                    <a:gd name="connsiteY37-1636" fmla="*/ 165100 h 266700"/>
                    <a:gd name="connsiteX38-1637" fmla="*/ 6134100 w 10337800"/>
                    <a:gd name="connsiteY38-1638" fmla="*/ 76200 h 266700"/>
                    <a:gd name="connsiteX39-1639" fmla="*/ 6477000 w 10337800"/>
                    <a:gd name="connsiteY39-1640" fmla="*/ 114300 h 266700"/>
                    <a:gd name="connsiteX40-1641" fmla="*/ 6832600 w 10337800"/>
                    <a:gd name="connsiteY40-1642" fmla="*/ 101600 h 266700"/>
                    <a:gd name="connsiteX41-1643" fmla="*/ 6997700 w 10337800"/>
                    <a:gd name="connsiteY41-1644" fmla="*/ 88900 h 266700"/>
                    <a:gd name="connsiteX42-1645" fmla="*/ 7124700 w 10337800"/>
                    <a:gd name="connsiteY42-1646" fmla="*/ 177800 h 266700"/>
                    <a:gd name="connsiteX43-1647" fmla="*/ 7277100 w 10337800"/>
                    <a:gd name="connsiteY43-1648" fmla="*/ 114300 h 266700"/>
                    <a:gd name="connsiteX44-1649" fmla="*/ 7505700 w 10337800"/>
                    <a:gd name="connsiteY44-1650" fmla="*/ 177800 h 266700"/>
                    <a:gd name="connsiteX45-1651" fmla="*/ 7772400 w 10337800"/>
                    <a:gd name="connsiteY45-1652" fmla="*/ 152400 h 266700"/>
                    <a:gd name="connsiteX46-1653" fmla="*/ 7823200 w 10337800"/>
                    <a:gd name="connsiteY46-1654" fmla="*/ 76200 h 266700"/>
                    <a:gd name="connsiteX47-1655" fmla="*/ 7988300 w 10337800"/>
                    <a:gd name="connsiteY47-1656" fmla="*/ 152400 h 266700"/>
                    <a:gd name="connsiteX48-1657" fmla="*/ 8216900 w 10337800"/>
                    <a:gd name="connsiteY48-1658" fmla="*/ 152400 h 266700"/>
                    <a:gd name="connsiteX49-1659" fmla="*/ 8407400 w 10337800"/>
                    <a:gd name="connsiteY49-1660" fmla="*/ 127000 h 266700"/>
                    <a:gd name="connsiteX50-1661" fmla="*/ 8724900 w 10337800"/>
                    <a:gd name="connsiteY50-1662" fmla="*/ 228600 h 266700"/>
                    <a:gd name="connsiteX51-1663" fmla="*/ 8775700 w 10337800"/>
                    <a:gd name="connsiteY51-1664" fmla="*/ 241300 h 266700"/>
                    <a:gd name="connsiteX52-1665" fmla="*/ 8966200 w 10337800"/>
                    <a:gd name="connsiteY52-1666" fmla="*/ 215900 h 266700"/>
                    <a:gd name="connsiteX53-1667" fmla="*/ 8978900 w 10337800"/>
                    <a:gd name="connsiteY53-1668" fmla="*/ 152400 h 266700"/>
                    <a:gd name="connsiteX54-1669" fmla="*/ 9144000 w 10337800"/>
                    <a:gd name="connsiteY54-1670" fmla="*/ 228600 h 266700"/>
                    <a:gd name="connsiteX55-1671" fmla="*/ 9194800 w 10337800"/>
                    <a:gd name="connsiteY55-1672" fmla="*/ 165100 h 266700"/>
                    <a:gd name="connsiteX56-1673" fmla="*/ 9309100 w 10337800"/>
                    <a:gd name="connsiteY56-1674" fmla="*/ 266700 h 266700"/>
                    <a:gd name="connsiteX57-1675" fmla="*/ 9525000 w 10337800"/>
                    <a:gd name="connsiteY57-1676" fmla="*/ 215900 h 266700"/>
                    <a:gd name="connsiteX58-1677" fmla="*/ 9563100 w 10337800"/>
                    <a:gd name="connsiteY58-1678" fmla="*/ 127000 h 266700"/>
                    <a:gd name="connsiteX59-1679" fmla="*/ 9740900 w 10337800"/>
                    <a:gd name="connsiteY59-1680" fmla="*/ 177800 h 266700"/>
                    <a:gd name="connsiteX60-1681" fmla="*/ 10147300 w 10337800"/>
                    <a:gd name="connsiteY60-1682" fmla="*/ 190500 h 266700"/>
                    <a:gd name="connsiteX61-1683" fmla="*/ 10325100 w 10337800"/>
                    <a:gd name="connsiteY61-1684" fmla="*/ 88900 h 266700"/>
                    <a:gd name="connsiteX62-1685" fmla="*/ 10337800 w 10337800"/>
                    <a:gd name="connsiteY62-1686" fmla="*/ 12700 h 266700"/>
                    <a:gd name="connsiteX63-1687" fmla="*/ 0 w 10337800"/>
                    <a:gd name="connsiteY63-1688" fmla="*/ 0 h 266700"/>
                    <a:gd name="connsiteX64-1689" fmla="*/ 63500 w 10337800"/>
                    <a:gd name="connsiteY64-1690" fmla="*/ 88900 h 266700"/>
                    <a:gd name="connsiteX0-1691" fmla="*/ 63500 w 10337800"/>
                    <a:gd name="connsiteY0-1692" fmla="*/ 88900 h 266700"/>
                    <a:gd name="connsiteX1-1693" fmla="*/ 139700 w 10337800"/>
                    <a:gd name="connsiteY1-1694" fmla="*/ 190500 h 266700"/>
                    <a:gd name="connsiteX2-1695" fmla="*/ 279400 w 10337800"/>
                    <a:gd name="connsiteY2-1696" fmla="*/ 190500 h 266700"/>
                    <a:gd name="connsiteX3-1697" fmla="*/ 292100 w 10337800"/>
                    <a:gd name="connsiteY3-1698" fmla="*/ 114300 h 266700"/>
                    <a:gd name="connsiteX4-1699" fmla="*/ 431800 w 10337800"/>
                    <a:gd name="connsiteY4-1700" fmla="*/ 101600 h 266700"/>
                    <a:gd name="connsiteX5-1701" fmla="*/ 482600 w 10337800"/>
                    <a:gd name="connsiteY5-1702" fmla="*/ 203200 h 266700"/>
                    <a:gd name="connsiteX6-1703" fmla="*/ 711200 w 10337800"/>
                    <a:gd name="connsiteY6-1704" fmla="*/ 254000 h 266700"/>
                    <a:gd name="connsiteX7-1705" fmla="*/ 800100 w 10337800"/>
                    <a:gd name="connsiteY7-1706" fmla="*/ 127000 h 266700"/>
                    <a:gd name="connsiteX8-1707" fmla="*/ 952500 w 10337800"/>
                    <a:gd name="connsiteY8-1708" fmla="*/ 127000 h 266700"/>
                    <a:gd name="connsiteX9-1709" fmla="*/ 1066800 w 10337800"/>
                    <a:gd name="connsiteY9-1710" fmla="*/ 228600 h 266700"/>
                    <a:gd name="connsiteX10-1711" fmla="*/ 1130300 w 10337800"/>
                    <a:gd name="connsiteY10-1712" fmla="*/ 177800 h 266700"/>
                    <a:gd name="connsiteX11-1713" fmla="*/ 1193800 w 10337800"/>
                    <a:gd name="connsiteY11-1714" fmla="*/ 127000 h 266700"/>
                    <a:gd name="connsiteX12-1715" fmla="*/ 1270000 w 10337800"/>
                    <a:gd name="connsiteY12-1716" fmla="*/ 139700 h 266700"/>
                    <a:gd name="connsiteX13-1717" fmla="*/ 1308100 w 10337800"/>
                    <a:gd name="connsiteY13-1718" fmla="*/ 101600 h 266700"/>
                    <a:gd name="connsiteX14-1719" fmla="*/ 1409700 w 10337800"/>
                    <a:gd name="connsiteY14-1720" fmla="*/ 139700 h 266700"/>
                    <a:gd name="connsiteX15-1721" fmla="*/ 1473200 w 10337800"/>
                    <a:gd name="connsiteY15-1722" fmla="*/ 165100 h 266700"/>
                    <a:gd name="connsiteX16-1723" fmla="*/ 1536700 w 10337800"/>
                    <a:gd name="connsiteY16-1724" fmla="*/ 76200 h 266700"/>
                    <a:gd name="connsiteX17-1725" fmla="*/ 1638300 w 10337800"/>
                    <a:gd name="connsiteY17-1726" fmla="*/ 165100 h 266700"/>
                    <a:gd name="connsiteX18-1727" fmla="*/ 1943100 w 10337800"/>
                    <a:gd name="connsiteY18-1728" fmla="*/ 152400 h 266700"/>
                    <a:gd name="connsiteX19-1729" fmla="*/ 2032000 w 10337800"/>
                    <a:gd name="connsiteY19-1730" fmla="*/ 88900 h 266700"/>
                    <a:gd name="connsiteX20-1731" fmla="*/ 2146300 w 10337800"/>
                    <a:gd name="connsiteY20-1732" fmla="*/ 152400 h 266700"/>
                    <a:gd name="connsiteX21-1733" fmla="*/ 2336800 w 10337800"/>
                    <a:gd name="connsiteY21-1734" fmla="*/ 127000 h 266700"/>
                    <a:gd name="connsiteX22-1735" fmla="*/ 2527300 w 10337800"/>
                    <a:gd name="connsiteY22-1736" fmla="*/ 177800 h 266700"/>
                    <a:gd name="connsiteX23-1737" fmla="*/ 2692400 w 10337800"/>
                    <a:gd name="connsiteY23-1738" fmla="*/ 88900 h 266700"/>
                    <a:gd name="connsiteX24-1739" fmla="*/ 3162300 w 10337800"/>
                    <a:gd name="connsiteY24-1740" fmla="*/ 139700 h 266700"/>
                    <a:gd name="connsiteX25-1741" fmla="*/ 3683000 w 10337800"/>
                    <a:gd name="connsiteY25-1742" fmla="*/ 127000 h 266700"/>
                    <a:gd name="connsiteX26-1743" fmla="*/ 3797300 w 10337800"/>
                    <a:gd name="connsiteY26-1744" fmla="*/ 114300 h 266700"/>
                    <a:gd name="connsiteX27-1745" fmla="*/ 4114800 w 10337800"/>
                    <a:gd name="connsiteY27-1746" fmla="*/ 165100 h 266700"/>
                    <a:gd name="connsiteX28-1747" fmla="*/ 4381500 w 10337800"/>
                    <a:gd name="connsiteY28-1748" fmla="*/ 165100 h 266700"/>
                    <a:gd name="connsiteX29-1749" fmla="*/ 4559300 w 10337800"/>
                    <a:gd name="connsiteY29-1750" fmla="*/ 88900 h 266700"/>
                    <a:gd name="connsiteX30-1751" fmla="*/ 4813300 w 10337800"/>
                    <a:gd name="connsiteY30-1752" fmla="*/ 139700 h 266700"/>
                    <a:gd name="connsiteX31-1753" fmla="*/ 4965700 w 10337800"/>
                    <a:gd name="connsiteY31-1754" fmla="*/ 76200 h 266700"/>
                    <a:gd name="connsiteX32-1755" fmla="*/ 5194300 w 10337800"/>
                    <a:gd name="connsiteY32-1756" fmla="*/ 241300 h 266700"/>
                    <a:gd name="connsiteX33-1757" fmla="*/ 5410200 w 10337800"/>
                    <a:gd name="connsiteY33-1758" fmla="*/ 139700 h 266700"/>
                    <a:gd name="connsiteX34-1759" fmla="*/ 5499100 w 10337800"/>
                    <a:gd name="connsiteY34-1760" fmla="*/ 88900 h 266700"/>
                    <a:gd name="connsiteX35-1761" fmla="*/ 5626100 w 10337800"/>
                    <a:gd name="connsiteY35-1762" fmla="*/ 228600 h 266700"/>
                    <a:gd name="connsiteX36-1763" fmla="*/ 5753100 w 10337800"/>
                    <a:gd name="connsiteY36-1764" fmla="*/ 190500 h 266700"/>
                    <a:gd name="connsiteX37-1765" fmla="*/ 5918200 w 10337800"/>
                    <a:gd name="connsiteY37-1766" fmla="*/ 165100 h 266700"/>
                    <a:gd name="connsiteX38-1767" fmla="*/ 6134100 w 10337800"/>
                    <a:gd name="connsiteY38-1768" fmla="*/ 76200 h 266700"/>
                    <a:gd name="connsiteX39-1769" fmla="*/ 6477000 w 10337800"/>
                    <a:gd name="connsiteY39-1770" fmla="*/ 114300 h 266700"/>
                    <a:gd name="connsiteX40-1771" fmla="*/ 6832600 w 10337800"/>
                    <a:gd name="connsiteY40-1772" fmla="*/ 101600 h 266700"/>
                    <a:gd name="connsiteX41-1773" fmla="*/ 6997700 w 10337800"/>
                    <a:gd name="connsiteY41-1774" fmla="*/ 88900 h 266700"/>
                    <a:gd name="connsiteX42-1775" fmla="*/ 7124700 w 10337800"/>
                    <a:gd name="connsiteY42-1776" fmla="*/ 177800 h 266700"/>
                    <a:gd name="connsiteX43-1777" fmla="*/ 7277100 w 10337800"/>
                    <a:gd name="connsiteY43-1778" fmla="*/ 114300 h 266700"/>
                    <a:gd name="connsiteX44-1779" fmla="*/ 7505700 w 10337800"/>
                    <a:gd name="connsiteY44-1780" fmla="*/ 177800 h 266700"/>
                    <a:gd name="connsiteX45-1781" fmla="*/ 7772400 w 10337800"/>
                    <a:gd name="connsiteY45-1782" fmla="*/ 152400 h 266700"/>
                    <a:gd name="connsiteX46-1783" fmla="*/ 7823200 w 10337800"/>
                    <a:gd name="connsiteY46-1784" fmla="*/ 76200 h 266700"/>
                    <a:gd name="connsiteX47-1785" fmla="*/ 7988300 w 10337800"/>
                    <a:gd name="connsiteY47-1786" fmla="*/ 152400 h 266700"/>
                    <a:gd name="connsiteX48-1787" fmla="*/ 8216900 w 10337800"/>
                    <a:gd name="connsiteY48-1788" fmla="*/ 152400 h 266700"/>
                    <a:gd name="connsiteX49-1789" fmla="*/ 8407400 w 10337800"/>
                    <a:gd name="connsiteY49-1790" fmla="*/ 127000 h 266700"/>
                    <a:gd name="connsiteX50-1791" fmla="*/ 8724900 w 10337800"/>
                    <a:gd name="connsiteY50-1792" fmla="*/ 228600 h 266700"/>
                    <a:gd name="connsiteX51-1793" fmla="*/ 8775700 w 10337800"/>
                    <a:gd name="connsiteY51-1794" fmla="*/ 241300 h 266700"/>
                    <a:gd name="connsiteX52-1795" fmla="*/ 8966200 w 10337800"/>
                    <a:gd name="connsiteY52-1796" fmla="*/ 215900 h 266700"/>
                    <a:gd name="connsiteX53-1797" fmla="*/ 8978900 w 10337800"/>
                    <a:gd name="connsiteY53-1798" fmla="*/ 152400 h 266700"/>
                    <a:gd name="connsiteX54-1799" fmla="*/ 9144000 w 10337800"/>
                    <a:gd name="connsiteY54-1800" fmla="*/ 228600 h 266700"/>
                    <a:gd name="connsiteX55-1801" fmla="*/ 9194800 w 10337800"/>
                    <a:gd name="connsiteY55-1802" fmla="*/ 165100 h 266700"/>
                    <a:gd name="connsiteX56-1803" fmla="*/ 9309100 w 10337800"/>
                    <a:gd name="connsiteY56-1804" fmla="*/ 266700 h 266700"/>
                    <a:gd name="connsiteX57-1805" fmla="*/ 9525000 w 10337800"/>
                    <a:gd name="connsiteY57-1806" fmla="*/ 215900 h 266700"/>
                    <a:gd name="connsiteX58-1807" fmla="*/ 9563100 w 10337800"/>
                    <a:gd name="connsiteY58-1808" fmla="*/ 127000 h 266700"/>
                    <a:gd name="connsiteX59-1809" fmla="*/ 9740900 w 10337800"/>
                    <a:gd name="connsiteY59-1810" fmla="*/ 177800 h 266700"/>
                    <a:gd name="connsiteX60-1811" fmla="*/ 10147300 w 10337800"/>
                    <a:gd name="connsiteY60-1812" fmla="*/ 190500 h 266700"/>
                    <a:gd name="connsiteX61-1813" fmla="*/ 10325100 w 10337800"/>
                    <a:gd name="connsiteY61-1814" fmla="*/ 88900 h 266700"/>
                    <a:gd name="connsiteX62-1815" fmla="*/ 10337800 w 10337800"/>
                    <a:gd name="connsiteY62-1816" fmla="*/ 12700 h 266700"/>
                    <a:gd name="connsiteX63-1817" fmla="*/ 0 w 10337800"/>
                    <a:gd name="connsiteY63-1818" fmla="*/ 0 h 266700"/>
                    <a:gd name="connsiteX64-1819" fmla="*/ 63500 w 10337800"/>
                    <a:gd name="connsiteY64-1820" fmla="*/ 88900 h 266700"/>
                    <a:gd name="connsiteX0-1821" fmla="*/ 63500 w 10337800"/>
                    <a:gd name="connsiteY0-1822" fmla="*/ 88900 h 266700"/>
                    <a:gd name="connsiteX1-1823" fmla="*/ 139700 w 10337800"/>
                    <a:gd name="connsiteY1-1824" fmla="*/ 190500 h 266700"/>
                    <a:gd name="connsiteX2-1825" fmla="*/ 279400 w 10337800"/>
                    <a:gd name="connsiteY2-1826" fmla="*/ 190500 h 266700"/>
                    <a:gd name="connsiteX3-1827" fmla="*/ 292100 w 10337800"/>
                    <a:gd name="connsiteY3-1828" fmla="*/ 114300 h 266700"/>
                    <a:gd name="connsiteX4-1829" fmla="*/ 431800 w 10337800"/>
                    <a:gd name="connsiteY4-1830" fmla="*/ 101600 h 266700"/>
                    <a:gd name="connsiteX5-1831" fmla="*/ 482600 w 10337800"/>
                    <a:gd name="connsiteY5-1832" fmla="*/ 203200 h 266700"/>
                    <a:gd name="connsiteX6-1833" fmla="*/ 711200 w 10337800"/>
                    <a:gd name="connsiteY6-1834" fmla="*/ 254000 h 266700"/>
                    <a:gd name="connsiteX7-1835" fmla="*/ 800100 w 10337800"/>
                    <a:gd name="connsiteY7-1836" fmla="*/ 127000 h 266700"/>
                    <a:gd name="connsiteX8-1837" fmla="*/ 952500 w 10337800"/>
                    <a:gd name="connsiteY8-1838" fmla="*/ 127000 h 266700"/>
                    <a:gd name="connsiteX9-1839" fmla="*/ 1066800 w 10337800"/>
                    <a:gd name="connsiteY9-1840" fmla="*/ 228600 h 266700"/>
                    <a:gd name="connsiteX10-1841" fmla="*/ 1130300 w 10337800"/>
                    <a:gd name="connsiteY10-1842" fmla="*/ 177800 h 266700"/>
                    <a:gd name="connsiteX11-1843" fmla="*/ 1193800 w 10337800"/>
                    <a:gd name="connsiteY11-1844" fmla="*/ 127000 h 266700"/>
                    <a:gd name="connsiteX12-1845" fmla="*/ 1270000 w 10337800"/>
                    <a:gd name="connsiteY12-1846" fmla="*/ 139700 h 266700"/>
                    <a:gd name="connsiteX13-1847" fmla="*/ 1308100 w 10337800"/>
                    <a:gd name="connsiteY13-1848" fmla="*/ 101600 h 266700"/>
                    <a:gd name="connsiteX14-1849" fmla="*/ 1409700 w 10337800"/>
                    <a:gd name="connsiteY14-1850" fmla="*/ 139700 h 266700"/>
                    <a:gd name="connsiteX15-1851" fmla="*/ 1473200 w 10337800"/>
                    <a:gd name="connsiteY15-1852" fmla="*/ 165100 h 266700"/>
                    <a:gd name="connsiteX16-1853" fmla="*/ 1536700 w 10337800"/>
                    <a:gd name="connsiteY16-1854" fmla="*/ 76200 h 266700"/>
                    <a:gd name="connsiteX17-1855" fmla="*/ 1638300 w 10337800"/>
                    <a:gd name="connsiteY17-1856" fmla="*/ 165100 h 266700"/>
                    <a:gd name="connsiteX18-1857" fmla="*/ 1943100 w 10337800"/>
                    <a:gd name="connsiteY18-1858" fmla="*/ 152400 h 266700"/>
                    <a:gd name="connsiteX19-1859" fmla="*/ 2032000 w 10337800"/>
                    <a:gd name="connsiteY19-1860" fmla="*/ 88900 h 266700"/>
                    <a:gd name="connsiteX20-1861" fmla="*/ 2146300 w 10337800"/>
                    <a:gd name="connsiteY20-1862" fmla="*/ 152400 h 266700"/>
                    <a:gd name="connsiteX21-1863" fmla="*/ 2336800 w 10337800"/>
                    <a:gd name="connsiteY21-1864" fmla="*/ 127000 h 266700"/>
                    <a:gd name="connsiteX22-1865" fmla="*/ 2527300 w 10337800"/>
                    <a:gd name="connsiteY22-1866" fmla="*/ 177800 h 266700"/>
                    <a:gd name="connsiteX23-1867" fmla="*/ 2692400 w 10337800"/>
                    <a:gd name="connsiteY23-1868" fmla="*/ 88900 h 266700"/>
                    <a:gd name="connsiteX24-1869" fmla="*/ 3162300 w 10337800"/>
                    <a:gd name="connsiteY24-1870" fmla="*/ 139700 h 266700"/>
                    <a:gd name="connsiteX25-1871" fmla="*/ 3683000 w 10337800"/>
                    <a:gd name="connsiteY25-1872" fmla="*/ 127000 h 266700"/>
                    <a:gd name="connsiteX26-1873" fmla="*/ 3797300 w 10337800"/>
                    <a:gd name="connsiteY26-1874" fmla="*/ 114300 h 266700"/>
                    <a:gd name="connsiteX27-1875" fmla="*/ 4114800 w 10337800"/>
                    <a:gd name="connsiteY27-1876" fmla="*/ 165100 h 266700"/>
                    <a:gd name="connsiteX28-1877" fmla="*/ 4381500 w 10337800"/>
                    <a:gd name="connsiteY28-1878" fmla="*/ 165100 h 266700"/>
                    <a:gd name="connsiteX29-1879" fmla="*/ 4559300 w 10337800"/>
                    <a:gd name="connsiteY29-1880" fmla="*/ 88900 h 266700"/>
                    <a:gd name="connsiteX30-1881" fmla="*/ 4813300 w 10337800"/>
                    <a:gd name="connsiteY30-1882" fmla="*/ 139700 h 266700"/>
                    <a:gd name="connsiteX31-1883" fmla="*/ 4965700 w 10337800"/>
                    <a:gd name="connsiteY31-1884" fmla="*/ 76200 h 266700"/>
                    <a:gd name="connsiteX32-1885" fmla="*/ 5194300 w 10337800"/>
                    <a:gd name="connsiteY32-1886" fmla="*/ 241300 h 266700"/>
                    <a:gd name="connsiteX33-1887" fmla="*/ 5410200 w 10337800"/>
                    <a:gd name="connsiteY33-1888" fmla="*/ 139700 h 266700"/>
                    <a:gd name="connsiteX34-1889" fmla="*/ 5499100 w 10337800"/>
                    <a:gd name="connsiteY34-1890" fmla="*/ 88900 h 266700"/>
                    <a:gd name="connsiteX35-1891" fmla="*/ 5626100 w 10337800"/>
                    <a:gd name="connsiteY35-1892" fmla="*/ 228600 h 266700"/>
                    <a:gd name="connsiteX36-1893" fmla="*/ 5753100 w 10337800"/>
                    <a:gd name="connsiteY36-1894" fmla="*/ 190500 h 266700"/>
                    <a:gd name="connsiteX37-1895" fmla="*/ 5918200 w 10337800"/>
                    <a:gd name="connsiteY37-1896" fmla="*/ 165100 h 266700"/>
                    <a:gd name="connsiteX38-1897" fmla="*/ 6134100 w 10337800"/>
                    <a:gd name="connsiteY38-1898" fmla="*/ 76200 h 266700"/>
                    <a:gd name="connsiteX39-1899" fmla="*/ 6477000 w 10337800"/>
                    <a:gd name="connsiteY39-1900" fmla="*/ 114300 h 266700"/>
                    <a:gd name="connsiteX40-1901" fmla="*/ 6832600 w 10337800"/>
                    <a:gd name="connsiteY40-1902" fmla="*/ 101600 h 266700"/>
                    <a:gd name="connsiteX41-1903" fmla="*/ 6997700 w 10337800"/>
                    <a:gd name="connsiteY41-1904" fmla="*/ 88900 h 266700"/>
                    <a:gd name="connsiteX42-1905" fmla="*/ 7124700 w 10337800"/>
                    <a:gd name="connsiteY42-1906" fmla="*/ 177800 h 266700"/>
                    <a:gd name="connsiteX43-1907" fmla="*/ 7277100 w 10337800"/>
                    <a:gd name="connsiteY43-1908" fmla="*/ 114300 h 266700"/>
                    <a:gd name="connsiteX44-1909" fmla="*/ 7505700 w 10337800"/>
                    <a:gd name="connsiteY44-1910" fmla="*/ 177800 h 266700"/>
                    <a:gd name="connsiteX45-1911" fmla="*/ 7772400 w 10337800"/>
                    <a:gd name="connsiteY45-1912" fmla="*/ 152400 h 266700"/>
                    <a:gd name="connsiteX46-1913" fmla="*/ 7823200 w 10337800"/>
                    <a:gd name="connsiteY46-1914" fmla="*/ 76200 h 266700"/>
                    <a:gd name="connsiteX47-1915" fmla="*/ 7988300 w 10337800"/>
                    <a:gd name="connsiteY47-1916" fmla="*/ 152400 h 266700"/>
                    <a:gd name="connsiteX48-1917" fmla="*/ 8216900 w 10337800"/>
                    <a:gd name="connsiteY48-1918" fmla="*/ 152400 h 266700"/>
                    <a:gd name="connsiteX49-1919" fmla="*/ 8407400 w 10337800"/>
                    <a:gd name="connsiteY49-1920" fmla="*/ 127000 h 266700"/>
                    <a:gd name="connsiteX50-1921" fmla="*/ 8724900 w 10337800"/>
                    <a:gd name="connsiteY50-1922" fmla="*/ 228600 h 266700"/>
                    <a:gd name="connsiteX51-1923" fmla="*/ 8775700 w 10337800"/>
                    <a:gd name="connsiteY51-1924" fmla="*/ 241300 h 266700"/>
                    <a:gd name="connsiteX52-1925" fmla="*/ 8966200 w 10337800"/>
                    <a:gd name="connsiteY52-1926" fmla="*/ 215900 h 266700"/>
                    <a:gd name="connsiteX53-1927" fmla="*/ 8978900 w 10337800"/>
                    <a:gd name="connsiteY53-1928" fmla="*/ 152400 h 266700"/>
                    <a:gd name="connsiteX54-1929" fmla="*/ 9144000 w 10337800"/>
                    <a:gd name="connsiteY54-1930" fmla="*/ 228600 h 266700"/>
                    <a:gd name="connsiteX55-1931" fmla="*/ 9194800 w 10337800"/>
                    <a:gd name="connsiteY55-1932" fmla="*/ 165100 h 266700"/>
                    <a:gd name="connsiteX56-1933" fmla="*/ 9309100 w 10337800"/>
                    <a:gd name="connsiteY56-1934" fmla="*/ 266700 h 266700"/>
                    <a:gd name="connsiteX57-1935" fmla="*/ 9525000 w 10337800"/>
                    <a:gd name="connsiteY57-1936" fmla="*/ 215900 h 266700"/>
                    <a:gd name="connsiteX58-1937" fmla="*/ 9563100 w 10337800"/>
                    <a:gd name="connsiteY58-1938" fmla="*/ 127000 h 266700"/>
                    <a:gd name="connsiteX59-1939" fmla="*/ 9740900 w 10337800"/>
                    <a:gd name="connsiteY59-1940" fmla="*/ 177800 h 266700"/>
                    <a:gd name="connsiteX60-1941" fmla="*/ 10147300 w 10337800"/>
                    <a:gd name="connsiteY60-1942" fmla="*/ 190500 h 266700"/>
                    <a:gd name="connsiteX61-1943" fmla="*/ 10325100 w 10337800"/>
                    <a:gd name="connsiteY61-1944" fmla="*/ 88900 h 266700"/>
                    <a:gd name="connsiteX62-1945" fmla="*/ 10337800 w 10337800"/>
                    <a:gd name="connsiteY62-1946" fmla="*/ 12700 h 266700"/>
                    <a:gd name="connsiteX63-1947" fmla="*/ 0 w 10337800"/>
                    <a:gd name="connsiteY63-1948" fmla="*/ 0 h 266700"/>
                    <a:gd name="connsiteX64-1949" fmla="*/ 63500 w 10337800"/>
                    <a:gd name="connsiteY64-1950" fmla="*/ 88900 h 266700"/>
                    <a:gd name="connsiteX0-1951" fmla="*/ 63500 w 10337800"/>
                    <a:gd name="connsiteY0-1952" fmla="*/ 88900 h 266700"/>
                    <a:gd name="connsiteX1-1953" fmla="*/ 139700 w 10337800"/>
                    <a:gd name="connsiteY1-1954" fmla="*/ 190500 h 266700"/>
                    <a:gd name="connsiteX2-1955" fmla="*/ 279400 w 10337800"/>
                    <a:gd name="connsiteY2-1956" fmla="*/ 190500 h 266700"/>
                    <a:gd name="connsiteX3-1957" fmla="*/ 292100 w 10337800"/>
                    <a:gd name="connsiteY3-1958" fmla="*/ 114300 h 266700"/>
                    <a:gd name="connsiteX4-1959" fmla="*/ 431800 w 10337800"/>
                    <a:gd name="connsiteY4-1960" fmla="*/ 101600 h 266700"/>
                    <a:gd name="connsiteX5-1961" fmla="*/ 482600 w 10337800"/>
                    <a:gd name="connsiteY5-1962" fmla="*/ 203200 h 266700"/>
                    <a:gd name="connsiteX6-1963" fmla="*/ 711200 w 10337800"/>
                    <a:gd name="connsiteY6-1964" fmla="*/ 254000 h 266700"/>
                    <a:gd name="connsiteX7-1965" fmla="*/ 800100 w 10337800"/>
                    <a:gd name="connsiteY7-1966" fmla="*/ 127000 h 266700"/>
                    <a:gd name="connsiteX8-1967" fmla="*/ 952500 w 10337800"/>
                    <a:gd name="connsiteY8-1968" fmla="*/ 127000 h 266700"/>
                    <a:gd name="connsiteX9-1969" fmla="*/ 1066800 w 10337800"/>
                    <a:gd name="connsiteY9-1970" fmla="*/ 228600 h 266700"/>
                    <a:gd name="connsiteX10-1971" fmla="*/ 1130300 w 10337800"/>
                    <a:gd name="connsiteY10-1972" fmla="*/ 177800 h 266700"/>
                    <a:gd name="connsiteX11-1973" fmla="*/ 1193800 w 10337800"/>
                    <a:gd name="connsiteY11-1974" fmla="*/ 127000 h 266700"/>
                    <a:gd name="connsiteX12-1975" fmla="*/ 1270000 w 10337800"/>
                    <a:gd name="connsiteY12-1976" fmla="*/ 139700 h 266700"/>
                    <a:gd name="connsiteX13-1977" fmla="*/ 1308100 w 10337800"/>
                    <a:gd name="connsiteY13-1978" fmla="*/ 101600 h 266700"/>
                    <a:gd name="connsiteX14-1979" fmla="*/ 1409700 w 10337800"/>
                    <a:gd name="connsiteY14-1980" fmla="*/ 139700 h 266700"/>
                    <a:gd name="connsiteX15-1981" fmla="*/ 1473200 w 10337800"/>
                    <a:gd name="connsiteY15-1982" fmla="*/ 165100 h 266700"/>
                    <a:gd name="connsiteX16-1983" fmla="*/ 1536700 w 10337800"/>
                    <a:gd name="connsiteY16-1984" fmla="*/ 76200 h 266700"/>
                    <a:gd name="connsiteX17-1985" fmla="*/ 1638300 w 10337800"/>
                    <a:gd name="connsiteY17-1986" fmla="*/ 165100 h 266700"/>
                    <a:gd name="connsiteX18-1987" fmla="*/ 1943100 w 10337800"/>
                    <a:gd name="connsiteY18-1988" fmla="*/ 152400 h 266700"/>
                    <a:gd name="connsiteX19-1989" fmla="*/ 2032000 w 10337800"/>
                    <a:gd name="connsiteY19-1990" fmla="*/ 88900 h 266700"/>
                    <a:gd name="connsiteX20-1991" fmla="*/ 2146300 w 10337800"/>
                    <a:gd name="connsiteY20-1992" fmla="*/ 152400 h 266700"/>
                    <a:gd name="connsiteX21-1993" fmla="*/ 2336800 w 10337800"/>
                    <a:gd name="connsiteY21-1994" fmla="*/ 127000 h 266700"/>
                    <a:gd name="connsiteX22-1995" fmla="*/ 2527300 w 10337800"/>
                    <a:gd name="connsiteY22-1996" fmla="*/ 177800 h 266700"/>
                    <a:gd name="connsiteX23-1997" fmla="*/ 2692400 w 10337800"/>
                    <a:gd name="connsiteY23-1998" fmla="*/ 88900 h 266700"/>
                    <a:gd name="connsiteX24-1999" fmla="*/ 3162300 w 10337800"/>
                    <a:gd name="connsiteY24-2000" fmla="*/ 139700 h 266700"/>
                    <a:gd name="connsiteX25-2001" fmla="*/ 3683000 w 10337800"/>
                    <a:gd name="connsiteY25-2002" fmla="*/ 127000 h 266700"/>
                    <a:gd name="connsiteX26-2003" fmla="*/ 3797300 w 10337800"/>
                    <a:gd name="connsiteY26-2004" fmla="*/ 114300 h 266700"/>
                    <a:gd name="connsiteX27-2005" fmla="*/ 4114800 w 10337800"/>
                    <a:gd name="connsiteY27-2006" fmla="*/ 165100 h 266700"/>
                    <a:gd name="connsiteX28-2007" fmla="*/ 4381500 w 10337800"/>
                    <a:gd name="connsiteY28-2008" fmla="*/ 165100 h 266700"/>
                    <a:gd name="connsiteX29-2009" fmla="*/ 4559300 w 10337800"/>
                    <a:gd name="connsiteY29-2010" fmla="*/ 88900 h 266700"/>
                    <a:gd name="connsiteX30-2011" fmla="*/ 4813300 w 10337800"/>
                    <a:gd name="connsiteY30-2012" fmla="*/ 139700 h 266700"/>
                    <a:gd name="connsiteX31-2013" fmla="*/ 4965700 w 10337800"/>
                    <a:gd name="connsiteY31-2014" fmla="*/ 76200 h 266700"/>
                    <a:gd name="connsiteX32-2015" fmla="*/ 5194300 w 10337800"/>
                    <a:gd name="connsiteY32-2016" fmla="*/ 241300 h 266700"/>
                    <a:gd name="connsiteX33-2017" fmla="*/ 5410200 w 10337800"/>
                    <a:gd name="connsiteY33-2018" fmla="*/ 139700 h 266700"/>
                    <a:gd name="connsiteX34-2019" fmla="*/ 5499100 w 10337800"/>
                    <a:gd name="connsiteY34-2020" fmla="*/ 88900 h 266700"/>
                    <a:gd name="connsiteX35-2021" fmla="*/ 5626100 w 10337800"/>
                    <a:gd name="connsiteY35-2022" fmla="*/ 228600 h 266700"/>
                    <a:gd name="connsiteX36-2023" fmla="*/ 5753100 w 10337800"/>
                    <a:gd name="connsiteY36-2024" fmla="*/ 190500 h 266700"/>
                    <a:gd name="connsiteX37-2025" fmla="*/ 5918200 w 10337800"/>
                    <a:gd name="connsiteY37-2026" fmla="*/ 165100 h 266700"/>
                    <a:gd name="connsiteX38-2027" fmla="*/ 6134100 w 10337800"/>
                    <a:gd name="connsiteY38-2028" fmla="*/ 76200 h 266700"/>
                    <a:gd name="connsiteX39-2029" fmla="*/ 6477000 w 10337800"/>
                    <a:gd name="connsiteY39-2030" fmla="*/ 114300 h 266700"/>
                    <a:gd name="connsiteX40-2031" fmla="*/ 6832600 w 10337800"/>
                    <a:gd name="connsiteY40-2032" fmla="*/ 101600 h 266700"/>
                    <a:gd name="connsiteX41-2033" fmla="*/ 6997700 w 10337800"/>
                    <a:gd name="connsiteY41-2034" fmla="*/ 88900 h 266700"/>
                    <a:gd name="connsiteX42-2035" fmla="*/ 7124700 w 10337800"/>
                    <a:gd name="connsiteY42-2036" fmla="*/ 177800 h 266700"/>
                    <a:gd name="connsiteX43-2037" fmla="*/ 7277100 w 10337800"/>
                    <a:gd name="connsiteY43-2038" fmla="*/ 114300 h 266700"/>
                    <a:gd name="connsiteX44-2039" fmla="*/ 7505700 w 10337800"/>
                    <a:gd name="connsiteY44-2040" fmla="*/ 177800 h 266700"/>
                    <a:gd name="connsiteX45-2041" fmla="*/ 7772400 w 10337800"/>
                    <a:gd name="connsiteY45-2042" fmla="*/ 152400 h 266700"/>
                    <a:gd name="connsiteX46-2043" fmla="*/ 7823200 w 10337800"/>
                    <a:gd name="connsiteY46-2044" fmla="*/ 76200 h 266700"/>
                    <a:gd name="connsiteX47-2045" fmla="*/ 7988300 w 10337800"/>
                    <a:gd name="connsiteY47-2046" fmla="*/ 152400 h 266700"/>
                    <a:gd name="connsiteX48-2047" fmla="*/ 8216900 w 10337800"/>
                    <a:gd name="connsiteY48-2048" fmla="*/ 152400 h 266700"/>
                    <a:gd name="connsiteX49-2049" fmla="*/ 8407400 w 10337800"/>
                    <a:gd name="connsiteY49-2050" fmla="*/ 127000 h 266700"/>
                    <a:gd name="connsiteX50-2051" fmla="*/ 8724900 w 10337800"/>
                    <a:gd name="connsiteY50-2052" fmla="*/ 228600 h 266700"/>
                    <a:gd name="connsiteX51-2053" fmla="*/ 8775700 w 10337800"/>
                    <a:gd name="connsiteY51-2054" fmla="*/ 241300 h 266700"/>
                    <a:gd name="connsiteX52-2055" fmla="*/ 8966200 w 10337800"/>
                    <a:gd name="connsiteY52-2056" fmla="*/ 215900 h 266700"/>
                    <a:gd name="connsiteX53-2057" fmla="*/ 8978900 w 10337800"/>
                    <a:gd name="connsiteY53-2058" fmla="*/ 152400 h 266700"/>
                    <a:gd name="connsiteX54-2059" fmla="*/ 9144000 w 10337800"/>
                    <a:gd name="connsiteY54-2060" fmla="*/ 228600 h 266700"/>
                    <a:gd name="connsiteX55-2061" fmla="*/ 9194800 w 10337800"/>
                    <a:gd name="connsiteY55-2062" fmla="*/ 165100 h 266700"/>
                    <a:gd name="connsiteX56-2063" fmla="*/ 9309100 w 10337800"/>
                    <a:gd name="connsiteY56-2064" fmla="*/ 266700 h 266700"/>
                    <a:gd name="connsiteX57-2065" fmla="*/ 9525000 w 10337800"/>
                    <a:gd name="connsiteY57-2066" fmla="*/ 215900 h 266700"/>
                    <a:gd name="connsiteX58-2067" fmla="*/ 9563100 w 10337800"/>
                    <a:gd name="connsiteY58-2068" fmla="*/ 127000 h 266700"/>
                    <a:gd name="connsiteX59-2069" fmla="*/ 9740900 w 10337800"/>
                    <a:gd name="connsiteY59-2070" fmla="*/ 177800 h 266700"/>
                    <a:gd name="connsiteX60-2071" fmla="*/ 10147300 w 10337800"/>
                    <a:gd name="connsiteY60-2072" fmla="*/ 190500 h 266700"/>
                    <a:gd name="connsiteX61-2073" fmla="*/ 10325100 w 10337800"/>
                    <a:gd name="connsiteY61-2074" fmla="*/ 88900 h 266700"/>
                    <a:gd name="connsiteX62-2075" fmla="*/ 10337800 w 10337800"/>
                    <a:gd name="connsiteY62-2076" fmla="*/ 12700 h 266700"/>
                    <a:gd name="connsiteX63-2077" fmla="*/ 0 w 10337800"/>
                    <a:gd name="connsiteY63-2078" fmla="*/ 0 h 266700"/>
                    <a:gd name="connsiteX64-2079" fmla="*/ 63500 w 10337800"/>
                    <a:gd name="connsiteY64-2080" fmla="*/ 88900 h 266700"/>
                    <a:gd name="connsiteX0-2081" fmla="*/ 63500 w 10337800"/>
                    <a:gd name="connsiteY0-2082" fmla="*/ 88900 h 266700"/>
                    <a:gd name="connsiteX1-2083" fmla="*/ 139700 w 10337800"/>
                    <a:gd name="connsiteY1-2084" fmla="*/ 190500 h 266700"/>
                    <a:gd name="connsiteX2-2085" fmla="*/ 279400 w 10337800"/>
                    <a:gd name="connsiteY2-2086" fmla="*/ 190500 h 266700"/>
                    <a:gd name="connsiteX3-2087" fmla="*/ 292100 w 10337800"/>
                    <a:gd name="connsiteY3-2088" fmla="*/ 114300 h 266700"/>
                    <a:gd name="connsiteX4-2089" fmla="*/ 431800 w 10337800"/>
                    <a:gd name="connsiteY4-2090" fmla="*/ 101600 h 266700"/>
                    <a:gd name="connsiteX5-2091" fmla="*/ 482600 w 10337800"/>
                    <a:gd name="connsiteY5-2092" fmla="*/ 203200 h 266700"/>
                    <a:gd name="connsiteX6-2093" fmla="*/ 711200 w 10337800"/>
                    <a:gd name="connsiteY6-2094" fmla="*/ 254000 h 266700"/>
                    <a:gd name="connsiteX7-2095" fmla="*/ 800100 w 10337800"/>
                    <a:gd name="connsiteY7-2096" fmla="*/ 127000 h 266700"/>
                    <a:gd name="connsiteX8-2097" fmla="*/ 952500 w 10337800"/>
                    <a:gd name="connsiteY8-2098" fmla="*/ 127000 h 266700"/>
                    <a:gd name="connsiteX9-2099" fmla="*/ 1066800 w 10337800"/>
                    <a:gd name="connsiteY9-2100" fmla="*/ 228600 h 266700"/>
                    <a:gd name="connsiteX10-2101" fmla="*/ 1130300 w 10337800"/>
                    <a:gd name="connsiteY10-2102" fmla="*/ 177800 h 266700"/>
                    <a:gd name="connsiteX11-2103" fmla="*/ 1193800 w 10337800"/>
                    <a:gd name="connsiteY11-2104" fmla="*/ 127000 h 266700"/>
                    <a:gd name="connsiteX12-2105" fmla="*/ 1270000 w 10337800"/>
                    <a:gd name="connsiteY12-2106" fmla="*/ 139700 h 266700"/>
                    <a:gd name="connsiteX13-2107" fmla="*/ 1308100 w 10337800"/>
                    <a:gd name="connsiteY13-2108" fmla="*/ 101600 h 266700"/>
                    <a:gd name="connsiteX14-2109" fmla="*/ 1409700 w 10337800"/>
                    <a:gd name="connsiteY14-2110" fmla="*/ 139700 h 266700"/>
                    <a:gd name="connsiteX15-2111" fmla="*/ 1473200 w 10337800"/>
                    <a:gd name="connsiteY15-2112" fmla="*/ 165100 h 266700"/>
                    <a:gd name="connsiteX16-2113" fmla="*/ 1536700 w 10337800"/>
                    <a:gd name="connsiteY16-2114" fmla="*/ 76200 h 266700"/>
                    <a:gd name="connsiteX17-2115" fmla="*/ 1638300 w 10337800"/>
                    <a:gd name="connsiteY17-2116" fmla="*/ 165100 h 266700"/>
                    <a:gd name="connsiteX18-2117" fmla="*/ 1943100 w 10337800"/>
                    <a:gd name="connsiteY18-2118" fmla="*/ 152400 h 266700"/>
                    <a:gd name="connsiteX19-2119" fmla="*/ 2032000 w 10337800"/>
                    <a:gd name="connsiteY19-2120" fmla="*/ 88900 h 266700"/>
                    <a:gd name="connsiteX20-2121" fmla="*/ 2146300 w 10337800"/>
                    <a:gd name="connsiteY20-2122" fmla="*/ 152400 h 266700"/>
                    <a:gd name="connsiteX21-2123" fmla="*/ 2336800 w 10337800"/>
                    <a:gd name="connsiteY21-2124" fmla="*/ 127000 h 266700"/>
                    <a:gd name="connsiteX22-2125" fmla="*/ 2527300 w 10337800"/>
                    <a:gd name="connsiteY22-2126" fmla="*/ 177800 h 266700"/>
                    <a:gd name="connsiteX23-2127" fmla="*/ 2692400 w 10337800"/>
                    <a:gd name="connsiteY23-2128" fmla="*/ 88900 h 266700"/>
                    <a:gd name="connsiteX24-2129" fmla="*/ 3162300 w 10337800"/>
                    <a:gd name="connsiteY24-2130" fmla="*/ 139700 h 266700"/>
                    <a:gd name="connsiteX25-2131" fmla="*/ 3683000 w 10337800"/>
                    <a:gd name="connsiteY25-2132" fmla="*/ 127000 h 266700"/>
                    <a:gd name="connsiteX26-2133" fmla="*/ 3797300 w 10337800"/>
                    <a:gd name="connsiteY26-2134" fmla="*/ 114300 h 266700"/>
                    <a:gd name="connsiteX27-2135" fmla="*/ 4114800 w 10337800"/>
                    <a:gd name="connsiteY27-2136" fmla="*/ 165100 h 266700"/>
                    <a:gd name="connsiteX28-2137" fmla="*/ 4381500 w 10337800"/>
                    <a:gd name="connsiteY28-2138" fmla="*/ 165100 h 266700"/>
                    <a:gd name="connsiteX29-2139" fmla="*/ 4559300 w 10337800"/>
                    <a:gd name="connsiteY29-2140" fmla="*/ 88900 h 266700"/>
                    <a:gd name="connsiteX30-2141" fmla="*/ 4813300 w 10337800"/>
                    <a:gd name="connsiteY30-2142" fmla="*/ 139700 h 266700"/>
                    <a:gd name="connsiteX31-2143" fmla="*/ 4965700 w 10337800"/>
                    <a:gd name="connsiteY31-2144" fmla="*/ 76200 h 266700"/>
                    <a:gd name="connsiteX32-2145" fmla="*/ 5194300 w 10337800"/>
                    <a:gd name="connsiteY32-2146" fmla="*/ 241300 h 266700"/>
                    <a:gd name="connsiteX33-2147" fmla="*/ 5410200 w 10337800"/>
                    <a:gd name="connsiteY33-2148" fmla="*/ 139700 h 266700"/>
                    <a:gd name="connsiteX34-2149" fmla="*/ 5499100 w 10337800"/>
                    <a:gd name="connsiteY34-2150" fmla="*/ 88900 h 266700"/>
                    <a:gd name="connsiteX35-2151" fmla="*/ 5626100 w 10337800"/>
                    <a:gd name="connsiteY35-2152" fmla="*/ 228600 h 266700"/>
                    <a:gd name="connsiteX36-2153" fmla="*/ 5753100 w 10337800"/>
                    <a:gd name="connsiteY36-2154" fmla="*/ 190500 h 266700"/>
                    <a:gd name="connsiteX37-2155" fmla="*/ 5918200 w 10337800"/>
                    <a:gd name="connsiteY37-2156" fmla="*/ 165100 h 266700"/>
                    <a:gd name="connsiteX38-2157" fmla="*/ 6134100 w 10337800"/>
                    <a:gd name="connsiteY38-2158" fmla="*/ 76200 h 266700"/>
                    <a:gd name="connsiteX39-2159" fmla="*/ 6477000 w 10337800"/>
                    <a:gd name="connsiteY39-2160" fmla="*/ 114300 h 266700"/>
                    <a:gd name="connsiteX40-2161" fmla="*/ 6832600 w 10337800"/>
                    <a:gd name="connsiteY40-2162" fmla="*/ 101600 h 266700"/>
                    <a:gd name="connsiteX41-2163" fmla="*/ 6997700 w 10337800"/>
                    <a:gd name="connsiteY41-2164" fmla="*/ 88900 h 266700"/>
                    <a:gd name="connsiteX42-2165" fmla="*/ 7124700 w 10337800"/>
                    <a:gd name="connsiteY42-2166" fmla="*/ 177800 h 266700"/>
                    <a:gd name="connsiteX43-2167" fmla="*/ 7277100 w 10337800"/>
                    <a:gd name="connsiteY43-2168" fmla="*/ 114300 h 266700"/>
                    <a:gd name="connsiteX44-2169" fmla="*/ 7505700 w 10337800"/>
                    <a:gd name="connsiteY44-2170" fmla="*/ 177800 h 266700"/>
                    <a:gd name="connsiteX45-2171" fmla="*/ 7772400 w 10337800"/>
                    <a:gd name="connsiteY45-2172" fmla="*/ 152400 h 266700"/>
                    <a:gd name="connsiteX46-2173" fmla="*/ 7823200 w 10337800"/>
                    <a:gd name="connsiteY46-2174" fmla="*/ 76200 h 266700"/>
                    <a:gd name="connsiteX47-2175" fmla="*/ 7988300 w 10337800"/>
                    <a:gd name="connsiteY47-2176" fmla="*/ 152400 h 266700"/>
                    <a:gd name="connsiteX48-2177" fmla="*/ 8216900 w 10337800"/>
                    <a:gd name="connsiteY48-2178" fmla="*/ 152400 h 266700"/>
                    <a:gd name="connsiteX49-2179" fmla="*/ 8407400 w 10337800"/>
                    <a:gd name="connsiteY49-2180" fmla="*/ 127000 h 266700"/>
                    <a:gd name="connsiteX50-2181" fmla="*/ 8724900 w 10337800"/>
                    <a:gd name="connsiteY50-2182" fmla="*/ 228600 h 266700"/>
                    <a:gd name="connsiteX51-2183" fmla="*/ 8775700 w 10337800"/>
                    <a:gd name="connsiteY51-2184" fmla="*/ 241300 h 266700"/>
                    <a:gd name="connsiteX52-2185" fmla="*/ 8966200 w 10337800"/>
                    <a:gd name="connsiteY52-2186" fmla="*/ 215900 h 266700"/>
                    <a:gd name="connsiteX53-2187" fmla="*/ 8978900 w 10337800"/>
                    <a:gd name="connsiteY53-2188" fmla="*/ 152400 h 266700"/>
                    <a:gd name="connsiteX54-2189" fmla="*/ 9144000 w 10337800"/>
                    <a:gd name="connsiteY54-2190" fmla="*/ 228600 h 266700"/>
                    <a:gd name="connsiteX55-2191" fmla="*/ 9194800 w 10337800"/>
                    <a:gd name="connsiteY55-2192" fmla="*/ 165100 h 266700"/>
                    <a:gd name="connsiteX56-2193" fmla="*/ 9309100 w 10337800"/>
                    <a:gd name="connsiteY56-2194" fmla="*/ 266700 h 266700"/>
                    <a:gd name="connsiteX57-2195" fmla="*/ 9525000 w 10337800"/>
                    <a:gd name="connsiteY57-2196" fmla="*/ 215900 h 266700"/>
                    <a:gd name="connsiteX58-2197" fmla="*/ 9563100 w 10337800"/>
                    <a:gd name="connsiteY58-2198" fmla="*/ 127000 h 266700"/>
                    <a:gd name="connsiteX59-2199" fmla="*/ 9740900 w 10337800"/>
                    <a:gd name="connsiteY59-2200" fmla="*/ 177800 h 266700"/>
                    <a:gd name="connsiteX60-2201" fmla="*/ 10147300 w 10337800"/>
                    <a:gd name="connsiteY60-2202" fmla="*/ 190500 h 266700"/>
                    <a:gd name="connsiteX61-2203" fmla="*/ 10325100 w 10337800"/>
                    <a:gd name="connsiteY61-2204" fmla="*/ 88900 h 266700"/>
                    <a:gd name="connsiteX62-2205" fmla="*/ 10337800 w 10337800"/>
                    <a:gd name="connsiteY62-2206" fmla="*/ 12700 h 266700"/>
                    <a:gd name="connsiteX63-2207" fmla="*/ 0 w 10337800"/>
                    <a:gd name="connsiteY63-2208" fmla="*/ 0 h 266700"/>
                    <a:gd name="connsiteX64-2209" fmla="*/ 63500 w 10337800"/>
                    <a:gd name="connsiteY64-2210" fmla="*/ 88900 h 266700"/>
                    <a:gd name="connsiteX0-2211" fmla="*/ 63500 w 10337800"/>
                    <a:gd name="connsiteY0-2212" fmla="*/ 88900 h 266700"/>
                    <a:gd name="connsiteX1-2213" fmla="*/ 139700 w 10337800"/>
                    <a:gd name="connsiteY1-2214" fmla="*/ 190500 h 266700"/>
                    <a:gd name="connsiteX2-2215" fmla="*/ 279400 w 10337800"/>
                    <a:gd name="connsiteY2-2216" fmla="*/ 190500 h 266700"/>
                    <a:gd name="connsiteX3-2217" fmla="*/ 292100 w 10337800"/>
                    <a:gd name="connsiteY3-2218" fmla="*/ 114300 h 266700"/>
                    <a:gd name="connsiteX4-2219" fmla="*/ 431800 w 10337800"/>
                    <a:gd name="connsiteY4-2220" fmla="*/ 101600 h 266700"/>
                    <a:gd name="connsiteX5-2221" fmla="*/ 482600 w 10337800"/>
                    <a:gd name="connsiteY5-2222" fmla="*/ 203200 h 266700"/>
                    <a:gd name="connsiteX6-2223" fmla="*/ 711200 w 10337800"/>
                    <a:gd name="connsiteY6-2224" fmla="*/ 254000 h 266700"/>
                    <a:gd name="connsiteX7-2225" fmla="*/ 800100 w 10337800"/>
                    <a:gd name="connsiteY7-2226" fmla="*/ 127000 h 266700"/>
                    <a:gd name="connsiteX8-2227" fmla="*/ 952500 w 10337800"/>
                    <a:gd name="connsiteY8-2228" fmla="*/ 127000 h 266700"/>
                    <a:gd name="connsiteX9-2229" fmla="*/ 1066800 w 10337800"/>
                    <a:gd name="connsiteY9-2230" fmla="*/ 228600 h 266700"/>
                    <a:gd name="connsiteX10-2231" fmla="*/ 1130300 w 10337800"/>
                    <a:gd name="connsiteY10-2232" fmla="*/ 177800 h 266700"/>
                    <a:gd name="connsiteX11-2233" fmla="*/ 1193800 w 10337800"/>
                    <a:gd name="connsiteY11-2234" fmla="*/ 127000 h 266700"/>
                    <a:gd name="connsiteX12-2235" fmla="*/ 1270000 w 10337800"/>
                    <a:gd name="connsiteY12-2236" fmla="*/ 139700 h 266700"/>
                    <a:gd name="connsiteX13-2237" fmla="*/ 1308100 w 10337800"/>
                    <a:gd name="connsiteY13-2238" fmla="*/ 101600 h 266700"/>
                    <a:gd name="connsiteX14-2239" fmla="*/ 1409700 w 10337800"/>
                    <a:gd name="connsiteY14-2240" fmla="*/ 139700 h 266700"/>
                    <a:gd name="connsiteX15-2241" fmla="*/ 1473200 w 10337800"/>
                    <a:gd name="connsiteY15-2242" fmla="*/ 165100 h 266700"/>
                    <a:gd name="connsiteX16-2243" fmla="*/ 1536700 w 10337800"/>
                    <a:gd name="connsiteY16-2244" fmla="*/ 76200 h 266700"/>
                    <a:gd name="connsiteX17-2245" fmla="*/ 1638300 w 10337800"/>
                    <a:gd name="connsiteY17-2246" fmla="*/ 165100 h 266700"/>
                    <a:gd name="connsiteX18-2247" fmla="*/ 1943100 w 10337800"/>
                    <a:gd name="connsiteY18-2248" fmla="*/ 152400 h 266700"/>
                    <a:gd name="connsiteX19-2249" fmla="*/ 2032000 w 10337800"/>
                    <a:gd name="connsiteY19-2250" fmla="*/ 88900 h 266700"/>
                    <a:gd name="connsiteX20-2251" fmla="*/ 2146300 w 10337800"/>
                    <a:gd name="connsiteY20-2252" fmla="*/ 152400 h 266700"/>
                    <a:gd name="connsiteX21-2253" fmla="*/ 2336800 w 10337800"/>
                    <a:gd name="connsiteY21-2254" fmla="*/ 127000 h 266700"/>
                    <a:gd name="connsiteX22-2255" fmla="*/ 2527300 w 10337800"/>
                    <a:gd name="connsiteY22-2256" fmla="*/ 177800 h 266700"/>
                    <a:gd name="connsiteX23-2257" fmla="*/ 2692400 w 10337800"/>
                    <a:gd name="connsiteY23-2258" fmla="*/ 88900 h 266700"/>
                    <a:gd name="connsiteX24-2259" fmla="*/ 3162300 w 10337800"/>
                    <a:gd name="connsiteY24-2260" fmla="*/ 139700 h 266700"/>
                    <a:gd name="connsiteX25-2261" fmla="*/ 3683000 w 10337800"/>
                    <a:gd name="connsiteY25-2262" fmla="*/ 127000 h 266700"/>
                    <a:gd name="connsiteX26-2263" fmla="*/ 3797300 w 10337800"/>
                    <a:gd name="connsiteY26-2264" fmla="*/ 114300 h 266700"/>
                    <a:gd name="connsiteX27-2265" fmla="*/ 4114800 w 10337800"/>
                    <a:gd name="connsiteY27-2266" fmla="*/ 165100 h 266700"/>
                    <a:gd name="connsiteX28-2267" fmla="*/ 4381500 w 10337800"/>
                    <a:gd name="connsiteY28-2268" fmla="*/ 165100 h 266700"/>
                    <a:gd name="connsiteX29-2269" fmla="*/ 4559300 w 10337800"/>
                    <a:gd name="connsiteY29-2270" fmla="*/ 88900 h 266700"/>
                    <a:gd name="connsiteX30-2271" fmla="*/ 4813300 w 10337800"/>
                    <a:gd name="connsiteY30-2272" fmla="*/ 139700 h 266700"/>
                    <a:gd name="connsiteX31-2273" fmla="*/ 4965700 w 10337800"/>
                    <a:gd name="connsiteY31-2274" fmla="*/ 76200 h 266700"/>
                    <a:gd name="connsiteX32-2275" fmla="*/ 5194300 w 10337800"/>
                    <a:gd name="connsiteY32-2276" fmla="*/ 241300 h 266700"/>
                    <a:gd name="connsiteX33-2277" fmla="*/ 5410200 w 10337800"/>
                    <a:gd name="connsiteY33-2278" fmla="*/ 139700 h 266700"/>
                    <a:gd name="connsiteX34-2279" fmla="*/ 5499100 w 10337800"/>
                    <a:gd name="connsiteY34-2280" fmla="*/ 88900 h 266700"/>
                    <a:gd name="connsiteX35-2281" fmla="*/ 5626100 w 10337800"/>
                    <a:gd name="connsiteY35-2282" fmla="*/ 228600 h 266700"/>
                    <a:gd name="connsiteX36-2283" fmla="*/ 5753100 w 10337800"/>
                    <a:gd name="connsiteY36-2284" fmla="*/ 190500 h 266700"/>
                    <a:gd name="connsiteX37-2285" fmla="*/ 5918200 w 10337800"/>
                    <a:gd name="connsiteY37-2286" fmla="*/ 165100 h 266700"/>
                    <a:gd name="connsiteX38-2287" fmla="*/ 6134100 w 10337800"/>
                    <a:gd name="connsiteY38-2288" fmla="*/ 76200 h 266700"/>
                    <a:gd name="connsiteX39-2289" fmla="*/ 6477000 w 10337800"/>
                    <a:gd name="connsiteY39-2290" fmla="*/ 114300 h 266700"/>
                    <a:gd name="connsiteX40-2291" fmla="*/ 6832600 w 10337800"/>
                    <a:gd name="connsiteY40-2292" fmla="*/ 101600 h 266700"/>
                    <a:gd name="connsiteX41-2293" fmla="*/ 6997700 w 10337800"/>
                    <a:gd name="connsiteY41-2294" fmla="*/ 88900 h 266700"/>
                    <a:gd name="connsiteX42-2295" fmla="*/ 7124700 w 10337800"/>
                    <a:gd name="connsiteY42-2296" fmla="*/ 177800 h 266700"/>
                    <a:gd name="connsiteX43-2297" fmla="*/ 7277100 w 10337800"/>
                    <a:gd name="connsiteY43-2298" fmla="*/ 114300 h 266700"/>
                    <a:gd name="connsiteX44-2299" fmla="*/ 7505700 w 10337800"/>
                    <a:gd name="connsiteY44-2300" fmla="*/ 177800 h 266700"/>
                    <a:gd name="connsiteX45-2301" fmla="*/ 7772400 w 10337800"/>
                    <a:gd name="connsiteY45-2302" fmla="*/ 152400 h 266700"/>
                    <a:gd name="connsiteX46-2303" fmla="*/ 7823200 w 10337800"/>
                    <a:gd name="connsiteY46-2304" fmla="*/ 76200 h 266700"/>
                    <a:gd name="connsiteX47-2305" fmla="*/ 7988300 w 10337800"/>
                    <a:gd name="connsiteY47-2306" fmla="*/ 152400 h 266700"/>
                    <a:gd name="connsiteX48-2307" fmla="*/ 8216900 w 10337800"/>
                    <a:gd name="connsiteY48-2308" fmla="*/ 152400 h 266700"/>
                    <a:gd name="connsiteX49-2309" fmla="*/ 8407400 w 10337800"/>
                    <a:gd name="connsiteY49-2310" fmla="*/ 127000 h 266700"/>
                    <a:gd name="connsiteX50-2311" fmla="*/ 8724900 w 10337800"/>
                    <a:gd name="connsiteY50-2312" fmla="*/ 228600 h 266700"/>
                    <a:gd name="connsiteX51-2313" fmla="*/ 8775700 w 10337800"/>
                    <a:gd name="connsiteY51-2314" fmla="*/ 241300 h 266700"/>
                    <a:gd name="connsiteX52-2315" fmla="*/ 8966200 w 10337800"/>
                    <a:gd name="connsiteY52-2316" fmla="*/ 215900 h 266700"/>
                    <a:gd name="connsiteX53-2317" fmla="*/ 8978900 w 10337800"/>
                    <a:gd name="connsiteY53-2318" fmla="*/ 152400 h 266700"/>
                    <a:gd name="connsiteX54-2319" fmla="*/ 9144000 w 10337800"/>
                    <a:gd name="connsiteY54-2320" fmla="*/ 228600 h 266700"/>
                    <a:gd name="connsiteX55-2321" fmla="*/ 9194800 w 10337800"/>
                    <a:gd name="connsiteY55-2322" fmla="*/ 165100 h 266700"/>
                    <a:gd name="connsiteX56-2323" fmla="*/ 9309100 w 10337800"/>
                    <a:gd name="connsiteY56-2324" fmla="*/ 266700 h 266700"/>
                    <a:gd name="connsiteX57-2325" fmla="*/ 9525000 w 10337800"/>
                    <a:gd name="connsiteY57-2326" fmla="*/ 215900 h 266700"/>
                    <a:gd name="connsiteX58-2327" fmla="*/ 9563100 w 10337800"/>
                    <a:gd name="connsiteY58-2328" fmla="*/ 127000 h 266700"/>
                    <a:gd name="connsiteX59-2329" fmla="*/ 9740900 w 10337800"/>
                    <a:gd name="connsiteY59-2330" fmla="*/ 177800 h 266700"/>
                    <a:gd name="connsiteX60-2331" fmla="*/ 10147300 w 10337800"/>
                    <a:gd name="connsiteY60-2332" fmla="*/ 190500 h 266700"/>
                    <a:gd name="connsiteX61-2333" fmla="*/ 10325100 w 10337800"/>
                    <a:gd name="connsiteY61-2334" fmla="*/ 88900 h 266700"/>
                    <a:gd name="connsiteX62-2335" fmla="*/ 10337800 w 10337800"/>
                    <a:gd name="connsiteY62-2336" fmla="*/ 12700 h 266700"/>
                    <a:gd name="connsiteX63-2337" fmla="*/ 0 w 10337800"/>
                    <a:gd name="connsiteY63-2338" fmla="*/ 0 h 266700"/>
                    <a:gd name="connsiteX64-2339" fmla="*/ 63500 w 10337800"/>
                    <a:gd name="connsiteY64-2340" fmla="*/ 88900 h 266700"/>
                    <a:gd name="connsiteX0-2341" fmla="*/ 63500 w 10337800"/>
                    <a:gd name="connsiteY0-2342" fmla="*/ 88900 h 266700"/>
                    <a:gd name="connsiteX1-2343" fmla="*/ 139700 w 10337800"/>
                    <a:gd name="connsiteY1-2344" fmla="*/ 190500 h 266700"/>
                    <a:gd name="connsiteX2-2345" fmla="*/ 279400 w 10337800"/>
                    <a:gd name="connsiteY2-2346" fmla="*/ 190500 h 266700"/>
                    <a:gd name="connsiteX3-2347" fmla="*/ 292100 w 10337800"/>
                    <a:gd name="connsiteY3-2348" fmla="*/ 114300 h 266700"/>
                    <a:gd name="connsiteX4-2349" fmla="*/ 431800 w 10337800"/>
                    <a:gd name="connsiteY4-2350" fmla="*/ 101600 h 266700"/>
                    <a:gd name="connsiteX5-2351" fmla="*/ 482600 w 10337800"/>
                    <a:gd name="connsiteY5-2352" fmla="*/ 203200 h 266700"/>
                    <a:gd name="connsiteX6-2353" fmla="*/ 711200 w 10337800"/>
                    <a:gd name="connsiteY6-2354" fmla="*/ 254000 h 266700"/>
                    <a:gd name="connsiteX7-2355" fmla="*/ 800100 w 10337800"/>
                    <a:gd name="connsiteY7-2356" fmla="*/ 127000 h 266700"/>
                    <a:gd name="connsiteX8-2357" fmla="*/ 952500 w 10337800"/>
                    <a:gd name="connsiteY8-2358" fmla="*/ 127000 h 266700"/>
                    <a:gd name="connsiteX9-2359" fmla="*/ 1066800 w 10337800"/>
                    <a:gd name="connsiteY9-2360" fmla="*/ 228600 h 266700"/>
                    <a:gd name="connsiteX10-2361" fmla="*/ 1130300 w 10337800"/>
                    <a:gd name="connsiteY10-2362" fmla="*/ 177800 h 266700"/>
                    <a:gd name="connsiteX11-2363" fmla="*/ 1193800 w 10337800"/>
                    <a:gd name="connsiteY11-2364" fmla="*/ 127000 h 266700"/>
                    <a:gd name="connsiteX12-2365" fmla="*/ 1270000 w 10337800"/>
                    <a:gd name="connsiteY12-2366" fmla="*/ 139700 h 266700"/>
                    <a:gd name="connsiteX13-2367" fmla="*/ 1308100 w 10337800"/>
                    <a:gd name="connsiteY13-2368" fmla="*/ 101600 h 266700"/>
                    <a:gd name="connsiteX14-2369" fmla="*/ 1409700 w 10337800"/>
                    <a:gd name="connsiteY14-2370" fmla="*/ 139700 h 266700"/>
                    <a:gd name="connsiteX15-2371" fmla="*/ 1473200 w 10337800"/>
                    <a:gd name="connsiteY15-2372" fmla="*/ 165100 h 266700"/>
                    <a:gd name="connsiteX16-2373" fmla="*/ 1536700 w 10337800"/>
                    <a:gd name="connsiteY16-2374" fmla="*/ 76200 h 266700"/>
                    <a:gd name="connsiteX17-2375" fmla="*/ 1638300 w 10337800"/>
                    <a:gd name="connsiteY17-2376" fmla="*/ 165100 h 266700"/>
                    <a:gd name="connsiteX18-2377" fmla="*/ 1943100 w 10337800"/>
                    <a:gd name="connsiteY18-2378" fmla="*/ 152400 h 266700"/>
                    <a:gd name="connsiteX19-2379" fmla="*/ 2032000 w 10337800"/>
                    <a:gd name="connsiteY19-2380" fmla="*/ 88900 h 266700"/>
                    <a:gd name="connsiteX20-2381" fmla="*/ 2146300 w 10337800"/>
                    <a:gd name="connsiteY20-2382" fmla="*/ 152400 h 266700"/>
                    <a:gd name="connsiteX21-2383" fmla="*/ 2336800 w 10337800"/>
                    <a:gd name="connsiteY21-2384" fmla="*/ 127000 h 266700"/>
                    <a:gd name="connsiteX22-2385" fmla="*/ 2527300 w 10337800"/>
                    <a:gd name="connsiteY22-2386" fmla="*/ 177800 h 266700"/>
                    <a:gd name="connsiteX23-2387" fmla="*/ 2692400 w 10337800"/>
                    <a:gd name="connsiteY23-2388" fmla="*/ 88900 h 266700"/>
                    <a:gd name="connsiteX24-2389" fmla="*/ 3162300 w 10337800"/>
                    <a:gd name="connsiteY24-2390" fmla="*/ 139700 h 266700"/>
                    <a:gd name="connsiteX25-2391" fmla="*/ 3683000 w 10337800"/>
                    <a:gd name="connsiteY25-2392" fmla="*/ 127000 h 266700"/>
                    <a:gd name="connsiteX26-2393" fmla="*/ 3797300 w 10337800"/>
                    <a:gd name="connsiteY26-2394" fmla="*/ 114300 h 266700"/>
                    <a:gd name="connsiteX27-2395" fmla="*/ 4114800 w 10337800"/>
                    <a:gd name="connsiteY27-2396" fmla="*/ 165100 h 266700"/>
                    <a:gd name="connsiteX28-2397" fmla="*/ 4381500 w 10337800"/>
                    <a:gd name="connsiteY28-2398" fmla="*/ 165100 h 266700"/>
                    <a:gd name="connsiteX29-2399" fmla="*/ 4559300 w 10337800"/>
                    <a:gd name="connsiteY29-2400" fmla="*/ 88900 h 266700"/>
                    <a:gd name="connsiteX30-2401" fmla="*/ 4813300 w 10337800"/>
                    <a:gd name="connsiteY30-2402" fmla="*/ 139700 h 266700"/>
                    <a:gd name="connsiteX31-2403" fmla="*/ 4965700 w 10337800"/>
                    <a:gd name="connsiteY31-2404" fmla="*/ 76200 h 266700"/>
                    <a:gd name="connsiteX32-2405" fmla="*/ 5194300 w 10337800"/>
                    <a:gd name="connsiteY32-2406" fmla="*/ 241300 h 266700"/>
                    <a:gd name="connsiteX33-2407" fmla="*/ 5410200 w 10337800"/>
                    <a:gd name="connsiteY33-2408" fmla="*/ 139700 h 266700"/>
                    <a:gd name="connsiteX34-2409" fmla="*/ 5499100 w 10337800"/>
                    <a:gd name="connsiteY34-2410" fmla="*/ 88900 h 266700"/>
                    <a:gd name="connsiteX35-2411" fmla="*/ 5626100 w 10337800"/>
                    <a:gd name="connsiteY35-2412" fmla="*/ 228600 h 266700"/>
                    <a:gd name="connsiteX36-2413" fmla="*/ 5753100 w 10337800"/>
                    <a:gd name="connsiteY36-2414" fmla="*/ 190500 h 266700"/>
                    <a:gd name="connsiteX37-2415" fmla="*/ 5918200 w 10337800"/>
                    <a:gd name="connsiteY37-2416" fmla="*/ 165100 h 266700"/>
                    <a:gd name="connsiteX38-2417" fmla="*/ 6134100 w 10337800"/>
                    <a:gd name="connsiteY38-2418" fmla="*/ 76200 h 266700"/>
                    <a:gd name="connsiteX39-2419" fmla="*/ 6477000 w 10337800"/>
                    <a:gd name="connsiteY39-2420" fmla="*/ 114300 h 266700"/>
                    <a:gd name="connsiteX40-2421" fmla="*/ 6832600 w 10337800"/>
                    <a:gd name="connsiteY40-2422" fmla="*/ 101600 h 266700"/>
                    <a:gd name="connsiteX41-2423" fmla="*/ 6997700 w 10337800"/>
                    <a:gd name="connsiteY41-2424" fmla="*/ 88900 h 266700"/>
                    <a:gd name="connsiteX42-2425" fmla="*/ 7124700 w 10337800"/>
                    <a:gd name="connsiteY42-2426" fmla="*/ 177800 h 266700"/>
                    <a:gd name="connsiteX43-2427" fmla="*/ 7277100 w 10337800"/>
                    <a:gd name="connsiteY43-2428" fmla="*/ 114300 h 266700"/>
                    <a:gd name="connsiteX44-2429" fmla="*/ 7505700 w 10337800"/>
                    <a:gd name="connsiteY44-2430" fmla="*/ 177800 h 266700"/>
                    <a:gd name="connsiteX45-2431" fmla="*/ 7772400 w 10337800"/>
                    <a:gd name="connsiteY45-2432" fmla="*/ 152400 h 266700"/>
                    <a:gd name="connsiteX46-2433" fmla="*/ 7823200 w 10337800"/>
                    <a:gd name="connsiteY46-2434" fmla="*/ 76200 h 266700"/>
                    <a:gd name="connsiteX47-2435" fmla="*/ 7988300 w 10337800"/>
                    <a:gd name="connsiteY47-2436" fmla="*/ 152400 h 266700"/>
                    <a:gd name="connsiteX48-2437" fmla="*/ 8216900 w 10337800"/>
                    <a:gd name="connsiteY48-2438" fmla="*/ 152400 h 266700"/>
                    <a:gd name="connsiteX49-2439" fmla="*/ 8407400 w 10337800"/>
                    <a:gd name="connsiteY49-2440" fmla="*/ 127000 h 266700"/>
                    <a:gd name="connsiteX50-2441" fmla="*/ 8724900 w 10337800"/>
                    <a:gd name="connsiteY50-2442" fmla="*/ 228600 h 266700"/>
                    <a:gd name="connsiteX51-2443" fmla="*/ 8775700 w 10337800"/>
                    <a:gd name="connsiteY51-2444" fmla="*/ 241300 h 266700"/>
                    <a:gd name="connsiteX52-2445" fmla="*/ 8966200 w 10337800"/>
                    <a:gd name="connsiteY52-2446" fmla="*/ 215900 h 266700"/>
                    <a:gd name="connsiteX53-2447" fmla="*/ 8978900 w 10337800"/>
                    <a:gd name="connsiteY53-2448" fmla="*/ 152400 h 266700"/>
                    <a:gd name="connsiteX54-2449" fmla="*/ 9144000 w 10337800"/>
                    <a:gd name="connsiteY54-2450" fmla="*/ 228600 h 266700"/>
                    <a:gd name="connsiteX55-2451" fmla="*/ 9194800 w 10337800"/>
                    <a:gd name="connsiteY55-2452" fmla="*/ 165100 h 266700"/>
                    <a:gd name="connsiteX56-2453" fmla="*/ 9309100 w 10337800"/>
                    <a:gd name="connsiteY56-2454" fmla="*/ 266700 h 266700"/>
                    <a:gd name="connsiteX57-2455" fmla="*/ 9525000 w 10337800"/>
                    <a:gd name="connsiteY57-2456" fmla="*/ 215900 h 266700"/>
                    <a:gd name="connsiteX58-2457" fmla="*/ 9563100 w 10337800"/>
                    <a:gd name="connsiteY58-2458" fmla="*/ 127000 h 266700"/>
                    <a:gd name="connsiteX59-2459" fmla="*/ 9740900 w 10337800"/>
                    <a:gd name="connsiteY59-2460" fmla="*/ 177800 h 266700"/>
                    <a:gd name="connsiteX60-2461" fmla="*/ 10147300 w 10337800"/>
                    <a:gd name="connsiteY60-2462" fmla="*/ 190500 h 266700"/>
                    <a:gd name="connsiteX61-2463" fmla="*/ 10325100 w 10337800"/>
                    <a:gd name="connsiteY61-2464" fmla="*/ 88900 h 266700"/>
                    <a:gd name="connsiteX62-2465" fmla="*/ 10337800 w 10337800"/>
                    <a:gd name="connsiteY62-2466" fmla="*/ 12700 h 266700"/>
                    <a:gd name="connsiteX63-2467" fmla="*/ 0 w 10337800"/>
                    <a:gd name="connsiteY63-2468" fmla="*/ 0 h 266700"/>
                    <a:gd name="connsiteX64-2469" fmla="*/ 63500 w 10337800"/>
                    <a:gd name="connsiteY64-2470" fmla="*/ 88900 h 266700"/>
                    <a:gd name="connsiteX0-2471" fmla="*/ 63500 w 10337800"/>
                    <a:gd name="connsiteY0-2472" fmla="*/ 88900 h 266700"/>
                    <a:gd name="connsiteX1-2473" fmla="*/ 139700 w 10337800"/>
                    <a:gd name="connsiteY1-2474" fmla="*/ 190500 h 266700"/>
                    <a:gd name="connsiteX2-2475" fmla="*/ 279400 w 10337800"/>
                    <a:gd name="connsiteY2-2476" fmla="*/ 190500 h 266700"/>
                    <a:gd name="connsiteX3-2477" fmla="*/ 292100 w 10337800"/>
                    <a:gd name="connsiteY3-2478" fmla="*/ 114300 h 266700"/>
                    <a:gd name="connsiteX4-2479" fmla="*/ 431800 w 10337800"/>
                    <a:gd name="connsiteY4-2480" fmla="*/ 101600 h 266700"/>
                    <a:gd name="connsiteX5-2481" fmla="*/ 482600 w 10337800"/>
                    <a:gd name="connsiteY5-2482" fmla="*/ 203200 h 266700"/>
                    <a:gd name="connsiteX6-2483" fmla="*/ 711200 w 10337800"/>
                    <a:gd name="connsiteY6-2484" fmla="*/ 254000 h 266700"/>
                    <a:gd name="connsiteX7-2485" fmla="*/ 800100 w 10337800"/>
                    <a:gd name="connsiteY7-2486" fmla="*/ 127000 h 266700"/>
                    <a:gd name="connsiteX8-2487" fmla="*/ 952500 w 10337800"/>
                    <a:gd name="connsiteY8-2488" fmla="*/ 127000 h 266700"/>
                    <a:gd name="connsiteX9-2489" fmla="*/ 1066800 w 10337800"/>
                    <a:gd name="connsiteY9-2490" fmla="*/ 228600 h 266700"/>
                    <a:gd name="connsiteX10-2491" fmla="*/ 1130300 w 10337800"/>
                    <a:gd name="connsiteY10-2492" fmla="*/ 177800 h 266700"/>
                    <a:gd name="connsiteX11-2493" fmla="*/ 1193800 w 10337800"/>
                    <a:gd name="connsiteY11-2494" fmla="*/ 127000 h 266700"/>
                    <a:gd name="connsiteX12-2495" fmla="*/ 1270000 w 10337800"/>
                    <a:gd name="connsiteY12-2496" fmla="*/ 139700 h 266700"/>
                    <a:gd name="connsiteX13-2497" fmla="*/ 1308100 w 10337800"/>
                    <a:gd name="connsiteY13-2498" fmla="*/ 101600 h 266700"/>
                    <a:gd name="connsiteX14-2499" fmla="*/ 1409700 w 10337800"/>
                    <a:gd name="connsiteY14-2500" fmla="*/ 139700 h 266700"/>
                    <a:gd name="connsiteX15-2501" fmla="*/ 1473200 w 10337800"/>
                    <a:gd name="connsiteY15-2502" fmla="*/ 165100 h 266700"/>
                    <a:gd name="connsiteX16-2503" fmla="*/ 1536700 w 10337800"/>
                    <a:gd name="connsiteY16-2504" fmla="*/ 76200 h 266700"/>
                    <a:gd name="connsiteX17-2505" fmla="*/ 1638300 w 10337800"/>
                    <a:gd name="connsiteY17-2506" fmla="*/ 165100 h 266700"/>
                    <a:gd name="connsiteX18-2507" fmla="*/ 1943100 w 10337800"/>
                    <a:gd name="connsiteY18-2508" fmla="*/ 152400 h 266700"/>
                    <a:gd name="connsiteX19-2509" fmla="*/ 2032000 w 10337800"/>
                    <a:gd name="connsiteY19-2510" fmla="*/ 88900 h 266700"/>
                    <a:gd name="connsiteX20-2511" fmla="*/ 2146300 w 10337800"/>
                    <a:gd name="connsiteY20-2512" fmla="*/ 152400 h 266700"/>
                    <a:gd name="connsiteX21-2513" fmla="*/ 2336800 w 10337800"/>
                    <a:gd name="connsiteY21-2514" fmla="*/ 127000 h 266700"/>
                    <a:gd name="connsiteX22-2515" fmla="*/ 2527300 w 10337800"/>
                    <a:gd name="connsiteY22-2516" fmla="*/ 177800 h 266700"/>
                    <a:gd name="connsiteX23-2517" fmla="*/ 2692400 w 10337800"/>
                    <a:gd name="connsiteY23-2518" fmla="*/ 88900 h 266700"/>
                    <a:gd name="connsiteX24-2519" fmla="*/ 3162300 w 10337800"/>
                    <a:gd name="connsiteY24-2520" fmla="*/ 139700 h 266700"/>
                    <a:gd name="connsiteX25-2521" fmla="*/ 3683000 w 10337800"/>
                    <a:gd name="connsiteY25-2522" fmla="*/ 127000 h 266700"/>
                    <a:gd name="connsiteX26-2523" fmla="*/ 3797300 w 10337800"/>
                    <a:gd name="connsiteY26-2524" fmla="*/ 114300 h 266700"/>
                    <a:gd name="connsiteX27-2525" fmla="*/ 4114800 w 10337800"/>
                    <a:gd name="connsiteY27-2526" fmla="*/ 165100 h 266700"/>
                    <a:gd name="connsiteX28-2527" fmla="*/ 4381500 w 10337800"/>
                    <a:gd name="connsiteY28-2528" fmla="*/ 165100 h 266700"/>
                    <a:gd name="connsiteX29-2529" fmla="*/ 4559300 w 10337800"/>
                    <a:gd name="connsiteY29-2530" fmla="*/ 88900 h 266700"/>
                    <a:gd name="connsiteX30-2531" fmla="*/ 4813300 w 10337800"/>
                    <a:gd name="connsiteY30-2532" fmla="*/ 139700 h 266700"/>
                    <a:gd name="connsiteX31-2533" fmla="*/ 4965700 w 10337800"/>
                    <a:gd name="connsiteY31-2534" fmla="*/ 76200 h 266700"/>
                    <a:gd name="connsiteX32-2535" fmla="*/ 5194300 w 10337800"/>
                    <a:gd name="connsiteY32-2536" fmla="*/ 241300 h 266700"/>
                    <a:gd name="connsiteX33-2537" fmla="*/ 5410200 w 10337800"/>
                    <a:gd name="connsiteY33-2538" fmla="*/ 139700 h 266700"/>
                    <a:gd name="connsiteX34-2539" fmla="*/ 5499100 w 10337800"/>
                    <a:gd name="connsiteY34-2540" fmla="*/ 88900 h 266700"/>
                    <a:gd name="connsiteX35-2541" fmla="*/ 5626100 w 10337800"/>
                    <a:gd name="connsiteY35-2542" fmla="*/ 228600 h 266700"/>
                    <a:gd name="connsiteX36-2543" fmla="*/ 5753100 w 10337800"/>
                    <a:gd name="connsiteY36-2544" fmla="*/ 190500 h 266700"/>
                    <a:gd name="connsiteX37-2545" fmla="*/ 5918200 w 10337800"/>
                    <a:gd name="connsiteY37-2546" fmla="*/ 165100 h 266700"/>
                    <a:gd name="connsiteX38-2547" fmla="*/ 6134100 w 10337800"/>
                    <a:gd name="connsiteY38-2548" fmla="*/ 76200 h 266700"/>
                    <a:gd name="connsiteX39-2549" fmla="*/ 6477000 w 10337800"/>
                    <a:gd name="connsiteY39-2550" fmla="*/ 114300 h 266700"/>
                    <a:gd name="connsiteX40-2551" fmla="*/ 6832600 w 10337800"/>
                    <a:gd name="connsiteY40-2552" fmla="*/ 101600 h 266700"/>
                    <a:gd name="connsiteX41-2553" fmla="*/ 6997700 w 10337800"/>
                    <a:gd name="connsiteY41-2554" fmla="*/ 88900 h 266700"/>
                    <a:gd name="connsiteX42-2555" fmla="*/ 7124700 w 10337800"/>
                    <a:gd name="connsiteY42-2556" fmla="*/ 177800 h 266700"/>
                    <a:gd name="connsiteX43-2557" fmla="*/ 7277100 w 10337800"/>
                    <a:gd name="connsiteY43-2558" fmla="*/ 114300 h 266700"/>
                    <a:gd name="connsiteX44-2559" fmla="*/ 7505700 w 10337800"/>
                    <a:gd name="connsiteY44-2560" fmla="*/ 177800 h 266700"/>
                    <a:gd name="connsiteX45-2561" fmla="*/ 7772400 w 10337800"/>
                    <a:gd name="connsiteY45-2562" fmla="*/ 152400 h 266700"/>
                    <a:gd name="connsiteX46-2563" fmla="*/ 7823200 w 10337800"/>
                    <a:gd name="connsiteY46-2564" fmla="*/ 76200 h 266700"/>
                    <a:gd name="connsiteX47-2565" fmla="*/ 7988300 w 10337800"/>
                    <a:gd name="connsiteY47-2566" fmla="*/ 152400 h 266700"/>
                    <a:gd name="connsiteX48-2567" fmla="*/ 8216900 w 10337800"/>
                    <a:gd name="connsiteY48-2568" fmla="*/ 152400 h 266700"/>
                    <a:gd name="connsiteX49-2569" fmla="*/ 8407400 w 10337800"/>
                    <a:gd name="connsiteY49-2570" fmla="*/ 127000 h 266700"/>
                    <a:gd name="connsiteX50-2571" fmla="*/ 8724900 w 10337800"/>
                    <a:gd name="connsiteY50-2572" fmla="*/ 228600 h 266700"/>
                    <a:gd name="connsiteX51-2573" fmla="*/ 8775700 w 10337800"/>
                    <a:gd name="connsiteY51-2574" fmla="*/ 241300 h 266700"/>
                    <a:gd name="connsiteX52-2575" fmla="*/ 8966200 w 10337800"/>
                    <a:gd name="connsiteY52-2576" fmla="*/ 215900 h 266700"/>
                    <a:gd name="connsiteX53-2577" fmla="*/ 8978900 w 10337800"/>
                    <a:gd name="connsiteY53-2578" fmla="*/ 152400 h 266700"/>
                    <a:gd name="connsiteX54-2579" fmla="*/ 9144000 w 10337800"/>
                    <a:gd name="connsiteY54-2580" fmla="*/ 228600 h 266700"/>
                    <a:gd name="connsiteX55-2581" fmla="*/ 9194800 w 10337800"/>
                    <a:gd name="connsiteY55-2582" fmla="*/ 165100 h 266700"/>
                    <a:gd name="connsiteX56-2583" fmla="*/ 9309100 w 10337800"/>
                    <a:gd name="connsiteY56-2584" fmla="*/ 266700 h 266700"/>
                    <a:gd name="connsiteX57-2585" fmla="*/ 9525000 w 10337800"/>
                    <a:gd name="connsiteY57-2586" fmla="*/ 215900 h 266700"/>
                    <a:gd name="connsiteX58-2587" fmla="*/ 9563100 w 10337800"/>
                    <a:gd name="connsiteY58-2588" fmla="*/ 127000 h 266700"/>
                    <a:gd name="connsiteX59-2589" fmla="*/ 9740900 w 10337800"/>
                    <a:gd name="connsiteY59-2590" fmla="*/ 177800 h 266700"/>
                    <a:gd name="connsiteX60-2591" fmla="*/ 10147300 w 10337800"/>
                    <a:gd name="connsiteY60-2592" fmla="*/ 190500 h 266700"/>
                    <a:gd name="connsiteX61-2593" fmla="*/ 10325100 w 10337800"/>
                    <a:gd name="connsiteY61-2594" fmla="*/ 88900 h 266700"/>
                    <a:gd name="connsiteX62-2595" fmla="*/ 10337800 w 10337800"/>
                    <a:gd name="connsiteY62-2596" fmla="*/ 12700 h 266700"/>
                    <a:gd name="connsiteX63-2597" fmla="*/ 0 w 10337800"/>
                    <a:gd name="connsiteY63-2598" fmla="*/ 0 h 266700"/>
                    <a:gd name="connsiteX64-2599" fmla="*/ 63500 w 10337800"/>
                    <a:gd name="connsiteY64-2600" fmla="*/ 88900 h 266700"/>
                    <a:gd name="connsiteX0-2601" fmla="*/ 63500 w 10337800"/>
                    <a:gd name="connsiteY0-2602" fmla="*/ 88900 h 266700"/>
                    <a:gd name="connsiteX1-2603" fmla="*/ 139700 w 10337800"/>
                    <a:gd name="connsiteY1-2604" fmla="*/ 190500 h 266700"/>
                    <a:gd name="connsiteX2-2605" fmla="*/ 279400 w 10337800"/>
                    <a:gd name="connsiteY2-2606" fmla="*/ 190500 h 266700"/>
                    <a:gd name="connsiteX3-2607" fmla="*/ 292100 w 10337800"/>
                    <a:gd name="connsiteY3-2608" fmla="*/ 114300 h 266700"/>
                    <a:gd name="connsiteX4-2609" fmla="*/ 431800 w 10337800"/>
                    <a:gd name="connsiteY4-2610" fmla="*/ 101600 h 266700"/>
                    <a:gd name="connsiteX5-2611" fmla="*/ 482600 w 10337800"/>
                    <a:gd name="connsiteY5-2612" fmla="*/ 203200 h 266700"/>
                    <a:gd name="connsiteX6-2613" fmla="*/ 711200 w 10337800"/>
                    <a:gd name="connsiteY6-2614" fmla="*/ 254000 h 266700"/>
                    <a:gd name="connsiteX7-2615" fmla="*/ 800100 w 10337800"/>
                    <a:gd name="connsiteY7-2616" fmla="*/ 127000 h 266700"/>
                    <a:gd name="connsiteX8-2617" fmla="*/ 952500 w 10337800"/>
                    <a:gd name="connsiteY8-2618" fmla="*/ 127000 h 266700"/>
                    <a:gd name="connsiteX9-2619" fmla="*/ 1066800 w 10337800"/>
                    <a:gd name="connsiteY9-2620" fmla="*/ 228600 h 266700"/>
                    <a:gd name="connsiteX10-2621" fmla="*/ 1130300 w 10337800"/>
                    <a:gd name="connsiteY10-2622" fmla="*/ 177800 h 266700"/>
                    <a:gd name="connsiteX11-2623" fmla="*/ 1193800 w 10337800"/>
                    <a:gd name="connsiteY11-2624" fmla="*/ 127000 h 266700"/>
                    <a:gd name="connsiteX12-2625" fmla="*/ 1270000 w 10337800"/>
                    <a:gd name="connsiteY12-2626" fmla="*/ 139700 h 266700"/>
                    <a:gd name="connsiteX13-2627" fmla="*/ 1308100 w 10337800"/>
                    <a:gd name="connsiteY13-2628" fmla="*/ 101600 h 266700"/>
                    <a:gd name="connsiteX14-2629" fmla="*/ 1409700 w 10337800"/>
                    <a:gd name="connsiteY14-2630" fmla="*/ 139700 h 266700"/>
                    <a:gd name="connsiteX15-2631" fmla="*/ 1473200 w 10337800"/>
                    <a:gd name="connsiteY15-2632" fmla="*/ 165100 h 266700"/>
                    <a:gd name="connsiteX16-2633" fmla="*/ 1536700 w 10337800"/>
                    <a:gd name="connsiteY16-2634" fmla="*/ 76200 h 266700"/>
                    <a:gd name="connsiteX17-2635" fmla="*/ 1638300 w 10337800"/>
                    <a:gd name="connsiteY17-2636" fmla="*/ 165100 h 266700"/>
                    <a:gd name="connsiteX18-2637" fmla="*/ 1943100 w 10337800"/>
                    <a:gd name="connsiteY18-2638" fmla="*/ 152400 h 266700"/>
                    <a:gd name="connsiteX19-2639" fmla="*/ 2032000 w 10337800"/>
                    <a:gd name="connsiteY19-2640" fmla="*/ 88900 h 266700"/>
                    <a:gd name="connsiteX20-2641" fmla="*/ 2146300 w 10337800"/>
                    <a:gd name="connsiteY20-2642" fmla="*/ 152400 h 266700"/>
                    <a:gd name="connsiteX21-2643" fmla="*/ 2336800 w 10337800"/>
                    <a:gd name="connsiteY21-2644" fmla="*/ 127000 h 266700"/>
                    <a:gd name="connsiteX22-2645" fmla="*/ 2527300 w 10337800"/>
                    <a:gd name="connsiteY22-2646" fmla="*/ 177800 h 266700"/>
                    <a:gd name="connsiteX23-2647" fmla="*/ 2692400 w 10337800"/>
                    <a:gd name="connsiteY23-2648" fmla="*/ 88900 h 266700"/>
                    <a:gd name="connsiteX24-2649" fmla="*/ 3162300 w 10337800"/>
                    <a:gd name="connsiteY24-2650" fmla="*/ 139700 h 266700"/>
                    <a:gd name="connsiteX25-2651" fmla="*/ 3683000 w 10337800"/>
                    <a:gd name="connsiteY25-2652" fmla="*/ 127000 h 266700"/>
                    <a:gd name="connsiteX26-2653" fmla="*/ 3797300 w 10337800"/>
                    <a:gd name="connsiteY26-2654" fmla="*/ 114300 h 266700"/>
                    <a:gd name="connsiteX27-2655" fmla="*/ 4114800 w 10337800"/>
                    <a:gd name="connsiteY27-2656" fmla="*/ 165100 h 266700"/>
                    <a:gd name="connsiteX28-2657" fmla="*/ 4381500 w 10337800"/>
                    <a:gd name="connsiteY28-2658" fmla="*/ 165100 h 266700"/>
                    <a:gd name="connsiteX29-2659" fmla="*/ 4559300 w 10337800"/>
                    <a:gd name="connsiteY29-2660" fmla="*/ 88900 h 266700"/>
                    <a:gd name="connsiteX30-2661" fmla="*/ 4813300 w 10337800"/>
                    <a:gd name="connsiteY30-2662" fmla="*/ 139700 h 266700"/>
                    <a:gd name="connsiteX31-2663" fmla="*/ 4965700 w 10337800"/>
                    <a:gd name="connsiteY31-2664" fmla="*/ 76200 h 266700"/>
                    <a:gd name="connsiteX32-2665" fmla="*/ 5194300 w 10337800"/>
                    <a:gd name="connsiteY32-2666" fmla="*/ 241300 h 266700"/>
                    <a:gd name="connsiteX33-2667" fmla="*/ 5410200 w 10337800"/>
                    <a:gd name="connsiteY33-2668" fmla="*/ 139700 h 266700"/>
                    <a:gd name="connsiteX34-2669" fmla="*/ 5499100 w 10337800"/>
                    <a:gd name="connsiteY34-2670" fmla="*/ 88900 h 266700"/>
                    <a:gd name="connsiteX35-2671" fmla="*/ 5626100 w 10337800"/>
                    <a:gd name="connsiteY35-2672" fmla="*/ 228600 h 266700"/>
                    <a:gd name="connsiteX36-2673" fmla="*/ 5753100 w 10337800"/>
                    <a:gd name="connsiteY36-2674" fmla="*/ 190500 h 266700"/>
                    <a:gd name="connsiteX37-2675" fmla="*/ 5918200 w 10337800"/>
                    <a:gd name="connsiteY37-2676" fmla="*/ 165100 h 266700"/>
                    <a:gd name="connsiteX38-2677" fmla="*/ 6134100 w 10337800"/>
                    <a:gd name="connsiteY38-2678" fmla="*/ 76200 h 266700"/>
                    <a:gd name="connsiteX39-2679" fmla="*/ 6477000 w 10337800"/>
                    <a:gd name="connsiteY39-2680" fmla="*/ 114300 h 266700"/>
                    <a:gd name="connsiteX40-2681" fmla="*/ 6832600 w 10337800"/>
                    <a:gd name="connsiteY40-2682" fmla="*/ 101600 h 266700"/>
                    <a:gd name="connsiteX41-2683" fmla="*/ 6997700 w 10337800"/>
                    <a:gd name="connsiteY41-2684" fmla="*/ 88900 h 266700"/>
                    <a:gd name="connsiteX42-2685" fmla="*/ 7124700 w 10337800"/>
                    <a:gd name="connsiteY42-2686" fmla="*/ 177800 h 266700"/>
                    <a:gd name="connsiteX43-2687" fmla="*/ 7277100 w 10337800"/>
                    <a:gd name="connsiteY43-2688" fmla="*/ 114300 h 266700"/>
                    <a:gd name="connsiteX44-2689" fmla="*/ 7505700 w 10337800"/>
                    <a:gd name="connsiteY44-2690" fmla="*/ 177800 h 266700"/>
                    <a:gd name="connsiteX45-2691" fmla="*/ 7772400 w 10337800"/>
                    <a:gd name="connsiteY45-2692" fmla="*/ 152400 h 266700"/>
                    <a:gd name="connsiteX46-2693" fmla="*/ 7823200 w 10337800"/>
                    <a:gd name="connsiteY46-2694" fmla="*/ 76200 h 266700"/>
                    <a:gd name="connsiteX47-2695" fmla="*/ 7988300 w 10337800"/>
                    <a:gd name="connsiteY47-2696" fmla="*/ 152400 h 266700"/>
                    <a:gd name="connsiteX48-2697" fmla="*/ 8216900 w 10337800"/>
                    <a:gd name="connsiteY48-2698" fmla="*/ 152400 h 266700"/>
                    <a:gd name="connsiteX49-2699" fmla="*/ 8407400 w 10337800"/>
                    <a:gd name="connsiteY49-2700" fmla="*/ 127000 h 266700"/>
                    <a:gd name="connsiteX50-2701" fmla="*/ 8724900 w 10337800"/>
                    <a:gd name="connsiteY50-2702" fmla="*/ 228600 h 266700"/>
                    <a:gd name="connsiteX51-2703" fmla="*/ 8775700 w 10337800"/>
                    <a:gd name="connsiteY51-2704" fmla="*/ 241300 h 266700"/>
                    <a:gd name="connsiteX52-2705" fmla="*/ 8966200 w 10337800"/>
                    <a:gd name="connsiteY52-2706" fmla="*/ 215900 h 266700"/>
                    <a:gd name="connsiteX53-2707" fmla="*/ 8978900 w 10337800"/>
                    <a:gd name="connsiteY53-2708" fmla="*/ 152400 h 266700"/>
                    <a:gd name="connsiteX54-2709" fmla="*/ 9144000 w 10337800"/>
                    <a:gd name="connsiteY54-2710" fmla="*/ 228600 h 266700"/>
                    <a:gd name="connsiteX55-2711" fmla="*/ 9194800 w 10337800"/>
                    <a:gd name="connsiteY55-2712" fmla="*/ 165100 h 266700"/>
                    <a:gd name="connsiteX56-2713" fmla="*/ 9309100 w 10337800"/>
                    <a:gd name="connsiteY56-2714" fmla="*/ 266700 h 266700"/>
                    <a:gd name="connsiteX57-2715" fmla="*/ 9525000 w 10337800"/>
                    <a:gd name="connsiteY57-2716" fmla="*/ 215900 h 266700"/>
                    <a:gd name="connsiteX58-2717" fmla="*/ 9563100 w 10337800"/>
                    <a:gd name="connsiteY58-2718" fmla="*/ 127000 h 266700"/>
                    <a:gd name="connsiteX59-2719" fmla="*/ 9740900 w 10337800"/>
                    <a:gd name="connsiteY59-2720" fmla="*/ 177800 h 266700"/>
                    <a:gd name="connsiteX60-2721" fmla="*/ 10147300 w 10337800"/>
                    <a:gd name="connsiteY60-2722" fmla="*/ 190500 h 266700"/>
                    <a:gd name="connsiteX61-2723" fmla="*/ 10325100 w 10337800"/>
                    <a:gd name="connsiteY61-2724" fmla="*/ 88900 h 266700"/>
                    <a:gd name="connsiteX62-2725" fmla="*/ 10337800 w 10337800"/>
                    <a:gd name="connsiteY62-2726" fmla="*/ 12700 h 266700"/>
                    <a:gd name="connsiteX63-2727" fmla="*/ 0 w 10337800"/>
                    <a:gd name="connsiteY63-2728" fmla="*/ 0 h 266700"/>
                    <a:gd name="connsiteX64-2729" fmla="*/ 63500 w 10337800"/>
                    <a:gd name="connsiteY64-2730" fmla="*/ 88900 h 266700"/>
                    <a:gd name="connsiteX0-2731" fmla="*/ 63500 w 10337800"/>
                    <a:gd name="connsiteY0-2732" fmla="*/ 88900 h 266700"/>
                    <a:gd name="connsiteX1-2733" fmla="*/ 139700 w 10337800"/>
                    <a:gd name="connsiteY1-2734" fmla="*/ 190500 h 266700"/>
                    <a:gd name="connsiteX2-2735" fmla="*/ 279400 w 10337800"/>
                    <a:gd name="connsiteY2-2736" fmla="*/ 190500 h 266700"/>
                    <a:gd name="connsiteX3-2737" fmla="*/ 292100 w 10337800"/>
                    <a:gd name="connsiteY3-2738" fmla="*/ 114300 h 266700"/>
                    <a:gd name="connsiteX4-2739" fmla="*/ 431800 w 10337800"/>
                    <a:gd name="connsiteY4-2740" fmla="*/ 101600 h 266700"/>
                    <a:gd name="connsiteX5-2741" fmla="*/ 482600 w 10337800"/>
                    <a:gd name="connsiteY5-2742" fmla="*/ 203200 h 266700"/>
                    <a:gd name="connsiteX6-2743" fmla="*/ 711200 w 10337800"/>
                    <a:gd name="connsiteY6-2744" fmla="*/ 254000 h 266700"/>
                    <a:gd name="connsiteX7-2745" fmla="*/ 800100 w 10337800"/>
                    <a:gd name="connsiteY7-2746" fmla="*/ 127000 h 266700"/>
                    <a:gd name="connsiteX8-2747" fmla="*/ 952500 w 10337800"/>
                    <a:gd name="connsiteY8-2748" fmla="*/ 127000 h 266700"/>
                    <a:gd name="connsiteX9-2749" fmla="*/ 1066800 w 10337800"/>
                    <a:gd name="connsiteY9-2750" fmla="*/ 228600 h 266700"/>
                    <a:gd name="connsiteX10-2751" fmla="*/ 1130300 w 10337800"/>
                    <a:gd name="connsiteY10-2752" fmla="*/ 177800 h 266700"/>
                    <a:gd name="connsiteX11-2753" fmla="*/ 1193800 w 10337800"/>
                    <a:gd name="connsiteY11-2754" fmla="*/ 127000 h 266700"/>
                    <a:gd name="connsiteX12-2755" fmla="*/ 1270000 w 10337800"/>
                    <a:gd name="connsiteY12-2756" fmla="*/ 139700 h 266700"/>
                    <a:gd name="connsiteX13-2757" fmla="*/ 1308100 w 10337800"/>
                    <a:gd name="connsiteY13-2758" fmla="*/ 101600 h 266700"/>
                    <a:gd name="connsiteX14-2759" fmla="*/ 1409700 w 10337800"/>
                    <a:gd name="connsiteY14-2760" fmla="*/ 139700 h 266700"/>
                    <a:gd name="connsiteX15-2761" fmla="*/ 1473200 w 10337800"/>
                    <a:gd name="connsiteY15-2762" fmla="*/ 165100 h 266700"/>
                    <a:gd name="connsiteX16-2763" fmla="*/ 1536700 w 10337800"/>
                    <a:gd name="connsiteY16-2764" fmla="*/ 76200 h 266700"/>
                    <a:gd name="connsiteX17-2765" fmla="*/ 1638300 w 10337800"/>
                    <a:gd name="connsiteY17-2766" fmla="*/ 165100 h 266700"/>
                    <a:gd name="connsiteX18-2767" fmla="*/ 1943100 w 10337800"/>
                    <a:gd name="connsiteY18-2768" fmla="*/ 152400 h 266700"/>
                    <a:gd name="connsiteX19-2769" fmla="*/ 2032000 w 10337800"/>
                    <a:gd name="connsiteY19-2770" fmla="*/ 88900 h 266700"/>
                    <a:gd name="connsiteX20-2771" fmla="*/ 2146300 w 10337800"/>
                    <a:gd name="connsiteY20-2772" fmla="*/ 152400 h 266700"/>
                    <a:gd name="connsiteX21-2773" fmla="*/ 2336800 w 10337800"/>
                    <a:gd name="connsiteY21-2774" fmla="*/ 127000 h 266700"/>
                    <a:gd name="connsiteX22-2775" fmla="*/ 2527300 w 10337800"/>
                    <a:gd name="connsiteY22-2776" fmla="*/ 177800 h 266700"/>
                    <a:gd name="connsiteX23-2777" fmla="*/ 2692400 w 10337800"/>
                    <a:gd name="connsiteY23-2778" fmla="*/ 88900 h 266700"/>
                    <a:gd name="connsiteX24-2779" fmla="*/ 3162300 w 10337800"/>
                    <a:gd name="connsiteY24-2780" fmla="*/ 139700 h 266700"/>
                    <a:gd name="connsiteX25-2781" fmla="*/ 3683000 w 10337800"/>
                    <a:gd name="connsiteY25-2782" fmla="*/ 127000 h 266700"/>
                    <a:gd name="connsiteX26-2783" fmla="*/ 3797300 w 10337800"/>
                    <a:gd name="connsiteY26-2784" fmla="*/ 114300 h 266700"/>
                    <a:gd name="connsiteX27-2785" fmla="*/ 4114800 w 10337800"/>
                    <a:gd name="connsiteY27-2786" fmla="*/ 165100 h 266700"/>
                    <a:gd name="connsiteX28-2787" fmla="*/ 4381500 w 10337800"/>
                    <a:gd name="connsiteY28-2788" fmla="*/ 165100 h 266700"/>
                    <a:gd name="connsiteX29-2789" fmla="*/ 4559300 w 10337800"/>
                    <a:gd name="connsiteY29-2790" fmla="*/ 88900 h 266700"/>
                    <a:gd name="connsiteX30-2791" fmla="*/ 4813300 w 10337800"/>
                    <a:gd name="connsiteY30-2792" fmla="*/ 139700 h 266700"/>
                    <a:gd name="connsiteX31-2793" fmla="*/ 4965700 w 10337800"/>
                    <a:gd name="connsiteY31-2794" fmla="*/ 76200 h 266700"/>
                    <a:gd name="connsiteX32-2795" fmla="*/ 5194300 w 10337800"/>
                    <a:gd name="connsiteY32-2796" fmla="*/ 241300 h 266700"/>
                    <a:gd name="connsiteX33-2797" fmla="*/ 5410200 w 10337800"/>
                    <a:gd name="connsiteY33-2798" fmla="*/ 139700 h 266700"/>
                    <a:gd name="connsiteX34-2799" fmla="*/ 5499100 w 10337800"/>
                    <a:gd name="connsiteY34-2800" fmla="*/ 88900 h 266700"/>
                    <a:gd name="connsiteX35-2801" fmla="*/ 5626100 w 10337800"/>
                    <a:gd name="connsiteY35-2802" fmla="*/ 228600 h 266700"/>
                    <a:gd name="connsiteX36-2803" fmla="*/ 5753100 w 10337800"/>
                    <a:gd name="connsiteY36-2804" fmla="*/ 190500 h 266700"/>
                    <a:gd name="connsiteX37-2805" fmla="*/ 5918200 w 10337800"/>
                    <a:gd name="connsiteY37-2806" fmla="*/ 165100 h 266700"/>
                    <a:gd name="connsiteX38-2807" fmla="*/ 6134100 w 10337800"/>
                    <a:gd name="connsiteY38-2808" fmla="*/ 76200 h 266700"/>
                    <a:gd name="connsiteX39-2809" fmla="*/ 6477000 w 10337800"/>
                    <a:gd name="connsiteY39-2810" fmla="*/ 114300 h 266700"/>
                    <a:gd name="connsiteX40-2811" fmla="*/ 6832600 w 10337800"/>
                    <a:gd name="connsiteY40-2812" fmla="*/ 101600 h 266700"/>
                    <a:gd name="connsiteX41-2813" fmla="*/ 6997700 w 10337800"/>
                    <a:gd name="connsiteY41-2814" fmla="*/ 88900 h 266700"/>
                    <a:gd name="connsiteX42-2815" fmla="*/ 7124700 w 10337800"/>
                    <a:gd name="connsiteY42-2816" fmla="*/ 177800 h 266700"/>
                    <a:gd name="connsiteX43-2817" fmla="*/ 7277100 w 10337800"/>
                    <a:gd name="connsiteY43-2818" fmla="*/ 114300 h 266700"/>
                    <a:gd name="connsiteX44-2819" fmla="*/ 7505700 w 10337800"/>
                    <a:gd name="connsiteY44-2820" fmla="*/ 177800 h 266700"/>
                    <a:gd name="connsiteX45-2821" fmla="*/ 7772400 w 10337800"/>
                    <a:gd name="connsiteY45-2822" fmla="*/ 152400 h 266700"/>
                    <a:gd name="connsiteX46-2823" fmla="*/ 7823200 w 10337800"/>
                    <a:gd name="connsiteY46-2824" fmla="*/ 76200 h 266700"/>
                    <a:gd name="connsiteX47-2825" fmla="*/ 7988300 w 10337800"/>
                    <a:gd name="connsiteY47-2826" fmla="*/ 152400 h 266700"/>
                    <a:gd name="connsiteX48-2827" fmla="*/ 8216900 w 10337800"/>
                    <a:gd name="connsiteY48-2828" fmla="*/ 152400 h 266700"/>
                    <a:gd name="connsiteX49-2829" fmla="*/ 8407400 w 10337800"/>
                    <a:gd name="connsiteY49-2830" fmla="*/ 127000 h 266700"/>
                    <a:gd name="connsiteX50-2831" fmla="*/ 8724900 w 10337800"/>
                    <a:gd name="connsiteY50-2832" fmla="*/ 228600 h 266700"/>
                    <a:gd name="connsiteX51-2833" fmla="*/ 8775700 w 10337800"/>
                    <a:gd name="connsiteY51-2834" fmla="*/ 241300 h 266700"/>
                    <a:gd name="connsiteX52-2835" fmla="*/ 8966200 w 10337800"/>
                    <a:gd name="connsiteY52-2836" fmla="*/ 215900 h 266700"/>
                    <a:gd name="connsiteX53-2837" fmla="*/ 8978900 w 10337800"/>
                    <a:gd name="connsiteY53-2838" fmla="*/ 152400 h 266700"/>
                    <a:gd name="connsiteX54-2839" fmla="*/ 9144000 w 10337800"/>
                    <a:gd name="connsiteY54-2840" fmla="*/ 228600 h 266700"/>
                    <a:gd name="connsiteX55-2841" fmla="*/ 9194800 w 10337800"/>
                    <a:gd name="connsiteY55-2842" fmla="*/ 165100 h 266700"/>
                    <a:gd name="connsiteX56-2843" fmla="*/ 9309100 w 10337800"/>
                    <a:gd name="connsiteY56-2844" fmla="*/ 266700 h 266700"/>
                    <a:gd name="connsiteX57-2845" fmla="*/ 9525000 w 10337800"/>
                    <a:gd name="connsiteY57-2846" fmla="*/ 215900 h 266700"/>
                    <a:gd name="connsiteX58-2847" fmla="*/ 9563100 w 10337800"/>
                    <a:gd name="connsiteY58-2848" fmla="*/ 127000 h 266700"/>
                    <a:gd name="connsiteX59-2849" fmla="*/ 9740900 w 10337800"/>
                    <a:gd name="connsiteY59-2850" fmla="*/ 177800 h 266700"/>
                    <a:gd name="connsiteX60-2851" fmla="*/ 10147300 w 10337800"/>
                    <a:gd name="connsiteY60-2852" fmla="*/ 190500 h 266700"/>
                    <a:gd name="connsiteX61-2853" fmla="*/ 10325100 w 10337800"/>
                    <a:gd name="connsiteY61-2854" fmla="*/ 88900 h 266700"/>
                    <a:gd name="connsiteX62-2855" fmla="*/ 10337800 w 10337800"/>
                    <a:gd name="connsiteY62-2856" fmla="*/ 12700 h 266700"/>
                    <a:gd name="connsiteX63-2857" fmla="*/ 0 w 10337800"/>
                    <a:gd name="connsiteY63-2858" fmla="*/ 0 h 266700"/>
                    <a:gd name="connsiteX64-2859" fmla="*/ 63500 w 10337800"/>
                    <a:gd name="connsiteY64-2860" fmla="*/ 88900 h 266700"/>
                    <a:gd name="connsiteX0-2861" fmla="*/ 63500 w 10337800"/>
                    <a:gd name="connsiteY0-2862" fmla="*/ 88900 h 266700"/>
                    <a:gd name="connsiteX1-2863" fmla="*/ 139700 w 10337800"/>
                    <a:gd name="connsiteY1-2864" fmla="*/ 190500 h 266700"/>
                    <a:gd name="connsiteX2-2865" fmla="*/ 279400 w 10337800"/>
                    <a:gd name="connsiteY2-2866" fmla="*/ 190500 h 266700"/>
                    <a:gd name="connsiteX3-2867" fmla="*/ 292100 w 10337800"/>
                    <a:gd name="connsiteY3-2868" fmla="*/ 114300 h 266700"/>
                    <a:gd name="connsiteX4-2869" fmla="*/ 431800 w 10337800"/>
                    <a:gd name="connsiteY4-2870" fmla="*/ 101600 h 266700"/>
                    <a:gd name="connsiteX5-2871" fmla="*/ 482600 w 10337800"/>
                    <a:gd name="connsiteY5-2872" fmla="*/ 203200 h 266700"/>
                    <a:gd name="connsiteX6-2873" fmla="*/ 711200 w 10337800"/>
                    <a:gd name="connsiteY6-2874" fmla="*/ 254000 h 266700"/>
                    <a:gd name="connsiteX7-2875" fmla="*/ 800100 w 10337800"/>
                    <a:gd name="connsiteY7-2876" fmla="*/ 127000 h 266700"/>
                    <a:gd name="connsiteX8-2877" fmla="*/ 952500 w 10337800"/>
                    <a:gd name="connsiteY8-2878" fmla="*/ 127000 h 266700"/>
                    <a:gd name="connsiteX9-2879" fmla="*/ 1066800 w 10337800"/>
                    <a:gd name="connsiteY9-2880" fmla="*/ 228600 h 266700"/>
                    <a:gd name="connsiteX10-2881" fmla="*/ 1130300 w 10337800"/>
                    <a:gd name="connsiteY10-2882" fmla="*/ 177800 h 266700"/>
                    <a:gd name="connsiteX11-2883" fmla="*/ 1193800 w 10337800"/>
                    <a:gd name="connsiteY11-2884" fmla="*/ 127000 h 266700"/>
                    <a:gd name="connsiteX12-2885" fmla="*/ 1270000 w 10337800"/>
                    <a:gd name="connsiteY12-2886" fmla="*/ 139700 h 266700"/>
                    <a:gd name="connsiteX13-2887" fmla="*/ 1308100 w 10337800"/>
                    <a:gd name="connsiteY13-2888" fmla="*/ 101600 h 266700"/>
                    <a:gd name="connsiteX14-2889" fmla="*/ 1409700 w 10337800"/>
                    <a:gd name="connsiteY14-2890" fmla="*/ 139700 h 266700"/>
                    <a:gd name="connsiteX15-2891" fmla="*/ 1473200 w 10337800"/>
                    <a:gd name="connsiteY15-2892" fmla="*/ 165100 h 266700"/>
                    <a:gd name="connsiteX16-2893" fmla="*/ 1536700 w 10337800"/>
                    <a:gd name="connsiteY16-2894" fmla="*/ 76200 h 266700"/>
                    <a:gd name="connsiteX17-2895" fmla="*/ 1638300 w 10337800"/>
                    <a:gd name="connsiteY17-2896" fmla="*/ 165100 h 266700"/>
                    <a:gd name="connsiteX18-2897" fmla="*/ 1943100 w 10337800"/>
                    <a:gd name="connsiteY18-2898" fmla="*/ 152400 h 266700"/>
                    <a:gd name="connsiteX19-2899" fmla="*/ 2032000 w 10337800"/>
                    <a:gd name="connsiteY19-2900" fmla="*/ 88900 h 266700"/>
                    <a:gd name="connsiteX20-2901" fmla="*/ 2146300 w 10337800"/>
                    <a:gd name="connsiteY20-2902" fmla="*/ 152400 h 266700"/>
                    <a:gd name="connsiteX21-2903" fmla="*/ 2336800 w 10337800"/>
                    <a:gd name="connsiteY21-2904" fmla="*/ 127000 h 266700"/>
                    <a:gd name="connsiteX22-2905" fmla="*/ 2527300 w 10337800"/>
                    <a:gd name="connsiteY22-2906" fmla="*/ 177800 h 266700"/>
                    <a:gd name="connsiteX23-2907" fmla="*/ 2692400 w 10337800"/>
                    <a:gd name="connsiteY23-2908" fmla="*/ 88900 h 266700"/>
                    <a:gd name="connsiteX24-2909" fmla="*/ 3162300 w 10337800"/>
                    <a:gd name="connsiteY24-2910" fmla="*/ 139700 h 266700"/>
                    <a:gd name="connsiteX25-2911" fmla="*/ 3683000 w 10337800"/>
                    <a:gd name="connsiteY25-2912" fmla="*/ 127000 h 266700"/>
                    <a:gd name="connsiteX26-2913" fmla="*/ 3797300 w 10337800"/>
                    <a:gd name="connsiteY26-2914" fmla="*/ 114300 h 266700"/>
                    <a:gd name="connsiteX27-2915" fmla="*/ 4114800 w 10337800"/>
                    <a:gd name="connsiteY27-2916" fmla="*/ 165100 h 266700"/>
                    <a:gd name="connsiteX28-2917" fmla="*/ 4381500 w 10337800"/>
                    <a:gd name="connsiteY28-2918" fmla="*/ 165100 h 266700"/>
                    <a:gd name="connsiteX29-2919" fmla="*/ 4559300 w 10337800"/>
                    <a:gd name="connsiteY29-2920" fmla="*/ 88900 h 266700"/>
                    <a:gd name="connsiteX30-2921" fmla="*/ 4813300 w 10337800"/>
                    <a:gd name="connsiteY30-2922" fmla="*/ 139700 h 266700"/>
                    <a:gd name="connsiteX31-2923" fmla="*/ 4965700 w 10337800"/>
                    <a:gd name="connsiteY31-2924" fmla="*/ 76200 h 266700"/>
                    <a:gd name="connsiteX32-2925" fmla="*/ 5194300 w 10337800"/>
                    <a:gd name="connsiteY32-2926" fmla="*/ 241300 h 266700"/>
                    <a:gd name="connsiteX33-2927" fmla="*/ 5410200 w 10337800"/>
                    <a:gd name="connsiteY33-2928" fmla="*/ 139700 h 266700"/>
                    <a:gd name="connsiteX34-2929" fmla="*/ 5499100 w 10337800"/>
                    <a:gd name="connsiteY34-2930" fmla="*/ 88900 h 266700"/>
                    <a:gd name="connsiteX35-2931" fmla="*/ 5626100 w 10337800"/>
                    <a:gd name="connsiteY35-2932" fmla="*/ 228600 h 266700"/>
                    <a:gd name="connsiteX36-2933" fmla="*/ 5753100 w 10337800"/>
                    <a:gd name="connsiteY36-2934" fmla="*/ 190500 h 266700"/>
                    <a:gd name="connsiteX37-2935" fmla="*/ 5918200 w 10337800"/>
                    <a:gd name="connsiteY37-2936" fmla="*/ 165100 h 266700"/>
                    <a:gd name="connsiteX38-2937" fmla="*/ 6134100 w 10337800"/>
                    <a:gd name="connsiteY38-2938" fmla="*/ 76200 h 266700"/>
                    <a:gd name="connsiteX39-2939" fmla="*/ 6477000 w 10337800"/>
                    <a:gd name="connsiteY39-2940" fmla="*/ 114300 h 266700"/>
                    <a:gd name="connsiteX40-2941" fmla="*/ 6832600 w 10337800"/>
                    <a:gd name="connsiteY40-2942" fmla="*/ 101600 h 266700"/>
                    <a:gd name="connsiteX41-2943" fmla="*/ 6997700 w 10337800"/>
                    <a:gd name="connsiteY41-2944" fmla="*/ 88900 h 266700"/>
                    <a:gd name="connsiteX42-2945" fmla="*/ 7124700 w 10337800"/>
                    <a:gd name="connsiteY42-2946" fmla="*/ 177800 h 266700"/>
                    <a:gd name="connsiteX43-2947" fmla="*/ 7277100 w 10337800"/>
                    <a:gd name="connsiteY43-2948" fmla="*/ 114300 h 266700"/>
                    <a:gd name="connsiteX44-2949" fmla="*/ 7505700 w 10337800"/>
                    <a:gd name="connsiteY44-2950" fmla="*/ 177800 h 266700"/>
                    <a:gd name="connsiteX45-2951" fmla="*/ 7772400 w 10337800"/>
                    <a:gd name="connsiteY45-2952" fmla="*/ 152400 h 266700"/>
                    <a:gd name="connsiteX46-2953" fmla="*/ 7823200 w 10337800"/>
                    <a:gd name="connsiteY46-2954" fmla="*/ 76200 h 266700"/>
                    <a:gd name="connsiteX47-2955" fmla="*/ 7988300 w 10337800"/>
                    <a:gd name="connsiteY47-2956" fmla="*/ 152400 h 266700"/>
                    <a:gd name="connsiteX48-2957" fmla="*/ 8216900 w 10337800"/>
                    <a:gd name="connsiteY48-2958" fmla="*/ 152400 h 266700"/>
                    <a:gd name="connsiteX49-2959" fmla="*/ 8407400 w 10337800"/>
                    <a:gd name="connsiteY49-2960" fmla="*/ 127000 h 266700"/>
                    <a:gd name="connsiteX50-2961" fmla="*/ 8724900 w 10337800"/>
                    <a:gd name="connsiteY50-2962" fmla="*/ 228600 h 266700"/>
                    <a:gd name="connsiteX51-2963" fmla="*/ 8775700 w 10337800"/>
                    <a:gd name="connsiteY51-2964" fmla="*/ 241300 h 266700"/>
                    <a:gd name="connsiteX52-2965" fmla="*/ 8966200 w 10337800"/>
                    <a:gd name="connsiteY52-2966" fmla="*/ 215900 h 266700"/>
                    <a:gd name="connsiteX53-2967" fmla="*/ 8978900 w 10337800"/>
                    <a:gd name="connsiteY53-2968" fmla="*/ 152400 h 266700"/>
                    <a:gd name="connsiteX54-2969" fmla="*/ 9144000 w 10337800"/>
                    <a:gd name="connsiteY54-2970" fmla="*/ 228600 h 266700"/>
                    <a:gd name="connsiteX55-2971" fmla="*/ 9194800 w 10337800"/>
                    <a:gd name="connsiteY55-2972" fmla="*/ 165100 h 266700"/>
                    <a:gd name="connsiteX56-2973" fmla="*/ 9309100 w 10337800"/>
                    <a:gd name="connsiteY56-2974" fmla="*/ 266700 h 266700"/>
                    <a:gd name="connsiteX57-2975" fmla="*/ 9525000 w 10337800"/>
                    <a:gd name="connsiteY57-2976" fmla="*/ 215900 h 266700"/>
                    <a:gd name="connsiteX58-2977" fmla="*/ 9563100 w 10337800"/>
                    <a:gd name="connsiteY58-2978" fmla="*/ 127000 h 266700"/>
                    <a:gd name="connsiteX59-2979" fmla="*/ 9740900 w 10337800"/>
                    <a:gd name="connsiteY59-2980" fmla="*/ 177800 h 266700"/>
                    <a:gd name="connsiteX60-2981" fmla="*/ 10147300 w 10337800"/>
                    <a:gd name="connsiteY60-2982" fmla="*/ 190500 h 266700"/>
                    <a:gd name="connsiteX61-2983" fmla="*/ 10325100 w 10337800"/>
                    <a:gd name="connsiteY61-2984" fmla="*/ 88900 h 266700"/>
                    <a:gd name="connsiteX62-2985" fmla="*/ 10337800 w 10337800"/>
                    <a:gd name="connsiteY62-2986" fmla="*/ 12700 h 266700"/>
                    <a:gd name="connsiteX63-2987" fmla="*/ 0 w 10337800"/>
                    <a:gd name="connsiteY63-2988" fmla="*/ 0 h 266700"/>
                    <a:gd name="connsiteX64-2989" fmla="*/ 63500 w 10337800"/>
                    <a:gd name="connsiteY64-2990" fmla="*/ 88900 h 266700"/>
                    <a:gd name="connsiteX0-2991" fmla="*/ 63500 w 10337800"/>
                    <a:gd name="connsiteY0-2992" fmla="*/ 88900 h 266700"/>
                    <a:gd name="connsiteX1-2993" fmla="*/ 139700 w 10337800"/>
                    <a:gd name="connsiteY1-2994" fmla="*/ 190500 h 266700"/>
                    <a:gd name="connsiteX2-2995" fmla="*/ 279400 w 10337800"/>
                    <a:gd name="connsiteY2-2996" fmla="*/ 190500 h 266700"/>
                    <a:gd name="connsiteX3-2997" fmla="*/ 292100 w 10337800"/>
                    <a:gd name="connsiteY3-2998" fmla="*/ 114300 h 266700"/>
                    <a:gd name="connsiteX4-2999" fmla="*/ 431800 w 10337800"/>
                    <a:gd name="connsiteY4-3000" fmla="*/ 101600 h 266700"/>
                    <a:gd name="connsiteX5-3001" fmla="*/ 482600 w 10337800"/>
                    <a:gd name="connsiteY5-3002" fmla="*/ 203200 h 266700"/>
                    <a:gd name="connsiteX6-3003" fmla="*/ 711200 w 10337800"/>
                    <a:gd name="connsiteY6-3004" fmla="*/ 254000 h 266700"/>
                    <a:gd name="connsiteX7-3005" fmla="*/ 800100 w 10337800"/>
                    <a:gd name="connsiteY7-3006" fmla="*/ 127000 h 266700"/>
                    <a:gd name="connsiteX8-3007" fmla="*/ 952500 w 10337800"/>
                    <a:gd name="connsiteY8-3008" fmla="*/ 127000 h 266700"/>
                    <a:gd name="connsiteX9-3009" fmla="*/ 1066800 w 10337800"/>
                    <a:gd name="connsiteY9-3010" fmla="*/ 228600 h 266700"/>
                    <a:gd name="connsiteX10-3011" fmla="*/ 1130300 w 10337800"/>
                    <a:gd name="connsiteY10-3012" fmla="*/ 177800 h 266700"/>
                    <a:gd name="connsiteX11-3013" fmla="*/ 1193800 w 10337800"/>
                    <a:gd name="connsiteY11-3014" fmla="*/ 127000 h 266700"/>
                    <a:gd name="connsiteX12-3015" fmla="*/ 1270000 w 10337800"/>
                    <a:gd name="connsiteY12-3016" fmla="*/ 139700 h 266700"/>
                    <a:gd name="connsiteX13-3017" fmla="*/ 1308100 w 10337800"/>
                    <a:gd name="connsiteY13-3018" fmla="*/ 101600 h 266700"/>
                    <a:gd name="connsiteX14-3019" fmla="*/ 1409700 w 10337800"/>
                    <a:gd name="connsiteY14-3020" fmla="*/ 139700 h 266700"/>
                    <a:gd name="connsiteX15-3021" fmla="*/ 1473200 w 10337800"/>
                    <a:gd name="connsiteY15-3022" fmla="*/ 165100 h 266700"/>
                    <a:gd name="connsiteX16-3023" fmla="*/ 1536700 w 10337800"/>
                    <a:gd name="connsiteY16-3024" fmla="*/ 76200 h 266700"/>
                    <a:gd name="connsiteX17-3025" fmla="*/ 1638300 w 10337800"/>
                    <a:gd name="connsiteY17-3026" fmla="*/ 165100 h 266700"/>
                    <a:gd name="connsiteX18-3027" fmla="*/ 1943100 w 10337800"/>
                    <a:gd name="connsiteY18-3028" fmla="*/ 152400 h 266700"/>
                    <a:gd name="connsiteX19-3029" fmla="*/ 2032000 w 10337800"/>
                    <a:gd name="connsiteY19-3030" fmla="*/ 88900 h 266700"/>
                    <a:gd name="connsiteX20-3031" fmla="*/ 2146300 w 10337800"/>
                    <a:gd name="connsiteY20-3032" fmla="*/ 152400 h 266700"/>
                    <a:gd name="connsiteX21-3033" fmla="*/ 2336800 w 10337800"/>
                    <a:gd name="connsiteY21-3034" fmla="*/ 127000 h 266700"/>
                    <a:gd name="connsiteX22-3035" fmla="*/ 2527300 w 10337800"/>
                    <a:gd name="connsiteY22-3036" fmla="*/ 177800 h 266700"/>
                    <a:gd name="connsiteX23-3037" fmla="*/ 2692400 w 10337800"/>
                    <a:gd name="connsiteY23-3038" fmla="*/ 88900 h 266700"/>
                    <a:gd name="connsiteX24-3039" fmla="*/ 3162300 w 10337800"/>
                    <a:gd name="connsiteY24-3040" fmla="*/ 139700 h 266700"/>
                    <a:gd name="connsiteX25-3041" fmla="*/ 3683000 w 10337800"/>
                    <a:gd name="connsiteY25-3042" fmla="*/ 127000 h 266700"/>
                    <a:gd name="connsiteX26-3043" fmla="*/ 3797300 w 10337800"/>
                    <a:gd name="connsiteY26-3044" fmla="*/ 114300 h 266700"/>
                    <a:gd name="connsiteX27-3045" fmla="*/ 4114800 w 10337800"/>
                    <a:gd name="connsiteY27-3046" fmla="*/ 165100 h 266700"/>
                    <a:gd name="connsiteX28-3047" fmla="*/ 4381500 w 10337800"/>
                    <a:gd name="connsiteY28-3048" fmla="*/ 165100 h 266700"/>
                    <a:gd name="connsiteX29-3049" fmla="*/ 4559300 w 10337800"/>
                    <a:gd name="connsiteY29-3050" fmla="*/ 88900 h 266700"/>
                    <a:gd name="connsiteX30-3051" fmla="*/ 4813300 w 10337800"/>
                    <a:gd name="connsiteY30-3052" fmla="*/ 139700 h 266700"/>
                    <a:gd name="connsiteX31-3053" fmla="*/ 4965700 w 10337800"/>
                    <a:gd name="connsiteY31-3054" fmla="*/ 76200 h 266700"/>
                    <a:gd name="connsiteX32-3055" fmla="*/ 5194300 w 10337800"/>
                    <a:gd name="connsiteY32-3056" fmla="*/ 241300 h 266700"/>
                    <a:gd name="connsiteX33-3057" fmla="*/ 5410200 w 10337800"/>
                    <a:gd name="connsiteY33-3058" fmla="*/ 139700 h 266700"/>
                    <a:gd name="connsiteX34-3059" fmla="*/ 5499100 w 10337800"/>
                    <a:gd name="connsiteY34-3060" fmla="*/ 88900 h 266700"/>
                    <a:gd name="connsiteX35-3061" fmla="*/ 5626100 w 10337800"/>
                    <a:gd name="connsiteY35-3062" fmla="*/ 228600 h 266700"/>
                    <a:gd name="connsiteX36-3063" fmla="*/ 5753100 w 10337800"/>
                    <a:gd name="connsiteY36-3064" fmla="*/ 190500 h 266700"/>
                    <a:gd name="connsiteX37-3065" fmla="*/ 5918200 w 10337800"/>
                    <a:gd name="connsiteY37-3066" fmla="*/ 165100 h 266700"/>
                    <a:gd name="connsiteX38-3067" fmla="*/ 6134100 w 10337800"/>
                    <a:gd name="connsiteY38-3068" fmla="*/ 76200 h 266700"/>
                    <a:gd name="connsiteX39-3069" fmla="*/ 6477000 w 10337800"/>
                    <a:gd name="connsiteY39-3070" fmla="*/ 114300 h 266700"/>
                    <a:gd name="connsiteX40-3071" fmla="*/ 6832600 w 10337800"/>
                    <a:gd name="connsiteY40-3072" fmla="*/ 101600 h 266700"/>
                    <a:gd name="connsiteX41-3073" fmla="*/ 6997700 w 10337800"/>
                    <a:gd name="connsiteY41-3074" fmla="*/ 88900 h 266700"/>
                    <a:gd name="connsiteX42-3075" fmla="*/ 7124700 w 10337800"/>
                    <a:gd name="connsiteY42-3076" fmla="*/ 177800 h 266700"/>
                    <a:gd name="connsiteX43-3077" fmla="*/ 7277100 w 10337800"/>
                    <a:gd name="connsiteY43-3078" fmla="*/ 114300 h 266700"/>
                    <a:gd name="connsiteX44-3079" fmla="*/ 7505700 w 10337800"/>
                    <a:gd name="connsiteY44-3080" fmla="*/ 177800 h 266700"/>
                    <a:gd name="connsiteX45-3081" fmla="*/ 7772400 w 10337800"/>
                    <a:gd name="connsiteY45-3082" fmla="*/ 152400 h 266700"/>
                    <a:gd name="connsiteX46-3083" fmla="*/ 7823200 w 10337800"/>
                    <a:gd name="connsiteY46-3084" fmla="*/ 76200 h 266700"/>
                    <a:gd name="connsiteX47-3085" fmla="*/ 7988300 w 10337800"/>
                    <a:gd name="connsiteY47-3086" fmla="*/ 152400 h 266700"/>
                    <a:gd name="connsiteX48-3087" fmla="*/ 8216900 w 10337800"/>
                    <a:gd name="connsiteY48-3088" fmla="*/ 152400 h 266700"/>
                    <a:gd name="connsiteX49-3089" fmla="*/ 8407400 w 10337800"/>
                    <a:gd name="connsiteY49-3090" fmla="*/ 127000 h 266700"/>
                    <a:gd name="connsiteX50-3091" fmla="*/ 8724900 w 10337800"/>
                    <a:gd name="connsiteY50-3092" fmla="*/ 228600 h 266700"/>
                    <a:gd name="connsiteX51-3093" fmla="*/ 8775700 w 10337800"/>
                    <a:gd name="connsiteY51-3094" fmla="*/ 241300 h 266700"/>
                    <a:gd name="connsiteX52-3095" fmla="*/ 8966200 w 10337800"/>
                    <a:gd name="connsiteY52-3096" fmla="*/ 215900 h 266700"/>
                    <a:gd name="connsiteX53-3097" fmla="*/ 8978900 w 10337800"/>
                    <a:gd name="connsiteY53-3098" fmla="*/ 152400 h 266700"/>
                    <a:gd name="connsiteX54-3099" fmla="*/ 9144000 w 10337800"/>
                    <a:gd name="connsiteY54-3100" fmla="*/ 228600 h 266700"/>
                    <a:gd name="connsiteX55-3101" fmla="*/ 9194800 w 10337800"/>
                    <a:gd name="connsiteY55-3102" fmla="*/ 165100 h 266700"/>
                    <a:gd name="connsiteX56-3103" fmla="*/ 9309100 w 10337800"/>
                    <a:gd name="connsiteY56-3104" fmla="*/ 266700 h 266700"/>
                    <a:gd name="connsiteX57-3105" fmla="*/ 9525000 w 10337800"/>
                    <a:gd name="connsiteY57-3106" fmla="*/ 215900 h 266700"/>
                    <a:gd name="connsiteX58-3107" fmla="*/ 9563100 w 10337800"/>
                    <a:gd name="connsiteY58-3108" fmla="*/ 127000 h 266700"/>
                    <a:gd name="connsiteX59-3109" fmla="*/ 9740900 w 10337800"/>
                    <a:gd name="connsiteY59-3110" fmla="*/ 177800 h 266700"/>
                    <a:gd name="connsiteX60-3111" fmla="*/ 10147300 w 10337800"/>
                    <a:gd name="connsiteY60-3112" fmla="*/ 190500 h 266700"/>
                    <a:gd name="connsiteX61-3113" fmla="*/ 10325100 w 10337800"/>
                    <a:gd name="connsiteY61-3114" fmla="*/ 88900 h 266700"/>
                    <a:gd name="connsiteX62-3115" fmla="*/ 10337800 w 10337800"/>
                    <a:gd name="connsiteY62-3116" fmla="*/ 12700 h 266700"/>
                    <a:gd name="connsiteX63-3117" fmla="*/ 0 w 10337800"/>
                    <a:gd name="connsiteY63-3118" fmla="*/ 0 h 266700"/>
                    <a:gd name="connsiteX64-3119" fmla="*/ 63500 w 10337800"/>
                    <a:gd name="connsiteY64-3120" fmla="*/ 88900 h 266700"/>
                    <a:gd name="connsiteX0-3121" fmla="*/ 63500 w 10337800"/>
                    <a:gd name="connsiteY0-3122" fmla="*/ 88900 h 266700"/>
                    <a:gd name="connsiteX1-3123" fmla="*/ 139700 w 10337800"/>
                    <a:gd name="connsiteY1-3124" fmla="*/ 190500 h 266700"/>
                    <a:gd name="connsiteX2-3125" fmla="*/ 279400 w 10337800"/>
                    <a:gd name="connsiteY2-3126" fmla="*/ 190500 h 266700"/>
                    <a:gd name="connsiteX3-3127" fmla="*/ 292100 w 10337800"/>
                    <a:gd name="connsiteY3-3128" fmla="*/ 114300 h 266700"/>
                    <a:gd name="connsiteX4-3129" fmla="*/ 431800 w 10337800"/>
                    <a:gd name="connsiteY4-3130" fmla="*/ 101600 h 266700"/>
                    <a:gd name="connsiteX5-3131" fmla="*/ 482600 w 10337800"/>
                    <a:gd name="connsiteY5-3132" fmla="*/ 203200 h 266700"/>
                    <a:gd name="connsiteX6-3133" fmla="*/ 711200 w 10337800"/>
                    <a:gd name="connsiteY6-3134" fmla="*/ 254000 h 266700"/>
                    <a:gd name="connsiteX7-3135" fmla="*/ 800100 w 10337800"/>
                    <a:gd name="connsiteY7-3136" fmla="*/ 127000 h 266700"/>
                    <a:gd name="connsiteX8-3137" fmla="*/ 952500 w 10337800"/>
                    <a:gd name="connsiteY8-3138" fmla="*/ 127000 h 266700"/>
                    <a:gd name="connsiteX9-3139" fmla="*/ 1066800 w 10337800"/>
                    <a:gd name="connsiteY9-3140" fmla="*/ 228600 h 266700"/>
                    <a:gd name="connsiteX10-3141" fmla="*/ 1130300 w 10337800"/>
                    <a:gd name="connsiteY10-3142" fmla="*/ 177800 h 266700"/>
                    <a:gd name="connsiteX11-3143" fmla="*/ 1193800 w 10337800"/>
                    <a:gd name="connsiteY11-3144" fmla="*/ 127000 h 266700"/>
                    <a:gd name="connsiteX12-3145" fmla="*/ 1270000 w 10337800"/>
                    <a:gd name="connsiteY12-3146" fmla="*/ 139700 h 266700"/>
                    <a:gd name="connsiteX13-3147" fmla="*/ 1308100 w 10337800"/>
                    <a:gd name="connsiteY13-3148" fmla="*/ 101600 h 266700"/>
                    <a:gd name="connsiteX14-3149" fmla="*/ 1409700 w 10337800"/>
                    <a:gd name="connsiteY14-3150" fmla="*/ 139700 h 266700"/>
                    <a:gd name="connsiteX15-3151" fmla="*/ 1473200 w 10337800"/>
                    <a:gd name="connsiteY15-3152" fmla="*/ 165100 h 266700"/>
                    <a:gd name="connsiteX16-3153" fmla="*/ 1536700 w 10337800"/>
                    <a:gd name="connsiteY16-3154" fmla="*/ 76200 h 266700"/>
                    <a:gd name="connsiteX17-3155" fmla="*/ 1638300 w 10337800"/>
                    <a:gd name="connsiteY17-3156" fmla="*/ 165100 h 266700"/>
                    <a:gd name="connsiteX18-3157" fmla="*/ 1943100 w 10337800"/>
                    <a:gd name="connsiteY18-3158" fmla="*/ 152400 h 266700"/>
                    <a:gd name="connsiteX19-3159" fmla="*/ 2032000 w 10337800"/>
                    <a:gd name="connsiteY19-3160" fmla="*/ 88900 h 266700"/>
                    <a:gd name="connsiteX20-3161" fmla="*/ 2146300 w 10337800"/>
                    <a:gd name="connsiteY20-3162" fmla="*/ 152400 h 266700"/>
                    <a:gd name="connsiteX21-3163" fmla="*/ 2336800 w 10337800"/>
                    <a:gd name="connsiteY21-3164" fmla="*/ 127000 h 266700"/>
                    <a:gd name="connsiteX22-3165" fmla="*/ 2527300 w 10337800"/>
                    <a:gd name="connsiteY22-3166" fmla="*/ 177800 h 266700"/>
                    <a:gd name="connsiteX23-3167" fmla="*/ 2692400 w 10337800"/>
                    <a:gd name="connsiteY23-3168" fmla="*/ 88900 h 266700"/>
                    <a:gd name="connsiteX24-3169" fmla="*/ 3162300 w 10337800"/>
                    <a:gd name="connsiteY24-3170" fmla="*/ 139700 h 266700"/>
                    <a:gd name="connsiteX25-3171" fmla="*/ 3683000 w 10337800"/>
                    <a:gd name="connsiteY25-3172" fmla="*/ 127000 h 266700"/>
                    <a:gd name="connsiteX26-3173" fmla="*/ 3797300 w 10337800"/>
                    <a:gd name="connsiteY26-3174" fmla="*/ 114300 h 266700"/>
                    <a:gd name="connsiteX27-3175" fmla="*/ 4114800 w 10337800"/>
                    <a:gd name="connsiteY27-3176" fmla="*/ 165100 h 266700"/>
                    <a:gd name="connsiteX28-3177" fmla="*/ 4381500 w 10337800"/>
                    <a:gd name="connsiteY28-3178" fmla="*/ 165100 h 266700"/>
                    <a:gd name="connsiteX29-3179" fmla="*/ 4559300 w 10337800"/>
                    <a:gd name="connsiteY29-3180" fmla="*/ 88900 h 266700"/>
                    <a:gd name="connsiteX30-3181" fmla="*/ 4813300 w 10337800"/>
                    <a:gd name="connsiteY30-3182" fmla="*/ 139700 h 266700"/>
                    <a:gd name="connsiteX31-3183" fmla="*/ 4965700 w 10337800"/>
                    <a:gd name="connsiteY31-3184" fmla="*/ 76200 h 266700"/>
                    <a:gd name="connsiteX32-3185" fmla="*/ 5194300 w 10337800"/>
                    <a:gd name="connsiteY32-3186" fmla="*/ 241300 h 266700"/>
                    <a:gd name="connsiteX33-3187" fmla="*/ 5410200 w 10337800"/>
                    <a:gd name="connsiteY33-3188" fmla="*/ 139700 h 266700"/>
                    <a:gd name="connsiteX34-3189" fmla="*/ 5499100 w 10337800"/>
                    <a:gd name="connsiteY34-3190" fmla="*/ 88900 h 266700"/>
                    <a:gd name="connsiteX35-3191" fmla="*/ 5626100 w 10337800"/>
                    <a:gd name="connsiteY35-3192" fmla="*/ 228600 h 266700"/>
                    <a:gd name="connsiteX36-3193" fmla="*/ 5753100 w 10337800"/>
                    <a:gd name="connsiteY36-3194" fmla="*/ 190500 h 266700"/>
                    <a:gd name="connsiteX37-3195" fmla="*/ 5918200 w 10337800"/>
                    <a:gd name="connsiteY37-3196" fmla="*/ 165100 h 266700"/>
                    <a:gd name="connsiteX38-3197" fmla="*/ 6134100 w 10337800"/>
                    <a:gd name="connsiteY38-3198" fmla="*/ 76200 h 266700"/>
                    <a:gd name="connsiteX39-3199" fmla="*/ 6477000 w 10337800"/>
                    <a:gd name="connsiteY39-3200" fmla="*/ 114300 h 266700"/>
                    <a:gd name="connsiteX40-3201" fmla="*/ 6832600 w 10337800"/>
                    <a:gd name="connsiteY40-3202" fmla="*/ 101600 h 266700"/>
                    <a:gd name="connsiteX41-3203" fmla="*/ 6997700 w 10337800"/>
                    <a:gd name="connsiteY41-3204" fmla="*/ 88900 h 266700"/>
                    <a:gd name="connsiteX42-3205" fmla="*/ 7124700 w 10337800"/>
                    <a:gd name="connsiteY42-3206" fmla="*/ 177800 h 266700"/>
                    <a:gd name="connsiteX43-3207" fmla="*/ 7277100 w 10337800"/>
                    <a:gd name="connsiteY43-3208" fmla="*/ 114300 h 266700"/>
                    <a:gd name="connsiteX44-3209" fmla="*/ 7505700 w 10337800"/>
                    <a:gd name="connsiteY44-3210" fmla="*/ 177800 h 266700"/>
                    <a:gd name="connsiteX45-3211" fmla="*/ 7772400 w 10337800"/>
                    <a:gd name="connsiteY45-3212" fmla="*/ 152400 h 266700"/>
                    <a:gd name="connsiteX46-3213" fmla="*/ 7823200 w 10337800"/>
                    <a:gd name="connsiteY46-3214" fmla="*/ 76200 h 266700"/>
                    <a:gd name="connsiteX47-3215" fmla="*/ 7988300 w 10337800"/>
                    <a:gd name="connsiteY47-3216" fmla="*/ 152400 h 266700"/>
                    <a:gd name="connsiteX48-3217" fmla="*/ 8216900 w 10337800"/>
                    <a:gd name="connsiteY48-3218" fmla="*/ 152400 h 266700"/>
                    <a:gd name="connsiteX49-3219" fmla="*/ 8407400 w 10337800"/>
                    <a:gd name="connsiteY49-3220" fmla="*/ 127000 h 266700"/>
                    <a:gd name="connsiteX50-3221" fmla="*/ 8724900 w 10337800"/>
                    <a:gd name="connsiteY50-3222" fmla="*/ 228600 h 266700"/>
                    <a:gd name="connsiteX51-3223" fmla="*/ 8775700 w 10337800"/>
                    <a:gd name="connsiteY51-3224" fmla="*/ 241300 h 266700"/>
                    <a:gd name="connsiteX52-3225" fmla="*/ 8966200 w 10337800"/>
                    <a:gd name="connsiteY52-3226" fmla="*/ 215900 h 266700"/>
                    <a:gd name="connsiteX53-3227" fmla="*/ 8978900 w 10337800"/>
                    <a:gd name="connsiteY53-3228" fmla="*/ 152400 h 266700"/>
                    <a:gd name="connsiteX54-3229" fmla="*/ 9144000 w 10337800"/>
                    <a:gd name="connsiteY54-3230" fmla="*/ 228600 h 266700"/>
                    <a:gd name="connsiteX55-3231" fmla="*/ 9194800 w 10337800"/>
                    <a:gd name="connsiteY55-3232" fmla="*/ 165100 h 266700"/>
                    <a:gd name="connsiteX56-3233" fmla="*/ 9309100 w 10337800"/>
                    <a:gd name="connsiteY56-3234" fmla="*/ 266700 h 266700"/>
                    <a:gd name="connsiteX57-3235" fmla="*/ 9525000 w 10337800"/>
                    <a:gd name="connsiteY57-3236" fmla="*/ 215900 h 266700"/>
                    <a:gd name="connsiteX58-3237" fmla="*/ 9563100 w 10337800"/>
                    <a:gd name="connsiteY58-3238" fmla="*/ 127000 h 266700"/>
                    <a:gd name="connsiteX59-3239" fmla="*/ 9740900 w 10337800"/>
                    <a:gd name="connsiteY59-3240" fmla="*/ 177800 h 266700"/>
                    <a:gd name="connsiteX60-3241" fmla="*/ 10147300 w 10337800"/>
                    <a:gd name="connsiteY60-3242" fmla="*/ 190500 h 266700"/>
                    <a:gd name="connsiteX61-3243" fmla="*/ 10325100 w 10337800"/>
                    <a:gd name="connsiteY61-3244" fmla="*/ 88900 h 266700"/>
                    <a:gd name="connsiteX62-3245" fmla="*/ 10337800 w 10337800"/>
                    <a:gd name="connsiteY62-3246" fmla="*/ 12700 h 266700"/>
                    <a:gd name="connsiteX63-3247" fmla="*/ 0 w 10337800"/>
                    <a:gd name="connsiteY63-3248" fmla="*/ 0 h 266700"/>
                    <a:gd name="connsiteX64-3249" fmla="*/ 63500 w 10337800"/>
                    <a:gd name="connsiteY64-3250" fmla="*/ 88900 h 266700"/>
                    <a:gd name="connsiteX0-3251" fmla="*/ 63500 w 10337800"/>
                    <a:gd name="connsiteY0-3252" fmla="*/ 88900 h 266700"/>
                    <a:gd name="connsiteX1-3253" fmla="*/ 139700 w 10337800"/>
                    <a:gd name="connsiteY1-3254" fmla="*/ 190500 h 266700"/>
                    <a:gd name="connsiteX2-3255" fmla="*/ 279400 w 10337800"/>
                    <a:gd name="connsiteY2-3256" fmla="*/ 190500 h 266700"/>
                    <a:gd name="connsiteX3-3257" fmla="*/ 292100 w 10337800"/>
                    <a:gd name="connsiteY3-3258" fmla="*/ 114300 h 266700"/>
                    <a:gd name="connsiteX4-3259" fmla="*/ 431800 w 10337800"/>
                    <a:gd name="connsiteY4-3260" fmla="*/ 101600 h 266700"/>
                    <a:gd name="connsiteX5-3261" fmla="*/ 482600 w 10337800"/>
                    <a:gd name="connsiteY5-3262" fmla="*/ 203200 h 266700"/>
                    <a:gd name="connsiteX6-3263" fmla="*/ 711200 w 10337800"/>
                    <a:gd name="connsiteY6-3264" fmla="*/ 254000 h 266700"/>
                    <a:gd name="connsiteX7-3265" fmla="*/ 800100 w 10337800"/>
                    <a:gd name="connsiteY7-3266" fmla="*/ 127000 h 266700"/>
                    <a:gd name="connsiteX8-3267" fmla="*/ 952500 w 10337800"/>
                    <a:gd name="connsiteY8-3268" fmla="*/ 127000 h 266700"/>
                    <a:gd name="connsiteX9-3269" fmla="*/ 1066800 w 10337800"/>
                    <a:gd name="connsiteY9-3270" fmla="*/ 228600 h 266700"/>
                    <a:gd name="connsiteX10-3271" fmla="*/ 1130300 w 10337800"/>
                    <a:gd name="connsiteY10-3272" fmla="*/ 177800 h 266700"/>
                    <a:gd name="connsiteX11-3273" fmla="*/ 1193800 w 10337800"/>
                    <a:gd name="connsiteY11-3274" fmla="*/ 127000 h 266700"/>
                    <a:gd name="connsiteX12-3275" fmla="*/ 1270000 w 10337800"/>
                    <a:gd name="connsiteY12-3276" fmla="*/ 139700 h 266700"/>
                    <a:gd name="connsiteX13-3277" fmla="*/ 1308100 w 10337800"/>
                    <a:gd name="connsiteY13-3278" fmla="*/ 101600 h 266700"/>
                    <a:gd name="connsiteX14-3279" fmla="*/ 1409700 w 10337800"/>
                    <a:gd name="connsiteY14-3280" fmla="*/ 139700 h 266700"/>
                    <a:gd name="connsiteX15-3281" fmla="*/ 1473200 w 10337800"/>
                    <a:gd name="connsiteY15-3282" fmla="*/ 165100 h 266700"/>
                    <a:gd name="connsiteX16-3283" fmla="*/ 1536700 w 10337800"/>
                    <a:gd name="connsiteY16-3284" fmla="*/ 76200 h 266700"/>
                    <a:gd name="connsiteX17-3285" fmla="*/ 1638300 w 10337800"/>
                    <a:gd name="connsiteY17-3286" fmla="*/ 165100 h 266700"/>
                    <a:gd name="connsiteX18-3287" fmla="*/ 1943100 w 10337800"/>
                    <a:gd name="connsiteY18-3288" fmla="*/ 152400 h 266700"/>
                    <a:gd name="connsiteX19-3289" fmla="*/ 2032000 w 10337800"/>
                    <a:gd name="connsiteY19-3290" fmla="*/ 88900 h 266700"/>
                    <a:gd name="connsiteX20-3291" fmla="*/ 2146300 w 10337800"/>
                    <a:gd name="connsiteY20-3292" fmla="*/ 152400 h 266700"/>
                    <a:gd name="connsiteX21-3293" fmla="*/ 2336800 w 10337800"/>
                    <a:gd name="connsiteY21-3294" fmla="*/ 127000 h 266700"/>
                    <a:gd name="connsiteX22-3295" fmla="*/ 2527300 w 10337800"/>
                    <a:gd name="connsiteY22-3296" fmla="*/ 177800 h 266700"/>
                    <a:gd name="connsiteX23-3297" fmla="*/ 2692400 w 10337800"/>
                    <a:gd name="connsiteY23-3298" fmla="*/ 88900 h 266700"/>
                    <a:gd name="connsiteX24-3299" fmla="*/ 3162300 w 10337800"/>
                    <a:gd name="connsiteY24-3300" fmla="*/ 139700 h 266700"/>
                    <a:gd name="connsiteX25-3301" fmla="*/ 3683000 w 10337800"/>
                    <a:gd name="connsiteY25-3302" fmla="*/ 127000 h 266700"/>
                    <a:gd name="connsiteX26-3303" fmla="*/ 3797300 w 10337800"/>
                    <a:gd name="connsiteY26-3304" fmla="*/ 114300 h 266700"/>
                    <a:gd name="connsiteX27-3305" fmla="*/ 4114800 w 10337800"/>
                    <a:gd name="connsiteY27-3306" fmla="*/ 165100 h 266700"/>
                    <a:gd name="connsiteX28-3307" fmla="*/ 4381500 w 10337800"/>
                    <a:gd name="connsiteY28-3308" fmla="*/ 165100 h 266700"/>
                    <a:gd name="connsiteX29-3309" fmla="*/ 4559300 w 10337800"/>
                    <a:gd name="connsiteY29-3310" fmla="*/ 88900 h 266700"/>
                    <a:gd name="connsiteX30-3311" fmla="*/ 4813300 w 10337800"/>
                    <a:gd name="connsiteY30-3312" fmla="*/ 139700 h 266700"/>
                    <a:gd name="connsiteX31-3313" fmla="*/ 4965700 w 10337800"/>
                    <a:gd name="connsiteY31-3314" fmla="*/ 76200 h 266700"/>
                    <a:gd name="connsiteX32-3315" fmla="*/ 5194300 w 10337800"/>
                    <a:gd name="connsiteY32-3316" fmla="*/ 241300 h 266700"/>
                    <a:gd name="connsiteX33-3317" fmla="*/ 5410200 w 10337800"/>
                    <a:gd name="connsiteY33-3318" fmla="*/ 139700 h 266700"/>
                    <a:gd name="connsiteX34-3319" fmla="*/ 5499100 w 10337800"/>
                    <a:gd name="connsiteY34-3320" fmla="*/ 88900 h 266700"/>
                    <a:gd name="connsiteX35-3321" fmla="*/ 5626100 w 10337800"/>
                    <a:gd name="connsiteY35-3322" fmla="*/ 228600 h 266700"/>
                    <a:gd name="connsiteX36-3323" fmla="*/ 5753100 w 10337800"/>
                    <a:gd name="connsiteY36-3324" fmla="*/ 190500 h 266700"/>
                    <a:gd name="connsiteX37-3325" fmla="*/ 5918200 w 10337800"/>
                    <a:gd name="connsiteY37-3326" fmla="*/ 165100 h 266700"/>
                    <a:gd name="connsiteX38-3327" fmla="*/ 6134100 w 10337800"/>
                    <a:gd name="connsiteY38-3328" fmla="*/ 76200 h 266700"/>
                    <a:gd name="connsiteX39-3329" fmla="*/ 6477000 w 10337800"/>
                    <a:gd name="connsiteY39-3330" fmla="*/ 114300 h 266700"/>
                    <a:gd name="connsiteX40-3331" fmla="*/ 6832600 w 10337800"/>
                    <a:gd name="connsiteY40-3332" fmla="*/ 101600 h 266700"/>
                    <a:gd name="connsiteX41-3333" fmla="*/ 6997700 w 10337800"/>
                    <a:gd name="connsiteY41-3334" fmla="*/ 88900 h 266700"/>
                    <a:gd name="connsiteX42-3335" fmla="*/ 7124700 w 10337800"/>
                    <a:gd name="connsiteY42-3336" fmla="*/ 177800 h 266700"/>
                    <a:gd name="connsiteX43-3337" fmla="*/ 7277100 w 10337800"/>
                    <a:gd name="connsiteY43-3338" fmla="*/ 114300 h 266700"/>
                    <a:gd name="connsiteX44-3339" fmla="*/ 7505700 w 10337800"/>
                    <a:gd name="connsiteY44-3340" fmla="*/ 177800 h 266700"/>
                    <a:gd name="connsiteX45-3341" fmla="*/ 7772400 w 10337800"/>
                    <a:gd name="connsiteY45-3342" fmla="*/ 152400 h 266700"/>
                    <a:gd name="connsiteX46-3343" fmla="*/ 7823200 w 10337800"/>
                    <a:gd name="connsiteY46-3344" fmla="*/ 76200 h 266700"/>
                    <a:gd name="connsiteX47-3345" fmla="*/ 7988300 w 10337800"/>
                    <a:gd name="connsiteY47-3346" fmla="*/ 152400 h 266700"/>
                    <a:gd name="connsiteX48-3347" fmla="*/ 8216900 w 10337800"/>
                    <a:gd name="connsiteY48-3348" fmla="*/ 152400 h 266700"/>
                    <a:gd name="connsiteX49-3349" fmla="*/ 8407400 w 10337800"/>
                    <a:gd name="connsiteY49-3350" fmla="*/ 127000 h 266700"/>
                    <a:gd name="connsiteX50-3351" fmla="*/ 8724900 w 10337800"/>
                    <a:gd name="connsiteY50-3352" fmla="*/ 228600 h 266700"/>
                    <a:gd name="connsiteX51-3353" fmla="*/ 8775700 w 10337800"/>
                    <a:gd name="connsiteY51-3354" fmla="*/ 241300 h 266700"/>
                    <a:gd name="connsiteX52-3355" fmla="*/ 8966200 w 10337800"/>
                    <a:gd name="connsiteY52-3356" fmla="*/ 215900 h 266700"/>
                    <a:gd name="connsiteX53-3357" fmla="*/ 8978900 w 10337800"/>
                    <a:gd name="connsiteY53-3358" fmla="*/ 152400 h 266700"/>
                    <a:gd name="connsiteX54-3359" fmla="*/ 9144000 w 10337800"/>
                    <a:gd name="connsiteY54-3360" fmla="*/ 228600 h 266700"/>
                    <a:gd name="connsiteX55-3361" fmla="*/ 9194800 w 10337800"/>
                    <a:gd name="connsiteY55-3362" fmla="*/ 165100 h 266700"/>
                    <a:gd name="connsiteX56-3363" fmla="*/ 9309100 w 10337800"/>
                    <a:gd name="connsiteY56-3364" fmla="*/ 266700 h 266700"/>
                    <a:gd name="connsiteX57-3365" fmla="*/ 9525000 w 10337800"/>
                    <a:gd name="connsiteY57-3366" fmla="*/ 215900 h 266700"/>
                    <a:gd name="connsiteX58-3367" fmla="*/ 9563100 w 10337800"/>
                    <a:gd name="connsiteY58-3368" fmla="*/ 127000 h 266700"/>
                    <a:gd name="connsiteX59-3369" fmla="*/ 9740900 w 10337800"/>
                    <a:gd name="connsiteY59-3370" fmla="*/ 177800 h 266700"/>
                    <a:gd name="connsiteX60-3371" fmla="*/ 10147300 w 10337800"/>
                    <a:gd name="connsiteY60-3372" fmla="*/ 190500 h 266700"/>
                    <a:gd name="connsiteX61-3373" fmla="*/ 10325100 w 10337800"/>
                    <a:gd name="connsiteY61-3374" fmla="*/ 88900 h 266700"/>
                    <a:gd name="connsiteX62-3375" fmla="*/ 10337800 w 10337800"/>
                    <a:gd name="connsiteY62-3376" fmla="*/ 12700 h 266700"/>
                    <a:gd name="connsiteX63-3377" fmla="*/ 0 w 10337800"/>
                    <a:gd name="connsiteY63-3378" fmla="*/ 0 h 266700"/>
                    <a:gd name="connsiteX64-3379" fmla="*/ 63500 w 10337800"/>
                    <a:gd name="connsiteY64-3380" fmla="*/ 88900 h 266700"/>
                    <a:gd name="connsiteX0-3381" fmla="*/ 63500 w 10337800"/>
                    <a:gd name="connsiteY0-3382" fmla="*/ 88900 h 266700"/>
                    <a:gd name="connsiteX1-3383" fmla="*/ 139700 w 10337800"/>
                    <a:gd name="connsiteY1-3384" fmla="*/ 190500 h 266700"/>
                    <a:gd name="connsiteX2-3385" fmla="*/ 279400 w 10337800"/>
                    <a:gd name="connsiteY2-3386" fmla="*/ 190500 h 266700"/>
                    <a:gd name="connsiteX3-3387" fmla="*/ 292100 w 10337800"/>
                    <a:gd name="connsiteY3-3388" fmla="*/ 114300 h 266700"/>
                    <a:gd name="connsiteX4-3389" fmla="*/ 431800 w 10337800"/>
                    <a:gd name="connsiteY4-3390" fmla="*/ 101600 h 266700"/>
                    <a:gd name="connsiteX5-3391" fmla="*/ 482600 w 10337800"/>
                    <a:gd name="connsiteY5-3392" fmla="*/ 203200 h 266700"/>
                    <a:gd name="connsiteX6-3393" fmla="*/ 711200 w 10337800"/>
                    <a:gd name="connsiteY6-3394" fmla="*/ 254000 h 266700"/>
                    <a:gd name="connsiteX7-3395" fmla="*/ 800100 w 10337800"/>
                    <a:gd name="connsiteY7-3396" fmla="*/ 127000 h 266700"/>
                    <a:gd name="connsiteX8-3397" fmla="*/ 952500 w 10337800"/>
                    <a:gd name="connsiteY8-3398" fmla="*/ 127000 h 266700"/>
                    <a:gd name="connsiteX9-3399" fmla="*/ 1066800 w 10337800"/>
                    <a:gd name="connsiteY9-3400" fmla="*/ 228600 h 266700"/>
                    <a:gd name="connsiteX10-3401" fmla="*/ 1130300 w 10337800"/>
                    <a:gd name="connsiteY10-3402" fmla="*/ 177800 h 266700"/>
                    <a:gd name="connsiteX11-3403" fmla="*/ 1193800 w 10337800"/>
                    <a:gd name="connsiteY11-3404" fmla="*/ 127000 h 266700"/>
                    <a:gd name="connsiteX12-3405" fmla="*/ 1270000 w 10337800"/>
                    <a:gd name="connsiteY12-3406" fmla="*/ 139700 h 266700"/>
                    <a:gd name="connsiteX13-3407" fmla="*/ 1308100 w 10337800"/>
                    <a:gd name="connsiteY13-3408" fmla="*/ 101600 h 266700"/>
                    <a:gd name="connsiteX14-3409" fmla="*/ 1409700 w 10337800"/>
                    <a:gd name="connsiteY14-3410" fmla="*/ 139700 h 266700"/>
                    <a:gd name="connsiteX15-3411" fmla="*/ 1473200 w 10337800"/>
                    <a:gd name="connsiteY15-3412" fmla="*/ 165100 h 266700"/>
                    <a:gd name="connsiteX16-3413" fmla="*/ 1536700 w 10337800"/>
                    <a:gd name="connsiteY16-3414" fmla="*/ 76200 h 266700"/>
                    <a:gd name="connsiteX17-3415" fmla="*/ 1638300 w 10337800"/>
                    <a:gd name="connsiteY17-3416" fmla="*/ 165100 h 266700"/>
                    <a:gd name="connsiteX18-3417" fmla="*/ 1943100 w 10337800"/>
                    <a:gd name="connsiteY18-3418" fmla="*/ 152400 h 266700"/>
                    <a:gd name="connsiteX19-3419" fmla="*/ 2032000 w 10337800"/>
                    <a:gd name="connsiteY19-3420" fmla="*/ 88900 h 266700"/>
                    <a:gd name="connsiteX20-3421" fmla="*/ 2146300 w 10337800"/>
                    <a:gd name="connsiteY20-3422" fmla="*/ 152400 h 266700"/>
                    <a:gd name="connsiteX21-3423" fmla="*/ 2336800 w 10337800"/>
                    <a:gd name="connsiteY21-3424" fmla="*/ 127000 h 266700"/>
                    <a:gd name="connsiteX22-3425" fmla="*/ 2527300 w 10337800"/>
                    <a:gd name="connsiteY22-3426" fmla="*/ 177800 h 266700"/>
                    <a:gd name="connsiteX23-3427" fmla="*/ 2692400 w 10337800"/>
                    <a:gd name="connsiteY23-3428" fmla="*/ 88900 h 266700"/>
                    <a:gd name="connsiteX24-3429" fmla="*/ 3162300 w 10337800"/>
                    <a:gd name="connsiteY24-3430" fmla="*/ 139700 h 266700"/>
                    <a:gd name="connsiteX25-3431" fmla="*/ 3683000 w 10337800"/>
                    <a:gd name="connsiteY25-3432" fmla="*/ 127000 h 266700"/>
                    <a:gd name="connsiteX26-3433" fmla="*/ 3797300 w 10337800"/>
                    <a:gd name="connsiteY26-3434" fmla="*/ 114300 h 266700"/>
                    <a:gd name="connsiteX27-3435" fmla="*/ 4114800 w 10337800"/>
                    <a:gd name="connsiteY27-3436" fmla="*/ 165100 h 266700"/>
                    <a:gd name="connsiteX28-3437" fmla="*/ 4381500 w 10337800"/>
                    <a:gd name="connsiteY28-3438" fmla="*/ 165100 h 266700"/>
                    <a:gd name="connsiteX29-3439" fmla="*/ 4559300 w 10337800"/>
                    <a:gd name="connsiteY29-3440" fmla="*/ 88900 h 266700"/>
                    <a:gd name="connsiteX30-3441" fmla="*/ 4813300 w 10337800"/>
                    <a:gd name="connsiteY30-3442" fmla="*/ 139700 h 266700"/>
                    <a:gd name="connsiteX31-3443" fmla="*/ 4965700 w 10337800"/>
                    <a:gd name="connsiteY31-3444" fmla="*/ 76200 h 266700"/>
                    <a:gd name="connsiteX32-3445" fmla="*/ 5194300 w 10337800"/>
                    <a:gd name="connsiteY32-3446" fmla="*/ 241300 h 266700"/>
                    <a:gd name="connsiteX33-3447" fmla="*/ 5410200 w 10337800"/>
                    <a:gd name="connsiteY33-3448" fmla="*/ 139700 h 266700"/>
                    <a:gd name="connsiteX34-3449" fmla="*/ 5499100 w 10337800"/>
                    <a:gd name="connsiteY34-3450" fmla="*/ 88900 h 266700"/>
                    <a:gd name="connsiteX35-3451" fmla="*/ 5626100 w 10337800"/>
                    <a:gd name="connsiteY35-3452" fmla="*/ 228600 h 266700"/>
                    <a:gd name="connsiteX36-3453" fmla="*/ 5753100 w 10337800"/>
                    <a:gd name="connsiteY36-3454" fmla="*/ 190500 h 266700"/>
                    <a:gd name="connsiteX37-3455" fmla="*/ 5918200 w 10337800"/>
                    <a:gd name="connsiteY37-3456" fmla="*/ 165100 h 266700"/>
                    <a:gd name="connsiteX38-3457" fmla="*/ 6134100 w 10337800"/>
                    <a:gd name="connsiteY38-3458" fmla="*/ 76200 h 266700"/>
                    <a:gd name="connsiteX39-3459" fmla="*/ 6477000 w 10337800"/>
                    <a:gd name="connsiteY39-3460" fmla="*/ 114300 h 266700"/>
                    <a:gd name="connsiteX40-3461" fmla="*/ 6832600 w 10337800"/>
                    <a:gd name="connsiteY40-3462" fmla="*/ 101600 h 266700"/>
                    <a:gd name="connsiteX41-3463" fmla="*/ 6997700 w 10337800"/>
                    <a:gd name="connsiteY41-3464" fmla="*/ 88900 h 266700"/>
                    <a:gd name="connsiteX42-3465" fmla="*/ 7124700 w 10337800"/>
                    <a:gd name="connsiteY42-3466" fmla="*/ 177800 h 266700"/>
                    <a:gd name="connsiteX43-3467" fmla="*/ 7277100 w 10337800"/>
                    <a:gd name="connsiteY43-3468" fmla="*/ 114300 h 266700"/>
                    <a:gd name="connsiteX44-3469" fmla="*/ 7505700 w 10337800"/>
                    <a:gd name="connsiteY44-3470" fmla="*/ 177800 h 266700"/>
                    <a:gd name="connsiteX45-3471" fmla="*/ 7772400 w 10337800"/>
                    <a:gd name="connsiteY45-3472" fmla="*/ 152400 h 266700"/>
                    <a:gd name="connsiteX46-3473" fmla="*/ 7823200 w 10337800"/>
                    <a:gd name="connsiteY46-3474" fmla="*/ 76200 h 266700"/>
                    <a:gd name="connsiteX47-3475" fmla="*/ 7988300 w 10337800"/>
                    <a:gd name="connsiteY47-3476" fmla="*/ 152400 h 266700"/>
                    <a:gd name="connsiteX48-3477" fmla="*/ 8216900 w 10337800"/>
                    <a:gd name="connsiteY48-3478" fmla="*/ 152400 h 266700"/>
                    <a:gd name="connsiteX49-3479" fmla="*/ 8407400 w 10337800"/>
                    <a:gd name="connsiteY49-3480" fmla="*/ 127000 h 266700"/>
                    <a:gd name="connsiteX50-3481" fmla="*/ 8724900 w 10337800"/>
                    <a:gd name="connsiteY50-3482" fmla="*/ 228600 h 266700"/>
                    <a:gd name="connsiteX51-3483" fmla="*/ 8775700 w 10337800"/>
                    <a:gd name="connsiteY51-3484" fmla="*/ 241300 h 266700"/>
                    <a:gd name="connsiteX52-3485" fmla="*/ 8966200 w 10337800"/>
                    <a:gd name="connsiteY52-3486" fmla="*/ 215900 h 266700"/>
                    <a:gd name="connsiteX53-3487" fmla="*/ 8978900 w 10337800"/>
                    <a:gd name="connsiteY53-3488" fmla="*/ 152400 h 266700"/>
                    <a:gd name="connsiteX54-3489" fmla="*/ 9144000 w 10337800"/>
                    <a:gd name="connsiteY54-3490" fmla="*/ 228600 h 266700"/>
                    <a:gd name="connsiteX55-3491" fmla="*/ 9194800 w 10337800"/>
                    <a:gd name="connsiteY55-3492" fmla="*/ 165100 h 266700"/>
                    <a:gd name="connsiteX56-3493" fmla="*/ 9309100 w 10337800"/>
                    <a:gd name="connsiteY56-3494" fmla="*/ 266700 h 266700"/>
                    <a:gd name="connsiteX57-3495" fmla="*/ 9525000 w 10337800"/>
                    <a:gd name="connsiteY57-3496" fmla="*/ 215900 h 266700"/>
                    <a:gd name="connsiteX58-3497" fmla="*/ 9563100 w 10337800"/>
                    <a:gd name="connsiteY58-3498" fmla="*/ 127000 h 266700"/>
                    <a:gd name="connsiteX59-3499" fmla="*/ 9740900 w 10337800"/>
                    <a:gd name="connsiteY59-3500" fmla="*/ 177800 h 266700"/>
                    <a:gd name="connsiteX60-3501" fmla="*/ 10147300 w 10337800"/>
                    <a:gd name="connsiteY60-3502" fmla="*/ 190500 h 266700"/>
                    <a:gd name="connsiteX61-3503" fmla="*/ 10325100 w 10337800"/>
                    <a:gd name="connsiteY61-3504" fmla="*/ 88900 h 266700"/>
                    <a:gd name="connsiteX62-3505" fmla="*/ 10337800 w 10337800"/>
                    <a:gd name="connsiteY62-3506" fmla="*/ 12700 h 266700"/>
                    <a:gd name="connsiteX63-3507" fmla="*/ 0 w 10337800"/>
                    <a:gd name="connsiteY63-3508" fmla="*/ 0 h 266700"/>
                    <a:gd name="connsiteX64-3509" fmla="*/ 63500 w 10337800"/>
                    <a:gd name="connsiteY64-3510" fmla="*/ 88900 h 266700"/>
                    <a:gd name="connsiteX0-3511" fmla="*/ 63500 w 10337800"/>
                    <a:gd name="connsiteY0-3512" fmla="*/ 88900 h 266700"/>
                    <a:gd name="connsiteX1-3513" fmla="*/ 139700 w 10337800"/>
                    <a:gd name="connsiteY1-3514" fmla="*/ 190500 h 266700"/>
                    <a:gd name="connsiteX2-3515" fmla="*/ 279400 w 10337800"/>
                    <a:gd name="connsiteY2-3516" fmla="*/ 190500 h 266700"/>
                    <a:gd name="connsiteX3-3517" fmla="*/ 292100 w 10337800"/>
                    <a:gd name="connsiteY3-3518" fmla="*/ 114300 h 266700"/>
                    <a:gd name="connsiteX4-3519" fmla="*/ 431800 w 10337800"/>
                    <a:gd name="connsiteY4-3520" fmla="*/ 101600 h 266700"/>
                    <a:gd name="connsiteX5-3521" fmla="*/ 482600 w 10337800"/>
                    <a:gd name="connsiteY5-3522" fmla="*/ 203200 h 266700"/>
                    <a:gd name="connsiteX6-3523" fmla="*/ 711200 w 10337800"/>
                    <a:gd name="connsiteY6-3524" fmla="*/ 254000 h 266700"/>
                    <a:gd name="connsiteX7-3525" fmla="*/ 800100 w 10337800"/>
                    <a:gd name="connsiteY7-3526" fmla="*/ 127000 h 266700"/>
                    <a:gd name="connsiteX8-3527" fmla="*/ 952500 w 10337800"/>
                    <a:gd name="connsiteY8-3528" fmla="*/ 127000 h 266700"/>
                    <a:gd name="connsiteX9-3529" fmla="*/ 1066800 w 10337800"/>
                    <a:gd name="connsiteY9-3530" fmla="*/ 228600 h 266700"/>
                    <a:gd name="connsiteX10-3531" fmla="*/ 1130300 w 10337800"/>
                    <a:gd name="connsiteY10-3532" fmla="*/ 177800 h 266700"/>
                    <a:gd name="connsiteX11-3533" fmla="*/ 1193800 w 10337800"/>
                    <a:gd name="connsiteY11-3534" fmla="*/ 127000 h 266700"/>
                    <a:gd name="connsiteX12-3535" fmla="*/ 1270000 w 10337800"/>
                    <a:gd name="connsiteY12-3536" fmla="*/ 139700 h 266700"/>
                    <a:gd name="connsiteX13-3537" fmla="*/ 1308100 w 10337800"/>
                    <a:gd name="connsiteY13-3538" fmla="*/ 101600 h 266700"/>
                    <a:gd name="connsiteX14-3539" fmla="*/ 1409700 w 10337800"/>
                    <a:gd name="connsiteY14-3540" fmla="*/ 139700 h 266700"/>
                    <a:gd name="connsiteX15-3541" fmla="*/ 1473200 w 10337800"/>
                    <a:gd name="connsiteY15-3542" fmla="*/ 165100 h 266700"/>
                    <a:gd name="connsiteX16-3543" fmla="*/ 1536700 w 10337800"/>
                    <a:gd name="connsiteY16-3544" fmla="*/ 76200 h 266700"/>
                    <a:gd name="connsiteX17-3545" fmla="*/ 1638300 w 10337800"/>
                    <a:gd name="connsiteY17-3546" fmla="*/ 165100 h 266700"/>
                    <a:gd name="connsiteX18-3547" fmla="*/ 1943100 w 10337800"/>
                    <a:gd name="connsiteY18-3548" fmla="*/ 152400 h 266700"/>
                    <a:gd name="connsiteX19-3549" fmla="*/ 2032000 w 10337800"/>
                    <a:gd name="connsiteY19-3550" fmla="*/ 88900 h 266700"/>
                    <a:gd name="connsiteX20-3551" fmla="*/ 2146300 w 10337800"/>
                    <a:gd name="connsiteY20-3552" fmla="*/ 152400 h 266700"/>
                    <a:gd name="connsiteX21-3553" fmla="*/ 2336800 w 10337800"/>
                    <a:gd name="connsiteY21-3554" fmla="*/ 127000 h 266700"/>
                    <a:gd name="connsiteX22-3555" fmla="*/ 2527300 w 10337800"/>
                    <a:gd name="connsiteY22-3556" fmla="*/ 177800 h 266700"/>
                    <a:gd name="connsiteX23-3557" fmla="*/ 2692400 w 10337800"/>
                    <a:gd name="connsiteY23-3558" fmla="*/ 88900 h 266700"/>
                    <a:gd name="connsiteX24-3559" fmla="*/ 3162300 w 10337800"/>
                    <a:gd name="connsiteY24-3560" fmla="*/ 139700 h 266700"/>
                    <a:gd name="connsiteX25-3561" fmla="*/ 3683000 w 10337800"/>
                    <a:gd name="connsiteY25-3562" fmla="*/ 127000 h 266700"/>
                    <a:gd name="connsiteX26-3563" fmla="*/ 3797300 w 10337800"/>
                    <a:gd name="connsiteY26-3564" fmla="*/ 114300 h 266700"/>
                    <a:gd name="connsiteX27-3565" fmla="*/ 4114800 w 10337800"/>
                    <a:gd name="connsiteY27-3566" fmla="*/ 165100 h 266700"/>
                    <a:gd name="connsiteX28-3567" fmla="*/ 4381500 w 10337800"/>
                    <a:gd name="connsiteY28-3568" fmla="*/ 165100 h 266700"/>
                    <a:gd name="connsiteX29-3569" fmla="*/ 4559300 w 10337800"/>
                    <a:gd name="connsiteY29-3570" fmla="*/ 88900 h 266700"/>
                    <a:gd name="connsiteX30-3571" fmla="*/ 4813300 w 10337800"/>
                    <a:gd name="connsiteY30-3572" fmla="*/ 139700 h 266700"/>
                    <a:gd name="connsiteX31-3573" fmla="*/ 4965700 w 10337800"/>
                    <a:gd name="connsiteY31-3574" fmla="*/ 76200 h 266700"/>
                    <a:gd name="connsiteX32-3575" fmla="*/ 5194300 w 10337800"/>
                    <a:gd name="connsiteY32-3576" fmla="*/ 241300 h 266700"/>
                    <a:gd name="connsiteX33-3577" fmla="*/ 5410200 w 10337800"/>
                    <a:gd name="connsiteY33-3578" fmla="*/ 139700 h 266700"/>
                    <a:gd name="connsiteX34-3579" fmla="*/ 5499100 w 10337800"/>
                    <a:gd name="connsiteY34-3580" fmla="*/ 88900 h 266700"/>
                    <a:gd name="connsiteX35-3581" fmla="*/ 5626100 w 10337800"/>
                    <a:gd name="connsiteY35-3582" fmla="*/ 228600 h 266700"/>
                    <a:gd name="connsiteX36-3583" fmla="*/ 5753100 w 10337800"/>
                    <a:gd name="connsiteY36-3584" fmla="*/ 190500 h 266700"/>
                    <a:gd name="connsiteX37-3585" fmla="*/ 5918200 w 10337800"/>
                    <a:gd name="connsiteY37-3586" fmla="*/ 165100 h 266700"/>
                    <a:gd name="connsiteX38-3587" fmla="*/ 6134100 w 10337800"/>
                    <a:gd name="connsiteY38-3588" fmla="*/ 76200 h 266700"/>
                    <a:gd name="connsiteX39-3589" fmla="*/ 6477000 w 10337800"/>
                    <a:gd name="connsiteY39-3590" fmla="*/ 114300 h 266700"/>
                    <a:gd name="connsiteX40-3591" fmla="*/ 6832600 w 10337800"/>
                    <a:gd name="connsiteY40-3592" fmla="*/ 101600 h 266700"/>
                    <a:gd name="connsiteX41-3593" fmla="*/ 6997700 w 10337800"/>
                    <a:gd name="connsiteY41-3594" fmla="*/ 88900 h 266700"/>
                    <a:gd name="connsiteX42-3595" fmla="*/ 7124700 w 10337800"/>
                    <a:gd name="connsiteY42-3596" fmla="*/ 177800 h 266700"/>
                    <a:gd name="connsiteX43-3597" fmla="*/ 7277100 w 10337800"/>
                    <a:gd name="connsiteY43-3598" fmla="*/ 114300 h 266700"/>
                    <a:gd name="connsiteX44-3599" fmla="*/ 7505700 w 10337800"/>
                    <a:gd name="connsiteY44-3600" fmla="*/ 177800 h 266700"/>
                    <a:gd name="connsiteX45-3601" fmla="*/ 7772400 w 10337800"/>
                    <a:gd name="connsiteY45-3602" fmla="*/ 152400 h 266700"/>
                    <a:gd name="connsiteX46-3603" fmla="*/ 7823200 w 10337800"/>
                    <a:gd name="connsiteY46-3604" fmla="*/ 76200 h 266700"/>
                    <a:gd name="connsiteX47-3605" fmla="*/ 7988300 w 10337800"/>
                    <a:gd name="connsiteY47-3606" fmla="*/ 152400 h 266700"/>
                    <a:gd name="connsiteX48-3607" fmla="*/ 8216900 w 10337800"/>
                    <a:gd name="connsiteY48-3608" fmla="*/ 152400 h 266700"/>
                    <a:gd name="connsiteX49-3609" fmla="*/ 8407400 w 10337800"/>
                    <a:gd name="connsiteY49-3610" fmla="*/ 127000 h 266700"/>
                    <a:gd name="connsiteX50-3611" fmla="*/ 8724900 w 10337800"/>
                    <a:gd name="connsiteY50-3612" fmla="*/ 228600 h 266700"/>
                    <a:gd name="connsiteX51-3613" fmla="*/ 8775700 w 10337800"/>
                    <a:gd name="connsiteY51-3614" fmla="*/ 241300 h 266700"/>
                    <a:gd name="connsiteX52-3615" fmla="*/ 8966200 w 10337800"/>
                    <a:gd name="connsiteY52-3616" fmla="*/ 215900 h 266700"/>
                    <a:gd name="connsiteX53-3617" fmla="*/ 8978900 w 10337800"/>
                    <a:gd name="connsiteY53-3618" fmla="*/ 152400 h 266700"/>
                    <a:gd name="connsiteX54-3619" fmla="*/ 9144000 w 10337800"/>
                    <a:gd name="connsiteY54-3620" fmla="*/ 228600 h 266700"/>
                    <a:gd name="connsiteX55-3621" fmla="*/ 9194800 w 10337800"/>
                    <a:gd name="connsiteY55-3622" fmla="*/ 165100 h 266700"/>
                    <a:gd name="connsiteX56-3623" fmla="*/ 9309100 w 10337800"/>
                    <a:gd name="connsiteY56-3624" fmla="*/ 266700 h 266700"/>
                    <a:gd name="connsiteX57-3625" fmla="*/ 9525000 w 10337800"/>
                    <a:gd name="connsiteY57-3626" fmla="*/ 215900 h 266700"/>
                    <a:gd name="connsiteX58-3627" fmla="*/ 9563100 w 10337800"/>
                    <a:gd name="connsiteY58-3628" fmla="*/ 127000 h 266700"/>
                    <a:gd name="connsiteX59-3629" fmla="*/ 9740900 w 10337800"/>
                    <a:gd name="connsiteY59-3630" fmla="*/ 177800 h 266700"/>
                    <a:gd name="connsiteX60-3631" fmla="*/ 10147300 w 10337800"/>
                    <a:gd name="connsiteY60-3632" fmla="*/ 190500 h 266700"/>
                    <a:gd name="connsiteX61-3633" fmla="*/ 10325100 w 10337800"/>
                    <a:gd name="connsiteY61-3634" fmla="*/ 88900 h 266700"/>
                    <a:gd name="connsiteX62-3635" fmla="*/ 10337800 w 10337800"/>
                    <a:gd name="connsiteY62-3636" fmla="*/ 12700 h 266700"/>
                    <a:gd name="connsiteX63-3637" fmla="*/ 0 w 10337800"/>
                    <a:gd name="connsiteY63-3638" fmla="*/ 0 h 266700"/>
                    <a:gd name="connsiteX64-3639" fmla="*/ 63500 w 10337800"/>
                    <a:gd name="connsiteY64-3640" fmla="*/ 88900 h 266700"/>
                    <a:gd name="connsiteX0-3641" fmla="*/ 63500 w 10337800"/>
                    <a:gd name="connsiteY0-3642" fmla="*/ 88900 h 266700"/>
                    <a:gd name="connsiteX1-3643" fmla="*/ 139700 w 10337800"/>
                    <a:gd name="connsiteY1-3644" fmla="*/ 190500 h 266700"/>
                    <a:gd name="connsiteX2-3645" fmla="*/ 279400 w 10337800"/>
                    <a:gd name="connsiteY2-3646" fmla="*/ 190500 h 266700"/>
                    <a:gd name="connsiteX3-3647" fmla="*/ 292100 w 10337800"/>
                    <a:gd name="connsiteY3-3648" fmla="*/ 114300 h 266700"/>
                    <a:gd name="connsiteX4-3649" fmla="*/ 431800 w 10337800"/>
                    <a:gd name="connsiteY4-3650" fmla="*/ 101600 h 266700"/>
                    <a:gd name="connsiteX5-3651" fmla="*/ 482600 w 10337800"/>
                    <a:gd name="connsiteY5-3652" fmla="*/ 203200 h 266700"/>
                    <a:gd name="connsiteX6-3653" fmla="*/ 711200 w 10337800"/>
                    <a:gd name="connsiteY6-3654" fmla="*/ 254000 h 266700"/>
                    <a:gd name="connsiteX7-3655" fmla="*/ 800100 w 10337800"/>
                    <a:gd name="connsiteY7-3656" fmla="*/ 127000 h 266700"/>
                    <a:gd name="connsiteX8-3657" fmla="*/ 952500 w 10337800"/>
                    <a:gd name="connsiteY8-3658" fmla="*/ 127000 h 266700"/>
                    <a:gd name="connsiteX9-3659" fmla="*/ 1066800 w 10337800"/>
                    <a:gd name="connsiteY9-3660" fmla="*/ 228600 h 266700"/>
                    <a:gd name="connsiteX10-3661" fmla="*/ 1130300 w 10337800"/>
                    <a:gd name="connsiteY10-3662" fmla="*/ 177800 h 266700"/>
                    <a:gd name="connsiteX11-3663" fmla="*/ 1193800 w 10337800"/>
                    <a:gd name="connsiteY11-3664" fmla="*/ 127000 h 266700"/>
                    <a:gd name="connsiteX12-3665" fmla="*/ 1270000 w 10337800"/>
                    <a:gd name="connsiteY12-3666" fmla="*/ 139700 h 266700"/>
                    <a:gd name="connsiteX13-3667" fmla="*/ 1308100 w 10337800"/>
                    <a:gd name="connsiteY13-3668" fmla="*/ 101600 h 266700"/>
                    <a:gd name="connsiteX14-3669" fmla="*/ 1409700 w 10337800"/>
                    <a:gd name="connsiteY14-3670" fmla="*/ 139700 h 266700"/>
                    <a:gd name="connsiteX15-3671" fmla="*/ 1473200 w 10337800"/>
                    <a:gd name="connsiteY15-3672" fmla="*/ 165100 h 266700"/>
                    <a:gd name="connsiteX16-3673" fmla="*/ 1536700 w 10337800"/>
                    <a:gd name="connsiteY16-3674" fmla="*/ 76200 h 266700"/>
                    <a:gd name="connsiteX17-3675" fmla="*/ 1638300 w 10337800"/>
                    <a:gd name="connsiteY17-3676" fmla="*/ 165100 h 266700"/>
                    <a:gd name="connsiteX18-3677" fmla="*/ 1943100 w 10337800"/>
                    <a:gd name="connsiteY18-3678" fmla="*/ 152400 h 266700"/>
                    <a:gd name="connsiteX19-3679" fmla="*/ 2032000 w 10337800"/>
                    <a:gd name="connsiteY19-3680" fmla="*/ 88900 h 266700"/>
                    <a:gd name="connsiteX20-3681" fmla="*/ 2146300 w 10337800"/>
                    <a:gd name="connsiteY20-3682" fmla="*/ 152400 h 266700"/>
                    <a:gd name="connsiteX21-3683" fmla="*/ 2336800 w 10337800"/>
                    <a:gd name="connsiteY21-3684" fmla="*/ 127000 h 266700"/>
                    <a:gd name="connsiteX22-3685" fmla="*/ 2527300 w 10337800"/>
                    <a:gd name="connsiteY22-3686" fmla="*/ 177800 h 266700"/>
                    <a:gd name="connsiteX23-3687" fmla="*/ 2692400 w 10337800"/>
                    <a:gd name="connsiteY23-3688" fmla="*/ 88900 h 266700"/>
                    <a:gd name="connsiteX24-3689" fmla="*/ 3162300 w 10337800"/>
                    <a:gd name="connsiteY24-3690" fmla="*/ 139700 h 266700"/>
                    <a:gd name="connsiteX25-3691" fmla="*/ 3683000 w 10337800"/>
                    <a:gd name="connsiteY25-3692" fmla="*/ 127000 h 266700"/>
                    <a:gd name="connsiteX26-3693" fmla="*/ 3797300 w 10337800"/>
                    <a:gd name="connsiteY26-3694" fmla="*/ 114300 h 266700"/>
                    <a:gd name="connsiteX27-3695" fmla="*/ 4114800 w 10337800"/>
                    <a:gd name="connsiteY27-3696" fmla="*/ 165100 h 266700"/>
                    <a:gd name="connsiteX28-3697" fmla="*/ 4381500 w 10337800"/>
                    <a:gd name="connsiteY28-3698" fmla="*/ 165100 h 266700"/>
                    <a:gd name="connsiteX29-3699" fmla="*/ 4559300 w 10337800"/>
                    <a:gd name="connsiteY29-3700" fmla="*/ 88900 h 266700"/>
                    <a:gd name="connsiteX30-3701" fmla="*/ 4813300 w 10337800"/>
                    <a:gd name="connsiteY30-3702" fmla="*/ 139700 h 266700"/>
                    <a:gd name="connsiteX31-3703" fmla="*/ 4965700 w 10337800"/>
                    <a:gd name="connsiteY31-3704" fmla="*/ 76200 h 266700"/>
                    <a:gd name="connsiteX32-3705" fmla="*/ 5194300 w 10337800"/>
                    <a:gd name="connsiteY32-3706" fmla="*/ 241300 h 266700"/>
                    <a:gd name="connsiteX33-3707" fmla="*/ 5410200 w 10337800"/>
                    <a:gd name="connsiteY33-3708" fmla="*/ 139700 h 266700"/>
                    <a:gd name="connsiteX34-3709" fmla="*/ 5499100 w 10337800"/>
                    <a:gd name="connsiteY34-3710" fmla="*/ 88900 h 266700"/>
                    <a:gd name="connsiteX35-3711" fmla="*/ 5626100 w 10337800"/>
                    <a:gd name="connsiteY35-3712" fmla="*/ 228600 h 266700"/>
                    <a:gd name="connsiteX36-3713" fmla="*/ 5753100 w 10337800"/>
                    <a:gd name="connsiteY36-3714" fmla="*/ 190500 h 266700"/>
                    <a:gd name="connsiteX37-3715" fmla="*/ 5918200 w 10337800"/>
                    <a:gd name="connsiteY37-3716" fmla="*/ 165100 h 266700"/>
                    <a:gd name="connsiteX38-3717" fmla="*/ 6134100 w 10337800"/>
                    <a:gd name="connsiteY38-3718" fmla="*/ 76200 h 266700"/>
                    <a:gd name="connsiteX39-3719" fmla="*/ 6477000 w 10337800"/>
                    <a:gd name="connsiteY39-3720" fmla="*/ 114300 h 266700"/>
                    <a:gd name="connsiteX40-3721" fmla="*/ 6832600 w 10337800"/>
                    <a:gd name="connsiteY40-3722" fmla="*/ 101600 h 266700"/>
                    <a:gd name="connsiteX41-3723" fmla="*/ 6997700 w 10337800"/>
                    <a:gd name="connsiteY41-3724" fmla="*/ 88900 h 266700"/>
                    <a:gd name="connsiteX42-3725" fmla="*/ 7124700 w 10337800"/>
                    <a:gd name="connsiteY42-3726" fmla="*/ 177800 h 266700"/>
                    <a:gd name="connsiteX43-3727" fmla="*/ 7277100 w 10337800"/>
                    <a:gd name="connsiteY43-3728" fmla="*/ 114300 h 266700"/>
                    <a:gd name="connsiteX44-3729" fmla="*/ 7505700 w 10337800"/>
                    <a:gd name="connsiteY44-3730" fmla="*/ 177800 h 266700"/>
                    <a:gd name="connsiteX45-3731" fmla="*/ 7772400 w 10337800"/>
                    <a:gd name="connsiteY45-3732" fmla="*/ 152400 h 266700"/>
                    <a:gd name="connsiteX46-3733" fmla="*/ 7823200 w 10337800"/>
                    <a:gd name="connsiteY46-3734" fmla="*/ 76200 h 266700"/>
                    <a:gd name="connsiteX47-3735" fmla="*/ 7988300 w 10337800"/>
                    <a:gd name="connsiteY47-3736" fmla="*/ 152400 h 266700"/>
                    <a:gd name="connsiteX48-3737" fmla="*/ 8216900 w 10337800"/>
                    <a:gd name="connsiteY48-3738" fmla="*/ 152400 h 266700"/>
                    <a:gd name="connsiteX49-3739" fmla="*/ 8407400 w 10337800"/>
                    <a:gd name="connsiteY49-3740" fmla="*/ 127000 h 266700"/>
                    <a:gd name="connsiteX50-3741" fmla="*/ 8724900 w 10337800"/>
                    <a:gd name="connsiteY50-3742" fmla="*/ 228600 h 266700"/>
                    <a:gd name="connsiteX51-3743" fmla="*/ 8775700 w 10337800"/>
                    <a:gd name="connsiteY51-3744" fmla="*/ 241300 h 266700"/>
                    <a:gd name="connsiteX52-3745" fmla="*/ 8966200 w 10337800"/>
                    <a:gd name="connsiteY52-3746" fmla="*/ 215900 h 266700"/>
                    <a:gd name="connsiteX53-3747" fmla="*/ 8978900 w 10337800"/>
                    <a:gd name="connsiteY53-3748" fmla="*/ 152400 h 266700"/>
                    <a:gd name="connsiteX54-3749" fmla="*/ 9144000 w 10337800"/>
                    <a:gd name="connsiteY54-3750" fmla="*/ 228600 h 266700"/>
                    <a:gd name="connsiteX55-3751" fmla="*/ 9194800 w 10337800"/>
                    <a:gd name="connsiteY55-3752" fmla="*/ 165100 h 266700"/>
                    <a:gd name="connsiteX56-3753" fmla="*/ 9309100 w 10337800"/>
                    <a:gd name="connsiteY56-3754" fmla="*/ 266700 h 266700"/>
                    <a:gd name="connsiteX57-3755" fmla="*/ 9525000 w 10337800"/>
                    <a:gd name="connsiteY57-3756" fmla="*/ 215900 h 266700"/>
                    <a:gd name="connsiteX58-3757" fmla="*/ 9563100 w 10337800"/>
                    <a:gd name="connsiteY58-3758" fmla="*/ 127000 h 266700"/>
                    <a:gd name="connsiteX59-3759" fmla="*/ 9740900 w 10337800"/>
                    <a:gd name="connsiteY59-3760" fmla="*/ 177800 h 266700"/>
                    <a:gd name="connsiteX60-3761" fmla="*/ 10147300 w 10337800"/>
                    <a:gd name="connsiteY60-3762" fmla="*/ 190500 h 266700"/>
                    <a:gd name="connsiteX61-3763" fmla="*/ 10325100 w 10337800"/>
                    <a:gd name="connsiteY61-3764" fmla="*/ 88900 h 266700"/>
                    <a:gd name="connsiteX62-3765" fmla="*/ 10337800 w 10337800"/>
                    <a:gd name="connsiteY62-3766" fmla="*/ 12700 h 266700"/>
                    <a:gd name="connsiteX63-3767" fmla="*/ 0 w 10337800"/>
                    <a:gd name="connsiteY63-3768" fmla="*/ 0 h 266700"/>
                    <a:gd name="connsiteX64-3769" fmla="*/ 63500 w 10337800"/>
                    <a:gd name="connsiteY64-3770" fmla="*/ 88900 h 266700"/>
                    <a:gd name="connsiteX0-3771" fmla="*/ 63500 w 10337800"/>
                    <a:gd name="connsiteY0-3772" fmla="*/ 88900 h 266700"/>
                    <a:gd name="connsiteX1-3773" fmla="*/ 139700 w 10337800"/>
                    <a:gd name="connsiteY1-3774" fmla="*/ 190500 h 266700"/>
                    <a:gd name="connsiteX2-3775" fmla="*/ 279400 w 10337800"/>
                    <a:gd name="connsiteY2-3776" fmla="*/ 190500 h 266700"/>
                    <a:gd name="connsiteX3-3777" fmla="*/ 292100 w 10337800"/>
                    <a:gd name="connsiteY3-3778" fmla="*/ 114300 h 266700"/>
                    <a:gd name="connsiteX4-3779" fmla="*/ 431800 w 10337800"/>
                    <a:gd name="connsiteY4-3780" fmla="*/ 101600 h 266700"/>
                    <a:gd name="connsiteX5-3781" fmla="*/ 482600 w 10337800"/>
                    <a:gd name="connsiteY5-3782" fmla="*/ 203200 h 266700"/>
                    <a:gd name="connsiteX6-3783" fmla="*/ 711200 w 10337800"/>
                    <a:gd name="connsiteY6-3784" fmla="*/ 254000 h 266700"/>
                    <a:gd name="connsiteX7-3785" fmla="*/ 800100 w 10337800"/>
                    <a:gd name="connsiteY7-3786" fmla="*/ 127000 h 266700"/>
                    <a:gd name="connsiteX8-3787" fmla="*/ 952500 w 10337800"/>
                    <a:gd name="connsiteY8-3788" fmla="*/ 127000 h 266700"/>
                    <a:gd name="connsiteX9-3789" fmla="*/ 1066800 w 10337800"/>
                    <a:gd name="connsiteY9-3790" fmla="*/ 228600 h 266700"/>
                    <a:gd name="connsiteX10-3791" fmla="*/ 1130300 w 10337800"/>
                    <a:gd name="connsiteY10-3792" fmla="*/ 177800 h 266700"/>
                    <a:gd name="connsiteX11-3793" fmla="*/ 1193800 w 10337800"/>
                    <a:gd name="connsiteY11-3794" fmla="*/ 127000 h 266700"/>
                    <a:gd name="connsiteX12-3795" fmla="*/ 1270000 w 10337800"/>
                    <a:gd name="connsiteY12-3796" fmla="*/ 139700 h 266700"/>
                    <a:gd name="connsiteX13-3797" fmla="*/ 1308100 w 10337800"/>
                    <a:gd name="connsiteY13-3798" fmla="*/ 101600 h 266700"/>
                    <a:gd name="connsiteX14-3799" fmla="*/ 1409700 w 10337800"/>
                    <a:gd name="connsiteY14-3800" fmla="*/ 139700 h 266700"/>
                    <a:gd name="connsiteX15-3801" fmla="*/ 1473200 w 10337800"/>
                    <a:gd name="connsiteY15-3802" fmla="*/ 165100 h 266700"/>
                    <a:gd name="connsiteX16-3803" fmla="*/ 1536700 w 10337800"/>
                    <a:gd name="connsiteY16-3804" fmla="*/ 76200 h 266700"/>
                    <a:gd name="connsiteX17-3805" fmla="*/ 1638300 w 10337800"/>
                    <a:gd name="connsiteY17-3806" fmla="*/ 165100 h 266700"/>
                    <a:gd name="connsiteX18-3807" fmla="*/ 1943100 w 10337800"/>
                    <a:gd name="connsiteY18-3808" fmla="*/ 152400 h 266700"/>
                    <a:gd name="connsiteX19-3809" fmla="*/ 2032000 w 10337800"/>
                    <a:gd name="connsiteY19-3810" fmla="*/ 88900 h 266700"/>
                    <a:gd name="connsiteX20-3811" fmla="*/ 2146300 w 10337800"/>
                    <a:gd name="connsiteY20-3812" fmla="*/ 152400 h 266700"/>
                    <a:gd name="connsiteX21-3813" fmla="*/ 2336800 w 10337800"/>
                    <a:gd name="connsiteY21-3814" fmla="*/ 127000 h 266700"/>
                    <a:gd name="connsiteX22-3815" fmla="*/ 2527300 w 10337800"/>
                    <a:gd name="connsiteY22-3816" fmla="*/ 177800 h 266700"/>
                    <a:gd name="connsiteX23-3817" fmla="*/ 2692400 w 10337800"/>
                    <a:gd name="connsiteY23-3818" fmla="*/ 88900 h 266700"/>
                    <a:gd name="connsiteX24-3819" fmla="*/ 3162300 w 10337800"/>
                    <a:gd name="connsiteY24-3820" fmla="*/ 139700 h 266700"/>
                    <a:gd name="connsiteX25-3821" fmla="*/ 3683000 w 10337800"/>
                    <a:gd name="connsiteY25-3822" fmla="*/ 127000 h 266700"/>
                    <a:gd name="connsiteX26-3823" fmla="*/ 3797300 w 10337800"/>
                    <a:gd name="connsiteY26-3824" fmla="*/ 114300 h 266700"/>
                    <a:gd name="connsiteX27-3825" fmla="*/ 4114800 w 10337800"/>
                    <a:gd name="connsiteY27-3826" fmla="*/ 165100 h 266700"/>
                    <a:gd name="connsiteX28-3827" fmla="*/ 4381500 w 10337800"/>
                    <a:gd name="connsiteY28-3828" fmla="*/ 165100 h 266700"/>
                    <a:gd name="connsiteX29-3829" fmla="*/ 4559300 w 10337800"/>
                    <a:gd name="connsiteY29-3830" fmla="*/ 88900 h 266700"/>
                    <a:gd name="connsiteX30-3831" fmla="*/ 4813300 w 10337800"/>
                    <a:gd name="connsiteY30-3832" fmla="*/ 139700 h 266700"/>
                    <a:gd name="connsiteX31-3833" fmla="*/ 4965700 w 10337800"/>
                    <a:gd name="connsiteY31-3834" fmla="*/ 76200 h 266700"/>
                    <a:gd name="connsiteX32-3835" fmla="*/ 5194300 w 10337800"/>
                    <a:gd name="connsiteY32-3836" fmla="*/ 241300 h 266700"/>
                    <a:gd name="connsiteX33-3837" fmla="*/ 5410200 w 10337800"/>
                    <a:gd name="connsiteY33-3838" fmla="*/ 139700 h 266700"/>
                    <a:gd name="connsiteX34-3839" fmla="*/ 5499100 w 10337800"/>
                    <a:gd name="connsiteY34-3840" fmla="*/ 88900 h 266700"/>
                    <a:gd name="connsiteX35-3841" fmla="*/ 5626100 w 10337800"/>
                    <a:gd name="connsiteY35-3842" fmla="*/ 228600 h 266700"/>
                    <a:gd name="connsiteX36-3843" fmla="*/ 5753100 w 10337800"/>
                    <a:gd name="connsiteY36-3844" fmla="*/ 190500 h 266700"/>
                    <a:gd name="connsiteX37-3845" fmla="*/ 5918200 w 10337800"/>
                    <a:gd name="connsiteY37-3846" fmla="*/ 165100 h 266700"/>
                    <a:gd name="connsiteX38-3847" fmla="*/ 6134100 w 10337800"/>
                    <a:gd name="connsiteY38-3848" fmla="*/ 76200 h 266700"/>
                    <a:gd name="connsiteX39-3849" fmla="*/ 6477000 w 10337800"/>
                    <a:gd name="connsiteY39-3850" fmla="*/ 114300 h 266700"/>
                    <a:gd name="connsiteX40-3851" fmla="*/ 6832600 w 10337800"/>
                    <a:gd name="connsiteY40-3852" fmla="*/ 101600 h 266700"/>
                    <a:gd name="connsiteX41-3853" fmla="*/ 6997700 w 10337800"/>
                    <a:gd name="connsiteY41-3854" fmla="*/ 88900 h 266700"/>
                    <a:gd name="connsiteX42-3855" fmla="*/ 7124700 w 10337800"/>
                    <a:gd name="connsiteY42-3856" fmla="*/ 177800 h 266700"/>
                    <a:gd name="connsiteX43-3857" fmla="*/ 7277100 w 10337800"/>
                    <a:gd name="connsiteY43-3858" fmla="*/ 114300 h 266700"/>
                    <a:gd name="connsiteX44-3859" fmla="*/ 7505700 w 10337800"/>
                    <a:gd name="connsiteY44-3860" fmla="*/ 177800 h 266700"/>
                    <a:gd name="connsiteX45-3861" fmla="*/ 7772400 w 10337800"/>
                    <a:gd name="connsiteY45-3862" fmla="*/ 152400 h 266700"/>
                    <a:gd name="connsiteX46-3863" fmla="*/ 7823200 w 10337800"/>
                    <a:gd name="connsiteY46-3864" fmla="*/ 76200 h 266700"/>
                    <a:gd name="connsiteX47-3865" fmla="*/ 7988300 w 10337800"/>
                    <a:gd name="connsiteY47-3866" fmla="*/ 152400 h 266700"/>
                    <a:gd name="connsiteX48-3867" fmla="*/ 8216900 w 10337800"/>
                    <a:gd name="connsiteY48-3868" fmla="*/ 152400 h 266700"/>
                    <a:gd name="connsiteX49-3869" fmla="*/ 8407400 w 10337800"/>
                    <a:gd name="connsiteY49-3870" fmla="*/ 127000 h 266700"/>
                    <a:gd name="connsiteX50-3871" fmla="*/ 8724900 w 10337800"/>
                    <a:gd name="connsiteY50-3872" fmla="*/ 228600 h 266700"/>
                    <a:gd name="connsiteX51-3873" fmla="*/ 8775700 w 10337800"/>
                    <a:gd name="connsiteY51-3874" fmla="*/ 241300 h 266700"/>
                    <a:gd name="connsiteX52-3875" fmla="*/ 8966200 w 10337800"/>
                    <a:gd name="connsiteY52-3876" fmla="*/ 215900 h 266700"/>
                    <a:gd name="connsiteX53-3877" fmla="*/ 8978900 w 10337800"/>
                    <a:gd name="connsiteY53-3878" fmla="*/ 152400 h 266700"/>
                    <a:gd name="connsiteX54-3879" fmla="*/ 9144000 w 10337800"/>
                    <a:gd name="connsiteY54-3880" fmla="*/ 228600 h 266700"/>
                    <a:gd name="connsiteX55-3881" fmla="*/ 9194800 w 10337800"/>
                    <a:gd name="connsiteY55-3882" fmla="*/ 165100 h 266700"/>
                    <a:gd name="connsiteX56-3883" fmla="*/ 9309100 w 10337800"/>
                    <a:gd name="connsiteY56-3884" fmla="*/ 266700 h 266700"/>
                    <a:gd name="connsiteX57-3885" fmla="*/ 9525000 w 10337800"/>
                    <a:gd name="connsiteY57-3886" fmla="*/ 215900 h 266700"/>
                    <a:gd name="connsiteX58-3887" fmla="*/ 9563100 w 10337800"/>
                    <a:gd name="connsiteY58-3888" fmla="*/ 127000 h 266700"/>
                    <a:gd name="connsiteX59-3889" fmla="*/ 9740900 w 10337800"/>
                    <a:gd name="connsiteY59-3890" fmla="*/ 177800 h 266700"/>
                    <a:gd name="connsiteX60-3891" fmla="*/ 10147300 w 10337800"/>
                    <a:gd name="connsiteY60-3892" fmla="*/ 190500 h 266700"/>
                    <a:gd name="connsiteX61-3893" fmla="*/ 10325100 w 10337800"/>
                    <a:gd name="connsiteY61-3894" fmla="*/ 88900 h 266700"/>
                    <a:gd name="connsiteX62-3895" fmla="*/ 10337800 w 10337800"/>
                    <a:gd name="connsiteY62-3896" fmla="*/ 12700 h 266700"/>
                    <a:gd name="connsiteX63-3897" fmla="*/ 0 w 10337800"/>
                    <a:gd name="connsiteY63-3898" fmla="*/ 0 h 266700"/>
                    <a:gd name="connsiteX64-3899" fmla="*/ 63500 w 10337800"/>
                    <a:gd name="connsiteY64-3900" fmla="*/ 88900 h 266700"/>
                    <a:gd name="connsiteX0-3901" fmla="*/ 63500 w 10337800"/>
                    <a:gd name="connsiteY0-3902" fmla="*/ 88900 h 266700"/>
                    <a:gd name="connsiteX1-3903" fmla="*/ 139700 w 10337800"/>
                    <a:gd name="connsiteY1-3904" fmla="*/ 190500 h 266700"/>
                    <a:gd name="connsiteX2-3905" fmla="*/ 279400 w 10337800"/>
                    <a:gd name="connsiteY2-3906" fmla="*/ 190500 h 266700"/>
                    <a:gd name="connsiteX3-3907" fmla="*/ 292100 w 10337800"/>
                    <a:gd name="connsiteY3-3908" fmla="*/ 114300 h 266700"/>
                    <a:gd name="connsiteX4-3909" fmla="*/ 431800 w 10337800"/>
                    <a:gd name="connsiteY4-3910" fmla="*/ 101600 h 266700"/>
                    <a:gd name="connsiteX5-3911" fmla="*/ 482600 w 10337800"/>
                    <a:gd name="connsiteY5-3912" fmla="*/ 203200 h 266700"/>
                    <a:gd name="connsiteX6-3913" fmla="*/ 711200 w 10337800"/>
                    <a:gd name="connsiteY6-3914" fmla="*/ 254000 h 266700"/>
                    <a:gd name="connsiteX7-3915" fmla="*/ 800100 w 10337800"/>
                    <a:gd name="connsiteY7-3916" fmla="*/ 127000 h 266700"/>
                    <a:gd name="connsiteX8-3917" fmla="*/ 952500 w 10337800"/>
                    <a:gd name="connsiteY8-3918" fmla="*/ 127000 h 266700"/>
                    <a:gd name="connsiteX9-3919" fmla="*/ 1066800 w 10337800"/>
                    <a:gd name="connsiteY9-3920" fmla="*/ 228600 h 266700"/>
                    <a:gd name="connsiteX10-3921" fmla="*/ 1130300 w 10337800"/>
                    <a:gd name="connsiteY10-3922" fmla="*/ 177800 h 266700"/>
                    <a:gd name="connsiteX11-3923" fmla="*/ 1193800 w 10337800"/>
                    <a:gd name="connsiteY11-3924" fmla="*/ 127000 h 266700"/>
                    <a:gd name="connsiteX12-3925" fmla="*/ 1270000 w 10337800"/>
                    <a:gd name="connsiteY12-3926" fmla="*/ 139700 h 266700"/>
                    <a:gd name="connsiteX13-3927" fmla="*/ 1308100 w 10337800"/>
                    <a:gd name="connsiteY13-3928" fmla="*/ 101600 h 266700"/>
                    <a:gd name="connsiteX14-3929" fmla="*/ 1409700 w 10337800"/>
                    <a:gd name="connsiteY14-3930" fmla="*/ 139700 h 266700"/>
                    <a:gd name="connsiteX15-3931" fmla="*/ 1473200 w 10337800"/>
                    <a:gd name="connsiteY15-3932" fmla="*/ 165100 h 266700"/>
                    <a:gd name="connsiteX16-3933" fmla="*/ 1536700 w 10337800"/>
                    <a:gd name="connsiteY16-3934" fmla="*/ 76200 h 266700"/>
                    <a:gd name="connsiteX17-3935" fmla="*/ 1638300 w 10337800"/>
                    <a:gd name="connsiteY17-3936" fmla="*/ 165100 h 266700"/>
                    <a:gd name="connsiteX18-3937" fmla="*/ 1943100 w 10337800"/>
                    <a:gd name="connsiteY18-3938" fmla="*/ 152400 h 266700"/>
                    <a:gd name="connsiteX19-3939" fmla="*/ 2032000 w 10337800"/>
                    <a:gd name="connsiteY19-3940" fmla="*/ 88900 h 266700"/>
                    <a:gd name="connsiteX20-3941" fmla="*/ 2146300 w 10337800"/>
                    <a:gd name="connsiteY20-3942" fmla="*/ 152400 h 266700"/>
                    <a:gd name="connsiteX21-3943" fmla="*/ 2336800 w 10337800"/>
                    <a:gd name="connsiteY21-3944" fmla="*/ 127000 h 266700"/>
                    <a:gd name="connsiteX22-3945" fmla="*/ 2527300 w 10337800"/>
                    <a:gd name="connsiteY22-3946" fmla="*/ 177800 h 266700"/>
                    <a:gd name="connsiteX23-3947" fmla="*/ 2692400 w 10337800"/>
                    <a:gd name="connsiteY23-3948" fmla="*/ 88900 h 266700"/>
                    <a:gd name="connsiteX24-3949" fmla="*/ 3162300 w 10337800"/>
                    <a:gd name="connsiteY24-3950" fmla="*/ 139700 h 266700"/>
                    <a:gd name="connsiteX25-3951" fmla="*/ 3683000 w 10337800"/>
                    <a:gd name="connsiteY25-3952" fmla="*/ 127000 h 266700"/>
                    <a:gd name="connsiteX26-3953" fmla="*/ 3797300 w 10337800"/>
                    <a:gd name="connsiteY26-3954" fmla="*/ 114300 h 266700"/>
                    <a:gd name="connsiteX27-3955" fmla="*/ 4114800 w 10337800"/>
                    <a:gd name="connsiteY27-3956" fmla="*/ 165100 h 266700"/>
                    <a:gd name="connsiteX28-3957" fmla="*/ 4381500 w 10337800"/>
                    <a:gd name="connsiteY28-3958" fmla="*/ 165100 h 266700"/>
                    <a:gd name="connsiteX29-3959" fmla="*/ 4559300 w 10337800"/>
                    <a:gd name="connsiteY29-3960" fmla="*/ 88900 h 266700"/>
                    <a:gd name="connsiteX30-3961" fmla="*/ 4813300 w 10337800"/>
                    <a:gd name="connsiteY30-3962" fmla="*/ 139700 h 266700"/>
                    <a:gd name="connsiteX31-3963" fmla="*/ 4965700 w 10337800"/>
                    <a:gd name="connsiteY31-3964" fmla="*/ 76200 h 266700"/>
                    <a:gd name="connsiteX32-3965" fmla="*/ 5194300 w 10337800"/>
                    <a:gd name="connsiteY32-3966" fmla="*/ 241300 h 266700"/>
                    <a:gd name="connsiteX33-3967" fmla="*/ 5410200 w 10337800"/>
                    <a:gd name="connsiteY33-3968" fmla="*/ 139700 h 266700"/>
                    <a:gd name="connsiteX34-3969" fmla="*/ 5499100 w 10337800"/>
                    <a:gd name="connsiteY34-3970" fmla="*/ 88900 h 266700"/>
                    <a:gd name="connsiteX35-3971" fmla="*/ 5626100 w 10337800"/>
                    <a:gd name="connsiteY35-3972" fmla="*/ 228600 h 266700"/>
                    <a:gd name="connsiteX36-3973" fmla="*/ 5753100 w 10337800"/>
                    <a:gd name="connsiteY36-3974" fmla="*/ 190500 h 266700"/>
                    <a:gd name="connsiteX37-3975" fmla="*/ 5918200 w 10337800"/>
                    <a:gd name="connsiteY37-3976" fmla="*/ 165100 h 266700"/>
                    <a:gd name="connsiteX38-3977" fmla="*/ 6134100 w 10337800"/>
                    <a:gd name="connsiteY38-3978" fmla="*/ 76200 h 266700"/>
                    <a:gd name="connsiteX39-3979" fmla="*/ 6477000 w 10337800"/>
                    <a:gd name="connsiteY39-3980" fmla="*/ 114300 h 266700"/>
                    <a:gd name="connsiteX40-3981" fmla="*/ 6832600 w 10337800"/>
                    <a:gd name="connsiteY40-3982" fmla="*/ 101600 h 266700"/>
                    <a:gd name="connsiteX41-3983" fmla="*/ 6997700 w 10337800"/>
                    <a:gd name="connsiteY41-3984" fmla="*/ 88900 h 266700"/>
                    <a:gd name="connsiteX42-3985" fmla="*/ 7124700 w 10337800"/>
                    <a:gd name="connsiteY42-3986" fmla="*/ 177800 h 266700"/>
                    <a:gd name="connsiteX43-3987" fmla="*/ 7277100 w 10337800"/>
                    <a:gd name="connsiteY43-3988" fmla="*/ 114300 h 266700"/>
                    <a:gd name="connsiteX44-3989" fmla="*/ 7505700 w 10337800"/>
                    <a:gd name="connsiteY44-3990" fmla="*/ 177800 h 266700"/>
                    <a:gd name="connsiteX45-3991" fmla="*/ 7772400 w 10337800"/>
                    <a:gd name="connsiteY45-3992" fmla="*/ 152400 h 266700"/>
                    <a:gd name="connsiteX46-3993" fmla="*/ 7823200 w 10337800"/>
                    <a:gd name="connsiteY46-3994" fmla="*/ 76200 h 266700"/>
                    <a:gd name="connsiteX47-3995" fmla="*/ 7988300 w 10337800"/>
                    <a:gd name="connsiteY47-3996" fmla="*/ 152400 h 266700"/>
                    <a:gd name="connsiteX48-3997" fmla="*/ 8216900 w 10337800"/>
                    <a:gd name="connsiteY48-3998" fmla="*/ 152400 h 266700"/>
                    <a:gd name="connsiteX49-3999" fmla="*/ 8407400 w 10337800"/>
                    <a:gd name="connsiteY49-4000" fmla="*/ 127000 h 266700"/>
                    <a:gd name="connsiteX50-4001" fmla="*/ 8724900 w 10337800"/>
                    <a:gd name="connsiteY50-4002" fmla="*/ 228600 h 266700"/>
                    <a:gd name="connsiteX51-4003" fmla="*/ 8775700 w 10337800"/>
                    <a:gd name="connsiteY51-4004" fmla="*/ 241300 h 266700"/>
                    <a:gd name="connsiteX52-4005" fmla="*/ 8966200 w 10337800"/>
                    <a:gd name="connsiteY52-4006" fmla="*/ 215900 h 266700"/>
                    <a:gd name="connsiteX53-4007" fmla="*/ 8978900 w 10337800"/>
                    <a:gd name="connsiteY53-4008" fmla="*/ 152400 h 266700"/>
                    <a:gd name="connsiteX54-4009" fmla="*/ 9144000 w 10337800"/>
                    <a:gd name="connsiteY54-4010" fmla="*/ 228600 h 266700"/>
                    <a:gd name="connsiteX55-4011" fmla="*/ 9194800 w 10337800"/>
                    <a:gd name="connsiteY55-4012" fmla="*/ 165100 h 266700"/>
                    <a:gd name="connsiteX56-4013" fmla="*/ 9309100 w 10337800"/>
                    <a:gd name="connsiteY56-4014" fmla="*/ 266700 h 266700"/>
                    <a:gd name="connsiteX57-4015" fmla="*/ 9525000 w 10337800"/>
                    <a:gd name="connsiteY57-4016" fmla="*/ 215900 h 266700"/>
                    <a:gd name="connsiteX58-4017" fmla="*/ 9563100 w 10337800"/>
                    <a:gd name="connsiteY58-4018" fmla="*/ 127000 h 266700"/>
                    <a:gd name="connsiteX59-4019" fmla="*/ 9740900 w 10337800"/>
                    <a:gd name="connsiteY59-4020" fmla="*/ 177800 h 266700"/>
                    <a:gd name="connsiteX60-4021" fmla="*/ 10147300 w 10337800"/>
                    <a:gd name="connsiteY60-4022" fmla="*/ 190500 h 266700"/>
                    <a:gd name="connsiteX61-4023" fmla="*/ 10325100 w 10337800"/>
                    <a:gd name="connsiteY61-4024" fmla="*/ 88900 h 266700"/>
                    <a:gd name="connsiteX62-4025" fmla="*/ 10337800 w 10337800"/>
                    <a:gd name="connsiteY62-4026" fmla="*/ 12700 h 266700"/>
                    <a:gd name="connsiteX63-4027" fmla="*/ 0 w 10337800"/>
                    <a:gd name="connsiteY63-4028" fmla="*/ 0 h 266700"/>
                    <a:gd name="connsiteX64-4029" fmla="*/ 63500 w 10337800"/>
                    <a:gd name="connsiteY64-4030" fmla="*/ 88900 h 266700"/>
                    <a:gd name="connsiteX0-4031" fmla="*/ 63500 w 10337800"/>
                    <a:gd name="connsiteY0-4032" fmla="*/ 88900 h 266700"/>
                    <a:gd name="connsiteX1-4033" fmla="*/ 139700 w 10337800"/>
                    <a:gd name="connsiteY1-4034" fmla="*/ 190500 h 266700"/>
                    <a:gd name="connsiteX2-4035" fmla="*/ 279400 w 10337800"/>
                    <a:gd name="connsiteY2-4036" fmla="*/ 190500 h 266700"/>
                    <a:gd name="connsiteX3-4037" fmla="*/ 292100 w 10337800"/>
                    <a:gd name="connsiteY3-4038" fmla="*/ 114300 h 266700"/>
                    <a:gd name="connsiteX4-4039" fmla="*/ 431800 w 10337800"/>
                    <a:gd name="connsiteY4-4040" fmla="*/ 101600 h 266700"/>
                    <a:gd name="connsiteX5-4041" fmla="*/ 482600 w 10337800"/>
                    <a:gd name="connsiteY5-4042" fmla="*/ 203200 h 266700"/>
                    <a:gd name="connsiteX6-4043" fmla="*/ 711200 w 10337800"/>
                    <a:gd name="connsiteY6-4044" fmla="*/ 254000 h 266700"/>
                    <a:gd name="connsiteX7-4045" fmla="*/ 800100 w 10337800"/>
                    <a:gd name="connsiteY7-4046" fmla="*/ 127000 h 266700"/>
                    <a:gd name="connsiteX8-4047" fmla="*/ 952500 w 10337800"/>
                    <a:gd name="connsiteY8-4048" fmla="*/ 127000 h 266700"/>
                    <a:gd name="connsiteX9-4049" fmla="*/ 1066800 w 10337800"/>
                    <a:gd name="connsiteY9-4050" fmla="*/ 228600 h 266700"/>
                    <a:gd name="connsiteX10-4051" fmla="*/ 1130300 w 10337800"/>
                    <a:gd name="connsiteY10-4052" fmla="*/ 177800 h 266700"/>
                    <a:gd name="connsiteX11-4053" fmla="*/ 1193800 w 10337800"/>
                    <a:gd name="connsiteY11-4054" fmla="*/ 127000 h 266700"/>
                    <a:gd name="connsiteX12-4055" fmla="*/ 1270000 w 10337800"/>
                    <a:gd name="connsiteY12-4056" fmla="*/ 139700 h 266700"/>
                    <a:gd name="connsiteX13-4057" fmla="*/ 1308100 w 10337800"/>
                    <a:gd name="connsiteY13-4058" fmla="*/ 101600 h 266700"/>
                    <a:gd name="connsiteX14-4059" fmla="*/ 1409700 w 10337800"/>
                    <a:gd name="connsiteY14-4060" fmla="*/ 139700 h 266700"/>
                    <a:gd name="connsiteX15-4061" fmla="*/ 1473200 w 10337800"/>
                    <a:gd name="connsiteY15-4062" fmla="*/ 165100 h 266700"/>
                    <a:gd name="connsiteX16-4063" fmla="*/ 1536700 w 10337800"/>
                    <a:gd name="connsiteY16-4064" fmla="*/ 76200 h 266700"/>
                    <a:gd name="connsiteX17-4065" fmla="*/ 1638300 w 10337800"/>
                    <a:gd name="connsiteY17-4066" fmla="*/ 165100 h 266700"/>
                    <a:gd name="connsiteX18-4067" fmla="*/ 1943100 w 10337800"/>
                    <a:gd name="connsiteY18-4068" fmla="*/ 152400 h 266700"/>
                    <a:gd name="connsiteX19-4069" fmla="*/ 2032000 w 10337800"/>
                    <a:gd name="connsiteY19-4070" fmla="*/ 88900 h 266700"/>
                    <a:gd name="connsiteX20-4071" fmla="*/ 2146300 w 10337800"/>
                    <a:gd name="connsiteY20-4072" fmla="*/ 152400 h 266700"/>
                    <a:gd name="connsiteX21-4073" fmla="*/ 2336800 w 10337800"/>
                    <a:gd name="connsiteY21-4074" fmla="*/ 127000 h 266700"/>
                    <a:gd name="connsiteX22-4075" fmla="*/ 2527300 w 10337800"/>
                    <a:gd name="connsiteY22-4076" fmla="*/ 177800 h 266700"/>
                    <a:gd name="connsiteX23-4077" fmla="*/ 2692400 w 10337800"/>
                    <a:gd name="connsiteY23-4078" fmla="*/ 88900 h 266700"/>
                    <a:gd name="connsiteX24-4079" fmla="*/ 3162300 w 10337800"/>
                    <a:gd name="connsiteY24-4080" fmla="*/ 139700 h 266700"/>
                    <a:gd name="connsiteX25-4081" fmla="*/ 3683000 w 10337800"/>
                    <a:gd name="connsiteY25-4082" fmla="*/ 127000 h 266700"/>
                    <a:gd name="connsiteX26-4083" fmla="*/ 3797300 w 10337800"/>
                    <a:gd name="connsiteY26-4084" fmla="*/ 114300 h 266700"/>
                    <a:gd name="connsiteX27-4085" fmla="*/ 4114800 w 10337800"/>
                    <a:gd name="connsiteY27-4086" fmla="*/ 165100 h 266700"/>
                    <a:gd name="connsiteX28-4087" fmla="*/ 4381500 w 10337800"/>
                    <a:gd name="connsiteY28-4088" fmla="*/ 165100 h 266700"/>
                    <a:gd name="connsiteX29-4089" fmla="*/ 4559300 w 10337800"/>
                    <a:gd name="connsiteY29-4090" fmla="*/ 88900 h 266700"/>
                    <a:gd name="connsiteX30-4091" fmla="*/ 4813300 w 10337800"/>
                    <a:gd name="connsiteY30-4092" fmla="*/ 139700 h 266700"/>
                    <a:gd name="connsiteX31-4093" fmla="*/ 4965700 w 10337800"/>
                    <a:gd name="connsiteY31-4094" fmla="*/ 76200 h 266700"/>
                    <a:gd name="connsiteX32-4095" fmla="*/ 5194300 w 10337800"/>
                    <a:gd name="connsiteY32-4096" fmla="*/ 241300 h 266700"/>
                    <a:gd name="connsiteX33-4097" fmla="*/ 5410200 w 10337800"/>
                    <a:gd name="connsiteY33-4098" fmla="*/ 139700 h 266700"/>
                    <a:gd name="connsiteX34-4099" fmla="*/ 5499100 w 10337800"/>
                    <a:gd name="connsiteY34-4100" fmla="*/ 88900 h 266700"/>
                    <a:gd name="connsiteX35-4101" fmla="*/ 5626100 w 10337800"/>
                    <a:gd name="connsiteY35-4102" fmla="*/ 228600 h 266700"/>
                    <a:gd name="connsiteX36-4103" fmla="*/ 5753100 w 10337800"/>
                    <a:gd name="connsiteY36-4104" fmla="*/ 190500 h 266700"/>
                    <a:gd name="connsiteX37-4105" fmla="*/ 5918200 w 10337800"/>
                    <a:gd name="connsiteY37-4106" fmla="*/ 165100 h 266700"/>
                    <a:gd name="connsiteX38-4107" fmla="*/ 6134100 w 10337800"/>
                    <a:gd name="connsiteY38-4108" fmla="*/ 76200 h 266700"/>
                    <a:gd name="connsiteX39-4109" fmla="*/ 6477000 w 10337800"/>
                    <a:gd name="connsiteY39-4110" fmla="*/ 114300 h 266700"/>
                    <a:gd name="connsiteX40-4111" fmla="*/ 6832600 w 10337800"/>
                    <a:gd name="connsiteY40-4112" fmla="*/ 101600 h 266700"/>
                    <a:gd name="connsiteX41-4113" fmla="*/ 6997700 w 10337800"/>
                    <a:gd name="connsiteY41-4114" fmla="*/ 88900 h 266700"/>
                    <a:gd name="connsiteX42-4115" fmla="*/ 7124700 w 10337800"/>
                    <a:gd name="connsiteY42-4116" fmla="*/ 177800 h 266700"/>
                    <a:gd name="connsiteX43-4117" fmla="*/ 7277100 w 10337800"/>
                    <a:gd name="connsiteY43-4118" fmla="*/ 114300 h 266700"/>
                    <a:gd name="connsiteX44-4119" fmla="*/ 7505700 w 10337800"/>
                    <a:gd name="connsiteY44-4120" fmla="*/ 177800 h 266700"/>
                    <a:gd name="connsiteX45-4121" fmla="*/ 7772400 w 10337800"/>
                    <a:gd name="connsiteY45-4122" fmla="*/ 152400 h 266700"/>
                    <a:gd name="connsiteX46-4123" fmla="*/ 7823200 w 10337800"/>
                    <a:gd name="connsiteY46-4124" fmla="*/ 76200 h 266700"/>
                    <a:gd name="connsiteX47-4125" fmla="*/ 7988300 w 10337800"/>
                    <a:gd name="connsiteY47-4126" fmla="*/ 152400 h 266700"/>
                    <a:gd name="connsiteX48-4127" fmla="*/ 8216900 w 10337800"/>
                    <a:gd name="connsiteY48-4128" fmla="*/ 152400 h 266700"/>
                    <a:gd name="connsiteX49-4129" fmla="*/ 8407400 w 10337800"/>
                    <a:gd name="connsiteY49-4130" fmla="*/ 127000 h 266700"/>
                    <a:gd name="connsiteX50-4131" fmla="*/ 8724900 w 10337800"/>
                    <a:gd name="connsiteY50-4132" fmla="*/ 228600 h 266700"/>
                    <a:gd name="connsiteX51-4133" fmla="*/ 8775700 w 10337800"/>
                    <a:gd name="connsiteY51-4134" fmla="*/ 241300 h 266700"/>
                    <a:gd name="connsiteX52-4135" fmla="*/ 8966200 w 10337800"/>
                    <a:gd name="connsiteY52-4136" fmla="*/ 215900 h 266700"/>
                    <a:gd name="connsiteX53-4137" fmla="*/ 8978900 w 10337800"/>
                    <a:gd name="connsiteY53-4138" fmla="*/ 152400 h 266700"/>
                    <a:gd name="connsiteX54-4139" fmla="*/ 9144000 w 10337800"/>
                    <a:gd name="connsiteY54-4140" fmla="*/ 228600 h 266700"/>
                    <a:gd name="connsiteX55-4141" fmla="*/ 9194800 w 10337800"/>
                    <a:gd name="connsiteY55-4142" fmla="*/ 165100 h 266700"/>
                    <a:gd name="connsiteX56-4143" fmla="*/ 9309100 w 10337800"/>
                    <a:gd name="connsiteY56-4144" fmla="*/ 266700 h 266700"/>
                    <a:gd name="connsiteX57-4145" fmla="*/ 9525000 w 10337800"/>
                    <a:gd name="connsiteY57-4146" fmla="*/ 215900 h 266700"/>
                    <a:gd name="connsiteX58-4147" fmla="*/ 9563100 w 10337800"/>
                    <a:gd name="connsiteY58-4148" fmla="*/ 127000 h 266700"/>
                    <a:gd name="connsiteX59-4149" fmla="*/ 9740900 w 10337800"/>
                    <a:gd name="connsiteY59-4150" fmla="*/ 177800 h 266700"/>
                    <a:gd name="connsiteX60-4151" fmla="*/ 10147300 w 10337800"/>
                    <a:gd name="connsiteY60-4152" fmla="*/ 190500 h 266700"/>
                    <a:gd name="connsiteX61-4153" fmla="*/ 10325100 w 10337800"/>
                    <a:gd name="connsiteY61-4154" fmla="*/ 88900 h 266700"/>
                    <a:gd name="connsiteX62-4155" fmla="*/ 10337800 w 10337800"/>
                    <a:gd name="connsiteY62-4156" fmla="*/ 12700 h 266700"/>
                    <a:gd name="connsiteX63-4157" fmla="*/ 0 w 10337800"/>
                    <a:gd name="connsiteY63-4158" fmla="*/ 0 h 266700"/>
                    <a:gd name="connsiteX64-4159" fmla="*/ 63500 w 10337800"/>
                    <a:gd name="connsiteY64-4160" fmla="*/ 88900 h 266700"/>
                    <a:gd name="connsiteX0-4161" fmla="*/ 63500 w 10337800"/>
                    <a:gd name="connsiteY0-4162" fmla="*/ 88900 h 266700"/>
                    <a:gd name="connsiteX1-4163" fmla="*/ 139700 w 10337800"/>
                    <a:gd name="connsiteY1-4164" fmla="*/ 190500 h 266700"/>
                    <a:gd name="connsiteX2-4165" fmla="*/ 279400 w 10337800"/>
                    <a:gd name="connsiteY2-4166" fmla="*/ 190500 h 266700"/>
                    <a:gd name="connsiteX3-4167" fmla="*/ 292100 w 10337800"/>
                    <a:gd name="connsiteY3-4168" fmla="*/ 114300 h 266700"/>
                    <a:gd name="connsiteX4-4169" fmla="*/ 431800 w 10337800"/>
                    <a:gd name="connsiteY4-4170" fmla="*/ 101600 h 266700"/>
                    <a:gd name="connsiteX5-4171" fmla="*/ 482600 w 10337800"/>
                    <a:gd name="connsiteY5-4172" fmla="*/ 203200 h 266700"/>
                    <a:gd name="connsiteX6-4173" fmla="*/ 711200 w 10337800"/>
                    <a:gd name="connsiteY6-4174" fmla="*/ 254000 h 266700"/>
                    <a:gd name="connsiteX7-4175" fmla="*/ 800100 w 10337800"/>
                    <a:gd name="connsiteY7-4176" fmla="*/ 127000 h 266700"/>
                    <a:gd name="connsiteX8-4177" fmla="*/ 952500 w 10337800"/>
                    <a:gd name="connsiteY8-4178" fmla="*/ 127000 h 266700"/>
                    <a:gd name="connsiteX9-4179" fmla="*/ 1066800 w 10337800"/>
                    <a:gd name="connsiteY9-4180" fmla="*/ 228600 h 266700"/>
                    <a:gd name="connsiteX10-4181" fmla="*/ 1130300 w 10337800"/>
                    <a:gd name="connsiteY10-4182" fmla="*/ 177800 h 266700"/>
                    <a:gd name="connsiteX11-4183" fmla="*/ 1193800 w 10337800"/>
                    <a:gd name="connsiteY11-4184" fmla="*/ 127000 h 266700"/>
                    <a:gd name="connsiteX12-4185" fmla="*/ 1270000 w 10337800"/>
                    <a:gd name="connsiteY12-4186" fmla="*/ 139700 h 266700"/>
                    <a:gd name="connsiteX13-4187" fmla="*/ 1308100 w 10337800"/>
                    <a:gd name="connsiteY13-4188" fmla="*/ 101600 h 266700"/>
                    <a:gd name="connsiteX14-4189" fmla="*/ 1409700 w 10337800"/>
                    <a:gd name="connsiteY14-4190" fmla="*/ 139700 h 266700"/>
                    <a:gd name="connsiteX15-4191" fmla="*/ 1473200 w 10337800"/>
                    <a:gd name="connsiteY15-4192" fmla="*/ 165100 h 266700"/>
                    <a:gd name="connsiteX16-4193" fmla="*/ 1536700 w 10337800"/>
                    <a:gd name="connsiteY16-4194" fmla="*/ 76200 h 266700"/>
                    <a:gd name="connsiteX17-4195" fmla="*/ 1638300 w 10337800"/>
                    <a:gd name="connsiteY17-4196" fmla="*/ 165100 h 266700"/>
                    <a:gd name="connsiteX18-4197" fmla="*/ 1943100 w 10337800"/>
                    <a:gd name="connsiteY18-4198" fmla="*/ 152400 h 266700"/>
                    <a:gd name="connsiteX19-4199" fmla="*/ 2032000 w 10337800"/>
                    <a:gd name="connsiteY19-4200" fmla="*/ 88900 h 266700"/>
                    <a:gd name="connsiteX20-4201" fmla="*/ 2146300 w 10337800"/>
                    <a:gd name="connsiteY20-4202" fmla="*/ 152400 h 266700"/>
                    <a:gd name="connsiteX21-4203" fmla="*/ 2336800 w 10337800"/>
                    <a:gd name="connsiteY21-4204" fmla="*/ 127000 h 266700"/>
                    <a:gd name="connsiteX22-4205" fmla="*/ 2527300 w 10337800"/>
                    <a:gd name="connsiteY22-4206" fmla="*/ 177800 h 266700"/>
                    <a:gd name="connsiteX23-4207" fmla="*/ 2692400 w 10337800"/>
                    <a:gd name="connsiteY23-4208" fmla="*/ 88900 h 266700"/>
                    <a:gd name="connsiteX24-4209" fmla="*/ 3162300 w 10337800"/>
                    <a:gd name="connsiteY24-4210" fmla="*/ 139700 h 266700"/>
                    <a:gd name="connsiteX25-4211" fmla="*/ 3683000 w 10337800"/>
                    <a:gd name="connsiteY25-4212" fmla="*/ 127000 h 266700"/>
                    <a:gd name="connsiteX26-4213" fmla="*/ 3797300 w 10337800"/>
                    <a:gd name="connsiteY26-4214" fmla="*/ 114300 h 266700"/>
                    <a:gd name="connsiteX27-4215" fmla="*/ 4114800 w 10337800"/>
                    <a:gd name="connsiteY27-4216" fmla="*/ 165100 h 266700"/>
                    <a:gd name="connsiteX28-4217" fmla="*/ 4381500 w 10337800"/>
                    <a:gd name="connsiteY28-4218" fmla="*/ 165100 h 266700"/>
                    <a:gd name="connsiteX29-4219" fmla="*/ 4559300 w 10337800"/>
                    <a:gd name="connsiteY29-4220" fmla="*/ 88900 h 266700"/>
                    <a:gd name="connsiteX30-4221" fmla="*/ 4813300 w 10337800"/>
                    <a:gd name="connsiteY30-4222" fmla="*/ 139700 h 266700"/>
                    <a:gd name="connsiteX31-4223" fmla="*/ 4965700 w 10337800"/>
                    <a:gd name="connsiteY31-4224" fmla="*/ 76200 h 266700"/>
                    <a:gd name="connsiteX32-4225" fmla="*/ 5194300 w 10337800"/>
                    <a:gd name="connsiteY32-4226" fmla="*/ 241300 h 266700"/>
                    <a:gd name="connsiteX33-4227" fmla="*/ 5410200 w 10337800"/>
                    <a:gd name="connsiteY33-4228" fmla="*/ 139700 h 266700"/>
                    <a:gd name="connsiteX34-4229" fmla="*/ 5499100 w 10337800"/>
                    <a:gd name="connsiteY34-4230" fmla="*/ 88900 h 266700"/>
                    <a:gd name="connsiteX35-4231" fmla="*/ 5626100 w 10337800"/>
                    <a:gd name="connsiteY35-4232" fmla="*/ 228600 h 266700"/>
                    <a:gd name="connsiteX36-4233" fmla="*/ 5753100 w 10337800"/>
                    <a:gd name="connsiteY36-4234" fmla="*/ 190500 h 266700"/>
                    <a:gd name="connsiteX37-4235" fmla="*/ 5918200 w 10337800"/>
                    <a:gd name="connsiteY37-4236" fmla="*/ 165100 h 266700"/>
                    <a:gd name="connsiteX38-4237" fmla="*/ 6134100 w 10337800"/>
                    <a:gd name="connsiteY38-4238" fmla="*/ 76200 h 266700"/>
                    <a:gd name="connsiteX39-4239" fmla="*/ 6477000 w 10337800"/>
                    <a:gd name="connsiteY39-4240" fmla="*/ 114300 h 266700"/>
                    <a:gd name="connsiteX40-4241" fmla="*/ 6832600 w 10337800"/>
                    <a:gd name="connsiteY40-4242" fmla="*/ 101600 h 266700"/>
                    <a:gd name="connsiteX41-4243" fmla="*/ 6997700 w 10337800"/>
                    <a:gd name="connsiteY41-4244" fmla="*/ 88900 h 266700"/>
                    <a:gd name="connsiteX42-4245" fmla="*/ 7124700 w 10337800"/>
                    <a:gd name="connsiteY42-4246" fmla="*/ 177800 h 266700"/>
                    <a:gd name="connsiteX43-4247" fmla="*/ 7277100 w 10337800"/>
                    <a:gd name="connsiteY43-4248" fmla="*/ 114300 h 266700"/>
                    <a:gd name="connsiteX44-4249" fmla="*/ 7505700 w 10337800"/>
                    <a:gd name="connsiteY44-4250" fmla="*/ 177800 h 266700"/>
                    <a:gd name="connsiteX45-4251" fmla="*/ 7772400 w 10337800"/>
                    <a:gd name="connsiteY45-4252" fmla="*/ 152400 h 266700"/>
                    <a:gd name="connsiteX46-4253" fmla="*/ 7823200 w 10337800"/>
                    <a:gd name="connsiteY46-4254" fmla="*/ 76200 h 266700"/>
                    <a:gd name="connsiteX47-4255" fmla="*/ 7988300 w 10337800"/>
                    <a:gd name="connsiteY47-4256" fmla="*/ 152400 h 266700"/>
                    <a:gd name="connsiteX48-4257" fmla="*/ 8216900 w 10337800"/>
                    <a:gd name="connsiteY48-4258" fmla="*/ 152400 h 266700"/>
                    <a:gd name="connsiteX49-4259" fmla="*/ 8407400 w 10337800"/>
                    <a:gd name="connsiteY49-4260" fmla="*/ 127000 h 266700"/>
                    <a:gd name="connsiteX50-4261" fmla="*/ 8724900 w 10337800"/>
                    <a:gd name="connsiteY50-4262" fmla="*/ 228600 h 266700"/>
                    <a:gd name="connsiteX51-4263" fmla="*/ 8775700 w 10337800"/>
                    <a:gd name="connsiteY51-4264" fmla="*/ 241300 h 266700"/>
                    <a:gd name="connsiteX52-4265" fmla="*/ 8966200 w 10337800"/>
                    <a:gd name="connsiteY52-4266" fmla="*/ 215900 h 266700"/>
                    <a:gd name="connsiteX53-4267" fmla="*/ 8978900 w 10337800"/>
                    <a:gd name="connsiteY53-4268" fmla="*/ 152400 h 266700"/>
                    <a:gd name="connsiteX54-4269" fmla="*/ 9144000 w 10337800"/>
                    <a:gd name="connsiteY54-4270" fmla="*/ 228600 h 266700"/>
                    <a:gd name="connsiteX55-4271" fmla="*/ 9194800 w 10337800"/>
                    <a:gd name="connsiteY55-4272" fmla="*/ 165100 h 266700"/>
                    <a:gd name="connsiteX56-4273" fmla="*/ 9309100 w 10337800"/>
                    <a:gd name="connsiteY56-4274" fmla="*/ 266700 h 266700"/>
                    <a:gd name="connsiteX57-4275" fmla="*/ 9525000 w 10337800"/>
                    <a:gd name="connsiteY57-4276" fmla="*/ 215900 h 266700"/>
                    <a:gd name="connsiteX58-4277" fmla="*/ 9563100 w 10337800"/>
                    <a:gd name="connsiteY58-4278" fmla="*/ 127000 h 266700"/>
                    <a:gd name="connsiteX59-4279" fmla="*/ 9740900 w 10337800"/>
                    <a:gd name="connsiteY59-4280" fmla="*/ 177800 h 266700"/>
                    <a:gd name="connsiteX60-4281" fmla="*/ 10147300 w 10337800"/>
                    <a:gd name="connsiteY60-4282" fmla="*/ 190500 h 266700"/>
                    <a:gd name="connsiteX61-4283" fmla="*/ 10325100 w 10337800"/>
                    <a:gd name="connsiteY61-4284" fmla="*/ 88900 h 266700"/>
                    <a:gd name="connsiteX62-4285" fmla="*/ 10337800 w 10337800"/>
                    <a:gd name="connsiteY62-4286" fmla="*/ 12700 h 266700"/>
                    <a:gd name="connsiteX63-4287" fmla="*/ 0 w 10337800"/>
                    <a:gd name="connsiteY63-4288" fmla="*/ 0 h 266700"/>
                    <a:gd name="connsiteX64-4289" fmla="*/ 63500 w 10337800"/>
                    <a:gd name="connsiteY64-4290" fmla="*/ 88900 h 266700"/>
                    <a:gd name="connsiteX0-4291" fmla="*/ 63500 w 10337800"/>
                    <a:gd name="connsiteY0-4292" fmla="*/ 88900 h 266700"/>
                    <a:gd name="connsiteX1-4293" fmla="*/ 139700 w 10337800"/>
                    <a:gd name="connsiteY1-4294" fmla="*/ 190500 h 266700"/>
                    <a:gd name="connsiteX2-4295" fmla="*/ 279400 w 10337800"/>
                    <a:gd name="connsiteY2-4296" fmla="*/ 190500 h 266700"/>
                    <a:gd name="connsiteX3-4297" fmla="*/ 292100 w 10337800"/>
                    <a:gd name="connsiteY3-4298" fmla="*/ 114300 h 266700"/>
                    <a:gd name="connsiteX4-4299" fmla="*/ 431800 w 10337800"/>
                    <a:gd name="connsiteY4-4300" fmla="*/ 101600 h 266700"/>
                    <a:gd name="connsiteX5-4301" fmla="*/ 482600 w 10337800"/>
                    <a:gd name="connsiteY5-4302" fmla="*/ 203200 h 266700"/>
                    <a:gd name="connsiteX6-4303" fmla="*/ 711200 w 10337800"/>
                    <a:gd name="connsiteY6-4304" fmla="*/ 254000 h 266700"/>
                    <a:gd name="connsiteX7-4305" fmla="*/ 800100 w 10337800"/>
                    <a:gd name="connsiteY7-4306" fmla="*/ 127000 h 266700"/>
                    <a:gd name="connsiteX8-4307" fmla="*/ 952500 w 10337800"/>
                    <a:gd name="connsiteY8-4308" fmla="*/ 127000 h 266700"/>
                    <a:gd name="connsiteX9-4309" fmla="*/ 1066800 w 10337800"/>
                    <a:gd name="connsiteY9-4310" fmla="*/ 228600 h 266700"/>
                    <a:gd name="connsiteX10-4311" fmla="*/ 1130300 w 10337800"/>
                    <a:gd name="connsiteY10-4312" fmla="*/ 177800 h 266700"/>
                    <a:gd name="connsiteX11-4313" fmla="*/ 1193800 w 10337800"/>
                    <a:gd name="connsiteY11-4314" fmla="*/ 127000 h 266700"/>
                    <a:gd name="connsiteX12-4315" fmla="*/ 1270000 w 10337800"/>
                    <a:gd name="connsiteY12-4316" fmla="*/ 139700 h 266700"/>
                    <a:gd name="connsiteX13-4317" fmla="*/ 1308100 w 10337800"/>
                    <a:gd name="connsiteY13-4318" fmla="*/ 101600 h 266700"/>
                    <a:gd name="connsiteX14-4319" fmla="*/ 1409700 w 10337800"/>
                    <a:gd name="connsiteY14-4320" fmla="*/ 139700 h 266700"/>
                    <a:gd name="connsiteX15-4321" fmla="*/ 1473200 w 10337800"/>
                    <a:gd name="connsiteY15-4322" fmla="*/ 165100 h 266700"/>
                    <a:gd name="connsiteX16-4323" fmla="*/ 1536700 w 10337800"/>
                    <a:gd name="connsiteY16-4324" fmla="*/ 76200 h 266700"/>
                    <a:gd name="connsiteX17-4325" fmla="*/ 1638300 w 10337800"/>
                    <a:gd name="connsiteY17-4326" fmla="*/ 165100 h 266700"/>
                    <a:gd name="connsiteX18-4327" fmla="*/ 1943100 w 10337800"/>
                    <a:gd name="connsiteY18-4328" fmla="*/ 152400 h 266700"/>
                    <a:gd name="connsiteX19-4329" fmla="*/ 2032000 w 10337800"/>
                    <a:gd name="connsiteY19-4330" fmla="*/ 88900 h 266700"/>
                    <a:gd name="connsiteX20-4331" fmla="*/ 2146300 w 10337800"/>
                    <a:gd name="connsiteY20-4332" fmla="*/ 152400 h 266700"/>
                    <a:gd name="connsiteX21-4333" fmla="*/ 2336800 w 10337800"/>
                    <a:gd name="connsiteY21-4334" fmla="*/ 127000 h 266700"/>
                    <a:gd name="connsiteX22-4335" fmla="*/ 2527300 w 10337800"/>
                    <a:gd name="connsiteY22-4336" fmla="*/ 177800 h 266700"/>
                    <a:gd name="connsiteX23-4337" fmla="*/ 2692400 w 10337800"/>
                    <a:gd name="connsiteY23-4338" fmla="*/ 88900 h 266700"/>
                    <a:gd name="connsiteX24-4339" fmla="*/ 3162300 w 10337800"/>
                    <a:gd name="connsiteY24-4340" fmla="*/ 139700 h 266700"/>
                    <a:gd name="connsiteX25-4341" fmla="*/ 3683000 w 10337800"/>
                    <a:gd name="connsiteY25-4342" fmla="*/ 127000 h 266700"/>
                    <a:gd name="connsiteX26-4343" fmla="*/ 3797300 w 10337800"/>
                    <a:gd name="connsiteY26-4344" fmla="*/ 114300 h 266700"/>
                    <a:gd name="connsiteX27-4345" fmla="*/ 4114800 w 10337800"/>
                    <a:gd name="connsiteY27-4346" fmla="*/ 165100 h 266700"/>
                    <a:gd name="connsiteX28-4347" fmla="*/ 4381500 w 10337800"/>
                    <a:gd name="connsiteY28-4348" fmla="*/ 165100 h 266700"/>
                    <a:gd name="connsiteX29-4349" fmla="*/ 4559300 w 10337800"/>
                    <a:gd name="connsiteY29-4350" fmla="*/ 88900 h 266700"/>
                    <a:gd name="connsiteX30-4351" fmla="*/ 4813300 w 10337800"/>
                    <a:gd name="connsiteY30-4352" fmla="*/ 139700 h 266700"/>
                    <a:gd name="connsiteX31-4353" fmla="*/ 4965700 w 10337800"/>
                    <a:gd name="connsiteY31-4354" fmla="*/ 76200 h 266700"/>
                    <a:gd name="connsiteX32-4355" fmla="*/ 5194300 w 10337800"/>
                    <a:gd name="connsiteY32-4356" fmla="*/ 241300 h 266700"/>
                    <a:gd name="connsiteX33-4357" fmla="*/ 5410200 w 10337800"/>
                    <a:gd name="connsiteY33-4358" fmla="*/ 139700 h 266700"/>
                    <a:gd name="connsiteX34-4359" fmla="*/ 5499100 w 10337800"/>
                    <a:gd name="connsiteY34-4360" fmla="*/ 88900 h 266700"/>
                    <a:gd name="connsiteX35-4361" fmla="*/ 5626100 w 10337800"/>
                    <a:gd name="connsiteY35-4362" fmla="*/ 228600 h 266700"/>
                    <a:gd name="connsiteX36-4363" fmla="*/ 5753100 w 10337800"/>
                    <a:gd name="connsiteY36-4364" fmla="*/ 190500 h 266700"/>
                    <a:gd name="connsiteX37-4365" fmla="*/ 5918200 w 10337800"/>
                    <a:gd name="connsiteY37-4366" fmla="*/ 165100 h 266700"/>
                    <a:gd name="connsiteX38-4367" fmla="*/ 6134100 w 10337800"/>
                    <a:gd name="connsiteY38-4368" fmla="*/ 76200 h 266700"/>
                    <a:gd name="connsiteX39-4369" fmla="*/ 6477000 w 10337800"/>
                    <a:gd name="connsiteY39-4370" fmla="*/ 114300 h 266700"/>
                    <a:gd name="connsiteX40-4371" fmla="*/ 6832600 w 10337800"/>
                    <a:gd name="connsiteY40-4372" fmla="*/ 101600 h 266700"/>
                    <a:gd name="connsiteX41-4373" fmla="*/ 6997700 w 10337800"/>
                    <a:gd name="connsiteY41-4374" fmla="*/ 88900 h 266700"/>
                    <a:gd name="connsiteX42-4375" fmla="*/ 7124700 w 10337800"/>
                    <a:gd name="connsiteY42-4376" fmla="*/ 177800 h 266700"/>
                    <a:gd name="connsiteX43-4377" fmla="*/ 7277100 w 10337800"/>
                    <a:gd name="connsiteY43-4378" fmla="*/ 114300 h 266700"/>
                    <a:gd name="connsiteX44-4379" fmla="*/ 7505700 w 10337800"/>
                    <a:gd name="connsiteY44-4380" fmla="*/ 177800 h 266700"/>
                    <a:gd name="connsiteX45-4381" fmla="*/ 7772400 w 10337800"/>
                    <a:gd name="connsiteY45-4382" fmla="*/ 152400 h 266700"/>
                    <a:gd name="connsiteX46-4383" fmla="*/ 7823200 w 10337800"/>
                    <a:gd name="connsiteY46-4384" fmla="*/ 76200 h 266700"/>
                    <a:gd name="connsiteX47-4385" fmla="*/ 7988300 w 10337800"/>
                    <a:gd name="connsiteY47-4386" fmla="*/ 152400 h 266700"/>
                    <a:gd name="connsiteX48-4387" fmla="*/ 8216900 w 10337800"/>
                    <a:gd name="connsiteY48-4388" fmla="*/ 152400 h 266700"/>
                    <a:gd name="connsiteX49-4389" fmla="*/ 8407400 w 10337800"/>
                    <a:gd name="connsiteY49-4390" fmla="*/ 127000 h 266700"/>
                    <a:gd name="connsiteX50-4391" fmla="*/ 8724900 w 10337800"/>
                    <a:gd name="connsiteY50-4392" fmla="*/ 228600 h 266700"/>
                    <a:gd name="connsiteX51-4393" fmla="*/ 8775700 w 10337800"/>
                    <a:gd name="connsiteY51-4394" fmla="*/ 241300 h 266700"/>
                    <a:gd name="connsiteX52-4395" fmla="*/ 8966200 w 10337800"/>
                    <a:gd name="connsiteY52-4396" fmla="*/ 215900 h 266700"/>
                    <a:gd name="connsiteX53-4397" fmla="*/ 8978900 w 10337800"/>
                    <a:gd name="connsiteY53-4398" fmla="*/ 152400 h 266700"/>
                    <a:gd name="connsiteX54-4399" fmla="*/ 9144000 w 10337800"/>
                    <a:gd name="connsiteY54-4400" fmla="*/ 228600 h 266700"/>
                    <a:gd name="connsiteX55-4401" fmla="*/ 9194800 w 10337800"/>
                    <a:gd name="connsiteY55-4402" fmla="*/ 165100 h 266700"/>
                    <a:gd name="connsiteX56-4403" fmla="*/ 9309100 w 10337800"/>
                    <a:gd name="connsiteY56-4404" fmla="*/ 266700 h 266700"/>
                    <a:gd name="connsiteX57-4405" fmla="*/ 9525000 w 10337800"/>
                    <a:gd name="connsiteY57-4406" fmla="*/ 215900 h 266700"/>
                    <a:gd name="connsiteX58-4407" fmla="*/ 9563100 w 10337800"/>
                    <a:gd name="connsiteY58-4408" fmla="*/ 127000 h 266700"/>
                    <a:gd name="connsiteX59-4409" fmla="*/ 9740900 w 10337800"/>
                    <a:gd name="connsiteY59-4410" fmla="*/ 177800 h 266700"/>
                    <a:gd name="connsiteX60-4411" fmla="*/ 10147300 w 10337800"/>
                    <a:gd name="connsiteY60-4412" fmla="*/ 190500 h 266700"/>
                    <a:gd name="connsiteX61-4413" fmla="*/ 10325100 w 10337800"/>
                    <a:gd name="connsiteY61-4414" fmla="*/ 88900 h 266700"/>
                    <a:gd name="connsiteX62-4415" fmla="*/ 10337800 w 10337800"/>
                    <a:gd name="connsiteY62-4416" fmla="*/ 12700 h 266700"/>
                    <a:gd name="connsiteX63-4417" fmla="*/ 0 w 10337800"/>
                    <a:gd name="connsiteY63-4418" fmla="*/ 0 h 266700"/>
                    <a:gd name="connsiteX64-4419" fmla="*/ 63500 w 10337800"/>
                    <a:gd name="connsiteY64-4420" fmla="*/ 88900 h 266700"/>
                    <a:gd name="connsiteX0-4421" fmla="*/ 63500 w 10337800"/>
                    <a:gd name="connsiteY0-4422" fmla="*/ 88900 h 266700"/>
                    <a:gd name="connsiteX1-4423" fmla="*/ 139700 w 10337800"/>
                    <a:gd name="connsiteY1-4424" fmla="*/ 190500 h 266700"/>
                    <a:gd name="connsiteX2-4425" fmla="*/ 279400 w 10337800"/>
                    <a:gd name="connsiteY2-4426" fmla="*/ 190500 h 266700"/>
                    <a:gd name="connsiteX3-4427" fmla="*/ 292100 w 10337800"/>
                    <a:gd name="connsiteY3-4428" fmla="*/ 114300 h 266700"/>
                    <a:gd name="connsiteX4-4429" fmla="*/ 431800 w 10337800"/>
                    <a:gd name="connsiteY4-4430" fmla="*/ 101600 h 266700"/>
                    <a:gd name="connsiteX5-4431" fmla="*/ 482600 w 10337800"/>
                    <a:gd name="connsiteY5-4432" fmla="*/ 203200 h 266700"/>
                    <a:gd name="connsiteX6-4433" fmla="*/ 711200 w 10337800"/>
                    <a:gd name="connsiteY6-4434" fmla="*/ 254000 h 266700"/>
                    <a:gd name="connsiteX7-4435" fmla="*/ 800100 w 10337800"/>
                    <a:gd name="connsiteY7-4436" fmla="*/ 127000 h 266700"/>
                    <a:gd name="connsiteX8-4437" fmla="*/ 952500 w 10337800"/>
                    <a:gd name="connsiteY8-4438" fmla="*/ 127000 h 266700"/>
                    <a:gd name="connsiteX9-4439" fmla="*/ 1066800 w 10337800"/>
                    <a:gd name="connsiteY9-4440" fmla="*/ 228600 h 266700"/>
                    <a:gd name="connsiteX10-4441" fmla="*/ 1130300 w 10337800"/>
                    <a:gd name="connsiteY10-4442" fmla="*/ 177800 h 266700"/>
                    <a:gd name="connsiteX11-4443" fmla="*/ 1193800 w 10337800"/>
                    <a:gd name="connsiteY11-4444" fmla="*/ 127000 h 266700"/>
                    <a:gd name="connsiteX12-4445" fmla="*/ 1270000 w 10337800"/>
                    <a:gd name="connsiteY12-4446" fmla="*/ 139700 h 266700"/>
                    <a:gd name="connsiteX13-4447" fmla="*/ 1308100 w 10337800"/>
                    <a:gd name="connsiteY13-4448" fmla="*/ 101600 h 266700"/>
                    <a:gd name="connsiteX14-4449" fmla="*/ 1409700 w 10337800"/>
                    <a:gd name="connsiteY14-4450" fmla="*/ 139700 h 266700"/>
                    <a:gd name="connsiteX15-4451" fmla="*/ 1473200 w 10337800"/>
                    <a:gd name="connsiteY15-4452" fmla="*/ 165100 h 266700"/>
                    <a:gd name="connsiteX16-4453" fmla="*/ 1536700 w 10337800"/>
                    <a:gd name="connsiteY16-4454" fmla="*/ 76200 h 266700"/>
                    <a:gd name="connsiteX17-4455" fmla="*/ 1638300 w 10337800"/>
                    <a:gd name="connsiteY17-4456" fmla="*/ 165100 h 266700"/>
                    <a:gd name="connsiteX18-4457" fmla="*/ 1943100 w 10337800"/>
                    <a:gd name="connsiteY18-4458" fmla="*/ 152400 h 266700"/>
                    <a:gd name="connsiteX19-4459" fmla="*/ 2032000 w 10337800"/>
                    <a:gd name="connsiteY19-4460" fmla="*/ 88900 h 266700"/>
                    <a:gd name="connsiteX20-4461" fmla="*/ 2146300 w 10337800"/>
                    <a:gd name="connsiteY20-4462" fmla="*/ 152400 h 266700"/>
                    <a:gd name="connsiteX21-4463" fmla="*/ 2336800 w 10337800"/>
                    <a:gd name="connsiteY21-4464" fmla="*/ 127000 h 266700"/>
                    <a:gd name="connsiteX22-4465" fmla="*/ 2527300 w 10337800"/>
                    <a:gd name="connsiteY22-4466" fmla="*/ 177800 h 266700"/>
                    <a:gd name="connsiteX23-4467" fmla="*/ 2692400 w 10337800"/>
                    <a:gd name="connsiteY23-4468" fmla="*/ 88900 h 266700"/>
                    <a:gd name="connsiteX24-4469" fmla="*/ 3162300 w 10337800"/>
                    <a:gd name="connsiteY24-4470" fmla="*/ 139700 h 266700"/>
                    <a:gd name="connsiteX25-4471" fmla="*/ 3683000 w 10337800"/>
                    <a:gd name="connsiteY25-4472" fmla="*/ 127000 h 266700"/>
                    <a:gd name="connsiteX26-4473" fmla="*/ 3797300 w 10337800"/>
                    <a:gd name="connsiteY26-4474" fmla="*/ 114300 h 266700"/>
                    <a:gd name="connsiteX27-4475" fmla="*/ 4114800 w 10337800"/>
                    <a:gd name="connsiteY27-4476" fmla="*/ 165100 h 266700"/>
                    <a:gd name="connsiteX28-4477" fmla="*/ 4381500 w 10337800"/>
                    <a:gd name="connsiteY28-4478" fmla="*/ 165100 h 266700"/>
                    <a:gd name="connsiteX29-4479" fmla="*/ 4559300 w 10337800"/>
                    <a:gd name="connsiteY29-4480" fmla="*/ 88900 h 266700"/>
                    <a:gd name="connsiteX30-4481" fmla="*/ 4813300 w 10337800"/>
                    <a:gd name="connsiteY30-4482" fmla="*/ 139700 h 266700"/>
                    <a:gd name="connsiteX31-4483" fmla="*/ 4965700 w 10337800"/>
                    <a:gd name="connsiteY31-4484" fmla="*/ 76200 h 266700"/>
                    <a:gd name="connsiteX32-4485" fmla="*/ 5194300 w 10337800"/>
                    <a:gd name="connsiteY32-4486" fmla="*/ 241300 h 266700"/>
                    <a:gd name="connsiteX33-4487" fmla="*/ 5410200 w 10337800"/>
                    <a:gd name="connsiteY33-4488" fmla="*/ 139700 h 266700"/>
                    <a:gd name="connsiteX34-4489" fmla="*/ 5499100 w 10337800"/>
                    <a:gd name="connsiteY34-4490" fmla="*/ 88900 h 266700"/>
                    <a:gd name="connsiteX35-4491" fmla="*/ 5626100 w 10337800"/>
                    <a:gd name="connsiteY35-4492" fmla="*/ 228600 h 266700"/>
                    <a:gd name="connsiteX36-4493" fmla="*/ 5753100 w 10337800"/>
                    <a:gd name="connsiteY36-4494" fmla="*/ 190500 h 266700"/>
                    <a:gd name="connsiteX37-4495" fmla="*/ 5918200 w 10337800"/>
                    <a:gd name="connsiteY37-4496" fmla="*/ 165100 h 266700"/>
                    <a:gd name="connsiteX38-4497" fmla="*/ 6134100 w 10337800"/>
                    <a:gd name="connsiteY38-4498" fmla="*/ 76200 h 266700"/>
                    <a:gd name="connsiteX39-4499" fmla="*/ 6477000 w 10337800"/>
                    <a:gd name="connsiteY39-4500" fmla="*/ 114300 h 266700"/>
                    <a:gd name="connsiteX40-4501" fmla="*/ 6832600 w 10337800"/>
                    <a:gd name="connsiteY40-4502" fmla="*/ 101600 h 266700"/>
                    <a:gd name="connsiteX41-4503" fmla="*/ 6997700 w 10337800"/>
                    <a:gd name="connsiteY41-4504" fmla="*/ 88900 h 266700"/>
                    <a:gd name="connsiteX42-4505" fmla="*/ 7124700 w 10337800"/>
                    <a:gd name="connsiteY42-4506" fmla="*/ 177800 h 266700"/>
                    <a:gd name="connsiteX43-4507" fmla="*/ 7277100 w 10337800"/>
                    <a:gd name="connsiteY43-4508" fmla="*/ 114300 h 266700"/>
                    <a:gd name="connsiteX44-4509" fmla="*/ 7505700 w 10337800"/>
                    <a:gd name="connsiteY44-4510" fmla="*/ 177800 h 266700"/>
                    <a:gd name="connsiteX45-4511" fmla="*/ 7772400 w 10337800"/>
                    <a:gd name="connsiteY45-4512" fmla="*/ 152400 h 266700"/>
                    <a:gd name="connsiteX46-4513" fmla="*/ 7823200 w 10337800"/>
                    <a:gd name="connsiteY46-4514" fmla="*/ 76200 h 266700"/>
                    <a:gd name="connsiteX47-4515" fmla="*/ 7988300 w 10337800"/>
                    <a:gd name="connsiteY47-4516" fmla="*/ 152400 h 266700"/>
                    <a:gd name="connsiteX48-4517" fmla="*/ 8216900 w 10337800"/>
                    <a:gd name="connsiteY48-4518" fmla="*/ 152400 h 266700"/>
                    <a:gd name="connsiteX49-4519" fmla="*/ 8407400 w 10337800"/>
                    <a:gd name="connsiteY49-4520" fmla="*/ 127000 h 266700"/>
                    <a:gd name="connsiteX50-4521" fmla="*/ 8724900 w 10337800"/>
                    <a:gd name="connsiteY50-4522" fmla="*/ 228600 h 266700"/>
                    <a:gd name="connsiteX51-4523" fmla="*/ 8775700 w 10337800"/>
                    <a:gd name="connsiteY51-4524" fmla="*/ 241300 h 266700"/>
                    <a:gd name="connsiteX52-4525" fmla="*/ 8966200 w 10337800"/>
                    <a:gd name="connsiteY52-4526" fmla="*/ 215900 h 266700"/>
                    <a:gd name="connsiteX53-4527" fmla="*/ 8978900 w 10337800"/>
                    <a:gd name="connsiteY53-4528" fmla="*/ 152400 h 266700"/>
                    <a:gd name="connsiteX54-4529" fmla="*/ 9144000 w 10337800"/>
                    <a:gd name="connsiteY54-4530" fmla="*/ 228600 h 266700"/>
                    <a:gd name="connsiteX55-4531" fmla="*/ 9194800 w 10337800"/>
                    <a:gd name="connsiteY55-4532" fmla="*/ 165100 h 266700"/>
                    <a:gd name="connsiteX56-4533" fmla="*/ 9309100 w 10337800"/>
                    <a:gd name="connsiteY56-4534" fmla="*/ 266700 h 266700"/>
                    <a:gd name="connsiteX57-4535" fmla="*/ 9525000 w 10337800"/>
                    <a:gd name="connsiteY57-4536" fmla="*/ 215900 h 266700"/>
                    <a:gd name="connsiteX58-4537" fmla="*/ 9563100 w 10337800"/>
                    <a:gd name="connsiteY58-4538" fmla="*/ 127000 h 266700"/>
                    <a:gd name="connsiteX59-4539" fmla="*/ 9740900 w 10337800"/>
                    <a:gd name="connsiteY59-4540" fmla="*/ 177800 h 266700"/>
                    <a:gd name="connsiteX60-4541" fmla="*/ 10147300 w 10337800"/>
                    <a:gd name="connsiteY60-4542" fmla="*/ 190500 h 266700"/>
                    <a:gd name="connsiteX61-4543" fmla="*/ 10325100 w 10337800"/>
                    <a:gd name="connsiteY61-4544" fmla="*/ 88900 h 266700"/>
                    <a:gd name="connsiteX62-4545" fmla="*/ 10337800 w 10337800"/>
                    <a:gd name="connsiteY62-4546" fmla="*/ 12700 h 266700"/>
                    <a:gd name="connsiteX63-4547" fmla="*/ 0 w 10337800"/>
                    <a:gd name="connsiteY63-4548" fmla="*/ 0 h 266700"/>
                    <a:gd name="connsiteX64-4549" fmla="*/ 63500 w 10337800"/>
                    <a:gd name="connsiteY64-4550" fmla="*/ 88900 h 266700"/>
                    <a:gd name="connsiteX0-4551" fmla="*/ 63500 w 10337800"/>
                    <a:gd name="connsiteY0-4552" fmla="*/ 88900 h 266700"/>
                    <a:gd name="connsiteX1-4553" fmla="*/ 139700 w 10337800"/>
                    <a:gd name="connsiteY1-4554" fmla="*/ 190500 h 266700"/>
                    <a:gd name="connsiteX2-4555" fmla="*/ 279400 w 10337800"/>
                    <a:gd name="connsiteY2-4556" fmla="*/ 190500 h 266700"/>
                    <a:gd name="connsiteX3-4557" fmla="*/ 292100 w 10337800"/>
                    <a:gd name="connsiteY3-4558" fmla="*/ 114300 h 266700"/>
                    <a:gd name="connsiteX4-4559" fmla="*/ 431800 w 10337800"/>
                    <a:gd name="connsiteY4-4560" fmla="*/ 101600 h 266700"/>
                    <a:gd name="connsiteX5-4561" fmla="*/ 482600 w 10337800"/>
                    <a:gd name="connsiteY5-4562" fmla="*/ 203200 h 266700"/>
                    <a:gd name="connsiteX6-4563" fmla="*/ 711200 w 10337800"/>
                    <a:gd name="connsiteY6-4564" fmla="*/ 254000 h 266700"/>
                    <a:gd name="connsiteX7-4565" fmla="*/ 800100 w 10337800"/>
                    <a:gd name="connsiteY7-4566" fmla="*/ 127000 h 266700"/>
                    <a:gd name="connsiteX8-4567" fmla="*/ 952500 w 10337800"/>
                    <a:gd name="connsiteY8-4568" fmla="*/ 127000 h 266700"/>
                    <a:gd name="connsiteX9-4569" fmla="*/ 1066800 w 10337800"/>
                    <a:gd name="connsiteY9-4570" fmla="*/ 228600 h 266700"/>
                    <a:gd name="connsiteX10-4571" fmla="*/ 1130300 w 10337800"/>
                    <a:gd name="connsiteY10-4572" fmla="*/ 177800 h 266700"/>
                    <a:gd name="connsiteX11-4573" fmla="*/ 1193800 w 10337800"/>
                    <a:gd name="connsiteY11-4574" fmla="*/ 127000 h 266700"/>
                    <a:gd name="connsiteX12-4575" fmla="*/ 1270000 w 10337800"/>
                    <a:gd name="connsiteY12-4576" fmla="*/ 139700 h 266700"/>
                    <a:gd name="connsiteX13-4577" fmla="*/ 1308100 w 10337800"/>
                    <a:gd name="connsiteY13-4578" fmla="*/ 101600 h 266700"/>
                    <a:gd name="connsiteX14-4579" fmla="*/ 1409700 w 10337800"/>
                    <a:gd name="connsiteY14-4580" fmla="*/ 139700 h 266700"/>
                    <a:gd name="connsiteX15-4581" fmla="*/ 1473200 w 10337800"/>
                    <a:gd name="connsiteY15-4582" fmla="*/ 165100 h 266700"/>
                    <a:gd name="connsiteX16-4583" fmla="*/ 1536700 w 10337800"/>
                    <a:gd name="connsiteY16-4584" fmla="*/ 76200 h 266700"/>
                    <a:gd name="connsiteX17-4585" fmla="*/ 1638300 w 10337800"/>
                    <a:gd name="connsiteY17-4586" fmla="*/ 165100 h 266700"/>
                    <a:gd name="connsiteX18-4587" fmla="*/ 1943100 w 10337800"/>
                    <a:gd name="connsiteY18-4588" fmla="*/ 152400 h 266700"/>
                    <a:gd name="connsiteX19-4589" fmla="*/ 2032000 w 10337800"/>
                    <a:gd name="connsiteY19-4590" fmla="*/ 88900 h 266700"/>
                    <a:gd name="connsiteX20-4591" fmla="*/ 2146300 w 10337800"/>
                    <a:gd name="connsiteY20-4592" fmla="*/ 152400 h 266700"/>
                    <a:gd name="connsiteX21-4593" fmla="*/ 2336800 w 10337800"/>
                    <a:gd name="connsiteY21-4594" fmla="*/ 127000 h 266700"/>
                    <a:gd name="connsiteX22-4595" fmla="*/ 2527300 w 10337800"/>
                    <a:gd name="connsiteY22-4596" fmla="*/ 177800 h 266700"/>
                    <a:gd name="connsiteX23-4597" fmla="*/ 2692400 w 10337800"/>
                    <a:gd name="connsiteY23-4598" fmla="*/ 88900 h 266700"/>
                    <a:gd name="connsiteX24-4599" fmla="*/ 3162300 w 10337800"/>
                    <a:gd name="connsiteY24-4600" fmla="*/ 139700 h 266700"/>
                    <a:gd name="connsiteX25-4601" fmla="*/ 3683000 w 10337800"/>
                    <a:gd name="connsiteY25-4602" fmla="*/ 127000 h 266700"/>
                    <a:gd name="connsiteX26-4603" fmla="*/ 3797300 w 10337800"/>
                    <a:gd name="connsiteY26-4604" fmla="*/ 114300 h 266700"/>
                    <a:gd name="connsiteX27-4605" fmla="*/ 4114800 w 10337800"/>
                    <a:gd name="connsiteY27-4606" fmla="*/ 165100 h 266700"/>
                    <a:gd name="connsiteX28-4607" fmla="*/ 4381500 w 10337800"/>
                    <a:gd name="connsiteY28-4608" fmla="*/ 165100 h 266700"/>
                    <a:gd name="connsiteX29-4609" fmla="*/ 4559300 w 10337800"/>
                    <a:gd name="connsiteY29-4610" fmla="*/ 88900 h 266700"/>
                    <a:gd name="connsiteX30-4611" fmla="*/ 4813300 w 10337800"/>
                    <a:gd name="connsiteY30-4612" fmla="*/ 139700 h 266700"/>
                    <a:gd name="connsiteX31-4613" fmla="*/ 4965700 w 10337800"/>
                    <a:gd name="connsiteY31-4614" fmla="*/ 76200 h 266700"/>
                    <a:gd name="connsiteX32-4615" fmla="*/ 5194300 w 10337800"/>
                    <a:gd name="connsiteY32-4616" fmla="*/ 241300 h 266700"/>
                    <a:gd name="connsiteX33-4617" fmla="*/ 5410200 w 10337800"/>
                    <a:gd name="connsiteY33-4618" fmla="*/ 139700 h 266700"/>
                    <a:gd name="connsiteX34-4619" fmla="*/ 5499100 w 10337800"/>
                    <a:gd name="connsiteY34-4620" fmla="*/ 88900 h 266700"/>
                    <a:gd name="connsiteX35-4621" fmla="*/ 5626100 w 10337800"/>
                    <a:gd name="connsiteY35-4622" fmla="*/ 228600 h 266700"/>
                    <a:gd name="connsiteX36-4623" fmla="*/ 5753100 w 10337800"/>
                    <a:gd name="connsiteY36-4624" fmla="*/ 190500 h 266700"/>
                    <a:gd name="connsiteX37-4625" fmla="*/ 5918200 w 10337800"/>
                    <a:gd name="connsiteY37-4626" fmla="*/ 165100 h 266700"/>
                    <a:gd name="connsiteX38-4627" fmla="*/ 6134100 w 10337800"/>
                    <a:gd name="connsiteY38-4628" fmla="*/ 76200 h 266700"/>
                    <a:gd name="connsiteX39-4629" fmla="*/ 6477000 w 10337800"/>
                    <a:gd name="connsiteY39-4630" fmla="*/ 114300 h 266700"/>
                    <a:gd name="connsiteX40-4631" fmla="*/ 6832600 w 10337800"/>
                    <a:gd name="connsiteY40-4632" fmla="*/ 101600 h 266700"/>
                    <a:gd name="connsiteX41-4633" fmla="*/ 6997700 w 10337800"/>
                    <a:gd name="connsiteY41-4634" fmla="*/ 88900 h 266700"/>
                    <a:gd name="connsiteX42-4635" fmla="*/ 7124700 w 10337800"/>
                    <a:gd name="connsiteY42-4636" fmla="*/ 177800 h 266700"/>
                    <a:gd name="connsiteX43-4637" fmla="*/ 7277100 w 10337800"/>
                    <a:gd name="connsiteY43-4638" fmla="*/ 114300 h 266700"/>
                    <a:gd name="connsiteX44-4639" fmla="*/ 7505700 w 10337800"/>
                    <a:gd name="connsiteY44-4640" fmla="*/ 177800 h 266700"/>
                    <a:gd name="connsiteX45-4641" fmla="*/ 7772400 w 10337800"/>
                    <a:gd name="connsiteY45-4642" fmla="*/ 152400 h 266700"/>
                    <a:gd name="connsiteX46-4643" fmla="*/ 7823200 w 10337800"/>
                    <a:gd name="connsiteY46-4644" fmla="*/ 76200 h 266700"/>
                    <a:gd name="connsiteX47-4645" fmla="*/ 7988300 w 10337800"/>
                    <a:gd name="connsiteY47-4646" fmla="*/ 152400 h 266700"/>
                    <a:gd name="connsiteX48-4647" fmla="*/ 8216900 w 10337800"/>
                    <a:gd name="connsiteY48-4648" fmla="*/ 152400 h 266700"/>
                    <a:gd name="connsiteX49-4649" fmla="*/ 8407400 w 10337800"/>
                    <a:gd name="connsiteY49-4650" fmla="*/ 127000 h 266700"/>
                    <a:gd name="connsiteX50-4651" fmla="*/ 8775700 w 10337800"/>
                    <a:gd name="connsiteY50-4652" fmla="*/ 241300 h 266700"/>
                    <a:gd name="connsiteX51-4653" fmla="*/ 8966200 w 10337800"/>
                    <a:gd name="connsiteY51-4654" fmla="*/ 215900 h 266700"/>
                    <a:gd name="connsiteX52-4655" fmla="*/ 8978900 w 10337800"/>
                    <a:gd name="connsiteY52-4656" fmla="*/ 152400 h 266700"/>
                    <a:gd name="connsiteX53-4657" fmla="*/ 9144000 w 10337800"/>
                    <a:gd name="connsiteY53-4658" fmla="*/ 228600 h 266700"/>
                    <a:gd name="connsiteX54-4659" fmla="*/ 9194800 w 10337800"/>
                    <a:gd name="connsiteY54-4660" fmla="*/ 165100 h 266700"/>
                    <a:gd name="connsiteX55-4661" fmla="*/ 9309100 w 10337800"/>
                    <a:gd name="connsiteY55-4662" fmla="*/ 266700 h 266700"/>
                    <a:gd name="connsiteX56-4663" fmla="*/ 9525000 w 10337800"/>
                    <a:gd name="connsiteY56-4664" fmla="*/ 215900 h 266700"/>
                    <a:gd name="connsiteX57-4665" fmla="*/ 9563100 w 10337800"/>
                    <a:gd name="connsiteY57-4666" fmla="*/ 127000 h 266700"/>
                    <a:gd name="connsiteX58-4667" fmla="*/ 9740900 w 10337800"/>
                    <a:gd name="connsiteY58-4668" fmla="*/ 177800 h 266700"/>
                    <a:gd name="connsiteX59-4669" fmla="*/ 10147300 w 10337800"/>
                    <a:gd name="connsiteY59-4670" fmla="*/ 190500 h 266700"/>
                    <a:gd name="connsiteX60-4671" fmla="*/ 10325100 w 10337800"/>
                    <a:gd name="connsiteY60-4672" fmla="*/ 88900 h 266700"/>
                    <a:gd name="connsiteX61-4673" fmla="*/ 10337800 w 10337800"/>
                    <a:gd name="connsiteY61-4674" fmla="*/ 12700 h 266700"/>
                    <a:gd name="connsiteX62-4675" fmla="*/ 0 w 10337800"/>
                    <a:gd name="connsiteY62-4676" fmla="*/ 0 h 266700"/>
                    <a:gd name="connsiteX63-4677" fmla="*/ 63500 w 10337800"/>
                    <a:gd name="connsiteY63-4678" fmla="*/ 88900 h 266700"/>
                    <a:gd name="connsiteX0-4679" fmla="*/ 63500 w 10337800"/>
                    <a:gd name="connsiteY0-4680" fmla="*/ 88900 h 266700"/>
                    <a:gd name="connsiteX1-4681" fmla="*/ 139700 w 10337800"/>
                    <a:gd name="connsiteY1-4682" fmla="*/ 190500 h 266700"/>
                    <a:gd name="connsiteX2-4683" fmla="*/ 279400 w 10337800"/>
                    <a:gd name="connsiteY2-4684" fmla="*/ 190500 h 266700"/>
                    <a:gd name="connsiteX3-4685" fmla="*/ 292100 w 10337800"/>
                    <a:gd name="connsiteY3-4686" fmla="*/ 114300 h 266700"/>
                    <a:gd name="connsiteX4-4687" fmla="*/ 431800 w 10337800"/>
                    <a:gd name="connsiteY4-4688" fmla="*/ 101600 h 266700"/>
                    <a:gd name="connsiteX5-4689" fmla="*/ 482600 w 10337800"/>
                    <a:gd name="connsiteY5-4690" fmla="*/ 203200 h 266700"/>
                    <a:gd name="connsiteX6-4691" fmla="*/ 711200 w 10337800"/>
                    <a:gd name="connsiteY6-4692" fmla="*/ 254000 h 266700"/>
                    <a:gd name="connsiteX7-4693" fmla="*/ 800100 w 10337800"/>
                    <a:gd name="connsiteY7-4694" fmla="*/ 127000 h 266700"/>
                    <a:gd name="connsiteX8-4695" fmla="*/ 952500 w 10337800"/>
                    <a:gd name="connsiteY8-4696" fmla="*/ 127000 h 266700"/>
                    <a:gd name="connsiteX9-4697" fmla="*/ 1066800 w 10337800"/>
                    <a:gd name="connsiteY9-4698" fmla="*/ 228600 h 266700"/>
                    <a:gd name="connsiteX10-4699" fmla="*/ 1130300 w 10337800"/>
                    <a:gd name="connsiteY10-4700" fmla="*/ 177800 h 266700"/>
                    <a:gd name="connsiteX11-4701" fmla="*/ 1193800 w 10337800"/>
                    <a:gd name="connsiteY11-4702" fmla="*/ 127000 h 266700"/>
                    <a:gd name="connsiteX12-4703" fmla="*/ 1270000 w 10337800"/>
                    <a:gd name="connsiteY12-4704" fmla="*/ 139700 h 266700"/>
                    <a:gd name="connsiteX13-4705" fmla="*/ 1308100 w 10337800"/>
                    <a:gd name="connsiteY13-4706" fmla="*/ 101600 h 266700"/>
                    <a:gd name="connsiteX14-4707" fmla="*/ 1409700 w 10337800"/>
                    <a:gd name="connsiteY14-4708" fmla="*/ 139700 h 266700"/>
                    <a:gd name="connsiteX15-4709" fmla="*/ 1473200 w 10337800"/>
                    <a:gd name="connsiteY15-4710" fmla="*/ 165100 h 266700"/>
                    <a:gd name="connsiteX16-4711" fmla="*/ 1536700 w 10337800"/>
                    <a:gd name="connsiteY16-4712" fmla="*/ 76200 h 266700"/>
                    <a:gd name="connsiteX17-4713" fmla="*/ 1638300 w 10337800"/>
                    <a:gd name="connsiteY17-4714" fmla="*/ 165100 h 266700"/>
                    <a:gd name="connsiteX18-4715" fmla="*/ 1943100 w 10337800"/>
                    <a:gd name="connsiteY18-4716" fmla="*/ 152400 h 266700"/>
                    <a:gd name="connsiteX19-4717" fmla="*/ 2032000 w 10337800"/>
                    <a:gd name="connsiteY19-4718" fmla="*/ 88900 h 266700"/>
                    <a:gd name="connsiteX20-4719" fmla="*/ 2146300 w 10337800"/>
                    <a:gd name="connsiteY20-4720" fmla="*/ 152400 h 266700"/>
                    <a:gd name="connsiteX21-4721" fmla="*/ 2336800 w 10337800"/>
                    <a:gd name="connsiteY21-4722" fmla="*/ 127000 h 266700"/>
                    <a:gd name="connsiteX22-4723" fmla="*/ 2527300 w 10337800"/>
                    <a:gd name="connsiteY22-4724" fmla="*/ 177800 h 266700"/>
                    <a:gd name="connsiteX23-4725" fmla="*/ 2692400 w 10337800"/>
                    <a:gd name="connsiteY23-4726" fmla="*/ 88900 h 266700"/>
                    <a:gd name="connsiteX24-4727" fmla="*/ 3162300 w 10337800"/>
                    <a:gd name="connsiteY24-4728" fmla="*/ 139700 h 266700"/>
                    <a:gd name="connsiteX25-4729" fmla="*/ 3683000 w 10337800"/>
                    <a:gd name="connsiteY25-4730" fmla="*/ 127000 h 266700"/>
                    <a:gd name="connsiteX26-4731" fmla="*/ 3797300 w 10337800"/>
                    <a:gd name="connsiteY26-4732" fmla="*/ 114300 h 266700"/>
                    <a:gd name="connsiteX27-4733" fmla="*/ 4114800 w 10337800"/>
                    <a:gd name="connsiteY27-4734" fmla="*/ 165100 h 266700"/>
                    <a:gd name="connsiteX28-4735" fmla="*/ 4381500 w 10337800"/>
                    <a:gd name="connsiteY28-4736" fmla="*/ 165100 h 266700"/>
                    <a:gd name="connsiteX29-4737" fmla="*/ 4559300 w 10337800"/>
                    <a:gd name="connsiteY29-4738" fmla="*/ 88900 h 266700"/>
                    <a:gd name="connsiteX30-4739" fmla="*/ 4813300 w 10337800"/>
                    <a:gd name="connsiteY30-4740" fmla="*/ 139700 h 266700"/>
                    <a:gd name="connsiteX31-4741" fmla="*/ 4965700 w 10337800"/>
                    <a:gd name="connsiteY31-4742" fmla="*/ 76200 h 266700"/>
                    <a:gd name="connsiteX32-4743" fmla="*/ 5194300 w 10337800"/>
                    <a:gd name="connsiteY32-4744" fmla="*/ 241300 h 266700"/>
                    <a:gd name="connsiteX33-4745" fmla="*/ 5410200 w 10337800"/>
                    <a:gd name="connsiteY33-4746" fmla="*/ 139700 h 266700"/>
                    <a:gd name="connsiteX34-4747" fmla="*/ 5499100 w 10337800"/>
                    <a:gd name="connsiteY34-4748" fmla="*/ 88900 h 266700"/>
                    <a:gd name="connsiteX35-4749" fmla="*/ 5626100 w 10337800"/>
                    <a:gd name="connsiteY35-4750" fmla="*/ 228600 h 266700"/>
                    <a:gd name="connsiteX36-4751" fmla="*/ 5753100 w 10337800"/>
                    <a:gd name="connsiteY36-4752" fmla="*/ 190500 h 266700"/>
                    <a:gd name="connsiteX37-4753" fmla="*/ 5918200 w 10337800"/>
                    <a:gd name="connsiteY37-4754" fmla="*/ 165100 h 266700"/>
                    <a:gd name="connsiteX38-4755" fmla="*/ 6134100 w 10337800"/>
                    <a:gd name="connsiteY38-4756" fmla="*/ 76200 h 266700"/>
                    <a:gd name="connsiteX39-4757" fmla="*/ 6477000 w 10337800"/>
                    <a:gd name="connsiteY39-4758" fmla="*/ 114300 h 266700"/>
                    <a:gd name="connsiteX40-4759" fmla="*/ 6832600 w 10337800"/>
                    <a:gd name="connsiteY40-4760" fmla="*/ 101600 h 266700"/>
                    <a:gd name="connsiteX41-4761" fmla="*/ 6997700 w 10337800"/>
                    <a:gd name="connsiteY41-4762" fmla="*/ 88900 h 266700"/>
                    <a:gd name="connsiteX42-4763" fmla="*/ 7124700 w 10337800"/>
                    <a:gd name="connsiteY42-4764" fmla="*/ 177800 h 266700"/>
                    <a:gd name="connsiteX43-4765" fmla="*/ 7277100 w 10337800"/>
                    <a:gd name="connsiteY43-4766" fmla="*/ 114300 h 266700"/>
                    <a:gd name="connsiteX44-4767" fmla="*/ 7505700 w 10337800"/>
                    <a:gd name="connsiteY44-4768" fmla="*/ 177800 h 266700"/>
                    <a:gd name="connsiteX45-4769" fmla="*/ 7772400 w 10337800"/>
                    <a:gd name="connsiteY45-4770" fmla="*/ 152400 h 266700"/>
                    <a:gd name="connsiteX46-4771" fmla="*/ 7823200 w 10337800"/>
                    <a:gd name="connsiteY46-4772" fmla="*/ 76200 h 266700"/>
                    <a:gd name="connsiteX47-4773" fmla="*/ 7988300 w 10337800"/>
                    <a:gd name="connsiteY47-4774" fmla="*/ 152400 h 266700"/>
                    <a:gd name="connsiteX48-4775" fmla="*/ 8216900 w 10337800"/>
                    <a:gd name="connsiteY48-4776" fmla="*/ 152400 h 266700"/>
                    <a:gd name="connsiteX49-4777" fmla="*/ 8407400 w 10337800"/>
                    <a:gd name="connsiteY49-4778" fmla="*/ 127000 h 266700"/>
                    <a:gd name="connsiteX50-4779" fmla="*/ 8775700 w 10337800"/>
                    <a:gd name="connsiteY50-4780" fmla="*/ 241300 h 266700"/>
                    <a:gd name="connsiteX51-4781" fmla="*/ 8966200 w 10337800"/>
                    <a:gd name="connsiteY51-4782" fmla="*/ 215900 h 266700"/>
                    <a:gd name="connsiteX52-4783" fmla="*/ 8978900 w 10337800"/>
                    <a:gd name="connsiteY52-4784" fmla="*/ 152400 h 266700"/>
                    <a:gd name="connsiteX53-4785" fmla="*/ 9144000 w 10337800"/>
                    <a:gd name="connsiteY53-4786" fmla="*/ 228600 h 266700"/>
                    <a:gd name="connsiteX54-4787" fmla="*/ 9194800 w 10337800"/>
                    <a:gd name="connsiteY54-4788" fmla="*/ 165100 h 266700"/>
                    <a:gd name="connsiteX55-4789" fmla="*/ 9309100 w 10337800"/>
                    <a:gd name="connsiteY55-4790" fmla="*/ 266700 h 266700"/>
                    <a:gd name="connsiteX56-4791" fmla="*/ 9525000 w 10337800"/>
                    <a:gd name="connsiteY56-4792" fmla="*/ 215900 h 266700"/>
                    <a:gd name="connsiteX57-4793" fmla="*/ 9563100 w 10337800"/>
                    <a:gd name="connsiteY57-4794" fmla="*/ 127000 h 266700"/>
                    <a:gd name="connsiteX58-4795" fmla="*/ 9740900 w 10337800"/>
                    <a:gd name="connsiteY58-4796" fmla="*/ 177800 h 266700"/>
                    <a:gd name="connsiteX59-4797" fmla="*/ 10147300 w 10337800"/>
                    <a:gd name="connsiteY59-4798" fmla="*/ 190500 h 266700"/>
                    <a:gd name="connsiteX60-4799" fmla="*/ 10325100 w 10337800"/>
                    <a:gd name="connsiteY60-4800" fmla="*/ 88900 h 266700"/>
                    <a:gd name="connsiteX61-4801" fmla="*/ 10337800 w 10337800"/>
                    <a:gd name="connsiteY61-4802" fmla="*/ 12700 h 266700"/>
                    <a:gd name="connsiteX62-4803" fmla="*/ 0 w 10337800"/>
                    <a:gd name="connsiteY62-4804" fmla="*/ 0 h 266700"/>
                    <a:gd name="connsiteX63-4805" fmla="*/ 63500 w 10337800"/>
                    <a:gd name="connsiteY63-4806" fmla="*/ 88900 h 266700"/>
                    <a:gd name="connsiteX0-4807" fmla="*/ 63500 w 10337800"/>
                    <a:gd name="connsiteY0-4808" fmla="*/ 88900 h 266700"/>
                    <a:gd name="connsiteX1-4809" fmla="*/ 139700 w 10337800"/>
                    <a:gd name="connsiteY1-4810" fmla="*/ 190500 h 266700"/>
                    <a:gd name="connsiteX2-4811" fmla="*/ 279400 w 10337800"/>
                    <a:gd name="connsiteY2-4812" fmla="*/ 190500 h 266700"/>
                    <a:gd name="connsiteX3-4813" fmla="*/ 292100 w 10337800"/>
                    <a:gd name="connsiteY3-4814" fmla="*/ 114300 h 266700"/>
                    <a:gd name="connsiteX4-4815" fmla="*/ 431800 w 10337800"/>
                    <a:gd name="connsiteY4-4816" fmla="*/ 101600 h 266700"/>
                    <a:gd name="connsiteX5-4817" fmla="*/ 482600 w 10337800"/>
                    <a:gd name="connsiteY5-4818" fmla="*/ 203200 h 266700"/>
                    <a:gd name="connsiteX6-4819" fmla="*/ 711200 w 10337800"/>
                    <a:gd name="connsiteY6-4820" fmla="*/ 254000 h 266700"/>
                    <a:gd name="connsiteX7-4821" fmla="*/ 800100 w 10337800"/>
                    <a:gd name="connsiteY7-4822" fmla="*/ 127000 h 266700"/>
                    <a:gd name="connsiteX8-4823" fmla="*/ 952500 w 10337800"/>
                    <a:gd name="connsiteY8-4824" fmla="*/ 127000 h 266700"/>
                    <a:gd name="connsiteX9-4825" fmla="*/ 1066800 w 10337800"/>
                    <a:gd name="connsiteY9-4826" fmla="*/ 228600 h 266700"/>
                    <a:gd name="connsiteX10-4827" fmla="*/ 1130300 w 10337800"/>
                    <a:gd name="connsiteY10-4828" fmla="*/ 177800 h 266700"/>
                    <a:gd name="connsiteX11-4829" fmla="*/ 1193800 w 10337800"/>
                    <a:gd name="connsiteY11-4830" fmla="*/ 127000 h 266700"/>
                    <a:gd name="connsiteX12-4831" fmla="*/ 1270000 w 10337800"/>
                    <a:gd name="connsiteY12-4832" fmla="*/ 139700 h 266700"/>
                    <a:gd name="connsiteX13-4833" fmla="*/ 1308100 w 10337800"/>
                    <a:gd name="connsiteY13-4834" fmla="*/ 101600 h 266700"/>
                    <a:gd name="connsiteX14-4835" fmla="*/ 1409700 w 10337800"/>
                    <a:gd name="connsiteY14-4836" fmla="*/ 139700 h 266700"/>
                    <a:gd name="connsiteX15-4837" fmla="*/ 1473200 w 10337800"/>
                    <a:gd name="connsiteY15-4838" fmla="*/ 165100 h 266700"/>
                    <a:gd name="connsiteX16-4839" fmla="*/ 1536700 w 10337800"/>
                    <a:gd name="connsiteY16-4840" fmla="*/ 76200 h 266700"/>
                    <a:gd name="connsiteX17-4841" fmla="*/ 1638300 w 10337800"/>
                    <a:gd name="connsiteY17-4842" fmla="*/ 165100 h 266700"/>
                    <a:gd name="connsiteX18-4843" fmla="*/ 1943100 w 10337800"/>
                    <a:gd name="connsiteY18-4844" fmla="*/ 152400 h 266700"/>
                    <a:gd name="connsiteX19-4845" fmla="*/ 2032000 w 10337800"/>
                    <a:gd name="connsiteY19-4846" fmla="*/ 88900 h 266700"/>
                    <a:gd name="connsiteX20-4847" fmla="*/ 2146300 w 10337800"/>
                    <a:gd name="connsiteY20-4848" fmla="*/ 152400 h 266700"/>
                    <a:gd name="connsiteX21-4849" fmla="*/ 2336800 w 10337800"/>
                    <a:gd name="connsiteY21-4850" fmla="*/ 127000 h 266700"/>
                    <a:gd name="connsiteX22-4851" fmla="*/ 2527300 w 10337800"/>
                    <a:gd name="connsiteY22-4852" fmla="*/ 177800 h 266700"/>
                    <a:gd name="connsiteX23-4853" fmla="*/ 2692400 w 10337800"/>
                    <a:gd name="connsiteY23-4854" fmla="*/ 88900 h 266700"/>
                    <a:gd name="connsiteX24-4855" fmla="*/ 3162300 w 10337800"/>
                    <a:gd name="connsiteY24-4856" fmla="*/ 139700 h 266700"/>
                    <a:gd name="connsiteX25-4857" fmla="*/ 3683000 w 10337800"/>
                    <a:gd name="connsiteY25-4858" fmla="*/ 127000 h 266700"/>
                    <a:gd name="connsiteX26-4859" fmla="*/ 3797300 w 10337800"/>
                    <a:gd name="connsiteY26-4860" fmla="*/ 114300 h 266700"/>
                    <a:gd name="connsiteX27-4861" fmla="*/ 4114800 w 10337800"/>
                    <a:gd name="connsiteY27-4862" fmla="*/ 165100 h 266700"/>
                    <a:gd name="connsiteX28-4863" fmla="*/ 4381500 w 10337800"/>
                    <a:gd name="connsiteY28-4864" fmla="*/ 165100 h 266700"/>
                    <a:gd name="connsiteX29-4865" fmla="*/ 4559300 w 10337800"/>
                    <a:gd name="connsiteY29-4866" fmla="*/ 88900 h 266700"/>
                    <a:gd name="connsiteX30-4867" fmla="*/ 4813300 w 10337800"/>
                    <a:gd name="connsiteY30-4868" fmla="*/ 139700 h 266700"/>
                    <a:gd name="connsiteX31-4869" fmla="*/ 4965700 w 10337800"/>
                    <a:gd name="connsiteY31-4870" fmla="*/ 76200 h 266700"/>
                    <a:gd name="connsiteX32-4871" fmla="*/ 5194300 w 10337800"/>
                    <a:gd name="connsiteY32-4872" fmla="*/ 241300 h 266700"/>
                    <a:gd name="connsiteX33-4873" fmla="*/ 5410200 w 10337800"/>
                    <a:gd name="connsiteY33-4874" fmla="*/ 139700 h 266700"/>
                    <a:gd name="connsiteX34-4875" fmla="*/ 5499100 w 10337800"/>
                    <a:gd name="connsiteY34-4876" fmla="*/ 88900 h 266700"/>
                    <a:gd name="connsiteX35-4877" fmla="*/ 5626100 w 10337800"/>
                    <a:gd name="connsiteY35-4878" fmla="*/ 228600 h 266700"/>
                    <a:gd name="connsiteX36-4879" fmla="*/ 5753100 w 10337800"/>
                    <a:gd name="connsiteY36-4880" fmla="*/ 190500 h 266700"/>
                    <a:gd name="connsiteX37-4881" fmla="*/ 5918200 w 10337800"/>
                    <a:gd name="connsiteY37-4882" fmla="*/ 165100 h 266700"/>
                    <a:gd name="connsiteX38-4883" fmla="*/ 6134100 w 10337800"/>
                    <a:gd name="connsiteY38-4884" fmla="*/ 76200 h 266700"/>
                    <a:gd name="connsiteX39-4885" fmla="*/ 6477000 w 10337800"/>
                    <a:gd name="connsiteY39-4886" fmla="*/ 114300 h 266700"/>
                    <a:gd name="connsiteX40-4887" fmla="*/ 6832600 w 10337800"/>
                    <a:gd name="connsiteY40-4888" fmla="*/ 101600 h 266700"/>
                    <a:gd name="connsiteX41-4889" fmla="*/ 6997700 w 10337800"/>
                    <a:gd name="connsiteY41-4890" fmla="*/ 88900 h 266700"/>
                    <a:gd name="connsiteX42-4891" fmla="*/ 7124700 w 10337800"/>
                    <a:gd name="connsiteY42-4892" fmla="*/ 177800 h 266700"/>
                    <a:gd name="connsiteX43-4893" fmla="*/ 7277100 w 10337800"/>
                    <a:gd name="connsiteY43-4894" fmla="*/ 114300 h 266700"/>
                    <a:gd name="connsiteX44-4895" fmla="*/ 7505700 w 10337800"/>
                    <a:gd name="connsiteY44-4896" fmla="*/ 177800 h 266700"/>
                    <a:gd name="connsiteX45-4897" fmla="*/ 7772400 w 10337800"/>
                    <a:gd name="connsiteY45-4898" fmla="*/ 152400 h 266700"/>
                    <a:gd name="connsiteX46-4899" fmla="*/ 7823200 w 10337800"/>
                    <a:gd name="connsiteY46-4900" fmla="*/ 76200 h 266700"/>
                    <a:gd name="connsiteX47-4901" fmla="*/ 7988300 w 10337800"/>
                    <a:gd name="connsiteY47-4902" fmla="*/ 152400 h 266700"/>
                    <a:gd name="connsiteX48-4903" fmla="*/ 8216900 w 10337800"/>
                    <a:gd name="connsiteY48-4904" fmla="*/ 152400 h 266700"/>
                    <a:gd name="connsiteX49-4905" fmla="*/ 8407400 w 10337800"/>
                    <a:gd name="connsiteY49-4906" fmla="*/ 127000 h 266700"/>
                    <a:gd name="connsiteX50-4907" fmla="*/ 8775700 w 10337800"/>
                    <a:gd name="connsiteY50-4908" fmla="*/ 241300 h 266700"/>
                    <a:gd name="connsiteX51-4909" fmla="*/ 8966200 w 10337800"/>
                    <a:gd name="connsiteY51-4910" fmla="*/ 215900 h 266700"/>
                    <a:gd name="connsiteX52-4911" fmla="*/ 8978900 w 10337800"/>
                    <a:gd name="connsiteY52-4912" fmla="*/ 152400 h 266700"/>
                    <a:gd name="connsiteX53-4913" fmla="*/ 9144000 w 10337800"/>
                    <a:gd name="connsiteY53-4914" fmla="*/ 228600 h 266700"/>
                    <a:gd name="connsiteX54-4915" fmla="*/ 9194800 w 10337800"/>
                    <a:gd name="connsiteY54-4916" fmla="*/ 165100 h 266700"/>
                    <a:gd name="connsiteX55-4917" fmla="*/ 9309100 w 10337800"/>
                    <a:gd name="connsiteY55-4918" fmla="*/ 266700 h 266700"/>
                    <a:gd name="connsiteX56-4919" fmla="*/ 9525000 w 10337800"/>
                    <a:gd name="connsiteY56-4920" fmla="*/ 215900 h 266700"/>
                    <a:gd name="connsiteX57-4921" fmla="*/ 9563100 w 10337800"/>
                    <a:gd name="connsiteY57-4922" fmla="*/ 127000 h 266700"/>
                    <a:gd name="connsiteX58-4923" fmla="*/ 9740900 w 10337800"/>
                    <a:gd name="connsiteY58-4924" fmla="*/ 177800 h 266700"/>
                    <a:gd name="connsiteX59-4925" fmla="*/ 10147300 w 10337800"/>
                    <a:gd name="connsiteY59-4926" fmla="*/ 190500 h 266700"/>
                    <a:gd name="connsiteX60-4927" fmla="*/ 10325100 w 10337800"/>
                    <a:gd name="connsiteY60-4928" fmla="*/ 88900 h 266700"/>
                    <a:gd name="connsiteX61-4929" fmla="*/ 10337800 w 10337800"/>
                    <a:gd name="connsiteY61-4930" fmla="*/ 12700 h 266700"/>
                    <a:gd name="connsiteX62-4931" fmla="*/ 0 w 10337800"/>
                    <a:gd name="connsiteY62-4932" fmla="*/ 0 h 266700"/>
                    <a:gd name="connsiteX63-4933" fmla="*/ 63500 w 10337800"/>
                    <a:gd name="connsiteY63-4934" fmla="*/ 88900 h 266700"/>
                    <a:gd name="connsiteX0-4935" fmla="*/ 63500 w 10337800"/>
                    <a:gd name="connsiteY0-4936" fmla="*/ 88900 h 266700"/>
                    <a:gd name="connsiteX1-4937" fmla="*/ 139700 w 10337800"/>
                    <a:gd name="connsiteY1-4938" fmla="*/ 190500 h 266700"/>
                    <a:gd name="connsiteX2-4939" fmla="*/ 279400 w 10337800"/>
                    <a:gd name="connsiteY2-4940" fmla="*/ 190500 h 266700"/>
                    <a:gd name="connsiteX3-4941" fmla="*/ 292100 w 10337800"/>
                    <a:gd name="connsiteY3-4942" fmla="*/ 114300 h 266700"/>
                    <a:gd name="connsiteX4-4943" fmla="*/ 431800 w 10337800"/>
                    <a:gd name="connsiteY4-4944" fmla="*/ 101600 h 266700"/>
                    <a:gd name="connsiteX5-4945" fmla="*/ 482600 w 10337800"/>
                    <a:gd name="connsiteY5-4946" fmla="*/ 203200 h 266700"/>
                    <a:gd name="connsiteX6-4947" fmla="*/ 711200 w 10337800"/>
                    <a:gd name="connsiteY6-4948" fmla="*/ 254000 h 266700"/>
                    <a:gd name="connsiteX7-4949" fmla="*/ 800100 w 10337800"/>
                    <a:gd name="connsiteY7-4950" fmla="*/ 127000 h 266700"/>
                    <a:gd name="connsiteX8-4951" fmla="*/ 952500 w 10337800"/>
                    <a:gd name="connsiteY8-4952" fmla="*/ 127000 h 266700"/>
                    <a:gd name="connsiteX9-4953" fmla="*/ 1066800 w 10337800"/>
                    <a:gd name="connsiteY9-4954" fmla="*/ 228600 h 266700"/>
                    <a:gd name="connsiteX10-4955" fmla="*/ 1130300 w 10337800"/>
                    <a:gd name="connsiteY10-4956" fmla="*/ 177800 h 266700"/>
                    <a:gd name="connsiteX11-4957" fmla="*/ 1193800 w 10337800"/>
                    <a:gd name="connsiteY11-4958" fmla="*/ 127000 h 266700"/>
                    <a:gd name="connsiteX12-4959" fmla="*/ 1270000 w 10337800"/>
                    <a:gd name="connsiteY12-4960" fmla="*/ 139700 h 266700"/>
                    <a:gd name="connsiteX13-4961" fmla="*/ 1308100 w 10337800"/>
                    <a:gd name="connsiteY13-4962" fmla="*/ 101600 h 266700"/>
                    <a:gd name="connsiteX14-4963" fmla="*/ 1409700 w 10337800"/>
                    <a:gd name="connsiteY14-4964" fmla="*/ 139700 h 266700"/>
                    <a:gd name="connsiteX15-4965" fmla="*/ 1473200 w 10337800"/>
                    <a:gd name="connsiteY15-4966" fmla="*/ 165100 h 266700"/>
                    <a:gd name="connsiteX16-4967" fmla="*/ 1536700 w 10337800"/>
                    <a:gd name="connsiteY16-4968" fmla="*/ 76200 h 266700"/>
                    <a:gd name="connsiteX17-4969" fmla="*/ 1638300 w 10337800"/>
                    <a:gd name="connsiteY17-4970" fmla="*/ 165100 h 266700"/>
                    <a:gd name="connsiteX18-4971" fmla="*/ 1943100 w 10337800"/>
                    <a:gd name="connsiteY18-4972" fmla="*/ 152400 h 266700"/>
                    <a:gd name="connsiteX19-4973" fmla="*/ 2032000 w 10337800"/>
                    <a:gd name="connsiteY19-4974" fmla="*/ 88900 h 266700"/>
                    <a:gd name="connsiteX20-4975" fmla="*/ 2146300 w 10337800"/>
                    <a:gd name="connsiteY20-4976" fmla="*/ 152400 h 266700"/>
                    <a:gd name="connsiteX21-4977" fmla="*/ 2336800 w 10337800"/>
                    <a:gd name="connsiteY21-4978" fmla="*/ 127000 h 266700"/>
                    <a:gd name="connsiteX22-4979" fmla="*/ 2527300 w 10337800"/>
                    <a:gd name="connsiteY22-4980" fmla="*/ 177800 h 266700"/>
                    <a:gd name="connsiteX23-4981" fmla="*/ 2692400 w 10337800"/>
                    <a:gd name="connsiteY23-4982" fmla="*/ 88900 h 266700"/>
                    <a:gd name="connsiteX24-4983" fmla="*/ 3162300 w 10337800"/>
                    <a:gd name="connsiteY24-4984" fmla="*/ 139700 h 266700"/>
                    <a:gd name="connsiteX25-4985" fmla="*/ 3683000 w 10337800"/>
                    <a:gd name="connsiteY25-4986" fmla="*/ 127000 h 266700"/>
                    <a:gd name="connsiteX26-4987" fmla="*/ 3797300 w 10337800"/>
                    <a:gd name="connsiteY26-4988" fmla="*/ 114300 h 266700"/>
                    <a:gd name="connsiteX27-4989" fmla="*/ 4114800 w 10337800"/>
                    <a:gd name="connsiteY27-4990" fmla="*/ 165100 h 266700"/>
                    <a:gd name="connsiteX28-4991" fmla="*/ 4381500 w 10337800"/>
                    <a:gd name="connsiteY28-4992" fmla="*/ 165100 h 266700"/>
                    <a:gd name="connsiteX29-4993" fmla="*/ 4559300 w 10337800"/>
                    <a:gd name="connsiteY29-4994" fmla="*/ 88900 h 266700"/>
                    <a:gd name="connsiteX30-4995" fmla="*/ 4813300 w 10337800"/>
                    <a:gd name="connsiteY30-4996" fmla="*/ 139700 h 266700"/>
                    <a:gd name="connsiteX31-4997" fmla="*/ 4965700 w 10337800"/>
                    <a:gd name="connsiteY31-4998" fmla="*/ 76200 h 266700"/>
                    <a:gd name="connsiteX32-4999" fmla="*/ 5194300 w 10337800"/>
                    <a:gd name="connsiteY32-5000" fmla="*/ 241300 h 266700"/>
                    <a:gd name="connsiteX33-5001" fmla="*/ 5410200 w 10337800"/>
                    <a:gd name="connsiteY33-5002" fmla="*/ 139700 h 266700"/>
                    <a:gd name="connsiteX34-5003" fmla="*/ 5499100 w 10337800"/>
                    <a:gd name="connsiteY34-5004" fmla="*/ 88900 h 266700"/>
                    <a:gd name="connsiteX35-5005" fmla="*/ 5626100 w 10337800"/>
                    <a:gd name="connsiteY35-5006" fmla="*/ 228600 h 266700"/>
                    <a:gd name="connsiteX36-5007" fmla="*/ 5753100 w 10337800"/>
                    <a:gd name="connsiteY36-5008" fmla="*/ 190500 h 266700"/>
                    <a:gd name="connsiteX37-5009" fmla="*/ 5918200 w 10337800"/>
                    <a:gd name="connsiteY37-5010" fmla="*/ 165100 h 266700"/>
                    <a:gd name="connsiteX38-5011" fmla="*/ 6134100 w 10337800"/>
                    <a:gd name="connsiteY38-5012" fmla="*/ 76200 h 266700"/>
                    <a:gd name="connsiteX39-5013" fmla="*/ 6477000 w 10337800"/>
                    <a:gd name="connsiteY39-5014" fmla="*/ 114300 h 266700"/>
                    <a:gd name="connsiteX40-5015" fmla="*/ 6832600 w 10337800"/>
                    <a:gd name="connsiteY40-5016" fmla="*/ 101600 h 266700"/>
                    <a:gd name="connsiteX41-5017" fmla="*/ 6997700 w 10337800"/>
                    <a:gd name="connsiteY41-5018" fmla="*/ 88900 h 266700"/>
                    <a:gd name="connsiteX42-5019" fmla="*/ 7124700 w 10337800"/>
                    <a:gd name="connsiteY42-5020" fmla="*/ 177800 h 266700"/>
                    <a:gd name="connsiteX43-5021" fmla="*/ 7277100 w 10337800"/>
                    <a:gd name="connsiteY43-5022" fmla="*/ 114300 h 266700"/>
                    <a:gd name="connsiteX44-5023" fmla="*/ 7505700 w 10337800"/>
                    <a:gd name="connsiteY44-5024" fmla="*/ 177800 h 266700"/>
                    <a:gd name="connsiteX45-5025" fmla="*/ 7772400 w 10337800"/>
                    <a:gd name="connsiteY45-5026" fmla="*/ 152400 h 266700"/>
                    <a:gd name="connsiteX46-5027" fmla="*/ 7823200 w 10337800"/>
                    <a:gd name="connsiteY46-5028" fmla="*/ 76200 h 266700"/>
                    <a:gd name="connsiteX47-5029" fmla="*/ 7988300 w 10337800"/>
                    <a:gd name="connsiteY47-5030" fmla="*/ 152400 h 266700"/>
                    <a:gd name="connsiteX48-5031" fmla="*/ 8216900 w 10337800"/>
                    <a:gd name="connsiteY48-5032" fmla="*/ 152400 h 266700"/>
                    <a:gd name="connsiteX49-5033" fmla="*/ 8407400 w 10337800"/>
                    <a:gd name="connsiteY49-5034" fmla="*/ 127000 h 266700"/>
                    <a:gd name="connsiteX50-5035" fmla="*/ 8775700 w 10337800"/>
                    <a:gd name="connsiteY50-5036" fmla="*/ 241300 h 266700"/>
                    <a:gd name="connsiteX51-5037" fmla="*/ 8978900 w 10337800"/>
                    <a:gd name="connsiteY51-5038" fmla="*/ 152400 h 266700"/>
                    <a:gd name="connsiteX52-5039" fmla="*/ 9144000 w 10337800"/>
                    <a:gd name="connsiteY52-5040" fmla="*/ 228600 h 266700"/>
                    <a:gd name="connsiteX53-5041" fmla="*/ 9194800 w 10337800"/>
                    <a:gd name="connsiteY53-5042" fmla="*/ 165100 h 266700"/>
                    <a:gd name="connsiteX54-5043" fmla="*/ 9309100 w 10337800"/>
                    <a:gd name="connsiteY54-5044" fmla="*/ 266700 h 266700"/>
                    <a:gd name="connsiteX55-5045" fmla="*/ 9525000 w 10337800"/>
                    <a:gd name="connsiteY55-5046" fmla="*/ 215900 h 266700"/>
                    <a:gd name="connsiteX56-5047" fmla="*/ 9563100 w 10337800"/>
                    <a:gd name="connsiteY56-5048" fmla="*/ 127000 h 266700"/>
                    <a:gd name="connsiteX57-5049" fmla="*/ 9740900 w 10337800"/>
                    <a:gd name="connsiteY57-5050" fmla="*/ 177800 h 266700"/>
                    <a:gd name="connsiteX58-5051" fmla="*/ 10147300 w 10337800"/>
                    <a:gd name="connsiteY58-5052" fmla="*/ 190500 h 266700"/>
                    <a:gd name="connsiteX59-5053" fmla="*/ 10325100 w 10337800"/>
                    <a:gd name="connsiteY59-5054" fmla="*/ 88900 h 266700"/>
                    <a:gd name="connsiteX60-5055" fmla="*/ 10337800 w 10337800"/>
                    <a:gd name="connsiteY60-5056" fmla="*/ 12700 h 266700"/>
                    <a:gd name="connsiteX61-5057" fmla="*/ 0 w 10337800"/>
                    <a:gd name="connsiteY61-5058" fmla="*/ 0 h 266700"/>
                    <a:gd name="connsiteX62-5059" fmla="*/ 63500 w 10337800"/>
                    <a:gd name="connsiteY62-5060" fmla="*/ 88900 h 266700"/>
                    <a:gd name="connsiteX0-5061" fmla="*/ 63500 w 10337800"/>
                    <a:gd name="connsiteY0-5062" fmla="*/ 88900 h 266700"/>
                    <a:gd name="connsiteX1-5063" fmla="*/ 139700 w 10337800"/>
                    <a:gd name="connsiteY1-5064" fmla="*/ 190500 h 266700"/>
                    <a:gd name="connsiteX2-5065" fmla="*/ 279400 w 10337800"/>
                    <a:gd name="connsiteY2-5066" fmla="*/ 190500 h 266700"/>
                    <a:gd name="connsiteX3-5067" fmla="*/ 292100 w 10337800"/>
                    <a:gd name="connsiteY3-5068" fmla="*/ 114300 h 266700"/>
                    <a:gd name="connsiteX4-5069" fmla="*/ 431800 w 10337800"/>
                    <a:gd name="connsiteY4-5070" fmla="*/ 101600 h 266700"/>
                    <a:gd name="connsiteX5-5071" fmla="*/ 482600 w 10337800"/>
                    <a:gd name="connsiteY5-5072" fmla="*/ 203200 h 266700"/>
                    <a:gd name="connsiteX6-5073" fmla="*/ 711200 w 10337800"/>
                    <a:gd name="connsiteY6-5074" fmla="*/ 254000 h 266700"/>
                    <a:gd name="connsiteX7-5075" fmla="*/ 800100 w 10337800"/>
                    <a:gd name="connsiteY7-5076" fmla="*/ 127000 h 266700"/>
                    <a:gd name="connsiteX8-5077" fmla="*/ 952500 w 10337800"/>
                    <a:gd name="connsiteY8-5078" fmla="*/ 127000 h 266700"/>
                    <a:gd name="connsiteX9-5079" fmla="*/ 1066800 w 10337800"/>
                    <a:gd name="connsiteY9-5080" fmla="*/ 228600 h 266700"/>
                    <a:gd name="connsiteX10-5081" fmla="*/ 1130300 w 10337800"/>
                    <a:gd name="connsiteY10-5082" fmla="*/ 177800 h 266700"/>
                    <a:gd name="connsiteX11-5083" fmla="*/ 1193800 w 10337800"/>
                    <a:gd name="connsiteY11-5084" fmla="*/ 127000 h 266700"/>
                    <a:gd name="connsiteX12-5085" fmla="*/ 1270000 w 10337800"/>
                    <a:gd name="connsiteY12-5086" fmla="*/ 139700 h 266700"/>
                    <a:gd name="connsiteX13-5087" fmla="*/ 1308100 w 10337800"/>
                    <a:gd name="connsiteY13-5088" fmla="*/ 101600 h 266700"/>
                    <a:gd name="connsiteX14-5089" fmla="*/ 1409700 w 10337800"/>
                    <a:gd name="connsiteY14-5090" fmla="*/ 139700 h 266700"/>
                    <a:gd name="connsiteX15-5091" fmla="*/ 1473200 w 10337800"/>
                    <a:gd name="connsiteY15-5092" fmla="*/ 165100 h 266700"/>
                    <a:gd name="connsiteX16-5093" fmla="*/ 1536700 w 10337800"/>
                    <a:gd name="connsiteY16-5094" fmla="*/ 76200 h 266700"/>
                    <a:gd name="connsiteX17-5095" fmla="*/ 1638300 w 10337800"/>
                    <a:gd name="connsiteY17-5096" fmla="*/ 165100 h 266700"/>
                    <a:gd name="connsiteX18-5097" fmla="*/ 1943100 w 10337800"/>
                    <a:gd name="connsiteY18-5098" fmla="*/ 152400 h 266700"/>
                    <a:gd name="connsiteX19-5099" fmla="*/ 2032000 w 10337800"/>
                    <a:gd name="connsiteY19-5100" fmla="*/ 88900 h 266700"/>
                    <a:gd name="connsiteX20-5101" fmla="*/ 2146300 w 10337800"/>
                    <a:gd name="connsiteY20-5102" fmla="*/ 152400 h 266700"/>
                    <a:gd name="connsiteX21-5103" fmla="*/ 2336800 w 10337800"/>
                    <a:gd name="connsiteY21-5104" fmla="*/ 127000 h 266700"/>
                    <a:gd name="connsiteX22-5105" fmla="*/ 2527300 w 10337800"/>
                    <a:gd name="connsiteY22-5106" fmla="*/ 177800 h 266700"/>
                    <a:gd name="connsiteX23-5107" fmla="*/ 2692400 w 10337800"/>
                    <a:gd name="connsiteY23-5108" fmla="*/ 88900 h 266700"/>
                    <a:gd name="connsiteX24-5109" fmla="*/ 3162300 w 10337800"/>
                    <a:gd name="connsiteY24-5110" fmla="*/ 139700 h 266700"/>
                    <a:gd name="connsiteX25-5111" fmla="*/ 3683000 w 10337800"/>
                    <a:gd name="connsiteY25-5112" fmla="*/ 127000 h 266700"/>
                    <a:gd name="connsiteX26-5113" fmla="*/ 3797300 w 10337800"/>
                    <a:gd name="connsiteY26-5114" fmla="*/ 114300 h 266700"/>
                    <a:gd name="connsiteX27-5115" fmla="*/ 4114800 w 10337800"/>
                    <a:gd name="connsiteY27-5116" fmla="*/ 165100 h 266700"/>
                    <a:gd name="connsiteX28-5117" fmla="*/ 4381500 w 10337800"/>
                    <a:gd name="connsiteY28-5118" fmla="*/ 165100 h 266700"/>
                    <a:gd name="connsiteX29-5119" fmla="*/ 4559300 w 10337800"/>
                    <a:gd name="connsiteY29-5120" fmla="*/ 88900 h 266700"/>
                    <a:gd name="connsiteX30-5121" fmla="*/ 4813300 w 10337800"/>
                    <a:gd name="connsiteY30-5122" fmla="*/ 139700 h 266700"/>
                    <a:gd name="connsiteX31-5123" fmla="*/ 4965700 w 10337800"/>
                    <a:gd name="connsiteY31-5124" fmla="*/ 76200 h 266700"/>
                    <a:gd name="connsiteX32-5125" fmla="*/ 5194300 w 10337800"/>
                    <a:gd name="connsiteY32-5126" fmla="*/ 241300 h 266700"/>
                    <a:gd name="connsiteX33-5127" fmla="*/ 5410200 w 10337800"/>
                    <a:gd name="connsiteY33-5128" fmla="*/ 139700 h 266700"/>
                    <a:gd name="connsiteX34-5129" fmla="*/ 5499100 w 10337800"/>
                    <a:gd name="connsiteY34-5130" fmla="*/ 88900 h 266700"/>
                    <a:gd name="connsiteX35-5131" fmla="*/ 5626100 w 10337800"/>
                    <a:gd name="connsiteY35-5132" fmla="*/ 228600 h 266700"/>
                    <a:gd name="connsiteX36-5133" fmla="*/ 5753100 w 10337800"/>
                    <a:gd name="connsiteY36-5134" fmla="*/ 190500 h 266700"/>
                    <a:gd name="connsiteX37-5135" fmla="*/ 5918200 w 10337800"/>
                    <a:gd name="connsiteY37-5136" fmla="*/ 165100 h 266700"/>
                    <a:gd name="connsiteX38-5137" fmla="*/ 6134100 w 10337800"/>
                    <a:gd name="connsiteY38-5138" fmla="*/ 76200 h 266700"/>
                    <a:gd name="connsiteX39-5139" fmla="*/ 6477000 w 10337800"/>
                    <a:gd name="connsiteY39-5140" fmla="*/ 114300 h 266700"/>
                    <a:gd name="connsiteX40-5141" fmla="*/ 6832600 w 10337800"/>
                    <a:gd name="connsiteY40-5142" fmla="*/ 101600 h 266700"/>
                    <a:gd name="connsiteX41-5143" fmla="*/ 6997700 w 10337800"/>
                    <a:gd name="connsiteY41-5144" fmla="*/ 88900 h 266700"/>
                    <a:gd name="connsiteX42-5145" fmla="*/ 7124700 w 10337800"/>
                    <a:gd name="connsiteY42-5146" fmla="*/ 177800 h 266700"/>
                    <a:gd name="connsiteX43-5147" fmla="*/ 7277100 w 10337800"/>
                    <a:gd name="connsiteY43-5148" fmla="*/ 114300 h 266700"/>
                    <a:gd name="connsiteX44-5149" fmla="*/ 7505700 w 10337800"/>
                    <a:gd name="connsiteY44-5150" fmla="*/ 177800 h 266700"/>
                    <a:gd name="connsiteX45-5151" fmla="*/ 7772400 w 10337800"/>
                    <a:gd name="connsiteY45-5152" fmla="*/ 152400 h 266700"/>
                    <a:gd name="connsiteX46-5153" fmla="*/ 7823200 w 10337800"/>
                    <a:gd name="connsiteY46-5154" fmla="*/ 76200 h 266700"/>
                    <a:gd name="connsiteX47-5155" fmla="*/ 7988300 w 10337800"/>
                    <a:gd name="connsiteY47-5156" fmla="*/ 152400 h 266700"/>
                    <a:gd name="connsiteX48-5157" fmla="*/ 8216900 w 10337800"/>
                    <a:gd name="connsiteY48-5158" fmla="*/ 152400 h 266700"/>
                    <a:gd name="connsiteX49-5159" fmla="*/ 8407400 w 10337800"/>
                    <a:gd name="connsiteY49-5160" fmla="*/ 127000 h 266700"/>
                    <a:gd name="connsiteX50-5161" fmla="*/ 8775700 w 10337800"/>
                    <a:gd name="connsiteY50-5162" fmla="*/ 241300 h 266700"/>
                    <a:gd name="connsiteX51-5163" fmla="*/ 8978900 w 10337800"/>
                    <a:gd name="connsiteY51-5164" fmla="*/ 152400 h 266700"/>
                    <a:gd name="connsiteX52-5165" fmla="*/ 9144000 w 10337800"/>
                    <a:gd name="connsiteY52-5166" fmla="*/ 228600 h 266700"/>
                    <a:gd name="connsiteX53-5167" fmla="*/ 9194800 w 10337800"/>
                    <a:gd name="connsiteY53-5168" fmla="*/ 165100 h 266700"/>
                    <a:gd name="connsiteX54-5169" fmla="*/ 9309100 w 10337800"/>
                    <a:gd name="connsiteY54-5170" fmla="*/ 266700 h 266700"/>
                    <a:gd name="connsiteX55-5171" fmla="*/ 9525000 w 10337800"/>
                    <a:gd name="connsiteY55-5172" fmla="*/ 215900 h 266700"/>
                    <a:gd name="connsiteX56-5173" fmla="*/ 9563100 w 10337800"/>
                    <a:gd name="connsiteY56-5174" fmla="*/ 127000 h 266700"/>
                    <a:gd name="connsiteX57-5175" fmla="*/ 9740900 w 10337800"/>
                    <a:gd name="connsiteY57-5176" fmla="*/ 177800 h 266700"/>
                    <a:gd name="connsiteX58-5177" fmla="*/ 10147300 w 10337800"/>
                    <a:gd name="connsiteY58-5178" fmla="*/ 190500 h 266700"/>
                    <a:gd name="connsiteX59-5179" fmla="*/ 10325100 w 10337800"/>
                    <a:gd name="connsiteY59-5180" fmla="*/ 88900 h 266700"/>
                    <a:gd name="connsiteX60-5181" fmla="*/ 10337800 w 10337800"/>
                    <a:gd name="connsiteY60-5182" fmla="*/ 12700 h 266700"/>
                    <a:gd name="connsiteX61-5183" fmla="*/ 0 w 10337800"/>
                    <a:gd name="connsiteY61-5184" fmla="*/ 0 h 266700"/>
                    <a:gd name="connsiteX62-5185" fmla="*/ 63500 w 10337800"/>
                    <a:gd name="connsiteY62-5186" fmla="*/ 88900 h 266700"/>
                    <a:gd name="connsiteX0-5187" fmla="*/ 63500 w 10337800"/>
                    <a:gd name="connsiteY0-5188" fmla="*/ 88900 h 266700"/>
                    <a:gd name="connsiteX1-5189" fmla="*/ 139700 w 10337800"/>
                    <a:gd name="connsiteY1-5190" fmla="*/ 190500 h 266700"/>
                    <a:gd name="connsiteX2-5191" fmla="*/ 279400 w 10337800"/>
                    <a:gd name="connsiteY2-5192" fmla="*/ 190500 h 266700"/>
                    <a:gd name="connsiteX3-5193" fmla="*/ 292100 w 10337800"/>
                    <a:gd name="connsiteY3-5194" fmla="*/ 114300 h 266700"/>
                    <a:gd name="connsiteX4-5195" fmla="*/ 431800 w 10337800"/>
                    <a:gd name="connsiteY4-5196" fmla="*/ 101600 h 266700"/>
                    <a:gd name="connsiteX5-5197" fmla="*/ 482600 w 10337800"/>
                    <a:gd name="connsiteY5-5198" fmla="*/ 203200 h 266700"/>
                    <a:gd name="connsiteX6-5199" fmla="*/ 711200 w 10337800"/>
                    <a:gd name="connsiteY6-5200" fmla="*/ 254000 h 266700"/>
                    <a:gd name="connsiteX7-5201" fmla="*/ 800100 w 10337800"/>
                    <a:gd name="connsiteY7-5202" fmla="*/ 127000 h 266700"/>
                    <a:gd name="connsiteX8-5203" fmla="*/ 952500 w 10337800"/>
                    <a:gd name="connsiteY8-5204" fmla="*/ 127000 h 266700"/>
                    <a:gd name="connsiteX9-5205" fmla="*/ 1066800 w 10337800"/>
                    <a:gd name="connsiteY9-5206" fmla="*/ 228600 h 266700"/>
                    <a:gd name="connsiteX10-5207" fmla="*/ 1130300 w 10337800"/>
                    <a:gd name="connsiteY10-5208" fmla="*/ 177800 h 266700"/>
                    <a:gd name="connsiteX11-5209" fmla="*/ 1193800 w 10337800"/>
                    <a:gd name="connsiteY11-5210" fmla="*/ 127000 h 266700"/>
                    <a:gd name="connsiteX12-5211" fmla="*/ 1270000 w 10337800"/>
                    <a:gd name="connsiteY12-5212" fmla="*/ 139700 h 266700"/>
                    <a:gd name="connsiteX13-5213" fmla="*/ 1308100 w 10337800"/>
                    <a:gd name="connsiteY13-5214" fmla="*/ 101600 h 266700"/>
                    <a:gd name="connsiteX14-5215" fmla="*/ 1409700 w 10337800"/>
                    <a:gd name="connsiteY14-5216" fmla="*/ 139700 h 266700"/>
                    <a:gd name="connsiteX15-5217" fmla="*/ 1473200 w 10337800"/>
                    <a:gd name="connsiteY15-5218" fmla="*/ 165100 h 266700"/>
                    <a:gd name="connsiteX16-5219" fmla="*/ 1536700 w 10337800"/>
                    <a:gd name="connsiteY16-5220" fmla="*/ 76200 h 266700"/>
                    <a:gd name="connsiteX17-5221" fmla="*/ 1638300 w 10337800"/>
                    <a:gd name="connsiteY17-5222" fmla="*/ 165100 h 266700"/>
                    <a:gd name="connsiteX18-5223" fmla="*/ 1943100 w 10337800"/>
                    <a:gd name="connsiteY18-5224" fmla="*/ 152400 h 266700"/>
                    <a:gd name="connsiteX19-5225" fmla="*/ 2032000 w 10337800"/>
                    <a:gd name="connsiteY19-5226" fmla="*/ 88900 h 266700"/>
                    <a:gd name="connsiteX20-5227" fmla="*/ 2146300 w 10337800"/>
                    <a:gd name="connsiteY20-5228" fmla="*/ 152400 h 266700"/>
                    <a:gd name="connsiteX21-5229" fmla="*/ 2336800 w 10337800"/>
                    <a:gd name="connsiteY21-5230" fmla="*/ 127000 h 266700"/>
                    <a:gd name="connsiteX22-5231" fmla="*/ 2527300 w 10337800"/>
                    <a:gd name="connsiteY22-5232" fmla="*/ 177800 h 266700"/>
                    <a:gd name="connsiteX23-5233" fmla="*/ 2692400 w 10337800"/>
                    <a:gd name="connsiteY23-5234" fmla="*/ 88900 h 266700"/>
                    <a:gd name="connsiteX24-5235" fmla="*/ 3162300 w 10337800"/>
                    <a:gd name="connsiteY24-5236" fmla="*/ 139700 h 266700"/>
                    <a:gd name="connsiteX25-5237" fmla="*/ 3683000 w 10337800"/>
                    <a:gd name="connsiteY25-5238" fmla="*/ 127000 h 266700"/>
                    <a:gd name="connsiteX26-5239" fmla="*/ 3797300 w 10337800"/>
                    <a:gd name="connsiteY26-5240" fmla="*/ 114300 h 266700"/>
                    <a:gd name="connsiteX27-5241" fmla="*/ 4114800 w 10337800"/>
                    <a:gd name="connsiteY27-5242" fmla="*/ 165100 h 266700"/>
                    <a:gd name="connsiteX28-5243" fmla="*/ 4381500 w 10337800"/>
                    <a:gd name="connsiteY28-5244" fmla="*/ 165100 h 266700"/>
                    <a:gd name="connsiteX29-5245" fmla="*/ 4559300 w 10337800"/>
                    <a:gd name="connsiteY29-5246" fmla="*/ 88900 h 266700"/>
                    <a:gd name="connsiteX30-5247" fmla="*/ 4813300 w 10337800"/>
                    <a:gd name="connsiteY30-5248" fmla="*/ 139700 h 266700"/>
                    <a:gd name="connsiteX31-5249" fmla="*/ 4965700 w 10337800"/>
                    <a:gd name="connsiteY31-5250" fmla="*/ 76200 h 266700"/>
                    <a:gd name="connsiteX32-5251" fmla="*/ 5194300 w 10337800"/>
                    <a:gd name="connsiteY32-5252" fmla="*/ 241300 h 266700"/>
                    <a:gd name="connsiteX33-5253" fmla="*/ 5410200 w 10337800"/>
                    <a:gd name="connsiteY33-5254" fmla="*/ 139700 h 266700"/>
                    <a:gd name="connsiteX34-5255" fmla="*/ 5499100 w 10337800"/>
                    <a:gd name="connsiteY34-5256" fmla="*/ 88900 h 266700"/>
                    <a:gd name="connsiteX35-5257" fmla="*/ 5626100 w 10337800"/>
                    <a:gd name="connsiteY35-5258" fmla="*/ 228600 h 266700"/>
                    <a:gd name="connsiteX36-5259" fmla="*/ 5753100 w 10337800"/>
                    <a:gd name="connsiteY36-5260" fmla="*/ 190500 h 266700"/>
                    <a:gd name="connsiteX37-5261" fmla="*/ 5918200 w 10337800"/>
                    <a:gd name="connsiteY37-5262" fmla="*/ 165100 h 266700"/>
                    <a:gd name="connsiteX38-5263" fmla="*/ 6134100 w 10337800"/>
                    <a:gd name="connsiteY38-5264" fmla="*/ 76200 h 266700"/>
                    <a:gd name="connsiteX39-5265" fmla="*/ 6477000 w 10337800"/>
                    <a:gd name="connsiteY39-5266" fmla="*/ 114300 h 266700"/>
                    <a:gd name="connsiteX40-5267" fmla="*/ 6832600 w 10337800"/>
                    <a:gd name="connsiteY40-5268" fmla="*/ 101600 h 266700"/>
                    <a:gd name="connsiteX41-5269" fmla="*/ 6997700 w 10337800"/>
                    <a:gd name="connsiteY41-5270" fmla="*/ 88900 h 266700"/>
                    <a:gd name="connsiteX42-5271" fmla="*/ 7124700 w 10337800"/>
                    <a:gd name="connsiteY42-5272" fmla="*/ 177800 h 266700"/>
                    <a:gd name="connsiteX43-5273" fmla="*/ 7277100 w 10337800"/>
                    <a:gd name="connsiteY43-5274" fmla="*/ 114300 h 266700"/>
                    <a:gd name="connsiteX44-5275" fmla="*/ 7505700 w 10337800"/>
                    <a:gd name="connsiteY44-5276" fmla="*/ 177800 h 266700"/>
                    <a:gd name="connsiteX45-5277" fmla="*/ 7772400 w 10337800"/>
                    <a:gd name="connsiteY45-5278" fmla="*/ 152400 h 266700"/>
                    <a:gd name="connsiteX46-5279" fmla="*/ 7823200 w 10337800"/>
                    <a:gd name="connsiteY46-5280" fmla="*/ 76200 h 266700"/>
                    <a:gd name="connsiteX47-5281" fmla="*/ 7988300 w 10337800"/>
                    <a:gd name="connsiteY47-5282" fmla="*/ 152400 h 266700"/>
                    <a:gd name="connsiteX48-5283" fmla="*/ 8216900 w 10337800"/>
                    <a:gd name="connsiteY48-5284" fmla="*/ 152400 h 266700"/>
                    <a:gd name="connsiteX49-5285" fmla="*/ 8407400 w 10337800"/>
                    <a:gd name="connsiteY49-5286" fmla="*/ 127000 h 266700"/>
                    <a:gd name="connsiteX50-5287" fmla="*/ 8775700 w 10337800"/>
                    <a:gd name="connsiteY50-5288" fmla="*/ 241300 h 266700"/>
                    <a:gd name="connsiteX51-5289" fmla="*/ 8978900 w 10337800"/>
                    <a:gd name="connsiteY51-5290" fmla="*/ 152400 h 266700"/>
                    <a:gd name="connsiteX52-5291" fmla="*/ 9144000 w 10337800"/>
                    <a:gd name="connsiteY52-5292" fmla="*/ 228600 h 266700"/>
                    <a:gd name="connsiteX53-5293" fmla="*/ 9194800 w 10337800"/>
                    <a:gd name="connsiteY53-5294" fmla="*/ 165100 h 266700"/>
                    <a:gd name="connsiteX54-5295" fmla="*/ 9309100 w 10337800"/>
                    <a:gd name="connsiteY54-5296" fmla="*/ 266700 h 266700"/>
                    <a:gd name="connsiteX55-5297" fmla="*/ 9525000 w 10337800"/>
                    <a:gd name="connsiteY55-5298" fmla="*/ 215900 h 266700"/>
                    <a:gd name="connsiteX56-5299" fmla="*/ 9563100 w 10337800"/>
                    <a:gd name="connsiteY56-5300" fmla="*/ 127000 h 266700"/>
                    <a:gd name="connsiteX57-5301" fmla="*/ 9740900 w 10337800"/>
                    <a:gd name="connsiteY57-5302" fmla="*/ 177800 h 266700"/>
                    <a:gd name="connsiteX58-5303" fmla="*/ 10147300 w 10337800"/>
                    <a:gd name="connsiteY58-5304" fmla="*/ 190500 h 266700"/>
                    <a:gd name="connsiteX59-5305" fmla="*/ 10325100 w 10337800"/>
                    <a:gd name="connsiteY59-5306" fmla="*/ 88900 h 266700"/>
                    <a:gd name="connsiteX60-5307" fmla="*/ 10337800 w 10337800"/>
                    <a:gd name="connsiteY60-5308" fmla="*/ 12700 h 266700"/>
                    <a:gd name="connsiteX61-5309" fmla="*/ 0 w 10337800"/>
                    <a:gd name="connsiteY61-5310" fmla="*/ 0 h 266700"/>
                    <a:gd name="connsiteX62-5311" fmla="*/ 63500 w 10337800"/>
                    <a:gd name="connsiteY62-5312" fmla="*/ 88900 h 266700"/>
                    <a:gd name="connsiteX0-5313" fmla="*/ 63500 w 10337800"/>
                    <a:gd name="connsiteY0-5314" fmla="*/ 88900 h 266700"/>
                    <a:gd name="connsiteX1-5315" fmla="*/ 139700 w 10337800"/>
                    <a:gd name="connsiteY1-5316" fmla="*/ 190500 h 266700"/>
                    <a:gd name="connsiteX2-5317" fmla="*/ 279400 w 10337800"/>
                    <a:gd name="connsiteY2-5318" fmla="*/ 190500 h 266700"/>
                    <a:gd name="connsiteX3-5319" fmla="*/ 292100 w 10337800"/>
                    <a:gd name="connsiteY3-5320" fmla="*/ 114300 h 266700"/>
                    <a:gd name="connsiteX4-5321" fmla="*/ 431800 w 10337800"/>
                    <a:gd name="connsiteY4-5322" fmla="*/ 101600 h 266700"/>
                    <a:gd name="connsiteX5-5323" fmla="*/ 482600 w 10337800"/>
                    <a:gd name="connsiteY5-5324" fmla="*/ 203200 h 266700"/>
                    <a:gd name="connsiteX6-5325" fmla="*/ 711200 w 10337800"/>
                    <a:gd name="connsiteY6-5326" fmla="*/ 254000 h 266700"/>
                    <a:gd name="connsiteX7-5327" fmla="*/ 800100 w 10337800"/>
                    <a:gd name="connsiteY7-5328" fmla="*/ 127000 h 266700"/>
                    <a:gd name="connsiteX8-5329" fmla="*/ 952500 w 10337800"/>
                    <a:gd name="connsiteY8-5330" fmla="*/ 127000 h 266700"/>
                    <a:gd name="connsiteX9-5331" fmla="*/ 1066800 w 10337800"/>
                    <a:gd name="connsiteY9-5332" fmla="*/ 228600 h 266700"/>
                    <a:gd name="connsiteX10-5333" fmla="*/ 1130300 w 10337800"/>
                    <a:gd name="connsiteY10-5334" fmla="*/ 177800 h 266700"/>
                    <a:gd name="connsiteX11-5335" fmla="*/ 1193800 w 10337800"/>
                    <a:gd name="connsiteY11-5336" fmla="*/ 127000 h 266700"/>
                    <a:gd name="connsiteX12-5337" fmla="*/ 1270000 w 10337800"/>
                    <a:gd name="connsiteY12-5338" fmla="*/ 139700 h 266700"/>
                    <a:gd name="connsiteX13-5339" fmla="*/ 1308100 w 10337800"/>
                    <a:gd name="connsiteY13-5340" fmla="*/ 101600 h 266700"/>
                    <a:gd name="connsiteX14-5341" fmla="*/ 1409700 w 10337800"/>
                    <a:gd name="connsiteY14-5342" fmla="*/ 139700 h 266700"/>
                    <a:gd name="connsiteX15-5343" fmla="*/ 1473200 w 10337800"/>
                    <a:gd name="connsiteY15-5344" fmla="*/ 165100 h 266700"/>
                    <a:gd name="connsiteX16-5345" fmla="*/ 1536700 w 10337800"/>
                    <a:gd name="connsiteY16-5346" fmla="*/ 76200 h 266700"/>
                    <a:gd name="connsiteX17-5347" fmla="*/ 1638300 w 10337800"/>
                    <a:gd name="connsiteY17-5348" fmla="*/ 165100 h 266700"/>
                    <a:gd name="connsiteX18-5349" fmla="*/ 1943100 w 10337800"/>
                    <a:gd name="connsiteY18-5350" fmla="*/ 152400 h 266700"/>
                    <a:gd name="connsiteX19-5351" fmla="*/ 2032000 w 10337800"/>
                    <a:gd name="connsiteY19-5352" fmla="*/ 88900 h 266700"/>
                    <a:gd name="connsiteX20-5353" fmla="*/ 2146300 w 10337800"/>
                    <a:gd name="connsiteY20-5354" fmla="*/ 152400 h 266700"/>
                    <a:gd name="connsiteX21-5355" fmla="*/ 2336800 w 10337800"/>
                    <a:gd name="connsiteY21-5356" fmla="*/ 127000 h 266700"/>
                    <a:gd name="connsiteX22-5357" fmla="*/ 2527300 w 10337800"/>
                    <a:gd name="connsiteY22-5358" fmla="*/ 177800 h 266700"/>
                    <a:gd name="connsiteX23-5359" fmla="*/ 2692400 w 10337800"/>
                    <a:gd name="connsiteY23-5360" fmla="*/ 88900 h 266700"/>
                    <a:gd name="connsiteX24-5361" fmla="*/ 3162300 w 10337800"/>
                    <a:gd name="connsiteY24-5362" fmla="*/ 139700 h 266700"/>
                    <a:gd name="connsiteX25-5363" fmla="*/ 3683000 w 10337800"/>
                    <a:gd name="connsiteY25-5364" fmla="*/ 127000 h 266700"/>
                    <a:gd name="connsiteX26-5365" fmla="*/ 3797300 w 10337800"/>
                    <a:gd name="connsiteY26-5366" fmla="*/ 114300 h 266700"/>
                    <a:gd name="connsiteX27-5367" fmla="*/ 4114800 w 10337800"/>
                    <a:gd name="connsiteY27-5368" fmla="*/ 165100 h 266700"/>
                    <a:gd name="connsiteX28-5369" fmla="*/ 4381500 w 10337800"/>
                    <a:gd name="connsiteY28-5370" fmla="*/ 165100 h 266700"/>
                    <a:gd name="connsiteX29-5371" fmla="*/ 4559300 w 10337800"/>
                    <a:gd name="connsiteY29-5372" fmla="*/ 88900 h 266700"/>
                    <a:gd name="connsiteX30-5373" fmla="*/ 4813300 w 10337800"/>
                    <a:gd name="connsiteY30-5374" fmla="*/ 139700 h 266700"/>
                    <a:gd name="connsiteX31-5375" fmla="*/ 4965700 w 10337800"/>
                    <a:gd name="connsiteY31-5376" fmla="*/ 76200 h 266700"/>
                    <a:gd name="connsiteX32-5377" fmla="*/ 5194300 w 10337800"/>
                    <a:gd name="connsiteY32-5378" fmla="*/ 241300 h 266700"/>
                    <a:gd name="connsiteX33-5379" fmla="*/ 5410200 w 10337800"/>
                    <a:gd name="connsiteY33-5380" fmla="*/ 139700 h 266700"/>
                    <a:gd name="connsiteX34-5381" fmla="*/ 5499100 w 10337800"/>
                    <a:gd name="connsiteY34-5382" fmla="*/ 88900 h 266700"/>
                    <a:gd name="connsiteX35-5383" fmla="*/ 5626100 w 10337800"/>
                    <a:gd name="connsiteY35-5384" fmla="*/ 228600 h 266700"/>
                    <a:gd name="connsiteX36-5385" fmla="*/ 5753100 w 10337800"/>
                    <a:gd name="connsiteY36-5386" fmla="*/ 190500 h 266700"/>
                    <a:gd name="connsiteX37-5387" fmla="*/ 5918200 w 10337800"/>
                    <a:gd name="connsiteY37-5388" fmla="*/ 165100 h 266700"/>
                    <a:gd name="connsiteX38-5389" fmla="*/ 6134100 w 10337800"/>
                    <a:gd name="connsiteY38-5390" fmla="*/ 76200 h 266700"/>
                    <a:gd name="connsiteX39-5391" fmla="*/ 6477000 w 10337800"/>
                    <a:gd name="connsiteY39-5392" fmla="*/ 114300 h 266700"/>
                    <a:gd name="connsiteX40-5393" fmla="*/ 6832600 w 10337800"/>
                    <a:gd name="connsiteY40-5394" fmla="*/ 101600 h 266700"/>
                    <a:gd name="connsiteX41-5395" fmla="*/ 6997700 w 10337800"/>
                    <a:gd name="connsiteY41-5396" fmla="*/ 88900 h 266700"/>
                    <a:gd name="connsiteX42-5397" fmla="*/ 7124700 w 10337800"/>
                    <a:gd name="connsiteY42-5398" fmla="*/ 177800 h 266700"/>
                    <a:gd name="connsiteX43-5399" fmla="*/ 7277100 w 10337800"/>
                    <a:gd name="connsiteY43-5400" fmla="*/ 114300 h 266700"/>
                    <a:gd name="connsiteX44-5401" fmla="*/ 7505700 w 10337800"/>
                    <a:gd name="connsiteY44-5402" fmla="*/ 177800 h 266700"/>
                    <a:gd name="connsiteX45-5403" fmla="*/ 7772400 w 10337800"/>
                    <a:gd name="connsiteY45-5404" fmla="*/ 152400 h 266700"/>
                    <a:gd name="connsiteX46-5405" fmla="*/ 7823200 w 10337800"/>
                    <a:gd name="connsiteY46-5406" fmla="*/ 76200 h 266700"/>
                    <a:gd name="connsiteX47-5407" fmla="*/ 7988300 w 10337800"/>
                    <a:gd name="connsiteY47-5408" fmla="*/ 152400 h 266700"/>
                    <a:gd name="connsiteX48-5409" fmla="*/ 8216900 w 10337800"/>
                    <a:gd name="connsiteY48-5410" fmla="*/ 152400 h 266700"/>
                    <a:gd name="connsiteX49-5411" fmla="*/ 8407400 w 10337800"/>
                    <a:gd name="connsiteY49-5412" fmla="*/ 127000 h 266700"/>
                    <a:gd name="connsiteX50-5413" fmla="*/ 8775700 w 10337800"/>
                    <a:gd name="connsiteY50-5414" fmla="*/ 241300 h 266700"/>
                    <a:gd name="connsiteX51-5415" fmla="*/ 8978900 w 10337800"/>
                    <a:gd name="connsiteY51-5416" fmla="*/ 152400 h 266700"/>
                    <a:gd name="connsiteX52-5417" fmla="*/ 9144000 w 10337800"/>
                    <a:gd name="connsiteY52-5418" fmla="*/ 228600 h 266700"/>
                    <a:gd name="connsiteX53-5419" fmla="*/ 9194800 w 10337800"/>
                    <a:gd name="connsiteY53-5420" fmla="*/ 165100 h 266700"/>
                    <a:gd name="connsiteX54-5421" fmla="*/ 9309100 w 10337800"/>
                    <a:gd name="connsiteY54-5422" fmla="*/ 266700 h 266700"/>
                    <a:gd name="connsiteX55-5423" fmla="*/ 9525000 w 10337800"/>
                    <a:gd name="connsiteY55-5424" fmla="*/ 215900 h 266700"/>
                    <a:gd name="connsiteX56-5425" fmla="*/ 9563100 w 10337800"/>
                    <a:gd name="connsiteY56-5426" fmla="*/ 127000 h 266700"/>
                    <a:gd name="connsiteX57-5427" fmla="*/ 9740900 w 10337800"/>
                    <a:gd name="connsiteY57-5428" fmla="*/ 177800 h 266700"/>
                    <a:gd name="connsiteX58-5429" fmla="*/ 10147300 w 10337800"/>
                    <a:gd name="connsiteY58-5430" fmla="*/ 190500 h 266700"/>
                    <a:gd name="connsiteX59-5431" fmla="*/ 10325100 w 10337800"/>
                    <a:gd name="connsiteY59-5432" fmla="*/ 88900 h 266700"/>
                    <a:gd name="connsiteX60-5433" fmla="*/ 10337800 w 10337800"/>
                    <a:gd name="connsiteY60-5434" fmla="*/ 12700 h 266700"/>
                    <a:gd name="connsiteX61-5435" fmla="*/ 0 w 10337800"/>
                    <a:gd name="connsiteY61-5436" fmla="*/ 0 h 266700"/>
                    <a:gd name="connsiteX62-5437" fmla="*/ 63500 w 10337800"/>
                    <a:gd name="connsiteY62-5438" fmla="*/ 88900 h 266700"/>
                    <a:gd name="connsiteX0-5439" fmla="*/ 63500 w 10337800"/>
                    <a:gd name="connsiteY0-5440" fmla="*/ 88900 h 267964"/>
                    <a:gd name="connsiteX1-5441" fmla="*/ 139700 w 10337800"/>
                    <a:gd name="connsiteY1-5442" fmla="*/ 190500 h 267964"/>
                    <a:gd name="connsiteX2-5443" fmla="*/ 279400 w 10337800"/>
                    <a:gd name="connsiteY2-5444" fmla="*/ 190500 h 267964"/>
                    <a:gd name="connsiteX3-5445" fmla="*/ 292100 w 10337800"/>
                    <a:gd name="connsiteY3-5446" fmla="*/ 114300 h 267964"/>
                    <a:gd name="connsiteX4-5447" fmla="*/ 431800 w 10337800"/>
                    <a:gd name="connsiteY4-5448" fmla="*/ 101600 h 267964"/>
                    <a:gd name="connsiteX5-5449" fmla="*/ 482600 w 10337800"/>
                    <a:gd name="connsiteY5-5450" fmla="*/ 203200 h 267964"/>
                    <a:gd name="connsiteX6-5451" fmla="*/ 711200 w 10337800"/>
                    <a:gd name="connsiteY6-5452" fmla="*/ 254000 h 267964"/>
                    <a:gd name="connsiteX7-5453" fmla="*/ 800100 w 10337800"/>
                    <a:gd name="connsiteY7-5454" fmla="*/ 127000 h 267964"/>
                    <a:gd name="connsiteX8-5455" fmla="*/ 952500 w 10337800"/>
                    <a:gd name="connsiteY8-5456" fmla="*/ 127000 h 267964"/>
                    <a:gd name="connsiteX9-5457" fmla="*/ 1066800 w 10337800"/>
                    <a:gd name="connsiteY9-5458" fmla="*/ 228600 h 267964"/>
                    <a:gd name="connsiteX10-5459" fmla="*/ 1130300 w 10337800"/>
                    <a:gd name="connsiteY10-5460" fmla="*/ 177800 h 267964"/>
                    <a:gd name="connsiteX11-5461" fmla="*/ 1193800 w 10337800"/>
                    <a:gd name="connsiteY11-5462" fmla="*/ 127000 h 267964"/>
                    <a:gd name="connsiteX12-5463" fmla="*/ 1270000 w 10337800"/>
                    <a:gd name="connsiteY12-5464" fmla="*/ 139700 h 267964"/>
                    <a:gd name="connsiteX13-5465" fmla="*/ 1308100 w 10337800"/>
                    <a:gd name="connsiteY13-5466" fmla="*/ 101600 h 267964"/>
                    <a:gd name="connsiteX14-5467" fmla="*/ 1409700 w 10337800"/>
                    <a:gd name="connsiteY14-5468" fmla="*/ 139700 h 267964"/>
                    <a:gd name="connsiteX15-5469" fmla="*/ 1473200 w 10337800"/>
                    <a:gd name="connsiteY15-5470" fmla="*/ 165100 h 267964"/>
                    <a:gd name="connsiteX16-5471" fmla="*/ 1536700 w 10337800"/>
                    <a:gd name="connsiteY16-5472" fmla="*/ 76200 h 267964"/>
                    <a:gd name="connsiteX17-5473" fmla="*/ 1638300 w 10337800"/>
                    <a:gd name="connsiteY17-5474" fmla="*/ 165100 h 267964"/>
                    <a:gd name="connsiteX18-5475" fmla="*/ 1943100 w 10337800"/>
                    <a:gd name="connsiteY18-5476" fmla="*/ 152400 h 267964"/>
                    <a:gd name="connsiteX19-5477" fmla="*/ 2032000 w 10337800"/>
                    <a:gd name="connsiteY19-5478" fmla="*/ 88900 h 267964"/>
                    <a:gd name="connsiteX20-5479" fmla="*/ 2146300 w 10337800"/>
                    <a:gd name="connsiteY20-5480" fmla="*/ 152400 h 267964"/>
                    <a:gd name="connsiteX21-5481" fmla="*/ 2336800 w 10337800"/>
                    <a:gd name="connsiteY21-5482" fmla="*/ 127000 h 267964"/>
                    <a:gd name="connsiteX22-5483" fmla="*/ 2527300 w 10337800"/>
                    <a:gd name="connsiteY22-5484" fmla="*/ 177800 h 267964"/>
                    <a:gd name="connsiteX23-5485" fmla="*/ 2692400 w 10337800"/>
                    <a:gd name="connsiteY23-5486" fmla="*/ 88900 h 267964"/>
                    <a:gd name="connsiteX24-5487" fmla="*/ 3162300 w 10337800"/>
                    <a:gd name="connsiteY24-5488" fmla="*/ 139700 h 267964"/>
                    <a:gd name="connsiteX25-5489" fmla="*/ 3683000 w 10337800"/>
                    <a:gd name="connsiteY25-5490" fmla="*/ 127000 h 267964"/>
                    <a:gd name="connsiteX26-5491" fmla="*/ 3797300 w 10337800"/>
                    <a:gd name="connsiteY26-5492" fmla="*/ 114300 h 267964"/>
                    <a:gd name="connsiteX27-5493" fmla="*/ 4114800 w 10337800"/>
                    <a:gd name="connsiteY27-5494" fmla="*/ 165100 h 267964"/>
                    <a:gd name="connsiteX28-5495" fmla="*/ 4381500 w 10337800"/>
                    <a:gd name="connsiteY28-5496" fmla="*/ 165100 h 267964"/>
                    <a:gd name="connsiteX29-5497" fmla="*/ 4559300 w 10337800"/>
                    <a:gd name="connsiteY29-5498" fmla="*/ 88900 h 267964"/>
                    <a:gd name="connsiteX30-5499" fmla="*/ 4813300 w 10337800"/>
                    <a:gd name="connsiteY30-5500" fmla="*/ 139700 h 267964"/>
                    <a:gd name="connsiteX31-5501" fmla="*/ 4965700 w 10337800"/>
                    <a:gd name="connsiteY31-5502" fmla="*/ 76200 h 267964"/>
                    <a:gd name="connsiteX32-5503" fmla="*/ 5194300 w 10337800"/>
                    <a:gd name="connsiteY32-5504" fmla="*/ 241300 h 267964"/>
                    <a:gd name="connsiteX33-5505" fmla="*/ 5410200 w 10337800"/>
                    <a:gd name="connsiteY33-5506" fmla="*/ 139700 h 267964"/>
                    <a:gd name="connsiteX34-5507" fmla="*/ 5499100 w 10337800"/>
                    <a:gd name="connsiteY34-5508" fmla="*/ 88900 h 267964"/>
                    <a:gd name="connsiteX35-5509" fmla="*/ 5626100 w 10337800"/>
                    <a:gd name="connsiteY35-5510" fmla="*/ 228600 h 267964"/>
                    <a:gd name="connsiteX36-5511" fmla="*/ 5753100 w 10337800"/>
                    <a:gd name="connsiteY36-5512" fmla="*/ 190500 h 267964"/>
                    <a:gd name="connsiteX37-5513" fmla="*/ 5918200 w 10337800"/>
                    <a:gd name="connsiteY37-5514" fmla="*/ 165100 h 267964"/>
                    <a:gd name="connsiteX38-5515" fmla="*/ 6134100 w 10337800"/>
                    <a:gd name="connsiteY38-5516" fmla="*/ 76200 h 267964"/>
                    <a:gd name="connsiteX39-5517" fmla="*/ 6477000 w 10337800"/>
                    <a:gd name="connsiteY39-5518" fmla="*/ 114300 h 267964"/>
                    <a:gd name="connsiteX40-5519" fmla="*/ 6832600 w 10337800"/>
                    <a:gd name="connsiteY40-5520" fmla="*/ 101600 h 267964"/>
                    <a:gd name="connsiteX41-5521" fmla="*/ 6997700 w 10337800"/>
                    <a:gd name="connsiteY41-5522" fmla="*/ 88900 h 267964"/>
                    <a:gd name="connsiteX42-5523" fmla="*/ 7124700 w 10337800"/>
                    <a:gd name="connsiteY42-5524" fmla="*/ 177800 h 267964"/>
                    <a:gd name="connsiteX43-5525" fmla="*/ 7277100 w 10337800"/>
                    <a:gd name="connsiteY43-5526" fmla="*/ 114300 h 267964"/>
                    <a:gd name="connsiteX44-5527" fmla="*/ 7505700 w 10337800"/>
                    <a:gd name="connsiteY44-5528" fmla="*/ 177800 h 267964"/>
                    <a:gd name="connsiteX45-5529" fmla="*/ 7772400 w 10337800"/>
                    <a:gd name="connsiteY45-5530" fmla="*/ 152400 h 267964"/>
                    <a:gd name="connsiteX46-5531" fmla="*/ 7823200 w 10337800"/>
                    <a:gd name="connsiteY46-5532" fmla="*/ 76200 h 267964"/>
                    <a:gd name="connsiteX47-5533" fmla="*/ 7988300 w 10337800"/>
                    <a:gd name="connsiteY47-5534" fmla="*/ 152400 h 267964"/>
                    <a:gd name="connsiteX48-5535" fmla="*/ 8216900 w 10337800"/>
                    <a:gd name="connsiteY48-5536" fmla="*/ 152400 h 267964"/>
                    <a:gd name="connsiteX49-5537" fmla="*/ 8407400 w 10337800"/>
                    <a:gd name="connsiteY49-5538" fmla="*/ 127000 h 267964"/>
                    <a:gd name="connsiteX50-5539" fmla="*/ 8775700 w 10337800"/>
                    <a:gd name="connsiteY50-5540" fmla="*/ 241300 h 267964"/>
                    <a:gd name="connsiteX51-5541" fmla="*/ 8978900 w 10337800"/>
                    <a:gd name="connsiteY51-5542" fmla="*/ 152400 h 267964"/>
                    <a:gd name="connsiteX52-5543" fmla="*/ 9144000 w 10337800"/>
                    <a:gd name="connsiteY52-5544" fmla="*/ 228600 h 267964"/>
                    <a:gd name="connsiteX53-5545" fmla="*/ 9194800 w 10337800"/>
                    <a:gd name="connsiteY53-5546" fmla="*/ 165100 h 267964"/>
                    <a:gd name="connsiteX54-5547" fmla="*/ 9309100 w 10337800"/>
                    <a:gd name="connsiteY54-5548" fmla="*/ 266700 h 267964"/>
                    <a:gd name="connsiteX55-5549" fmla="*/ 9525000 w 10337800"/>
                    <a:gd name="connsiteY55-5550" fmla="*/ 215900 h 267964"/>
                    <a:gd name="connsiteX56-5551" fmla="*/ 9563100 w 10337800"/>
                    <a:gd name="connsiteY56-5552" fmla="*/ 127000 h 267964"/>
                    <a:gd name="connsiteX57-5553" fmla="*/ 9740900 w 10337800"/>
                    <a:gd name="connsiteY57-5554" fmla="*/ 177800 h 267964"/>
                    <a:gd name="connsiteX58-5555" fmla="*/ 10147300 w 10337800"/>
                    <a:gd name="connsiteY58-5556" fmla="*/ 190500 h 267964"/>
                    <a:gd name="connsiteX59-5557" fmla="*/ 10325100 w 10337800"/>
                    <a:gd name="connsiteY59-5558" fmla="*/ 88900 h 267964"/>
                    <a:gd name="connsiteX60-5559" fmla="*/ 10337800 w 10337800"/>
                    <a:gd name="connsiteY60-5560" fmla="*/ 12700 h 267964"/>
                    <a:gd name="connsiteX61-5561" fmla="*/ 0 w 10337800"/>
                    <a:gd name="connsiteY61-5562" fmla="*/ 0 h 267964"/>
                    <a:gd name="connsiteX62-5563" fmla="*/ 63500 w 10337800"/>
                    <a:gd name="connsiteY62-5564" fmla="*/ 88900 h 267964"/>
                    <a:gd name="connsiteX0-5565" fmla="*/ 63500 w 10337800"/>
                    <a:gd name="connsiteY0-5566" fmla="*/ 88900 h 267964"/>
                    <a:gd name="connsiteX1-5567" fmla="*/ 139700 w 10337800"/>
                    <a:gd name="connsiteY1-5568" fmla="*/ 190500 h 267964"/>
                    <a:gd name="connsiteX2-5569" fmla="*/ 279400 w 10337800"/>
                    <a:gd name="connsiteY2-5570" fmla="*/ 190500 h 267964"/>
                    <a:gd name="connsiteX3-5571" fmla="*/ 292100 w 10337800"/>
                    <a:gd name="connsiteY3-5572" fmla="*/ 114300 h 267964"/>
                    <a:gd name="connsiteX4-5573" fmla="*/ 431800 w 10337800"/>
                    <a:gd name="connsiteY4-5574" fmla="*/ 101600 h 267964"/>
                    <a:gd name="connsiteX5-5575" fmla="*/ 482600 w 10337800"/>
                    <a:gd name="connsiteY5-5576" fmla="*/ 203200 h 267964"/>
                    <a:gd name="connsiteX6-5577" fmla="*/ 711200 w 10337800"/>
                    <a:gd name="connsiteY6-5578" fmla="*/ 254000 h 267964"/>
                    <a:gd name="connsiteX7-5579" fmla="*/ 800100 w 10337800"/>
                    <a:gd name="connsiteY7-5580" fmla="*/ 127000 h 267964"/>
                    <a:gd name="connsiteX8-5581" fmla="*/ 952500 w 10337800"/>
                    <a:gd name="connsiteY8-5582" fmla="*/ 127000 h 267964"/>
                    <a:gd name="connsiteX9-5583" fmla="*/ 1066800 w 10337800"/>
                    <a:gd name="connsiteY9-5584" fmla="*/ 228600 h 267964"/>
                    <a:gd name="connsiteX10-5585" fmla="*/ 1130300 w 10337800"/>
                    <a:gd name="connsiteY10-5586" fmla="*/ 177800 h 267964"/>
                    <a:gd name="connsiteX11-5587" fmla="*/ 1193800 w 10337800"/>
                    <a:gd name="connsiteY11-5588" fmla="*/ 127000 h 267964"/>
                    <a:gd name="connsiteX12-5589" fmla="*/ 1270000 w 10337800"/>
                    <a:gd name="connsiteY12-5590" fmla="*/ 139700 h 267964"/>
                    <a:gd name="connsiteX13-5591" fmla="*/ 1308100 w 10337800"/>
                    <a:gd name="connsiteY13-5592" fmla="*/ 101600 h 267964"/>
                    <a:gd name="connsiteX14-5593" fmla="*/ 1409700 w 10337800"/>
                    <a:gd name="connsiteY14-5594" fmla="*/ 139700 h 267964"/>
                    <a:gd name="connsiteX15-5595" fmla="*/ 1473200 w 10337800"/>
                    <a:gd name="connsiteY15-5596" fmla="*/ 165100 h 267964"/>
                    <a:gd name="connsiteX16-5597" fmla="*/ 1536700 w 10337800"/>
                    <a:gd name="connsiteY16-5598" fmla="*/ 76200 h 267964"/>
                    <a:gd name="connsiteX17-5599" fmla="*/ 1638300 w 10337800"/>
                    <a:gd name="connsiteY17-5600" fmla="*/ 165100 h 267964"/>
                    <a:gd name="connsiteX18-5601" fmla="*/ 1943100 w 10337800"/>
                    <a:gd name="connsiteY18-5602" fmla="*/ 152400 h 267964"/>
                    <a:gd name="connsiteX19-5603" fmla="*/ 2032000 w 10337800"/>
                    <a:gd name="connsiteY19-5604" fmla="*/ 88900 h 267964"/>
                    <a:gd name="connsiteX20-5605" fmla="*/ 2146300 w 10337800"/>
                    <a:gd name="connsiteY20-5606" fmla="*/ 152400 h 267964"/>
                    <a:gd name="connsiteX21-5607" fmla="*/ 2336800 w 10337800"/>
                    <a:gd name="connsiteY21-5608" fmla="*/ 127000 h 267964"/>
                    <a:gd name="connsiteX22-5609" fmla="*/ 2527300 w 10337800"/>
                    <a:gd name="connsiteY22-5610" fmla="*/ 177800 h 267964"/>
                    <a:gd name="connsiteX23-5611" fmla="*/ 2692400 w 10337800"/>
                    <a:gd name="connsiteY23-5612" fmla="*/ 88900 h 267964"/>
                    <a:gd name="connsiteX24-5613" fmla="*/ 3162300 w 10337800"/>
                    <a:gd name="connsiteY24-5614" fmla="*/ 139700 h 267964"/>
                    <a:gd name="connsiteX25-5615" fmla="*/ 3683000 w 10337800"/>
                    <a:gd name="connsiteY25-5616" fmla="*/ 127000 h 267964"/>
                    <a:gd name="connsiteX26-5617" fmla="*/ 3797300 w 10337800"/>
                    <a:gd name="connsiteY26-5618" fmla="*/ 114300 h 267964"/>
                    <a:gd name="connsiteX27-5619" fmla="*/ 4114800 w 10337800"/>
                    <a:gd name="connsiteY27-5620" fmla="*/ 165100 h 267964"/>
                    <a:gd name="connsiteX28-5621" fmla="*/ 4381500 w 10337800"/>
                    <a:gd name="connsiteY28-5622" fmla="*/ 165100 h 267964"/>
                    <a:gd name="connsiteX29-5623" fmla="*/ 4559300 w 10337800"/>
                    <a:gd name="connsiteY29-5624" fmla="*/ 88900 h 267964"/>
                    <a:gd name="connsiteX30-5625" fmla="*/ 4813300 w 10337800"/>
                    <a:gd name="connsiteY30-5626" fmla="*/ 139700 h 267964"/>
                    <a:gd name="connsiteX31-5627" fmla="*/ 4965700 w 10337800"/>
                    <a:gd name="connsiteY31-5628" fmla="*/ 76200 h 267964"/>
                    <a:gd name="connsiteX32-5629" fmla="*/ 5194300 w 10337800"/>
                    <a:gd name="connsiteY32-5630" fmla="*/ 241300 h 267964"/>
                    <a:gd name="connsiteX33-5631" fmla="*/ 5410200 w 10337800"/>
                    <a:gd name="connsiteY33-5632" fmla="*/ 139700 h 267964"/>
                    <a:gd name="connsiteX34-5633" fmla="*/ 5499100 w 10337800"/>
                    <a:gd name="connsiteY34-5634" fmla="*/ 88900 h 267964"/>
                    <a:gd name="connsiteX35-5635" fmla="*/ 5626100 w 10337800"/>
                    <a:gd name="connsiteY35-5636" fmla="*/ 228600 h 267964"/>
                    <a:gd name="connsiteX36-5637" fmla="*/ 5753100 w 10337800"/>
                    <a:gd name="connsiteY36-5638" fmla="*/ 190500 h 267964"/>
                    <a:gd name="connsiteX37-5639" fmla="*/ 5918200 w 10337800"/>
                    <a:gd name="connsiteY37-5640" fmla="*/ 165100 h 267964"/>
                    <a:gd name="connsiteX38-5641" fmla="*/ 6134100 w 10337800"/>
                    <a:gd name="connsiteY38-5642" fmla="*/ 76200 h 267964"/>
                    <a:gd name="connsiteX39-5643" fmla="*/ 6477000 w 10337800"/>
                    <a:gd name="connsiteY39-5644" fmla="*/ 114300 h 267964"/>
                    <a:gd name="connsiteX40-5645" fmla="*/ 6832600 w 10337800"/>
                    <a:gd name="connsiteY40-5646" fmla="*/ 101600 h 267964"/>
                    <a:gd name="connsiteX41-5647" fmla="*/ 6997700 w 10337800"/>
                    <a:gd name="connsiteY41-5648" fmla="*/ 88900 h 267964"/>
                    <a:gd name="connsiteX42-5649" fmla="*/ 7124700 w 10337800"/>
                    <a:gd name="connsiteY42-5650" fmla="*/ 177800 h 267964"/>
                    <a:gd name="connsiteX43-5651" fmla="*/ 7277100 w 10337800"/>
                    <a:gd name="connsiteY43-5652" fmla="*/ 114300 h 267964"/>
                    <a:gd name="connsiteX44-5653" fmla="*/ 7505700 w 10337800"/>
                    <a:gd name="connsiteY44-5654" fmla="*/ 177800 h 267964"/>
                    <a:gd name="connsiteX45-5655" fmla="*/ 7772400 w 10337800"/>
                    <a:gd name="connsiteY45-5656" fmla="*/ 152400 h 267964"/>
                    <a:gd name="connsiteX46-5657" fmla="*/ 7823200 w 10337800"/>
                    <a:gd name="connsiteY46-5658" fmla="*/ 76200 h 267964"/>
                    <a:gd name="connsiteX47-5659" fmla="*/ 7988300 w 10337800"/>
                    <a:gd name="connsiteY47-5660" fmla="*/ 152400 h 267964"/>
                    <a:gd name="connsiteX48-5661" fmla="*/ 8216900 w 10337800"/>
                    <a:gd name="connsiteY48-5662" fmla="*/ 152400 h 267964"/>
                    <a:gd name="connsiteX49-5663" fmla="*/ 8407400 w 10337800"/>
                    <a:gd name="connsiteY49-5664" fmla="*/ 127000 h 267964"/>
                    <a:gd name="connsiteX50-5665" fmla="*/ 8775700 w 10337800"/>
                    <a:gd name="connsiteY50-5666" fmla="*/ 241300 h 267964"/>
                    <a:gd name="connsiteX51-5667" fmla="*/ 8978900 w 10337800"/>
                    <a:gd name="connsiteY51-5668" fmla="*/ 152400 h 267964"/>
                    <a:gd name="connsiteX52-5669" fmla="*/ 9144000 w 10337800"/>
                    <a:gd name="connsiteY52-5670" fmla="*/ 228600 h 267964"/>
                    <a:gd name="connsiteX53-5671" fmla="*/ 9194800 w 10337800"/>
                    <a:gd name="connsiteY53-5672" fmla="*/ 165100 h 267964"/>
                    <a:gd name="connsiteX54-5673" fmla="*/ 9309100 w 10337800"/>
                    <a:gd name="connsiteY54-5674" fmla="*/ 266700 h 267964"/>
                    <a:gd name="connsiteX55-5675" fmla="*/ 9525000 w 10337800"/>
                    <a:gd name="connsiteY55-5676" fmla="*/ 215900 h 267964"/>
                    <a:gd name="connsiteX56-5677" fmla="*/ 9563100 w 10337800"/>
                    <a:gd name="connsiteY56-5678" fmla="*/ 127000 h 267964"/>
                    <a:gd name="connsiteX57-5679" fmla="*/ 9740900 w 10337800"/>
                    <a:gd name="connsiteY57-5680" fmla="*/ 177800 h 267964"/>
                    <a:gd name="connsiteX58-5681" fmla="*/ 10147300 w 10337800"/>
                    <a:gd name="connsiteY58-5682" fmla="*/ 190500 h 267964"/>
                    <a:gd name="connsiteX59-5683" fmla="*/ 10325100 w 10337800"/>
                    <a:gd name="connsiteY59-5684" fmla="*/ 88900 h 267964"/>
                    <a:gd name="connsiteX60-5685" fmla="*/ 10337800 w 10337800"/>
                    <a:gd name="connsiteY60-5686" fmla="*/ 12700 h 267964"/>
                    <a:gd name="connsiteX61-5687" fmla="*/ 0 w 10337800"/>
                    <a:gd name="connsiteY61-5688" fmla="*/ 0 h 267964"/>
                    <a:gd name="connsiteX62-5689" fmla="*/ 63500 w 10337800"/>
                    <a:gd name="connsiteY62-5690" fmla="*/ 88900 h 267964"/>
                    <a:gd name="connsiteX0-5691" fmla="*/ 63500 w 10337800"/>
                    <a:gd name="connsiteY0-5692" fmla="*/ 88900 h 267964"/>
                    <a:gd name="connsiteX1-5693" fmla="*/ 139700 w 10337800"/>
                    <a:gd name="connsiteY1-5694" fmla="*/ 190500 h 267964"/>
                    <a:gd name="connsiteX2-5695" fmla="*/ 279400 w 10337800"/>
                    <a:gd name="connsiteY2-5696" fmla="*/ 190500 h 267964"/>
                    <a:gd name="connsiteX3-5697" fmla="*/ 292100 w 10337800"/>
                    <a:gd name="connsiteY3-5698" fmla="*/ 114300 h 267964"/>
                    <a:gd name="connsiteX4-5699" fmla="*/ 431800 w 10337800"/>
                    <a:gd name="connsiteY4-5700" fmla="*/ 101600 h 267964"/>
                    <a:gd name="connsiteX5-5701" fmla="*/ 482600 w 10337800"/>
                    <a:gd name="connsiteY5-5702" fmla="*/ 203200 h 267964"/>
                    <a:gd name="connsiteX6-5703" fmla="*/ 711200 w 10337800"/>
                    <a:gd name="connsiteY6-5704" fmla="*/ 254000 h 267964"/>
                    <a:gd name="connsiteX7-5705" fmla="*/ 800100 w 10337800"/>
                    <a:gd name="connsiteY7-5706" fmla="*/ 127000 h 267964"/>
                    <a:gd name="connsiteX8-5707" fmla="*/ 952500 w 10337800"/>
                    <a:gd name="connsiteY8-5708" fmla="*/ 127000 h 267964"/>
                    <a:gd name="connsiteX9-5709" fmla="*/ 1066800 w 10337800"/>
                    <a:gd name="connsiteY9-5710" fmla="*/ 228600 h 267964"/>
                    <a:gd name="connsiteX10-5711" fmla="*/ 1130300 w 10337800"/>
                    <a:gd name="connsiteY10-5712" fmla="*/ 177800 h 267964"/>
                    <a:gd name="connsiteX11-5713" fmla="*/ 1193800 w 10337800"/>
                    <a:gd name="connsiteY11-5714" fmla="*/ 127000 h 267964"/>
                    <a:gd name="connsiteX12-5715" fmla="*/ 1270000 w 10337800"/>
                    <a:gd name="connsiteY12-5716" fmla="*/ 139700 h 267964"/>
                    <a:gd name="connsiteX13-5717" fmla="*/ 1308100 w 10337800"/>
                    <a:gd name="connsiteY13-5718" fmla="*/ 101600 h 267964"/>
                    <a:gd name="connsiteX14-5719" fmla="*/ 1409700 w 10337800"/>
                    <a:gd name="connsiteY14-5720" fmla="*/ 139700 h 267964"/>
                    <a:gd name="connsiteX15-5721" fmla="*/ 1473200 w 10337800"/>
                    <a:gd name="connsiteY15-5722" fmla="*/ 165100 h 267964"/>
                    <a:gd name="connsiteX16-5723" fmla="*/ 1536700 w 10337800"/>
                    <a:gd name="connsiteY16-5724" fmla="*/ 76200 h 267964"/>
                    <a:gd name="connsiteX17-5725" fmla="*/ 1638300 w 10337800"/>
                    <a:gd name="connsiteY17-5726" fmla="*/ 165100 h 267964"/>
                    <a:gd name="connsiteX18-5727" fmla="*/ 1943100 w 10337800"/>
                    <a:gd name="connsiteY18-5728" fmla="*/ 152400 h 267964"/>
                    <a:gd name="connsiteX19-5729" fmla="*/ 2032000 w 10337800"/>
                    <a:gd name="connsiteY19-5730" fmla="*/ 88900 h 267964"/>
                    <a:gd name="connsiteX20-5731" fmla="*/ 2146300 w 10337800"/>
                    <a:gd name="connsiteY20-5732" fmla="*/ 152400 h 267964"/>
                    <a:gd name="connsiteX21-5733" fmla="*/ 2336800 w 10337800"/>
                    <a:gd name="connsiteY21-5734" fmla="*/ 127000 h 267964"/>
                    <a:gd name="connsiteX22-5735" fmla="*/ 2527300 w 10337800"/>
                    <a:gd name="connsiteY22-5736" fmla="*/ 177800 h 267964"/>
                    <a:gd name="connsiteX23-5737" fmla="*/ 2692400 w 10337800"/>
                    <a:gd name="connsiteY23-5738" fmla="*/ 88900 h 267964"/>
                    <a:gd name="connsiteX24-5739" fmla="*/ 3162300 w 10337800"/>
                    <a:gd name="connsiteY24-5740" fmla="*/ 139700 h 267964"/>
                    <a:gd name="connsiteX25-5741" fmla="*/ 3683000 w 10337800"/>
                    <a:gd name="connsiteY25-5742" fmla="*/ 127000 h 267964"/>
                    <a:gd name="connsiteX26-5743" fmla="*/ 3797300 w 10337800"/>
                    <a:gd name="connsiteY26-5744" fmla="*/ 114300 h 267964"/>
                    <a:gd name="connsiteX27-5745" fmla="*/ 4114800 w 10337800"/>
                    <a:gd name="connsiteY27-5746" fmla="*/ 165100 h 267964"/>
                    <a:gd name="connsiteX28-5747" fmla="*/ 4381500 w 10337800"/>
                    <a:gd name="connsiteY28-5748" fmla="*/ 165100 h 267964"/>
                    <a:gd name="connsiteX29-5749" fmla="*/ 4559300 w 10337800"/>
                    <a:gd name="connsiteY29-5750" fmla="*/ 88900 h 267964"/>
                    <a:gd name="connsiteX30-5751" fmla="*/ 4813300 w 10337800"/>
                    <a:gd name="connsiteY30-5752" fmla="*/ 139700 h 267964"/>
                    <a:gd name="connsiteX31-5753" fmla="*/ 4965700 w 10337800"/>
                    <a:gd name="connsiteY31-5754" fmla="*/ 76200 h 267964"/>
                    <a:gd name="connsiteX32-5755" fmla="*/ 5194300 w 10337800"/>
                    <a:gd name="connsiteY32-5756" fmla="*/ 241300 h 267964"/>
                    <a:gd name="connsiteX33-5757" fmla="*/ 5410200 w 10337800"/>
                    <a:gd name="connsiteY33-5758" fmla="*/ 139700 h 267964"/>
                    <a:gd name="connsiteX34-5759" fmla="*/ 5499100 w 10337800"/>
                    <a:gd name="connsiteY34-5760" fmla="*/ 88900 h 267964"/>
                    <a:gd name="connsiteX35-5761" fmla="*/ 5626100 w 10337800"/>
                    <a:gd name="connsiteY35-5762" fmla="*/ 228600 h 267964"/>
                    <a:gd name="connsiteX36-5763" fmla="*/ 5753100 w 10337800"/>
                    <a:gd name="connsiteY36-5764" fmla="*/ 190500 h 267964"/>
                    <a:gd name="connsiteX37-5765" fmla="*/ 5918200 w 10337800"/>
                    <a:gd name="connsiteY37-5766" fmla="*/ 165100 h 267964"/>
                    <a:gd name="connsiteX38-5767" fmla="*/ 6134100 w 10337800"/>
                    <a:gd name="connsiteY38-5768" fmla="*/ 76200 h 267964"/>
                    <a:gd name="connsiteX39-5769" fmla="*/ 6477000 w 10337800"/>
                    <a:gd name="connsiteY39-5770" fmla="*/ 114300 h 267964"/>
                    <a:gd name="connsiteX40-5771" fmla="*/ 6832600 w 10337800"/>
                    <a:gd name="connsiteY40-5772" fmla="*/ 101600 h 267964"/>
                    <a:gd name="connsiteX41-5773" fmla="*/ 6997700 w 10337800"/>
                    <a:gd name="connsiteY41-5774" fmla="*/ 88900 h 267964"/>
                    <a:gd name="connsiteX42-5775" fmla="*/ 7124700 w 10337800"/>
                    <a:gd name="connsiteY42-5776" fmla="*/ 177800 h 267964"/>
                    <a:gd name="connsiteX43-5777" fmla="*/ 7277100 w 10337800"/>
                    <a:gd name="connsiteY43-5778" fmla="*/ 114300 h 267964"/>
                    <a:gd name="connsiteX44-5779" fmla="*/ 7505700 w 10337800"/>
                    <a:gd name="connsiteY44-5780" fmla="*/ 177800 h 267964"/>
                    <a:gd name="connsiteX45-5781" fmla="*/ 7772400 w 10337800"/>
                    <a:gd name="connsiteY45-5782" fmla="*/ 152400 h 267964"/>
                    <a:gd name="connsiteX46-5783" fmla="*/ 7823200 w 10337800"/>
                    <a:gd name="connsiteY46-5784" fmla="*/ 76200 h 267964"/>
                    <a:gd name="connsiteX47-5785" fmla="*/ 7988300 w 10337800"/>
                    <a:gd name="connsiteY47-5786" fmla="*/ 152400 h 267964"/>
                    <a:gd name="connsiteX48-5787" fmla="*/ 8216900 w 10337800"/>
                    <a:gd name="connsiteY48-5788" fmla="*/ 152400 h 267964"/>
                    <a:gd name="connsiteX49-5789" fmla="*/ 8407400 w 10337800"/>
                    <a:gd name="connsiteY49-5790" fmla="*/ 127000 h 267964"/>
                    <a:gd name="connsiteX50-5791" fmla="*/ 8775700 w 10337800"/>
                    <a:gd name="connsiteY50-5792" fmla="*/ 241300 h 267964"/>
                    <a:gd name="connsiteX51-5793" fmla="*/ 8978900 w 10337800"/>
                    <a:gd name="connsiteY51-5794" fmla="*/ 152400 h 267964"/>
                    <a:gd name="connsiteX52-5795" fmla="*/ 9144000 w 10337800"/>
                    <a:gd name="connsiteY52-5796" fmla="*/ 228600 h 267964"/>
                    <a:gd name="connsiteX53-5797" fmla="*/ 9194800 w 10337800"/>
                    <a:gd name="connsiteY53-5798" fmla="*/ 165100 h 267964"/>
                    <a:gd name="connsiteX54-5799" fmla="*/ 9309100 w 10337800"/>
                    <a:gd name="connsiteY54-5800" fmla="*/ 266700 h 267964"/>
                    <a:gd name="connsiteX55-5801" fmla="*/ 9525000 w 10337800"/>
                    <a:gd name="connsiteY55-5802" fmla="*/ 215900 h 267964"/>
                    <a:gd name="connsiteX56-5803" fmla="*/ 9563100 w 10337800"/>
                    <a:gd name="connsiteY56-5804" fmla="*/ 127000 h 267964"/>
                    <a:gd name="connsiteX57-5805" fmla="*/ 9740900 w 10337800"/>
                    <a:gd name="connsiteY57-5806" fmla="*/ 177800 h 267964"/>
                    <a:gd name="connsiteX58-5807" fmla="*/ 10147300 w 10337800"/>
                    <a:gd name="connsiteY58-5808" fmla="*/ 190500 h 267964"/>
                    <a:gd name="connsiteX59-5809" fmla="*/ 10325100 w 10337800"/>
                    <a:gd name="connsiteY59-5810" fmla="*/ 88900 h 267964"/>
                    <a:gd name="connsiteX60-5811" fmla="*/ 10337800 w 10337800"/>
                    <a:gd name="connsiteY60-5812" fmla="*/ 12700 h 267964"/>
                    <a:gd name="connsiteX61-5813" fmla="*/ 0 w 10337800"/>
                    <a:gd name="connsiteY61-5814" fmla="*/ 0 h 267964"/>
                    <a:gd name="connsiteX62-5815" fmla="*/ 63500 w 10337800"/>
                    <a:gd name="connsiteY62-5816" fmla="*/ 88900 h 267964"/>
                    <a:gd name="connsiteX0-5817" fmla="*/ 63500 w 10337800"/>
                    <a:gd name="connsiteY0-5818" fmla="*/ 88900 h 267964"/>
                    <a:gd name="connsiteX1-5819" fmla="*/ 139700 w 10337800"/>
                    <a:gd name="connsiteY1-5820" fmla="*/ 190500 h 267964"/>
                    <a:gd name="connsiteX2-5821" fmla="*/ 279400 w 10337800"/>
                    <a:gd name="connsiteY2-5822" fmla="*/ 190500 h 267964"/>
                    <a:gd name="connsiteX3-5823" fmla="*/ 292100 w 10337800"/>
                    <a:gd name="connsiteY3-5824" fmla="*/ 114300 h 267964"/>
                    <a:gd name="connsiteX4-5825" fmla="*/ 431800 w 10337800"/>
                    <a:gd name="connsiteY4-5826" fmla="*/ 101600 h 267964"/>
                    <a:gd name="connsiteX5-5827" fmla="*/ 482600 w 10337800"/>
                    <a:gd name="connsiteY5-5828" fmla="*/ 203200 h 267964"/>
                    <a:gd name="connsiteX6-5829" fmla="*/ 711200 w 10337800"/>
                    <a:gd name="connsiteY6-5830" fmla="*/ 254000 h 267964"/>
                    <a:gd name="connsiteX7-5831" fmla="*/ 800100 w 10337800"/>
                    <a:gd name="connsiteY7-5832" fmla="*/ 127000 h 267964"/>
                    <a:gd name="connsiteX8-5833" fmla="*/ 952500 w 10337800"/>
                    <a:gd name="connsiteY8-5834" fmla="*/ 127000 h 267964"/>
                    <a:gd name="connsiteX9-5835" fmla="*/ 1066800 w 10337800"/>
                    <a:gd name="connsiteY9-5836" fmla="*/ 228600 h 267964"/>
                    <a:gd name="connsiteX10-5837" fmla="*/ 1130300 w 10337800"/>
                    <a:gd name="connsiteY10-5838" fmla="*/ 177800 h 267964"/>
                    <a:gd name="connsiteX11-5839" fmla="*/ 1193800 w 10337800"/>
                    <a:gd name="connsiteY11-5840" fmla="*/ 127000 h 267964"/>
                    <a:gd name="connsiteX12-5841" fmla="*/ 1270000 w 10337800"/>
                    <a:gd name="connsiteY12-5842" fmla="*/ 139700 h 267964"/>
                    <a:gd name="connsiteX13-5843" fmla="*/ 1308100 w 10337800"/>
                    <a:gd name="connsiteY13-5844" fmla="*/ 101600 h 267964"/>
                    <a:gd name="connsiteX14-5845" fmla="*/ 1409700 w 10337800"/>
                    <a:gd name="connsiteY14-5846" fmla="*/ 139700 h 267964"/>
                    <a:gd name="connsiteX15-5847" fmla="*/ 1473200 w 10337800"/>
                    <a:gd name="connsiteY15-5848" fmla="*/ 165100 h 267964"/>
                    <a:gd name="connsiteX16-5849" fmla="*/ 1536700 w 10337800"/>
                    <a:gd name="connsiteY16-5850" fmla="*/ 76200 h 267964"/>
                    <a:gd name="connsiteX17-5851" fmla="*/ 1638300 w 10337800"/>
                    <a:gd name="connsiteY17-5852" fmla="*/ 165100 h 267964"/>
                    <a:gd name="connsiteX18-5853" fmla="*/ 1943100 w 10337800"/>
                    <a:gd name="connsiteY18-5854" fmla="*/ 152400 h 267964"/>
                    <a:gd name="connsiteX19-5855" fmla="*/ 2032000 w 10337800"/>
                    <a:gd name="connsiteY19-5856" fmla="*/ 88900 h 267964"/>
                    <a:gd name="connsiteX20-5857" fmla="*/ 2146300 w 10337800"/>
                    <a:gd name="connsiteY20-5858" fmla="*/ 152400 h 267964"/>
                    <a:gd name="connsiteX21-5859" fmla="*/ 2336800 w 10337800"/>
                    <a:gd name="connsiteY21-5860" fmla="*/ 127000 h 267964"/>
                    <a:gd name="connsiteX22-5861" fmla="*/ 2527300 w 10337800"/>
                    <a:gd name="connsiteY22-5862" fmla="*/ 177800 h 267964"/>
                    <a:gd name="connsiteX23-5863" fmla="*/ 2692400 w 10337800"/>
                    <a:gd name="connsiteY23-5864" fmla="*/ 88900 h 267964"/>
                    <a:gd name="connsiteX24-5865" fmla="*/ 3162300 w 10337800"/>
                    <a:gd name="connsiteY24-5866" fmla="*/ 139700 h 267964"/>
                    <a:gd name="connsiteX25-5867" fmla="*/ 3683000 w 10337800"/>
                    <a:gd name="connsiteY25-5868" fmla="*/ 127000 h 267964"/>
                    <a:gd name="connsiteX26-5869" fmla="*/ 3797300 w 10337800"/>
                    <a:gd name="connsiteY26-5870" fmla="*/ 114300 h 267964"/>
                    <a:gd name="connsiteX27-5871" fmla="*/ 4114800 w 10337800"/>
                    <a:gd name="connsiteY27-5872" fmla="*/ 165100 h 267964"/>
                    <a:gd name="connsiteX28-5873" fmla="*/ 4381500 w 10337800"/>
                    <a:gd name="connsiteY28-5874" fmla="*/ 165100 h 267964"/>
                    <a:gd name="connsiteX29-5875" fmla="*/ 4559300 w 10337800"/>
                    <a:gd name="connsiteY29-5876" fmla="*/ 88900 h 267964"/>
                    <a:gd name="connsiteX30-5877" fmla="*/ 4813300 w 10337800"/>
                    <a:gd name="connsiteY30-5878" fmla="*/ 139700 h 267964"/>
                    <a:gd name="connsiteX31-5879" fmla="*/ 4965700 w 10337800"/>
                    <a:gd name="connsiteY31-5880" fmla="*/ 76200 h 267964"/>
                    <a:gd name="connsiteX32-5881" fmla="*/ 5194300 w 10337800"/>
                    <a:gd name="connsiteY32-5882" fmla="*/ 241300 h 267964"/>
                    <a:gd name="connsiteX33-5883" fmla="*/ 5410200 w 10337800"/>
                    <a:gd name="connsiteY33-5884" fmla="*/ 139700 h 267964"/>
                    <a:gd name="connsiteX34-5885" fmla="*/ 5499100 w 10337800"/>
                    <a:gd name="connsiteY34-5886" fmla="*/ 88900 h 267964"/>
                    <a:gd name="connsiteX35-5887" fmla="*/ 5626100 w 10337800"/>
                    <a:gd name="connsiteY35-5888" fmla="*/ 228600 h 267964"/>
                    <a:gd name="connsiteX36-5889" fmla="*/ 5753100 w 10337800"/>
                    <a:gd name="connsiteY36-5890" fmla="*/ 190500 h 267964"/>
                    <a:gd name="connsiteX37-5891" fmla="*/ 5918200 w 10337800"/>
                    <a:gd name="connsiteY37-5892" fmla="*/ 165100 h 267964"/>
                    <a:gd name="connsiteX38-5893" fmla="*/ 6134100 w 10337800"/>
                    <a:gd name="connsiteY38-5894" fmla="*/ 76200 h 267964"/>
                    <a:gd name="connsiteX39-5895" fmla="*/ 6477000 w 10337800"/>
                    <a:gd name="connsiteY39-5896" fmla="*/ 114300 h 267964"/>
                    <a:gd name="connsiteX40-5897" fmla="*/ 6832600 w 10337800"/>
                    <a:gd name="connsiteY40-5898" fmla="*/ 101600 h 267964"/>
                    <a:gd name="connsiteX41-5899" fmla="*/ 6997700 w 10337800"/>
                    <a:gd name="connsiteY41-5900" fmla="*/ 88900 h 267964"/>
                    <a:gd name="connsiteX42-5901" fmla="*/ 7124700 w 10337800"/>
                    <a:gd name="connsiteY42-5902" fmla="*/ 177800 h 267964"/>
                    <a:gd name="connsiteX43-5903" fmla="*/ 7277100 w 10337800"/>
                    <a:gd name="connsiteY43-5904" fmla="*/ 114300 h 267964"/>
                    <a:gd name="connsiteX44-5905" fmla="*/ 7505700 w 10337800"/>
                    <a:gd name="connsiteY44-5906" fmla="*/ 177800 h 267964"/>
                    <a:gd name="connsiteX45-5907" fmla="*/ 7772400 w 10337800"/>
                    <a:gd name="connsiteY45-5908" fmla="*/ 152400 h 267964"/>
                    <a:gd name="connsiteX46-5909" fmla="*/ 7823200 w 10337800"/>
                    <a:gd name="connsiteY46-5910" fmla="*/ 76200 h 267964"/>
                    <a:gd name="connsiteX47-5911" fmla="*/ 7988300 w 10337800"/>
                    <a:gd name="connsiteY47-5912" fmla="*/ 152400 h 267964"/>
                    <a:gd name="connsiteX48-5913" fmla="*/ 8216900 w 10337800"/>
                    <a:gd name="connsiteY48-5914" fmla="*/ 152400 h 267964"/>
                    <a:gd name="connsiteX49-5915" fmla="*/ 8407400 w 10337800"/>
                    <a:gd name="connsiteY49-5916" fmla="*/ 127000 h 267964"/>
                    <a:gd name="connsiteX50-5917" fmla="*/ 8775700 w 10337800"/>
                    <a:gd name="connsiteY50-5918" fmla="*/ 241300 h 267964"/>
                    <a:gd name="connsiteX51-5919" fmla="*/ 8978900 w 10337800"/>
                    <a:gd name="connsiteY51-5920" fmla="*/ 152400 h 267964"/>
                    <a:gd name="connsiteX52-5921" fmla="*/ 9144000 w 10337800"/>
                    <a:gd name="connsiteY52-5922" fmla="*/ 228600 h 267964"/>
                    <a:gd name="connsiteX53-5923" fmla="*/ 9194800 w 10337800"/>
                    <a:gd name="connsiteY53-5924" fmla="*/ 165100 h 267964"/>
                    <a:gd name="connsiteX54-5925" fmla="*/ 9309100 w 10337800"/>
                    <a:gd name="connsiteY54-5926" fmla="*/ 266700 h 267964"/>
                    <a:gd name="connsiteX55-5927" fmla="*/ 9525000 w 10337800"/>
                    <a:gd name="connsiteY55-5928" fmla="*/ 215900 h 267964"/>
                    <a:gd name="connsiteX56-5929" fmla="*/ 9563100 w 10337800"/>
                    <a:gd name="connsiteY56-5930" fmla="*/ 127000 h 267964"/>
                    <a:gd name="connsiteX57-5931" fmla="*/ 9740900 w 10337800"/>
                    <a:gd name="connsiteY57-5932" fmla="*/ 177800 h 267964"/>
                    <a:gd name="connsiteX58-5933" fmla="*/ 10147300 w 10337800"/>
                    <a:gd name="connsiteY58-5934" fmla="*/ 190500 h 267964"/>
                    <a:gd name="connsiteX59-5935" fmla="*/ 10325100 w 10337800"/>
                    <a:gd name="connsiteY59-5936" fmla="*/ 88900 h 267964"/>
                    <a:gd name="connsiteX60-5937" fmla="*/ 10337800 w 10337800"/>
                    <a:gd name="connsiteY60-5938" fmla="*/ 12700 h 267964"/>
                    <a:gd name="connsiteX61-5939" fmla="*/ 0 w 10337800"/>
                    <a:gd name="connsiteY61-5940" fmla="*/ 0 h 267964"/>
                    <a:gd name="connsiteX62-5941" fmla="*/ 63500 w 10337800"/>
                    <a:gd name="connsiteY62-5942" fmla="*/ 88900 h 267964"/>
                    <a:gd name="connsiteX0-5943" fmla="*/ 63500 w 10337800"/>
                    <a:gd name="connsiteY0-5944" fmla="*/ 88900 h 267964"/>
                    <a:gd name="connsiteX1-5945" fmla="*/ 139700 w 10337800"/>
                    <a:gd name="connsiteY1-5946" fmla="*/ 190500 h 267964"/>
                    <a:gd name="connsiteX2-5947" fmla="*/ 279400 w 10337800"/>
                    <a:gd name="connsiteY2-5948" fmla="*/ 190500 h 267964"/>
                    <a:gd name="connsiteX3-5949" fmla="*/ 292100 w 10337800"/>
                    <a:gd name="connsiteY3-5950" fmla="*/ 114300 h 267964"/>
                    <a:gd name="connsiteX4-5951" fmla="*/ 431800 w 10337800"/>
                    <a:gd name="connsiteY4-5952" fmla="*/ 101600 h 267964"/>
                    <a:gd name="connsiteX5-5953" fmla="*/ 482600 w 10337800"/>
                    <a:gd name="connsiteY5-5954" fmla="*/ 203200 h 267964"/>
                    <a:gd name="connsiteX6-5955" fmla="*/ 711200 w 10337800"/>
                    <a:gd name="connsiteY6-5956" fmla="*/ 254000 h 267964"/>
                    <a:gd name="connsiteX7-5957" fmla="*/ 800100 w 10337800"/>
                    <a:gd name="connsiteY7-5958" fmla="*/ 127000 h 267964"/>
                    <a:gd name="connsiteX8-5959" fmla="*/ 952500 w 10337800"/>
                    <a:gd name="connsiteY8-5960" fmla="*/ 127000 h 267964"/>
                    <a:gd name="connsiteX9-5961" fmla="*/ 1066800 w 10337800"/>
                    <a:gd name="connsiteY9-5962" fmla="*/ 228600 h 267964"/>
                    <a:gd name="connsiteX10-5963" fmla="*/ 1130300 w 10337800"/>
                    <a:gd name="connsiteY10-5964" fmla="*/ 177800 h 267964"/>
                    <a:gd name="connsiteX11-5965" fmla="*/ 1193800 w 10337800"/>
                    <a:gd name="connsiteY11-5966" fmla="*/ 127000 h 267964"/>
                    <a:gd name="connsiteX12-5967" fmla="*/ 1270000 w 10337800"/>
                    <a:gd name="connsiteY12-5968" fmla="*/ 139700 h 267964"/>
                    <a:gd name="connsiteX13-5969" fmla="*/ 1308100 w 10337800"/>
                    <a:gd name="connsiteY13-5970" fmla="*/ 101600 h 267964"/>
                    <a:gd name="connsiteX14-5971" fmla="*/ 1409700 w 10337800"/>
                    <a:gd name="connsiteY14-5972" fmla="*/ 139700 h 267964"/>
                    <a:gd name="connsiteX15-5973" fmla="*/ 1473200 w 10337800"/>
                    <a:gd name="connsiteY15-5974" fmla="*/ 165100 h 267964"/>
                    <a:gd name="connsiteX16-5975" fmla="*/ 1536700 w 10337800"/>
                    <a:gd name="connsiteY16-5976" fmla="*/ 76200 h 267964"/>
                    <a:gd name="connsiteX17-5977" fmla="*/ 1638300 w 10337800"/>
                    <a:gd name="connsiteY17-5978" fmla="*/ 165100 h 267964"/>
                    <a:gd name="connsiteX18-5979" fmla="*/ 1943100 w 10337800"/>
                    <a:gd name="connsiteY18-5980" fmla="*/ 152400 h 267964"/>
                    <a:gd name="connsiteX19-5981" fmla="*/ 2032000 w 10337800"/>
                    <a:gd name="connsiteY19-5982" fmla="*/ 88900 h 267964"/>
                    <a:gd name="connsiteX20-5983" fmla="*/ 2146300 w 10337800"/>
                    <a:gd name="connsiteY20-5984" fmla="*/ 152400 h 267964"/>
                    <a:gd name="connsiteX21-5985" fmla="*/ 2336800 w 10337800"/>
                    <a:gd name="connsiteY21-5986" fmla="*/ 127000 h 267964"/>
                    <a:gd name="connsiteX22-5987" fmla="*/ 2527300 w 10337800"/>
                    <a:gd name="connsiteY22-5988" fmla="*/ 177800 h 267964"/>
                    <a:gd name="connsiteX23-5989" fmla="*/ 2692400 w 10337800"/>
                    <a:gd name="connsiteY23-5990" fmla="*/ 88900 h 267964"/>
                    <a:gd name="connsiteX24-5991" fmla="*/ 3162300 w 10337800"/>
                    <a:gd name="connsiteY24-5992" fmla="*/ 139700 h 267964"/>
                    <a:gd name="connsiteX25-5993" fmla="*/ 3683000 w 10337800"/>
                    <a:gd name="connsiteY25-5994" fmla="*/ 127000 h 267964"/>
                    <a:gd name="connsiteX26-5995" fmla="*/ 3797300 w 10337800"/>
                    <a:gd name="connsiteY26-5996" fmla="*/ 114300 h 267964"/>
                    <a:gd name="connsiteX27-5997" fmla="*/ 4114800 w 10337800"/>
                    <a:gd name="connsiteY27-5998" fmla="*/ 165100 h 267964"/>
                    <a:gd name="connsiteX28-5999" fmla="*/ 4381500 w 10337800"/>
                    <a:gd name="connsiteY28-6000" fmla="*/ 165100 h 267964"/>
                    <a:gd name="connsiteX29-6001" fmla="*/ 4559300 w 10337800"/>
                    <a:gd name="connsiteY29-6002" fmla="*/ 88900 h 267964"/>
                    <a:gd name="connsiteX30-6003" fmla="*/ 4813300 w 10337800"/>
                    <a:gd name="connsiteY30-6004" fmla="*/ 139700 h 267964"/>
                    <a:gd name="connsiteX31-6005" fmla="*/ 4965700 w 10337800"/>
                    <a:gd name="connsiteY31-6006" fmla="*/ 76200 h 267964"/>
                    <a:gd name="connsiteX32-6007" fmla="*/ 5194300 w 10337800"/>
                    <a:gd name="connsiteY32-6008" fmla="*/ 241300 h 267964"/>
                    <a:gd name="connsiteX33-6009" fmla="*/ 5410200 w 10337800"/>
                    <a:gd name="connsiteY33-6010" fmla="*/ 139700 h 267964"/>
                    <a:gd name="connsiteX34-6011" fmla="*/ 5499100 w 10337800"/>
                    <a:gd name="connsiteY34-6012" fmla="*/ 88900 h 267964"/>
                    <a:gd name="connsiteX35-6013" fmla="*/ 5626100 w 10337800"/>
                    <a:gd name="connsiteY35-6014" fmla="*/ 228600 h 267964"/>
                    <a:gd name="connsiteX36-6015" fmla="*/ 5753100 w 10337800"/>
                    <a:gd name="connsiteY36-6016" fmla="*/ 190500 h 267964"/>
                    <a:gd name="connsiteX37-6017" fmla="*/ 5918200 w 10337800"/>
                    <a:gd name="connsiteY37-6018" fmla="*/ 165100 h 267964"/>
                    <a:gd name="connsiteX38-6019" fmla="*/ 6134100 w 10337800"/>
                    <a:gd name="connsiteY38-6020" fmla="*/ 76200 h 267964"/>
                    <a:gd name="connsiteX39-6021" fmla="*/ 6477000 w 10337800"/>
                    <a:gd name="connsiteY39-6022" fmla="*/ 114300 h 267964"/>
                    <a:gd name="connsiteX40-6023" fmla="*/ 6832600 w 10337800"/>
                    <a:gd name="connsiteY40-6024" fmla="*/ 101600 h 267964"/>
                    <a:gd name="connsiteX41-6025" fmla="*/ 6997700 w 10337800"/>
                    <a:gd name="connsiteY41-6026" fmla="*/ 88900 h 267964"/>
                    <a:gd name="connsiteX42-6027" fmla="*/ 7124700 w 10337800"/>
                    <a:gd name="connsiteY42-6028" fmla="*/ 177800 h 267964"/>
                    <a:gd name="connsiteX43-6029" fmla="*/ 7277100 w 10337800"/>
                    <a:gd name="connsiteY43-6030" fmla="*/ 114300 h 267964"/>
                    <a:gd name="connsiteX44-6031" fmla="*/ 7505700 w 10337800"/>
                    <a:gd name="connsiteY44-6032" fmla="*/ 177800 h 267964"/>
                    <a:gd name="connsiteX45-6033" fmla="*/ 7772400 w 10337800"/>
                    <a:gd name="connsiteY45-6034" fmla="*/ 152400 h 267964"/>
                    <a:gd name="connsiteX46-6035" fmla="*/ 7823200 w 10337800"/>
                    <a:gd name="connsiteY46-6036" fmla="*/ 76200 h 267964"/>
                    <a:gd name="connsiteX47-6037" fmla="*/ 7988300 w 10337800"/>
                    <a:gd name="connsiteY47-6038" fmla="*/ 152400 h 267964"/>
                    <a:gd name="connsiteX48-6039" fmla="*/ 8216900 w 10337800"/>
                    <a:gd name="connsiteY48-6040" fmla="*/ 152400 h 267964"/>
                    <a:gd name="connsiteX49-6041" fmla="*/ 8407400 w 10337800"/>
                    <a:gd name="connsiteY49-6042" fmla="*/ 127000 h 267964"/>
                    <a:gd name="connsiteX50-6043" fmla="*/ 8775700 w 10337800"/>
                    <a:gd name="connsiteY50-6044" fmla="*/ 241300 h 267964"/>
                    <a:gd name="connsiteX51-6045" fmla="*/ 8978900 w 10337800"/>
                    <a:gd name="connsiteY51-6046" fmla="*/ 152400 h 267964"/>
                    <a:gd name="connsiteX52-6047" fmla="*/ 9144000 w 10337800"/>
                    <a:gd name="connsiteY52-6048" fmla="*/ 228600 h 267964"/>
                    <a:gd name="connsiteX53-6049" fmla="*/ 9194800 w 10337800"/>
                    <a:gd name="connsiteY53-6050" fmla="*/ 165100 h 267964"/>
                    <a:gd name="connsiteX54-6051" fmla="*/ 9309100 w 10337800"/>
                    <a:gd name="connsiteY54-6052" fmla="*/ 266700 h 267964"/>
                    <a:gd name="connsiteX55-6053" fmla="*/ 9525000 w 10337800"/>
                    <a:gd name="connsiteY55-6054" fmla="*/ 215900 h 267964"/>
                    <a:gd name="connsiteX56-6055" fmla="*/ 9563100 w 10337800"/>
                    <a:gd name="connsiteY56-6056" fmla="*/ 127000 h 267964"/>
                    <a:gd name="connsiteX57-6057" fmla="*/ 9740900 w 10337800"/>
                    <a:gd name="connsiteY57-6058" fmla="*/ 177800 h 267964"/>
                    <a:gd name="connsiteX58-6059" fmla="*/ 10147300 w 10337800"/>
                    <a:gd name="connsiteY58-6060" fmla="*/ 190500 h 267964"/>
                    <a:gd name="connsiteX59-6061" fmla="*/ 10325100 w 10337800"/>
                    <a:gd name="connsiteY59-6062" fmla="*/ 88900 h 267964"/>
                    <a:gd name="connsiteX60-6063" fmla="*/ 10337800 w 10337800"/>
                    <a:gd name="connsiteY60-6064" fmla="*/ 12700 h 267964"/>
                    <a:gd name="connsiteX61-6065" fmla="*/ 0 w 10337800"/>
                    <a:gd name="connsiteY61-6066" fmla="*/ 0 h 267964"/>
                    <a:gd name="connsiteX62-6067" fmla="*/ 63500 w 10337800"/>
                    <a:gd name="connsiteY62-6068" fmla="*/ 88900 h 267964"/>
                    <a:gd name="connsiteX0-6069" fmla="*/ 63500 w 10337800"/>
                    <a:gd name="connsiteY0-6070" fmla="*/ 88900 h 267964"/>
                    <a:gd name="connsiteX1-6071" fmla="*/ 139700 w 10337800"/>
                    <a:gd name="connsiteY1-6072" fmla="*/ 190500 h 267964"/>
                    <a:gd name="connsiteX2-6073" fmla="*/ 279400 w 10337800"/>
                    <a:gd name="connsiteY2-6074" fmla="*/ 190500 h 267964"/>
                    <a:gd name="connsiteX3-6075" fmla="*/ 292100 w 10337800"/>
                    <a:gd name="connsiteY3-6076" fmla="*/ 114300 h 267964"/>
                    <a:gd name="connsiteX4-6077" fmla="*/ 431800 w 10337800"/>
                    <a:gd name="connsiteY4-6078" fmla="*/ 101600 h 267964"/>
                    <a:gd name="connsiteX5-6079" fmla="*/ 482600 w 10337800"/>
                    <a:gd name="connsiteY5-6080" fmla="*/ 203200 h 267964"/>
                    <a:gd name="connsiteX6-6081" fmla="*/ 711200 w 10337800"/>
                    <a:gd name="connsiteY6-6082" fmla="*/ 254000 h 267964"/>
                    <a:gd name="connsiteX7-6083" fmla="*/ 800100 w 10337800"/>
                    <a:gd name="connsiteY7-6084" fmla="*/ 127000 h 267964"/>
                    <a:gd name="connsiteX8-6085" fmla="*/ 952500 w 10337800"/>
                    <a:gd name="connsiteY8-6086" fmla="*/ 127000 h 267964"/>
                    <a:gd name="connsiteX9-6087" fmla="*/ 1066800 w 10337800"/>
                    <a:gd name="connsiteY9-6088" fmla="*/ 228600 h 267964"/>
                    <a:gd name="connsiteX10-6089" fmla="*/ 1130300 w 10337800"/>
                    <a:gd name="connsiteY10-6090" fmla="*/ 177800 h 267964"/>
                    <a:gd name="connsiteX11-6091" fmla="*/ 1193800 w 10337800"/>
                    <a:gd name="connsiteY11-6092" fmla="*/ 127000 h 267964"/>
                    <a:gd name="connsiteX12-6093" fmla="*/ 1270000 w 10337800"/>
                    <a:gd name="connsiteY12-6094" fmla="*/ 139700 h 267964"/>
                    <a:gd name="connsiteX13-6095" fmla="*/ 1308100 w 10337800"/>
                    <a:gd name="connsiteY13-6096" fmla="*/ 101600 h 267964"/>
                    <a:gd name="connsiteX14-6097" fmla="*/ 1409700 w 10337800"/>
                    <a:gd name="connsiteY14-6098" fmla="*/ 139700 h 267964"/>
                    <a:gd name="connsiteX15-6099" fmla="*/ 1473200 w 10337800"/>
                    <a:gd name="connsiteY15-6100" fmla="*/ 165100 h 267964"/>
                    <a:gd name="connsiteX16-6101" fmla="*/ 1536700 w 10337800"/>
                    <a:gd name="connsiteY16-6102" fmla="*/ 76200 h 267964"/>
                    <a:gd name="connsiteX17-6103" fmla="*/ 1638300 w 10337800"/>
                    <a:gd name="connsiteY17-6104" fmla="*/ 165100 h 267964"/>
                    <a:gd name="connsiteX18-6105" fmla="*/ 1943100 w 10337800"/>
                    <a:gd name="connsiteY18-6106" fmla="*/ 152400 h 267964"/>
                    <a:gd name="connsiteX19-6107" fmla="*/ 2032000 w 10337800"/>
                    <a:gd name="connsiteY19-6108" fmla="*/ 88900 h 267964"/>
                    <a:gd name="connsiteX20-6109" fmla="*/ 2146300 w 10337800"/>
                    <a:gd name="connsiteY20-6110" fmla="*/ 152400 h 267964"/>
                    <a:gd name="connsiteX21-6111" fmla="*/ 2336800 w 10337800"/>
                    <a:gd name="connsiteY21-6112" fmla="*/ 127000 h 267964"/>
                    <a:gd name="connsiteX22-6113" fmla="*/ 2527300 w 10337800"/>
                    <a:gd name="connsiteY22-6114" fmla="*/ 177800 h 267964"/>
                    <a:gd name="connsiteX23-6115" fmla="*/ 2692400 w 10337800"/>
                    <a:gd name="connsiteY23-6116" fmla="*/ 88900 h 267964"/>
                    <a:gd name="connsiteX24-6117" fmla="*/ 3162300 w 10337800"/>
                    <a:gd name="connsiteY24-6118" fmla="*/ 139700 h 267964"/>
                    <a:gd name="connsiteX25-6119" fmla="*/ 3683000 w 10337800"/>
                    <a:gd name="connsiteY25-6120" fmla="*/ 127000 h 267964"/>
                    <a:gd name="connsiteX26-6121" fmla="*/ 3797300 w 10337800"/>
                    <a:gd name="connsiteY26-6122" fmla="*/ 114300 h 267964"/>
                    <a:gd name="connsiteX27-6123" fmla="*/ 4114800 w 10337800"/>
                    <a:gd name="connsiteY27-6124" fmla="*/ 165100 h 267964"/>
                    <a:gd name="connsiteX28-6125" fmla="*/ 4381500 w 10337800"/>
                    <a:gd name="connsiteY28-6126" fmla="*/ 165100 h 267964"/>
                    <a:gd name="connsiteX29-6127" fmla="*/ 4559300 w 10337800"/>
                    <a:gd name="connsiteY29-6128" fmla="*/ 88900 h 267964"/>
                    <a:gd name="connsiteX30-6129" fmla="*/ 4813300 w 10337800"/>
                    <a:gd name="connsiteY30-6130" fmla="*/ 139700 h 267964"/>
                    <a:gd name="connsiteX31-6131" fmla="*/ 4965700 w 10337800"/>
                    <a:gd name="connsiteY31-6132" fmla="*/ 76200 h 267964"/>
                    <a:gd name="connsiteX32-6133" fmla="*/ 5194300 w 10337800"/>
                    <a:gd name="connsiteY32-6134" fmla="*/ 241300 h 267964"/>
                    <a:gd name="connsiteX33-6135" fmla="*/ 5410200 w 10337800"/>
                    <a:gd name="connsiteY33-6136" fmla="*/ 139700 h 267964"/>
                    <a:gd name="connsiteX34-6137" fmla="*/ 5499100 w 10337800"/>
                    <a:gd name="connsiteY34-6138" fmla="*/ 88900 h 267964"/>
                    <a:gd name="connsiteX35-6139" fmla="*/ 5626100 w 10337800"/>
                    <a:gd name="connsiteY35-6140" fmla="*/ 228600 h 267964"/>
                    <a:gd name="connsiteX36-6141" fmla="*/ 5753100 w 10337800"/>
                    <a:gd name="connsiteY36-6142" fmla="*/ 190500 h 267964"/>
                    <a:gd name="connsiteX37-6143" fmla="*/ 5918200 w 10337800"/>
                    <a:gd name="connsiteY37-6144" fmla="*/ 165100 h 267964"/>
                    <a:gd name="connsiteX38-6145" fmla="*/ 6134100 w 10337800"/>
                    <a:gd name="connsiteY38-6146" fmla="*/ 76200 h 267964"/>
                    <a:gd name="connsiteX39-6147" fmla="*/ 6477000 w 10337800"/>
                    <a:gd name="connsiteY39-6148" fmla="*/ 114300 h 267964"/>
                    <a:gd name="connsiteX40-6149" fmla="*/ 6832600 w 10337800"/>
                    <a:gd name="connsiteY40-6150" fmla="*/ 101600 h 267964"/>
                    <a:gd name="connsiteX41-6151" fmla="*/ 6997700 w 10337800"/>
                    <a:gd name="connsiteY41-6152" fmla="*/ 88900 h 267964"/>
                    <a:gd name="connsiteX42-6153" fmla="*/ 7124700 w 10337800"/>
                    <a:gd name="connsiteY42-6154" fmla="*/ 177800 h 267964"/>
                    <a:gd name="connsiteX43-6155" fmla="*/ 7277100 w 10337800"/>
                    <a:gd name="connsiteY43-6156" fmla="*/ 114300 h 267964"/>
                    <a:gd name="connsiteX44-6157" fmla="*/ 7505700 w 10337800"/>
                    <a:gd name="connsiteY44-6158" fmla="*/ 177800 h 267964"/>
                    <a:gd name="connsiteX45-6159" fmla="*/ 7772400 w 10337800"/>
                    <a:gd name="connsiteY45-6160" fmla="*/ 152400 h 267964"/>
                    <a:gd name="connsiteX46-6161" fmla="*/ 7823200 w 10337800"/>
                    <a:gd name="connsiteY46-6162" fmla="*/ 76200 h 267964"/>
                    <a:gd name="connsiteX47-6163" fmla="*/ 7988300 w 10337800"/>
                    <a:gd name="connsiteY47-6164" fmla="*/ 152400 h 267964"/>
                    <a:gd name="connsiteX48-6165" fmla="*/ 8216900 w 10337800"/>
                    <a:gd name="connsiteY48-6166" fmla="*/ 152400 h 267964"/>
                    <a:gd name="connsiteX49-6167" fmla="*/ 8407400 w 10337800"/>
                    <a:gd name="connsiteY49-6168" fmla="*/ 127000 h 267964"/>
                    <a:gd name="connsiteX50-6169" fmla="*/ 8775700 w 10337800"/>
                    <a:gd name="connsiteY50-6170" fmla="*/ 241300 h 267964"/>
                    <a:gd name="connsiteX51-6171" fmla="*/ 8978900 w 10337800"/>
                    <a:gd name="connsiteY51-6172" fmla="*/ 152400 h 267964"/>
                    <a:gd name="connsiteX52-6173" fmla="*/ 9144000 w 10337800"/>
                    <a:gd name="connsiteY52-6174" fmla="*/ 228600 h 267964"/>
                    <a:gd name="connsiteX53-6175" fmla="*/ 9194800 w 10337800"/>
                    <a:gd name="connsiteY53-6176" fmla="*/ 165100 h 267964"/>
                    <a:gd name="connsiteX54-6177" fmla="*/ 9309100 w 10337800"/>
                    <a:gd name="connsiteY54-6178" fmla="*/ 266700 h 267964"/>
                    <a:gd name="connsiteX55-6179" fmla="*/ 9525000 w 10337800"/>
                    <a:gd name="connsiteY55-6180" fmla="*/ 215900 h 267964"/>
                    <a:gd name="connsiteX56-6181" fmla="*/ 9563100 w 10337800"/>
                    <a:gd name="connsiteY56-6182" fmla="*/ 127000 h 267964"/>
                    <a:gd name="connsiteX57-6183" fmla="*/ 9740900 w 10337800"/>
                    <a:gd name="connsiteY57-6184" fmla="*/ 177800 h 267964"/>
                    <a:gd name="connsiteX58-6185" fmla="*/ 10147300 w 10337800"/>
                    <a:gd name="connsiteY58-6186" fmla="*/ 190500 h 267964"/>
                    <a:gd name="connsiteX59-6187" fmla="*/ 10325100 w 10337800"/>
                    <a:gd name="connsiteY59-6188" fmla="*/ 88900 h 267964"/>
                    <a:gd name="connsiteX60-6189" fmla="*/ 10337800 w 10337800"/>
                    <a:gd name="connsiteY60-6190" fmla="*/ 12700 h 267964"/>
                    <a:gd name="connsiteX61-6191" fmla="*/ 0 w 10337800"/>
                    <a:gd name="connsiteY61-6192" fmla="*/ 0 h 267964"/>
                    <a:gd name="connsiteX62-6193" fmla="*/ 63500 w 10337800"/>
                    <a:gd name="connsiteY62-6194" fmla="*/ 88900 h 267964"/>
                    <a:gd name="connsiteX0-6195" fmla="*/ 63500 w 10337800"/>
                    <a:gd name="connsiteY0-6196" fmla="*/ 88900 h 267964"/>
                    <a:gd name="connsiteX1-6197" fmla="*/ 139700 w 10337800"/>
                    <a:gd name="connsiteY1-6198" fmla="*/ 190500 h 267964"/>
                    <a:gd name="connsiteX2-6199" fmla="*/ 279400 w 10337800"/>
                    <a:gd name="connsiteY2-6200" fmla="*/ 190500 h 267964"/>
                    <a:gd name="connsiteX3-6201" fmla="*/ 292100 w 10337800"/>
                    <a:gd name="connsiteY3-6202" fmla="*/ 114300 h 267964"/>
                    <a:gd name="connsiteX4-6203" fmla="*/ 431800 w 10337800"/>
                    <a:gd name="connsiteY4-6204" fmla="*/ 101600 h 267964"/>
                    <a:gd name="connsiteX5-6205" fmla="*/ 482600 w 10337800"/>
                    <a:gd name="connsiteY5-6206" fmla="*/ 203200 h 267964"/>
                    <a:gd name="connsiteX6-6207" fmla="*/ 711200 w 10337800"/>
                    <a:gd name="connsiteY6-6208" fmla="*/ 254000 h 267964"/>
                    <a:gd name="connsiteX7-6209" fmla="*/ 800100 w 10337800"/>
                    <a:gd name="connsiteY7-6210" fmla="*/ 127000 h 267964"/>
                    <a:gd name="connsiteX8-6211" fmla="*/ 952500 w 10337800"/>
                    <a:gd name="connsiteY8-6212" fmla="*/ 127000 h 267964"/>
                    <a:gd name="connsiteX9-6213" fmla="*/ 1066800 w 10337800"/>
                    <a:gd name="connsiteY9-6214" fmla="*/ 228600 h 267964"/>
                    <a:gd name="connsiteX10-6215" fmla="*/ 1130300 w 10337800"/>
                    <a:gd name="connsiteY10-6216" fmla="*/ 177800 h 267964"/>
                    <a:gd name="connsiteX11-6217" fmla="*/ 1193800 w 10337800"/>
                    <a:gd name="connsiteY11-6218" fmla="*/ 127000 h 267964"/>
                    <a:gd name="connsiteX12-6219" fmla="*/ 1270000 w 10337800"/>
                    <a:gd name="connsiteY12-6220" fmla="*/ 139700 h 267964"/>
                    <a:gd name="connsiteX13-6221" fmla="*/ 1308100 w 10337800"/>
                    <a:gd name="connsiteY13-6222" fmla="*/ 101600 h 267964"/>
                    <a:gd name="connsiteX14-6223" fmla="*/ 1409700 w 10337800"/>
                    <a:gd name="connsiteY14-6224" fmla="*/ 139700 h 267964"/>
                    <a:gd name="connsiteX15-6225" fmla="*/ 1473200 w 10337800"/>
                    <a:gd name="connsiteY15-6226" fmla="*/ 165100 h 267964"/>
                    <a:gd name="connsiteX16-6227" fmla="*/ 1536700 w 10337800"/>
                    <a:gd name="connsiteY16-6228" fmla="*/ 76200 h 267964"/>
                    <a:gd name="connsiteX17-6229" fmla="*/ 1638300 w 10337800"/>
                    <a:gd name="connsiteY17-6230" fmla="*/ 165100 h 267964"/>
                    <a:gd name="connsiteX18-6231" fmla="*/ 1943100 w 10337800"/>
                    <a:gd name="connsiteY18-6232" fmla="*/ 152400 h 267964"/>
                    <a:gd name="connsiteX19-6233" fmla="*/ 2032000 w 10337800"/>
                    <a:gd name="connsiteY19-6234" fmla="*/ 88900 h 267964"/>
                    <a:gd name="connsiteX20-6235" fmla="*/ 2146300 w 10337800"/>
                    <a:gd name="connsiteY20-6236" fmla="*/ 152400 h 267964"/>
                    <a:gd name="connsiteX21-6237" fmla="*/ 2336800 w 10337800"/>
                    <a:gd name="connsiteY21-6238" fmla="*/ 127000 h 267964"/>
                    <a:gd name="connsiteX22-6239" fmla="*/ 2527300 w 10337800"/>
                    <a:gd name="connsiteY22-6240" fmla="*/ 177800 h 267964"/>
                    <a:gd name="connsiteX23-6241" fmla="*/ 2692400 w 10337800"/>
                    <a:gd name="connsiteY23-6242" fmla="*/ 88900 h 267964"/>
                    <a:gd name="connsiteX24-6243" fmla="*/ 3162300 w 10337800"/>
                    <a:gd name="connsiteY24-6244" fmla="*/ 139700 h 267964"/>
                    <a:gd name="connsiteX25-6245" fmla="*/ 3683000 w 10337800"/>
                    <a:gd name="connsiteY25-6246" fmla="*/ 127000 h 267964"/>
                    <a:gd name="connsiteX26-6247" fmla="*/ 3797300 w 10337800"/>
                    <a:gd name="connsiteY26-6248" fmla="*/ 114300 h 267964"/>
                    <a:gd name="connsiteX27-6249" fmla="*/ 4114800 w 10337800"/>
                    <a:gd name="connsiteY27-6250" fmla="*/ 165100 h 267964"/>
                    <a:gd name="connsiteX28-6251" fmla="*/ 4381500 w 10337800"/>
                    <a:gd name="connsiteY28-6252" fmla="*/ 165100 h 267964"/>
                    <a:gd name="connsiteX29-6253" fmla="*/ 4559300 w 10337800"/>
                    <a:gd name="connsiteY29-6254" fmla="*/ 88900 h 267964"/>
                    <a:gd name="connsiteX30-6255" fmla="*/ 4813300 w 10337800"/>
                    <a:gd name="connsiteY30-6256" fmla="*/ 139700 h 267964"/>
                    <a:gd name="connsiteX31-6257" fmla="*/ 4965700 w 10337800"/>
                    <a:gd name="connsiteY31-6258" fmla="*/ 76200 h 267964"/>
                    <a:gd name="connsiteX32-6259" fmla="*/ 5194300 w 10337800"/>
                    <a:gd name="connsiteY32-6260" fmla="*/ 241300 h 267964"/>
                    <a:gd name="connsiteX33-6261" fmla="*/ 5410200 w 10337800"/>
                    <a:gd name="connsiteY33-6262" fmla="*/ 139700 h 267964"/>
                    <a:gd name="connsiteX34-6263" fmla="*/ 5499100 w 10337800"/>
                    <a:gd name="connsiteY34-6264" fmla="*/ 88900 h 267964"/>
                    <a:gd name="connsiteX35-6265" fmla="*/ 5626100 w 10337800"/>
                    <a:gd name="connsiteY35-6266" fmla="*/ 228600 h 267964"/>
                    <a:gd name="connsiteX36-6267" fmla="*/ 5753100 w 10337800"/>
                    <a:gd name="connsiteY36-6268" fmla="*/ 190500 h 267964"/>
                    <a:gd name="connsiteX37-6269" fmla="*/ 5918200 w 10337800"/>
                    <a:gd name="connsiteY37-6270" fmla="*/ 165100 h 267964"/>
                    <a:gd name="connsiteX38-6271" fmla="*/ 6134100 w 10337800"/>
                    <a:gd name="connsiteY38-6272" fmla="*/ 76200 h 267964"/>
                    <a:gd name="connsiteX39-6273" fmla="*/ 6477000 w 10337800"/>
                    <a:gd name="connsiteY39-6274" fmla="*/ 114300 h 267964"/>
                    <a:gd name="connsiteX40-6275" fmla="*/ 6832600 w 10337800"/>
                    <a:gd name="connsiteY40-6276" fmla="*/ 101600 h 267964"/>
                    <a:gd name="connsiteX41-6277" fmla="*/ 6997700 w 10337800"/>
                    <a:gd name="connsiteY41-6278" fmla="*/ 88900 h 267964"/>
                    <a:gd name="connsiteX42-6279" fmla="*/ 7124700 w 10337800"/>
                    <a:gd name="connsiteY42-6280" fmla="*/ 177800 h 267964"/>
                    <a:gd name="connsiteX43-6281" fmla="*/ 7277100 w 10337800"/>
                    <a:gd name="connsiteY43-6282" fmla="*/ 114300 h 267964"/>
                    <a:gd name="connsiteX44-6283" fmla="*/ 7505700 w 10337800"/>
                    <a:gd name="connsiteY44-6284" fmla="*/ 177800 h 267964"/>
                    <a:gd name="connsiteX45-6285" fmla="*/ 7772400 w 10337800"/>
                    <a:gd name="connsiteY45-6286" fmla="*/ 152400 h 267964"/>
                    <a:gd name="connsiteX46-6287" fmla="*/ 7823200 w 10337800"/>
                    <a:gd name="connsiteY46-6288" fmla="*/ 76200 h 267964"/>
                    <a:gd name="connsiteX47-6289" fmla="*/ 7988300 w 10337800"/>
                    <a:gd name="connsiteY47-6290" fmla="*/ 152400 h 267964"/>
                    <a:gd name="connsiteX48-6291" fmla="*/ 8216900 w 10337800"/>
                    <a:gd name="connsiteY48-6292" fmla="*/ 152400 h 267964"/>
                    <a:gd name="connsiteX49-6293" fmla="*/ 8407400 w 10337800"/>
                    <a:gd name="connsiteY49-6294" fmla="*/ 127000 h 267964"/>
                    <a:gd name="connsiteX50-6295" fmla="*/ 8775700 w 10337800"/>
                    <a:gd name="connsiteY50-6296" fmla="*/ 241300 h 267964"/>
                    <a:gd name="connsiteX51-6297" fmla="*/ 8978900 w 10337800"/>
                    <a:gd name="connsiteY51-6298" fmla="*/ 152400 h 267964"/>
                    <a:gd name="connsiteX52-6299" fmla="*/ 9144000 w 10337800"/>
                    <a:gd name="connsiteY52-6300" fmla="*/ 228600 h 267964"/>
                    <a:gd name="connsiteX53-6301" fmla="*/ 9194800 w 10337800"/>
                    <a:gd name="connsiteY53-6302" fmla="*/ 165100 h 267964"/>
                    <a:gd name="connsiteX54-6303" fmla="*/ 9309100 w 10337800"/>
                    <a:gd name="connsiteY54-6304" fmla="*/ 266700 h 267964"/>
                    <a:gd name="connsiteX55-6305" fmla="*/ 9525000 w 10337800"/>
                    <a:gd name="connsiteY55-6306" fmla="*/ 215900 h 267964"/>
                    <a:gd name="connsiteX56-6307" fmla="*/ 9563100 w 10337800"/>
                    <a:gd name="connsiteY56-6308" fmla="*/ 127000 h 267964"/>
                    <a:gd name="connsiteX57-6309" fmla="*/ 9740900 w 10337800"/>
                    <a:gd name="connsiteY57-6310" fmla="*/ 177800 h 267964"/>
                    <a:gd name="connsiteX58-6311" fmla="*/ 10147300 w 10337800"/>
                    <a:gd name="connsiteY58-6312" fmla="*/ 190500 h 267964"/>
                    <a:gd name="connsiteX59-6313" fmla="*/ 10325100 w 10337800"/>
                    <a:gd name="connsiteY59-6314" fmla="*/ 88900 h 267964"/>
                    <a:gd name="connsiteX60-6315" fmla="*/ 10337800 w 10337800"/>
                    <a:gd name="connsiteY60-6316" fmla="*/ 12700 h 267964"/>
                    <a:gd name="connsiteX61-6317" fmla="*/ 0 w 10337800"/>
                    <a:gd name="connsiteY61-6318" fmla="*/ 0 h 267964"/>
                    <a:gd name="connsiteX62-6319" fmla="*/ 63500 w 10337800"/>
                    <a:gd name="connsiteY62-6320" fmla="*/ 88900 h 267964"/>
                    <a:gd name="connsiteX0-6321" fmla="*/ 63500 w 10337800"/>
                    <a:gd name="connsiteY0-6322" fmla="*/ 88900 h 267964"/>
                    <a:gd name="connsiteX1-6323" fmla="*/ 139700 w 10337800"/>
                    <a:gd name="connsiteY1-6324" fmla="*/ 190500 h 267964"/>
                    <a:gd name="connsiteX2-6325" fmla="*/ 279400 w 10337800"/>
                    <a:gd name="connsiteY2-6326" fmla="*/ 190500 h 267964"/>
                    <a:gd name="connsiteX3-6327" fmla="*/ 292100 w 10337800"/>
                    <a:gd name="connsiteY3-6328" fmla="*/ 114300 h 267964"/>
                    <a:gd name="connsiteX4-6329" fmla="*/ 431800 w 10337800"/>
                    <a:gd name="connsiteY4-6330" fmla="*/ 101600 h 267964"/>
                    <a:gd name="connsiteX5-6331" fmla="*/ 482600 w 10337800"/>
                    <a:gd name="connsiteY5-6332" fmla="*/ 203200 h 267964"/>
                    <a:gd name="connsiteX6-6333" fmla="*/ 711200 w 10337800"/>
                    <a:gd name="connsiteY6-6334" fmla="*/ 254000 h 267964"/>
                    <a:gd name="connsiteX7-6335" fmla="*/ 800100 w 10337800"/>
                    <a:gd name="connsiteY7-6336" fmla="*/ 127000 h 267964"/>
                    <a:gd name="connsiteX8-6337" fmla="*/ 952500 w 10337800"/>
                    <a:gd name="connsiteY8-6338" fmla="*/ 127000 h 267964"/>
                    <a:gd name="connsiteX9-6339" fmla="*/ 1066800 w 10337800"/>
                    <a:gd name="connsiteY9-6340" fmla="*/ 228600 h 267964"/>
                    <a:gd name="connsiteX10-6341" fmla="*/ 1130300 w 10337800"/>
                    <a:gd name="connsiteY10-6342" fmla="*/ 177800 h 267964"/>
                    <a:gd name="connsiteX11-6343" fmla="*/ 1193800 w 10337800"/>
                    <a:gd name="connsiteY11-6344" fmla="*/ 127000 h 267964"/>
                    <a:gd name="connsiteX12-6345" fmla="*/ 1270000 w 10337800"/>
                    <a:gd name="connsiteY12-6346" fmla="*/ 139700 h 267964"/>
                    <a:gd name="connsiteX13-6347" fmla="*/ 1308100 w 10337800"/>
                    <a:gd name="connsiteY13-6348" fmla="*/ 101600 h 267964"/>
                    <a:gd name="connsiteX14-6349" fmla="*/ 1409700 w 10337800"/>
                    <a:gd name="connsiteY14-6350" fmla="*/ 139700 h 267964"/>
                    <a:gd name="connsiteX15-6351" fmla="*/ 1473200 w 10337800"/>
                    <a:gd name="connsiteY15-6352" fmla="*/ 165100 h 267964"/>
                    <a:gd name="connsiteX16-6353" fmla="*/ 1536700 w 10337800"/>
                    <a:gd name="connsiteY16-6354" fmla="*/ 76200 h 267964"/>
                    <a:gd name="connsiteX17-6355" fmla="*/ 1638300 w 10337800"/>
                    <a:gd name="connsiteY17-6356" fmla="*/ 165100 h 267964"/>
                    <a:gd name="connsiteX18-6357" fmla="*/ 1943100 w 10337800"/>
                    <a:gd name="connsiteY18-6358" fmla="*/ 152400 h 267964"/>
                    <a:gd name="connsiteX19-6359" fmla="*/ 2032000 w 10337800"/>
                    <a:gd name="connsiteY19-6360" fmla="*/ 88900 h 267964"/>
                    <a:gd name="connsiteX20-6361" fmla="*/ 2146300 w 10337800"/>
                    <a:gd name="connsiteY20-6362" fmla="*/ 152400 h 267964"/>
                    <a:gd name="connsiteX21-6363" fmla="*/ 2336800 w 10337800"/>
                    <a:gd name="connsiteY21-6364" fmla="*/ 127000 h 267964"/>
                    <a:gd name="connsiteX22-6365" fmla="*/ 2527300 w 10337800"/>
                    <a:gd name="connsiteY22-6366" fmla="*/ 177800 h 267964"/>
                    <a:gd name="connsiteX23-6367" fmla="*/ 2692400 w 10337800"/>
                    <a:gd name="connsiteY23-6368" fmla="*/ 88900 h 267964"/>
                    <a:gd name="connsiteX24-6369" fmla="*/ 3162300 w 10337800"/>
                    <a:gd name="connsiteY24-6370" fmla="*/ 139700 h 267964"/>
                    <a:gd name="connsiteX25-6371" fmla="*/ 3683000 w 10337800"/>
                    <a:gd name="connsiteY25-6372" fmla="*/ 127000 h 267964"/>
                    <a:gd name="connsiteX26-6373" fmla="*/ 3797300 w 10337800"/>
                    <a:gd name="connsiteY26-6374" fmla="*/ 114300 h 267964"/>
                    <a:gd name="connsiteX27-6375" fmla="*/ 4114800 w 10337800"/>
                    <a:gd name="connsiteY27-6376" fmla="*/ 165100 h 267964"/>
                    <a:gd name="connsiteX28-6377" fmla="*/ 4381500 w 10337800"/>
                    <a:gd name="connsiteY28-6378" fmla="*/ 165100 h 267964"/>
                    <a:gd name="connsiteX29-6379" fmla="*/ 4559300 w 10337800"/>
                    <a:gd name="connsiteY29-6380" fmla="*/ 88900 h 267964"/>
                    <a:gd name="connsiteX30-6381" fmla="*/ 4813300 w 10337800"/>
                    <a:gd name="connsiteY30-6382" fmla="*/ 139700 h 267964"/>
                    <a:gd name="connsiteX31-6383" fmla="*/ 4965700 w 10337800"/>
                    <a:gd name="connsiteY31-6384" fmla="*/ 76200 h 267964"/>
                    <a:gd name="connsiteX32-6385" fmla="*/ 5194300 w 10337800"/>
                    <a:gd name="connsiteY32-6386" fmla="*/ 241300 h 267964"/>
                    <a:gd name="connsiteX33-6387" fmla="*/ 5499100 w 10337800"/>
                    <a:gd name="connsiteY33-6388" fmla="*/ 88900 h 267964"/>
                    <a:gd name="connsiteX34-6389" fmla="*/ 5626100 w 10337800"/>
                    <a:gd name="connsiteY34-6390" fmla="*/ 228600 h 267964"/>
                    <a:gd name="connsiteX35-6391" fmla="*/ 5753100 w 10337800"/>
                    <a:gd name="connsiteY35-6392" fmla="*/ 190500 h 267964"/>
                    <a:gd name="connsiteX36-6393" fmla="*/ 5918200 w 10337800"/>
                    <a:gd name="connsiteY36-6394" fmla="*/ 165100 h 267964"/>
                    <a:gd name="connsiteX37-6395" fmla="*/ 6134100 w 10337800"/>
                    <a:gd name="connsiteY37-6396" fmla="*/ 76200 h 267964"/>
                    <a:gd name="connsiteX38-6397" fmla="*/ 6477000 w 10337800"/>
                    <a:gd name="connsiteY38-6398" fmla="*/ 114300 h 267964"/>
                    <a:gd name="connsiteX39-6399" fmla="*/ 6832600 w 10337800"/>
                    <a:gd name="connsiteY39-6400" fmla="*/ 101600 h 267964"/>
                    <a:gd name="connsiteX40-6401" fmla="*/ 6997700 w 10337800"/>
                    <a:gd name="connsiteY40-6402" fmla="*/ 88900 h 267964"/>
                    <a:gd name="connsiteX41-6403" fmla="*/ 7124700 w 10337800"/>
                    <a:gd name="connsiteY41-6404" fmla="*/ 177800 h 267964"/>
                    <a:gd name="connsiteX42-6405" fmla="*/ 7277100 w 10337800"/>
                    <a:gd name="connsiteY42-6406" fmla="*/ 114300 h 267964"/>
                    <a:gd name="connsiteX43-6407" fmla="*/ 7505700 w 10337800"/>
                    <a:gd name="connsiteY43-6408" fmla="*/ 177800 h 267964"/>
                    <a:gd name="connsiteX44-6409" fmla="*/ 7772400 w 10337800"/>
                    <a:gd name="connsiteY44-6410" fmla="*/ 152400 h 267964"/>
                    <a:gd name="connsiteX45-6411" fmla="*/ 7823200 w 10337800"/>
                    <a:gd name="connsiteY45-6412" fmla="*/ 76200 h 267964"/>
                    <a:gd name="connsiteX46-6413" fmla="*/ 7988300 w 10337800"/>
                    <a:gd name="connsiteY46-6414" fmla="*/ 152400 h 267964"/>
                    <a:gd name="connsiteX47-6415" fmla="*/ 8216900 w 10337800"/>
                    <a:gd name="connsiteY47-6416" fmla="*/ 152400 h 267964"/>
                    <a:gd name="connsiteX48-6417" fmla="*/ 8407400 w 10337800"/>
                    <a:gd name="connsiteY48-6418" fmla="*/ 127000 h 267964"/>
                    <a:gd name="connsiteX49-6419" fmla="*/ 8775700 w 10337800"/>
                    <a:gd name="connsiteY49-6420" fmla="*/ 241300 h 267964"/>
                    <a:gd name="connsiteX50-6421" fmla="*/ 8978900 w 10337800"/>
                    <a:gd name="connsiteY50-6422" fmla="*/ 152400 h 267964"/>
                    <a:gd name="connsiteX51-6423" fmla="*/ 9144000 w 10337800"/>
                    <a:gd name="connsiteY51-6424" fmla="*/ 228600 h 267964"/>
                    <a:gd name="connsiteX52-6425" fmla="*/ 9194800 w 10337800"/>
                    <a:gd name="connsiteY52-6426" fmla="*/ 165100 h 267964"/>
                    <a:gd name="connsiteX53-6427" fmla="*/ 9309100 w 10337800"/>
                    <a:gd name="connsiteY53-6428" fmla="*/ 266700 h 267964"/>
                    <a:gd name="connsiteX54-6429" fmla="*/ 9525000 w 10337800"/>
                    <a:gd name="connsiteY54-6430" fmla="*/ 215900 h 267964"/>
                    <a:gd name="connsiteX55-6431" fmla="*/ 9563100 w 10337800"/>
                    <a:gd name="connsiteY55-6432" fmla="*/ 127000 h 267964"/>
                    <a:gd name="connsiteX56-6433" fmla="*/ 9740900 w 10337800"/>
                    <a:gd name="connsiteY56-6434" fmla="*/ 177800 h 267964"/>
                    <a:gd name="connsiteX57-6435" fmla="*/ 10147300 w 10337800"/>
                    <a:gd name="connsiteY57-6436" fmla="*/ 190500 h 267964"/>
                    <a:gd name="connsiteX58-6437" fmla="*/ 10325100 w 10337800"/>
                    <a:gd name="connsiteY58-6438" fmla="*/ 88900 h 267964"/>
                    <a:gd name="connsiteX59-6439" fmla="*/ 10337800 w 10337800"/>
                    <a:gd name="connsiteY59-6440" fmla="*/ 12700 h 267964"/>
                    <a:gd name="connsiteX60-6441" fmla="*/ 0 w 10337800"/>
                    <a:gd name="connsiteY60-6442" fmla="*/ 0 h 267964"/>
                    <a:gd name="connsiteX61-6443" fmla="*/ 63500 w 10337800"/>
                    <a:gd name="connsiteY61-6444" fmla="*/ 88900 h 267964"/>
                    <a:gd name="connsiteX0-6445" fmla="*/ 63500 w 10337800"/>
                    <a:gd name="connsiteY0-6446" fmla="*/ 88900 h 267964"/>
                    <a:gd name="connsiteX1-6447" fmla="*/ 139700 w 10337800"/>
                    <a:gd name="connsiteY1-6448" fmla="*/ 190500 h 267964"/>
                    <a:gd name="connsiteX2-6449" fmla="*/ 279400 w 10337800"/>
                    <a:gd name="connsiteY2-6450" fmla="*/ 190500 h 267964"/>
                    <a:gd name="connsiteX3-6451" fmla="*/ 292100 w 10337800"/>
                    <a:gd name="connsiteY3-6452" fmla="*/ 114300 h 267964"/>
                    <a:gd name="connsiteX4-6453" fmla="*/ 431800 w 10337800"/>
                    <a:gd name="connsiteY4-6454" fmla="*/ 101600 h 267964"/>
                    <a:gd name="connsiteX5-6455" fmla="*/ 482600 w 10337800"/>
                    <a:gd name="connsiteY5-6456" fmla="*/ 203200 h 267964"/>
                    <a:gd name="connsiteX6-6457" fmla="*/ 711200 w 10337800"/>
                    <a:gd name="connsiteY6-6458" fmla="*/ 254000 h 267964"/>
                    <a:gd name="connsiteX7-6459" fmla="*/ 800100 w 10337800"/>
                    <a:gd name="connsiteY7-6460" fmla="*/ 127000 h 267964"/>
                    <a:gd name="connsiteX8-6461" fmla="*/ 952500 w 10337800"/>
                    <a:gd name="connsiteY8-6462" fmla="*/ 127000 h 267964"/>
                    <a:gd name="connsiteX9-6463" fmla="*/ 1066800 w 10337800"/>
                    <a:gd name="connsiteY9-6464" fmla="*/ 228600 h 267964"/>
                    <a:gd name="connsiteX10-6465" fmla="*/ 1130300 w 10337800"/>
                    <a:gd name="connsiteY10-6466" fmla="*/ 177800 h 267964"/>
                    <a:gd name="connsiteX11-6467" fmla="*/ 1193800 w 10337800"/>
                    <a:gd name="connsiteY11-6468" fmla="*/ 127000 h 267964"/>
                    <a:gd name="connsiteX12-6469" fmla="*/ 1270000 w 10337800"/>
                    <a:gd name="connsiteY12-6470" fmla="*/ 139700 h 267964"/>
                    <a:gd name="connsiteX13-6471" fmla="*/ 1308100 w 10337800"/>
                    <a:gd name="connsiteY13-6472" fmla="*/ 101600 h 267964"/>
                    <a:gd name="connsiteX14-6473" fmla="*/ 1409700 w 10337800"/>
                    <a:gd name="connsiteY14-6474" fmla="*/ 139700 h 267964"/>
                    <a:gd name="connsiteX15-6475" fmla="*/ 1473200 w 10337800"/>
                    <a:gd name="connsiteY15-6476" fmla="*/ 165100 h 267964"/>
                    <a:gd name="connsiteX16-6477" fmla="*/ 1536700 w 10337800"/>
                    <a:gd name="connsiteY16-6478" fmla="*/ 76200 h 267964"/>
                    <a:gd name="connsiteX17-6479" fmla="*/ 1638300 w 10337800"/>
                    <a:gd name="connsiteY17-6480" fmla="*/ 165100 h 267964"/>
                    <a:gd name="connsiteX18-6481" fmla="*/ 1943100 w 10337800"/>
                    <a:gd name="connsiteY18-6482" fmla="*/ 152400 h 267964"/>
                    <a:gd name="connsiteX19-6483" fmla="*/ 2032000 w 10337800"/>
                    <a:gd name="connsiteY19-6484" fmla="*/ 88900 h 267964"/>
                    <a:gd name="connsiteX20-6485" fmla="*/ 2146300 w 10337800"/>
                    <a:gd name="connsiteY20-6486" fmla="*/ 152400 h 267964"/>
                    <a:gd name="connsiteX21-6487" fmla="*/ 2336800 w 10337800"/>
                    <a:gd name="connsiteY21-6488" fmla="*/ 127000 h 267964"/>
                    <a:gd name="connsiteX22-6489" fmla="*/ 2527300 w 10337800"/>
                    <a:gd name="connsiteY22-6490" fmla="*/ 177800 h 267964"/>
                    <a:gd name="connsiteX23-6491" fmla="*/ 2692400 w 10337800"/>
                    <a:gd name="connsiteY23-6492" fmla="*/ 88900 h 267964"/>
                    <a:gd name="connsiteX24-6493" fmla="*/ 3162300 w 10337800"/>
                    <a:gd name="connsiteY24-6494" fmla="*/ 139700 h 267964"/>
                    <a:gd name="connsiteX25-6495" fmla="*/ 3683000 w 10337800"/>
                    <a:gd name="connsiteY25-6496" fmla="*/ 127000 h 267964"/>
                    <a:gd name="connsiteX26-6497" fmla="*/ 3797300 w 10337800"/>
                    <a:gd name="connsiteY26-6498" fmla="*/ 114300 h 267964"/>
                    <a:gd name="connsiteX27-6499" fmla="*/ 4114800 w 10337800"/>
                    <a:gd name="connsiteY27-6500" fmla="*/ 165100 h 267964"/>
                    <a:gd name="connsiteX28-6501" fmla="*/ 4381500 w 10337800"/>
                    <a:gd name="connsiteY28-6502" fmla="*/ 165100 h 267964"/>
                    <a:gd name="connsiteX29-6503" fmla="*/ 4559300 w 10337800"/>
                    <a:gd name="connsiteY29-6504" fmla="*/ 88900 h 267964"/>
                    <a:gd name="connsiteX30-6505" fmla="*/ 4813300 w 10337800"/>
                    <a:gd name="connsiteY30-6506" fmla="*/ 139700 h 267964"/>
                    <a:gd name="connsiteX31-6507" fmla="*/ 4965700 w 10337800"/>
                    <a:gd name="connsiteY31-6508" fmla="*/ 76200 h 267964"/>
                    <a:gd name="connsiteX32-6509" fmla="*/ 5194300 w 10337800"/>
                    <a:gd name="connsiteY32-6510" fmla="*/ 241300 h 267964"/>
                    <a:gd name="connsiteX33-6511" fmla="*/ 5499100 w 10337800"/>
                    <a:gd name="connsiteY33-6512" fmla="*/ 88900 h 267964"/>
                    <a:gd name="connsiteX34-6513" fmla="*/ 5626100 w 10337800"/>
                    <a:gd name="connsiteY34-6514" fmla="*/ 228600 h 267964"/>
                    <a:gd name="connsiteX35-6515" fmla="*/ 5753100 w 10337800"/>
                    <a:gd name="connsiteY35-6516" fmla="*/ 190500 h 267964"/>
                    <a:gd name="connsiteX36-6517" fmla="*/ 5918200 w 10337800"/>
                    <a:gd name="connsiteY36-6518" fmla="*/ 165100 h 267964"/>
                    <a:gd name="connsiteX37-6519" fmla="*/ 6134100 w 10337800"/>
                    <a:gd name="connsiteY37-6520" fmla="*/ 76200 h 267964"/>
                    <a:gd name="connsiteX38-6521" fmla="*/ 6477000 w 10337800"/>
                    <a:gd name="connsiteY38-6522" fmla="*/ 114300 h 267964"/>
                    <a:gd name="connsiteX39-6523" fmla="*/ 6832600 w 10337800"/>
                    <a:gd name="connsiteY39-6524" fmla="*/ 101600 h 267964"/>
                    <a:gd name="connsiteX40-6525" fmla="*/ 6997700 w 10337800"/>
                    <a:gd name="connsiteY40-6526" fmla="*/ 88900 h 267964"/>
                    <a:gd name="connsiteX41-6527" fmla="*/ 7124700 w 10337800"/>
                    <a:gd name="connsiteY41-6528" fmla="*/ 177800 h 267964"/>
                    <a:gd name="connsiteX42-6529" fmla="*/ 7277100 w 10337800"/>
                    <a:gd name="connsiteY42-6530" fmla="*/ 114300 h 267964"/>
                    <a:gd name="connsiteX43-6531" fmla="*/ 7505700 w 10337800"/>
                    <a:gd name="connsiteY43-6532" fmla="*/ 177800 h 267964"/>
                    <a:gd name="connsiteX44-6533" fmla="*/ 7772400 w 10337800"/>
                    <a:gd name="connsiteY44-6534" fmla="*/ 152400 h 267964"/>
                    <a:gd name="connsiteX45-6535" fmla="*/ 7823200 w 10337800"/>
                    <a:gd name="connsiteY45-6536" fmla="*/ 76200 h 267964"/>
                    <a:gd name="connsiteX46-6537" fmla="*/ 7988300 w 10337800"/>
                    <a:gd name="connsiteY46-6538" fmla="*/ 152400 h 267964"/>
                    <a:gd name="connsiteX47-6539" fmla="*/ 8216900 w 10337800"/>
                    <a:gd name="connsiteY47-6540" fmla="*/ 152400 h 267964"/>
                    <a:gd name="connsiteX48-6541" fmla="*/ 8407400 w 10337800"/>
                    <a:gd name="connsiteY48-6542" fmla="*/ 127000 h 267964"/>
                    <a:gd name="connsiteX49-6543" fmla="*/ 8775700 w 10337800"/>
                    <a:gd name="connsiteY49-6544" fmla="*/ 241300 h 267964"/>
                    <a:gd name="connsiteX50-6545" fmla="*/ 8978900 w 10337800"/>
                    <a:gd name="connsiteY50-6546" fmla="*/ 152400 h 267964"/>
                    <a:gd name="connsiteX51-6547" fmla="*/ 9144000 w 10337800"/>
                    <a:gd name="connsiteY51-6548" fmla="*/ 228600 h 267964"/>
                    <a:gd name="connsiteX52-6549" fmla="*/ 9194800 w 10337800"/>
                    <a:gd name="connsiteY52-6550" fmla="*/ 165100 h 267964"/>
                    <a:gd name="connsiteX53-6551" fmla="*/ 9309100 w 10337800"/>
                    <a:gd name="connsiteY53-6552" fmla="*/ 266700 h 267964"/>
                    <a:gd name="connsiteX54-6553" fmla="*/ 9525000 w 10337800"/>
                    <a:gd name="connsiteY54-6554" fmla="*/ 215900 h 267964"/>
                    <a:gd name="connsiteX55-6555" fmla="*/ 9563100 w 10337800"/>
                    <a:gd name="connsiteY55-6556" fmla="*/ 127000 h 267964"/>
                    <a:gd name="connsiteX56-6557" fmla="*/ 9740900 w 10337800"/>
                    <a:gd name="connsiteY56-6558" fmla="*/ 177800 h 267964"/>
                    <a:gd name="connsiteX57-6559" fmla="*/ 10147300 w 10337800"/>
                    <a:gd name="connsiteY57-6560" fmla="*/ 190500 h 267964"/>
                    <a:gd name="connsiteX58-6561" fmla="*/ 10325100 w 10337800"/>
                    <a:gd name="connsiteY58-6562" fmla="*/ 88900 h 267964"/>
                    <a:gd name="connsiteX59-6563" fmla="*/ 10337800 w 10337800"/>
                    <a:gd name="connsiteY59-6564" fmla="*/ 12700 h 267964"/>
                    <a:gd name="connsiteX60-6565" fmla="*/ 0 w 10337800"/>
                    <a:gd name="connsiteY60-6566" fmla="*/ 0 h 267964"/>
                    <a:gd name="connsiteX61-6567" fmla="*/ 63500 w 10337800"/>
                    <a:gd name="connsiteY61-6568" fmla="*/ 88900 h 267964"/>
                    <a:gd name="connsiteX0-6569" fmla="*/ 63500 w 10337800"/>
                    <a:gd name="connsiteY0-6570" fmla="*/ 88900 h 267964"/>
                    <a:gd name="connsiteX1-6571" fmla="*/ 139700 w 10337800"/>
                    <a:gd name="connsiteY1-6572" fmla="*/ 190500 h 267964"/>
                    <a:gd name="connsiteX2-6573" fmla="*/ 279400 w 10337800"/>
                    <a:gd name="connsiteY2-6574" fmla="*/ 190500 h 267964"/>
                    <a:gd name="connsiteX3-6575" fmla="*/ 292100 w 10337800"/>
                    <a:gd name="connsiteY3-6576" fmla="*/ 114300 h 267964"/>
                    <a:gd name="connsiteX4-6577" fmla="*/ 431800 w 10337800"/>
                    <a:gd name="connsiteY4-6578" fmla="*/ 101600 h 267964"/>
                    <a:gd name="connsiteX5-6579" fmla="*/ 482600 w 10337800"/>
                    <a:gd name="connsiteY5-6580" fmla="*/ 203200 h 267964"/>
                    <a:gd name="connsiteX6-6581" fmla="*/ 711200 w 10337800"/>
                    <a:gd name="connsiteY6-6582" fmla="*/ 254000 h 267964"/>
                    <a:gd name="connsiteX7-6583" fmla="*/ 800100 w 10337800"/>
                    <a:gd name="connsiteY7-6584" fmla="*/ 127000 h 267964"/>
                    <a:gd name="connsiteX8-6585" fmla="*/ 952500 w 10337800"/>
                    <a:gd name="connsiteY8-6586" fmla="*/ 127000 h 267964"/>
                    <a:gd name="connsiteX9-6587" fmla="*/ 1066800 w 10337800"/>
                    <a:gd name="connsiteY9-6588" fmla="*/ 228600 h 267964"/>
                    <a:gd name="connsiteX10-6589" fmla="*/ 1130300 w 10337800"/>
                    <a:gd name="connsiteY10-6590" fmla="*/ 177800 h 267964"/>
                    <a:gd name="connsiteX11-6591" fmla="*/ 1193800 w 10337800"/>
                    <a:gd name="connsiteY11-6592" fmla="*/ 127000 h 267964"/>
                    <a:gd name="connsiteX12-6593" fmla="*/ 1270000 w 10337800"/>
                    <a:gd name="connsiteY12-6594" fmla="*/ 139700 h 267964"/>
                    <a:gd name="connsiteX13-6595" fmla="*/ 1308100 w 10337800"/>
                    <a:gd name="connsiteY13-6596" fmla="*/ 101600 h 267964"/>
                    <a:gd name="connsiteX14-6597" fmla="*/ 1409700 w 10337800"/>
                    <a:gd name="connsiteY14-6598" fmla="*/ 139700 h 267964"/>
                    <a:gd name="connsiteX15-6599" fmla="*/ 1473200 w 10337800"/>
                    <a:gd name="connsiteY15-6600" fmla="*/ 165100 h 267964"/>
                    <a:gd name="connsiteX16-6601" fmla="*/ 1536700 w 10337800"/>
                    <a:gd name="connsiteY16-6602" fmla="*/ 76200 h 267964"/>
                    <a:gd name="connsiteX17-6603" fmla="*/ 1638300 w 10337800"/>
                    <a:gd name="connsiteY17-6604" fmla="*/ 165100 h 267964"/>
                    <a:gd name="connsiteX18-6605" fmla="*/ 1943100 w 10337800"/>
                    <a:gd name="connsiteY18-6606" fmla="*/ 152400 h 267964"/>
                    <a:gd name="connsiteX19-6607" fmla="*/ 2032000 w 10337800"/>
                    <a:gd name="connsiteY19-6608" fmla="*/ 88900 h 267964"/>
                    <a:gd name="connsiteX20-6609" fmla="*/ 2146300 w 10337800"/>
                    <a:gd name="connsiteY20-6610" fmla="*/ 152400 h 267964"/>
                    <a:gd name="connsiteX21-6611" fmla="*/ 2336800 w 10337800"/>
                    <a:gd name="connsiteY21-6612" fmla="*/ 127000 h 267964"/>
                    <a:gd name="connsiteX22-6613" fmla="*/ 2527300 w 10337800"/>
                    <a:gd name="connsiteY22-6614" fmla="*/ 177800 h 267964"/>
                    <a:gd name="connsiteX23-6615" fmla="*/ 2692400 w 10337800"/>
                    <a:gd name="connsiteY23-6616" fmla="*/ 88900 h 267964"/>
                    <a:gd name="connsiteX24-6617" fmla="*/ 3162300 w 10337800"/>
                    <a:gd name="connsiteY24-6618" fmla="*/ 139700 h 267964"/>
                    <a:gd name="connsiteX25-6619" fmla="*/ 3683000 w 10337800"/>
                    <a:gd name="connsiteY25-6620" fmla="*/ 127000 h 267964"/>
                    <a:gd name="connsiteX26-6621" fmla="*/ 3797300 w 10337800"/>
                    <a:gd name="connsiteY26-6622" fmla="*/ 114300 h 267964"/>
                    <a:gd name="connsiteX27-6623" fmla="*/ 4114800 w 10337800"/>
                    <a:gd name="connsiteY27-6624" fmla="*/ 165100 h 267964"/>
                    <a:gd name="connsiteX28-6625" fmla="*/ 4381500 w 10337800"/>
                    <a:gd name="connsiteY28-6626" fmla="*/ 165100 h 267964"/>
                    <a:gd name="connsiteX29-6627" fmla="*/ 4559300 w 10337800"/>
                    <a:gd name="connsiteY29-6628" fmla="*/ 88900 h 267964"/>
                    <a:gd name="connsiteX30-6629" fmla="*/ 4813300 w 10337800"/>
                    <a:gd name="connsiteY30-6630" fmla="*/ 139700 h 267964"/>
                    <a:gd name="connsiteX31-6631" fmla="*/ 4965700 w 10337800"/>
                    <a:gd name="connsiteY31-6632" fmla="*/ 76200 h 267964"/>
                    <a:gd name="connsiteX32-6633" fmla="*/ 5194300 w 10337800"/>
                    <a:gd name="connsiteY32-6634" fmla="*/ 241300 h 267964"/>
                    <a:gd name="connsiteX33-6635" fmla="*/ 5499100 w 10337800"/>
                    <a:gd name="connsiteY33-6636" fmla="*/ 88900 h 267964"/>
                    <a:gd name="connsiteX34-6637" fmla="*/ 5626100 w 10337800"/>
                    <a:gd name="connsiteY34-6638" fmla="*/ 228600 h 267964"/>
                    <a:gd name="connsiteX35-6639" fmla="*/ 5753100 w 10337800"/>
                    <a:gd name="connsiteY35-6640" fmla="*/ 190500 h 267964"/>
                    <a:gd name="connsiteX36-6641" fmla="*/ 5918200 w 10337800"/>
                    <a:gd name="connsiteY36-6642" fmla="*/ 165100 h 267964"/>
                    <a:gd name="connsiteX37-6643" fmla="*/ 6134100 w 10337800"/>
                    <a:gd name="connsiteY37-6644" fmla="*/ 76200 h 267964"/>
                    <a:gd name="connsiteX38-6645" fmla="*/ 6477000 w 10337800"/>
                    <a:gd name="connsiteY38-6646" fmla="*/ 114300 h 267964"/>
                    <a:gd name="connsiteX39-6647" fmla="*/ 6832600 w 10337800"/>
                    <a:gd name="connsiteY39-6648" fmla="*/ 101600 h 267964"/>
                    <a:gd name="connsiteX40-6649" fmla="*/ 6997700 w 10337800"/>
                    <a:gd name="connsiteY40-6650" fmla="*/ 88900 h 267964"/>
                    <a:gd name="connsiteX41-6651" fmla="*/ 7124700 w 10337800"/>
                    <a:gd name="connsiteY41-6652" fmla="*/ 177800 h 267964"/>
                    <a:gd name="connsiteX42-6653" fmla="*/ 7277100 w 10337800"/>
                    <a:gd name="connsiteY42-6654" fmla="*/ 114300 h 267964"/>
                    <a:gd name="connsiteX43-6655" fmla="*/ 7505700 w 10337800"/>
                    <a:gd name="connsiteY43-6656" fmla="*/ 177800 h 267964"/>
                    <a:gd name="connsiteX44-6657" fmla="*/ 7772400 w 10337800"/>
                    <a:gd name="connsiteY44-6658" fmla="*/ 152400 h 267964"/>
                    <a:gd name="connsiteX45-6659" fmla="*/ 7823200 w 10337800"/>
                    <a:gd name="connsiteY45-6660" fmla="*/ 76200 h 267964"/>
                    <a:gd name="connsiteX46-6661" fmla="*/ 7988300 w 10337800"/>
                    <a:gd name="connsiteY46-6662" fmla="*/ 152400 h 267964"/>
                    <a:gd name="connsiteX47-6663" fmla="*/ 8216900 w 10337800"/>
                    <a:gd name="connsiteY47-6664" fmla="*/ 152400 h 267964"/>
                    <a:gd name="connsiteX48-6665" fmla="*/ 8407400 w 10337800"/>
                    <a:gd name="connsiteY48-6666" fmla="*/ 127000 h 267964"/>
                    <a:gd name="connsiteX49-6667" fmla="*/ 8775700 w 10337800"/>
                    <a:gd name="connsiteY49-6668" fmla="*/ 241300 h 267964"/>
                    <a:gd name="connsiteX50-6669" fmla="*/ 8978900 w 10337800"/>
                    <a:gd name="connsiteY50-6670" fmla="*/ 152400 h 267964"/>
                    <a:gd name="connsiteX51-6671" fmla="*/ 9144000 w 10337800"/>
                    <a:gd name="connsiteY51-6672" fmla="*/ 228600 h 267964"/>
                    <a:gd name="connsiteX52-6673" fmla="*/ 9194800 w 10337800"/>
                    <a:gd name="connsiteY52-6674" fmla="*/ 165100 h 267964"/>
                    <a:gd name="connsiteX53-6675" fmla="*/ 9309100 w 10337800"/>
                    <a:gd name="connsiteY53-6676" fmla="*/ 266700 h 267964"/>
                    <a:gd name="connsiteX54-6677" fmla="*/ 9525000 w 10337800"/>
                    <a:gd name="connsiteY54-6678" fmla="*/ 215900 h 267964"/>
                    <a:gd name="connsiteX55-6679" fmla="*/ 9563100 w 10337800"/>
                    <a:gd name="connsiteY55-6680" fmla="*/ 127000 h 267964"/>
                    <a:gd name="connsiteX56-6681" fmla="*/ 9740900 w 10337800"/>
                    <a:gd name="connsiteY56-6682" fmla="*/ 177800 h 267964"/>
                    <a:gd name="connsiteX57-6683" fmla="*/ 10147300 w 10337800"/>
                    <a:gd name="connsiteY57-6684" fmla="*/ 190500 h 267964"/>
                    <a:gd name="connsiteX58-6685" fmla="*/ 10325100 w 10337800"/>
                    <a:gd name="connsiteY58-6686" fmla="*/ 88900 h 267964"/>
                    <a:gd name="connsiteX59-6687" fmla="*/ 10337800 w 10337800"/>
                    <a:gd name="connsiteY59-6688" fmla="*/ 12700 h 267964"/>
                    <a:gd name="connsiteX60-6689" fmla="*/ 0 w 10337800"/>
                    <a:gd name="connsiteY60-6690" fmla="*/ 0 h 267964"/>
                    <a:gd name="connsiteX61-6691" fmla="*/ 63500 w 10337800"/>
                    <a:gd name="connsiteY61-6692" fmla="*/ 88900 h 267964"/>
                    <a:gd name="connsiteX0-6693" fmla="*/ 63500 w 10337800"/>
                    <a:gd name="connsiteY0-6694" fmla="*/ 88900 h 267964"/>
                    <a:gd name="connsiteX1-6695" fmla="*/ 139700 w 10337800"/>
                    <a:gd name="connsiteY1-6696" fmla="*/ 190500 h 267964"/>
                    <a:gd name="connsiteX2-6697" fmla="*/ 279400 w 10337800"/>
                    <a:gd name="connsiteY2-6698" fmla="*/ 190500 h 267964"/>
                    <a:gd name="connsiteX3-6699" fmla="*/ 292100 w 10337800"/>
                    <a:gd name="connsiteY3-6700" fmla="*/ 114300 h 267964"/>
                    <a:gd name="connsiteX4-6701" fmla="*/ 431800 w 10337800"/>
                    <a:gd name="connsiteY4-6702" fmla="*/ 101600 h 267964"/>
                    <a:gd name="connsiteX5-6703" fmla="*/ 482600 w 10337800"/>
                    <a:gd name="connsiteY5-6704" fmla="*/ 203200 h 267964"/>
                    <a:gd name="connsiteX6-6705" fmla="*/ 711200 w 10337800"/>
                    <a:gd name="connsiteY6-6706" fmla="*/ 254000 h 267964"/>
                    <a:gd name="connsiteX7-6707" fmla="*/ 800100 w 10337800"/>
                    <a:gd name="connsiteY7-6708" fmla="*/ 127000 h 267964"/>
                    <a:gd name="connsiteX8-6709" fmla="*/ 952500 w 10337800"/>
                    <a:gd name="connsiteY8-6710" fmla="*/ 127000 h 267964"/>
                    <a:gd name="connsiteX9-6711" fmla="*/ 1066800 w 10337800"/>
                    <a:gd name="connsiteY9-6712" fmla="*/ 228600 h 267964"/>
                    <a:gd name="connsiteX10-6713" fmla="*/ 1130300 w 10337800"/>
                    <a:gd name="connsiteY10-6714" fmla="*/ 177800 h 267964"/>
                    <a:gd name="connsiteX11-6715" fmla="*/ 1193800 w 10337800"/>
                    <a:gd name="connsiteY11-6716" fmla="*/ 127000 h 267964"/>
                    <a:gd name="connsiteX12-6717" fmla="*/ 1270000 w 10337800"/>
                    <a:gd name="connsiteY12-6718" fmla="*/ 139700 h 267964"/>
                    <a:gd name="connsiteX13-6719" fmla="*/ 1308100 w 10337800"/>
                    <a:gd name="connsiteY13-6720" fmla="*/ 101600 h 267964"/>
                    <a:gd name="connsiteX14-6721" fmla="*/ 1409700 w 10337800"/>
                    <a:gd name="connsiteY14-6722" fmla="*/ 139700 h 267964"/>
                    <a:gd name="connsiteX15-6723" fmla="*/ 1473200 w 10337800"/>
                    <a:gd name="connsiteY15-6724" fmla="*/ 165100 h 267964"/>
                    <a:gd name="connsiteX16-6725" fmla="*/ 1536700 w 10337800"/>
                    <a:gd name="connsiteY16-6726" fmla="*/ 76200 h 267964"/>
                    <a:gd name="connsiteX17-6727" fmla="*/ 1638300 w 10337800"/>
                    <a:gd name="connsiteY17-6728" fmla="*/ 165100 h 267964"/>
                    <a:gd name="connsiteX18-6729" fmla="*/ 1943100 w 10337800"/>
                    <a:gd name="connsiteY18-6730" fmla="*/ 152400 h 267964"/>
                    <a:gd name="connsiteX19-6731" fmla="*/ 2032000 w 10337800"/>
                    <a:gd name="connsiteY19-6732" fmla="*/ 88900 h 267964"/>
                    <a:gd name="connsiteX20-6733" fmla="*/ 2146300 w 10337800"/>
                    <a:gd name="connsiteY20-6734" fmla="*/ 152400 h 267964"/>
                    <a:gd name="connsiteX21-6735" fmla="*/ 2336800 w 10337800"/>
                    <a:gd name="connsiteY21-6736" fmla="*/ 127000 h 267964"/>
                    <a:gd name="connsiteX22-6737" fmla="*/ 2527300 w 10337800"/>
                    <a:gd name="connsiteY22-6738" fmla="*/ 177800 h 267964"/>
                    <a:gd name="connsiteX23-6739" fmla="*/ 2692400 w 10337800"/>
                    <a:gd name="connsiteY23-6740" fmla="*/ 88900 h 267964"/>
                    <a:gd name="connsiteX24-6741" fmla="*/ 3162300 w 10337800"/>
                    <a:gd name="connsiteY24-6742" fmla="*/ 139700 h 267964"/>
                    <a:gd name="connsiteX25-6743" fmla="*/ 3683000 w 10337800"/>
                    <a:gd name="connsiteY25-6744" fmla="*/ 127000 h 267964"/>
                    <a:gd name="connsiteX26-6745" fmla="*/ 3797300 w 10337800"/>
                    <a:gd name="connsiteY26-6746" fmla="*/ 114300 h 267964"/>
                    <a:gd name="connsiteX27-6747" fmla="*/ 4114800 w 10337800"/>
                    <a:gd name="connsiteY27-6748" fmla="*/ 165100 h 267964"/>
                    <a:gd name="connsiteX28-6749" fmla="*/ 4381500 w 10337800"/>
                    <a:gd name="connsiteY28-6750" fmla="*/ 165100 h 267964"/>
                    <a:gd name="connsiteX29-6751" fmla="*/ 4559300 w 10337800"/>
                    <a:gd name="connsiteY29-6752" fmla="*/ 88900 h 267964"/>
                    <a:gd name="connsiteX30-6753" fmla="*/ 4813300 w 10337800"/>
                    <a:gd name="connsiteY30-6754" fmla="*/ 139700 h 267964"/>
                    <a:gd name="connsiteX31-6755" fmla="*/ 4965700 w 10337800"/>
                    <a:gd name="connsiteY31-6756" fmla="*/ 76200 h 267964"/>
                    <a:gd name="connsiteX32-6757" fmla="*/ 5194300 w 10337800"/>
                    <a:gd name="connsiteY32-6758" fmla="*/ 241300 h 267964"/>
                    <a:gd name="connsiteX33-6759" fmla="*/ 5499100 w 10337800"/>
                    <a:gd name="connsiteY33-6760" fmla="*/ 88900 h 267964"/>
                    <a:gd name="connsiteX34-6761" fmla="*/ 5626100 w 10337800"/>
                    <a:gd name="connsiteY34-6762" fmla="*/ 228600 h 267964"/>
                    <a:gd name="connsiteX35-6763" fmla="*/ 5753100 w 10337800"/>
                    <a:gd name="connsiteY35-6764" fmla="*/ 190500 h 267964"/>
                    <a:gd name="connsiteX36-6765" fmla="*/ 5918200 w 10337800"/>
                    <a:gd name="connsiteY36-6766" fmla="*/ 165100 h 267964"/>
                    <a:gd name="connsiteX37-6767" fmla="*/ 6134100 w 10337800"/>
                    <a:gd name="connsiteY37-6768" fmla="*/ 76200 h 267964"/>
                    <a:gd name="connsiteX38-6769" fmla="*/ 6477000 w 10337800"/>
                    <a:gd name="connsiteY38-6770" fmla="*/ 114300 h 267964"/>
                    <a:gd name="connsiteX39-6771" fmla="*/ 6832600 w 10337800"/>
                    <a:gd name="connsiteY39-6772" fmla="*/ 101600 h 267964"/>
                    <a:gd name="connsiteX40-6773" fmla="*/ 6997700 w 10337800"/>
                    <a:gd name="connsiteY40-6774" fmla="*/ 88900 h 267964"/>
                    <a:gd name="connsiteX41-6775" fmla="*/ 7124700 w 10337800"/>
                    <a:gd name="connsiteY41-6776" fmla="*/ 177800 h 267964"/>
                    <a:gd name="connsiteX42-6777" fmla="*/ 7277100 w 10337800"/>
                    <a:gd name="connsiteY42-6778" fmla="*/ 114300 h 267964"/>
                    <a:gd name="connsiteX43-6779" fmla="*/ 7505700 w 10337800"/>
                    <a:gd name="connsiteY43-6780" fmla="*/ 177800 h 267964"/>
                    <a:gd name="connsiteX44-6781" fmla="*/ 7772400 w 10337800"/>
                    <a:gd name="connsiteY44-6782" fmla="*/ 152400 h 267964"/>
                    <a:gd name="connsiteX45-6783" fmla="*/ 7823200 w 10337800"/>
                    <a:gd name="connsiteY45-6784" fmla="*/ 76200 h 267964"/>
                    <a:gd name="connsiteX46-6785" fmla="*/ 7988300 w 10337800"/>
                    <a:gd name="connsiteY46-6786" fmla="*/ 152400 h 267964"/>
                    <a:gd name="connsiteX47-6787" fmla="*/ 8216900 w 10337800"/>
                    <a:gd name="connsiteY47-6788" fmla="*/ 152400 h 267964"/>
                    <a:gd name="connsiteX48-6789" fmla="*/ 8407400 w 10337800"/>
                    <a:gd name="connsiteY48-6790" fmla="*/ 127000 h 267964"/>
                    <a:gd name="connsiteX49-6791" fmla="*/ 8775700 w 10337800"/>
                    <a:gd name="connsiteY49-6792" fmla="*/ 241300 h 267964"/>
                    <a:gd name="connsiteX50-6793" fmla="*/ 8978900 w 10337800"/>
                    <a:gd name="connsiteY50-6794" fmla="*/ 152400 h 267964"/>
                    <a:gd name="connsiteX51-6795" fmla="*/ 9144000 w 10337800"/>
                    <a:gd name="connsiteY51-6796" fmla="*/ 228600 h 267964"/>
                    <a:gd name="connsiteX52-6797" fmla="*/ 9194800 w 10337800"/>
                    <a:gd name="connsiteY52-6798" fmla="*/ 165100 h 267964"/>
                    <a:gd name="connsiteX53-6799" fmla="*/ 9309100 w 10337800"/>
                    <a:gd name="connsiteY53-6800" fmla="*/ 266700 h 267964"/>
                    <a:gd name="connsiteX54-6801" fmla="*/ 9525000 w 10337800"/>
                    <a:gd name="connsiteY54-6802" fmla="*/ 215900 h 267964"/>
                    <a:gd name="connsiteX55-6803" fmla="*/ 9563100 w 10337800"/>
                    <a:gd name="connsiteY55-6804" fmla="*/ 127000 h 267964"/>
                    <a:gd name="connsiteX56-6805" fmla="*/ 9740900 w 10337800"/>
                    <a:gd name="connsiteY56-6806" fmla="*/ 177800 h 267964"/>
                    <a:gd name="connsiteX57-6807" fmla="*/ 10147300 w 10337800"/>
                    <a:gd name="connsiteY57-6808" fmla="*/ 190500 h 267964"/>
                    <a:gd name="connsiteX58-6809" fmla="*/ 10325100 w 10337800"/>
                    <a:gd name="connsiteY58-6810" fmla="*/ 88900 h 267964"/>
                    <a:gd name="connsiteX59-6811" fmla="*/ 10337800 w 10337800"/>
                    <a:gd name="connsiteY59-6812" fmla="*/ 12700 h 267964"/>
                    <a:gd name="connsiteX60-6813" fmla="*/ 0 w 10337800"/>
                    <a:gd name="connsiteY60-6814" fmla="*/ 0 h 267964"/>
                    <a:gd name="connsiteX61-6815" fmla="*/ 63500 w 10337800"/>
                    <a:gd name="connsiteY61-6816" fmla="*/ 88900 h 267964"/>
                    <a:gd name="connsiteX0-6817" fmla="*/ 63500 w 10337800"/>
                    <a:gd name="connsiteY0-6818" fmla="*/ 88900 h 267964"/>
                    <a:gd name="connsiteX1-6819" fmla="*/ 139700 w 10337800"/>
                    <a:gd name="connsiteY1-6820" fmla="*/ 190500 h 267964"/>
                    <a:gd name="connsiteX2-6821" fmla="*/ 279400 w 10337800"/>
                    <a:gd name="connsiteY2-6822" fmla="*/ 190500 h 267964"/>
                    <a:gd name="connsiteX3-6823" fmla="*/ 292100 w 10337800"/>
                    <a:gd name="connsiteY3-6824" fmla="*/ 114300 h 267964"/>
                    <a:gd name="connsiteX4-6825" fmla="*/ 431800 w 10337800"/>
                    <a:gd name="connsiteY4-6826" fmla="*/ 101600 h 267964"/>
                    <a:gd name="connsiteX5-6827" fmla="*/ 482600 w 10337800"/>
                    <a:gd name="connsiteY5-6828" fmla="*/ 203200 h 267964"/>
                    <a:gd name="connsiteX6-6829" fmla="*/ 711200 w 10337800"/>
                    <a:gd name="connsiteY6-6830" fmla="*/ 254000 h 267964"/>
                    <a:gd name="connsiteX7-6831" fmla="*/ 800100 w 10337800"/>
                    <a:gd name="connsiteY7-6832" fmla="*/ 127000 h 267964"/>
                    <a:gd name="connsiteX8-6833" fmla="*/ 952500 w 10337800"/>
                    <a:gd name="connsiteY8-6834" fmla="*/ 127000 h 267964"/>
                    <a:gd name="connsiteX9-6835" fmla="*/ 1066800 w 10337800"/>
                    <a:gd name="connsiteY9-6836" fmla="*/ 228600 h 267964"/>
                    <a:gd name="connsiteX10-6837" fmla="*/ 1130300 w 10337800"/>
                    <a:gd name="connsiteY10-6838" fmla="*/ 177800 h 267964"/>
                    <a:gd name="connsiteX11-6839" fmla="*/ 1193800 w 10337800"/>
                    <a:gd name="connsiteY11-6840" fmla="*/ 127000 h 267964"/>
                    <a:gd name="connsiteX12-6841" fmla="*/ 1270000 w 10337800"/>
                    <a:gd name="connsiteY12-6842" fmla="*/ 139700 h 267964"/>
                    <a:gd name="connsiteX13-6843" fmla="*/ 1308100 w 10337800"/>
                    <a:gd name="connsiteY13-6844" fmla="*/ 101600 h 267964"/>
                    <a:gd name="connsiteX14-6845" fmla="*/ 1409700 w 10337800"/>
                    <a:gd name="connsiteY14-6846" fmla="*/ 139700 h 267964"/>
                    <a:gd name="connsiteX15-6847" fmla="*/ 1473200 w 10337800"/>
                    <a:gd name="connsiteY15-6848" fmla="*/ 165100 h 267964"/>
                    <a:gd name="connsiteX16-6849" fmla="*/ 1536700 w 10337800"/>
                    <a:gd name="connsiteY16-6850" fmla="*/ 76200 h 267964"/>
                    <a:gd name="connsiteX17-6851" fmla="*/ 1638300 w 10337800"/>
                    <a:gd name="connsiteY17-6852" fmla="*/ 165100 h 267964"/>
                    <a:gd name="connsiteX18-6853" fmla="*/ 1943100 w 10337800"/>
                    <a:gd name="connsiteY18-6854" fmla="*/ 152400 h 267964"/>
                    <a:gd name="connsiteX19-6855" fmla="*/ 2032000 w 10337800"/>
                    <a:gd name="connsiteY19-6856" fmla="*/ 88900 h 267964"/>
                    <a:gd name="connsiteX20-6857" fmla="*/ 2146300 w 10337800"/>
                    <a:gd name="connsiteY20-6858" fmla="*/ 152400 h 267964"/>
                    <a:gd name="connsiteX21-6859" fmla="*/ 2336800 w 10337800"/>
                    <a:gd name="connsiteY21-6860" fmla="*/ 127000 h 267964"/>
                    <a:gd name="connsiteX22-6861" fmla="*/ 2527300 w 10337800"/>
                    <a:gd name="connsiteY22-6862" fmla="*/ 177800 h 267964"/>
                    <a:gd name="connsiteX23-6863" fmla="*/ 2692400 w 10337800"/>
                    <a:gd name="connsiteY23-6864" fmla="*/ 88900 h 267964"/>
                    <a:gd name="connsiteX24-6865" fmla="*/ 3162300 w 10337800"/>
                    <a:gd name="connsiteY24-6866" fmla="*/ 139700 h 267964"/>
                    <a:gd name="connsiteX25-6867" fmla="*/ 3683000 w 10337800"/>
                    <a:gd name="connsiteY25-6868" fmla="*/ 127000 h 267964"/>
                    <a:gd name="connsiteX26-6869" fmla="*/ 3797300 w 10337800"/>
                    <a:gd name="connsiteY26-6870" fmla="*/ 114300 h 267964"/>
                    <a:gd name="connsiteX27-6871" fmla="*/ 4114800 w 10337800"/>
                    <a:gd name="connsiteY27-6872" fmla="*/ 165100 h 267964"/>
                    <a:gd name="connsiteX28-6873" fmla="*/ 4381500 w 10337800"/>
                    <a:gd name="connsiteY28-6874" fmla="*/ 165100 h 267964"/>
                    <a:gd name="connsiteX29-6875" fmla="*/ 4559300 w 10337800"/>
                    <a:gd name="connsiteY29-6876" fmla="*/ 88900 h 267964"/>
                    <a:gd name="connsiteX30-6877" fmla="*/ 4813300 w 10337800"/>
                    <a:gd name="connsiteY30-6878" fmla="*/ 139700 h 267964"/>
                    <a:gd name="connsiteX31-6879" fmla="*/ 4965700 w 10337800"/>
                    <a:gd name="connsiteY31-6880" fmla="*/ 76200 h 267964"/>
                    <a:gd name="connsiteX32-6881" fmla="*/ 5194300 w 10337800"/>
                    <a:gd name="connsiteY32-6882" fmla="*/ 241300 h 267964"/>
                    <a:gd name="connsiteX33-6883" fmla="*/ 5499100 w 10337800"/>
                    <a:gd name="connsiteY33-6884" fmla="*/ 88900 h 267964"/>
                    <a:gd name="connsiteX34-6885" fmla="*/ 5626100 w 10337800"/>
                    <a:gd name="connsiteY34-6886" fmla="*/ 228600 h 267964"/>
                    <a:gd name="connsiteX35-6887" fmla="*/ 5753100 w 10337800"/>
                    <a:gd name="connsiteY35-6888" fmla="*/ 190500 h 267964"/>
                    <a:gd name="connsiteX36-6889" fmla="*/ 5918200 w 10337800"/>
                    <a:gd name="connsiteY36-6890" fmla="*/ 165100 h 267964"/>
                    <a:gd name="connsiteX37-6891" fmla="*/ 6134100 w 10337800"/>
                    <a:gd name="connsiteY37-6892" fmla="*/ 76200 h 267964"/>
                    <a:gd name="connsiteX38-6893" fmla="*/ 6477000 w 10337800"/>
                    <a:gd name="connsiteY38-6894" fmla="*/ 114300 h 267964"/>
                    <a:gd name="connsiteX39-6895" fmla="*/ 6832600 w 10337800"/>
                    <a:gd name="connsiteY39-6896" fmla="*/ 101600 h 267964"/>
                    <a:gd name="connsiteX40-6897" fmla="*/ 6997700 w 10337800"/>
                    <a:gd name="connsiteY40-6898" fmla="*/ 88900 h 267964"/>
                    <a:gd name="connsiteX41-6899" fmla="*/ 7124700 w 10337800"/>
                    <a:gd name="connsiteY41-6900" fmla="*/ 177800 h 267964"/>
                    <a:gd name="connsiteX42-6901" fmla="*/ 7277100 w 10337800"/>
                    <a:gd name="connsiteY42-6902" fmla="*/ 114300 h 267964"/>
                    <a:gd name="connsiteX43-6903" fmla="*/ 7505700 w 10337800"/>
                    <a:gd name="connsiteY43-6904" fmla="*/ 177800 h 267964"/>
                    <a:gd name="connsiteX44-6905" fmla="*/ 7772400 w 10337800"/>
                    <a:gd name="connsiteY44-6906" fmla="*/ 152400 h 267964"/>
                    <a:gd name="connsiteX45-6907" fmla="*/ 7823200 w 10337800"/>
                    <a:gd name="connsiteY45-6908" fmla="*/ 76200 h 267964"/>
                    <a:gd name="connsiteX46-6909" fmla="*/ 7988300 w 10337800"/>
                    <a:gd name="connsiteY46-6910" fmla="*/ 152400 h 267964"/>
                    <a:gd name="connsiteX47-6911" fmla="*/ 8216900 w 10337800"/>
                    <a:gd name="connsiteY47-6912" fmla="*/ 152400 h 267964"/>
                    <a:gd name="connsiteX48-6913" fmla="*/ 8407400 w 10337800"/>
                    <a:gd name="connsiteY48-6914" fmla="*/ 127000 h 267964"/>
                    <a:gd name="connsiteX49-6915" fmla="*/ 8775700 w 10337800"/>
                    <a:gd name="connsiteY49-6916" fmla="*/ 241300 h 267964"/>
                    <a:gd name="connsiteX50-6917" fmla="*/ 8978900 w 10337800"/>
                    <a:gd name="connsiteY50-6918" fmla="*/ 152400 h 267964"/>
                    <a:gd name="connsiteX51-6919" fmla="*/ 9144000 w 10337800"/>
                    <a:gd name="connsiteY51-6920" fmla="*/ 228600 h 267964"/>
                    <a:gd name="connsiteX52-6921" fmla="*/ 9194800 w 10337800"/>
                    <a:gd name="connsiteY52-6922" fmla="*/ 165100 h 267964"/>
                    <a:gd name="connsiteX53-6923" fmla="*/ 9309100 w 10337800"/>
                    <a:gd name="connsiteY53-6924" fmla="*/ 266700 h 267964"/>
                    <a:gd name="connsiteX54-6925" fmla="*/ 9525000 w 10337800"/>
                    <a:gd name="connsiteY54-6926" fmla="*/ 215900 h 267964"/>
                    <a:gd name="connsiteX55-6927" fmla="*/ 9563100 w 10337800"/>
                    <a:gd name="connsiteY55-6928" fmla="*/ 127000 h 267964"/>
                    <a:gd name="connsiteX56-6929" fmla="*/ 9740900 w 10337800"/>
                    <a:gd name="connsiteY56-6930" fmla="*/ 177800 h 267964"/>
                    <a:gd name="connsiteX57-6931" fmla="*/ 10147300 w 10337800"/>
                    <a:gd name="connsiteY57-6932" fmla="*/ 190500 h 267964"/>
                    <a:gd name="connsiteX58-6933" fmla="*/ 10325100 w 10337800"/>
                    <a:gd name="connsiteY58-6934" fmla="*/ 88900 h 267964"/>
                    <a:gd name="connsiteX59-6935" fmla="*/ 10337800 w 10337800"/>
                    <a:gd name="connsiteY59-6936" fmla="*/ 12700 h 267964"/>
                    <a:gd name="connsiteX60-6937" fmla="*/ 0 w 10337800"/>
                    <a:gd name="connsiteY60-6938" fmla="*/ 0 h 267964"/>
                    <a:gd name="connsiteX61-6939" fmla="*/ 63500 w 10337800"/>
                    <a:gd name="connsiteY61-6940" fmla="*/ 88900 h 267964"/>
                    <a:gd name="connsiteX0-6941" fmla="*/ 63500 w 10337800"/>
                    <a:gd name="connsiteY0-6942" fmla="*/ 88900 h 267964"/>
                    <a:gd name="connsiteX1-6943" fmla="*/ 139700 w 10337800"/>
                    <a:gd name="connsiteY1-6944" fmla="*/ 190500 h 267964"/>
                    <a:gd name="connsiteX2-6945" fmla="*/ 279400 w 10337800"/>
                    <a:gd name="connsiteY2-6946" fmla="*/ 190500 h 267964"/>
                    <a:gd name="connsiteX3-6947" fmla="*/ 292100 w 10337800"/>
                    <a:gd name="connsiteY3-6948" fmla="*/ 114300 h 267964"/>
                    <a:gd name="connsiteX4-6949" fmla="*/ 431800 w 10337800"/>
                    <a:gd name="connsiteY4-6950" fmla="*/ 101600 h 267964"/>
                    <a:gd name="connsiteX5-6951" fmla="*/ 482600 w 10337800"/>
                    <a:gd name="connsiteY5-6952" fmla="*/ 203200 h 267964"/>
                    <a:gd name="connsiteX6-6953" fmla="*/ 711200 w 10337800"/>
                    <a:gd name="connsiteY6-6954" fmla="*/ 254000 h 267964"/>
                    <a:gd name="connsiteX7-6955" fmla="*/ 800100 w 10337800"/>
                    <a:gd name="connsiteY7-6956" fmla="*/ 127000 h 267964"/>
                    <a:gd name="connsiteX8-6957" fmla="*/ 952500 w 10337800"/>
                    <a:gd name="connsiteY8-6958" fmla="*/ 127000 h 267964"/>
                    <a:gd name="connsiteX9-6959" fmla="*/ 1066800 w 10337800"/>
                    <a:gd name="connsiteY9-6960" fmla="*/ 228600 h 267964"/>
                    <a:gd name="connsiteX10-6961" fmla="*/ 1130300 w 10337800"/>
                    <a:gd name="connsiteY10-6962" fmla="*/ 177800 h 267964"/>
                    <a:gd name="connsiteX11-6963" fmla="*/ 1193800 w 10337800"/>
                    <a:gd name="connsiteY11-6964" fmla="*/ 127000 h 267964"/>
                    <a:gd name="connsiteX12-6965" fmla="*/ 1270000 w 10337800"/>
                    <a:gd name="connsiteY12-6966" fmla="*/ 139700 h 267964"/>
                    <a:gd name="connsiteX13-6967" fmla="*/ 1308100 w 10337800"/>
                    <a:gd name="connsiteY13-6968" fmla="*/ 101600 h 267964"/>
                    <a:gd name="connsiteX14-6969" fmla="*/ 1409700 w 10337800"/>
                    <a:gd name="connsiteY14-6970" fmla="*/ 139700 h 267964"/>
                    <a:gd name="connsiteX15-6971" fmla="*/ 1473200 w 10337800"/>
                    <a:gd name="connsiteY15-6972" fmla="*/ 165100 h 267964"/>
                    <a:gd name="connsiteX16-6973" fmla="*/ 1536700 w 10337800"/>
                    <a:gd name="connsiteY16-6974" fmla="*/ 76200 h 267964"/>
                    <a:gd name="connsiteX17-6975" fmla="*/ 1638300 w 10337800"/>
                    <a:gd name="connsiteY17-6976" fmla="*/ 165100 h 267964"/>
                    <a:gd name="connsiteX18-6977" fmla="*/ 1943100 w 10337800"/>
                    <a:gd name="connsiteY18-6978" fmla="*/ 152400 h 267964"/>
                    <a:gd name="connsiteX19-6979" fmla="*/ 2032000 w 10337800"/>
                    <a:gd name="connsiteY19-6980" fmla="*/ 88900 h 267964"/>
                    <a:gd name="connsiteX20-6981" fmla="*/ 2146300 w 10337800"/>
                    <a:gd name="connsiteY20-6982" fmla="*/ 152400 h 267964"/>
                    <a:gd name="connsiteX21-6983" fmla="*/ 2336800 w 10337800"/>
                    <a:gd name="connsiteY21-6984" fmla="*/ 127000 h 267964"/>
                    <a:gd name="connsiteX22-6985" fmla="*/ 2527300 w 10337800"/>
                    <a:gd name="connsiteY22-6986" fmla="*/ 177800 h 267964"/>
                    <a:gd name="connsiteX23-6987" fmla="*/ 2692400 w 10337800"/>
                    <a:gd name="connsiteY23-6988" fmla="*/ 88900 h 267964"/>
                    <a:gd name="connsiteX24-6989" fmla="*/ 3162300 w 10337800"/>
                    <a:gd name="connsiteY24-6990" fmla="*/ 139700 h 267964"/>
                    <a:gd name="connsiteX25-6991" fmla="*/ 3797300 w 10337800"/>
                    <a:gd name="connsiteY25-6992" fmla="*/ 114300 h 267964"/>
                    <a:gd name="connsiteX26-6993" fmla="*/ 4114800 w 10337800"/>
                    <a:gd name="connsiteY26-6994" fmla="*/ 165100 h 267964"/>
                    <a:gd name="connsiteX27-6995" fmla="*/ 4381500 w 10337800"/>
                    <a:gd name="connsiteY27-6996" fmla="*/ 165100 h 267964"/>
                    <a:gd name="connsiteX28-6997" fmla="*/ 4559300 w 10337800"/>
                    <a:gd name="connsiteY28-6998" fmla="*/ 88900 h 267964"/>
                    <a:gd name="connsiteX29-6999" fmla="*/ 4813300 w 10337800"/>
                    <a:gd name="connsiteY29-7000" fmla="*/ 139700 h 267964"/>
                    <a:gd name="connsiteX30-7001" fmla="*/ 4965700 w 10337800"/>
                    <a:gd name="connsiteY30-7002" fmla="*/ 76200 h 267964"/>
                    <a:gd name="connsiteX31-7003" fmla="*/ 5194300 w 10337800"/>
                    <a:gd name="connsiteY31-7004" fmla="*/ 241300 h 267964"/>
                    <a:gd name="connsiteX32-7005" fmla="*/ 5499100 w 10337800"/>
                    <a:gd name="connsiteY32-7006" fmla="*/ 88900 h 267964"/>
                    <a:gd name="connsiteX33-7007" fmla="*/ 5626100 w 10337800"/>
                    <a:gd name="connsiteY33-7008" fmla="*/ 228600 h 267964"/>
                    <a:gd name="connsiteX34-7009" fmla="*/ 5753100 w 10337800"/>
                    <a:gd name="connsiteY34-7010" fmla="*/ 190500 h 267964"/>
                    <a:gd name="connsiteX35-7011" fmla="*/ 5918200 w 10337800"/>
                    <a:gd name="connsiteY35-7012" fmla="*/ 165100 h 267964"/>
                    <a:gd name="connsiteX36-7013" fmla="*/ 6134100 w 10337800"/>
                    <a:gd name="connsiteY36-7014" fmla="*/ 76200 h 267964"/>
                    <a:gd name="connsiteX37-7015" fmla="*/ 6477000 w 10337800"/>
                    <a:gd name="connsiteY37-7016" fmla="*/ 114300 h 267964"/>
                    <a:gd name="connsiteX38-7017" fmla="*/ 6832600 w 10337800"/>
                    <a:gd name="connsiteY38-7018" fmla="*/ 101600 h 267964"/>
                    <a:gd name="connsiteX39-7019" fmla="*/ 6997700 w 10337800"/>
                    <a:gd name="connsiteY39-7020" fmla="*/ 88900 h 267964"/>
                    <a:gd name="connsiteX40-7021" fmla="*/ 7124700 w 10337800"/>
                    <a:gd name="connsiteY40-7022" fmla="*/ 177800 h 267964"/>
                    <a:gd name="connsiteX41-7023" fmla="*/ 7277100 w 10337800"/>
                    <a:gd name="connsiteY41-7024" fmla="*/ 114300 h 267964"/>
                    <a:gd name="connsiteX42-7025" fmla="*/ 7505700 w 10337800"/>
                    <a:gd name="connsiteY42-7026" fmla="*/ 177800 h 267964"/>
                    <a:gd name="connsiteX43-7027" fmla="*/ 7772400 w 10337800"/>
                    <a:gd name="connsiteY43-7028" fmla="*/ 152400 h 267964"/>
                    <a:gd name="connsiteX44-7029" fmla="*/ 7823200 w 10337800"/>
                    <a:gd name="connsiteY44-7030" fmla="*/ 76200 h 267964"/>
                    <a:gd name="connsiteX45-7031" fmla="*/ 7988300 w 10337800"/>
                    <a:gd name="connsiteY45-7032" fmla="*/ 152400 h 267964"/>
                    <a:gd name="connsiteX46-7033" fmla="*/ 8216900 w 10337800"/>
                    <a:gd name="connsiteY46-7034" fmla="*/ 152400 h 267964"/>
                    <a:gd name="connsiteX47-7035" fmla="*/ 8407400 w 10337800"/>
                    <a:gd name="connsiteY47-7036" fmla="*/ 127000 h 267964"/>
                    <a:gd name="connsiteX48-7037" fmla="*/ 8775700 w 10337800"/>
                    <a:gd name="connsiteY48-7038" fmla="*/ 241300 h 267964"/>
                    <a:gd name="connsiteX49-7039" fmla="*/ 8978900 w 10337800"/>
                    <a:gd name="connsiteY49-7040" fmla="*/ 152400 h 267964"/>
                    <a:gd name="connsiteX50-7041" fmla="*/ 9144000 w 10337800"/>
                    <a:gd name="connsiteY50-7042" fmla="*/ 228600 h 267964"/>
                    <a:gd name="connsiteX51-7043" fmla="*/ 9194800 w 10337800"/>
                    <a:gd name="connsiteY51-7044" fmla="*/ 165100 h 267964"/>
                    <a:gd name="connsiteX52-7045" fmla="*/ 9309100 w 10337800"/>
                    <a:gd name="connsiteY52-7046" fmla="*/ 266700 h 267964"/>
                    <a:gd name="connsiteX53-7047" fmla="*/ 9525000 w 10337800"/>
                    <a:gd name="connsiteY53-7048" fmla="*/ 215900 h 267964"/>
                    <a:gd name="connsiteX54-7049" fmla="*/ 9563100 w 10337800"/>
                    <a:gd name="connsiteY54-7050" fmla="*/ 127000 h 267964"/>
                    <a:gd name="connsiteX55-7051" fmla="*/ 9740900 w 10337800"/>
                    <a:gd name="connsiteY55-7052" fmla="*/ 177800 h 267964"/>
                    <a:gd name="connsiteX56-7053" fmla="*/ 10147300 w 10337800"/>
                    <a:gd name="connsiteY56-7054" fmla="*/ 190500 h 267964"/>
                    <a:gd name="connsiteX57-7055" fmla="*/ 10325100 w 10337800"/>
                    <a:gd name="connsiteY57-7056" fmla="*/ 88900 h 267964"/>
                    <a:gd name="connsiteX58-7057" fmla="*/ 10337800 w 10337800"/>
                    <a:gd name="connsiteY58-7058" fmla="*/ 12700 h 267964"/>
                    <a:gd name="connsiteX59-7059" fmla="*/ 0 w 10337800"/>
                    <a:gd name="connsiteY59-7060" fmla="*/ 0 h 267964"/>
                    <a:gd name="connsiteX60-7061" fmla="*/ 63500 w 10337800"/>
                    <a:gd name="connsiteY60-7062" fmla="*/ 88900 h 267964"/>
                    <a:gd name="connsiteX0-7063" fmla="*/ 63500 w 10337800"/>
                    <a:gd name="connsiteY0-7064" fmla="*/ 88900 h 267964"/>
                    <a:gd name="connsiteX1-7065" fmla="*/ 139700 w 10337800"/>
                    <a:gd name="connsiteY1-7066" fmla="*/ 190500 h 267964"/>
                    <a:gd name="connsiteX2-7067" fmla="*/ 279400 w 10337800"/>
                    <a:gd name="connsiteY2-7068" fmla="*/ 190500 h 267964"/>
                    <a:gd name="connsiteX3-7069" fmla="*/ 292100 w 10337800"/>
                    <a:gd name="connsiteY3-7070" fmla="*/ 114300 h 267964"/>
                    <a:gd name="connsiteX4-7071" fmla="*/ 431800 w 10337800"/>
                    <a:gd name="connsiteY4-7072" fmla="*/ 101600 h 267964"/>
                    <a:gd name="connsiteX5-7073" fmla="*/ 482600 w 10337800"/>
                    <a:gd name="connsiteY5-7074" fmla="*/ 203200 h 267964"/>
                    <a:gd name="connsiteX6-7075" fmla="*/ 711200 w 10337800"/>
                    <a:gd name="connsiteY6-7076" fmla="*/ 254000 h 267964"/>
                    <a:gd name="connsiteX7-7077" fmla="*/ 800100 w 10337800"/>
                    <a:gd name="connsiteY7-7078" fmla="*/ 127000 h 267964"/>
                    <a:gd name="connsiteX8-7079" fmla="*/ 952500 w 10337800"/>
                    <a:gd name="connsiteY8-7080" fmla="*/ 127000 h 267964"/>
                    <a:gd name="connsiteX9-7081" fmla="*/ 1066800 w 10337800"/>
                    <a:gd name="connsiteY9-7082" fmla="*/ 228600 h 267964"/>
                    <a:gd name="connsiteX10-7083" fmla="*/ 1130300 w 10337800"/>
                    <a:gd name="connsiteY10-7084" fmla="*/ 177800 h 267964"/>
                    <a:gd name="connsiteX11-7085" fmla="*/ 1193800 w 10337800"/>
                    <a:gd name="connsiteY11-7086" fmla="*/ 127000 h 267964"/>
                    <a:gd name="connsiteX12-7087" fmla="*/ 1270000 w 10337800"/>
                    <a:gd name="connsiteY12-7088" fmla="*/ 139700 h 267964"/>
                    <a:gd name="connsiteX13-7089" fmla="*/ 1308100 w 10337800"/>
                    <a:gd name="connsiteY13-7090" fmla="*/ 101600 h 267964"/>
                    <a:gd name="connsiteX14-7091" fmla="*/ 1409700 w 10337800"/>
                    <a:gd name="connsiteY14-7092" fmla="*/ 139700 h 267964"/>
                    <a:gd name="connsiteX15-7093" fmla="*/ 1473200 w 10337800"/>
                    <a:gd name="connsiteY15-7094" fmla="*/ 165100 h 267964"/>
                    <a:gd name="connsiteX16-7095" fmla="*/ 1536700 w 10337800"/>
                    <a:gd name="connsiteY16-7096" fmla="*/ 76200 h 267964"/>
                    <a:gd name="connsiteX17-7097" fmla="*/ 1638300 w 10337800"/>
                    <a:gd name="connsiteY17-7098" fmla="*/ 165100 h 267964"/>
                    <a:gd name="connsiteX18-7099" fmla="*/ 1943100 w 10337800"/>
                    <a:gd name="connsiteY18-7100" fmla="*/ 152400 h 267964"/>
                    <a:gd name="connsiteX19-7101" fmla="*/ 2032000 w 10337800"/>
                    <a:gd name="connsiteY19-7102" fmla="*/ 88900 h 267964"/>
                    <a:gd name="connsiteX20-7103" fmla="*/ 2146300 w 10337800"/>
                    <a:gd name="connsiteY20-7104" fmla="*/ 152400 h 267964"/>
                    <a:gd name="connsiteX21-7105" fmla="*/ 2336800 w 10337800"/>
                    <a:gd name="connsiteY21-7106" fmla="*/ 127000 h 267964"/>
                    <a:gd name="connsiteX22-7107" fmla="*/ 2527300 w 10337800"/>
                    <a:gd name="connsiteY22-7108" fmla="*/ 177800 h 267964"/>
                    <a:gd name="connsiteX23-7109" fmla="*/ 2692400 w 10337800"/>
                    <a:gd name="connsiteY23-7110" fmla="*/ 88900 h 267964"/>
                    <a:gd name="connsiteX24-7111" fmla="*/ 3162300 w 10337800"/>
                    <a:gd name="connsiteY24-7112" fmla="*/ 139700 h 267964"/>
                    <a:gd name="connsiteX25-7113" fmla="*/ 3797300 w 10337800"/>
                    <a:gd name="connsiteY25-7114" fmla="*/ 114300 h 267964"/>
                    <a:gd name="connsiteX26-7115" fmla="*/ 4114800 w 10337800"/>
                    <a:gd name="connsiteY26-7116" fmla="*/ 165100 h 267964"/>
                    <a:gd name="connsiteX27-7117" fmla="*/ 4381500 w 10337800"/>
                    <a:gd name="connsiteY27-7118" fmla="*/ 165100 h 267964"/>
                    <a:gd name="connsiteX28-7119" fmla="*/ 4559300 w 10337800"/>
                    <a:gd name="connsiteY28-7120" fmla="*/ 88900 h 267964"/>
                    <a:gd name="connsiteX29-7121" fmla="*/ 4813300 w 10337800"/>
                    <a:gd name="connsiteY29-7122" fmla="*/ 139700 h 267964"/>
                    <a:gd name="connsiteX30-7123" fmla="*/ 4965700 w 10337800"/>
                    <a:gd name="connsiteY30-7124" fmla="*/ 76200 h 267964"/>
                    <a:gd name="connsiteX31-7125" fmla="*/ 5194300 w 10337800"/>
                    <a:gd name="connsiteY31-7126" fmla="*/ 241300 h 267964"/>
                    <a:gd name="connsiteX32-7127" fmla="*/ 5499100 w 10337800"/>
                    <a:gd name="connsiteY32-7128" fmla="*/ 88900 h 267964"/>
                    <a:gd name="connsiteX33-7129" fmla="*/ 5626100 w 10337800"/>
                    <a:gd name="connsiteY33-7130" fmla="*/ 228600 h 267964"/>
                    <a:gd name="connsiteX34-7131" fmla="*/ 5753100 w 10337800"/>
                    <a:gd name="connsiteY34-7132" fmla="*/ 190500 h 267964"/>
                    <a:gd name="connsiteX35-7133" fmla="*/ 5918200 w 10337800"/>
                    <a:gd name="connsiteY35-7134" fmla="*/ 165100 h 267964"/>
                    <a:gd name="connsiteX36-7135" fmla="*/ 6134100 w 10337800"/>
                    <a:gd name="connsiteY36-7136" fmla="*/ 76200 h 267964"/>
                    <a:gd name="connsiteX37-7137" fmla="*/ 6477000 w 10337800"/>
                    <a:gd name="connsiteY37-7138" fmla="*/ 114300 h 267964"/>
                    <a:gd name="connsiteX38-7139" fmla="*/ 6832600 w 10337800"/>
                    <a:gd name="connsiteY38-7140" fmla="*/ 101600 h 267964"/>
                    <a:gd name="connsiteX39-7141" fmla="*/ 6997700 w 10337800"/>
                    <a:gd name="connsiteY39-7142" fmla="*/ 88900 h 267964"/>
                    <a:gd name="connsiteX40-7143" fmla="*/ 7124700 w 10337800"/>
                    <a:gd name="connsiteY40-7144" fmla="*/ 177800 h 267964"/>
                    <a:gd name="connsiteX41-7145" fmla="*/ 7277100 w 10337800"/>
                    <a:gd name="connsiteY41-7146" fmla="*/ 114300 h 267964"/>
                    <a:gd name="connsiteX42-7147" fmla="*/ 7505700 w 10337800"/>
                    <a:gd name="connsiteY42-7148" fmla="*/ 177800 h 267964"/>
                    <a:gd name="connsiteX43-7149" fmla="*/ 7772400 w 10337800"/>
                    <a:gd name="connsiteY43-7150" fmla="*/ 152400 h 267964"/>
                    <a:gd name="connsiteX44-7151" fmla="*/ 7823200 w 10337800"/>
                    <a:gd name="connsiteY44-7152" fmla="*/ 76200 h 267964"/>
                    <a:gd name="connsiteX45-7153" fmla="*/ 7988300 w 10337800"/>
                    <a:gd name="connsiteY45-7154" fmla="*/ 152400 h 267964"/>
                    <a:gd name="connsiteX46-7155" fmla="*/ 8216900 w 10337800"/>
                    <a:gd name="connsiteY46-7156" fmla="*/ 152400 h 267964"/>
                    <a:gd name="connsiteX47-7157" fmla="*/ 8407400 w 10337800"/>
                    <a:gd name="connsiteY47-7158" fmla="*/ 127000 h 267964"/>
                    <a:gd name="connsiteX48-7159" fmla="*/ 8775700 w 10337800"/>
                    <a:gd name="connsiteY48-7160" fmla="*/ 241300 h 267964"/>
                    <a:gd name="connsiteX49-7161" fmla="*/ 8978900 w 10337800"/>
                    <a:gd name="connsiteY49-7162" fmla="*/ 152400 h 267964"/>
                    <a:gd name="connsiteX50-7163" fmla="*/ 9144000 w 10337800"/>
                    <a:gd name="connsiteY50-7164" fmla="*/ 228600 h 267964"/>
                    <a:gd name="connsiteX51-7165" fmla="*/ 9194800 w 10337800"/>
                    <a:gd name="connsiteY51-7166" fmla="*/ 165100 h 267964"/>
                    <a:gd name="connsiteX52-7167" fmla="*/ 9309100 w 10337800"/>
                    <a:gd name="connsiteY52-7168" fmla="*/ 266700 h 267964"/>
                    <a:gd name="connsiteX53-7169" fmla="*/ 9525000 w 10337800"/>
                    <a:gd name="connsiteY53-7170" fmla="*/ 215900 h 267964"/>
                    <a:gd name="connsiteX54-7171" fmla="*/ 9563100 w 10337800"/>
                    <a:gd name="connsiteY54-7172" fmla="*/ 127000 h 267964"/>
                    <a:gd name="connsiteX55-7173" fmla="*/ 9740900 w 10337800"/>
                    <a:gd name="connsiteY55-7174" fmla="*/ 177800 h 267964"/>
                    <a:gd name="connsiteX56-7175" fmla="*/ 10147300 w 10337800"/>
                    <a:gd name="connsiteY56-7176" fmla="*/ 190500 h 267964"/>
                    <a:gd name="connsiteX57-7177" fmla="*/ 10325100 w 10337800"/>
                    <a:gd name="connsiteY57-7178" fmla="*/ 88900 h 267964"/>
                    <a:gd name="connsiteX58-7179" fmla="*/ 10337800 w 10337800"/>
                    <a:gd name="connsiteY58-7180" fmla="*/ 12700 h 267964"/>
                    <a:gd name="connsiteX59-7181" fmla="*/ 0 w 10337800"/>
                    <a:gd name="connsiteY59-7182" fmla="*/ 0 h 267964"/>
                    <a:gd name="connsiteX60-7183" fmla="*/ 63500 w 10337800"/>
                    <a:gd name="connsiteY60-7184" fmla="*/ 88900 h 267964"/>
                    <a:gd name="connsiteX0-7185" fmla="*/ 63500 w 10337800"/>
                    <a:gd name="connsiteY0-7186" fmla="*/ 88900 h 267964"/>
                    <a:gd name="connsiteX1-7187" fmla="*/ 139700 w 10337800"/>
                    <a:gd name="connsiteY1-7188" fmla="*/ 190500 h 267964"/>
                    <a:gd name="connsiteX2-7189" fmla="*/ 279400 w 10337800"/>
                    <a:gd name="connsiteY2-7190" fmla="*/ 190500 h 267964"/>
                    <a:gd name="connsiteX3-7191" fmla="*/ 292100 w 10337800"/>
                    <a:gd name="connsiteY3-7192" fmla="*/ 114300 h 267964"/>
                    <a:gd name="connsiteX4-7193" fmla="*/ 431800 w 10337800"/>
                    <a:gd name="connsiteY4-7194" fmla="*/ 101600 h 267964"/>
                    <a:gd name="connsiteX5-7195" fmla="*/ 482600 w 10337800"/>
                    <a:gd name="connsiteY5-7196" fmla="*/ 203200 h 267964"/>
                    <a:gd name="connsiteX6-7197" fmla="*/ 711200 w 10337800"/>
                    <a:gd name="connsiteY6-7198" fmla="*/ 254000 h 267964"/>
                    <a:gd name="connsiteX7-7199" fmla="*/ 800100 w 10337800"/>
                    <a:gd name="connsiteY7-7200" fmla="*/ 127000 h 267964"/>
                    <a:gd name="connsiteX8-7201" fmla="*/ 952500 w 10337800"/>
                    <a:gd name="connsiteY8-7202" fmla="*/ 127000 h 267964"/>
                    <a:gd name="connsiteX9-7203" fmla="*/ 1066800 w 10337800"/>
                    <a:gd name="connsiteY9-7204" fmla="*/ 228600 h 267964"/>
                    <a:gd name="connsiteX10-7205" fmla="*/ 1130300 w 10337800"/>
                    <a:gd name="connsiteY10-7206" fmla="*/ 177800 h 267964"/>
                    <a:gd name="connsiteX11-7207" fmla="*/ 1193800 w 10337800"/>
                    <a:gd name="connsiteY11-7208" fmla="*/ 127000 h 267964"/>
                    <a:gd name="connsiteX12-7209" fmla="*/ 1270000 w 10337800"/>
                    <a:gd name="connsiteY12-7210" fmla="*/ 139700 h 267964"/>
                    <a:gd name="connsiteX13-7211" fmla="*/ 1308100 w 10337800"/>
                    <a:gd name="connsiteY13-7212" fmla="*/ 101600 h 267964"/>
                    <a:gd name="connsiteX14-7213" fmla="*/ 1409700 w 10337800"/>
                    <a:gd name="connsiteY14-7214" fmla="*/ 139700 h 267964"/>
                    <a:gd name="connsiteX15-7215" fmla="*/ 1473200 w 10337800"/>
                    <a:gd name="connsiteY15-7216" fmla="*/ 165100 h 267964"/>
                    <a:gd name="connsiteX16-7217" fmla="*/ 1536700 w 10337800"/>
                    <a:gd name="connsiteY16-7218" fmla="*/ 76200 h 267964"/>
                    <a:gd name="connsiteX17-7219" fmla="*/ 1638300 w 10337800"/>
                    <a:gd name="connsiteY17-7220" fmla="*/ 165100 h 267964"/>
                    <a:gd name="connsiteX18-7221" fmla="*/ 1943100 w 10337800"/>
                    <a:gd name="connsiteY18-7222" fmla="*/ 152400 h 267964"/>
                    <a:gd name="connsiteX19-7223" fmla="*/ 2032000 w 10337800"/>
                    <a:gd name="connsiteY19-7224" fmla="*/ 88900 h 267964"/>
                    <a:gd name="connsiteX20-7225" fmla="*/ 2146300 w 10337800"/>
                    <a:gd name="connsiteY20-7226" fmla="*/ 152400 h 267964"/>
                    <a:gd name="connsiteX21-7227" fmla="*/ 2336800 w 10337800"/>
                    <a:gd name="connsiteY21-7228" fmla="*/ 127000 h 267964"/>
                    <a:gd name="connsiteX22-7229" fmla="*/ 2527300 w 10337800"/>
                    <a:gd name="connsiteY22-7230" fmla="*/ 177800 h 267964"/>
                    <a:gd name="connsiteX23-7231" fmla="*/ 2692400 w 10337800"/>
                    <a:gd name="connsiteY23-7232" fmla="*/ 88900 h 267964"/>
                    <a:gd name="connsiteX24-7233" fmla="*/ 3162300 w 10337800"/>
                    <a:gd name="connsiteY24-7234" fmla="*/ 139700 h 267964"/>
                    <a:gd name="connsiteX25-7235" fmla="*/ 3797300 w 10337800"/>
                    <a:gd name="connsiteY25-7236" fmla="*/ 114300 h 267964"/>
                    <a:gd name="connsiteX26-7237" fmla="*/ 4114800 w 10337800"/>
                    <a:gd name="connsiteY26-7238" fmla="*/ 165100 h 267964"/>
                    <a:gd name="connsiteX27-7239" fmla="*/ 4381500 w 10337800"/>
                    <a:gd name="connsiteY27-7240" fmla="*/ 165100 h 267964"/>
                    <a:gd name="connsiteX28-7241" fmla="*/ 4559300 w 10337800"/>
                    <a:gd name="connsiteY28-7242" fmla="*/ 88900 h 267964"/>
                    <a:gd name="connsiteX29-7243" fmla="*/ 4813300 w 10337800"/>
                    <a:gd name="connsiteY29-7244" fmla="*/ 139700 h 267964"/>
                    <a:gd name="connsiteX30-7245" fmla="*/ 4965700 w 10337800"/>
                    <a:gd name="connsiteY30-7246" fmla="*/ 76200 h 267964"/>
                    <a:gd name="connsiteX31-7247" fmla="*/ 5194300 w 10337800"/>
                    <a:gd name="connsiteY31-7248" fmla="*/ 241300 h 267964"/>
                    <a:gd name="connsiteX32-7249" fmla="*/ 5499100 w 10337800"/>
                    <a:gd name="connsiteY32-7250" fmla="*/ 88900 h 267964"/>
                    <a:gd name="connsiteX33-7251" fmla="*/ 5753100 w 10337800"/>
                    <a:gd name="connsiteY33-7252" fmla="*/ 190500 h 267964"/>
                    <a:gd name="connsiteX34-7253" fmla="*/ 5918200 w 10337800"/>
                    <a:gd name="connsiteY34-7254" fmla="*/ 165100 h 267964"/>
                    <a:gd name="connsiteX35-7255" fmla="*/ 6134100 w 10337800"/>
                    <a:gd name="connsiteY35-7256" fmla="*/ 76200 h 267964"/>
                    <a:gd name="connsiteX36-7257" fmla="*/ 6477000 w 10337800"/>
                    <a:gd name="connsiteY36-7258" fmla="*/ 114300 h 267964"/>
                    <a:gd name="connsiteX37-7259" fmla="*/ 6832600 w 10337800"/>
                    <a:gd name="connsiteY37-7260" fmla="*/ 101600 h 267964"/>
                    <a:gd name="connsiteX38-7261" fmla="*/ 6997700 w 10337800"/>
                    <a:gd name="connsiteY38-7262" fmla="*/ 88900 h 267964"/>
                    <a:gd name="connsiteX39-7263" fmla="*/ 7124700 w 10337800"/>
                    <a:gd name="connsiteY39-7264" fmla="*/ 177800 h 267964"/>
                    <a:gd name="connsiteX40-7265" fmla="*/ 7277100 w 10337800"/>
                    <a:gd name="connsiteY40-7266" fmla="*/ 114300 h 267964"/>
                    <a:gd name="connsiteX41-7267" fmla="*/ 7505700 w 10337800"/>
                    <a:gd name="connsiteY41-7268" fmla="*/ 177800 h 267964"/>
                    <a:gd name="connsiteX42-7269" fmla="*/ 7772400 w 10337800"/>
                    <a:gd name="connsiteY42-7270" fmla="*/ 152400 h 267964"/>
                    <a:gd name="connsiteX43-7271" fmla="*/ 7823200 w 10337800"/>
                    <a:gd name="connsiteY43-7272" fmla="*/ 76200 h 267964"/>
                    <a:gd name="connsiteX44-7273" fmla="*/ 7988300 w 10337800"/>
                    <a:gd name="connsiteY44-7274" fmla="*/ 152400 h 267964"/>
                    <a:gd name="connsiteX45-7275" fmla="*/ 8216900 w 10337800"/>
                    <a:gd name="connsiteY45-7276" fmla="*/ 152400 h 267964"/>
                    <a:gd name="connsiteX46-7277" fmla="*/ 8407400 w 10337800"/>
                    <a:gd name="connsiteY46-7278" fmla="*/ 127000 h 267964"/>
                    <a:gd name="connsiteX47-7279" fmla="*/ 8775700 w 10337800"/>
                    <a:gd name="connsiteY47-7280" fmla="*/ 241300 h 267964"/>
                    <a:gd name="connsiteX48-7281" fmla="*/ 8978900 w 10337800"/>
                    <a:gd name="connsiteY48-7282" fmla="*/ 152400 h 267964"/>
                    <a:gd name="connsiteX49-7283" fmla="*/ 9144000 w 10337800"/>
                    <a:gd name="connsiteY49-7284" fmla="*/ 228600 h 267964"/>
                    <a:gd name="connsiteX50-7285" fmla="*/ 9194800 w 10337800"/>
                    <a:gd name="connsiteY50-7286" fmla="*/ 165100 h 267964"/>
                    <a:gd name="connsiteX51-7287" fmla="*/ 9309100 w 10337800"/>
                    <a:gd name="connsiteY51-7288" fmla="*/ 266700 h 267964"/>
                    <a:gd name="connsiteX52-7289" fmla="*/ 9525000 w 10337800"/>
                    <a:gd name="connsiteY52-7290" fmla="*/ 215900 h 267964"/>
                    <a:gd name="connsiteX53-7291" fmla="*/ 9563100 w 10337800"/>
                    <a:gd name="connsiteY53-7292" fmla="*/ 127000 h 267964"/>
                    <a:gd name="connsiteX54-7293" fmla="*/ 9740900 w 10337800"/>
                    <a:gd name="connsiteY54-7294" fmla="*/ 177800 h 267964"/>
                    <a:gd name="connsiteX55-7295" fmla="*/ 10147300 w 10337800"/>
                    <a:gd name="connsiteY55-7296" fmla="*/ 190500 h 267964"/>
                    <a:gd name="connsiteX56-7297" fmla="*/ 10325100 w 10337800"/>
                    <a:gd name="connsiteY56-7298" fmla="*/ 88900 h 267964"/>
                    <a:gd name="connsiteX57-7299" fmla="*/ 10337800 w 10337800"/>
                    <a:gd name="connsiteY57-7300" fmla="*/ 12700 h 267964"/>
                    <a:gd name="connsiteX58-7301" fmla="*/ 0 w 10337800"/>
                    <a:gd name="connsiteY58-7302" fmla="*/ 0 h 267964"/>
                    <a:gd name="connsiteX59-7303" fmla="*/ 63500 w 10337800"/>
                    <a:gd name="connsiteY59-7304" fmla="*/ 88900 h 267964"/>
                    <a:gd name="connsiteX0-7305" fmla="*/ 63500 w 10337800"/>
                    <a:gd name="connsiteY0-7306" fmla="*/ 88900 h 267964"/>
                    <a:gd name="connsiteX1-7307" fmla="*/ 139700 w 10337800"/>
                    <a:gd name="connsiteY1-7308" fmla="*/ 190500 h 267964"/>
                    <a:gd name="connsiteX2-7309" fmla="*/ 279400 w 10337800"/>
                    <a:gd name="connsiteY2-7310" fmla="*/ 190500 h 267964"/>
                    <a:gd name="connsiteX3-7311" fmla="*/ 292100 w 10337800"/>
                    <a:gd name="connsiteY3-7312" fmla="*/ 114300 h 267964"/>
                    <a:gd name="connsiteX4-7313" fmla="*/ 431800 w 10337800"/>
                    <a:gd name="connsiteY4-7314" fmla="*/ 101600 h 267964"/>
                    <a:gd name="connsiteX5-7315" fmla="*/ 482600 w 10337800"/>
                    <a:gd name="connsiteY5-7316" fmla="*/ 203200 h 267964"/>
                    <a:gd name="connsiteX6-7317" fmla="*/ 711200 w 10337800"/>
                    <a:gd name="connsiteY6-7318" fmla="*/ 254000 h 267964"/>
                    <a:gd name="connsiteX7-7319" fmla="*/ 800100 w 10337800"/>
                    <a:gd name="connsiteY7-7320" fmla="*/ 127000 h 267964"/>
                    <a:gd name="connsiteX8-7321" fmla="*/ 952500 w 10337800"/>
                    <a:gd name="connsiteY8-7322" fmla="*/ 127000 h 267964"/>
                    <a:gd name="connsiteX9-7323" fmla="*/ 1066800 w 10337800"/>
                    <a:gd name="connsiteY9-7324" fmla="*/ 228600 h 267964"/>
                    <a:gd name="connsiteX10-7325" fmla="*/ 1130300 w 10337800"/>
                    <a:gd name="connsiteY10-7326" fmla="*/ 177800 h 267964"/>
                    <a:gd name="connsiteX11-7327" fmla="*/ 1193800 w 10337800"/>
                    <a:gd name="connsiteY11-7328" fmla="*/ 127000 h 267964"/>
                    <a:gd name="connsiteX12-7329" fmla="*/ 1270000 w 10337800"/>
                    <a:gd name="connsiteY12-7330" fmla="*/ 139700 h 267964"/>
                    <a:gd name="connsiteX13-7331" fmla="*/ 1308100 w 10337800"/>
                    <a:gd name="connsiteY13-7332" fmla="*/ 101600 h 267964"/>
                    <a:gd name="connsiteX14-7333" fmla="*/ 1409700 w 10337800"/>
                    <a:gd name="connsiteY14-7334" fmla="*/ 139700 h 267964"/>
                    <a:gd name="connsiteX15-7335" fmla="*/ 1473200 w 10337800"/>
                    <a:gd name="connsiteY15-7336" fmla="*/ 165100 h 267964"/>
                    <a:gd name="connsiteX16-7337" fmla="*/ 1536700 w 10337800"/>
                    <a:gd name="connsiteY16-7338" fmla="*/ 76200 h 267964"/>
                    <a:gd name="connsiteX17-7339" fmla="*/ 1638300 w 10337800"/>
                    <a:gd name="connsiteY17-7340" fmla="*/ 165100 h 267964"/>
                    <a:gd name="connsiteX18-7341" fmla="*/ 1943100 w 10337800"/>
                    <a:gd name="connsiteY18-7342" fmla="*/ 152400 h 267964"/>
                    <a:gd name="connsiteX19-7343" fmla="*/ 2032000 w 10337800"/>
                    <a:gd name="connsiteY19-7344" fmla="*/ 88900 h 267964"/>
                    <a:gd name="connsiteX20-7345" fmla="*/ 2146300 w 10337800"/>
                    <a:gd name="connsiteY20-7346" fmla="*/ 152400 h 267964"/>
                    <a:gd name="connsiteX21-7347" fmla="*/ 2336800 w 10337800"/>
                    <a:gd name="connsiteY21-7348" fmla="*/ 127000 h 267964"/>
                    <a:gd name="connsiteX22-7349" fmla="*/ 2527300 w 10337800"/>
                    <a:gd name="connsiteY22-7350" fmla="*/ 177800 h 267964"/>
                    <a:gd name="connsiteX23-7351" fmla="*/ 2692400 w 10337800"/>
                    <a:gd name="connsiteY23-7352" fmla="*/ 88900 h 267964"/>
                    <a:gd name="connsiteX24-7353" fmla="*/ 3162300 w 10337800"/>
                    <a:gd name="connsiteY24-7354" fmla="*/ 139700 h 267964"/>
                    <a:gd name="connsiteX25-7355" fmla="*/ 3797300 w 10337800"/>
                    <a:gd name="connsiteY25-7356" fmla="*/ 114300 h 267964"/>
                    <a:gd name="connsiteX26-7357" fmla="*/ 4114800 w 10337800"/>
                    <a:gd name="connsiteY26-7358" fmla="*/ 165100 h 267964"/>
                    <a:gd name="connsiteX27-7359" fmla="*/ 4381500 w 10337800"/>
                    <a:gd name="connsiteY27-7360" fmla="*/ 165100 h 267964"/>
                    <a:gd name="connsiteX28-7361" fmla="*/ 4559300 w 10337800"/>
                    <a:gd name="connsiteY28-7362" fmla="*/ 88900 h 267964"/>
                    <a:gd name="connsiteX29-7363" fmla="*/ 4813300 w 10337800"/>
                    <a:gd name="connsiteY29-7364" fmla="*/ 139700 h 267964"/>
                    <a:gd name="connsiteX30-7365" fmla="*/ 4965700 w 10337800"/>
                    <a:gd name="connsiteY30-7366" fmla="*/ 76200 h 267964"/>
                    <a:gd name="connsiteX31-7367" fmla="*/ 5194300 w 10337800"/>
                    <a:gd name="connsiteY31-7368" fmla="*/ 241300 h 267964"/>
                    <a:gd name="connsiteX32-7369" fmla="*/ 5499100 w 10337800"/>
                    <a:gd name="connsiteY32-7370" fmla="*/ 88900 h 267964"/>
                    <a:gd name="connsiteX33-7371" fmla="*/ 5753100 w 10337800"/>
                    <a:gd name="connsiteY33-7372" fmla="*/ 190500 h 267964"/>
                    <a:gd name="connsiteX34-7373" fmla="*/ 5918200 w 10337800"/>
                    <a:gd name="connsiteY34-7374" fmla="*/ 165100 h 267964"/>
                    <a:gd name="connsiteX35-7375" fmla="*/ 6134100 w 10337800"/>
                    <a:gd name="connsiteY35-7376" fmla="*/ 76200 h 267964"/>
                    <a:gd name="connsiteX36-7377" fmla="*/ 6477000 w 10337800"/>
                    <a:gd name="connsiteY36-7378" fmla="*/ 114300 h 267964"/>
                    <a:gd name="connsiteX37-7379" fmla="*/ 6832600 w 10337800"/>
                    <a:gd name="connsiteY37-7380" fmla="*/ 101600 h 267964"/>
                    <a:gd name="connsiteX38-7381" fmla="*/ 6997700 w 10337800"/>
                    <a:gd name="connsiteY38-7382" fmla="*/ 88900 h 267964"/>
                    <a:gd name="connsiteX39-7383" fmla="*/ 7124700 w 10337800"/>
                    <a:gd name="connsiteY39-7384" fmla="*/ 177800 h 267964"/>
                    <a:gd name="connsiteX40-7385" fmla="*/ 7277100 w 10337800"/>
                    <a:gd name="connsiteY40-7386" fmla="*/ 114300 h 267964"/>
                    <a:gd name="connsiteX41-7387" fmla="*/ 7505700 w 10337800"/>
                    <a:gd name="connsiteY41-7388" fmla="*/ 177800 h 267964"/>
                    <a:gd name="connsiteX42-7389" fmla="*/ 7772400 w 10337800"/>
                    <a:gd name="connsiteY42-7390" fmla="*/ 152400 h 267964"/>
                    <a:gd name="connsiteX43-7391" fmla="*/ 7823200 w 10337800"/>
                    <a:gd name="connsiteY43-7392" fmla="*/ 76200 h 267964"/>
                    <a:gd name="connsiteX44-7393" fmla="*/ 7988300 w 10337800"/>
                    <a:gd name="connsiteY44-7394" fmla="*/ 152400 h 267964"/>
                    <a:gd name="connsiteX45-7395" fmla="*/ 8216900 w 10337800"/>
                    <a:gd name="connsiteY45-7396" fmla="*/ 152400 h 267964"/>
                    <a:gd name="connsiteX46-7397" fmla="*/ 8407400 w 10337800"/>
                    <a:gd name="connsiteY46-7398" fmla="*/ 127000 h 267964"/>
                    <a:gd name="connsiteX47-7399" fmla="*/ 8775700 w 10337800"/>
                    <a:gd name="connsiteY47-7400" fmla="*/ 241300 h 267964"/>
                    <a:gd name="connsiteX48-7401" fmla="*/ 8978900 w 10337800"/>
                    <a:gd name="connsiteY48-7402" fmla="*/ 152400 h 267964"/>
                    <a:gd name="connsiteX49-7403" fmla="*/ 9144000 w 10337800"/>
                    <a:gd name="connsiteY49-7404" fmla="*/ 228600 h 267964"/>
                    <a:gd name="connsiteX50-7405" fmla="*/ 9194800 w 10337800"/>
                    <a:gd name="connsiteY50-7406" fmla="*/ 165100 h 267964"/>
                    <a:gd name="connsiteX51-7407" fmla="*/ 9309100 w 10337800"/>
                    <a:gd name="connsiteY51-7408" fmla="*/ 266700 h 267964"/>
                    <a:gd name="connsiteX52-7409" fmla="*/ 9525000 w 10337800"/>
                    <a:gd name="connsiteY52-7410" fmla="*/ 215900 h 267964"/>
                    <a:gd name="connsiteX53-7411" fmla="*/ 9563100 w 10337800"/>
                    <a:gd name="connsiteY53-7412" fmla="*/ 127000 h 267964"/>
                    <a:gd name="connsiteX54-7413" fmla="*/ 9740900 w 10337800"/>
                    <a:gd name="connsiteY54-7414" fmla="*/ 177800 h 267964"/>
                    <a:gd name="connsiteX55-7415" fmla="*/ 10147300 w 10337800"/>
                    <a:gd name="connsiteY55-7416" fmla="*/ 190500 h 267964"/>
                    <a:gd name="connsiteX56-7417" fmla="*/ 10325100 w 10337800"/>
                    <a:gd name="connsiteY56-7418" fmla="*/ 88900 h 267964"/>
                    <a:gd name="connsiteX57-7419" fmla="*/ 10337800 w 10337800"/>
                    <a:gd name="connsiteY57-7420" fmla="*/ 12700 h 267964"/>
                    <a:gd name="connsiteX58-7421" fmla="*/ 0 w 10337800"/>
                    <a:gd name="connsiteY58-7422" fmla="*/ 0 h 267964"/>
                    <a:gd name="connsiteX59-7423" fmla="*/ 63500 w 10337800"/>
                    <a:gd name="connsiteY59-7424" fmla="*/ 88900 h 267964"/>
                    <a:gd name="connsiteX0-7425" fmla="*/ 63500 w 10337800"/>
                    <a:gd name="connsiteY0-7426" fmla="*/ 88900 h 267964"/>
                    <a:gd name="connsiteX1-7427" fmla="*/ 139700 w 10337800"/>
                    <a:gd name="connsiteY1-7428" fmla="*/ 190500 h 267964"/>
                    <a:gd name="connsiteX2-7429" fmla="*/ 279400 w 10337800"/>
                    <a:gd name="connsiteY2-7430" fmla="*/ 190500 h 267964"/>
                    <a:gd name="connsiteX3-7431" fmla="*/ 292100 w 10337800"/>
                    <a:gd name="connsiteY3-7432" fmla="*/ 114300 h 267964"/>
                    <a:gd name="connsiteX4-7433" fmla="*/ 431800 w 10337800"/>
                    <a:gd name="connsiteY4-7434" fmla="*/ 101600 h 267964"/>
                    <a:gd name="connsiteX5-7435" fmla="*/ 482600 w 10337800"/>
                    <a:gd name="connsiteY5-7436" fmla="*/ 203200 h 267964"/>
                    <a:gd name="connsiteX6-7437" fmla="*/ 711200 w 10337800"/>
                    <a:gd name="connsiteY6-7438" fmla="*/ 254000 h 267964"/>
                    <a:gd name="connsiteX7-7439" fmla="*/ 800100 w 10337800"/>
                    <a:gd name="connsiteY7-7440" fmla="*/ 127000 h 267964"/>
                    <a:gd name="connsiteX8-7441" fmla="*/ 952500 w 10337800"/>
                    <a:gd name="connsiteY8-7442" fmla="*/ 127000 h 267964"/>
                    <a:gd name="connsiteX9-7443" fmla="*/ 1066800 w 10337800"/>
                    <a:gd name="connsiteY9-7444" fmla="*/ 228600 h 267964"/>
                    <a:gd name="connsiteX10-7445" fmla="*/ 1130300 w 10337800"/>
                    <a:gd name="connsiteY10-7446" fmla="*/ 177800 h 267964"/>
                    <a:gd name="connsiteX11-7447" fmla="*/ 1193800 w 10337800"/>
                    <a:gd name="connsiteY11-7448" fmla="*/ 127000 h 267964"/>
                    <a:gd name="connsiteX12-7449" fmla="*/ 1270000 w 10337800"/>
                    <a:gd name="connsiteY12-7450" fmla="*/ 139700 h 267964"/>
                    <a:gd name="connsiteX13-7451" fmla="*/ 1308100 w 10337800"/>
                    <a:gd name="connsiteY13-7452" fmla="*/ 101600 h 267964"/>
                    <a:gd name="connsiteX14-7453" fmla="*/ 1409700 w 10337800"/>
                    <a:gd name="connsiteY14-7454" fmla="*/ 139700 h 267964"/>
                    <a:gd name="connsiteX15-7455" fmla="*/ 1473200 w 10337800"/>
                    <a:gd name="connsiteY15-7456" fmla="*/ 165100 h 267964"/>
                    <a:gd name="connsiteX16-7457" fmla="*/ 1536700 w 10337800"/>
                    <a:gd name="connsiteY16-7458" fmla="*/ 76200 h 267964"/>
                    <a:gd name="connsiteX17-7459" fmla="*/ 1638300 w 10337800"/>
                    <a:gd name="connsiteY17-7460" fmla="*/ 165100 h 267964"/>
                    <a:gd name="connsiteX18-7461" fmla="*/ 1943100 w 10337800"/>
                    <a:gd name="connsiteY18-7462" fmla="*/ 152400 h 267964"/>
                    <a:gd name="connsiteX19-7463" fmla="*/ 2032000 w 10337800"/>
                    <a:gd name="connsiteY19-7464" fmla="*/ 88900 h 267964"/>
                    <a:gd name="connsiteX20-7465" fmla="*/ 2146300 w 10337800"/>
                    <a:gd name="connsiteY20-7466" fmla="*/ 152400 h 267964"/>
                    <a:gd name="connsiteX21-7467" fmla="*/ 2336800 w 10337800"/>
                    <a:gd name="connsiteY21-7468" fmla="*/ 127000 h 267964"/>
                    <a:gd name="connsiteX22-7469" fmla="*/ 2527300 w 10337800"/>
                    <a:gd name="connsiteY22-7470" fmla="*/ 177800 h 267964"/>
                    <a:gd name="connsiteX23-7471" fmla="*/ 2692400 w 10337800"/>
                    <a:gd name="connsiteY23-7472" fmla="*/ 88900 h 267964"/>
                    <a:gd name="connsiteX24-7473" fmla="*/ 3162300 w 10337800"/>
                    <a:gd name="connsiteY24-7474" fmla="*/ 139700 h 267964"/>
                    <a:gd name="connsiteX25-7475" fmla="*/ 3797300 w 10337800"/>
                    <a:gd name="connsiteY25-7476" fmla="*/ 114300 h 267964"/>
                    <a:gd name="connsiteX26-7477" fmla="*/ 4114800 w 10337800"/>
                    <a:gd name="connsiteY26-7478" fmla="*/ 165100 h 267964"/>
                    <a:gd name="connsiteX27-7479" fmla="*/ 4381500 w 10337800"/>
                    <a:gd name="connsiteY27-7480" fmla="*/ 165100 h 267964"/>
                    <a:gd name="connsiteX28-7481" fmla="*/ 4559300 w 10337800"/>
                    <a:gd name="connsiteY28-7482" fmla="*/ 88900 h 267964"/>
                    <a:gd name="connsiteX29-7483" fmla="*/ 4813300 w 10337800"/>
                    <a:gd name="connsiteY29-7484" fmla="*/ 139700 h 267964"/>
                    <a:gd name="connsiteX30-7485" fmla="*/ 4965700 w 10337800"/>
                    <a:gd name="connsiteY30-7486" fmla="*/ 76200 h 267964"/>
                    <a:gd name="connsiteX31-7487" fmla="*/ 5194300 w 10337800"/>
                    <a:gd name="connsiteY31-7488" fmla="*/ 241300 h 267964"/>
                    <a:gd name="connsiteX32-7489" fmla="*/ 5499100 w 10337800"/>
                    <a:gd name="connsiteY32-7490" fmla="*/ 88900 h 267964"/>
                    <a:gd name="connsiteX33-7491" fmla="*/ 5753100 w 10337800"/>
                    <a:gd name="connsiteY33-7492" fmla="*/ 190500 h 267964"/>
                    <a:gd name="connsiteX34-7493" fmla="*/ 5918200 w 10337800"/>
                    <a:gd name="connsiteY34-7494" fmla="*/ 165100 h 267964"/>
                    <a:gd name="connsiteX35-7495" fmla="*/ 6134100 w 10337800"/>
                    <a:gd name="connsiteY35-7496" fmla="*/ 76200 h 267964"/>
                    <a:gd name="connsiteX36-7497" fmla="*/ 6477000 w 10337800"/>
                    <a:gd name="connsiteY36-7498" fmla="*/ 114300 h 267964"/>
                    <a:gd name="connsiteX37-7499" fmla="*/ 6832600 w 10337800"/>
                    <a:gd name="connsiteY37-7500" fmla="*/ 101600 h 267964"/>
                    <a:gd name="connsiteX38-7501" fmla="*/ 6997700 w 10337800"/>
                    <a:gd name="connsiteY38-7502" fmla="*/ 88900 h 267964"/>
                    <a:gd name="connsiteX39-7503" fmla="*/ 7124700 w 10337800"/>
                    <a:gd name="connsiteY39-7504" fmla="*/ 177800 h 267964"/>
                    <a:gd name="connsiteX40-7505" fmla="*/ 7277100 w 10337800"/>
                    <a:gd name="connsiteY40-7506" fmla="*/ 114300 h 267964"/>
                    <a:gd name="connsiteX41-7507" fmla="*/ 7505700 w 10337800"/>
                    <a:gd name="connsiteY41-7508" fmla="*/ 177800 h 267964"/>
                    <a:gd name="connsiteX42-7509" fmla="*/ 7772400 w 10337800"/>
                    <a:gd name="connsiteY42-7510" fmla="*/ 152400 h 267964"/>
                    <a:gd name="connsiteX43-7511" fmla="*/ 7823200 w 10337800"/>
                    <a:gd name="connsiteY43-7512" fmla="*/ 76200 h 267964"/>
                    <a:gd name="connsiteX44-7513" fmla="*/ 7988300 w 10337800"/>
                    <a:gd name="connsiteY44-7514" fmla="*/ 152400 h 267964"/>
                    <a:gd name="connsiteX45-7515" fmla="*/ 8216900 w 10337800"/>
                    <a:gd name="connsiteY45-7516" fmla="*/ 152400 h 267964"/>
                    <a:gd name="connsiteX46-7517" fmla="*/ 8407400 w 10337800"/>
                    <a:gd name="connsiteY46-7518" fmla="*/ 127000 h 267964"/>
                    <a:gd name="connsiteX47-7519" fmla="*/ 8775700 w 10337800"/>
                    <a:gd name="connsiteY47-7520" fmla="*/ 241300 h 267964"/>
                    <a:gd name="connsiteX48-7521" fmla="*/ 8978900 w 10337800"/>
                    <a:gd name="connsiteY48-7522" fmla="*/ 152400 h 267964"/>
                    <a:gd name="connsiteX49-7523" fmla="*/ 9144000 w 10337800"/>
                    <a:gd name="connsiteY49-7524" fmla="*/ 228600 h 267964"/>
                    <a:gd name="connsiteX50-7525" fmla="*/ 9194800 w 10337800"/>
                    <a:gd name="connsiteY50-7526" fmla="*/ 165100 h 267964"/>
                    <a:gd name="connsiteX51-7527" fmla="*/ 9309100 w 10337800"/>
                    <a:gd name="connsiteY51-7528" fmla="*/ 266700 h 267964"/>
                    <a:gd name="connsiteX52-7529" fmla="*/ 9525000 w 10337800"/>
                    <a:gd name="connsiteY52-7530" fmla="*/ 215900 h 267964"/>
                    <a:gd name="connsiteX53-7531" fmla="*/ 9563100 w 10337800"/>
                    <a:gd name="connsiteY53-7532" fmla="*/ 127000 h 267964"/>
                    <a:gd name="connsiteX54-7533" fmla="*/ 9740900 w 10337800"/>
                    <a:gd name="connsiteY54-7534" fmla="*/ 177800 h 267964"/>
                    <a:gd name="connsiteX55-7535" fmla="*/ 10147300 w 10337800"/>
                    <a:gd name="connsiteY55-7536" fmla="*/ 190500 h 267964"/>
                    <a:gd name="connsiteX56-7537" fmla="*/ 10325100 w 10337800"/>
                    <a:gd name="connsiteY56-7538" fmla="*/ 88900 h 267964"/>
                    <a:gd name="connsiteX57-7539" fmla="*/ 10337800 w 10337800"/>
                    <a:gd name="connsiteY57-7540" fmla="*/ 295 h 267964"/>
                    <a:gd name="connsiteX58-7541" fmla="*/ 0 w 10337800"/>
                    <a:gd name="connsiteY58-7542" fmla="*/ 0 h 267964"/>
                    <a:gd name="connsiteX59-7543" fmla="*/ 63500 w 10337800"/>
                    <a:gd name="connsiteY59-7544" fmla="*/ 88900 h 267964"/>
                    <a:gd name="connsiteX0-7545" fmla="*/ 45614 w 10319914"/>
                    <a:gd name="connsiteY0-7546" fmla="*/ 88605 h 267669"/>
                    <a:gd name="connsiteX1-7547" fmla="*/ 121814 w 10319914"/>
                    <a:gd name="connsiteY1-7548" fmla="*/ 190205 h 267669"/>
                    <a:gd name="connsiteX2-7549" fmla="*/ 261514 w 10319914"/>
                    <a:gd name="connsiteY2-7550" fmla="*/ 190205 h 267669"/>
                    <a:gd name="connsiteX3-7551" fmla="*/ 274214 w 10319914"/>
                    <a:gd name="connsiteY3-7552" fmla="*/ 114005 h 267669"/>
                    <a:gd name="connsiteX4-7553" fmla="*/ 413914 w 10319914"/>
                    <a:gd name="connsiteY4-7554" fmla="*/ 101305 h 267669"/>
                    <a:gd name="connsiteX5-7555" fmla="*/ 464714 w 10319914"/>
                    <a:gd name="connsiteY5-7556" fmla="*/ 202905 h 267669"/>
                    <a:gd name="connsiteX6-7557" fmla="*/ 693314 w 10319914"/>
                    <a:gd name="connsiteY6-7558" fmla="*/ 253705 h 267669"/>
                    <a:gd name="connsiteX7-7559" fmla="*/ 782214 w 10319914"/>
                    <a:gd name="connsiteY7-7560" fmla="*/ 126705 h 267669"/>
                    <a:gd name="connsiteX8-7561" fmla="*/ 934614 w 10319914"/>
                    <a:gd name="connsiteY8-7562" fmla="*/ 126705 h 267669"/>
                    <a:gd name="connsiteX9-7563" fmla="*/ 1048914 w 10319914"/>
                    <a:gd name="connsiteY9-7564" fmla="*/ 228305 h 267669"/>
                    <a:gd name="connsiteX10-7565" fmla="*/ 1112414 w 10319914"/>
                    <a:gd name="connsiteY10-7566" fmla="*/ 177505 h 267669"/>
                    <a:gd name="connsiteX11-7567" fmla="*/ 1175914 w 10319914"/>
                    <a:gd name="connsiteY11-7568" fmla="*/ 126705 h 267669"/>
                    <a:gd name="connsiteX12-7569" fmla="*/ 1252114 w 10319914"/>
                    <a:gd name="connsiteY12-7570" fmla="*/ 139405 h 267669"/>
                    <a:gd name="connsiteX13-7571" fmla="*/ 1290214 w 10319914"/>
                    <a:gd name="connsiteY13-7572" fmla="*/ 101305 h 267669"/>
                    <a:gd name="connsiteX14-7573" fmla="*/ 1391814 w 10319914"/>
                    <a:gd name="connsiteY14-7574" fmla="*/ 139405 h 267669"/>
                    <a:gd name="connsiteX15-7575" fmla="*/ 1455314 w 10319914"/>
                    <a:gd name="connsiteY15-7576" fmla="*/ 164805 h 267669"/>
                    <a:gd name="connsiteX16-7577" fmla="*/ 1518814 w 10319914"/>
                    <a:gd name="connsiteY16-7578" fmla="*/ 75905 h 267669"/>
                    <a:gd name="connsiteX17-7579" fmla="*/ 1620414 w 10319914"/>
                    <a:gd name="connsiteY17-7580" fmla="*/ 164805 h 267669"/>
                    <a:gd name="connsiteX18-7581" fmla="*/ 1925214 w 10319914"/>
                    <a:gd name="connsiteY18-7582" fmla="*/ 152105 h 267669"/>
                    <a:gd name="connsiteX19-7583" fmla="*/ 2014114 w 10319914"/>
                    <a:gd name="connsiteY19-7584" fmla="*/ 88605 h 267669"/>
                    <a:gd name="connsiteX20-7585" fmla="*/ 2128414 w 10319914"/>
                    <a:gd name="connsiteY20-7586" fmla="*/ 152105 h 267669"/>
                    <a:gd name="connsiteX21-7587" fmla="*/ 2318914 w 10319914"/>
                    <a:gd name="connsiteY21-7588" fmla="*/ 126705 h 267669"/>
                    <a:gd name="connsiteX22-7589" fmla="*/ 2509414 w 10319914"/>
                    <a:gd name="connsiteY22-7590" fmla="*/ 177505 h 267669"/>
                    <a:gd name="connsiteX23-7591" fmla="*/ 2674514 w 10319914"/>
                    <a:gd name="connsiteY23-7592" fmla="*/ 88605 h 267669"/>
                    <a:gd name="connsiteX24-7593" fmla="*/ 3144414 w 10319914"/>
                    <a:gd name="connsiteY24-7594" fmla="*/ 139405 h 267669"/>
                    <a:gd name="connsiteX25-7595" fmla="*/ 3779414 w 10319914"/>
                    <a:gd name="connsiteY25-7596" fmla="*/ 114005 h 267669"/>
                    <a:gd name="connsiteX26-7597" fmla="*/ 4096914 w 10319914"/>
                    <a:gd name="connsiteY26-7598" fmla="*/ 164805 h 267669"/>
                    <a:gd name="connsiteX27-7599" fmla="*/ 4363614 w 10319914"/>
                    <a:gd name="connsiteY27-7600" fmla="*/ 164805 h 267669"/>
                    <a:gd name="connsiteX28-7601" fmla="*/ 4541414 w 10319914"/>
                    <a:gd name="connsiteY28-7602" fmla="*/ 88605 h 267669"/>
                    <a:gd name="connsiteX29-7603" fmla="*/ 4795414 w 10319914"/>
                    <a:gd name="connsiteY29-7604" fmla="*/ 139405 h 267669"/>
                    <a:gd name="connsiteX30-7605" fmla="*/ 4947814 w 10319914"/>
                    <a:gd name="connsiteY30-7606" fmla="*/ 75905 h 267669"/>
                    <a:gd name="connsiteX31-7607" fmla="*/ 5176414 w 10319914"/>
                    <a:gd name="connsiteY31-7608" fmla="*/ 241005 h 267669"/>
                    <a:gd name="connsiteX32-7609" fmla="*/ 5481214 w 10319914"/>
                    <a:gd name="connsiteY32-7610" fmla="*/ 88605 h 267669"/>
                    <a:gd name="connsiteX33-7611" fmla="*/ 5735214 w 10319914"/>
                    <a:gd name="connsiteY33-7612" fmla="*/ 190205 h 267669"/>
                    <a:gd name="connsiteX34-7613" fmla="*/ 5900314 w 10319914"/>
                    <a:gd name="connsiteY34-7614" fmla="*/ 164805 h 267669"/>
                    <a:gd name="connsiteX35-7615" fmla="*/ 6116214 w 10319914"/>
                    <a:gd name="connsiteY35-7616" fmla="*/ 75905 h 267669"/>
                    <a:gd name="connsiteX36-7617" fmla="*/ 6459114 w 10319914"/>
                    <a:gd name="connsiteY36-7618" fmla="*/ 114005 h 267669"/>
                    <a:gd name="connsiteX37-7619" fmla="*/ 6814714 w 10319914"/>
                    <a:gd name="connsiteY37-7620" fmla="*/ 101305 h 267669"/>
                    <a:gd name="connsiteX38-7621" fmla="*/ 6979814 w 10319914"/>
                    <a:gd name="connsiteY38-7622" fmla="*/ 88605 h 267669"/>
                    <a:gd name="connsiteX39-7623" fmla="*/ 7106814 w 10319914"/>
                    <a:gd name="connsiteY39-7624" fmla="*/ 177505 h 267669"/>
                    <a:gd name="connsiteX40-7625" fmla="*/ 7259214 w 10319914"/>
                    <a:gd name="connsiteY40-7626" fmla="*/ 114005 h 267669"/>
                    <a:gd name="connsiteX41-7627" fmla="*/ 7487814 w 10319914"/>
                    <a:gd name="connsiteY41-7628" fmla="*/ 177505 h 267669"/>
                    <a:gd name="connsiteX42-7629" fmla="*/ 7754514 w 10319914"/>
                    <a:gd name="connsiteY42-7630" fmla="*/ 152105 h 267669"/>
                    <a:gd name="connsiteX43-7631" fmla="*/ 7805314 w 10319914"/>
                    <a:gd name="connsiteY43-7632" fmla="*/ 75905 h 267669"/>
                    <a:gd name="connsiteX44-7633" fmla="*/ 7970414 w 10319914"/>
                    <a:gd name="connsiteY44-7634" fmla="*/ 152105 h 267669"/>
                    <a:gd name="connsiteX45-7635" fmla="*/ 8199014 w 10319914"/>
                    <a:gd name="connsiteY45-7636" fmla="*/ 152105 h 267669"/>
                    <a:gd name="connsiteX46-7637" fmla="*/ 8389514 w 10319914"/>
                    <a:gd name="connsiteY46-7638" fmla="*/ 126705 h 267669"/>
                    <a:gd name="connsiteX47-7639" fmla="*/ 8757814 w 10319914"/>
                    <a:gd name="connsiteY47-7640" fmla="*/ 241005 h 267669"/>
                    <a:gd name="connsiteX48-7641" fmla="*/ 8961014 w 10319914"/>
                    <a:gd name="connsiteY48-7642" fmla="*/ 152105 h 267669"/>
                    <a:gd name="connsiteX49-7643" fmla="*/ 9126114 w 10319914"/>
                    <a:gd name="connsiteY49-7644" fmla="*/ 228305 h 267669"/>
                    <a:gd name="connsiteX50-7645" fmla="*/ 9176914 w 10319914"/>
                    <a:gd name="connsiteY50-7646" fmla="*/ 164805 h 267669"/>
                    <a:gd name="connsiteX51-7647" fmla="*/ 9291214 w 10319914"/>
                    <a:gd name="connsiteY51-7648" fmla="*/ 266405 h 267669"/>
                    <a:gd name="connsiteX52-7649" fmla="*/ 9507114 w 10319914"/>
                    <a:gd name="connsiteY52-7650" fmla="*/ 215605 h 267669"/>
                    <a:gd name="connsiteX53-7651" fmla="*/ 9545214 w 10319914"/>
                    <a:gd name="connsiteY53-7652" fmla="*/ 126705 h 267669"/>
                    <a:gd name="connsiteX54-7653" fmla="*/ 9723014 w 10319914"/>
                    <a:gd name="connsiteY54-7654" fmla="*/ 177505 h 267669"/>
                    <a:gd name="connsiteX55-7655" fmla="*/ 10129414 w 10319914"/>
                    <a:gd name="connsiteY55-7656" fmla="*/ 190205 h 267669"/>
                    <a:gd name="connsiteX56-7657" fmla="*/ 10307214 w 10319914"/>
                    <a:gd name="connsiteY56-7658" fmla="*/ 88605 h 267669"/>
                    <a:gd name="connsiteX57-7659" fmla="*/ 10319914 w 10319914"/>
                    <a:gd name="connsiteY57-7660" fmla="*/ 0 h 267669"/>
                    <a:gd name="connsiteX58-7661" fmla="*/ 0 w 10319914"/>
                    <a:gd name="connsiteY58-7662" fmla="*/ 1772 h 267669"/>
                    <a:gd name="connsiteX59-7663" fmla="*/ 45614 w 10319914"/>
                    <a:gd name="connsiteY59-7664" fmla="*/ 88605 h 267669"/>
                    <a:gd name="connsiteX0-7665" fmla="*/ 16996 w 10291296"/>
                    <a:gd name="connsiteY0-7666" fmla="*/ 88605 h 267669"/>
                    <a:gd name="connsiteX1-7667" fmla="*/ 93196 w 10291296"/>
                    <a:gd name="connsiteY1-7668" fmla="*/ 190205 h 267669"/>
                    <a:gd name="connsiteX2-7669" fmla="*/ 232896 w 10291296"/>
                    <a:gd name="connsiteY2-7670" fmla="*/ 190205 h 267669"/>
                    <a:gd name="connsiteX3-7671" fmla="*/ 245596 w 10291296"/>
                    <a:gd name="connsiteY3-7672" fmla="*/ 114005 h 267669"/>
                    <a:gd name="connsiteX4-7673" fmla="*/ 385296 w 10291296"/>
                    <a:gd name="connsiteY4-7674" fmla="*/ 101305 h 267669"/>
                    <a:gd name="connsiteX5-7675" fmla="*/ 436096 w 10291296"/>
                    <a:gd name="connsiteY5-7676" fmla="*/ 202905 h 267669"/>
                    <a:gd name="connsiteX6-7677" fmla="*/ 664696 w 10291296"/>
                    <a:gd name="connsiteY6-7678" fmla="*/ 253705 h 267669"/>
                    <a:gd name="connsiteX7-7679" fmla="*/ 753596 w 10291296"/>
                    <a:gd name="connsiteY7-7680" fmla="*/ 126705 h 267669"/>
                    <a:gd name="connsiteX8-7681" fmla="*/ 905996 w 10291296"/>
                    <a:gd name="connsiteY8-7682" fmla="*/ 126705 h 267669"/>
                    <a:gd name="connsiteX9-7683" fmla="*/ 1020296 w 10291296"/>
                    <a:gd name="connsiteY9-7684" fmla="*/ 228305 h 267669"/>
                    <a:gd name="connsiteX10-7685" fmla="*/ 1083796 w 10291296"/>
                    <a:gd name="connsiteY10-7686" fmla="*/ 177505 h 267669"/>
                    <a:gd name="connsiteX11-7687" fmla="*/ 1147296 w 10291296"/>
                    <a:gd name="connsiteY11-7688" fmla="*/ 126705 h 267669"/>
                    <a:gd name="connsiteX12-7689" fmla="*/ 1223496 w 10291296"/>
                    <a:gd name="connsiteY12-7690" fmla="*/ 139405 h 267669"/>
                    <a:gd name="connsiteX13-7691" fmla="*/ 1261596 w 10291296"/>
                    <a:gd name="connsiteY13-7692" fmla="*/ 101305 h 267669"/>
                    <a:gd name="connsiteX14-7693" fmla="*/ 1363196 w 10291296"/>
                    <a:gd name="connsiteY14-7694" fmla="*/ 139405 h 267669"/>
                    <a:gd name="connsiteX15-7695" fmla="*/ 1426696 w 10291296"/>
                    <a:gd name="connsiteY15-7696" fmla="*/ 164805 h 267669"/>
                    <a:gd name="connsiteX16-7697" fmla="*/ 1490196 w 10291296"/>
                    <a:gd name="connsiteY16-7698" fmla="*/ 75905 h 267669"/>
                    <a:gd name="connsiteX17-7699" fmla="*/ 1591796 w 10291296"/>
                    <a:gd name="connsiteY17-7700" fmla="*/ 164805 h 267669"/>
                    <a:gd name="connsiteX18-7701" fmla="*/ 1896596 w 10291296"/>
                    <a:gd name="connsiteY18-7702" fmla="*/ 152105 h 267669"/>
                    <a:gd name="connsiteX19-7703" fmla="*/ 1985496 w 10291296"/>
                    <a:gd name="connsiteY19-7704" fmla="*/ 88605 h 267669"/>
                    <a:gd name="connsiteX20-7705" fmla="*/ 2099796 w 10291296"/>
                    <a:gd name="connsiteY20-7706" fmla="*/ 152105 h 267669"/>
                    <a:gd name="connsiteX21-7707" fmla="*/ 2290296 w 10291296"/>
                    <a:gd name="connsiteY21-7708" fmla="*/ 126705 h 267669"/>
                    <a:gd name="connsiteX22-7709" fmla="*/ 2480796 w 10291296"/>
                    <a:gd name="connsiteY22-7710" fmla="*/ 177505 h 267669"/>
                    <a:gd name="connsiteX23-7711" fmla="*/ 2645896 w 10291296"/>
                    <a:gd name="connsiteY23-7712" fmla="*/ 88605 h 267669"/>
                    <a:gd name="connsiteX24-7713" fmla="*/ 3115796 w 10291296"/>
                    <a:gd name="connsiteY24-7714" fmla="*/ 139405 h 267669"/>
                    <a:gd name="connsiteX25-7715" fmla="*/ 3750796 w 10291296"/>
                    <a:gd name="connsiteY25-7716" fmla="*/ 114005 h 267669"/>
                    <a:gd name="connsiteX26-7717" fmla="*/ 4068296 w 10291296"/>
                    <a:gd name="connsiteY26-7718" fmla="*/ 164805 h 267669"/>
                    <a:gd name="connsiteX27-7719" fmla="*/ 4334996 w 10291296"/>
                    <a:gd name="connsiteY27-7720" fmla="*/ 164805 h 267669"/>
                    <a:gd name="connsiteX28-7721" fmla="*/ 4512796 w 10291296"/>
                    <a:gd name="connsiteY28-7722" fmla="*/ 88605 h 267669"/>
                    <a:gd name="connsiteX29-7723" fmla="*/ 4766796 w 10291296"/>
                    <a:gd name="connsiteY29-7724" fmla="*/ 139405 h 267669"/>
                    <a:gd name="connsiteX30-7725" fmla="*/ 4919196 w 10291296"/>
                    <a:gd name="connsiteY30-7726" fmla="*/ 75905 h 267669"/>
                    <a:gd name="connsiteX31-7727" fmla="*/ 5147796 w 10291296"/>
                    <a:gd name="connsiteY31-7728" fmla="*/ 241005 h 267669"/>
                    <a:gd name="connsiteX32-7729" fmla="*/ 5452596 w 10291296"/>
                    <a:gd name="connsiteY32-7730" fmla="*/ 88605 h 267669"/>
                    <a:gd name="connsiteX33-7731" fmla="*/ 5706596 w 10291296"/>
                    <a:gd name="connsiteY33-7732" fmla="*/ 190205 h 267669"/>
                    <a:gd name="connsiteX34-7733" fmla="*/ 5871696 w 10291296"/>
                    <a:gd name="connsiteY34-7734" fmla="*/ 164805 h 267669"/>
                    <a:gd name="connsiteX35-7735" fmla="*/ 6087596 w 10291296"/>
                    <a:gd name="connsiteY35-7736" fmla="*/ 75905 h 267669"/>
                    <a:gd name="connsiteX36-7737" fmla="*/ 6430496 w 10291296"/>
                    <a:gd name="connsiteY36-7738" fmla="*/ 114005 h 267669"/>
                    <a:gd name="connsiteX37-7739" fmla="*/ 6786096 w 10291296"/>
                    <a:gd name="connsiteY37-7740" fmla="*/ 101305 h 267669"/>
                    <a:gd name="connsiteX38-7741" fmla="*/ 6951196 w 10291296"/>
                    <a:gd name="connsiteY38-7742" fmla="*/ 88605 h 267669"/>
                    <a:gd name="connsiteX39-7743" fmla="*/ 7078196 w 10291296"/>
                    <a:gd name="connsiteY39-7744" fmla="*/ 177505 h 267669"/>
                    <a:gd name="connsiteX40-7745" fmla="*/ 7230596 w 10291296"/>
                    <a:gd name="connsiteY40-7746" fmla="*/ 114005 h 267669"/>
                    <a:gd name="connsiteX41-7747" fmla="*/ 7459196 w 10291296"/>
                    <a:gd name="connsiteY41-7748" fmla="*/ 177505 h 267669"/>
                    <a:gd name="connsiteX42-7749" fmla="*/ 7725896 w 10291296"/>
                    <a:gd name="connsiteY42-7750" fmla="*/ 152105 h 267669"/>
                    <a:gd name="connsiteX43-7751" fmla="*/ 7776696 w 10291296"/>
                    <a:gd name="connsiteY43-7752" fmla="*/ 75905 h 267669"/>
                    <a:gd name="connsiteX44-7753" fmla="*/ 7941796 w 10291296"/>
                    <a:gd name="connsiteY44-7754" fmla="*/ 152105 h 267669"/>
                    <a:gd name="connsiteX45-7755" fmla="*/ 8170396 w 10291296"/>
                    <a:gd name="connsiteY45-7756" fmla="*/ 152105 h 267669"/>
                    <a:gd name="connsiteX46-7757" fmla="*/ 8360896 w 10291296"/>
                    <a:gd name="connsiteY46-7758" fmla="*/ 126705 h 267669"/>
                    <a:gd name="connsiteX47-7759" fmla="*/ 8729196 w 10291296"/>
                    <a:gd name="connsiteY47-7760" fmla="*/ 241005 h 267669"/>
                    <a:gd name="connsiteX48-7761" fmla="*/ 8932396 w 10291296"/>
                    <a:gd name="connsiteY48-7762" fmla="*/ 152105 h 267669"/>
                    <a:gd name="connsiteX49-7763" fmla="*/ 9097496 w 10291296"/>
                    <a:gd name="connsiteY49-7764" fmla="*/ 228305 h 267669"/>
                    <a:gd name="connsiteX50-7765" fmla="*/ 9148296 w 10291296"/>
                    <a:gd name="connsiteY50-7766" fmla="*/ 164805 h 267669"/>
                    <a:gd name="connsiteX51-7767" fmla="*/ 9262596 w 10291296"/>
                    <a:gd name="connsiteY51-7768" fmla="*/ 266405 h 267669"/>
                    <a:gd name="connsiteX52-7769" fmla="*/ 9478496 w 10291296"/>
                    <a:gd name="connsiteY52-7770" fmla="*/ 215605 h 267669"/>
                    <a:gd name="connsiteX53-7771" fmla="*/ 9516596 w 10291296"/>
                    <a:gd name="connsiteY53-7772" fmla="*/ 126705 h 267669"/>
                    <a:gd name="connsiteX54-7773" fmla="*/ 9694396 w 10291296"/>
                    <a:gd name="connsiteY54-7774" fmla="*/ 177505 h 267669"/>
                    <a:gd name="connsiteX55-7775" fmla="*/ 10100796 w 10291296"/>
                    <a:gd name="connsiteY55-7776" fmla="*/ 190205 h 267669"/>
                    <a:gd name="connsiteX56-7777" fmla="*/ 10278596 w 10291296"/>
                    <a:gd name="connsiteY56-7778" fmla="*/ 88605 h 267669"/>
                    <a:gd name="connsiteX57-7779" fmla="*/ 10291296 w 10291296"/>
                    <a:gd name="connsiteY57-7780" fmla="*/ 0 h 267669"/>
                    <a:gd name="connsiteX58-7781" fmla="*/ 0 w 10291296"/>
                    <a:gd name="connsiteY58-7782" fmla="*/ 1772 h 267669"/>
                    <a:gd name="connsiteX59-7783" fmla="*/ 16996 w 10291296"/>
                    <a:gd name="connsiteY59-7784" fmla="*/ 88605 h 267669"/>
                    <a:gd name="connsiteX0-7785" fmla="*/ 20573 w 10294873"/>
                    <a:gd name="connsiteY0-7786" fmla="*/ 88605 h 267669"/>
                    <a:gd name="connsiteX1-7787" fmla="*/ 96773 w 10294873"/>
                    <a:gd name="connsiteY1-7788" fmla="*/ 190205 h 267669"/>
                    <a:gd name="connsiteX2-7789" fmla="*/ 236473 w 10294873"/>
                    <a:gd name="connsiteY2-7790" fmla="*/ 190205 h 267669"/>
                    <a:gd name="connsiteX3-7791" fmla="*/ 249173 w 10294873"/>
                    <a:gd name="connsiteY3-7792" fmla="*/ 114005 h 267669"/>
                    <a:gd name="connsiteX4-7793" fmla="*/ 388873 w 10294873"/>
                    <a:gd name="connsiteY4-7794" fmla="*/ 101305 h 267669"/>
                    <a:gd name="connsiteX5-7795" fmla="*/ 439673 w 10294873"/>
                    <a:gd name="connsiteY5-7796" fmla="*/ 202905 h 267669"/>
                    <a:gd name="connsiteX6-7797" fmla="*/ 668273 w 10294873"/>
                    <a:gd name="connsiteY6-7798" fmla="*/ 253705 h 267669"/>
                    <a:gd name="connsiteX7-7799" fmla="*/ 757173 w 10294873"/>
                    <a:gd name="connsiteY7-7800" fmla="*/ 126705 h 267669"/>
                    <a:gd name="connsiteX8-7801" fmla="*/ 909573 w 10294873"/>
                    <a:gd name="connsiteY8-7802" fmla="*/ 126705 h 267669"/>
                    <a:gd name="connsiteX9-7803" fmla="*/ 1023873 w 10294873"/>
                    <a:gd name="connsiteY9-7804" fmla="*/ 228305 h 267669"/>
                    <a:gd name="connsiteX10-7805" fmla="*/ 1087373 w 10294873"/>
                    <a:gd name="connsiteY10-7806" fmla="*/ 177505 h 267669"/>
                    <a:gd name="connsiteX11-7807" fmla="*/ 1150873 w 10294873"/>
                    <a:gd name="connsiteY11-7808" fmla="*/ 126705 h 267669"/>
                    <a:gd name="connsiteX12-7809" fmla="*/ 1227073 w 10294873"/>
                    <a:gd name="connsiteY12-7810" fmla="*/ 139405 h 267669"/>
                    <a:gd name="connsiteX13-7811" fmla="*/ 1265173 w 10294873"/>
                    <a:gd name="connsiteY13-7812" fmla="*/ 101305 h 267669"/>
                    <a:gd name="connsiteX14-7813" fmla="*/ 1366773 w 10294873"/>
                    <a:gd name="connsiteY14-7814" fmla="*/ 139405 h 267669"/>
                    <a:gd name="connsiteX15-7815" fmla="*/ 1430273 w 10294873"/>
                    <a:gd name="connsiteY15-7816" fmla="*/ 164805 h 267669"/>
                    <a:gd name="connsiteX16-7817" fmla="*/ 1493773 w 10294873"/>
                    <a:gd name="connsiteY16-7818" fmla="*/ 75905 h 267669"/>
                    <a:gd name="connsiteX17-7819" fmla="*/ 1595373 w 10294873"/>
                    <a:gd name="connsiteY17-7820" fmla="*/ 164805 h 267669"/>
                    <a:gd name="connsiteX18-7821" fmla="*/ 1900173 w 10294873"/>
                    <a:gd name="connsiteY18-7822" fmla="*/ 152105 h 267669"/>
                    <a:gd name="connsiteX19-7823" fmla="*/ 1989073 w 10294873"/>
                    <a:gd name="connsiteY19-7824" fmla="*/ 88605 h 267669"/>
                    <a:gd name="connsiteX20-7825" fmla="*/ 2103373 w 10294873"/>
                    <a:gd name="connsiteY20-7826" fmla="*/ 152105 h 267669"/>
                    <a:gd name="connsiteX21-7827" fmla="*/ 2293873 w 10294873"/>
                    <a:gd name="connsiteY21-7828" fmla="*/ 126705 h 267669"/>
                    <a:gd name="connsiteX22-7829" fmla="*/ 2484373 w 10294873"/>
                    <a:gd name="connsiteY22-7830" fmla="*/ 177505 h 267669"/>
                    <a:gd name="connsiteX23-7831" fmla="*/ 2649473 w 10294873"/>
                    <a:gd name="connsiteY23-7832" fmla="*/ 88605 h 267669"/>
                    <a:gd name="connsiteX24-7833" fmla="*/ 3119373 w 10294873"/>
                    <a:gd name="connsiteY24-7834" fmla="*/ 139405 h 267669"/>
                    <a:gd name="connsiteX25-7835" fmla="*/ 3754373 w 10294873"/>
                    <a:gd name="connsiteY25-7836" fmla="*/ 114005 h 267669"/>
                    <a:gd name="connsiteX26-7837" fmla="*/ 4071873 w 10294873"/>
                    <a:gd name="connsiteY26-7838" fmla="*/ 164805 h 267669"/>
                    <a:gd name="connsiteX27-7839" fmla="*/ 4338573 w 10294873"/>
                    <a:gd name="connsiteY27-7840" fmla="*/ 164805 h 267669"/>
                    <a:gd name="connsiteX28-7841" fmla="*/ 4516373 w 10294873"/>
                    <a:gd name="connsiteY28-7842" fmla="*/ 88605 h 267669"/>
                    <a:gd name="connsiteX29-7843" fmla="*/ 4770373 w 10294873"/>
                    <a:gd name="connsiteY29-7844" fmla="*/ 139405 h 267669"/>
                    <a:gd name="connsiteX30-7845" fmla="*/ 4922773 w 10294873"/>
                    <a:gd name="connsiteY30-7846" fmla="*/ 75905 h 267669"/>
                    <a:gd name="connsiteX31-7847" fmla="*/ 5151373 w 10294873"/>
                    <a:gd name="connsiteY31-7848" fmla="*/ 241005 h 267669"/>
                    <a:gd name="connsiteX32-7849" fmla="*/ 5456173 w 10294873"/>
                    <a:gd name="connsiteY32-7850" fmla="*/ 88605 h 267669"/>
                    <a:gd name="connsiteX33-7851" fmla="*/ 5710173 w 10294873"/>
                    <a:gd name="connsiteY33-7852" fmla="*/ 190205 h 267669"/>
                    <a:gd name="connsiteX34-7853" fmla="*/ 5875273 w 10294873"/>
                    <a:gd name="connsiteY34-7854" fmla="*/ 164805 h 267669"/>
                    <a:gd name="connsiteX35-7855" fmla="*/ 6091173 w 10294873"/>
                    <a:gd name="connsiteY35-7856" fmla="*/ 75905 h 267669"/>
                    <a:gd name="connsiteX36-7857" fmla="*/ 6434073 w 10294873"/>
                    <a:gd name="connsiteY36-7858" fmla="*/ 114005 h 267669"/>
                    <a:gd name="connsiteX37-7859" fmla="*/ 6789673 w 10294873"/>
                    <a:gd name="connsiteY37-7860" fmla="*/ 101305 h 267669"/>
                    <a:gd name="connsiteX38-7861" fmla="*/ 6954773 w 10294873"/>
                    <a:gd name="connsiteY38-7862" fmla="*/ 88605 h 267669"/>
                    <a:gd name="connsiteX39-7863" fmla="*/ 7081773 w 10294873"/>
                    <a:gd name="connsiteY39-7864" fmla="*/ 177505 h 267669"/>
                    <a:gd name="connsiteX40-7865" fmla="*/ 7234173 w 10294873"/>
                    <a:gd name="connsiteY40-7866" fmla="*/ 114005 h 267669"/>
                    <a:gd name="connsiteX41-7867" fmla="*/ 7462773 w 10294873"/>
                    <a:gd name="connsiteY41-7868" fmla="*/ 177505 h 267669"/>
                    <a:gd name="connsiteX42-7869" fmla="*/ 7729473 w 10294873"/>
                    <a:gd name="connsiteY42-7870" fmla="*/ 152105 h 267669"/>
                    <a:gd name="connsiteX43-7871" fmla="*/ 7780273 w 10294873"/>
                    <a:gd name="connsiteY43-7872" fmla="*/ 75905 h 267669"/>
                    <a:gd name="connsiteX44-7873" fmla="*/ 7945373 w 10294873"/>
                    <a:gd name="connsiteY44-7874" fmla="*/ 152105 h 267669"/>
                    <a:gd name="connsiteX45-7875" fmla="*/ 8173973 w 10294873"/>
                    <a:gd name="connsiteY45-7876" fmla="*/ 152105 h 267669"/>
                    <a:gd name="connsiteX46-7877" fmla="*/ 8364473 w 10294873"/>
                    <a:gd name="connsiteY46-7878" fmla="*/ 126705 h 267669"/>
                    <a:gd name="connsiteX47-7879" fmla="*/ 8732773 w 10294873"/>
                    <a:gd name="connsiteY47-7880" fmla="*/ 241005 h 267669"/>
                    <a:gd name="connsiteX48-7881" fmla="*/ 8935973 w 10294873"/>
                    <a:gd name="connsiteY48-7882" fmla="*/ 152105 h 267669"/>
                    <a:gd name="connsiteX49-7883" fmla="*/ 9101073 w 10294873"/>
                    <a:gd name="connsiteY49-7884" fmla="*/ 228305 h 267669"/>
                    <a:gd name="connsiteX50-7885" fmla="*/ 9151873 w 10294873"/>
                    <a:gd name="connsiteY50-7886" fmla="*/ 164805 h 267669"/>
                    <a:gd name="connsiteX51-7887" fmla="*/ 9266173 w 10294873"/>
                    <a:gd name="connsiteY51-7888" fmla="*/ 266405 h 267669"/>
                    <a:gd name="connsiteX52-7889" fmla="*/ 9482073 w 10294873"/>
                    <a:gd name="connsiteY52-7890" fmla="*/ 215605 h 267669"/>
                    <a:gd name="connsiteX53-7891" fmla="*/ 9520173 w 10294873"/>
                    <a:gd name="connsiteY53-7892" fmla="*/ 126705 h 267669"/>
                    <a:gd name="connsiteX54-7893" fmla="*/ 9697973 w 10294873"/>
                    <a:gd name="connsiteY54-7894" fmla="*/ 177505 h 267669"/>
                    <a:gd name="connsiteX55-7895" fmla="*/ 10104373 w 10294873"/>
                    <a:gd name="connsiteY55-7896" fmla="*/ 190205 h 267669"/>
                    <a:gd name="connsiteX56-7897" fmla="*/ 10282173 w 10294873"/>
                    <a:gd name="connsiteY56-7898" fmla="*/ 88605 h 267669"/>
                    <a:gd name="connsiteX57-7899" fmla="*/ 10294873 w 10294873"/>
                    <a:gd name="connsiteY57-7900" fmla="*/ 0 h 267669"/>
                    <a:gd name="connsiteX58-7901" fmla="*/ 0 w 10294873"/>
                    <a:gd name="connsiteY58-7902" fmla="*/ 1772 h 267669"/>
                    <a:gd name="connsiteX59-7903" fmla="*/ 20573 w 10294873"/>
                    <a:gd name="connsiteY59-7904" fmla="*/ 88605 h 267669"/>
                    <a:gd name="connsiteX0-7905" fmla="*/ 0 w 10295763"/>
                    <a:gd name="connsiteY0-7906" fmla="*/ 94807 h 267669"/>
                    <a:gd name="connsiteX1-7907" fmla="*/ 97663 w 10295763"/>
                    <a:gd name="connsiteY1-7908" fmla="*/ 190205 h 267669"/>
                    <a:gd name="connsiteX2-7909" fmla="*/ 237363 w 10295763"/>
                    <a:gd name="connsiteY2-7910" fmla="*/ 190205 h 267669"/>
                    <a:gd name="connsiteX3-7911" fmla="*/ 250063 w 10295763"/>
                    <a:gd name="connsiteY3-7912" fmla="*/ 114005 h 267669"/>
                    <a:gd name="connsiteX4-7913" fmla="*/ 389763 w 10295763"/>
                    <a:gd name="connsiteY4-7914" fmla="*/ 101305 h 267669"/>
                    <a:gd name="connsiteX5-7915" fmla="*/ 440563 w 10295763"/>
                    <a:gd name="connsiteY5-7916" fmla="*/ 202905 h 267669"/>
                    <a:gd name="connsiteX6-7917" fmla="*/ 669163 w 10295763"/>
                    <a:gd name="connsiteY6-7918" fmla="*/ 253705 h 267669"/>
                    <a:gd name="connsiteX7-7919" fmla="*/ 758063 w 10295763"/>
                    <a:gd name="connsiteY7-7920" fmla="*/ 126705 h 267669"/>
                    <a:gd name="connsiteX8-7921" fmla="*/ 910463 w 10295763"/>
                    <a:gd name="connsiteY8-7922" fmla="*/ 126705 h 267669"/>
                    <a:gd name="connsiteX9-7923" fmla="*/ 1024763 w 10295763"/>
                    <a:gd name="connsiteY9-7924" fmla="*/ 228305 h 267669"/>
                    <a:gd name="connsiteX10-7925" fmla="*/ 1088263 w 10295763"/>
                    <a:gd name="connsiteY10-7926" fmla="*/ 177505 h 267669"/>
                    <a:gd name="connsiteX11-7927" fmla="*/ 1151763 w 10295763"/>
                    <a:gd name="connsiteY11-7928" fmla="*/ 126705 h 267669"/>
                    <a:gd name="connsiteX12-7929" fmla="*/ 1227963 w 10295763"/>
                    <a:gd name="connsiteY12-7930" fmla="*/ 139405 h 267669"/>
                    <a:gd name="connsiteX13-7931" fmla="*/ 1266063 w 10295763"/>
                    <a:gd name="connsiteY13-7932" fmla="*/ 101305 h 267669"/>
                    <a:gd name="connsiteX14-7933" fmla="*/ 1367663 w 10295763"/>
                    <a:gd name="connsiteY14-7934" fmla="*/ 139405 h 267669"/>
                    <a:gd name="connsiteX15-7935" fmla="*/ 1431163 w 10295763"/>
                    <a:gd name="connsiteY15-7936" fmla="*/ 164805 h 267669"/>
                    <a:gd name="connsiteX16-7937" fmla="*/ 1494663 w 10295763"/>
                    <a:gd name="connsiteY16-7938" fmla="*/ 75905 h 267669"/>
                    <a:gd name="connsiteX17-7939" fmla="*/ 1596263 w 10295763"/>
                    <a:gd name="connsiteY17-7940" fmla="*/ 164805 h 267669"/>
                    <a:gd name="connsiteX18-7941" fmla="*/ 1901063 w 10295763"/>
                    <a:gd name="connsiteY18-7942" fmla="*/ 152105 h 267669"/>
                    <a:gd name="connsiteX19-7943" fmla="*/ 1989963 w 10295763"/>
                    <a:gd name="connsiteY19-7944" fmla="*/ 88605 h 267669"/>
                    <a:gd name="connsiteX20-7945" fmla="*/ 2104263 w 10295763"/>
                    <a:gd name="connsiteY20-7946" fmla="*/ 152105 h 267669"/>
                    <a:gd name="connsiteX21-7947" fmla="*/ 2294763 w 10295763"/>
                    <a:gd name="connsiteY21-7948" fmla="*/ 126705 h 267669"/>
                    <a:gd name="connsiteX22-7949" fmla="*/ 2485263 w 10295763"/>
                    <a:gd name="connsiteY22-7950" fmla="*/ 177505 h 267669"/>
                    <a:gd name="connsiteX23-7951" fmla="*/ 2650363 w 10295763"/>
                    <a:gd name="connsiteY23-7952" fmla="*/ 88605 h 267669"/>
                    <a:gd name="connsiteX24-7953" fmla="*/ 3120263 w 10295763"/>
                    <a:gd name="connsiteY24-7954" fmla="*/ 139405 h 267669"/>
                    <a:gd name="connsiteX25-7955" fmla="*/ 3755263 w 10295763"/>
                    <a:gd name="connsiteY25-7956" fmla="*/ 114005 h 267669"/>
                    <a:gd name="connsiteX26-7957" fmla="*/ 4072763 w 10295763"/>
                    <a:gd name="connsiteY26-7958" fmla="*/ 164805 h 267669"/>
                    <a:gd name="connsiteX27-7959" fmla="*/ 4339463 w 10295763"/>
                    <a:gd name="connsiteY27-7960" fmla="*/ 164805 h 267669"/>
                    <a:gd name="connsiteX28-7961" fmla="*/ 4517263 w 10295763"/>
                    <a:gd name="connsiteY28-7962" fmla="*/ 88605 h 267669"/>
                    <a:gd name="connsiteX29-7963" fmla="*/ 4771263 w 10295763"/>
                    <a:gd name="connsiteY29-7964" fmla="*/ 139405 h 267669"/>
                    <a:gd name="connsiteX30-7965" fmla="*/ 4923663 w 10295763"/>
                    <a:gd name="connsiteY30-7966" fmla="*/ 75905 h 267669"/>
                    <a:gd name="connsiteX31-7967" fmla="*/ 5152263 w 10295763"/>
                    <a:gd name="connsiteY31-7968" fmla="*/ 241005 h 267669"/>
                    <a:gd name="connsiteX32-7969" fmla="*/ 5457063 w 10295763"/>
                    <a:gd name="connsiteY32-7970" fmla="*/ 88605 h 267669"/>
                    <a:gd name="connsiteX33-7971" fmla="*/ 5711063 w 10295763"/>
                    <a:gd name="connsiteY33-7972" fmla="*/ 190205 h 267669"/>
                    <a:gd name="connsiteX34-7973" fmla="*/ 5876163 w 10295763"/>
                    <a:gd name="connsiteY34-7974" fmla="*/ 164805 h 267669"/>
                    <a:gd name="connsiteX35-7975" fmla="*/ 6092063 w 10295763"/>
                    <a:gd name="connsiteY35-7976" fmla="*/ 75905 h 267669"/>
                    <a:gd name="connsiteX36-7977" fmla="*/ 6434963 w 10295763"/>
                    <a:gd name="connsiteY36-7978" fmla="*/ 114005 h 267669"/>
                    <a:gd name="connsiteX37-7979" fmla="*/ 6790563 w 10295763"/>
                    <a:gd name="connsiteY37-7980" fmla="*/ 101305 h 267669"/>
                    <a:gd name="connsiteX38-7981" fmla="*/ 6955663 w 10295763"/>
                    <a:gd name="connsiteY38-7982" fmla="*/ 88605 h 267669"/>
                    <a:gd name="connsiteX39-7983" fmla="*/ 7082663 w 10295763"/>
                    <a:gd name="connsiteY39-7984" fmla="*/ 177505 h 267669"/>
                    <a:gd name="connsiteX40-7985" fmla="*/ 7235063 w 10295763"/>
                    <a:gd name="connsiteY40-7986" fmla="*/ 114005 h 267669"/>
                    <a:gd name="connsiteX41-7987" fmla="*/ 7463663 w 10295763"/>
                    <a:gd name="connsiteY41-7988" fmla="*/ 177505 h 267669"/>
                    <a:gd name="connsiteX42-7989" fmla="*/ 7730363 w 10295763"/>
                    <a:gd name="connsiteY42-7990" fmla="*/ 152105 h 267669"/>
                    <a:gd name="connsiteX43-7991" fmla="*/ 7781163 w 10295763"/>
                    <a:gd name="connsiteY43-7992" fmla="*/ 75905 h 267669"/>
                    <a:gd name="connsiteX44-7993" fmla="*/ 7946263 w 10295763"/>
                    <a:gd name="connsiteY44-7994" fmla="*/ 152105 h 267669"/>
                    <a:gd name="connsiteX45-7995" fmla="*/ 8174863 w 10295763"/>
                    <a:gd name="connsiteY45-7996" fmla="*/ 152105 h 267669"/>
                    <a:gd name="connsiteX46-7997" fmla="*/ 8365363 w 10295763"/>
                    <a:gd name="connsiteY46-7998" fmla="*/ 126705 h 267669"/>
                    <a:gd name="connsiteX47-7999" fmla="*/ 8733663 w 10295763"/>
                    <a:gd name="connsiteY47-8000" fmla="*/ 241005 h 267669"/>
                    <a:gd name="connsiteX48-8001" fmla="*/ 8936863 w 10295763"/>
                    <a:gd name="connsiteY48-8002" fmla="*/ 152105 h 267669"/>
                    <a:gd name="connsiteX49-8003" fmla="*/ 9101963 w 10295763"/>
                    <a:gd name="connsiteY49-8004" fmla="*/ 228305 h 267669"/>
                    <a:gd name="connsiteX50-8005" fmla="*/ 9152763 w 10295763"/>
                    <a:gd name="connsiteY50-8006" fmla="*/ 164805 h 267669"/>
                    <a:gd name="connsiteX51-8007" fmla="*/ 9267063 w 10295763"/>
                    <a:gd name="connsiteY51-8008" fmla="*/ 266405 h 267669"/>
                    <a:gd name="connsiteX52-8009" fmla="*/ 9482963 w 10295763"/>
                    <a:gd name="connsiteY52-8010" fmla="*/ 215605 h 267669"/>
                    <a:gd name="connsiteX53-8011" fmla="*/ 9521063 w 10295763"/>
                    <a:gd name="connsiteY53-8012" fmla="*/ 126705 h 267669"/>
                    <a:gd name="connsiteX54-8013" fmla="*/ 9698863 w 10295763"/>
                    <a:gd name="connsiteY54-8014" fmla="*/ 177505 h 267669"/>
                    <a:gd name="connsiteX55-8015" fmla="*/ 10105263 w 10295763"/>
                    <a:gd name="connsiteY55-8016" fmla="*/ 190205 h 267669"/>
                    <a:gd name="connsiteX56-8017" fmla="*/ 10283063 w 10295763"/>
                    <a:gd name="connsiteY56-8018" fmla="*/ 88605 h 267669"/>
                    <a:gd name="connsiteX57-8019" fmla="*/ 10295763 w 10295763"/>
                    <a:gd name="connsiteY57-8020" fmla="*/ 0 h 267669"/>
                    <a:gd name="connsiteX58-8021" fmla="*/ 890 w 10295763"/>
                    <a:gd name="connsiteY58-8022" fmla="*/ 1772 h 267669"/>
                    <a:gd name="connsiteX59-8023" fmla="*/ 0 w 10295763"/>
                    <a:gd name="connsiteY59-8024" fmla="*/ 94807 h 267669"/>
                    <a:gd name="connsiteX0-8025" fmla="*/ 2706 w 10298469"/>
                    <a:gd name="connsiteY0-8026" fmla="*/ 94807 h 267669"/>
                    <a:gd name="connsiteX1-8027" fmla="*/ 100369 w 10298469"/>
                    <a:gd name="connsiteY1-8028" fmla="*/ 190205 h 267669"/>
                    <a:gd name="connsiteX2-8029" fmla="*/ 240069 w 10298469"/>
                    <a:gd name="connsiteY2-8030" fmla="*/ 190205 h 267669"/>
                    <a:gd name="connsiteX3-8031" fmla="*/ 252769 w 10298469"/>
                    <a:gd name="connsiteY3-8032" fmla="*/ 114005 h 267669"/>
                    <a:gd name="connsiteX4-8033" fmla="*/ 392469 w 10298469"/>
                    <a:gd name="connsiteY4-8034" fmla="*/ 101305 h 267669"/>
                    <a:gd name="connsiteX5-8035" fmla="*/ 443269 w 10298469"/>
                    <a:gd name="connsiteY5-8036" fmla="*/ 202905 h 267669"/>
                    <a:gd name="connsiteX6-8037" fmla="*/ 671869 w 10298469"/>
                    <a:gd name="connsiteY6-8038" fmla="*/ 253705 h 267669"/>
                    <a:gd name="connsiteX7-8039" fmla="*/ 760769 w 10298469"/>
                    <a:gd name="connsiteY7-8040" fmla="*/ 126705 h 267669"/>
                    <a:gd name="connsiteX8-8041" fmla="*/ 913169 w 10298469"/>
                    <a:gd name="connsiteY8-8042" fmla="*/ 126705 h 267669"/>
                    <a:gd name="connsiteX9-8043" fmla="*/ 1027469 w 10298469"/>
                    <a:gd name="connsiteY9-8044" fmla="*/ 228305 h 267669"/>
                    <a:gd name="connsiteX10-8045" fmla="*/ 1090969 w 10298469"/>
                    <a:gd name="connsiteY10-8046" fmla="*/ 177505 h 267669"/>
                    <a:gd name="connsiteX11-8047" fmla="*/ 1154469 w 10298469"/>
                    <a:gd name="connsiteY11-8048" fmla="*/ 126705 h 267669"/>
                    <a:gd name="connsiteX12-8049" fmla="*/ 1230669 w 10298469"/>
                    <a:gd name="connsiteY12-8050" fmla="*/ 139405 h 267669"/>
                    <a:gd name="connsiteX13-8051" fmla="*/ 1268769 w 10298469"/>
                    <a:gd name="connsiteY13-8052" fmla="*/ 101305 h 267669"/>
                    <a:gd name="connsiteX14-8053" fmla="*/ 1370369 w 10298469"/>
                    <a:gd name="connsiteY14-8054" fmla="*/ 139405 h 267669"/>
                    <a:gd name="connsiteX15-8055" fmla="*/ 1433869 w 10298469"/>
                    <a:gd name="connsiteY15-8056" fmla="*/ 164805 h 267669"/>
                    <a:gd name="connsiteX16-8057" fmla="*/ 1497369 w 10298469"/>
                    <a:gd name="connsiteY16-8058" fmla="*/ 75905 h 267669"/>
                    <a:gd name="connsiteX17-8059" fmla="*/ 1598969 w 10298469"/>
                    <a:gd name="connsiteY17-8060" fmla="*/ 164805 h 267669"/>
                    <a:gd name="connsiteX18-8061" fmla="*/ 1903769 w 10298469"/>
                    <a:gd name="connsiteY18-8062" fmla="*/ 152105 h 267669"/>
                    <a:gd name="connsiteX19-8063" fmla="*/ 1992669 w 10298469"/>
                    <a:gd name="connsiteY19-8064" fmla="*/ 88605 h 267669"/>
                    <a:gd name="connsiteX20-8065" fmla="*/ 2106969 w 10298469"/>
                    <a:gd name="connsiteY20-8066" fmla="*/ 152105 h 267669"/>
                    <a:gd name="connsiteX21-8067" fmla="*/ 2297469 w 10298469"/>
                    <a:gd name="connsiteY21-8068" fmla="*/ 126705 h 267669"/>
                    <a:gd name="connsiteX22-8069" fmla="*/ 2487969 w 10298469"/>
                    <a:gd name="connsiteY22-8070" fmla="*/ 177505 h 267669"/>
                    <a:gd name="connsiteX23-8071" fmla="*/ 2653069 w 10298469"/>
                    <a:gd name="connsiteY23-8072" fmla="*/ 88605 h 267669"/>
                    <a:gd name="connsiteX24-8073" fmla="*/ 3122969 w 10298469"/>
                    <a:gd name="connsiteY24-8074" fmla="*/ 139405 h 267669"/>
                    <a:gd name="connsiteX25-8075" fmla="*/ 3757969 w 10298469"/>
                    <a:gd name="connsiteY25-8076" fmla="*/ 114005 h 267669"/>
                    <a:gd name="connsiteX26-8077" fmla="*/ 4075469 w 10298469"/>
                    <a:gd name="connsiteY26-8078" fmla="*/ 164805 h 267669"/>
                    <a:gd name="connsiteX27-8079" fmla="*/ 4342169 w 10298469"/>
                    <a:gd name="connsiteY27-8080" fmla="*/ 164805 h 267669"/>
                    <a:gd name="connsiteX28-8081" fmla="*/ 4519969 w 10298469"/>
                    <a:gd name="connsiteY28-8082" fmla="*/ 88605 h 267669"/>
                    <a:gd name="connsiteX29-8083" fmla="*/ 4773969 w 10298469"/>
                    <a:gd name="connsiteY29-8084" fmla="*/ 139405 h 267669"/>
                    <a:gd name="connsiteX30-8085" fmla="*/ 4926369 w 10298469"/>
                    <a:gd name="connsiteY30-8086" fmla="*/ 75905 h 267669"/>
                    <a:gd name="connsiteX31-8087" fmla="*/ 5154969 w 10298469"/>
                    <a:gd name="connsiteY31-8088" fmla="*/ 241005 h 267669"/>
                    <a:gd name="connsiteX32-8089" fmla="*/ 5459769 w 10298469"/>
                    <a:gd name="connsiteY32-8090" fmla="*/ 88605 h 267669"/>
                    <a:gd name="connsiteX33-8091" fmla="*/ 5713769 w 10298469"/>
                    <a:gd name="connsiteY33-8092" fmla="*/ 190205 h 267669"/>
                    <a:gd name="connsiteX34-8093" fmla="*/ 5878869 w 10298469"/>
                    <a:gd name="connsiteY34-8094" fmla="*/ 164805 h 267669"/>
                    <a:gd name="connsiteX35-8095" fmla="*/ 6094769 w 10298469"/>
                    <a:gd name="connsiteY35-8096" fmla="*/ 75905 h 267669"/>
                    <a:gd name="connsiteX36-8097" fmla="*/ 6437669 w 10298469"/>
                    <a:gd name="connsiteY36-8098" fmla="*/ 114005 h 267669"/>
                    <a:gd name="connsiteX37-8099" fmla="*/ 6793269 w 10298469"/>
                    <a:gd name="connsiteY37-8100" fmla="*/ 101305 h 267669"/>
                    <a:gd name="connsiteX38-8101" fmla="*/ 6958369 w 10298469"/>
                    <a:gd name="connsiteY38-8102" fmla="*/ 88605 h 267669"/>
                    <a:gd name="connsiteX39-8103" fmla="*/ 7085369 w 10298469"/>
                    <a:gd name="connsiteY39-8104" fmla="*/ 177505 h 267669"/>
                    <a:gd name="connsiteX40-8105" fmla="*/ 7237769 w 10298469"/>
                    <a:gd name="connsiteY40-8106" fmla="*/ 114005 h 267669"/>
                    <a:gd name="connsiteX41-8107" fmla="*/ 7466369 w 10298469"/>
                    <a:gd name="connsiteY41-8108" fmla="*/ 177505 h 267669"/>
                    <a:gd name="connsiteX42-8109" fmla="*/ 7733069 w 10298469"/>
                    <a:gd name="connsiteY42-8110" fmla="*/ 152105 h 267669"/>
                    <a:gd name="connsiteX43-8111" fmla="*/ 7783869 w 10298469"/>
                    <a:gd name="connsiteY43-8112" fmla="*/ 75905 h 267669"/>
                    <a:gd name="connsiteX44-8113" fmla="*/ 7948969 w 10298469"/>
                    <a:gd name="connsiteY44-8114" fmla="*/ 152105 h 267669"/>
                    <a:gd name="connsiteX45-8115" fmla="*/ 8177569 w 10298469"/>
                    <a:gd name="connsiteY45-8116" fmla="*/ 152105 h 267669"/>
                    <a:gd name="connsiteX46-8117" fmla="*/ 8368069 w 10298469"/>
                    <a:gd name="connsiteY46-8118" fmla="*/ 126705 h 267669"/>
                    <a:gd name="connsiteX47-8119" fmla="*/ 8736369 w 10298469"/>
                    <a:gd name="connsiteY47-8120" fmla="*/ 241005 h 267669"/>
                    <a:gd name="connsiteX48-8121" fmla="*/ 8939569 w 10298469"/>
                    <a:gd name="connsiteY48-8122" fmla="*/ 152105 h 267669"/>
                    <a:gd name="connsiteX49-8123" fmla="*/ 9104669 w 10298469"/>
                    <a:gd name="connsiteY49-8124" fmla="*/ 228305 h 267669"/>
                    <a:gd name="connsiteX50-8125" fmla="*/ 9155469 w 10298469"/>
                    <a:gd name="connsiteY50-8126" fmla="*/ 164805 h 267669"/>
                    <a:gd name="connsiteX51-8127" fmla="*/ 9269769 w 10298469"/>
                    <a:gd name="connsiteY51-8128" fmla="*/ 266405 h 267669"/>
                    <a:gd name="connsiteX52-8129" fmla="*/ 9485669 w 10298469"/>
                    <a:gd name="connsiteY52-8130" fmla="*/ 215605 h 267669"/>
                    <a:gd name="connsiteX53-8131" fmla="*/ 9523769 w 10298469"/>
                    <a:gd name="connsiteY53-8132" fmla="*/ 126705 h 267669"/>
                    <a:gd name="connsiteX54-8133" fmla="*/ 9701569 w 10298469"/>
                    <a:gd name="connsiteY54-8134" fmla="*/ 177505 h 267669"/>
                    <a:gd name="connsiteX55-8135" fmla="*/ 10107969 w 10298469"/>
                    <a:gd name="connsiteY55-8136" fmla="*/ 190205 h 267669"/>
                    <a:gd name="connsiteX56-8137" fmla="*/ 10285769 w 10298469"/>
                    <a:gd name="connsiteY56-8138" fmla="*/ 88605 h 267669"/>
                    <a:gd name="connsiteX57-8139" fmla="*/ 10298469 w 10298469"/>
                    <a:gd name="connsiteY57-8140" fmla="*/ 0 h 267669"/>
                    <a:gd name="connsiteX58-8141" fmla="*/ 19 w 10298469"/>
                    <a:gd name="connsiteY58-8142" fmla="*/ 1772 h 267669"/>
                    <a:gd name="connsiteX59-8143" fmla="*/ 2706 w 10298469"/>
                    <a:gd name="connsiteY59-8144" fmla="*/ 94807 h 267669"/>
                    <a:gd name="connsiteX0-8145" fmla="*/ 0 w 10306494"/>
                    <a:gd name="connsiteY0-8146" fmla="*/ 94807 h 267669"/>
                    <a:gd name="connsiteX1-8147" fmla="*/ 108394 w 10306494"/>
                    <a:gd name="connsiteY1-8148" fmla="*/ 190205 h 267669"/>
                    <a:gd name="connsiteX2-8149" fmla="*/ 248094 w 10306494"/>
                    <a:gd name="connsiteY2-8150" fmla="*/ 190205 h 267669"/>
                    <a:gd name="connsiteX3-8151" fmla="*/ 260794 w 10306494"/>
                    <a:gd name="connsiteY3-8152" fmla="*/ 114005 h 267669"/>
                    <a:gd name="connsiteX4-8153" fmla="*/ 400494 w 10306494"/>
                    <a:gd name="connsiteY4-8154" fmla="*/ 101305 h 267669"/>
                    <a:gd name="connsiteX5-8155" fmla="*/ 451294 w 10306494"/>
                    <a:gd name="connsiteY5-8156" fmla="*/ 202905 h 267669"/>
                    <a:gd name="connsiteX6-8157" fmla="*/ 679894 w 10306494"/>
                    <a:gd name="connsiteY6-8158" fmla="*/ 253705 h 267669"/>
                    <a:gd name="connsiteX7-8159" fmla="*/ 768794 w 10306494"/>
                    <a:gd name="connsiteY7-8160" fmla="*/ 126705 h 267669"/>
                    <a:gd name="connsiteX8-8161" fmla="*/ 921194 w 10306494"/>
                    <a:gd name="connsiteY8-8162" fmla="*/ 126705 h 267669"/>
                    <a:gd name="connsiteX9-8163" fmla="*/ 1035494 w 10306494"/>
                    <a:gd name="connsiteY9-8164" fmla="*/ 228305 h 267669"/>
                    <a:gd name="connsiteX10-8165" fmla="*/ 1098994 w 10306494"/>
                    <a:gd name="connsiteY10-8166" fmla="*/ 177505 h 267669"/>
                    <a:gd name="connsiteX11-8167" fmla="*/ 1162494 w 10306494"/>
                    <a:gd name="connsiteY11-8168" fmla="*/ 126705 h 267669"/>
                    <a:gd name="connsiteX12-8169" fmla="*/ 1238694 w 10306494"/>
                    <a:gd name="connsiteY12-8170" fmla="*/ 139405 h 267669"/>
                    <a:gd name="connsiteX13-8171" fmla="*/ 1276794 w 10306494"/>
                    <a:gd name="connsiteY13-8172" fmla="*/ 101305 h 267669"/>
                    <a:gd name="connsiteX14-8173" fmla="*/ 1378394 w 10306494"/>
                    <a:gd name="connsiteY14-8174" fmla="*/ 139405 h 267669"/>
                    <a:gd name="connsiteX15-8175" fmla="*/ 1441894 w 10306494"/>
                    <a:gd name="connsiteY15-8176" fmla="*/ 164805 h 267669"/>
                    <a:gd name="connsiteX16-8177" fmla="*/ 1505394 w 10306494"/>
                    <a:gd name="connsiteY16-8178" fmla="*/ 75905 h 267669"/>
                    <a:gd name="connsiteX17-8179" fmla="*/ 1606994 w 10306494"/>
                    <a:gd name="connsiteY17-8180" fmla="*/ 164805 h 267669"/>
                    <a:gd name="connsiteX18-8181" fmla="*/ 1911794 w 10306494"/>
                    <a:gd name="connsiteY18-8182" fmla="*/ 152105 h 267669"/>
                    <a:gd name="connsiteX19-8183" fmla="*/ 2000694 w 10306494"/>
                    <a:gd name="connsiteY19-8184" fmla="*/ 88605 h 267669"/>
                    <a:gd name="connsiteX20-8185" fmla="*/ 2114994 w 10306494"/>
                    <a:gd name="connsiteY20-8186" fmla="*/ 152105 h 267669"/>
                    <a:gd name="connsiteX21-8187" fmla="*/ 2305494 w 10306494"/>
                    <a:gd name="connsiteY21-8188" fmla="*/ 126705 h 267669"/>
                    <a:gd name="connsiteX22-8189" fmla="*/ 2495994 w 10306494"/>
                    <a:gd name="connsiteY22-8190" fmla="*/ 177505 h 267669"/>
                    <a:gd name="connsiteX23-8191" fmla="*/ 2661094 w 10306494"/>
                    <a:gd name="connsiteY23-8192" fmla="*/ 88605 h 267669"/>
                    <a:gd name="connsiteX24-8193" fmla="*/ 3130994 w 10306494"/>
                    <a:gd name="connsiteY24-8194" fmla="*/ 139405 h 267669"/>
                    <a:gd name="connsiteX25-8195" fmla="*/ 3765994 w 10306494"/>
                    <a:gd name="connsiteY25-8196" fmla="*/ 114005 h 267669"/>
                    <a:gd name="connsiteX26-8197" fmla="*/ 4083494 w 10306494"/>
                    <a:gd name="connsiteY26-8198" fmla="*/ 164805 h 267669"/>
                    <a:gd name="connsiteX27-8199" fmla="*/ 4350194 w 10306494"/>
                    <a:gd name="connsiteY27-8200" fmla="*/ 164805 h 267669"/>
                    <a:gd name="connsiteX28-8201" fmla="*/ 4527994 w 10306494"/>
                    <a:gd name="connsiteY28-8202" fmla="*/ 88605 h 267669"/>
                    <a:gd name="connsiteX29-8203" fmla="*/ 4781994 w 10306494"/>
                    <a:gd name="connsiteY29-8204" fmla="*/ 139405 h 267669"/>
                    <a:gd name="connsiteX30-8205" fmla="*/ 4934394 w 10306494"/>
                    <a:gd name="connsiteY30-8206" fmla="*/ 75905 h 267669"/>
                    <a:gd name="connsiteX31-8207" fmla="*/ 5162994 w 10306494"/>
                    <a:gd name="connsiteY31-8208" fmla="*/ 241005 h 267669"/>
                    <a:gd name="connsiteX32-8209" fmla="*/ 5467794 w 10306494"/>
                    <a:gd name="connsiteY32-8210" fmla="*/ 88605 h 267669"/>
                    <a:gd name="connsiteX33-8211" fmla="*/ 5721794 w 10306494"/>
                    <a:gd name="connsiteY33-8212" fmla="*/ 190205 h 267669"/>
                    <a:gd name="connsiteX34-8213" fmla="*/ 5886894 w 10306494"/>
                    <a:gd name="connsiteY34-8214" fmla="*/ 164805 h 267669"/>
                    <a:gd name="connsiteX35-8215" fmla="*/ 6102794 w 10306494"/>
                    <a:gd name="connsiteY35-8216" fmla="*/ 75905 h 267669"/>
                    <a:gd name="connsiteX36-8217" fmla="*/ 6445694 w 10306494"/>
                    <a:gd name="connsiteY36-8218" fmla="*/ 114005 h 267669"/>
                    <a:gd name="connsiteX37-8219" fmla="*/ 6801294 w 10306494"/>
                    <a:gd name="connsiteY37-8220" fmla="*/ 101305 h 267669"/>
                    <a:gd name="connsiteX38-8221" fmla="*/ 6966394 w 10306494"/>
                    <a:gd name="connsiteY38-8222" fmla="*/ 88605 h 267669"/>
                    <a:gd name="connsiteX39-8223" fmla="*/ 7093394 w 10306494"/>
                    <a:gd name="connsiteY39-8224" fmla="*/ 177505 h 267669"/>
                    <a:gd name="connsiteX40-8225" fmla="*/ 7245794 w 10306494"/>
                    <a:gd name="connsiteY40-8226" fmla="*/ 114005 h 267669"/>
                    <a:gd name="connsiteX41-8227" fmla="*/ 7474394 w 10306494"/>
                    <a:gd name="connsiteY41-8228" fmla="*/ 177505 h 267669"/>
                    <a:gd name="connsiteX42-8229" fmla="*/ 7741094 w 10306494"/>
                    <a:gd name="connsiteY42-8230" fmla="*/ 152105 h 267669"/>
                    <a:gd name="connsiteX43-8231" fmla="*/ 7791894 w 10306494"/>
                    <a:gd name="connsiteY43-8232" fmla="*/ 75905 h 267669"/>
                    <a:gd name="connsiteX44-8233" fmla="*/ 7956994 w 10306494"/>
                    <a:gd name="connsiteY44-8234" fmla="*/ 152105 h 267669"/>
                    <a:gd name="connsiteX45-8235" fmla="*/ 8185594 w 10306494"/>
                    <a:gd name="connsiteY45-8236" fmla="*/ 152105 h 267669"/>
                    <a:gd name="connsiteX46-8237" fmla="*/ 8376094 w 10306494"/>
                    <a:gd name="connsiteY46-8238" fmla="*/ 126705 h 267669"/>
                    <a:gd name="connsiteX47-8239" fmla="*/ 8744394 w 10306494"/>
                    <a:gd name="connsiteY47-8240" fmla="*/ 241005 h 267669"/>
                    <a:gd name="connsiteX48-8241" fmla="*/ 8947594 w 10306494"/>
                    <a:gd name="connsiteY48-8242" fmla="*/ 152105 h 267669"/>
                    <a:gd name="connsiteX49-8243" fmla="*/ 9112694 w 10306494"/>
                    <a:gd name="connsiteY49-8244" fmla="*/ 228305 h 267669"/>
                    <a:gd name="connsiteX50-8245" fmla="*/ 9163494 w 10306494"/>
                    <a:gd name="connsiteY50-8246" fmla="*/ 164805 h 267669"/>
                    <a:gd name="connsiteX51-8247" fmla="*/ 9277794 w 10306494"/>
                    <a:gd name="connsiteY51-8248" fmla="*/ 266405 h 267669"/>
                    <a:gd name="connsiteX52-8249" fmla="*/ 9493694 w 10306494"/>
                    <a:gd name="connsiteY52-8250" fmla="*/ 215605 h 267669"/>
                    <a:gd name="connsiteX53-8251" fmla="*/ 9531794 w 10306494"/>
                    <a:gd name="connsiteY53-8252" fmla="*/ 126705 h 267669"/>
                    <a:gd name="connsiteX54-8253" fmla="*/ 9709594 w 10306494"/>
                    <a:gd name="connsiteY54-8254" fmla="*/ 177505 h 267669"/>
                    <a:gd name="connsiteX55-8255" fmla="*/ 10115994 w 10306494"/>
                    <a:gd name="connsiteY55-8256" fmla="*/ 190205 h 267669"/>
                    <a:gd name="connsiteX56-8257" fmla="*/ 10293794 w 10306494"/>
                    <a:gd name="connsiteY56-8258" fmla="*/ 88605 h 267669"/>
                    <a:gd name="connsiteX57-8259" fmla="*/ 10306494 w 10306494"/>
                    <a:gd name="connsiteY57-8260" fmla="*/ 0 h 267669"/>
                    <a:gd name="connsiteX58-8261" fmla="*/ 8044 w 10306494"/>
                    <a:gd name="connsiteY58-8262" fmla="*/ 1772 h 267669"/>
                    <a:gd name="connsiteX59-8263" fmla="*/ 0 w 10306494"/>
                    <a:gd name="connsiteY59-8264" fmla="*/ 94807 h 267669"/>
                    <a:gd name="connsiteX0-8265" fmla="*/ 0 w 10306494"/>
                    <a:gd name="connsiteY0-8266" fmla="*/ 94807 h 267669"/>
                    <a:gd name="connsiteX1-8267" fmla="*/ 108394 w 10306494"/>
                    <a:gd name="connsiteY1-8268" fmla="*/ 190205 h 267669"/>
                    <a:gd name="connsiteX2-8269" fmla="*/ 248094 w 10306494"/>
                    <a:gd name="connsiteY2-8270" fmla="*/ 190205 h 267669"/>
                    <a:gd name="connsiteX3-8271" fmla="*/ 260794 w 10306494"/>
                    <a:gd name="connsiteY3-8272" fmla="*/ 114005 h 267669"/>
                    <a:gd name="connsiteX4-8273" fmla="*/ 400494 w 10306494"/>
                    <a:gd name="connsiteY4-8274" fmla="*/ 101305 h 267669"/>
                    <a:gd name="connsiteX5-8275" fmla="*/ 451294 w 10306494"/>
                    <a:gd name="connsiteY5-8276" fmla="*/ 202905 h 267669"/>
                    <a:gd name="connsiteX6-8277" fmla="*/ 679894 w 10306494"/>
                    <a:gd name="connsiteY6-8278" fmla="*/ 253705 h 267669"/>
                    <a:gd name="connsiteX7-8279" fmla="*/ 768794 w 10306494"/>
                    <a:gd name="connsiteY7-8280" fmla="*/ 126705 h 267669"/>
                    <a:gd name="connsiteX8-8281" fmla="*/ 921194 w 10306494"/>
                    <a:gd name="connsiteY8-8282" fmla="*/ 126705 h 267669"/>
                    <a:gd name="connsiteX9-8283" fmla="*/ 1035494 w 10306494"/>
                    <a:gd name="connsiteY9-8284" fmla="*/ 228305 h 267669"/>
                    <a:gd name="connsiteX10-8285" fmla="*/ 1098994 w 10306494"/>
                    <a:gd name="connsiteY10-8286" fmla="*/ 177505 h 267669"/>
                    <a:gd name="connsiteX11-8287" fmla="*/ 1162494 w 10306494"/>
                    <a:gd name="connsiteY11-8288" fmla="*/ 126705 h 267669"/>
                    <a:gd name="connsiteX12-8289" fmla="*/ 1238694 w 10306494"/>
                    <a:gd name="connsiteY12-8290" fmla="*/ 139405 h 267669"/>
                    <a:gd name="connsiteX13-8291" fmla="*/ 1276794 w 10306494"/>
                    <a:gd name="connsiteY13-8292" fmla="*/ 101305 h 267669"/>
                    <a:gd name="connsiteX14-8293" fmla="*/ 1378394 w 10306494"/>
                    <a:gd name="connsiteY14-8294" fmla="*/ 139405 h 267669"/>
                    <a:gd name="connsiteX15-8295" fmla="*/ 1441894 w 10306494"/>
                    <a:gd name="connsiteY15-8296" fmla="*/ 164805 h 267669"/>
                    <a:gd name="connsiteX16-8297" fmla="*/ 1505394 w 10306494"/>
                    <a:gd name="connsiteY16-8298" fmla="*/ 75905 h 267669"/>
                    <a:gd name="connsiteX17-8299" fmla="*/ 1606994 w 10306494"/>
                    <a:gd name="connsiteY17-8300" fmla="*/ 164805 h 267669"/>
                    <a:gd name="connsiteX18-8301" fmla="*/ 1911794 w 10306494"/>
                    <a:gd name="connsiteY18-8302" fmla="*/ 152105 h 267669"/>
                    <a:gd name="connsiteX19-8303" fmla="*/ 2000694 w 10306494"/>
                    <a:gd name="connsiteY19-8304" fmla="*/ 88605 h 267669"/>
                    <a:gd name="connsiteX20-8305" fmla="*/ 2114994 w 10306494"/>
                    <a:gd name="connsiteY20-8306" fmla="*/ 152105 h 267669"/>
                    <a:gd name="connsiteX21-8307" fmla="*/ 2305494 w 10306494"/>
                    <a:gd name="connsiteY21-8308" fmla="*/ 126705 h 267669"/>
                    <a:gd name="connsiteX22-8309" fmla="*/ 2495994 w 10306494"/>
                    <a:gd name="connsiteY22-8310" fmla="*/ 177505 h 267669"/>
                    <a:gd name="connsiteX23-8311" fmla="*/ 2661094 w 10306494"/>
                    <a:gd name="connsiteY23-8312" fmla="*/ 88605 h 267669"/>
                    <a:gd name="connsiteX24-8313" fmla="*/ 3130994 w 10306494"/>
                    <a:gd name="connsiteY24-8314" fmla="*/ 139405 h 267669"/>
                    <a:gd name="connsiteX25-8315" fmla="*/ 3765994 w 10306494"/>
                    <a:gd name="connsiteY25-8316" fmla="*/ 114005 h 267669"/>
                    <a:gd name="connsiteX26-8317" fmla="*/ 4083494 w 10306494"/>
                    <a:gd name="connsiteY26-8318" fmla="*/ 164805 h 267669"/>
                    <a:gd name="connsiteX27-8319" fmla="*/ 4350194 w 10306494"/>
                    <a:gd name="connsiteY27-8320" fmla="*/ 164805 h 267669"/>
                    <a:gd name="connsiteX28-8321" fmla="*/ 4527994 w 10306494"/>
                    <a:gd name="connsiteY28-8322" fmla="*/ 88605 h 267669"/>
                    <a:gd name="connsiteX29-8323" fmla="*/ 4781994 w 10306494"/>
                    <a:gd name="connsiteY29-8324" fmla="*/ 139405 h 267669"/>
                    <a:gd name="connsiteX30-8325" fmla="*/ 4934394 w 10306494"/>
                    <a:gd name="connsiteY30-8326" fmla="*/ 75905 h 267669"/>
                    <a:gd name="connsiteX31-8327" fmla="*/ 5162994 w 10306494"/>
                    <a:gd name="connsiteY31-8328" fmla="*/ 241005 h 267669"/>
                    <a:gd name="connsiteX32-8329" fmla="*/ 5467794 w 10306494"/>
                    <a:gd name="connsiteY32-8330" fmla="*/ 88605 h 267669"/>
                    <a:gd name="connsiteX33-8331" fmla="*/ 5721794 w 10306494"/>
                    <a:gd name="connsiteY33-8332" fmla="*/ 190205 h 267669"/>
                    <a:gd name="connsiteX34-8333" fmla="*/ 5886894 w 10306494"/>
                    <a:gd name="connsiteY34-8334" fmla="*/ 164805 h 267669"/>
                    <a:gd name="connsiteX35-8335" fmla="*/ 6102794 w 10306494"/>
                    <a:gd name="connsiteY35-8336" fmla="*/ 75905 h 267669"/>
                    <a:gd name="connsiteX36-8337" fmla="*/ 6445694 w 10306494"/>
                    <a:gd name="connsiteY36-8338" fmla="*/ 114005 h 267669"/>
                    <a:gd name="connsiteX37-8339" fmla="*/ 6801294 w 10306494"/>
                    <a:gd name="connsiteY37-8340" fmla="*/ 101305 h 267669"/>
                    <a:gd name="connsiteX38-8341" fmla="*/ 6966394 w 10306494"/>
                    <a:gd name="connsiteY38-8342" fmla="*/ 88605 h 267669"/>
                    <a:gd name="connsiteX39-8343" fmla="*/ 7093394 w 10306494"/>
                    <a:gd name="connsiteY39-8344" fmla="*/ 177505 h 267669"/>
                    <a:gd name="connsiteX40-8345" fmla="*/ 7245794 w 10306494"/>
                    <a:gd name="connsiteY40-8346" fmla="*/ 114005 h 267669"/>
                    <a:gd name="connsiteX41-8347" fmla="*/ 7474394 w 10306494"/>
                    <a:gd name="connsiteY41-8348" fmla="*/ 177505 h 267669"/>
                    <a:gd name="connsiteX42-8349" fmla="*/ 7741094 w 10306494"/>
                    <a:gd name="connsiteY42-8350" fmla="*/ 152105 h 267669"/>
                    <a:gd name="connsiteX43-8351" fmla="*/ 7791894 w 10306494"/>
                    <a:gd name="connsiteY43-8352" fmla="*/ 75905 h 267669"/>
                    <a:gd name="connsiteX44-8353" fmla="*/ 7956994 w 10306494"/>
                    <a:gd name="connsiteY44-8354" fmla="*/ 152105 h 267669"/>
                    <a:gd name="connsiteX45-8355" fmla="*/ 8185594 w 10306494"/>
                    <a:gd name="connsiteY45-8356" fmla="*/ 152105 h 267669"/>
                    <a:gd name="connsiteX46-8357" fmla="*/ 8376094 w 10306494"/>
                    <a:gd name="connsiteY46-8358" fmla="*/ 126705 h 267669"/>
                    <a:gd name="connsiteX47-8359" fmla="*/ 8744394 w 10306494"/>
                    <a:gd name="connsiteY47-8360" fmla="*/ 241005 h 267669"/>
                    <a:gd name="connsiteX48-8361" fmla="*/ 8947594 w 10306494"/>
                    <a:gd name="connsiteY48-8362" fmla="*/ 152105 h 267669"/>
                    <a:gd name="connsiteX49-8363" fmla="*/ 9112694 w 10306494"/>
                    <a:gd name="connsiteY49-8364" fmla="*/ 228305 h 267669"/>
                    <a:gd name="connsiteX50-8365" fmla="*/ 9163494 w 10306494"/>
                    <a:gd name="connsiteY50-8366" fmla="*/ 164805 h 267669"/>
                    <a:gd name="connsiteX51-8367" fmla="*/ 9277794 w 10306494"/>
                    <a:gd name="connsiteY51-8368" fmla="*/ 266405 h 267669"/>
                    <a:gd name="connsiteX52-8369" fmla="*/ 9493694 w 10306494"/>
                    <a:gd name="connsiteY52-8370" fmla="*/ 215605 h 267669"/>
                    <a:gd name="connsiteX53-8371" fmla="*/ 9531794 w 10306494"/>
                    <a:gd name="connsiteY53-8372" fmla="*/ 126705 h 267669"/>
                    <a:gd name="connsiteX54-8373" fmla="*/ 9709594 w 10306494"/>
                    <a:gd name="connsiteY54-8374" fmla="*/ 177505 h 267669"/>
                    <a:gd name="connsiteX55-8375" fmla="*/ 10115994 w 10306494"/>
                    <a:gd name="connsiteY55-8376" fmla="*/ 190205 h 267669"/>
                    <a:gd name="connsiteX56-8377" fmla="*/ 10293794 w 10306494"/>
                    <a:gd name="connsiteY56-8378" fmla="*/ 88605 h 267669"/>
                    <a:gd name="connsiteX57-8379" fmla="*/ 10306494 w 10306494"/>
                    <a:gd name="connsiteY57-8380" fmla="*/ 0 h 267669"/>
                    <a:gd name="connsiteX58-8381" fmla="*/ 889 w 10306494"/>
                    <a:gd name="connsiteY58-8382" fmla="*/ 1772 h 267669"/>
                    <a:gd name="connsiteX59-8383" fmla="*/ 0 w 10306494"/>
                    <a:gd name="connsiteY59-8384" fmla="*/ 94807 h 267669"/>
                    <a:gd name="connsiteX0-8385" fmla="*/ 2708 w 10305625"/>
                    <a:gd name="connsiteY0-8386" fmla="*/ 94807 h 267669"/>
                    <a:gd name="connsiteX1-8387" fmla="*/ 107525 w 10305625"/>
                    <a:gd name="connsiteY1-8388" fmla="*/ 190205 h 267669"/>
                    <a:gd name="connsiteX2-8389" fmla="*/ 247225 w 10305625"/>
                    <a:gd name="connsiteY2-8390" fmla="*/ 190205 h 267669"/>
                    <a:gd name="connsiteX3-8391" fmla="*/ 259925 w 10305625"/>
                    <a:gd name="connsiteY3-8392" fmla="*/ 114005 h 267669"/>
                    <a:gd name="connsiteX4-8393" fmla="*/ 399625 w 10305625"/>
                    <a:gd name="connsiteY4-8394" fmla="*/ 101305 h 267669"/>
                    <a:gd name="connsiteX5-8395" fmla="*/ 450425 w 10305625"/>
                    <a:gd name="connsiteY5-8396" fmla="*/ 202905 h 267669"/>
                    <a:gd name="connsiteX6-8397" fmla="*/ 679025 w 10305625"/>
                    <a:gd name="connsiteY6-8398" fmla="*/ 253705 h 267669"/>
                    <a:gd name="connsiteX7-8399" fmla="*/ 767925 w 10305625"/>
                    <a:gd name="connsiteY7-8400" fmla="*/ 126705 h 267669"/>
                    <a:gd name="connsiteX8-8401" fmla="*/ 920325 w 10305625"/>
                    <a:gd name="connsiteY8-8402" fmla="*/ 126705 h 267669"/>
                    <a:gd name="connsiteX9-8403" fmla="*/ 1034625 w 10305625"/>
                    <a:gd name="connsiteY9-8404" fmla="*/ 228305 h 267669"/>
                    <a:gd name="connsiteX10-8405" fmla="*/ 1098125 w 10305625"/>
                    <a:gd name="connsiteY10-8406" fmla="*/ 177505 h 267669"/>
                    <a:gd name="connsiteX11-8407" fmla="*/ 1161625 w 10305625"/>
                    <a:gd name="connsiteY11-8408" fmla="*/ 126705 h 267669"/>
                    <a:gd name="connsiteX12-8409" fmla="*/ 1237825 w 10305625"/>
                    <a:gd name="connsiteY12-8410" fmla="*/ 139405 h 267669"/>
                    <a:gd name="connsiteX13-8411" fmla="*/ 1275925 w 10305625"/>
                    <a:gd name="connsiteY13-8412" fmla="*/ 101305 h 267669"/>
                    <a:gd name="connsiteX14-8413" fmla="*/ 1377525 w 10305625"/>
                    <a:gd name="connsiteY14-8414" fmla="*/ 139405 h 267669"/>
                    <a:gd name="connsiteX15-8415" fmla="*/ 1441025 w 10305625"/>
                    <a:gd name="connsiteY15-8416" fmla="*/ 164805 h 267669"/>
                    <a:gd name="connsiteX16-8417" fmla="*/ 1504525 w 10305625"/>
                    <a:gd name="connsiteY16-8418" fmla="*/ 75905 h 267669"/>
                    <a:gd name="connsiteX17-8419" fmla="*/ 1606125 w 10305625"/>
                    <a:gd name="connsiteY17-8420" fmla="*/ 164805 h 267669"/>
                    <a:gd name="connsiteX18-8421" fmla="*/ 1910925 w 10305625"/>
                    <a:gd name="connsiteY18-8422" fmla="*/ 152105 h 267669"/>
                    <a:gd name="connsiteX19-8423" fmla="*/ 1999825 w 10305625"/>
                    <a:gd name="connsiteY19-8424" fmla="*/ 88605 h 267669"/>
                    <a:gd name="connsiteX20-8425" fmla="*/ 2114125 w 10305625"/>
                    <a:gd name="connsiteY20-8426" fmla="*/ 152105 h 267669"/>
                    <a:gd name="connsiteX21-8427" fmla="*/ 2304625 w 10305625"/>
                    <a:gd name="connsiteY21-8428" fmla="*/ 126705 h 267669"/>
                    <a:gd name="connsiteX22-8429" fmla="*/ 2495125 w 10305625"/>
                    <a:gd name="connsiteY22-8430" fmla="*/ 177505 h 267669"/>
                    <a:gd name="connsiteX23-8431" fmla="*/ 2660225 w 10305625"/>
                    <a:gd name="connsiteY23-8432" fmla="*/ 88605 h 267669"/>
                    <a:gd name="connsiteX24-8433" fmla="*/ 3130125 w 10305625"/>
                    <a:gd name="connsiteY24-8434" fmla="*/ 139405 h 267669"/>
                    <a:gd name="connsiteX25-8435" fmla="*/ 3765125 w 10305625"/>
                    <a:gd name="connsiteY25-8436" fmla="*/ 114005 h 267669"/>
                    <a:gd name="connsiteX26-8437" fmla="*/ 4082625 w 10305625"/>
                    <a:gd name="connsiteY26-8438" fmla="*/ 164805 h 267669"/>
                    <a:gd name="connsiteX27-8439" fmla="*/ 4349325 w 10305625"/>
                    <a:gd name="connsiteY27-8440" fmla="*/ 164805 h 267669"/>
                    <a:gd name="connsiteX28-8441" fmla="*/ 4527125 w 10305625"/>
                    <a:gd name="connsiteY28-8442" fmla="*/ 88605 h 267669"/>
                    <a:gd name="connsiteX29-8443" fmla="*/ 4781125 w 10305625"/>
                    <a:gd name="connsiteY29-8444" fmla="*/ 139405 h 267669"/>
                    <a:gd name="connsiteX30-8445" fmla="*/ 4933525 w 10305625"/>
                    <a:gd name="connsiteY30-8446" fmla="*/ 75905 h 267669"/>
                    <a:gd name="connsiteX31-8447" fmla="*/ 5162125 w 10305625"/>
                    <a:gd name="connsiteY31-8448" fmla="*/ 241005 h 267669"/>
                    <a:gd name="connsiteX32-8449" fmla="*/ 5466925 w 10305625"/>
                    <a:gd name="connsiteY32-8450" fmla="*/ 88605 h 267669"/>
                    <a:gd name="connsiteX33-8451" fmla="*/ 5720925 w 10305625"/>
                    <a:gd name="connsiteY33-8452" fmla="*/ 190205 h 267669"/>
                    <a:gd name="connsiteX34-8453" fmla="*/ 5886025 w 10305625"/>
                    <a:gd name="connsiteY34-8454" fmla="*/ 164805 h 267669"/>
                    <a:gd name="connsiteX35-8455" fmla="*/ 6101925 w 10305625"/>
                    <a:gd name="connsiteY35-8456" fmla="*/ 75905 h 267669"/>
                    <a:gd name="connsiteX36-8457" fmla="*/ 6444825 w 10305625"/>
                    <a:gd name="connsiteY36-8458" fmla="*/ 114005 h 267669"/>
                    <a:gd name="connsiteX37-8459" fmla="*/ 6800425 w 10305625"/>
                    <a:gd name="connsiteY37-8460" fmla="*/ 101305 h 267669"/>
                    <a:gd name="connsiteX38-8461" fmla="*/ 6965525 w 10305625"/>
                    <a:gd name="connsiteY38-8462" fmla="*/ 88605 h 267669"/>
                    <a:gd name="connsiteX39-8463" fmla="*/ 7092525 w 10305625"/>
                    <a:gd name="connsiteY39-8464" fmla="*/ 177505 h 267669"/>
                    <a:gd name="connsiteX40-8465" fmla="*/ 7244925 w 10305625"/>
                    <a:gd name="connsiteY40-8466" fmla="*/ 114005 h 267669"/>
                    <a:gd name="connsiteX41-8467" fmla="*/ 7473525 w 10305625"/>
                    <a:gd name="connsiteY41-8468" fmla="*/ 177505 h 267669"/>
                    <a:gd name="connsiteX42-8469" fmla="*/ 7740225 w 10305625"/>
                    <a:gd name="connsiteY42-8470" fmla="*/ 152105 h 267669"/>
                    <a:gd name="connsiteX43-8471" fmla="*/ 7791025 w 10305625"/>
                    <a:gd name="connsiteY43-8472" fmla="*/ 75905 h 267669"/>
                    <a:gd name="connsiteX44-8473" fmla="*/ 7956125 w 10305625"/>
                    <a:gd name="connsiteY44-8474" fmla="*/ 152105 h 267669"/>
                    <a:gd name="connsiteX45-8475" fmla="*/ 8184725 w 10305625"/>
                    <a:gd name="connsiteY45-8476" fmla="*/ 152105 h 267669"/>
                    <a:gd name="connsiteX46-8477" fmla="*/ 8375225 w 10305625"/>
                    <a:gd name="connsiteY46-8478" fmla="*/ 126705 h 267669"/>
                    <a:gd name="connsiteX47-8479" fmla="*/ 8743525 w 10305625"/>
                    <a:gd name="connsiteY47-8480" fmla="*/ 241005 h 267669"/>
                    <a:gd name="connsiteX48-8481" fmla="*/ 8946725 w 10305625"/>
                    <a:gd name="connsiteY48-8482" fmla="*/ 152105 h 267669"/>
                    <a:gd name="connsiteX49-8483" fmla="*/ 9111825 w 10305625"/>
                    <a:gd name="connsiteY49-8484" fmla="*/ 228305 h 267669"/>
                    <a:gd name="connsiteX50-8485" fmla="*/ 9162625 w 10305625"/>
                    <a:gd name="connsiteY50-8486" fmla="*/ 164805 h 267669"/>
                    <a:gd name="connsiteX51-8487" fmla="*/ 9276925 w 10305625"/>
                    <a:gd name="connsiteY51-8488" fmla="*/ 266405 h 267669"/>
                    <a:gd name="connsiteX52-8489" fmla="*/ 9492825 w 10305625"/>
                    <a:gd name="connsiteY52-8490" fmla="*/ 215605 h 267669"/>
                    <a:gd name="connsiteX53-8491" fmla="*/ 9530925 w 10305625"/>
                    <a:gd name="connsiteY53-8492" fmla="*/ 126705 h 267669"/>
                    <a:gd name="connsiteX54-8493" fmla="*/ 9708725 w 10305625"/>
                    <a:gd name="connsiteY54-8494" fmla="*/ 177505 h 267669"/>
                    <a:gd name="connsiteX55-8495" fmla="*/ 10115125 w 10305625"/>
                    <a:gd name="connsiteY55-8496" fmla="*/ 190205 h 267669"/>
                    <a:gd name="connsiteX56-8497" fmla="*/ 10292925 w 10305625"/>
                    <a:gd name="connsiteY56-8498" fmla="*/ 88605 h 267669"/>
                    <a:gd name="connsiteX57-8499" fmla="*/ 10305625 w 10305625"/>
                    <a:gd name="connsiteY57-8500" fmla="*/ 0 h 267669"/>
                    <a:gd name="connsiteX58-8501" fmla="*/ 20 w 10305625"/>
                    <a:gd name="connsiteY58-8502" fmla="*/ 1772 h 267669"/>
                    <a:gd name="connsiteX59-8503" fmla="*/ 2708 w 10305625"/>
                    <a:gd name="connsiteY59-8504" fmla="*/ 94807 h 267669"/>
                    <a:gd name="connsiteX0-8505" fmla="*/ 2708 w 10305625"/>
                    <a:gd name="connsiteY0-8506" fmla="*/ 97170 h 270032"/>
                    <a:gd name="connsiteX1-8507" fmla="*/ 107525 w 10305625"/>
                    <a:gd name="connsiteY1-8508" fmla="*/ 192568 h 270032"/>
                    <a:gd name="connsiteX2-8509" fmla="*/ 247225 w 10305625"/>
                    <a:gd name="connsiteY2-8510" fmla="*/ 192568 h 270032"/>
                    <a:gd name="connsiteX3-8511" fmla="*/ 259925 w 10305625"/>
                    <a:gd name="connsiteY3-8512" fmla="*/ 116368 h 270032"/>
                    <a:gd name="connsiteX4-8513" fmla="*/ 399625 w 10305625"/>
                    <a:gd name="connsiteY4-8514" fmla="*/ 103668 h 270032"/>
                    <a:gd name="connsiteX5-8515" fmla="*/ 450425 w 10305625"/>
                    <a:gd name="connsiteY5-8516" fmla="*/ 205268 h 270032"/>
                    <a:gd name="connsiteX6-8517" fmla="*/ 679025 w 10305625"/>
                    <a:gd name="connsiteY6-8518" fmla="*/ 256068 h 270032"/>
                    <a:gd name="connsiteX7-8519" fmla="*/ 767925 w 10305625"/>
                    <a:gd name="connsiteY7-8520" fmla="*/ 129068 h 270032"/>
                    <a:gd name="connsiteX8-8521" fmla="*/ 920325 w 10305625"/>
                    <a:gd name="connsiteY8-8522" fmla="*/ 129068 h 270032"/>
                    <a:gd name="connsiteX9-8523" fmla="*/ 1034625 w 10305625"/>
                    <a:gd name="connsiteY9-8524" fmla="*/ 230668 h 270032"/>
                    <a:gd name="connsiteX10-8525" fmla="*/ 1098125 w 10305625"/>
                    <a:gd name="connsiteY10-8526" fmla="*/ 179868 h 270032"/>
                    <a:gd name="connsiteX11-8527" fmla="*/ 1161625 w 10305625"/>
                    <a:gd name="connsiteY11-8528" fmla="*/ 129068 h 270032"/>
                    <a:gd name="connsiteX12-8529" fmla="*/ 1237825 w 10305625"/>
                    <a:gd name="connsiteY12-8530" fmla="*/ 141768 h 270032"/>
                    <a:gd name="connsiteX13-8531" fmla="*/ 1275925 w 10305625"/>
                    <a:gd name="connsiteY13-8532" fmla="*/ 103668 h 270032"/>
                    <a:gd name="connsiteX14-8533" fmla="*/ 1377525 w 10305625"/>
                    <a:gd name="connsiteY14-8534" fmla="*/ 141768 h 270032"/>
                    <a:gd name="connsiteX15-8535" fmla="*/ 1441025 w 10305625"/>
                    <a:gd name="connsiteY15-8536" fmla="*/ 167168 h 270032"/>
                    <a:gd name="connsiteX16-8537" fmla="*/ 1504525 w 10305625"/>
                    <a:gd name="connsiteY16-8538" fmla="*/ 78268 h 270032"/>
                    <a:gd name="connsiteX17-8539" fmla="*/ 1606125 w 10305625"/>
                    <a:gd name="connsiteY17-8540" fmla="*/ 167168 h 270032"/>
                    <a:gd name="connsiteX18-8541" fmla="*/ 1910925 w 10305625"/>
                    <a:gd name="connsiteY18-8542" fmla="*/ 154468 h 270032"/>
                    <a:gd name="connsiteX19-8543" fmla="*/ 1999825 w 10305625"/>
                    <a:gd name="connsiteY19-8544" fmla="*/ 90968 h 270032"/>
                    <a:gd name="connsiteX20-8545" fmla="*/ 2114125 w 10305625"/>
                    <a:gd name="connsiteY20-8546" fmla="*/ 154468 h 270032"/>
                    <a:gd name="connsiteX21-8547" fmla="*/ 2304625 w 10305625"/>
                    <a:gd name="connsiteY21-8548" fmla="*/ 129068 h 270032"/>
                    <a:gd name="connsiteX22-8549" fmla="*/ 2495125 w 10305625"/>
                    <a:gd name="connsiteY22-8550" fmla="*/ 179868 h 270032"/>
                    <a:gd name="connsiteX23-8551" fmla="*/ 2660225 w 10305625"/>
                    <a:gd name="connsiteY23-8552" fmla="*/ 90968 h 270032"/>
                    <a:gd name="connsiteX24-8553" fmla="*/ 3130125 w 10305625"/>
                    <a:gd name="connsiteY24-8554" fmla="*/ 141768 h 270032"/>
                    <a:gd name="connsiteX25-8555" fmla="*/ 3765125 w 10305625"/>
                    <a:gd name="connsiteY25-8556" fmla="*/ 116368 h 270032"/>
                    <a:gd name="connsiteX26-8557" fmla="*/ 4082625 w 10305625"/>
                    <a:gd name="connsiteY26-8558" fmla="*/ 167168 h 270032"/>
                    <a:gd name="connsiteX27-8559" fmla="*/ 4349325 w 10305625"/>
                    <a:gd name="connsiteY27-8560" fmla="*/ 167168 h 270032"/>
                    <a:gd name="connsiteX28-8561" fmla="*/ 4527125 w 10305625"/>
                    <a:gd name="connsiteY28-8562" fmla="*/ 90968 h 270032"/>
                    <a:gd name="connsiteX29-8563" fmla="*/ 4781125 w 10305625"/>
                    <a:gd name="connsiteY29-8564" fmla="*/ 141768 h 270032"/>
                    <a:gd name="connsiteX30-8565" fmla="*/ 4933525 w 10305625"/>
                    <a:gd name="connsiteY30-8566" fmla="*/ 78268 h 270032"/>
                    <a:gd name="connsiteX31-8567" fmla="*/ 5162125 w 10305625"/>
                    <a:gd name="connsiteY31-8568" fmla="*/ 243368 h 270032"/>
                    <a:gd name="connsiteX32-8569" fmla="*/ 5466925 w 10305625"/>
                    <a:gd name="connsiteY32-8570" fmla="*/ 90968 h 270032"/>
                    <a:gd name="connsiteX33-8571" fmla="*/ 5720925 w 10305625"/>
                    <a:gd name="connsiteY33-8572" fmla="*/ 192568 h 270032"/>
                    <a:gd name="connsiteX34-8573" fmla="*/ 5886025 w 10305625"/>
                    <a:gd name="connsiteY34-8574" fmla="*/ 167168 h 270032"/>
                    <a:gd name="connsiteX35-8575" fmla="*/ 6101925 w 10305625"/>
                    <a:gd name="connsiteY35-8576" fmla="*/ 78268 h 270032"/>
                    <a:gd name="connsiteX36-8577" fmla="*/ 6444825 w 10305625"/>
                    <a:gd name="connsiteY36-8578" fmla="*/ 116368 h 270032"/>
                    <a:gd name="connsiteX37-8579" fmla="*/ 6800425 w 10305625"/>
                    <a:gd name="connsiteY37-8580" fmla="*/ 103668 h 270032"/>
                    <a:gd name="connsiteX38-8581" fmla="*/ 6965525 w 10305625"/>
                    <a:gd name="connsiteY38-8582" fmla="*/ 90968 h 270032"/>
                    <a:gd name="connsiteX39-8583" fmla="*/ 7092525 w 10305625"/>
                    <a:gd name="connsiteY39-8584" fmla="*/ 179868 h 270032"/>
                    <a:gd name="connsiteX40-8585" fmla="*/ 7244925 w 10305625"/>
                    <a:gd name="connsiteY40-8586" fmla="*/ 116368 h 270032"/>
                    <a:gd name="connsiteX41-8587" fmla="*/ 7473525 w 10305625"/>
                    <a:gd name="connsiteY41-8588" fmla="*/ 179868 h 270032"/>
                    <a:gd name="connsiteX42-8589" fmla="*/ 7740225 w 10305625"/>
                    <a:gd name="connsiteY42-8590" fmla="*/ 154468 h 270032"/>
                    <a:gd name="connsiteX43-8591" fmla="*/ 7791025 w 10305625"/>
                    <a:gd name="connsiteY43-8592" fmla="*/ 78268 h 270032"/>
                    <a:gd name="connsiteX44-8593" fmla="*/ 7956125 w 10305625"/>
                    <a:gd name="connsiteY44-8594" fmla="*/ 154468 h 270032"/>
                    <a:gd name="connsiteX45-8595" fmla="*/ 8184725 w 10305625"/>
                    <a:gd name="connsiteY45-8596" fmla="*/ 154468 h 270032"/>
                    <a:gd name="connsiteX46-8597" fmla="*/ 8375225 w 10305625"/>
                    <a:gd name="connsiteY46-8598" fmla="*/ 129068 h 270032"/>
                    <a:gd name="connsiteX47-8599" fmla="*/ 8743525 w 10305625"/>
                    <a:gd name="connsiteY47-8600" fmla="*/ 243368 h 270032"/>
                    <a:gd name="connsiteX48-8601" fmla="*/ 8946725 w 10305625"/>
                    <a:gd name="connsiteY48-8602" fmla="*/ 154468 h 270032"/>
                    <a:gd name="connsiteX49-8603" fmla="*/ 9111825 w 10305625"/>
                    <a:gd name="connsiteY49-8604" fmla="*/ 230668 h 270032"/>
                    <a:gd name="connsiteX50-8605" fmla="*/ 9162625 w 10305625"/>
                    <a:gd name="connsiteY50-8606" fmla="*/ 167168 h 270032"/>
                    <a:gd name="connsiteX51-8607" fmla="*/ 9276925 w 10305625"/>
                    <a:gd name="connsiteY51-8608" fmla="*/ 268768 h 270032"/>
                    <a:gd name="connsiteX52-8609" fmla="*/ 9492825 w 10305625"/>
                    <a:gd name="connsiteY52-8610" fmla="*/ 217968 h 270032"/>
                    <a:gd name="connsiteX53-8611" fmla="*/ 9530925 w 10305625"/>
                    <a:gd name="connsiteY53-8612" fmla="*/ 129068 h 270032"/>
                    <a:gd name="connsiteX54-8613" fmla="*/ 9708725 w 10305625"/>
                    <a:gd name="connsiteY54-8614" fmla="*/ 179868 h 270032"/>
                    <a:gd name="connsiteX55-8615" fmla="*/ 10115125 w 10305625"/>
                    <a:gd name="connsiteY55-8616" fmla="*/ 192568 h 270032"/>
                    <a:gd name="connsiteX56-8617" fmla="*/ 10292925 w 10305625"/>
                    <a:gd name="connsiteY56-8618" fmla="*/ 90968 h 270032"/>
                    <a:gd name="connsiteX57-8619" fmla="*/ 10305625 w 10305625"/>
                    <a:gd name="connsiteY57-8620" fmla="*/ 2363 h 270032"/>
                    <a:gd name="connsiteX58-8621" fmla="*/ 20 w 10305625"/>
                    <a:gd name="connsiteY58-8622" fmla="*/ 0 h 270032"/>
                    <a:gd name="connsiteX59-8623" fmla="*/ 2708 w 10305625"/>
                    <a:gd name="connsiteY59-8624" fmla="*/ 97170 h 270032"/>
                    <a:gd name="connsiteX0-8625" fmla="*/ 2708 w 10305625"/>
                    <a:gd name="connsiteY0-8626" fmla="*/ 97170 h 270032"/>
                    <a:gd name="connsiteX1-8627" fmla="*/ 107525 w 10305625"/>
                    <a:gd name="connsiteY1-8628" fmla="*/ 192568 h 270032"/>
                    <a:gd name="connsiteX2-8629" fmla="*/ 247225 w 10305625"/>
                    <a:gd name="connsiteY2-8630" fmla="*/ 192568 h 270032"/>
                    <a:gd name="connsiteX3-8631" fmla="*/ 259925 w 10305625"/>
                    <a:gd name="connsiteY3-8632" fmla="*/ 116368 h 270032"/>
                    <a:gd name="connsiteX4-8633" fmla="*/ 399625 w 10305625"/>
                    <a:gd name="connsiteY4-8634" fmla="*/ 103668 h 270032"/>
                    <a:gd name="connsiteX5-8635" fmla="*/ 450425 w 10305625"/>
                    <a:gd name="connsiteY5-8636" fmla="*/ 205268 h 270032"/>
                    <a:gd name="connsiteX6-8637" fmla="*/ 679025 w 10305625"/>
                    <a:gd name="connsiteY6-8638" fmla="*/ 256068 h 270032"/>
                    <a:gd name="connsiteX7-8639" fmla="*/ 767925 w 10305625"/>
                    <a:gd name="connsiteY7-8640" fmla="*/ 129068 h 270032"/>
                    <a:gd name="connsiteX8-8641" fmla="*/ 920325 w 10305625"/>
                    <a:gd name="connsiteY8-8642" fmla="*/ 129068 h 270032"/>
                    <a:gd name="connsiteX9-8643" fmla="*/ 1034625 w 10305625"/>
                    <a:gd name="connsiteY9-8644" fmla="*/ 230668 h 270032"/>
                    <a:gd name="connsiteX10-8645" fmla="*/ 1098125 w 10305625"/>
                    <a:gd name="connsiteY10-8646" fmla="*/ 179868 h 270032"/>
                    <a:gd name="connsiteX11-8647" fmla="*/ 1161625 w 10305625"/>
                    <a:gd name="connsiteY11-8648" fmla="*/ 129068 h 270032"/>
                    <a:gd name="connsiteX12-8649" fmla="*/ 1237825 w 10305625"/>
                    <a:gd name="connsiteY12-8650" fmla="*/ 141768 h 270032"/>
                    <a:gd name="connsiteX13-8651" fmla="*/ 1275925 w 10305625"/>
                    <a:gd name="connsiteY13-8652" fmla="*/ 103668 h 270032"/>
                    <a:gd name="connsiteX14-8653" fmla="*/ 1377525 w 10305625"/>
                    <a:gd name="connsiteY14-8654" fmla="*/ 141768 h 270032"/>
                    <a:gd name="connsiteX15-8655" fmla="*/ 1441025 w 10305625"/>
                    <a:gd name="connsiteY15-8656" fmla="*/ 167168 h 270032"/>
                    <a:gd name="connsiteX16-8657" fmla="*/ 1504525 w 10305625"/>
                    <a:gd name="connsiteY16-8658" fmla="*/ 78268 h 270032"/>
                    <a:gd name="connsiteX17-8659" fmla="*/ 1606125 w 10305625"/>
                    <a:gd name="connsiteY17-8660" fmla="*/ 167168 h 270032"/>
                    <a:gd name="connsiteX18-8661" fmla="*/ 1910925 w 10305625"/>
                    <a:gd name="connsiteY18-8662" fmla="*/ 154468 h 270032"/>
                    <a:gd name="connsiteX19-8663" fmla="*/ 1999825 w 10305625"/>
                    <a:gd name="connsiteY19-8664" fmla="*/ 90968 h 270032"/>
                    <a:gd name="connsiteX20-8665" fmla="*/ 2114125 w 10305625"/>
                    <a:gd name="connsiteY20-8666" fmla="*/ 154468 h 270032"/>
                    <a:gd name="connsiteX21-8667" fmla="*/ 2304625 w 10305625"/>
                    <a:gd name="connsiteY21-8668" fmla="*/ 129068 h 270032"/>
                    <a:gd name="connsiteX22-8669" fmla="*/ 2495125 w 10305625"/>
                    <a:gd name="connsiteY22-8670" fmla="*/ 179868 h 270032"/>
                    <a:gd name="connsiteX23-8671" fmla="*/ 2660225 w 10305625"/>
                    <a:gd name="connsiteY23-8672" fmla="*/ 90968 h 270032"/>
                    <a:gd name="connsiteX24-8673" fmla="*/ 3130125 w 10305625"/>
                    <a:gd name="connsiteY24-8674" fmla="*/ 141768 h 270032"/>
                    <a:gd name="connsiteX25-8675" fmla="*/ 3765125 w 10305625"/>
                    <a:gd name="connsiteY25-8676" fmla="*/ 116368 h 270032"/>
                    <a:gd name="connsiteX26-8677" fmla="*/ 4082625 w 10305625"/>
                    <a:gd name="connsiteY26-8678" fmla="*/ 167168 h 270032"/>
                    <a:gd name="connsiteX27-8679" fmla="*/ 4349325 w 10305625"/>
                    <a:gd name="connsiteY27-8680" fmla="*/ 167168 h 270032"/>
                    <a:gd name="connsiteX28-8681" fmla="*/ 4527125 w 10305625"/>
                    <a:gd name="connsiteY28-8682" fmla="*/ 90968 h 270032"/>
                    <a:gd name="connsiteX29-8683" fmla="*/ 4781125 w 10305625"/>
                    <a:gd name="connsiteY29-8684" fmla="*/ 141768 h 270032"/>
                    <a:gd name="connsiteX30-8685" fmla="*/ 4933525 w 10305625"/>
                    <a:gd name="connsiteY30-8686" fmla="*/ 78268 h 270032"/>
                    <a:gd name="connsiteX31-8687" fmla="*/ 5162125 w 10305625"/>
                    <a:gd name="connsiteY31-8688" fmla="*/ 243368 h 270032"/>
                    <a:gd name="connsiteX32-8689" fmla="*/ 5466925 w 10305625"/>
                    <a:gd name="connsiteY32-8690" fmla="*/ 90968 h 270032"/>
                    <a:gd name="connsiteX33-8691" fmla="*/ 5720925 w 10305625"/>
                    <a:gd name="connsiteY33-8692" fmla="*/ 192568 h 270032"/>
                    <a:gd name="connsiteX34-8693" fmla="*/ 5886025 w 10305625"/>
                    <a:gd name="connsiteY34-8694" fmla="*/ 167168 h 270032"/>
                    <a:gd name="connsiteX35-8695" fmla="*/ 6101925 w 10305625"/>
                    <a:gd name="connsiteY35-8696" fmla="*/ 78268 h 270032"/>
                    <a:gd name="connsiteX36-8697" fmla="*/ 6444825 w 10305625"/>
                    <a:gd name="connsiteY36-8698" fmla="*/ 116368 h 270032"/>
                    <a:gd name="connsiteX37-8699" fmla="*/ 6800425 w 10305625"/>
                    <a:gd name="connsiteY37-8700" fmla="*/ 103668 h 270032"/>
                    <a:gd name="connsiteX38-8701" fmla="*/ 6965525 w 10305625"/>
                    <a:gd name="connsiteY38-8702" fmla="*/ 90968 h 270032"/>
                    <a:gd name="connsiteX39-8703" fmla="*/ 7092525 w 10305625"/>
                    <a:gd name="connsiteY39-8704" fmla="*/ 179868 h 270032"/>
                    <a:gd name="connsiteX40-8705" fmla="*/ 7244925 w 10305625"/>
                    <a:gd name="connsiteY40-8706" fmla="*/ 116368 h 270032"/>
                    <a:gd name="connsiteX41-8707" fmla="*/ 7473525 w 10305625"/>
                    <a:gd name="connsiteY41-8708" fmla="*/ 179868 h 270032"/>
                    <a:gd name="connsiteX42-8709" fmla="*/ 7740225 w 10305625"/>
                    <a:gd name="connsiteY42-8710" fmla="*/ 154468 h 270032"/>
                    <a:gd name="connsiteX43-8711" fmla="*/ 7791025 w 10305625"/>
                    <a:gd name="connsiteY43-8712" fmla="*/ 78268 h 270032"/>
                    <a:gd name="connsiteX44-8713" fmla="*/ 7956125 w 10305625"/>
                    <a:gd name="connsiteY44-8714" fmla="*/ 154468 h 270032"/>
                    <a:gd name="connsiteX45-8715" fmla="*/ 8184725 w 10305625"/>
                    <a:gd name="connsiteY45-8716" fmla="*/ 154468 h 270032"/>
                    <a:gd name="connsiteX46-8717" fmla="*/ 8375225 w 10305625"/>
                    <a:gd name="connsiteY46-8718" fmla="*/ 129068 h 270032"/>
                    <a:gd name="connsiteX47-8719" fmla="*/ 8743525 w 10305625"/>
                    <a:gd name="connsiteY47-8720" fmla="*/ 243368 h 270032"/>
                    <a:gd name="connsiteX48-8721" fmla="*/ 8946725 w 10305625"/>
                    <a:gd name="connsiteY48-8722" fmla="*/ 154468 h 270032"/>
                    <a:gd name="connsiteX49-8723" fmla="*/ 9111825 w 10305625"/>
                    <a:gd name="connsiteY49-8724" fmla="*/ 230668 h 270032"/>
                    <a:gd name="connsiteX50-8725" fmla="*/ 9162625 w 10305625"/>
                    <a:gd name="connsiteY50-8726" fmla="*/ 167168 h 270032"/>
                    <a:gd name="connsiteX51-8727" fmla="*/ 9276925 w 10305625"/>
                    <a:gd name="connsiteY51-8728" fmla="*/ 268768 h 270032"/>
                    <a:gd name="connsiteX52-8729" fmla="*/ 9492825 w 10305625"/>
                    <a:gd name="connsiteY52-8730" fmla="*/ 217968 h 270032"/>
                    <a:gd name="connsiteX53-8731" fmla="*/ 9530925 w 10305625"/>
                    <a:gd name="connsiteY53-8732" fmla="*/ 129068 h 270032"/>
                    <a:gd name="connsiteX54-8733" fmla="*/ 9708725 w 10305625"/>
                    <a:gd name="connsiteY54-8734" fmla="*/ 179868 h 270032"/>
                    <a:gd name="connsiteX55-8735" fmla="*/ 10115125 w 10305625"/>
                    <a:gd name="connsiteY55-8736" fmla="*/ 192568 h 270032"/>
                    <a:gd name="connsiteX56-8737" fmla="*/ 10292925 w 10305625"/>
                    <a:gd name="connsiteY56-8738" fmla="*/ 90968 h 270032"/>
                    <a:gd name="connsiteX57-8739" fmla="*/ 10305625 w 10305625"/>
                    <a:gd name="connsiteY57-8740" fmla="*/ 2363 h 270032"/>
                    <a:gd name="connsiteX58-8741" fmla="*/ 20 w 10305625"/>
                    <a:gd name="connsiteY58-8742" fmla="*/ 0 h 270032"/>
                    <a:gd name="connsiteX59-8743" fmla="*/ 2708 w 10305625"/>
                    <a:gd name="connsiteY59-8744" fmla="*/ 97170 h 270032"/>
                    <a:gd name="connsiteX0-8745" fmla="*/ 2708 w 10305625"/>
                    <a:gd name="connsiteY0-8746" fmla="*/ 97170 h 270032"/>
                    <a:gd name="connsiteX1-8747" fmla="*/ 107525 w 10305625"/>
                    <a:gd name="connsiteY1-8748" fmla="*/ 192568 h 270032"/>
                    <a:gd name="connsiteX2-8749" fmla="*/ 247225 w 10305625"/>
                    <a:gd name="connsiteY2-8750" fmla="*/ 192568 h 270032"/>
                    <a:gd name="connsiteX3-8751" fmla="*/ 259925 w 10305625"/>
                    <a:gd name="connsiteY3-8752" fmla="*/ 116368 h 270032"/>
                    <a:gd name="connsiteX4-8753" fmla="*/ 399625 w 10305625"/>
                    <a:gd name="connsiteY4-8754" fmla="*/ 103668 h 270032"/>
                    <a:gd name="connsiteX5-8755" fmla="*/ 450425 w 10305625"/>
                    <a:gd name="connsiteY5-8756" fmla="*/ 205268 h 270032"/>
                    <a:gd name="connsiteX6-8757" fmla="*/ 679025 w 10305625"/>
                    <a:gd name="connsiteY6-8758" fmla="*/ 256068 h 270032"/>
                    <a:gd name="connsiteX7-8759" fmla="*/ 767925 w 10305625"/>
                    <a:gd name="connsiteY7-8760" fmla="*/ 129068 h 270032"/>
                    <a:gd name="connsiteX8-8761" fmla="*/ 920325 w 10305625"/>
                    <a:gd name="connsiteY8-8762" fmla="*/ 129068 h 270032"/>
                    <a:gd name="connsiteX9-8763" fmla="*/ 1034625 w 10305625"/>
                    <a:gd name="connsiteY9-8764" fmla="*/ 230668 h 270032"/>
                    <a:gd name="connsiteX10-8765" fmla="*/ 1098125 w 10305625"/>
                    <a:gd name="connsiteY10-8766" fmla="*/ 179868 h 270032"/>
                    <a:gd name="connsiteX11-8767" fmla="*/ 1161625 w 10305625"/>
                    <a:gd name="connsiteY11-8768" fmla="*/ 129068 h 270032"/>
                    <a:gd name="connsiteX12-8769" fmla="*/ 1237825 w 10305625"/>
                    <a:gd name="connsiteY12-8770" fmla="*/ 141768 h 270032"/>
                    <a:gd name="connsiteX13-8771" fmla="*/ 1275925 w 10305625"/>
                    <a:gd name="connsiteY13-8772" fmla="*/ 103668 h 270032"/>
                    <a:gd name="connsiteX14-8773" fmla="*/ 1377525 w 10305625"/>
                    <a:gd name="connsiteY14-8774" fmla="*/ 141768 h 270032"/>
                    <a:gd name="connsiteX15-8775" fmla="*/ 1441025 w 10305625"/>
                    <a:gd name="connsiteY15-8776" fmla="*/ 167168 h 270032"/>
                    <a:gd name="connsiteX16-8777" fmla="*/ 1504525 w 10305625"/>
                    <a:gd name="connsiteY16-8778" fmla="*/ 78268 h 270032"/>
                    <a:gd name="connsiteX17-8779" fmla="*/ 1606125 w 10305625"/>
                    <a:gd name="connsiteY17-8780" fmla="*/ 167168 h 270032"/>
                    <a:gd name="connsiteX18-8781" fmla="*/ 1910925 w 10305625"/>
                    <a:gd name="connsiteY18-8782" fmla="*/ 154468 h 270032"/>
                    <a:gd name="connsiteX19-8783" fmla="*/ 1999825 w 10305625"/>
                    <a:gd name="connsiteY19-8784" fmla="*/ 90968 h 270032"/>
                    <a:gd name="connsiteX20-8785" fmla="*/ 2114125 w 10305625"/>
                    <a:gd name="connsiteY20-8786" fmla="*/ 154468 h 270032"/>
                    <a:gd name="connsiteX21-8787" fmla="*/ 2304625 w 10305625"/>
                    <a:gd name="connsiteY21-8788" fmla="*/ 129068 h 270032"/>
                    <a:gd name="connsiteX22-8789" fmla="*/ 2495125 w 10305625"/>
                    <a:gd name="connsiteY22-8790" fmla="*/ 179868 h 270032"/>
                    <a:gd name="connsiteX23-8791" fmla="*/ 2660225 w 10305625"/>
                    <a:gd name="connsiteY23-8792" fmla="*/ 90968 h 270032"/>
                    <a:gd name="connsiteX24-8793" fmla="*/ 3130125 w 10305625"/>
                    <a:gd name="connsiteY24-8794" fmla="*/ 141768 h 270032"/>
                    <a:gd name="connsiteX25-8795" fmla="*/ 3765125 w 10305625"/>
                    <a:gd name="connsiteY25-8796" fmla="*/ 116368 h 270032"/>
                    <a:gd name="connsiteX26-8797" fmla="*/ 4082625 w 10305625"/>
                    <a:gd name="connsiteY26-8798" fmla="*/ 167168 h 270032"/>
                    <a:gd name="connsiteX27-8799" fmla="*/ 4349325 w 10305625"/>
                    <a:gd name="connsiteY27-8800" fmla="*/ 167168 h 270032"/>
                    <a:gd name="connsiteX28-8801" fmla="*/ 4527125 w 10305625"/>
                    <a:gd name="connsiteY28-8802" fmla="*/ 90968 h 270032"/>
                    <a:gd name="connsiteX29-8803" fmla="*/ 4781125 w 10305625"/>
                    <a:gd name="connsiteY29-8804" fmla="*/ 141768 h 270032"/>
                    <a:gd name="connsiteX30-8805" fmla="*/ 4933525 w 10305625"/>
                    <a:gd name="connsiteY30-8806" fmla="*/ 78268 h 270032"/>
                    <a:gd name="connsiteX31-8807" fmla="*/ 5162125 w 10305625"/>
                    <a:gd name="connsiteY31-8808" fmla="*/ 243368 h 270032"/>
                    <a:gd name="connsiteX32-8809" fmla="*/ 5466925 w 10305625"/>
                    <a:gd name="connsiteY32-8810" fmla="*/ 90968 h 270032"/>
                    <a:gd name="connsiteX33-8811" fmla="*/ 5720925 w 10305625"/>
                    <a:gd name="connsiteY33-8812" fmla="*/ 192568 h 270032"/>
                    <a:gd name="connsiteX34-8813" fmla="*/ 5886025 w 10305625"/>
                    <a:gd name="connsiteY34-8814" fmla="*/ 167168 h 270032"/>
                    <a:gd name="connsiteX35-8815" fmla="*/ 6101925 w 10305625"/>
                    <a:gd name="connsiteY35-8816" fmla="*/ 78268 h 270032"/>
                    <a:gd name="connsiteX36-8817" fmla="*/ 6444825 w 10305625"/>
                    <a:gd name="connsiteY36-8818" fmla="*/ 116368 h 270032"/>
                    <a:gd name="connsiteX37-8819" fmla="*/ 6800425 w 10305625"/>
                    <a:gd name="connsiteY37-8820" fmla="*/ 103668 h 270032"/>
                    <a:gd name="connsiteX38-8821" fmla="*/ 6965525 w 10305625"/>
                    <a:gd name="connsiteY38-8822" fmla="*/ 90968 h 270032"/>
                    <a:gd name="connsiteX39-8823" fmla="*/ 7092525 w 10305625"/>
                    <a:gd name="connsiteY39-8824" fmla="*/ 179868 h 270032"/>
                    <a:gd name="connsiteX40-8825" fmla="*/ 7244925 w 10305625"/>
                    <a:gd name="connsiteY40-8826" fmla="*/ 116368 h 270032"/>
                    <a:gd name="connsiteX41-8827" fmla="*/ 7473525 w 10305625"/>
                    <a:gd name="connsiteY41-8828" fmla="*/ 179868 h 270032"/>
                    <a:gd name="connsiteX42-8829" fmla="*/ 7740225 w 10305625"/>
                    <a:gd name="connsiteY42-8830" fmla="*/ 154468 h 270032"/>
                    <a:gd name="connsiteX43-8831" fmla="*/ 7791025 w 10305625"/>
                    <a:gd name="connsiteY43-8832" fmla="*/ 78268 h 270032"/>
                    <a:gd name="connsiteX44-8833" fmla="*/ 7956125 w 10305625"/>
                    <a:gd name="connsiteY44-8834" fmla="*/ 154468 h 270032"/>
                    <a:gd name="connsiteX45-8835" fmla="*/ 8184725 w 10305625"/>
                    <a:gd name="connsiteY45-8836" fmla="*/ 154468 h 270032"/>
                    <a:gd name="connsiteX46-8837" fmla="*/ 8375225 w 10305625"/>
                    <a:gd name="connsiteY46-8838" fmla="*/ 129068 h 270032"/>
                    <a:gd name="connsiteX47-8839" fmla="*/ 8743525 w 10305625"/>
                    <a:gd name="connsiteY47-8840" fmla="*/ 243368 h 270032"/>
                    <a:gd name="connsiteX48-8841" fmla="*/ 8946725 w 10305625"/>
                    <a:gd name="connsiteY48-8842" fmla="*/ 154468 h 270032"/>
                    <a:gd name="connsiteX49-8843" fmla="*/ 9111825 w 10305625"/>
                    <a:gd name="connsiteY49-8844" fmla="*/ 230668 h 270032"/>
                    <a:gd name="connsiteX50-8845" fmla="*/ 9162625 w 10305625"/>
                    <a:gd name="connsiteY50-8846" fmla="*/ 167168 h 270032"/>
                    <a:gd name="connsiteX51-8847" fmla="*/ 9276925 w 10305625"/>
                    <a:gd name="connsiteY51-8848" fmla="*/ 268768 h 270032"/>
                    <a:gd name="connsiteX52-8849" fmla="*/ 9492825 w 10305625"/>
                    <a:gd name="connsiteY52-8850" fmla="*/ 217968 h 270032"/>
                    <a:gd name="connsiteX53-8851" fmla="*/ 9530925 w 10305625"/>
                    <a:gd name="connsiteY53-8852" fmla="*/ 129068 h 270032"/>
                    <a:gd name="connsiteX54-8853" fmla="*/ 9708725 w 10305625"/>
                    <a:gd name="connsiteY54-8854" fmla="*/ 179868 h 270032"/>
                    <a:gd name="connsiteX55-8855" fmla="*/ 10115125 w 10305625"/>
                    <a:gd name="connsiteY55-8856" fmla="*/ 192568 h 270032"/>
                    <a:gd name="connsiteX56-8857" fmla="*/ 10300974 w 10305625"/>
                    <a:gd name="connsiteY56-8858" fmla="*/ 90968 h 270032"/>
                    <a:gd name="connsiteX57-8859" fmla="*/ 10305625 w 10305625"/>
                    <a:gd name="connsiteY57-8860" fmla="*/ 2363 h 270032"/>
                    <a:gd name="connsiteX58-8861" fmla="*/ 20 w 10305625"/>
                    <a:gd name="connsiteY58-8862" fmla="*/ 0 h 270032"/>
                    <a:gd name="connsiteX59-8863" fmla="*/ 2708 w 10305625"/>
                    <a:gd name="connsiteY59-8864" fmla="*/ 97170 h 270032"/>
                    <a:gd name="connsiteX0-8865" fmla="*/ 2708 w 10306339"/>
                    <a:gd name="connsiteY0-8866" fmla="*/ 97170 h 270032"/>
                    <a:gd name="connsiteX1-8867" fmla="*/ 107525 w 10306339"/>
                    <a:gd name="connsiteY1-8868" fmla="*/ 192568 h 270032"/>
                    <a:gd name="connsiteX2-8869" fmla="*/ 247225 w 10306339"/>
                    <a:gd name="connsiteY2-8870" fmla="*/ 192568 h 270032"/>
                    <a:gd name="connsiteX3-8871" fmla="*/ 259925 w 10306339"/>
                    <a:gd name="connsiteY3-8872" fmla="*/ 116368 h 270032"/>
                    <a:gd name="connsiteX4-8873" fmla="*/ 399625 w 10306339"/>
                    <a:gd name="connsiteY4-8874" fmla="*/ 103668 h 270032"/>
                    <a:gd name="connsiteX5-8875" fmla="*/ 450425 w 10306339"/>
                    <a:gd name="connsiteY5-8876" fmla="*/ 205268 h 270032"/>
                    <a:gd name="connsiteX6-8877" fmla="*/ 679025 w 10306339"/>
                    <a:gd name="connsiteY6-8878" fmla="*/ 256068 h 270032"/>
                    <a:gd name="connsiteX7-8879" fmla="*/ 767925 w 10306339"/>
                    <a:gd name="connsiteY7-8880" fmla="*/ 129068 h 270032"/>
                    <a:gd name="connsiteX8-8881" fmla="*/ 920325 w 10306339"/>
                    <a:gd name="connsiteY8-8882" fmla="*/ 129068 h 270032"/>
                    <a:gd name="connsiteX9-8883" fmla="*/ 1034625 w 10306339"/>
                    <a:gd name="connsiteY9-8884" fmla="*/ 230668 h 270032"/>
                    <a:gd name="connsiteX10-8885" fmla="*/ 1098125 w 10306339"/>
                    <a:gd name="connsiteY10-8886" fmla="*/ 179868 h 270032"/>
                    <a:gd name="connsiteX11-8887" fmla="*/ 1161625 w 10306339"/>
                    <a:gd name="connsiteY11-8888" fmla="*/ 129068 h 270032"/>
                    <a:gd name="connsiteX12-8889" fmla="*/ 1237825 w 10306339"/>
                    <a:gd name="connsiteY12-8890" fmla="*/ 141768 h 270032"/>
                    <a:gd name="connsiteX13-8891" fmla="*/ 1275925 w 10306339"/>
                    <a:gd name="connsiteY13-8892" fmla="*/ 103668 h 270032"/>
                    <a:gd name="connsiteX14-8893" fmla="*/ 1377525 w 10306339"/>
                    <a:gd name="connsiteY14-8894" fmla="*/ 141768 h 270032"/>
                    <a:gd name="connsiteX15-8895" fmla="*/ 1441025 w 10306339"/>
                    <a:gd name="connsiteY15-8896" fmla="*/ 167168 h 270032"/>
                    <a:gd name="connsiteX16-8897" fmla="*/ 1504525 w 10306339"/>
                    <a:gd name="connsiteY16-8898" fmla="*/ 78268 h 270032"/>
                    <a:gd name="connsiteX17-8899" fmla="*/ 1606125 w 10306339"/>
                    <a:gd name="connsiteY17-8900" fmla="*/ 167168 h 270032"/>
                    <a:gd name="connsiteX18-8901" fmla="*/ 1910925 w 10306339"/>
                    <a:gd name="connsiteY18-8902" fmla="*/ 154468 h 270032"/>
                    <a:gd name="connsiteX19-8903" fmla="*/ 1999825 w 10306339"/>
                    <a:gd name="connsiteY19-8904" fmla="*/ 90968 h 270032"/>
                    <a:gd name="connsiteX20-8905" fmla="*/ 2114125 w 10306339"/>
                    <a:gd name="connsiteY20-8906" fmla="*/ 154468 h 270032"/>
                    <a:gd name="connsiteX21-8907" fmla="*/ 2304625 w 10306339"/>
                    <a:gd name="connsiteY21-8908" fmla="*/ 129068 h 270032"/>
                    <a:gd name="connsiteX22-8909" fmla="*/ 2495125 w 10306339"/>
                    <a:gd name="connsiteY22-8910" fmla="*/ 179868 h 270032"/>
                    <a:gd name="connsiteX23-8911" fmla="*/ 2660225 w 10306339"/>
                    <a:gd name="connsiteY23-8912" fmla="*/ 90968 h 270032"/>
                    <a:gd name="connsiteX24-8913" fmla="*/ 3130125 w 10306339"/>
                    <a:gd name="connsiteY24-8914" fmla="*/ 141768 h 270032"/>
                    <a:gd name="connsiteX25-8915" fmla="*/ 3765125 w 10306339"/>
                    <a:gd name="connsiteY25-8916" fmla="*/ 116368 h 270032"/>
                    <a:gd name="connsiteX26-8917" fmla="*/ 4082625 w 10306339"/>
                    <a:gd name="connsiteY26-8918" fmla="*/ 167168 h 270032"/>
                    <a:gd name="connsiteX27-8919" fmla="*/ 4349325 w 10306339"/>
                    <a:gd name="connsiteY27-8920" fmla="*/ 167168 h 270032"/>
                    <a:gd name="connsiteX28-8921" fmla="*/ 4527125 w 10306339"/>
                    <a:gd name="connsiteY28-8922" fmla="*/ 90968 h 270032"/>
                    <a:gd name="connsiteX29-8923" fmla="*/ 4781125 w 10306339"/>
                    <a:gd name="connsiteY29-8924" fmla="*/ 141768 h 270032"/>
                    <a:gd name="connsiteX30-8925" fmla="*/ 4933525 w 10306339"/>
                    <a:gd name="connsiteY30-8926" fmla="*/ 78268 h 270032"/>
                    <a:gd name="connsiteX31-8927" fmla="*/ 5162125 w 10306339"/>
                    <a:gd name="connsiteY31-8928" fmla="*/ 243368 h 270032"/>
                    <a:gd name="connsiteX32-8929" fmla="*/ 5466925 w 10306339"/>
                    <a:gd name="connsiteY32-8930" fmla="*/ 90968 h 270032"/>
                    <a:gd name="connsiteX33-8931" fmla="*/ 5720925 w 10306339"/>
                    <a:gd name="connsiteY33-8932" fmla="*/ 192568 h 270032"/>
                    <a:gd name="connsiteX34-8933" fmla="*/ 5886025 w 10306339"/>
                    <a:gd name="connsiteY34-8934" fmla="*/ 167168 h 270032"/>
                    <a:gd name="connsiteX35-8935" fmla="*/ 6101925 w 10306339"/>
                    <a:gd name="connsiteY35-8936" fmla="*/ 78268 h 270032"/>
                    <a:gd name="connsiteX36-8937" fmla="*/ 6444825 w 10306339"/>
                    <a:gd name="connsiteY36-8938" fmla="*/ 116368 h 270032"/>
                    <a:gd name="connsiteX37-8939" fmla="*/ 6800425 w 10306339"/>
                    <a:gd name="connsiteY37-8940" fmla="*/ 103668 h 270032"/>
                    <a:gd name="connsiteX38-8941" fmla="*/ 6965525 w 10306339"/>
                    <a:gd name="connsiteY38-8942" fmla="*/ 90968 h 270032"/>
                    <a:gd name="connsiteX39-8943" fmla="*/ 7092525 w 10306339"/>
                    <a:gd name="connsiteY39-8944" fmla="*/ 179868 h 270032"/>
                    <a:gd name="connsiteX40-8945" fmla="*/ 7244925 w 10306339"/>
                    <a:gd name="connsiteY40-8946" fmla="*/ 116368 h 270032"/>
                    <a:gd name="connsiteX41-8947" fmla="*/ 7473525 w 10306339"/>
                    <a:gd name="connsiteY41-8948" fmla="*/ 179868 h 270032"/>
                    <a:gd name="connsiteX42-8949" fmla="*/ 7740225 w 10306339"/>
                    <a:gd name="connsiteY42-8950" fmla="*/ 154468 h 270032"/>
                    <a:gd name="connsiteX43-8951" fmla="*/ 7791025 w 10306339"/>
                    <a:gd name="connsiteY43-8952" fmla="*/ 78268 h 270032"/>
                    <a:gd name="connsiteX44-8953" fmla="*/ 7956125 w 10306339"/>
                    <a:gd name="connsiteY44-8954" fmla="*/ 154468 h 270032"/>
                    <a:gd name="connsiteX45-8955" fmla="*/ 8184725 w 10306339"/>
                    <a:gd name="connsiteY45-8956" fmla="*/ 154468 h 270032"/>
                    <a:gd name="connsiteX46-8957" fmla="*/ 8375225 w 10306339"/>
                    <a:gd name="connsiteY46-8958" fmla="*/ 129068 h 270032"/>
                    <a:gd name="connsiteX47-8959" fmla="*/ 8743525 w 10306339"/>
                    <a:gd name="connsiteY47-8960" fmla="*/ 243368 h 270032"/>
                    <a:gd name="connsiteX48-8961" fmla="*/ 8946725 w 10306339"/>
                    <a:gd name="connsiteY48-8962" fmla="*/ 154468 h 270032"/>
                    <a:gd name="connsiteX49-8963" fmla="*/ 9111825 w 10306339"/>
                    <a:gd name="connsiteY49-8964" fmla="*/ 230668 h 270032"/>
                    <a:gd name="connsiteX50-8965" fmla="*/ 9162625 w 10306339"/>
                    <a:gd name="connsiteY50-8966" fmla="*/ 167168 h 270032"/>
                    <a:gd name="connsiteX51-8967" fmla="*/ 9276925 w 10306339"/>
                    <a:gd name="connsiteY51-8968" fmla="*/ 268768 h 270032"/>
                    <a:gd name="connsiteX52-8969" fmla="*/ 9492825 w 10306339"/>
                    <a:gd name="connsiteY52-8970" fmla="*/ 217968 h 270032"/>
                    <a:gd name="connsiteX53-8971" fmla="*/ 9530925 w 10306339"/>
                    <a:gd name="connsiteY53-8972" fmla="*/ 129068 h 270032"/>
                    <a:gd name="connsiteX54-8973" fmla="*/ 9708725 w 10306339"/>
                    <a:gd name="connsiteY54-8974" fmla="*/ 179868 h 270032"/>
                    <a:gd name="connsiteX55-8975" fmla="*/ 10115125 w 10306339"/>
                    <a:gd name="connsiteY55-8976" fmla="*/ 192568 h 270032"/>
                    <a:gd name="connsiteX56-8977" fmla="*/ 10306339 w 10306339"/>
                    <a:gd name="connsiteY56-8978" fmla="*/ 92519 h 270032"/>
                    <a:gd name="connsiteX57-8979" fmla="*/ 10305625 w 10306339"/>
                    <a:gd name="connsiteY57-8980" fmla="*/ 2363 h 270032"/>
                    <a:gd name="connsiteX58-8981" fmla="*/ 20 w 10306339"/>
                    <a:gd name="connsiteY58-8982" fmla="*/ 0 h 270032"/>
                    <a:gd name="connsiteX59-8983" fmla="*/ 2708 w 10306339"/>
                    <a:gd name="connsiteY59-8984" fmla="*/ 97170 h 270032"/>
                    <a:gd name="connsiteX0-8985" fmla="*/ 2708 w 10306339"/>
                    <a:gd name="connsiteY0-8986" fmla="*/ 97908 h 270770"/>
                    <a:gd name="connsiteX1-8987" fmla="*/ 107525 w 10306339"/>
                    <a:gd name="connsiteY1-8988" fmla="*/ 193306 h 270770"/>
                    <a:gd name="connsiteX2-8989" fmla="*/ 247225 w 10306339"/>
                    <a:gd name="connsiteY2-8990" fmla="*/ 193306 h 270770"/>
                    <a:gd name="connsiteX3-8991" fmla="*/ 259925 w 10306339"/>
                    <a:gd name="connsiteY3-8992" fmla="*/ 117106 h 270770"/>
                    <a:gd name="connsiteX4-8993" fmla="*/ 399625 w 10306339"/>
                    <a:gd name="connsiteY4-8994" fmla="*/ 104406 h 270770"/>
                    <a:gd name="connsiteX5-8995" fmla="*/ 450425 w 10306339"/>
                    <a:gd name="connsiteY5-8996" fmla="*/ 206006 h 270770"/>
                    <a:gd name="connsiteX6-8997" fmla="*/ 679025 w 10306339"/>
                    <a:gd name="connsiteY6-8998" fmla="*/ 256806 h 270770"/>
                    <a:gd name="connsiteX7-8999" fmla="*/ 767925 w 10306339"/>
                    <a:gd name="connsiteY7-9000" fmla="*/ 129806 h 270770"/>
                    <a:gd name="connsiteX8-9001" fmla="*/ 920325 w 10306339"/>
                    <a:gd name="connsiteY8-9002" fmla="*/ 129806 h 270770"/>
                    <a:gd name="connsiteX9-9003" fmla="*/ 1034625 w 10306339"/>
                    <a:gd name="connsiteY9-9004" fmla="*/ 231406 h 270770"/>
                    <a:gd name="connsiteX10-9005" fmla="*/ 1098125 w 10306339"/>
                    <a:gd name="connsiteY10-9006" fmla="*/ 180606 h 270770"/>
                    <a:gd name="connsiteX11-9007" fmla="*/ 1161625 w 10306339"/>
                    <a:gd name="connsiteY11-9008" fmla="*/ 129806 h 270770"/>
                    <a:gd name="connsiteX12-9009" fmla="*/ 1237825 w 10306339"/>
                    <a:gd name="connsiteY12-9010" fmla="*/ 142506 h 270770"/>
                    <a:gd name="connsiteX13-9011" fmla="*/ 1275925 w 10306339"/>
                    <a:gd name="connsiteY13-9012" fmla="*/ 104406 h 270770"/>
                    <a:gd name="connsiteX14-9013" fmla="*/ 1377525 w 10306339"/>
                    <a:gd name="connsiteY14-9014" fmla="*/ 142506 h 270770"/>
                    <a:gd name="connsiteX15-9015" fmla="*/ 1441025 w 10306339"/>
                    <a:gd name="connsiteY15-9016" fmla="*/ 167906 h 270770"/>
                    <a:gd name="connsiteX16-9017" fmla="*/ 1504525 w 10306339"/>
                    <a:gd name="connsiteY16-9018" fmla="*/ 79006 h 270770"/>
                    <a:gd name="connsiteX17-9019" fmla="*/ 1606125 w 10306339"/>
                    <a:gd name="connsiteY17-9020" fmla="*/ 167906 h 270770"/>
                    <a:gd name="connsiteX18-9021" fmla="*/ 1910925 w 10306339"/>
                    <a:gd name="connsiteY18-9022" fmla="*/ 155206 h 270770"/>
                    <a:gd name="connsiteX19-9023" fmla="*/ 1999825 w 10306339"/>
                    <a:gd name="connsiteY19-9024" fmla="*/ 91706 h 270770"/>
                    <a:gd name="connsiteX20-9025" fmla="*/ 2114125 w 10306339"/>
                    <a:gd name="connsiteY20-9026" fmla="*/ 155206 h 270770"/>
                    <a:gd name="connsiteX21-9027" fmla="*/ 2304625 w 10306339"/>
                    <a:gd name="connsiteY21-9028" fmla="*/ 129806 h 270770"/>
                    <a:gd name="connsiteX22-9029" fmla="*/ 2495125 w 10306339"/>
                    <a:gd name="connsiteY22-9030" fmla="*/ 180606 h 270770"/>
                    <a:gd name="connsiteX23-9031" fmla="*/ 2660225 w 10306339"/>
                    <a:gd name="connsiteY23-9032" fmla="*/ 91706 h 270770"/>
                    <a:gd name="connsiteX24-9033" fmla="*/ 3130125 w 10306339"/>
                    <a:gd name="connsiteY24-9034" fmla="*/ 142506 h 270770"/>
                    <a:gd name="connsiteX25-9035" fmla="*/ 3765125 w 10306339"/>
                    <a:gd name="connsiteY25-9036" fmla="*/ 117106 h 270770"/>
                    <a:gd name="connsiteX26-9037" fmla="*/ 4082625 w 10306339"/>
                    <a:gd name="connsiteY26-9038" fmla="*/ 167906 h 270770"/>
                    <a:gd name="connsiteX27-9039" fmla="*/ 4349325 w 10306339"/>
                    <a:gd name="connsiteY27-9040" fmla="*/ 167906 h 270770"/>
                    <a:gd name="connsiteX28-9041" fmla="*/ 4527125 w 10306339"/>
                    <a:gd name="connsiteY28-9042" fmla="*/ 91706 h 270770"/>
                    <a:gd name="connsiteX29-9043" fmla="*/ 4781125 w 10306339"/>
                    <a:gd name="connsiteY29-9044" fmla="*/ 142506 h 270770"/>
                    <a:gd name="connsiteX30-9045" fmla="*/ 4933525 w 10306339"/>
                    <a:gd name="connsiteY30-9046" fmla="*/ 79006 h 270770"/>
                    <a:gd name="connsiteX31-9047" fmla="*/ 5162125 w 10306339"/>
                    <a:gd name="connsiteY31-9048" fmla="*/ 244106 h 270770"/>
                    <a:gd name="connsiteX32-9049" fmla="*/ 5466925 w 10306339"/>
                    <a:gd name="connsiteY32-9050" fmla="*/ 91706 h 270770"/>
                    <a:gd name="connsiteX33-9051" fmla="*/ 5720925 w 10306339"/>
                    <a:gd name="connsiteY33-9052" fmla="*/ 193306 h 270770"/>
                    <a:gd name="connsiteX34-9053" fmla="*/ 5886025 w 10306339"/>
                    <a:gd name="connsiteY34-9054" fmla="*/ 167906 h 270770"/>
                    <a:gd name="connsiteX35-9055" fmla="*/ 6101925 w 10306339"/>
                    <a:gd name="connsiteY35-9056" fmla="*/ 79006 h 270770"/>
                    <a:gd name="connsiteX36-9057" fmla="*/ 6444825 w 10306339"/>
                    <a:gd name="connsiteY36-9058" fmla="*/ 117106 h 270770"/>
                    <a:gd name="connsiteX37-9059" fmla="*/ 6800425 w 10306339"/>
                    <a:gd name="connsiteY37-9060" fmla="*/ 104406 h 270770"/>
                    <a:gd name="connsiteX38-9061" fmla="*/ 6965525 w 10306339"/>
                    <a:gd name="connsiteY38-9062" fmla="*/ 91706 h 270770"/>
                    <a:gd name="connsiteX39-9063" fmla="*/ 7092525 w 10306339"/>
                    <a:gd name="connsiteY39-9064" fmla="*/ 180606 h 270770"/>
                    <a:gd name="connsiteX40-9065" fmla="*/ 7244925 w 10306339"/>
                    <a:gd name="connsiteY40-9066" fmla="*/ 117106 h 270770"/>
                    <a:gd name="connsiteX41-9067" fmla="*/ 7473525 w 10306339"/>
                    <a:gd name="connsiteY41-9068" fmla="*/ 180606 h 270770"/>
                    <a:gd name="connsiteX42-9069" fmla="*/ 7740225 w 10306339"/>
                    <a:gd name="connsiteY42-9070" fmla="*/ 155206 h 270770"/>
                    <a:gd name="connsiteX43-9071" fmla="*/ 7791025 w 10306339"/>
                    <a:gd name="connsiteY43-9072" fmla="*/ 79006 h 270770"/>
                    <a:gd name="connsiteX44-9073" fmla="*/ 7956125 w 10306339"/>
                    <a:gd name="connsiteY44-9074" fmla="*/ 155206 h 270770"/>
                    <a:gd name="connsiteX45-9075" fmla="*/ 8184725 w 10306339"/>
                    <a:gd name="connsiteY45-9076" fmla="*/ 155206 h 270770"/>
                    <a:gd name="connsiteX46-9077" fmla="*/ 8375225 w 10306339"/>
                    <a:gd name="connsiteY46-9078" fmla="*/ 129806 h 270770"/>
                    <a:gd name="connsiteX47-9079" fmla="*/ 8743525 w 10306339"/>
                    <a:gd name="connsiteY47-9080" fmla="*/ 244106 h 270770"/>
                    <a:gd name="connsiteX48-9081" fmla="*/ 8946725 w 10306339"/>
                    <a:gd name="connsiteY48-9082" fmla="*/ 155206 h 270770"/>
                    <a:gd name="connsiteX49-9083" fmla="*/ 9111825 w 10306339"/>
                    <a:gd name="connsiteY49-9084" fmla="*/ 231406 h 270770"/>
                    <a:gd name="connsiteX50-9085" fmla="*/ 9162625 w 10306339"/>
                    <a:gd name="connsiteY50-9086" fmla="*/ 167906 h 270770"/>
                    <a:gd name="connsiteX51-9087" fmla="*/ 9276925 w 10306339"/>
                    <a:gd name="connsiteY51-9088" fmla="*/ 269506 h 270770"/>
                    <a:gd name="connsiteX52-9089" fmla="*/ 9492825 w 10306339"/>
                    <a:gd name="connsiteY52-9090" fmla="*/ 218706 h 270770"/>
                    <a:gd name="connsiteX53-9091" fmla="*/ 9530925 w 10306339"/>
                    <a:gd name="connsiteY53-9092" fmla="*/ 129806 h 270770"/>
                    <a:gd name="connsiteX54-9093" fmla="*/ 9708725 w 10306339"/>
                    <a:gd name="connsiteY54-9094" fmla="*/ 180606 h 270770"/>
                    <a:gd name="connsiteX55-9095" fmla="*/ 10115125 w 10306339"/>
                    <a:gd name="connsiteY55-9096" fmla="*/ 193306 h 270770"/>
                    <a:gd name="connsiteX56-9097" fmla="*/ 10306339 w 10306339"/>
                    <a:gd name="connsiteY56-9098" fmla="*/ 93257 h 270770"/>
                    <a:gd name="connsiteX57-9099" fmla="*/ 10302941 w 10306339"/>
                    <a:gd name="connsiteY57-9100" fmla="*/ 0 h 270770"/>
                    <a:gd name="connsiteX58-9101" fmla="*/ 20 w 10306339"/>
                    <a:gd name="connsiteY58-9102" fmla="*/ 738 h 270770"/>
                    <a:gd name="connsiteX59-9103" fmla="*/ 2708 w 10306339"/>
                    <a:gd name="connsiteY59-9104" fmla="*/ 97908 h 270770"/>
                    <a:gd name="connsiteX0-9105" fmla="*/ 2708 w 10306339"/>
                    <a:gd name="connsiteY0-9106" fmla="*/ 101009 h 273871"/>
                    <a:gd name="connsiteX1-9107" fmla="*/ 107525 w 10306339"/>
                    <a:gd name="connsiteY1-9108" fmla="*/ 196407 h 273871"/>
                    <a:gd name="connsiteX2-9109" fmla="*/ 247225 w 10306339"/>
                    <a:gd name="connsiteY2-9110" fmla="*/ 196407 h 273871"/>
                    <a:gd name="connsiteX3-9111" fmla="*/ 259925 w 10306339"/>
                    <a:gd name="connsiteY3-9112" fmla="*/ 120207 h 273871"/>
                    <a:gd name="connsiteX4-9113" fmla="*/ 399625 w 10306339"/>
                    <a:gd name="connsiteY4-9114" fmla="*/ 107507 h 273871"/>
                    <a:gd name="connsiteX5-9115" fmla="*/ 450425 w 10306339"/>
                    <a:gd name="connsiteY5-9116" fmla="*/ 209107 h 273871"/>
                    <a:gd name="connsiteX6-9117" fmla="*/ 679025 w 10306339"/>
                    <a:gd name="connsiteY6-9118" fmla="*/ 259907 h 273871"/>
                    <a:gd name="connsiteX7-9119" fmla="*/ 767925 w 10306339"/>
                    <a:gd name="connsiteY7-9120" fmla="*/ 132907 h 273871"/>
                    <a:gd name="connsiteX8-9121" fmla="*/ 920325 w 10306339"/>
                    <a:gd name="connsiteY8-9122" fmla="*/ 132907 h 273871"/>
                    <a:gd name="connsiteX9-9123" fmla="*/ 1034625 w 10306339"/>
                    <a:gd name="connsiteY9-9124" fmla="*/ 234507 h 273871"/>
                    <a:gd name="connsiteX10-9125" fmla="*/ 1098125 w 10306339"/>
                    <a:gd name="connsiteY10-9126" fmla="*/ 183707 h 273871"/>
                    <a:gd name="connsiteX11-9127" fmla="*/ 1161625 w 10306339"/>
                    <a:gd name="connsiteY11-9128" fmla="*/ 132907 h 273871"/>
                    <a:gd name="connsiteX12-9129" fmla="*/ 1237825 w 10306339"/>
                    <a:gd name="connsiteY12-9130" fmla="*/ 145607 h 273871"/>
                    <a:gd name="connsiteX13-9131" fmla="*/ 1275925 w 10306339"/>
                    <a:gd name="connsiteY13-9132" fmla="*/ 107507 h 273871"/>
                    <a:gd name="connsiteX14-9133" fmla="*/ 1377525 w 10306339"/>
                    <a:gd name="connsiteY14-9134" fmla="*/ 145607 h 273871"/>
                    <a:gd name="connsiteX15-9135" fmla="*/ 1441025 w 10306339"/>
                    <a:gd name="connsiteY15-9136" fmla="*/ 171007 h 273871"/>
                    <a:gd name="connsiteX16-9137" fmla="*/ 1504525 w 10306339"/>
                    <a:gd name="connsiteY16-9138" fmla="*/ 82107 h 273871"/>
                    <a:gd name="connsiteX17-9139" fmla="*/ 1606125 w 10306339"/>
                    <a:gd name="connsiteY17-9140" fmla="*/ 171007 h 273871"/>
                    <a:gd name="connsiteX18-9141" fmla="*/ 1910925 w 10306339"/>
                    <a:gd name="connsiteY18-9142" fmla="*/ 158307 h 273871"/>
                    <a:gd name="connsiteX19-9143" fmla="*/ 1999825 w 10306339"/>
                    <a:gd name="connsiteY19-9144" fmla="*/ 94807 h 273871"/>
                    <a:gd name="connsiteX20-9145" fmla="*/ 2114125 w 10306339"/>
                    <a:gd name="connsiteY20-9146" fmla="*/ 158307 h 273871"/>
                    <a:gd name="connsiteX21-9147" fmla="*/ 2304625 w 10306339"/>
                    <a:gd name="connsiteY21-9148" fmla="*/ 132907 h 273871"/>
                    <a:gd name="connsiteX22-9149" fmla="*/ 2495125 w 10306339"/>
                    <a:gd name="connsiteY22-9150" fmla="*/ 183707 h 273871"/>
                    <a:gd name="connsiteX23-9151" fmla="*/ 2660225 w 10306339"/>
                    <a:gd name="connsiteY23-9152" fmla="*/ 94807 h 273871"/>
                    <a:gd name="connsiteX24-9153" fmla="*/ 3130125 w 10306339"/>
                    <a:gd name="connsiteY24-9154" fmla="*/ 145607 h 273871"/>
                    <a:gd name="connsiteX25-9155" fmla="*/ 3765125 w 10306339"/>
                    <a:gd name="connsiteY25-9156" fmla="*/ 120207 h 273871"/>
                    <a:gd name="connsiteX26-9157" fmla="*/ 4082625 w 10306339"/>
                    <a:gd name="connsiteY26-9158" fmla="*/ 171007 h 273871"/>
                    <a:gd name="connsiteX27-9159" fmla="*/ 4349325 w 10306339"/>
                    <a:gd name="connsiteY27-9160" fmla="*/ 171007 h 273871"/>
                    <a:gd name="connsiteX28-9161" fmla="*/ 4527125 w 10306339"/>
                    <a:gd name="connsiteY28-9162" fmla="*/ 94807 h 273871"/>
                    <a:gd name="connsiteX29-9163" fmla="*/ 4781125 w 10306339"/>
                    <a:gd name="connsiteY29-9164" fmla="*/ 145607 h 273871"/>
                    <a:gd name="connsiteX30-9165" fmla="*/ 4933525 w 10306339"/>
                    <a:gd name="connsiteY30-9166" fmla="*/ 82107 h 273871"/>
                    <a:gd name="connsiteX31-9167" fmla="*/ 5162125 w 10306339"/>
                    <a:gd name="connsiteY31-9168" fmla="*/ 247207 h 273871"/>
                    <a:gd name="connsiteX32-9169" fmla="*/ 5466925 w 10306339"/>
                    <a:gd name="connsiteY32-9170" fmla="*/ 94807 h 273871"/>
                    <a:gd name="connsiteX33-9171" fmla="*/ 5720925 w 10306339"/>
                    <a:gd name="connsiteY33-9172" fmla="*/ 196407 h 273871"/>
                    <a:gd name="connsiteX34-9173" fmla="*/ 5886025 w 10306339"/>
                    <a:gd name="connsiteY34-9174" fmla="*/ 171007 h 273871"/>
                    <a:gd name="connsiteX35-9175" fmla="*/ 6101925 w 10306339"/>
                    <a:gd name="connsiteY35-9176" fmla="*/ 82107 h 273871"/>
                    <a:gd name="connsiteX36-9177" fmla="*/ 6444825 w 10306339"/>
                    <a:gd name="connsiteY36-9178" fmla="*/ 120207 h 273871"/>
                    <a:gd name="connsiteX37-9179" fmla="*/ 6800425 w 10306339"/>
                    <a:gd name="connsiteY37-9180" fmla="*/ 107507 h 273871"/>
                    <a:gd name="connsiteX38-9181" fmla="*/ 6965525 w 10306339"/>
                    <a:gd name="connsiteY38-9182" fmla="*/ 94807 h 273871"/>
                    <a:gd name="connsiteX39-9183" fmla="*/ 7092525 w 10306339"/>
                    <a:gd name="connsiteY39-9184" fmla="*/ 183707 h 273871"/>
                    <a:gd name="connsiteX40-9185" fmla="*/ 7244925 w 10306339"/>
                    <a:gd name="connsiteY40-9186" fmla="*/ 120207 h 273871"/>
                    <a:gd name="connsiteX41-9187" fmla="*/ 7473525 w 10306339"/>
                    <a:gd name="connsiteY41-9188" fmla="*/ 183707 h 273871"/>
                    <a:gd name="connsiteX42-9189" fmla="*/ 7740225 w 10306339"/>
                    <a:gd name="connsiteY42-9190" fmla="*/ 158307 h 273871"/>
                    <a:gd name="connsiteX43-9191" fmla="*/ 7791025 w 10306339"/>
                    <a:gd name="connsiteY43-9192" fmla="*/ 82107 h 273871"/>
                    <a:gd name="connsiteX44-9193" fmla="*/ 7956125 w 10306339"/>
                    <a:gd name="connsiteY44-9194" fmla="*/ 158307 h 273871"/>
                    <a:gd name="connsiteX45-9195" fmla="*/ 8184725 w 10306339"/>
                    <a:gd name="connsiteY45-9196" fmla="*/ 158307 h 273871"/>
                    <a:gd name="connsiteX46-9197" fmla="*/ 8375225 w 10306339"/>
                    <a:gd name="connsiteY46-9198" fmla="*/ 132907 h 273871"/>
                    <a:gd name="connsiteX47-9199" fmla="*/ 8743525 w 10306339"/>
                    <a:gd name="connsiteY47-9200" fmla="*/ 247207 h 273871"/>
                    <a:gd name="connsiteX48-9201" fmla="*/ 8946725 w 10306339"/>
                    <a:gd name="connsiteY48-9202" fmla="*/ 158307 h 273871"/>
                    <a:gd name="connsiteX49-9203" fmla="*/ 9111825 w 10306339"/>
                    <a:gd name="connsiteY49-9204" fmla="*/ 234507 h 273871"/>
                    <a:gd name="connsiteX50-9205" fmla="*/ 9162625 w 10306339"/>
                    <a:gd name="connsiteY50-9206" fmla="*/ 171007 h 273871"/>
                    <a:gd name="connsiteX51-9207" fmla="*/ 9276925 w 10306339"/>
                    <a:gd name="connsiteY51-9208" fmla="*/ 272607 h 273871"/>
                    <a:gd name="connsiteX52-9209" fmla="*/ 9492825 w 10306339"/>
                    <a:gd name="connsiteY52-9210" fmla="*/ 221807 h 273871"/>
                    <a:gd name="connsiteX53-9211" fmla="*/ 9530925 w 10306339"/>
                    <a:gd name="connsiteY53-9212" fmla="*/ 132907 h 273871"/>
                    <a:gd name="connsiteX54-9213" fmla="*/ 9708725 w 10306339"/>
                    <a:gd name="connsiteY54-9214" fmla="*/ 183707 h 273871"/>
                    <a:gd name="connsiteX55-9215" fmla="*/ 10115125 w 10306339"/>
                    <a:gd name="connsiteY55-9216" fmla="*/ 196407 h 273871"/>
                    <a:gd name="connsiteX56-9217" fmla="*/ 10306339 w 10306339"/>
                    <a:gd name="connsiteY56-9218" fmla="*/ 96358 h 273871"/>
                    <a:gd name="connsiteX57-9219" fmla="*/ 10302941 w 10306339"/>
                    <a:gd name="connsiteY57-9220" fmla="*/ 0 h 273871"/>
                    <a:gd name="connsiteX58-9221" fmla="*/ 20 w 10306339"/>
                    <a:gd name="connsiteY58-9222" fmla="*/ 3839 h 273871"/>
                    <a:gd name="connsiteX59-9223" fmla="*/ 2708 w 10306339"/>
                    <a:gd name="connsiteY59-9224" fmla="*/ 101009 h 273871"/>
                  </a:gdLst>
                  <a:ahLst/>
                  <a:cxnLst>
                    <a:cxn ang="0">
                      <a:pos x="connsiteX0-9105" y="connsiteY0-9106"/>
                    </a:cxn>
                    <a:cxn ang="0">
                      <a:pos x="connsiteX1-9107" y="connsiteY1-9108"/>
                    </a:cxn>
                    <a:cxn ang="0">
                      <a:pos x="connsiteX2-9109" y="connsiteY2-9110"/>
                    </a:cxn>
                    <a:cxn ang="0">
                      <a:pos x="connsiteX3-9111" y="connsiteY3-9112"/>
                    </a:cxn>
                    <a:cxn ang="0">
                      <a:pos x="connsiteX4-9113" y="connsiteY4-9114"/>
                    </a:cxn>
                    <a:cxn ang="0">
                      <a:pos x="connsiteX5-9115" y="connsiteY5-9116"/>
                    </a:cxn>
                    <a:cxn ang="0">
                      <a:pos x="connsiteX6-9117" y="connsiteY6-9118"/>
                    </a:cxn>
                    <a:cxn ang="0">
                      <a:pos x="connsiteX7-9119" y="connsiteY7-9120"/>
                    </a:cxn>
                    <a:cxn ang="0">
                      <a:pos x="connsiteX8-9121" y="connsiteY8-9122"/>
                    </a:cxn>
                    <a:cxn ang="0">
                      <a:pos x="connsiteX9-9123" y="connsiteY9-9124"/>
                    </a:cxn>
                    <a:cxn ang="0">
                      <a:pos x="connsiteX10-9125" y="connsiteY10-9126"/>
                    </a:cxn>
                    <a:cxn ang="0">
                      <a:pos x="connsiteX11-9127" y="connsiteY11-9128"/>
                    </a:cxn>
                    <a:cxn ang="0">
                      <a:pos x="connsiteX12-9129" y="connsiteY12-9130"/>
                    </a:cxn>
                    <a:cxn ang="0">
                      <a:pos x="connsiteX13-9131" y="connsiteY13-9132"/>
                    </a:cxn>
                    <a:cxn ang="0">
                      <a:pos x="connsiteX14-9133" y="connsiteY14-9134"/>
                    </a:cxn>
                    <a:cxn ang="0">
                      <a:pos x="connsiteX15-9135" y="connsiteY15-9136"/>
                    </a:cxn>
                    <a:cxn ang="0">
                      <a:pos x="connsiteX16-9137" y="connsiteY16-9138"/>
                    </a:cxn>
                    <a:cxn ang="0">
                      <a:pos x="connsiteX17-9139" y="connsiteY17-9140"/>
                    </a:cxn>
                    <a:cxn ang="0">
                      <a:pos x="connsiteX18-9141" y="connsiteY18-9142"/>
                    </a:cxn>
                    <a:cxn ang="0">
                      <a:pos x="connsiteX19-9143" y="connsiteY19-9144"/>
                    </a:cxn>
                    <a:cxn ang="0">
                      <a:pos x="connsiteX20-9145" y="connsiteY20-9146"/>
                    </a:cxn>
                    <a:cxn ang="0">
                      <a:pos x="connsiteX21-9147" y="connsiteY21-9148"/>
                    </a:cxn>
                    <a:cxn ang="0">
                      <a:pos x="connsiteX22-9149" y="connsiteY22-9150"/>
                    </a:cxn>
                    <a:cxn ang="0">
                      <a:pos x="connsiteX23-9151" y="connsiteY23-9152"/>
                    </a:cxn>
                    <a:cxn ang="0">
                      <a:pos x="connsiteX24-9153" y="connsiteY24-9154"/>
                    </a:cxn>
                    <a:cxn ang="0">
                      <a:pos x="connsiteX25-9155" y="connsiteY25-9156"/>
                    </a:cxn>
                    <a:cxn ang="0">
                      <a:pos x="connsiteX26-9157" y="connsiteY26-9158"/>
                    </a:cxn>
                    <a:cxn ang="0">
                      <a:pos x="connsiteX27-9159" y="connsiteY27-9160"/>
                    </a:cxn>
                    <a:cxn ang="0">
                      <a:pos x="connsiteX28-9161" y="connsiteY28-9162"/>
                    </a:cxn>
                    <a:cxn ang="0">
                      <a:pos x="connsiteX29-9163" y="connsiteY29-9164"/>
                    </a:cxn>
                    <a:cxn ang="0">
                      <a:pos x="connsiteX30-9165" y="connsiteY30-9166"/>
                    </a:cxn>
                    <a:cxn ang="0">
                      <a:pos x="connsiteX31-9167" y="connsiteY31-9168"/>
                    </a:cxn>
                    <a:cxn ang="0">
                      <a:pos x="connsiteX32-9169" y="connsiteY32-9170"/>
                    </a:cxn>
                    <a:cxn ang="0">
                      <a:pos x="connsiteX33-9171" y="connsiteY33-9172"/>
                    </a:cxn>
                    <a:cxn ang="0">
                      <a:pos x="connsiteX34-9173" y="connsiteY34-9174"/>
                    </a:cxn>
                    <a:cxn ang="0">
                      <a:pos x="connsiteX35-9175" y="connsiteY35-9176"/>
                    </a:cxn>
                    <a:cxn ang="0">
                      <a:pos x="connsiteX36-9177" y="connsiteY36-9178"/>
                    </a:cxn>
                    <a:cxn ang="0">
                      <a:pos x="connsiteX37-9179" y="connsiteY37-9180"/>
                    </a:cxn>
                    <a:cxn ang="0">
                      <a:pos x="connsiteX38-9181" y="connsiteY38-9182"/>
                    </a:cxn>
                    <a:cxn ang="0">
                      <a:pos x="connsiteX39-9183" y="connsiteY39-9184"/>
                    </a:cxn>
                    <a:cxn ang="0">
                      <a:pos x="connsiteX40-9185" y="connsiteY40-9186"/>
                    </a:cxn>
                    <a:cxn ang="0">
                      <a:pos x="connsiteX41-9187" y="connsiteY41-9188"/>
                    </a:cxn>
                    <a:cxn ang="0">
                      <a:pos x="connsiteX42-9189" y="connsiteY42-9190"/>
                    </a:cxn>
                    <a:cxn ang="0">
                      <a:pos x="connsiteX43-9191" y="connsiteY43-9192"/>
                    </a:cxn>
                    <a:cxn ang="0">
                      <a:pos x="connsiteX44-9193" y="connsiteY44-9194"/>
                    </a:cxn>
                    <a:cxn ang="0">
                      <a:pos x="connsiteX45-9195" y="connsiteY45-9196"/>
                    </a:cxn>
                    <a:cxn ang="0">
                      <a:pos x="connsiteX46-9197" y="connsiteY46-9198"/>
                    </a:cxn>
                    <a:cxn ang="0">
                      <a:pos x="connsiteX47-9199" y="connsiteY47-9200"/>
                    </a:cxn>
                    <a:cxn ang="0">
                      <a:pos x="connsiteX48-9201" y="connsiteY48-9202"/>
                    </a:cxn>
                    <a:cxn ang="0">
                      <a:pos x="connsiteX49-9203" y="connsiteY49-9204"/>
                    </a:cxn>
                    <a:cxn ang="0">
                      <a:pos x="connsiteX50-9205" y="connsiteY50-9206"/>
                    </a:cxn>
                    <a:cxn ang="0">
                      <a:pos x="connsiteX51-9207" y="connsiteY51-9208"/>
                    </a:cxn>
                    <a:cxn ang="0">
                      <a:pos x="connsiteX52-9209" y="connsiteY52-9210"/>
                    </a:cxn>
                    <a:cxn ang="0">
                      <a:pos x="connsiteX53-9211" y="connsiteY53-9212"/>
                    </a:cxn>
                    <a:cxn ang="0">
                      <a:pos x="connsiteX54-9213" y="connsiteY54-9214"/>
                    </a:cxn>
                    <a:cxn ang="0">
                      <a:pos x="connsiteX55-9215" y="connsiteY55-9216"/>
                    </a:cxn>
                    <a:cxn ang="0">
                      <a:pos x="connsiteX56-9217" y="connsiteY56-9218"/>
                    </a:cxn>
                    <a:cxn ang="0">
                      <a:pos x="connsiteX57-9219" y="connsiteY57-9220"/>
                    </a:cxn>
                    <a:cxn ang="0">
                      <a:pos x="connsiteX58-9221" y="connsiteY58-9222"/>
                    </a:cxn>
                    <a:cxn ang="0">
                      <a:pos x="connsiteX59-9223" y="connsiteY59-9224"/>
                    </a:cxn>
                  </a:cxnLst>
                  <a:rect l="l" t="t" r="r" b="b"/>
                  <a:pathLst>
                    <a:path w="10306339" h="273871">
                      <a:moveTo>
                        <a:pt x="2708" y="101009"/>
                      </a:moveTo>
                      <a:cubicBezTo>
                        <a:pt x="25991" y="132759"/>
                        <a:pt x="71542" y="179474"/>
                        <a:pt x="107525" y="196407"/>
                      </a:cubicBezTo>
                      <a:cubicBezTo>
                        <a:pt x="143508" y="213340"/>
                        <a:pt x="221825" y="209107"/>
                        <a:pt x="247225" y="196407"/>
                      </a:cubicBezTo>
                      <a:cubicBezTo>
                        <a:pt x="272625" y="183707"/>
                        <a:pt x="234525" y="135024"/>
                        <a:pt x="259925" y="120207"/>
                      </a:cubicBezTo>
                      <a:cubicBezTo>
                        <a:pt x="285325" y="105390"/>
                        <a:pt x="367875" y="92690"/>
                        <a:pt x="399625" y="107507"/>
                      </a:cubicBezTo>
                      <a:cubicBezTo>
                        <a:pt x="431375" y="122324"/>
                        <a:pt x="403858" y="183707"/>
                        <a:pt x="450425" y="209107"/>
                      </a:cubicBezTo>
                      <a:cubicBezTo>
                        <a:pt x="496992" y="234507"/>
                        <a:pt x="626108" y="272607"/>
                        <a:pt x="679025" y="259907"/>
                      </a:cubicBezTo>
                      <a:cubicBezTo>
                        <a:pt x="731942" y="247207"/>
                        <a:pt x="727708" y="154074"/>
                        <a:pt x="767925" y="132907"/>
                      </a:cubicBezTo>
                      <a:cubicBezTo>
                        <a:pt x="808142" y="111740"/>
                        <a:pt x="875875" y="115974"/>
                        <a:pt x="920325" y="132907"/>
                      </a:cubicBezTo>
                      <a:cubicBezTo>
                        <a:pt x="964775" y="149840"/>
                        <a:pt x="1004992" y="226040"/>
                        <a:pt x="1034625" y="234507"/>
                      </a:cubicBezTo>
                      <a:cubicBezTo>
                        <a:pt x="1064258" y="242974"/>
                        <a:pt x="1076958" y="200640"/>
                        <a:pt x="1098125" y="183707"/>
                      </a:cubicBezTo>
                      <a:cubicBezTo>
                        <a:pt x="1119292" y="166774"/>
                        <a:pt x="1138342" y="139257"/>
                        <a:pt x="1161625" y="132907"/>
                      </a:cubicBezTo>
                      <a:cubicBezTo>
                        <a:pt x="1184908" y="126557"/>
                        <a:pt x="1218775" y="149840"/>
                        <a:pt x="1237825" y="145607"/>
                      </a:cubicBezTo>
                      <a:cubicBezTo>
                        <a:pt x="1256875" y="141374"/>
                        <a:pt x="1252642" y="107507"/>
                        <a:pt x="1275925" y="107507"/>
                      </a:cubicBezTo>
                      <a:cubicBezTo>
                        <a:pt x="1299208" y="107507"/>
                        <a:pt x="1350008" y="135024"/>
                        <a:pt x="1377525" y="145607"/>
                      </a:cubicBezTo>
                      <a:cubicBezTo>
                        <a:pt x="1405042" y="156190"/>
                        <a:pt x="1419858" y="181590"/>
                        <a:pt x="1441025" y="171007"/>
                      </a:cubicBezTo>
                      <a:cubicBezTo>
                        <a:pt x="1462192" y="160424"/>
                        <a:pt x="1477008" y="82107"/>
                        <a:pt x="1504525" y="82107"/>
                      </a:cubicBezTo>
                      <a:cubicBezTo>
                        <a:pt x="1532042" y="82107"/>
                        <a:pt x="1538392" y="158307"/>
                        <a:pt x="1606125" y="171007"/>
                      </a:cubicBezTo>
                      <a:cubicBezTo>
                        <a:pt x="1673858" y="183707"/>
                        <a:pt x="1845308" y="171007"/>
                        <a:pt x="1910925" y="158307"/>
                      </a:cubicBezTo>
                      <a:cubicBezTo>
                        <a:pt x="1976542" y="145607"/>
                        <a:pt x="1965958" y="94807"/>
                        <a:pt x="1999825" y="94807"/>
                      </a:cubicBezTo>
                      <a:cubicBezTo>
                        <a:pt x="2033692" y="94807"/>
                        <a:pt x="2063325" y="151957"/>
                        <a:pt x="2114125" y="158307"/>
                      </a:cubicBezTo>
                      <a:cubicBezTo>
                        <a:pt x="2164925" y="164657"/>
                        <a:pt x="2241125" y="128674"/>
                        <a:pt x="2304625" y="132907"/>
                      </a:cubicBezTo>
                      <a:cubicBezTo>
                        <a:pt x="2368125" y="137140"/>
                        <a:pt x="2435858" y="190057"/>
                        <a:pt x="2495125" y="183707"/>
                      </a:cubicBezTo>
                      <a:cubicBezTo>
                        <a:pt x="2554392" y="177357"/>
                        <a:pt x="2554392" y="101157"/>
                        <a:pt x="2660225" y="94807"/>
                      </a:cubicBezTo>
                      <a:cubicBezTo>
                        <a:pt x="2766058" y="88457"/>
                        <a:pt x="2965025" y="139257"/>
                        <a:pt x="3130125" y="145607"/>
                      </a:cubicBezTo>
                      <a:cubicBezTo>
                        <a:pt x="3314275" y="149840"/>
                        <a:pt x="3606375" y="115974"/>
                        <a:pt x="3765125" y="120207"/>
                      </a:cubicBezTo>
                      <a:cubicBezTo>
                        <a:pt x="3837092" y="126557"/>
                        <a:pt x="3985258" y="162540"/>
                        <a:pt x="4082625" y="171007"/>
                      </a:cubicBezTo>
                      <a:cubicBezTo>
                        <a:pt x="4179992" y="179474"/>
                        <a:pt x="4275242" y="183707"/>
                        <a:pt x="4349325" y="171007"/>
                      </a:cubicBezTo>
                      <a:cubicBezTo>
                        <a:pt x="4423408" y="158307"/>
                        <a:pt x="4455158" y="99040"/>
                        <a:pt x="4527125" y="94807"/>
                      </a:cubicBezTo>
                      <a:cubicBezTo>
                        <a:pt x="4599092" y="90574"/>
                        <a:pt x="4713392" y="147724"/>
                        <a:pt x="4781125" y="145607"/>
                      </a:cubicBezTo>
                      <a:lnTo>
                        <a:pt x="4933525" y="82107"/>
                      </a:lnTo>
                      <a:cubicBezTo>
                        <a:pt x="4997025" y="99040"/>
                        <a:pt x="5073225" y="245090"/>
                        <a:pt x="5162125" y="247207"/>
                      </a:cubicBezTo>
                      <a:cubicBezTo>
                        <a:pt x="5251025" y="249324"/>
                        <a:pt x="5394958" y="96924"/>
                        <a:pt x="5466925" y="94807"/>
                      </a:cubicBezTo>
                      <a:cubicBezTo>
                        <a:pt x="5560058" y="86340"/>
                        <a:pt x="5651075" y="183707"/>
                        <a:pt x="5720925" y="196407"/>
                      </a:cubicBezTo>
                      <a:lnTo>
                        <a:pt x="5886025" y="171007"/>
                      </a:lnTo>
                      <a:lnTo>
                        <a:pt x="6101925" y="82107"/>
                      </a:lnTo>
                      <a:lnTo>
                        <a:pt x="6444825" y="120207"/>
                      </a:lnTo>
                      <a:lnTo>
                        <a:pt x="6800425" y="107507"/>
                      </a:lnTo>
                      <a:cubicBezTo>
                        <a:pt x="6887208" y="103274"/>
                        <a:pt x="6916842" y="82107"/>
                        <a:pt x="6965525" y="94807"/>
                      </a:cubicBezTo>
                      <a:cubicBezTo>
                        <a:pt x="7014208" y="107507"/>
                        <a:pt x="7045958" y="179474"/>
                        <a:pt x="7092525" y="183707"/>
                      </a:cubicBezTo>
                      <a:cubicBezTo>
                        <a:pt x="7139092" y="187940"/>
                        <a:pt x="7181425" y="120207"/>
                        <a:pt x="7244925" y="120207"/>
                      </a:cubicBezTo>
                      <a:cubicBezTo>
                        <a:pt x="7308425" y="120207"/>
                        <a:pt x="7390975" y="177357"/>
                        <a:pt x="7473525" y="183707"/>
                      </a:cubicBezTo>
                      <a:cubicBezTo>
                        <a:pt x="7556075" y="190057"/>
                        <a:pt x="7687308" y="175240"/>
                        <a:pt x="7740225" y="158307"/>
                      </a:cubicBezTo>
                      <a:cubicBezTo>
                        <a:pt x="7793142" y="141374"/>
                        <a:pt x="7755042" y="82107"/>
                        <a:pt x="7791025" y="82107"/>
                      </a:cubicBezTo>
                      <a:cubicBezTo>
                        <a:pt x="7827008" y="82107"/>
                        <a:pt x="7890508" y="145607"/>
                        <a:pt x="7956125" y="158307"/>
                      </a:cubicBezTo>
                      <a:cubicBezTo>
                        <a:pt x="8021742" y="171007"/>
                        <a:pt x="8114875" y="162540"/>
                        <a:pt x="8184725" y="158307"/>
                      </a:cubicBezTo>
                      <a:cubicBezTo>
                        <a:pt x="8254575" y="154074"/>
                        <a:pt x="8282092" y="118090"/>
                        <a:pt x="8375225" y="132907"/>
                      </a:cubicBezTo>
                      <a:cubicBezTo>
                        <a:pt x="8468358" y="147724"/>
                        <a:pt x="8648275" y="242974"/>
                        <a:pt x="8743525" y="247207"/>
                      </a:cubicBezTo>
                      <a:cubicBezTo>
                        <a:pt x="8838775" y="251440"/>
                        <a:pt x="8885342" y="160424"/>
                        <a:pt x="8946725" y="158307"/>
                      </a:cubicBezTo>
                      <a:cubicBezTo>
                        <a:pt x="9008108" y="156190"/>
                        <a:pt x="9075842" y="232390"/>
                        <a:pt x="9111825" y="234507"/>
                      </a:cubicBezTo>
                      <a:cubicBezTo>
                        <a:pt x="9147808" y="236624"/>
                        <a:pt x="9135108" y="164657"/>
                        <a:pt x="9162625" y="171007"/>
                      </a:cubicBezTo>
                      <a:cubicBezTo>
                        <a:pt x="9190142" y="177357"/>
                        <a:pt x="9221892" y="264140"/>
                        <a:pt x="9276925" y="272607"/>
                      </a:cubicBezTo>
                      <a:cubicBezTo>
                        <a:pt x="9331958" y="281074"/>
                        <a:pt x="9450492" y="245090"/>
                        <a:pt x="9492825" y="221807"/>
                      </a:cubicBezTo>
                      <a:cubicBezTo>
                        <a:pt x="9535158" y="198524"/>
                        <a:pt x="9494942" y="139257"/>
                        <a:pt x="9530925" y="132907"/>
                      </a:cubicBezTo>
                      <a:cubicBezTo>
                        <a:pt x="9566908" y="126557"/>
                        <a:pt x="9611358" y="173124"/>
                        <a:pt x="9708725" y="183707"/>
                      </a:cubicBezTo>
                      <a:cubicBezTo>
                        <a:pt x="9806092" y="194290"/>
                        <a:pt x="10017758" y="211224"/>
                        <a:pt x="10115125" y="196407"/>
                      </a:cubicBezTo>
                      <a:cubicBezTo>
                        <a:pt x="10212492" y="181590"/>
                        <a:pt x="10274589" y="125991"/>
                        <a:pt x="10306339" y="96358"/>
                      </a:cubicBezTo>
                      <a:lnTo>
                        <a:pt x="10302941" y="0"/>
                      </a:lnTo>
                      <a:lnTo>
                        <a:pt x="20" y="3839"/>
                      </a:lnTo>
                      <a:cubicBezTo>
                        <a:pt x="-277" y="34851"/>
                        <a:pt x="3005" y="69997"/>
                        <a:pt x="2708" y="101009"/>
                      </a:cubicBezTo>
                      <a:close/>
                    </a:path>
                  </a:pathLst>
                </a:custGeom>
                <a:noFill/>
                <a:ln>
                  <a:solidFill>
                    <a:schemeClr val="bg1"/>
                  </a:solidFill>
                </a:ln>
                <a:effectLst>
                  <a:outerShdw blurRad="165100" dist="2540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任意多边形 17"/>
                <p:cNvSpPr/>
                <p:nvPr/>
              </p:nvSpPr>
              <p:spPr>
                <a:xfrm>
                  <a:off x="-4047" y="-20538"/>
                  <a:ext cx="9148681" cy="431800"/>
                </a:xfrm>
                <a:custGeom>
                  <a:avLst/>
                  <a:gdLst>
                    <a:gd name="connsiteX0" fmla="*/ 63500 w 10337800"/>
                    <a:gd name="connsiteY0" fmla="*/ 88900 h 266700"/>
                    <a:gd name="connsiteX1" fmla="*/ 139700 w 10337800"/>
                    <a:gd name="connsiteY1" fmla="*/ 190500 h 266700"/>
                    <a:gd name="connsiteX2" fmla="*/ 279400 w 10337800"/>
                    <a:gd name="connsiteY2" fmla="*/ 190500 h 266700"/>
                    <a:gd name="connsiteX3" fmla="*/ 292100 w 10337800"/>
                    <a:gd name="connsiteY3" fmla="*/ 114300 h 266700"/>
                    <a:gd name="connsiteX4" fmla="*/ 431800 w 10337800"/>
                    <a:gd name="connsiteY4" fmla="*/ 101600 h 266700"/>
                    <a:gd name="connsiteX5" fmla="*/ 482600 w 10337800"/>
                    <a:gd name="connsiteY5" fmla="*/ 203200 h 266700"/>
                    <a:gd name="connsiteX6" fmla="*/ 711200 w 10337800"/>
                    <a:gd name="connsiteY6" fmla="*/ 254000 h 266700"/>
                    <a:gd name="connsiteX7" fmla="*/ 800100 w 10337800"/>
                    <a:gd name="connsiteY7" fmla="*/ 127000 h 266700"/>
                    <a:gd name="connsiteX8" fmla="*/ 952500 w 10337800"/>
                    <a:gd name="connsiteY8" fmla="*/ 127000 h 266700"/>
                    <a:gd name="connsiteX9" fmla="*/ 1066800 w 10337800"/>
                    <a:gd name="connsiteY9" fmla="*/ 228600 h 266700"/>
                    <a:gd name="connsiteX10" fmla="*/ 1130300 w 10337800"/>
                    <a:gd name="connsiteY10" fmla="*/ 177800 h 266700"/>
                    <a:gd name="connsiteX11" fmla="*/ 1193800 w 10337800"/>
                    <a:gd name="connsiteY11" fmla="*/ 127000 h 266700"/>
                    <a:gd name="connsiteX12" fmla="*/ 1270000 w 10337800"/>
                    <a:gd name="connsiteY12" fmla="*/ 139700 h 266700"/>
                    <a:gd name="connsiteX13" fmla="*/ 1308100 w 10337800"/>
                    <a:gd name="connsiteY13" fmla="*/ 101600 h 266700"/>
                    <a:gd name="connsiteX14" fmla="*/ 1409700 w 10337800"/>
                    <a:gd name="connsiteY14" fmla="*/ 139700 h 266700"/>
                    <a:gd name="connsiteX15" fmla="*/ 1473200 w 10337800"/>
                    <a:gd name="connsiteY15" fmla="*/ 165100 h 266700"/>
                    <a:gd name="connsiteX16" fmla="*/ 1536700 w 10337800"/>
                    <a:gd name="connsiteY16" fmla="*/ 76200 h 266700"/>
                    <a:gd name="connsiteX17" fmla="*/ 1638300 w 10337800"/>
                    <a:gd name="connsiteY17" fmla="*/ 165100 h 266700"/>
                    <a:gd name="connsiteX18" fmla="*/ 1943100 w 10337800"/>
                    <a:gd name="connsiteY18" fmla="*/ 152400 h 266700"/>
                    <a:gd name="connsiteX19" fmla="*/ 2032000 w 10337800"/>
                    <a:gd name="connsiteY19" fmla="*/ 88900 h 266700"/>
                    <a:gd name="connsiteX20" fmla="*/ 2146300 w 10337800"/>
                    <a:gd name="connsiteY20" fmla="*/ 152400 h 266700"/>
                    <a:gd name="connsiteX21" fmla="*/ 2336800 w 10337800"/>
                    <a:gd name="connsiteY21" fmla="*/ 127000 h 266700"/>
                    <a:gd name="connsiteX22" fmla="*/ 2527300 w 10337800"/>
                    <a:gd name="connsiteY22" fmla="*/ 177800 h 266700"/>
                    <a:gd name="connsiteX23" fmla="*/ 2692400 w 10337800"/>
                    <a:gd name="connsiteY23" fmla="*/ 88900 h 266700"/>
                    <a:gd name="connsiteX24" fmla="*/ 3162300 w 10337800"/>
                    <a:gd name="connsiteY24" fmla="*/ 139700 h 266700"/>
                    <a:gd name="connsiteX25" fmla="*/ 3683000 w 10337800"/>
                    <a:gd name="connsiteY25" fmla="*/ 127000 h 266700"/>
                    <a:gd name="connsiteX26" fmla="*/ 3797300 w 10337800"/>
                    <a:gd name="connsiteY26" fmla="*/ 114300 h 266700"/>
                    <a:gd name="connsiteX27" fmla="*/ 4114800 w 10337800"/>
                    <a:gd name="connsiteY27" fmla="*/ 165100 h 266700"/>
                    <a:gd name="connsiteX28" fmla="*/ 4381500 w 10337800"/>
                    <a:gd name="connsiteY28" fmla="*/ 165100 h 266700"/>
                    <a:gd name="connsiteX29" fmla="*/ 4559300 w 10337800"/>
                    <a:gd name="connsiteY29" fmla="*/ 88900 h 266700"/>
                    <a:gd name="connsiteX30" fmla="*/ 4813300 w 10337800"/>
                    <a:gd name="connsiteY30" fmla="*/ 139700 h 266700"/>
                    <a:gd name="connsiteX31" fmla="*/ 4965700 w 10337800"/>
                    <a:gd name="connsiteY31" fmla="*/ 76200 h 266700"/>
                    <a:gd name="connsiteX32" fmla="*/ 5194300 w 10337800"/>
                    <a:gd name="connsiteY32" fmla="*/ 241300 h 266700"/>
                    <a:gd name="connsiteX33" fmla="*/ 5410200 w 10337800"/>
                    <a:gd name="connsiteY33" fmla="*/ 139700 h 266700"/>
                    <a:gd name="connsiteX34" fmla="*/ 5499100 w 10337800"/>
                    <a:gd name="connsiteY34" fmla="*/ 88900 h 266700"/>
                    <a:gd name="connsiteX35" fmla="*/ 5626100 w 10337800"/>
                    <a:gd name="connsiteY35" fmla="*/ 228600 h 266700"/>
                    <a:gd name="connsiteX36" fmla="*/ 5753100 w 10337800"/>
                    <a:gd name="connsiteY36" fmla="*/ 190500 h 266700"/>
                    <a:gd name="connsiteX37" fmla="*/ 5918200 w 10337800"/>
                    <a:gd name="connsiteY37" fmla="*/ 165100 h 266700"/>
                    <a:gd name="connsiteX38" fmla="*/ 6134100 w 10337800"/>
                    <a:gd name="connsiteY38" fmla="*/ 76200 h 266700"/>
                    <a:gd name="connsiteX39" fmla="*/ 6477000 w 10337800"/>
                    <a:gd name="connsiteY39" fmla="*/ 114300 h 266700"/>
                    <a:gd name="connsiteX40" fmla="*/ 6832600 w 10337800"/>
                    <a:gd name="connsiteY40" fmla="*/ 101600 h 266700"/>
                    <a:gd name="connsiteX41" fmla="*/ 6997700 w 10337800"/>
                    <a:gd name="connsiteY41" fmla="*/ 88900 h 266700"/>
                    <a:gd name="connsiteX42" fmla="*/ 7124700 w 10337800"/>
                    <a:gd name="connsiteY42" fmla="*/ 177800 h 266700"/>
                    <a:gd name="connsiteX43" fmla="*/ 7277100 w 10337800"/>
                    <a:gd name="connsiteY43" fmla="*/ 114300 h 266700"/>
                    <a:gd name="connsiteX44" fmla="*/ 7505700 w 10337800"/>
                    <a:gd name="connsiteY44" fmla="*/ 177800 h 266700"/>
                    <a:gd name="connsiteX45" fmla="*/ 7772400 w 10337800"/>
                    <a:gd name="connsiteY45" fmla="*/ 152400 h 266700"/>
                    <a:gd name="connsiteX46" fmla="*/ 7823200 w 10337800"/>
                    <a:gd name="connsiteY46" fmla="*/ 76200 h 266700"/>
                    <a:gd name="connsiteX47" fmla="*/ 7988300 w 10337800"/>
                    <a:gd name="connsiteY47" fmla="*/ 152400 h 266700"/>
                    <a:gd name="connsiteX48" fmla="*/ 8216900 w 10337800"/>
                    <a:gd name="connsiteY48" fmla="*/ 152400 h 266700"/>
                    <a:gd name="connsiteX49" fmla="*/ 8407400 w 10337800"/>
                    <a:gd name="connsiteY49" fmla="*/ 127000 h 266700"/>
                    <a:gd name="connsiteX50" fmla="*/ 8724900 w 10337800"/>
                    <a:gd name="connsiteY50" fmla="*/ 228600 h 266700"/>
                    <a:gd name="connsiteX51" fmla="*/ 8775700 w 10337800"/>
                    <a:gd name="connsiteY51" fmla="*/ 241300 h 266700"/>
                    <a:gd name="connsiteX52" fmla="*/ 8966200 w 10337800"/>
                    <a:gd name="connsiteY52" fmla="*/ 215900 h 266700"/>
                    <a:gd name="connsiteX53" fmla="*/ 8978900 w 10337800"/>
                    <a:gd name="connsiteY53" fmla="*/ 152400 h 266700"/>
                    <a:gd name="connsiteX54" fmla="*/ 9144000 w 10337800"/>
                    <a:gd name="connsiteY54" fmla="*/ 228600 h 266700"/>
                    <a:gd name="connsiteX55" fmla="*/ 9194800 w 10337800"/>
                    <a:gd name="connsiteY55" fmla="*/ 165100 h 266700"/>
                    <a:gd name="connsiteX56" fmla="*/ 9309100 w 10337800"/>
                    <a:gd name="connsiteY56" fmla="*/ 266700 h 266700"/>
                    <a:gd name="connsiteX57" fmla="*/ 9525000 w 10337800"/>
                    <a:gd name="connsiteY57" fmla="*/ 215900 h 266700"/>
                    <a:gd name="connsiteX58" fmla="*/ 9563100 w 10337800"/>
                    <a:gd name="connsiteY58" fmla="*/ 127000 h 266700"/>
                    <a:gd name="connsiteX59" fmla="*/ 9740900 w 10337800"/>
                    <a:gd name="connsiteY59" fmla="*/ 177800 h 266700"/>
                    <a:gd name="connsiteX60" fmla="*/ 10147300 w 10337800"/>
                    <a:gd name="connsiteY60" fmla="*/ 190500 h 266700"/>
                    <a:gd name="connsiteX61" fmla="*/ 10325100 w 10337800"/>
                    <a:gd name="connsiteY61" fmla="*/ 88900 h 266700"/>
                    <a:gd name="connsiteX62" fmla="*/ 10337800 w 10337800"/>
                    <a:gd name="connsiteY62" fmla="*/ 12700 h 266700"/>
                    <a:gd name="connsiteX63" fmla="*/ 0 w 10337800"/>
                    <a:gd name="connsiteY63" fmla="*/ 0 h 266700"/>
                    <a:gd name="connsiteX64" fmla="*/ 63500 w 10337800"/>
                    <a:gd name="connsiteY64" fmla="*/ 88900 h 266700"/>
                    <a:gd name="connsiteX0-1" fmla="*/ 63500 w 10337800"/>
                    <a:gd name="connsiteY0-2" fmla="*/ 88900 h 266700"/>
                    <a:gd name="connsiteX1-3" fmla="*/ 139700 w 10337800"/>
                    <a:gd name="connsiteY1-4" fmla="*/ 190500 h 266700"/>
                    <a:gd name="connsiteX2-5" fmla="*/ 279400 w 10337800"/>
                    <a:gd name="connsiteY2-6" fmla="*/ 190500 h 266700"/>
                    <a:gd name="connsiteX3-7" fmla="*/ 292100 w 10337800"/>
                    <a:gd name="connsiteY3-8" fmla="*/ 114300 h 266700"/>
                    <a:gd name="connsiteX4-9" fmla="*/ 431800 w 10337800"/>
                    <a:gd name="connsiteY4-10" fmla="*/ 101600 h 266700"/>
                    <a:gd name="connsiteX5-11" fmla="*/ 482600 w 10337800"/>
                    <a:gd name="connsiteY5-12" fmla="*/ 203200 h 266700"/>
                    <a:gd name="connsiteX6-13" fmla="*/ 711200 w 10337800"/>
                    <a:gd name="connsiteY6-14" fmla="*/ 254000 h 266700"/>
                    <a:gd name="connsiteX7-15" fmla="*/ 800100 w 10337800"/>
                    <a:gd name="connsiteY7-16" fmla="*/ 127000 h 266700"/>
                    <a:gd name="connsiteX8-17" fmla="*/ 952500 w 10337800"/>
                    <a:gd name="connsiteY8-18" fmla="*/ 127000 h 266700"/>
                    <a:gd name="connsiteX9-19" fmla="*/ 1066800 w 10337800"/>
                    <a:gd name="connsiteY9-20" fmla="*/ 228600 h 266700"/>
                    <a:gd name="connsiteX10-21" fmla="*/ 1130300 w 10337800"/>
                    <a:gd name="connsiteY10-22" fmla="*/ 177800 h 266700"/>
                    <a:gd name="connsiteX11-23" fmla="*/ 1193800 w 10337800"/>
                    <a:gd name="connsiteY11-24" fmla="*/ 127000 h 266700"/>
                    <a:gd name="connsiteX12-25" fmla="*/ 1270000 w 10337800"/>
                    <a:gd name="connsiteY12-26" fmla="*/ 139700 h 266700"/>
                    <a:gd name="connsiteX13-27" fmla="*/ 1308100 w 10337800"/>
                    <a:gd name="connsiteY13-28" fmla="*/ 101600 h 266700"/>
                    <a:gd name="connsiteX14-29" fmla="*/ 1409700 w 10337800"/>
                    <a:gd name="connsiteY14-30" fmla="*/ 139700 h 266700"/>
                    <a:gd name="connsiteX15-31" fmla="*/ 1473200 w 10337800"/>
                    <a:gd name="connsiteY15-32" fmla="*/ 165100 h 266700"/>
                    <a:gd name="connsiteX16-33" fmla="*/ 1536700 w 10337800"/>
                    <a:gd name="connsiteY16-34" fmla="*/ 76200 h 266700"/>
                    <a:gd name="connsiteX17-35" fmla="*/ 1638300 w 10337800"/>
                    <a:gd name="connsiteY17-36" fmla="*/ 165100 h 266700"/>
                    <a:gd name="connsiteX18-37" fmla="*/ 1943100 w 10337800"/>
                    <a:gd name="connsiteY18-38" fmla="*/ 152400 h 266700"/>
                    <a:gd name="connsiteX19-39" fmla="*/ 2032000 w 10337800"/>
                    <a:gd name="connsiteY19-40" fmla="*/ 88900 h 266700"/>
                    <a:gd name="connsiteX20-41" fmla="*/ 2146300 w 10337800"/>
                    <a:gd name="connsiteY20-42" fmla="*/ 152400 h 266700"/>
                    <a:gd name="connsiteX21-43" fmla="*/ 2336800 w 10337800"/>
                    <a:gd name="connsiteY21-44" fmla="*/ 127000 h 266700"/>
                    <a:gd name="connsiteX22-45" fmla="*/ 2527300 w 10337800"/>
                    <a:gd name="connsiteY22-46" fmla="*/ 177800 h 266700"/>
                    <a:gd name="connsiteX23-47" fmla="*/ 2692400 w 10337800"/>
                    <a:gd name="connsiteY23-48" fmla="*/ 88900 h 266700"/>
                    <a:gd name="connsiteX24-49" fmla="*/ 3162300 w 10337800"/>
                    <a:gd name="connsiteY24-50" fmla="*/ 139700 h 266700"/>
                    <a:gd name="connsiteX25-51" fmla="*/ 3683000 w 10337800"/>
                    <a:gd name="connsiteY25-52" fmla="*/ 127000 h 266700"/>
                    <a:gd name="connsiteX26-53" fmla="*/ 3797300 w 10337800"/>
                    <a:gd name="connsiteY26-54" fmla="*/ 114300 h 266700"/>
                    <a:gd name="connsiteX27-55" fmla="*/ 4114800 w 10337800"/>
                    <a:gd name="connsiteY27-56" fmla="*/ 165100 h 266700"/>
                    <a:gd name="connsiteX28-57" fmla="*/ 4381500 w 10337800"/>
                    <a:gd name="connsiteY28-58" fmla="*/ 165100 h 266700"/>
                    <a:gd name="connsiteX29-59" fmla="*/ 4559300 w 10337800"/>
                    <a:gd name="connsiteY29-60" fmla="*/ 88900 h 266700"/>
                    <a:gd name="connsiteX30-61" fmla="*/ 4813300 w 10337800"/>
                    <a:gd name="connsiteY30-62" fmla="*/ 139700 h 266700"/>
                    <a:gd name="connsiteX31-63" fmla="*/ 4965700 w 10337800"/>
                    <a:gd name="connsiteY31-64" fmla="*/ 76200 h 266700"/>
                    <a:gd name="connsiteX32-65" fmla="*/ 5194300 w 10337800"/>
                    <a:gd name="connsiteY32-66" fmla="*/ 241300 h 266700"/>
                    <a:gd name="connsiteX33-67" fmla="*/ 5410200 w 10337800"/>
                    <a:gd name="connsiteY33-68" fmla="*/ 139700 h 266700"/>
                    <a:gd name="connsiteX34-69" fmla="*/ 5499100 w 10337800"/>
                    <a:gd name="connsiteY34-70" fmla="*/ 88900 h 266700"/>
                    <a:gd name="connsiteX35-71" fmla="*/ 5626100 w 10337800"/>
                    <a:gd name="connsiteY35-72" fmla="*/ 228600 h 266700"/>
                    <a:gd name="connsiteX36-73" fmla="*/ 5753100 w 10337800"/>
                    <a:gd name="connsiteY36-74" fmla="*/ 190500 h 266700"/>
                    <a:gd name="connsiteX37-75" fmla="*/ 5918200 w 10337800"/>
                    <a:gd name="connsiteY37-76" fmla="*/ 165100 h 266700"/>
                    <a:gd name="connsiteX38-77" fmla="*/ 6134100 w 10337800"/>
                    <a:gd name="connsiteY38-78" fmla="*/ 76200 h 266700"/>
                    <a:gd name="connsiteX39-79" fmla="*/ 6477000 w 10337800"/>
                    <a:gd name="connsiteY39-80" fmla="*/ 114300 h 266700"/>
                    <a:gd name="connsiteX40-81" fmla="*/ 6832600 w 10337800"/>
                    <a:gd name="connsiteY40-82" fmla="*/ 101600 h 266700"/>
                    <a:gd name="connsiteX41-83" fmla="*/ 6997700 w 10337800"/>
                    <a:gd name="connsiteY41-84" fmla="*/ 88900 h 266700"/>
                    <a:gd name="connsiteX42-85" fmla="*/ 7124700 w 10337800"/>
                    <a:gd name="connsiteY42-86" fmla="*/ 177800 h 266700"/>
                    <a:gd name="connsiteX43-87" fmla="*/ 7277100 w 10337800"/>
                    <a:gd name="connsiteY43-88" fmla="*/ 114300 h 266700"/>
                    <a:gd name="connsiteX44-89" fmla="*/ 7505700 w 10337800"/>
                    <a:gd name="connsiteY44-90" fmla="*/ 177800 h 266700"/>
                    <a:gd name="connsiteX45-91" fmla="*/ 7772400 w 10337800"/>
                    <a:gd name="connsiteY45-92" fmla="*/ 152400 h 266700"/>
                    <a:gd name="connsiteX46-93" fmla="*/ 7823200 w 10337800"/>
                    <a:gd name="connsiteY46-94" fmla="*/ 76200 h 266700"/>
                    <a:gd name="connsiteX47-95" fmla="*/ 7988300 w 10337800"/>
                    <a:gd name="connsiteY47-96" fmla="*/ 152400 h 266700"/>
                    <a:gd name="connsiteX48-97" fmla="*/ 8216900 w 10337800"/>
                    <a:gd name="connsiteY48-98" fmla="*/ 152400 h 266700"/>
                    <a:gd name="connsiteX49-99" fmla="*/ 8407400 w 10337800"/>
                    <a:gd name="connsiteY49-100" fmla="*/ 127000 h 266700"/>
                    <a:gd name="connsiteX50-101" fmla="*/ 8724900 w 10337800"/>
                    <a:gd name="connsiteY50-102" fmla="*/ 228600 h 266700"/>
                    <a:gd name="connsiteX51-103" fmla="*/ 8775700 w 10337800"/>
                    <a:gd name="connsiteY51-104" fmla="*/ 241300 h 266700"/>
                    <a:gd name="connsiteX52-105" fmla="*/ 8966200 w 10337800"/>
                    <a:gd name="connsiteY52-106" fmla="*/ 215900 h 266700"/>
                    <a:gd name="connsiteX53-107" fmla="*/ 8978900 w 10337800"/>
                    <a:gd name="connsiteY53-108" fmla="*/ 152400 h 266700"/>
                    <a:gd name="connsiteX54-109" fmla="*/ 9144000 w 10337800"/>
                    <a:gd name="connsiteY54-110" fmla="*/ 228600 h 266700"/>
                    <a:gd name="connsiteX55-111" fmla="*/ 9194800 w 10337800"/>
                    <a:gd name="connsiteY55-112" fmla="*/ 165100 h 266700"/>
                    <a:gd name="connsiteX56-113" fmla="*/ 9309100 w 10337800"/>
                    <a:gd name="connsiteY56-114" fmla="*/ 266700 h 266700"/>
                    <a:gd name="connsiteX57-115" fmla="*/ 9525000 w 10337800"/>
                    <a:gd name="connsiteY57-116" fmla="*/ 215900 h 266700"/>
                    <a:gd name="connsiteX58-117" fmla="*/ 9563100 w 10337800"/>
                    <a:gd name="connsiteY58-118" fmla="*/ 127000 h 266700"/>
                    <a:gd name="connsiteX59-119" fmla="*/ 9740900 w 10337800"/>
                    <a:gd name="connsiteY59-120" fmla="*/ 177800 h 266700"/>
                    <a:gd name="connsiteX60-121" fmla="*/ 10147300 w 10337800"/>
                    <a:gd name="connsiteY60-122" fmla="*/ 190500 h 266700"/>
                    <a:gd name="connsiteX61-123" fmla="*/ 10325100 w 10337800"/>
                    <a:gd name="connsiteY61-124" fmla="*/ 88900 h 266700"/>
                    <a:gd name="connsiteX62-125" fmla="*/ 10337800 w 10337800"/>
                    <a:gd name="connsiteY62-126" fmla="*/ 12700 h 266700"/>
                    <a:gd name="connsiteX63-127" fmla="*/ 0 w 10337800"/>
                    <a:gd name="connsiteY63-128" fmla="*/ 0 h 266700"/>
                    <a:gd name="connsiteX64-129" fmla="*/ 63500 w 10337800"/>
                    <a:gd name="connsiteY64-130" fmla="*/ 88900 h 266700"/>
                    <a:gd name="connsiteX0-131" fmla="*/ 63500 w 10337800"/>
                    <a:gd name="connsiteY0-132" fmla="*/ 88900 h 266700"/>
                    <a:gd name="connsiteX1-133" fmla="*/ 139700 w 10337800"/>
                    <a:gd name="connsiteY1-134" fmla="*/ 190500 h 266700"/>
                    <a:gd name="connsiteX2-135" fmla="*/ 279400 w 10337800"/>
                    <a:gd name="connsiteY2-136" fmla="*/ 190500 h 266700"/>
                    <a:gd name="connsiteX3-137" fmla="*/ 292100 w 10337800"/>
                    <a:gd name="connsiteY3-138" fmla="*/ 114300 h 266700"/>
                    <a:gd name="connsiteX4-139" fmla="*/ 431800 w 10337800"/>
                    <a:gd name="connsiteY4-140" fmla="*/ 101600 h 266700"/>
                    <a:gd name="connsiteX5-141" fmla="*/ 482600 w 10337800"/>
                    <a:gd name="connsiteY5-142" fmla="*/ 203200 h 266700"/>
                    <a:gd name="connsiteX6-143" fmla="*/ 711200 w 10337800"/>
                    <a:gd name="connsiteY6-144" fmla="*/ 254000 h 266700"/>
                    <a:gd name="connsiteX7-145" fmla="*/ 800100 w 10337800"/>
                    <a:gd name="connsiteY7-146" fmla="*/ 127000 h 266700"/>
                    <a:gd name="connsiteX8-147" fmla="*/ 952500 w 10337800"/>
                    <a:gd name="connsiteY8-148" fmla="*/ 127000 h 266700"/>
                    <a:gd name="connsiteX9-149" fmla="*/ 1066800 w 10337800"/>
                    <a:gd name="connsiteY9-150" fmla="*/ 228600 h 266700"/>
                    <a:gd name="connsiteX10-151" fmla="*/ 1130300 w 10337800"/>
                    <a:gd name="connsiteY10-152" fmla="*/ 177800 h 266700"/>
                    <a:gd name="connsiteX11-153" fmla="*/ 1193800 w 10337800"/>
                    <a:gd name="connsiteY11-154" fmla="*/ 127000 h 266700"/>
                    <a:gd name="connsiteX12-155" fmla="*/ 1270000 w 10337800"/>
                    <a:gd name="connsiteY12-156" fmla="*/ 139700 h 266700"/>
                    <a:gd name="connsiteX13-157" fmla="*/ 1308100 w 10337800"/>
                    <a:gd name="connsiteY13-158" fmla="*/ 101600 h 266700"/>
                    <a:gd name="connsiteX14-159" fmla="*/ 1409700 w 10337800"/>
                    <a:gd name="connsiteY14-160" fmla="*/ 139700 h 266700"/>
                    <a:gd name="connsiteX15-161" fmla="*/ 1473200 w 10337800"/>
                    <a:gd name="connsiteY15-162" fmla="*/ 165100 h 266700"/>
                    <a:gd name="connsiteX16-163" fmla="*/ 1536700 w 10337800"/>
                    <a:gd name="connsiteY16-164" fmla="*/ 76200 h 266700"/>
                    <a:gd name="connsiteX17-165" fmla="*/ 1638300 w 10337800"/>
                    <a:gd name="connsiteY17-166" fmla="*/ 165100 h 266700"/>
                    <a:gd name="connsiteX18-167" fmla="*/ 1943100 w 10337800"/>
                    <a:gd name="connsiteY18-168" fmla="*/ 152400 h 266700"/>
                    <a:gd name="connsiteX19-169" fmla="*/ 2032000 w 10337800"/>
                    <a:gd name="connsiteY19-170" fmla="*/ 88900 h 266700"/>
                    <a:gd name="connsiteX20-171" fmla="*/ 2146300 w 10337800"/>
                    <a:gd name="connsiteY20-172" fmla="*/ 152400 h 266700"/>
                    <a:gd name="connsiteX21-173" fmla="*/ 2336800 w 10337800"/>
                    <a:gd name="connsiteY21-174" fmla="*/ 127000 h 266700"/>
                    <a:gd name="connsiteX22-175" fmla="*/ 2527300 w 10337800"/>
                    <a:gd name="connsiteY22-176" fmla="*/ 177800 h 266700"/>
                    <a:gd name="connsiteX23-177" fmla="*/ 2692400 w 10337800"/>
                    <a:gd name="connsiteY23-178" fmla="*/ 88900 h 266700"/>
                    <a:gd name="connsiteX24-179" fmla="*/ 3162300 w 10337800"/>
                    <a:gd name="connsiteY24-180" fmla="*/ 139700 h 266700"/>
                    <a:gd name="connsiteX25-181" fmla="*/ 3683000 w 10337800"/>
                    <a:gd name="connsiteY25-182" fmla="*/ 127000 h 266700"/>
                    <a:gd name="connsiteX26-183" fmla="*/ 3797300 w 10337800"/>
                    <a:gd name="connsiteY26-184" fmla="*/ 114300 h 266700"/>
                    <a:gd name="connsiteX27-185" fmla="*/ 4114800 w 10337800"/>
                    <a:gd name="connsiteY27-186" fmla="*/ 165100 h 266700"/>
                    <a:gd name="connsiteX28-187" fmla="*/ 4381500 w 10337800"/>
                    <a:gd name="connsiteY28-188" fmla="*/ 165100 h 266700"/>
                    <a:gd name="connsiteX29-189" fmla="*/ 4559300 w 10337800"/>
                    <a:gd name="connsiteY29-190" fmla="*/ 88900 h 266700"/>
                    <a:gd name="connsiteX30-191" fmla="*/ 4813300 w 10337800"/>
                    <a:gd name="connsiteY30-192" fmla="*/ 139700 h 266700"/>
                    <a:gd name="connsiteX31-193" fmla="*/ 4965700 w 10337800"/>
                    <a:gd name="connsiteY31-194" fmla="*/ 76200 h 266700"/>
                    <a:gd name="connsiteX32-195" fmla="*/ 5194300 w 10337800"/>
                    <a:gd name="connsiteY32-196" fmla="*/ 241300 h 266700"/>
                    <a:gd name="connsiteX33-197" fmla="*/ 5410200 w 10337800"/>
                    <a:gd name="connsiteY33-198" fmla="*/ 139700 h 266700"/>
                    <a:gd name="connsiteX34-199" fmla="*/ 5499100 w 10337800"/>
                    <a:gd name="connsiteY34-200" fmla="*/ 88900 h 266700"/>
                    <a:gd name="connsiteX35-201" fmla="*/ 5626100 w 10337800"/>
                    <a:gd name="connsiteY35-202" fmla="*/ 228600 h 266700"/>
                    <a:gd name="connsiteX36-203" fmla="*/ 5753100 w 10337800"/>
                    <a:gd name="connsiteY36-204" fmla="*/ 190500 h 266700"/>
                    <a:gd name="connsiteX37-205" fmla="*/ 5918200 w 10337800"/>
                    <a:gd name="connsiteY37-206" fmla="*/ 165100 h 266700"/>
                    <a:gd name="connsiteX38-207" fmla="*/ 6134100 w 10337800"/>
                    <a:gd name="connsiteY38-208" fmla="*/ 76200 h 266700"/>
                    <a:gd name="connsiteX39-209" fmla="*/ 6477000 w 10337800"/>
                    <a:gd name="connsiteY39-210" fmla="*/ 114300 h 266700"/>
                    <a:gd name="connsiteX40-211" fmla="*/ 6832600 w 10337800"/>
                    <a:gd name="connsiteY40-212" fmla="*/ 101600 h 266700"/>
                    <a:gd name="connsiteX41-213" fmla="*/ 6997700 w 10337800"/>
                    <a:gd name="connsiteY41-214" fmla="*/ 88900 h 266700"/>
                    <a:gd name="connsiteX42-215" fmla="*/ 7124700 w 10337800"/>
                    <a:gd name="connsiteY42-216" fmla="*/ 177800 h 266700"/>
                    <a:gd name="connsiteX43-217" fmla="*/ 7277100 w 10337800"/>
                    <a:gd name="connsiteY43-218" fmla="*/ 114300 h 266700"/>
                    <a:gd name="connsiteX44-219" fmla="*/ 7505700 w 10337800"/>
                    <a:gd name="connsiteY44-220" fmla="*/ 177800 h 266700"/>
                    <a:gd name="connsiteX45-221" fmla="*/ 7772400 w 10337800"/>
                    <a:gd name="connsiteY45-222" fmla="*/ 152400 h 266700"/>
                    <a:gd name="connsiteX46-223" fmla="*/ 7823200 w 10337800"/>
                    <a:gd name="connsiteY46-224" fmla="*/ 76200 h 266700"/>
                    <a:gd name="connsiteX47-225" fmla="*/ 7988300 w 10337800"/>
                    <a:gd name="connsiteY47-226" fmla="*/ 152400 h 266700"/>
                    <a:gd name="connsiteX48-227" fmla="*/ 8216900 w 10337800"/>
                    <a:gd name="connsiteY48-228" fmla="*/ 152400 h 266700"/>
                    <a:gd name="connsiteX49-229" fmla="*/ 8407400 w 10337800"/>
                    <a:gd name="connsiteY49-230" fmla="*/ 127000 h 266700"/>
                    <a:gd name="connsiteX50-231" fmla="*/ 8724900 w 10337800"/>
                    <a:gd name="connsiteY50-232" fmla="*/ 228600 h 266700"/>
                    <a:gd name="connsiteX51-233" fmla="*/ 8775700 w 10337800"/>
                    <a:gd name="connsiteY51-234" fmla="*/ 241300 h 266700"/>
                    <a:gd name="connsiteX52-235" fmla="*/ 8966200 w 10337800"/>
                    <a:gd name="connsiteY52-236" fmla="*/ 215900 h 266700"/>
                    <a:gd name="connsiteX53-237" fmla="*/ 8978900 w 10337800"/>
                    <a:gd name="connsiteY53-238" fmla="*/ 152400 h 266700"/>
                    <a:gd name="connsiteX54-239" fmla="*/ 9144000 w 10337800"/>
                    <a:gd name="connsiteY54-240" fmla="*/ 228600 h 266700"/>
                    <a:gd name="connsiteX55-241" fmla="*/ 9194800 w 10337800"/>
                    <a:gd name="connsiteY55-242" fmla="*/ 165100 h 266700"/>
                    <a:gd name="connsiteX56-243" fmla="*/ 9309100 w 10337800"/>
                    <a:gd name="connsiteY56-244" fmla="*/ 266700 h 266700"/>
                    <a:gd name="connsiteX57-245" fmla="*/ 9525000 w 10337800"/>
                    <a:gd name="connsiteY57-246" fmla="*/ 215900 h 266700"/>
                    <a:gd name="connsiteX58-247" fmla="*/ 9563100 w 10337800"/>
                    <a:gd name="connsiteY58-248" fmla="*/ 127000 h 266700"/>
                    <a:gd name="connsiteX59-249" fmla="*/ 9740900 w 10337800"/>
                    <a:gd name="connsiteY59-250" fmla="*/ 177800 h 266700"/>
                    <a:gd name="connsiteX60-251" fmla="*/ 10147300 w 10337800"/>
                    <a:gd name="connsiteY60-252" fmla="*/ 190500 h 266700"/>
                    <a:gd name="connsiteX61-253" fmla="*/ 10325100 w 10337800"/>
                    <a:gd name="connsiteY61-254" fmla="*/ 88900 h 266700"/>
                    <a:gd name="connsiteX62-255" fmla="*/ 10337800 w 10337800"/>
                    <a:gd name="connsiteY62-256" fmla="*/ 12700 h 266700"/>
                    <a:gd name="connsiteX63-257" fmla="*/ 0 w 10337800"/>
                    <a:gd name="connsiteY63-258" fmla="*/ 0 h 266700"/>
                    <a:gd name="connsiteX64-259" fmla="*/ 63500 w 10337800"/>
                    <a:gd name="connsiteY64-260" fmla="*/ 88900 h 266700"/>
                    <a:gd name="connsiteX0-261" fmla="*/ 63500 w 10337800"/>
                    <a:gd name="connsiteY0-262" fmla="*/ 88900 h 266700"/>
                    <a:gd name="connsiteX1-263" fmla="*/ 139700 w 10337800"/>
                    <a:gd name="connsiteY1-264" fmla="*/ 190500 h 266700"/>
                    <a:gd name="connsiteX2-265" fmla="*/ 279400 w 10337800"/>
                    <a:gd name="connsiteY2-266" fmla="*/ 190500 h 266700"/>
                    <a:gd name="connsiteX3-267" fmla="*/ 292100 w 10337800"/>
                    <a:gd name="connsiteY3-268" fmla="*/ 114300 h 266700"/>
                    <a:gd name="connsiteX4-269" fmla="*/ 431800 w 10337800"/>
                    <a:gd name="connsiteY4-270" fmla="*/ 101600 h 266700"/>
                    <a:gd name="connsiteX5-271" fmla="*/ 482600 w 10337800"/>
                    <a:gd name="connsiteY5-272" fmla="*/ 203200 h 266700"/>
                    <a:gd name="connsiteX6-273" fmla="*/ 711200 w 10337800"/>
                    <a:gd name="connsiteY6-274" fmla="*/ 254000 h 266700"/>
                    <a:gd name="connsiteX7-275" fmla="*/ 800100 w 10337800"/>
                    <a:gd name="connsiteY7-276" fmla="*/ 127000 h 266700"/>
                    <a:gd name="connsiteX8-277" fmla="*/ 952500 w 10337800"/>
                    <a:gd name="connsiteY8-278" fmla="*/ 127000 h 266700"/>
                    <a:gd name="connsiteX9-279" fmla="*/ 1066800 w 10337800"/>
                    <a:gd name="connsiteY9-280" fmla="*/ 228600 h 266700"/>
                    <a:gd name="connsiteX10-281" fmla="*/ 1130300 w 10337800"/>
                    <a:gd name="connsiteY10-282" fmla="*/ 177800 h 266700"/>
                    <a:gd name="connsiteX11-283" fmla="*/ 1193800 w 10337800"/>
                    <a:gd name="connsiteY11-284" fmla="*/ 127000 h 266700"/>
                    <a:gd name="connsiteX12-285" fmla="*/ 1270000 w 10337800"/>
                    <a:gd name="connsiteY12-286" fmla="*/ 139700 h 266700"/>
                    <a:gd name="connsiteX13-287" fmla="*/ 1308100 w 10337800"/>
                    <a:gd name="connsiteY13-288" fmla="*/ 101600 h 266700"/>
                    <a:gd name="connsiteX14-289" fmla="*/ 1409700 w 10337800"/>
                    <a:gd name="connsiteY14-290" fmla="*/ 139700 h 266700"/>
                    <a:gd name="connsiteX15-291" fmla="*/ 1473200 w 10337800"/>
                    <a:gd name="connsiteY15-292" fmla="*/ 165100 h 266700"/>
                    <a:gd name="connsiteX16-293" fmla="*/ 1536700 w 10337800"/>
                    <a:gd name="connsiteY16-294" fmla="*/ 76200 h 266700"/>
                    <a:gd name="connsiteX17-295" fmla="*/ 1638300 w 10337800"/>
                    <a:gd name="connsiteY17-296" fmla="*/ 165100 h 266700"/>
                    <a:gd name="connsiteX18-297" fmla="*/ 1943100 w 10337800"/>
                    <a:gd name="connsiteY18-298" fmla="*/ 152400 h 266700"/>
                    <a:gd name="connsiteX19-299" fmla="*/ 2032000 w 10337800"/>
                    <a:gd name="connsiteY19-300" fmla="*/ 88900 h 266700"/>
                    <a:gd name="connsiteX20-301" fmla="*/ 2146300 w 10337800"/>
                    <a:gd name="connsiteY20-302" fmla="*/ 152400 h 266700"/>
                    <a:gd name="connsiteX21-303" fmla="*/ 2336800 w 10337800"/>
                    <a:gd name="connsiteY21-304" fmla="*/ 127000 h 266700"/>
                    <a:gd name="connsiteX22-305" fmla="*/ 2527300 w 10337800"/>
                    <a:gd name="connsiteY22-306" fmla="*/ 177800 h 266700"/>
                    <a:gd name="connsiteX23-307" fmla="*/ 2692400 w 10337800"/>
                    <a:gd name="connsiteY23-308" fmla="*/ 88900 h 266700"/>
                    <a:gd name="connsiteX24-309" fmla="*/ 3162300 w 10337800"/>
                    <a:gd name="connsiteY24-310" fmla="*/ 139700 h 266700"/>
                    <a:gd name="connsiteX25-311" fmla="*/ 3683000 w 10337800"/>
                    <a:gd name="connsiteY25-312" fmla="*/ 127000 h 266700"/>
                    <a:gd name="connsiteX26-313" fmla="*/ 3797300 w 10337800"/>
                    <a:gd name="connsiteY26-314" fmla="*/ 114300 h 266700"/>
                    <a:gd name="connsiteX27-315" fmla="*/ 4114800 w 10337800"/>
                    <a:gd name="connsiteY27-316" fmla="*/ 165100 h 266700"/>
                    <a:gd name="connsiteX28-317" fmla="*/ 4381500 w 10337800"/>
                    <a:gd name="connsiteY28-318" fmla="*/ 165100 h 266700"/>
                    <a:gd name="connsiteX29-319" fmla="*/ 4559300 w 10337800"/>
                    <a:gd name="connsiteY29-320" fmla="*/ 88900 h 266700"/>
                    <a:gd name="connsiteX30-321" fmla="*/ 4813300 w 10337800"/>
                    <a:gd name="connsiteY30-322" fmla="*/ 139700 h 266700"/>
                    <a:gd name="connsiteX31-323" fmla="*/ 4965700 w 10337800"/>
                    <a:gd name="connsiteY31-324" fmla="*/ 76200 h 266700"/>
                    <a:gd name="connsiteX32-325" fmla="*/ 5194300 w 10337800"/>
                    <a:gd name="connsiteY32-326" fmla="*/ 241300 h 266700"/>
                    <a:gd name="connsiteX33-327" fmla="*/ 5410200 w 10337800"/>
                    <a:gd name="connsiteY33-328" fmla="*/ 139700 h 266700"/>
                    <a:gd name="connsiteX34-329" fmla="*/ 5499100 w 10337800"/>
                    <a:gd name="connsiteY34-330" fmla="*/ 88900 h 266700"/>
                    <a:gd name="connsiteX35-331" fmla="*/ 5626100 w 10337800"/>
                    <a:gd name="connsiteY35-332" fmla="*/ 228600 h 266700"/>
                    <a:gd name="connsiteX36-333" fmla="*/ 5753100 w 10337800"/>
                    <a:gd name="connsiteY36-334" fmla="*/ 190500 h 266700"/>
                    <a:gd name="connsiteX37-335" fmla="*/ 5918200 w 10337800"/>
                    <a:gd name="connsiteY37-336" fmla="*/ 165100 h 266700"/>
                    <a:gd name="connsiteX38-337" fmla="*/ 6134100 w 10337800"/>
                    <a:gd name="connsiteY38-338" fmla="*/ 76200 h 266700"/>
                    <a:gd name="connsiteX39-339" fmla="*/ 6477000 w 10337800"/>
                    <a:gd name="connsiteY39-340" fmla="*/ 114300 h 266700"/>
                    <a:gd name="connsiteX40-341" fmla="*/ 6832600 w 10337800"/>
                    <a:gd name="connsiteY40-342" fmla="*/ 101600 h 266700"/>
                    <a:gd name="connsiteX41-343" fmla="*/ 6997700 w 10337800"/>
                    <a:gd name="connsiteY41-344" fmla="*/ 88900 h 266700"/>
                    <a:gd name="connsiteX42-345" fmla="*/ 7124700 w 10337800"/>
                    <a:gd name="connsiteY42-346" fmla="*/ 177800 h 266700"/>
                    <a:gd name="connsiteX43-347" fmla="*/ 7277100 w 10337800"/>
                    <a:gd name="connsiteY43-348" fmla="*/ 114300 h 266700"/>
                    <a:gd name="connsiteX44-349" fmla="*/ 7505700 w 10337800"/>
                    <a:gd name="connsiteY44-350" fmla="*/ 177800 h 266700"/>
                    <a:gd name="connsiteX45-351" fmla="*/ 7772400 w 10337800"/>
                    <a:gd name="connsiteY45-352" fmla="*/ 152400 h 266700"/>
                    <a:gd name="connsiteX46-353" fmla="*/ 7823200 w 10337800"/>
                    <a:gd name="connsiteY46-354" fmla="*/ 76200 h 266700"/>
                    <a:gd name="connsiteX47-355" fmla="*/ 7988300 w 10337800"/>
                    <a:gd name="connsiteY47-356" fmla="*/ 152400 h 266700"/>
                    <a:gd name="connsiteX48-357" fmla="*/ 8216900 w 10337800"/>
                    <a:gd name="connsiteY48-358" fmla="*/ 152400 h 266700"/>
                    <a:gd name="connsiteX49-359" fmla="*/ 8407400 w 10337800"/>
                    <a:gd name="connsiteY49-360" fmla="*/ 127000 h 266700"/>
                    <a:gd name="connsiteX50-361" fmla="*/ 8724900 w 10337800"/>
                    <a:gd name="connsiteY50-362" fmla="*/ 228600 h 266700"/>
                    <a:gd name="connsiteX51-363" fmla="*/ 8775700 w 10337800"/>
                    <a:gd name="connsiteY51-364" fmla="*/ 241300 h 266700"/>
                    <a:gd name="connsiteX52-365" fmla="*/ 8966200 w 10337800"/>
                    <a:gd name="connsiteY52-366" fmla="*/ 215900 h 266700"/>
                    <a:gd name="connsiteX53-367" fmla="*/ 8978900 w 10337800"/>
                    <a:gd name="connsiteY53-368" fmla="*/ 152400 h 266700"/>
                    <a:gd name="connsiteX54-369" fmla="*/ 9144000 w 10337800"/>
                    <a:gd name="connsiteY54-370" fmla="*/ 228600 h 266700"/>
                    <a:gd name="connsiteX55-371" fmla="*/ 9194800 w 10337800"/>
                    <a:gd name="connsiteY55-372" fmla="*/ 165100 h 266700"/>
                    <a:gd name="connsiteX56-373" fmla="*/ 9309100 w 10337800"/>
                    <a:gd name="connsiteY56-374" fmla="*/ 266700 h 266700"/>
                    <a:gd name="connsiteX57-375" fmla="*/ 9525000 w 10337800"/>
                    <a:gd name="connsiteY57-376" fmla="*/ 215900 h 266700"/>
                    <a:gd name="connsiteX58-377" fmla="*/ 9563100 w 10337800"/>
                    <a:gd name="connsiteY58-378" fmla="*/ 127000 h 266700"/>
                    <a:gd name="connsiteX59-379" fmla="*/ 9740900 w 10337800"/>
                    <a:gd name="connsiteY59-380" fmla="*/ 177800 h 266700"/>
                    <a:gd name="connsiteX60-381" fmla="*/ 10147300 w 10337800"/>
                    <a:gd name="connsiteY60-382" fmla="*/ 190500 h 266700"/>
                    <a:gd name="connsiteX61-383" fmla="*/ 10325100 w 10337800"/>
                    <a:gd name="connsiteY61-384" fmla="*/ 88900 h 266700"/>
                    <a:gd name="connsiteX62-385" fmla="*/ 10337800 w 10337800"/>
                    <a:gd name="connsiteY62-386" fmla="*/ 12700 h 266700"/>
                    <a:gd name="connsiteX63-387" fmla="*/ 0 w 10337800"/>
                    <a:gd name="connsiteY63-388" fmla="*/ 0 h 266700"/>
                    <a:gd name="connsiteX64-389" fmla="*/ 63500 w 10337800"/>
                    <a:gd name="connsiteY64-390" fmla="*/ 88900 h 266700"/>
                    <a:gd name="connsiteX0-391" fmla="*/ 63500 w 10337800"/>
                    <a:gd name="connsiteY0-392" fmla="*/ 88900 h 266700"/>
                    <a:gd name="connsiteX1-393" fmla="*/ 139700 w 10337800"/>
                    <a:gd name="connsiteY1-394" fmla="*/ 190500 h 266700"/>
                    <a:gd name="connsiteX2-395" fmla="*/ 279400 w 10337800"/>
                    <a:gd name="connsiteY2-396" fmla="*/ 190500 h 266700"/>
                    <a:gd name="connsiteX3-397" fmla="*/ 292100 w 10337800"/>
                    <a:gd name="connsiteY3-398" fmla="*/ 114300 h 266700"/>
                    <a:gd name="connsiteX4-399" fmla="*/ 431800 w 10337800"/>
                    <a:gd name="connsiteY4-400" fmla="*/ 101600 h 266700"/>
                    <a:gd name="connsiteX5-401" fmla="*/ 482600 w 10337800"/>
                    <a:gd name="connsiteY5-402" fmla="*/ 203200 h 266700"/>
                    <a:gd name="connsiteX6-403" fmla="*/ 711200 w 10337800"/>
                    <a:gd name="connsiteY6-404" fmla="*/ 254000 h 266700"/>
                    <a:gd name="connsiteX7-405" fmla="*/ 800100 w 10337800"/>
                    <a:gd name="connsiteY7-406" fmla="*/ 127000 h 266700"/>
                    <a:gd name="connsiteX8-407" fmla="*/ 952500 w 10337800"/>
                    <a:gd name="connsiteY8-408" fmla="*/ 127000 h 266700"/>
                    <a:gd name="connsiteX9-409" fmla="*/ 1066800 w 10337800"/>
                    <a:gd name="connsiteY9-410" fmla="*/ 228600 h 266700"/>
                    <a:gd name="connsiteX10-411" fmla="*/ 1130300 w 10337800"/>
                    <a:gd name="connsiteY10-412" fmla="*/ 177800 h 266700"/>
                    <a:gd name="connsiteX11-413" fmla="*/ 1193800 w 10337800"/>
                    <a:gd name="connsiteY11-414" fmla="*/ 127000 h 266700"/>
                    <a:gd name="connsiteX12-415" fmla="*/ 1270000 w 10337800"/>
                    <a:gd name="connsiteY12-416" fmla="*/ 139700 h 266700"/>
                    <a:gd name="connsiteX13-417" fmla="*/ 1308100 w 10337800"/>
                    <a:gd name="connsiteY13-418" fmla="*/ 101600 h 266700"/>
                    <a:gd name="connsiteX14-419" fmla="*/ 1409700 w 10337800"/>
                    <a:gd name="connsiteY14-420" fmla="*/ 139700 h 266700"/>
                    <a:gd name="connsiteX15-421" fmla="*/ 1473200 w 10337800"/>
                    <a:gd name="connsiteY15-422" fmla="*/ 165100 h 266700"/>
                    <a:gd name="connsiteX16-423" fmla="*/ 1536700 w 10337800"/>
                    <a:gd name="connsiteY16-424" fmla="*/ 76200 h 266700"/>
                    <a:gd name="connsiteX17-425" fmla="*/ 1638300 w 10337800"/>
                    <a:gd name="connsiteY17-426" fmla="*/ 165100 h 266700"/>
                    <a:gd name="connsiteX18-427" fmla="*/ 1943100 w 10337800"/>
                    <a:gd name="connsiteY18-428" fmla="*/ 152400 h 266700"/>
                    <a:gd name="connsiteX19-429" fmla="*/ 2032000 w 10337800"/>
                    <a:gd name="connsiteY19-430" fmla="*/ 88900 h 266700"/>
                    <a:gd name="connsiteX20-431" fmla="*/ 2146300 w 10337800"/>
                    <a:gd name="connsiteY20-432" fmla="*/ 152400 h 266700"/>
                    <a:gd name="connsiteX21-433" fmla="*/ 2336800 w 10337800"/>
                    <a:gd name="connsiteY21-434" fmla="*/ 127000 h 266700"/>
                    <a:gd name="connsiteX22-435" fmla="*/ 2527300 w 10337800"/>
                    <a:gd name="connsiteY22-436" fmla="*/ 177800 h 266700"/>
                    <a:gd name="connsiteX23-437" fmla="*/ 2692400 w 10337800"/>
                    <a:gd name="connsiteY23-438" fmla="*/ 88900 h 266700"/>
                    <a:gd name="connsiteX24-439" fmla="*/ 3162300 w 10337800"/>
                    <a:gd name="connsiteY24-440" fmla="*/ 139700 h 266700"/>
                    <a:gd name="connsiteX25-441" fmla="*/ 3683000 w 10337800"/>
                    <a:gd name="connsiteY25-442" fmla="*/ 127000 h 266700"/>
                    <a:gd name="connsiteX26-443" fmla="*/ 3797300 w 10337800"/>
                    <a:gd name="connsiteY26-444" fmla="*/ 114300 h 266700"/>
                    <a:gd name="connsiteX27-445" fmla="*/ 4114800 w 10337800"/>
                    <a:gd name="connsiteY27-446" fmla="*/ 165100 h 266700"/>
                    <a:gd name="connsiteX28-447" fmla="*/ 4381500 w 10337800"/>
                    <a:gd name="connsiteY28-448" fmla="*/ 165100 h 266700"/>
                    <a:gd name="connsiteX29-449" fmla="*/ 4559300 w 10337800"/>
                    <a:gd name="connsiteY29-450" fmla="*/ 88900 h 266700"/>
                    <a:gd name="connsiteX30-451" fmla="*/ 4813300 w 10337800"/>
                    <a:gd name="connsiteY30-452" fmla="*/ 139700 h 266700"/>
                    <a:gd name="connsiteX31-453" fmla="*/ 4965700 w 10337800"/>
                    <a:gd name="connsiteY31-454" fmla="*/ 76200 h 266700"/>
                    <a:gd name="connsiteX32-455" fmla="*/ 5194300 w 10337800"/>
                    <a:gd name="connsiteY32-456" fmla="*/ 241300 h 266700"/>
                    <a:gd name="connsiteX33-457" fmla="*/ 5410200 w 10337800"/>
                    <a:gd name="connsiteY33-458" fmla="*/ 139700 h 266700"/>
                    <a:gd name="connsiteX34-459" fmla="*/ 5499100 w 10337800"/>
                    <a:gd name="connsiteY34-460" fmla="*/ 88900 h 266700"/>
                    <a:gd name="connsiteX35-461" fmla="*/ 5626100 w 10337800"/>
                    <a:gd name="connsiteY35-462" fmla="*/ 228600 h 266700"/>
                    <a:gd name="connsiteX36-463" fmla="*/ 5753100 w 10337800"/>
                    <a:gd name="connsiteY36-464" fmla="*/ 190500 h 266700"/>
                    <a:gd name="connsiteX37-465" fmla="*/ 5918200 w 10337800"/>
                    <a:gd name="connsiteY37-466" fmla="*/ 165100 h 266700"/>
                    <a:gd name="connsiteX38-467" fmla="*/ 6134100 w 10337800"/>
                    <a:gd name="connsiteY38-468" fmla="*/ 76200 h 266700"/>
                    <a:gd name="connsiteX39-469" fmla="*/ 6477000 w 10337800"/>
                    <a:gd name="connsiteY39-470" fmla="*/ 114300 h 266700"/>
                    <a:gd name="connsiteX40-471" fmla="*/ 6832600 w 10337800"/>
                    <a:gd name="connsiteY40-472" fmla="*/ 101600 h 266700"/>
                    <a:gd name="connsiteX41-473" fmla="*/ 6997700 w 10337800"/>
                    <a:gd name="connsiteY41-474" fmla="*/ 88900 h 266700"/>
                    <a:gd name="connsiteX42-475" fmla="*/ 7124700 w 10337800"/>
                    <a:gd name="connsiteY42-476" fmla="*/ 177800 h 266700"/>
                    <a:gd name="connsiteX43-477" fmla="*/ 7277100 w 10337800"/>
                    <a:gd name="connsiteY43-478" fmla="*/ 114300 h 266700"/>
                    <a:gd name="connsiteX44-479" fmla="*/ 7505700 w 10337800"/>
                    <a:gd name="connsiteY44-480" fmla="*/ 177800 h 266700"/>
                    <a:gd name="connsiteX45-481" fmla="*/ 7772400 w 10337800"/>
                    <a:gd name="connsiteY45-482" fmla="*/ 152400 h 266700"/>
                    <a:gd name="connsiteX46-483" fmla="*/ 7823200 w 10337800"/>
                    <a:gd name="connsiteY46-484" fmla="*/ 76200 h 266700"/>
                    <a:gd name="connsiteX47-485" fmla="*/ 7988300 w 10337800"/>
                    <a:gd name="connsiteY47-486" fmla="*/ 152400 h 266700"/>
                    <a:gd name="connsiteX48-487" fmla="*/ 8216900 w 10337800"/>
                    <a:gd name="connsiteY48-488" fmla="*/ 152400 h 266700"/>
                    <a:gd name="connsiteX49-489" fmla="*/ 8407400 w 10337800"/>
                    <a:gd name="connsiteY49-490" fmla="*/ 127000 h 266700"/>
                    <a:gd name="connsiteX50-491" fmla="*/ 8724900 w 10337800"/>
                    <a:gd name="connsiteY50-492" fmla="*/ 228600 h 266700"/>
                    <a:gd name="connsiteX51-493" fmla="*/ 8775700 w 10337800"/>
                    <a:gd name="connsiteY51-494" fmla="*/ 241300 h 266700"/>
                    <a:gd name="connsiteX52-495" fmla="*/ 8966200 w 10337800"/>
                    <a:gd name="connsiteY52-496" fmla="*/ 215900 h 266700"/>
                    <a:gd name="connsiteX53-497" fmla="*/ 8978900 w 10337800"/>
                    <a:gd name="connsiteY53-498" fmla="*/ 152400 h 266700"/>
                    <a:gd name="connsiteX54-499" fmla="*/ 9144000 w 10337800"/>
                    <a:gd name="connsiteY54-500" fmla="*/ 228600 h 266700"/>
                    <a:gd name="connsiteX55-501" fmla="*/ 9194800 w 10337800"/>
                    <a:gd name="connsiteY55-502" fmla="*/ 165100 h 266700"/>
                    <a:gd name="connsiteX56-503" fmla="*/ 9309100 w 10337800"/>
                    <a:gd name="connsiteY56-504" fmla="*/ 266700 h 266700"/>
                    <a:gd name="connsiteX57-505" fmla="*/ 9525000 w 10337800"/>
                    <a:gd name="connsiteY57-506" fmla="*/ 215900 h 266700"/>
                    <a:gd name="connsiteX58-507" fmla="*/ 9563100 w 10337800"/>
                    <a:gd name="connsiteY58-508" fmla="*/ 127000 h 266700"/>
                    <a:gd name="connsiteX59-509" fmla="*/ 9740900 w 10337800"/>
                    <a:gd name="connsiteY59-510" fmla="*/ 177800 h 266700"/>
                    <a:gd name="connsiteX60-511" fmla="*/ 10147300 w 10337800"/>
                    <a:gd name="connsiteY60-512" fmla="*/ 190500 h 266700"/>
                    <a:gd name="connsiteX61-513" fmla="*/ 10325100 w 10337800"/>
                    <a:gd name="connsiteY61-514" fmla="*/ 88900 h 266700"/>
                    <a:gd name="connsiteX62-515" fmla="*/ 10337800 w 10337800"/>
                    <a:gd name="connsiteY62-516" fmla="*/ 12700 h 266700"/>
                    <a:gd name="connsiteX63-517" fmla="*/ 0 w 10337800"/>
                    <a:gd name="connsiteY63-518" fmla="*/ 0 h 266700"/>
                    <a:gd name="connsiteX64-519" fmla="*/ 63500 w 10337800"/>
                    <a:gd name="connsiteY64-520" fmla="*/ 88900 h 266700"/>
                    <a:gd name="connsiteX0-521" fmla="*/ 63500 w 10337800"/>
                    <a:gd name="connsiteY0-522" fmla="*/ 88900 h 266700"/>
                    <a:gd name="connsiteX1-523" fmla="*/ 139700 w 10337800"/>
                    <a:gd name="connsiteY1-524" fmla="*/ 190500 h 266700"/>
                    <a:gd name="connsiteX2-525" fmla="*/ 279400 w 10337800"/>
                    <a:gd name="connsiteY2-526" fmla="*/ 190500 h 266700"/>
                    <a:gd name="connsiteX3-527" fmla="*/ 292100 w 10337800"/>
                    <a:gd name="connsiteY3-528" fmla="*/ 114300 h 266700"/>
                    <a:gd name="connsiteX4-529" fmla="*/ 431800 w 10337800"/>
                    <a:gd name="connsiteY4-530" fmla="*/ 101600 h 266700"/>
                    <a:gd name="connsiteX5-531" fmla="*/ 482600 w 10337800"/>
                    <a:gd name="connsiteY5-532" fmla="*/ 203200 h 266700"/>
                    <a:gd name="connsiteX6-533" fmla="*/ 711200 w 10337800"/>
                    <a:gd name="connsiteY6-534" fmla="*/ 254000 h 266700"/>
                    <a:gd name="connsiteX7-535" fmla="*/ 800100 w 10337800"/>
                    <a:gd name="connsiteY7-536" fmla="*/ 127000 h 266700"/>
                    <a:gd name="connsiteX8-537" fmla="*/ 952500 w 10337800"/>
                    <a:gd name="connsiteY8-538" fmla="*/ 127000 h 266700"/>
                    <a:gd name="connsiteX9-539" fmla="*/ 1066800 w 10337800"/>
                    <a:gd name="connsiteY9-540" fmla="*/ 228600 h 266700"/>
                    <a:gd name="connsiteX10-541" fmla="*/ 1130300 w 10337800"/>
                    <a:gd name="connsiteY10-542" fmla="*/ 177800 h 266700"/>
                    <a:gd name="connsiteX11-543" fmla="*/ 1193800 w 10337800"/>
                    <a:gd name="connsiteY11-544" fmla="*/ 127000 h 266700"/>
                    <a:gd name="connsiteX12-545" fmla="*/ 1270000 w 10337800"/>
                    <a:gd name="connsiteY12-546" fmla="*/ 139700 h 266700"/>
                    <a:gd name="connsiteX13-547" fmla="*/ 1308100 w 10337800"/>
                    <a:gd name="connsiteY13-548" fmla="*/ 101600 h 266700"/>
                    <a:gd name="connsiteX14-549" fmla="*/ 1409700 w 10337800"/>
                    <a:gd name="connsiteY14-550" fmla="*/ 139700 h 266700"/>
                    <a:gd name="connsiteX15-551" fmla="*/ 1473200 w 10337800"/>
                    <a:gd name="connsiteY15-552" fmla="*/ 165100 h 266700"/>
                    <a:gd name="connsiteX16-553" fmla="*/ 1536700 w 10337800"/>
                    <a:gd name="connsiteY16-554" fmla="*/ 76200 h 266700"/>
                    <a:gd name="connsiteX17-555" fmla="*/ 1638300 w 10337800"/>
                    <a:gd name="connsiteY17-556" fmla="*/ 165100 h 266700"/>
                    <a:gd name="connsiteX18-557" fmla="*/ 1943100 w 10337800"/>
                    <a:gd name="connsiteY18-558" fmla="*/ 152400 h 266700"/>
                    <a:gd name="connsiteX19-559" fmla="*/ 2032000 w 10337800"/>
                    <a:gd name="connsiteY19-560" fmla="*/ 88900 h 266700"/>
                    <a:gd name="connsiteX20-561" fmla="*/ 2146300 w 10337800"/>
                    <a:gd name="connsiteY20-562" fmla="*/ 152400 h 266700"/>
                    <a:gd name="connsiteX21-563" fmla="*/ 2336800 w 10337800"/>
                    <a:gd name="connsiteY21-564" fmla="*/ 127000 h 266700"/>
                    <a:gd name="connsiteX22-565" fmla="*/ 2527300 w 10337800"/>
                    <a:gd name="connsiteY22-566" fmla="*/ 177800 h 266700"/>
                    <a:gd name="connsiteX23-567" fmla="*/ 2692400 w 10337800"/>
                    <a:gd name="connsiteY23-568" fmla="*/ 88900 h 266700"/>
                    <a:gd name="connsiteX24-569" fmla="*/ 3162300 w 10337800"/>
                    <a:gd name="connsiteY24-570" fmla="*/ 139700 h 266700"/>
                    <a:gd name="connsiteX25-571" fmla="*/ 3683000 w 10337800"/>
                    <a:gd name="connsiteY25-572" fmla="*/ 127000 h 266700"/>
                    <a:gd name="connsiteX26-573" fmla="*/ 3797300 w 10337800"/>
                    <a:gd name="connsiteY26-574" fmla="*/ 114300 h 266700"/>
                    <a:gd name="connsiteX27-575" fmla="*/ 4114800 w 10337800"/>
                    <a:gd name="connsiteY27-576" fmla="*/ 165100 h 266700"/>
                    <a:gd name="connsiteX28-577" fmla="*/ 4381500 w 10337800"/>
                    <a:gd name="connsiteY28-578" fmla="*/ 165100 h 266700"/>
                    <a:gd name="connsiteX29-579" fmla="*/ 4559300 w 10337800"/>
                    <a:gd name="connsiteY29-580" fmla="*/ 88900 h 266700"/>
                    <a:gd name="connsiteX30-581" fmla="*/ 4813300 w 10337800"/>
                    <a:gd name="connsiteY30-582" fmla="*/ 139700 h 266700"/>
                    <a:gd name="connsiteX31-583" fmla="*/ 4965700 w 10337800"/>
                    <a:gd name="connsiteY31-584" fmla="*/ 76200 h 266700"/>
                    <a:gd name="connsiteX32-585" fmla="*/ 5194300 w 10337800"/>
                    <a:gd name="connsiteY32-586" fmla="*/ 241300 h 266700"/>
                    <a:gd name="connsiteX33-587" fmla="*/ 5410200 w 10337800"/>
                    <a:gd name="connsiteY33-588" fmla="*/ 139700 h 266700"/>
                    <a:gd name="connsiteX34-589" fmla="*/ 5499100 w 10337800"/>
                    <a:gd name="connsiteY34-590" fmla="*/ 88900 h 266700"/>
                    <a:gd name="connsiteX35-591" fmla="*/ 5626100 w 10337800"/>
                    <a:gd name="connsiteY35-592" fmla="*/ 228600 h 266700"/>
                    <a:gd name="connsiteX36-593" fmla="*/ 5753100 w 10337800"/>
                    <a:gd name="connsiteY36-594" fmla="*/ 190500 h 266700"/>
                    <a:gd name="connsiteX37-595" fmla="*/ 5918200 w 10337800"/>
                    <a:gd name="connsiteY37-596" fmla="*/ 165100 h 266700"/>
                    <a:gd name="connsiteX38-597" fmla="*/ 6134100 w 10337800"/>
                    <a:gd name="connsiteY38-598" fmla="*/ 76200 h 266700"/>
                    <a:gd name="connsiteX39-599" fmla="*/ 6477000 w 10337800"/>
                    <a:gd name="connsiteY39-600" fmla="*/ 114300 h 266700"/>
                    <a:gd name="connsiteX40-601" fmla="*/ 6832600 w 10337800"/>
                    <a:gd name="connsiteY40-602" fmla="*/ 101600 h 266700"/>
                    <a:gd name="connsiteX41-603" fmla="*/ 6997700 w 10337800"/>
                    <a:gd name="connsiteY41-604" fmla="*/ 88900 h 266700"/>
                    <a:gd name="connsiteX42-605" fmla="*/ 7124700 w 10337800"/>
                    <a:gd name="connsiteY42-606" fmla="*/ 177800 h 266700"/>
                    <a:gd name="connsiteX43-607" fmla="*/ 7277100 w 10337800"/>
                    <a:gd name="connsiteY43-608" fmla="*/ 114300 h 266700"/>
                    <a:gd name="connsiteX44-609" fmla="*/ 7505700 w 10337800"/>
                    <a:gd name="connsiteY44-610" fmla="*/ 177800 h 266700"/>
                    <a:gd name="connsiteX45-611" fmla="*/ 7772400 w 10337800"/>
                    <a:gd name="connsiteY45-612" fmla="*/ 152400 h 266700"/>
                    <a:gd name="connsiteX46-613" fmla="*/ 7823200 w 10337800"/>
                    <a:gd name="connsiteY46-614" fmla="*/ 76200 h 266700"/>
                    <a:gd name="connsiteX47-615" fmla="*/ 7988300 w 10337800"/>
                    <a:gd name="connsiteY47-616" fmla="*/ 152400 h 266700"/>
                    <a:gd name="connsiteX48-617" fmla="*/ 8216900 w 10337800"/>
                    <a:gd name="connsiteY48-618" fmla="*/ 152400 h 266700"/>
                    <a:gd name="connsiteX49-619" fmla="*/ 8407400 w 10337800"/>
                    <a:gd name="connsiteY49-620" fmla="*/ 127000 h 266700"/>
                    <a:gd name="connsiteX50-621" fmla="*/ 8724900 w 10337800"/>
                    <a:gd name="connsiteY50-622" fmla="*/ 228600 h 266700"/>
                    <a:gd name="connsiteX51-623" fmla="*/ 8775700 w 10337800"/>
                    <a:gd name="connsiteY51-624" fmla="*/ 241300 h 266700"/>
                    <a:gd name="connsiteX52-625" fmla="*/ 8966200 w 10337800"/>
                    <a:gd name="connsiteY52-626" fmla="*/ 215900 h 266700"/>
                    <a:gd name="connsiteX53-627" fmla="*/ 8978900 w 10337800"/>
                    <a:gd name="connsiteY53-628" fmla="*/ 152400 h 266700"/>
                    <a:gd name="connsiteX54-629" fmla="*/ 9144000 w 10337800"/>
                    <a:gd name="connsiteY54-630" fmla="*/ 228600 h 266700"/>
                    <a:gd name="connsiteX55-631" fmla="*/ 9194800 w 10337800"/>
                    <a:gd name="connsiteY55-632" fmla="*/ 165100 h 266700"/>
                    <a:gd name="connsiteX56-633" fmla="*/ 9309100 w 10337800"/>
                    <a:gd name="connsiteY56-634" fmla="*/ 266700 h 266700"/>
                    <a:gd name="connsiteX57-635" fmla="*/ 9525000 w 10337800"/>
                    <a:gd name="connsiteY57-636" fmla="*/ 215900 h 266700"/>
                    <a:gd name="connsiteX58-637" fmla="*/ 9563100 w 10337800"/>
                    <a:gd name="connsiteY58-638" fmla="*/ 127000 h 266700"/>
                    <a:gd name="connsiteX59-639" fmla="*/ 9740900 w 10337800"/>
                    <a:gd name="connsiteY59-640" fmla="*/ 177800 h 266700"/>
                    <a:gd name="connsiteX60-641" fmla="*/ 10147300 w 10337800"/>
                    <a:gd name="connsiteY60-642" fmla="*/ 190500 h 266700"/>
                    <a:gd name="connsiteX61-643" fmla="*/ 10325100 w 10337800"/>
                    <a:gd name="connsiteY61-644" fmla="*/ 88900 h 266700"/>
                    <a:gd name="connsiteX62-645" fmla="*/ 10337800 w 10337800"/>
                    <a:gd name="connsiteY62-646" fmla="*/ 12700 h 266700"/>
                    <a:gd name="connsiteX63-647" fmla="*/ 0 w 10337800"/>
                    <a:gd name="connsiteY63-648" fmla="*/ 0 h 266700"/>
                    <a:gd name="connsiteX64-649" fmla="*/ 63500 w 10337800"/>
                    <a:gd name="connsiteY64-650" fmla="*/ 88900 h 266700"/>
                    <a:gd name="connsiteX0-651" fmla="*/ 63500 w 10337800"/>
                    <a:gd name="connsiteY0-652" fmla="*/ 88900 h 266700"/>
                    <a:gd name="connsiteX1-653" fmla="*/ 139700 w 10337800"/>
                    <a:gd name="connsiteY1-654" fmla="*/ 190500 h 266700"/>
                    <a:gd name="connsiteX2-655" fmla="*/ 279400 w 10337800"/>
                    <a:gd name="connsiteY2-656" fmla="*/ 190500 h 266700"/>
                    <a:gd name="connsiteX3-657" fmla="*/ 292100 w 10337800"/>
                    <a:gd name="connsiteY3-658" fmla="*/ 114300 h 266700"/>
                    <a:gd name="connsiteX4-659" fmla="*/ 431800 w 10337800"/>
                    <a:gd name="connsiteY4-660" fmla="*/ 101600 h 266700"/>
                    <a:gd name="connsiteX5-661" fmla="*/ 482600 w 10337800"/>
                    <a:gd name="connsiteY5-662" fmla="*/ 203200 h 266700"/>
                    <a:gd name="connsiteX6-663" fmla="*/ 711200 w 10337800"/>
                    <a:gd name="connsiteY6-664" fmla="*/ 254000 h 266700"/>
                    <a:gd name="connsiteX7-665" fmla="*/ 800100 w 10337800"/>
                    <a:gd name="connsiteY7-666" fmla="*/ 127000 h 266700"/>
                    <a:gd name="connsiteX8-667" fmla="*/ 952500 w 10337800"/>
                    <a:gd name="connsiteY8-668" fmla="*/ 127000 h 266700"/>
                    <a:gd name="connsiteX9-669" fmla="*/ 1066800 w 10337800"/>
                    <a:gd name="connsiteY9-670" fmla="*/ 228600 h 266700"/>
                    <a:gd name="connsiteX10-671" fmla="*/ 1130300 w 10337800"/>
                    <a:gd name="connsiteY10-672" fmla="*/ 177800 h 266700"/>
                    <a:gd name="connsiteX11-673" fmla="*/ 1193800 w 10337800"/>
                    <a:gd name="connsiteY11-674" fmla="*/ 127000 h 266700"/>
                    <a:gd name="connsiteX12-675" fmla="*/ 1270000 w 10337800"/>
                    <a:gd name="connsiteY12-676" fmla="*/ 139700 h 266700"/>
                    <a:gd name="connsiteX13-677" fmla="*/ 1308100 w 10337800"/>
                    <a:gd name="connsiteY13-678" fmla="*/ 101600 h 266700"/>
                    <a:gd name="connsiteX14-679" fmla="*/ 1409700 w 10337800"/>
                    <a:gd name="connsiteY14-680" fmla="*/ 139700 h 266700"/>
                    <a:gd name="connsiteX15-681" fmla="*/ 1473200 w 10337800"/>
                    <a:gd name="connsiteY15-682" fmla="*/ 165100 h 266700"/>
                    <a:gd name="connsiteX16-683" fmla="*/ 1536700 w 10337800"/>
                    <a:gd name="connsiteY16-684" fmla="*/ 76200 h 266700"/>
                    <a:gd name="connsiteX17-685" fmla="*/ 1638300 w 10337800"/>
                    <a:gd name="connsiteY17-686" fmla="*/ 165100 h 266700"/>
                    <a:gd name="connsiteX18-687" fmla="*/ 1943100 w 10337800"/>
                    <a:gd name="connsiteY18-688" fmla="*/ 152400 h 266700"/>
                    <a:gd name="connsiteX19-689" fmla="*/ 2032000 w 10337800"/>
                    <a:gd name="connsiteY19-690" fmla="*/ 88900 h 266700"/>
                    <a:gd name="connsiteX20-691" fmla="*/ 2146300 w 10337800"/>
                    <a:gd name="connsiteY20-692" fmla="*/ 152400 h 266700"/>
                    <a:gd name="connsiteX21-693" fmla="*/ 2336800 w 10337800"/>
                    <a:gd name="connsiteY21-694" fmla="*/ 127000 h 266700"/>
                    <a:gd name="connsiteX22-695" fmla="*/ 2527300 w 10337800"/>
                    <a:gd name="connsiteY22-696" fmla="*/ 177800 h 266700"/>
                    <a:gd name="connsiteX23-697" fmla="*/ 2692400 w 10337800"/>
                    <a:gd name="connsiteY23-698" fmla="*/ 88900 h 266700"/>
                    <a:gd name="connsiteX24-699" fmla="*/ 3162300 w 10337800"/>
                    <a:gd name="connsiteY24-700" fmla="*/ 139700 h 266700"/>
                    <a:gd name="connsiteX25-701" fmla="*/ 3683000 w 10337800"/>
                    <a:gd name="connsiteY25-702" fmla="*/ 127000 h 266700"/>
                    <a:gd name="connsiteX26-703" fmla="*/ 3797300 w 10337800"/>
                    <a:gd name="connsiteY26-704" fmla="*/ 114300 h 266700"/>
                    <a:gd name="connsiteX27-705" fmla="*/ 4114800 w 10337800"/>
                    <a:gd name="connsiteY27-706" fmla="*/ 165100 h 266700"/>
                    <a:gd name="connsiteX28-707" fmla="*/ 4381500 w 10337800"/>
                    <a:gd name="connsiteY28-708" fmla="*/ 165100 h 266700"/>
                    <a:gd name="connsiteX29-709" fmla="*/ 4559300 w 10337800"/>
                    <a:gd name="connsiteY29-710" fmla="*/ 88900 h 266700"/>
                    <a:gd name="connsiteX30-711" fmla="*/ 4813300 w 10337800"/>
                    <a:gd name="connsiteY30-712" fmla="*/ 139700 h 266700"/>
                    <a:gd name="connsiteX31-713" fmla="*/ 4965700 w 10337800"/>
                    <a:gd name="connsiteY31-714" fmla="*/ 76200 h 266700"/>
                    <a:gd name="connsiteX32-715" fmla="*/ 5194300 w 10337800"/>
                    <a:gd name="connsiteY32-716" fmla="*/ 241300 h 266700"/>
                    <a:gd name="connsiteX33-717" fmla="*/ 5410200 w 10337800"/>
                    <a:gd name="connsiteY33-718" fmla="*/ 139700 h 266700"/>
                    <a:gd name="connsiteX34-719" fmla="*/ 5499100 w 10337800"/>
                    <a:gd name="connsiteY34-720" fmla="*/ 88900 h 266700"/>
                    <a:gd name="connsiteX35-721" fmla="*/ 5626100 w 10337800"/>
                    <a:gd name="connsiteY35-722" fmla="*/ 228600 h 266700"/>
                    <a:gd name="connsiteX36-723" fmla="*/ 5753100 w 10337800"/>
                    <a:gd name="connsiteY36-724" fmla="*/ 190500 h 266700"/>
                    <a:gd name="connsiteX37-725" fmla="*/ 5918200 w 10337800"/>
                    <a:gd name="connsiteY37-726" fmla="*/ 165100 h 266700"/>
                    <a:gd name="connsiteX38-727" fmla="*/ 6134100 w 10337800"/>
                    <a:gd name="connsiteY38-728" fmla="*/ 76200 h 266700"/>
                    <a:gd name="connsiteX39-729" fmla="*/ 6477000 w 10337800"/>
                    <a:gd name="connsiteY39-730" fmla="*/ 114300 h 266700"/>
                    <a:gd name="connsiteX40-731" fmla="*/ 6832600 w 10337800"/>
                    <a:gd name="connsiteY40-732" fmla="*/ 101600 h 266700"/>
                    <a:gd name="connsiteX41-733" fmla="*/ 6997700 w 10337800"/>
                    <a:gd name="connsiteY41-734" fmla="*/ 88900 h 266700"/>
                    <a:gd name="connsiteX42-735" fmla="*/ 7124700 w 10337800"/>
                    <a:gd name="connsiteY42-736" fmla="*/ 177800 h 266700"/>
                    <a:gd name="connsiteX43-737" fmla="*/ 7277100 w 10337800"/>
                    <a:gd name="connsiteY43-738" fmla="*/ 114300 h 266700"/>
                    <a:gd name="connsiteX44-739" fmla="*/ 7505700 w 10337800"/>
                    <a:gd name="connsiteY44-740" fmla="*/ 177800 h 266700"/>
                    <a:gd name="connsiteX45-741" fmla="*/ 7772400 w 10337800"/>
                    <a:gd name="connsiteY45-742" fmla="*/ 152400 h 266700"/>
                    <a:gd name="connsiteX46-743" fmla="*/ 7823200 w 10337800"/>
                    <a:gd name="connsiteY46-744" fmla="*/ 76200 h 266700"/>
                    <a:gd name="connsiteX47-745" fmla="*/ 7988300 w 10337800"/>
                    <a:gd name="connsiteY47-746" fmla="*/ 152400 h 266700"/>
                    <a:gd name="connsiteX48-747" fmla="*/ 8216900 w 10337800"/>
                    <a:gd name="connsiteY48-748" fmla="*/ 152400 h 266700"/>
                    <a:gd name="connsiteX49-749" fmla="*/ 8407400 w 10337800"/>
                    <a:gd name="connsiteY49-750" fmla="*/ 127000 h 266700"/>
                    <a:gd name="connsiteX50-751" fmla="*/ 8724900 w 10337800"/>
                    <a:gd name="connsiteY50-752" fmla="*/ 228600 h 266700"/>
                    <a:gd name="connsiteX51-753" fmla="*/ 8775700 w 10337800"/>
                    <a:gd name="connsiteY51-754" fmla="*/ 241300 h 266700"/>
                    <a:gd name="connsiteX52-755" fmla="*/ 8966200 w 10337800"/>
                    <a:gd name="connsiteY52-756" fmla="*/ 215900 h 266700"/>
                    <a:gd name="connsiteX53-757" fmla="*/ 8978900 w 10337800"/>
                    <a:gd name="connsiteY53-758" fmla="*/ 152400 h 266700"/>
                    <a:gd name="connsiteX54-759" fmla="*/ 9144000 w 10337800"/>
                    <a:gd name="connsiteY54-760" fmla="*/ 228600 h 266700"/>
                    <a:gd name="connsiteX55-761" fmla="*/ 9194800 w 10337800"/>
                    <a:gd name="connsiteY55-762" fmla="*/ 165100 h 266700"/>
                    <a:gd name="connsiteX56-763" fmla="*/ 9309100 w 10337800"/>
                    <a:gd name="connsiteY56-764" fmla="*/ 266700 h 266700"/>
                    <a:gd name="connsiteX57-765" fmla="*/ 9525000 w 10337800"/>
                    <a:gd name="connsiteY57-766" fmla="*/ 215900 h 266700"/>
                    <a:gd name="connsiteX58-767" fmla="*/ 9563100 w 10337800"/>
                    <a:gd name="connsiteY58-768" fmla="*/ 127000 h 266700"/>
                    <a:gd name="connsiteX59-769" fmla="*/ 9740900 w 10337800"/>
                    <a:gd name="connsiteY59-770" fmla="*/ 177800 h 266700"/>
                    <a:gd name="connsiteX60-771" fmla="*/ 10147300 w 10337800"/>
                    <a:gd name="connsiteY60-772" fmla="*/ 190500 h 266700"/>
                    <a:gd name="connsiteX61-773" fmla="*/ 10325100 w 10337800"/>
                    <a:gd name="connsiteY61-774" fmla="*/ 88900 h 266700"/>
                    <a:gd name="connsiteX62-775" fmla="*/ 10337800 w 10337800"/>
                    <a:gd name="connsiteY62-776" fmla="*/ 12700 h 266700"/>
                    <a:gd name="connsiteX63-777" fmla="*/ 0 w 10337800"/>
                    <a:gd name="connsiteY63-778" fmla="*/ 0 h 266700"/>
                    <a:gd name="connsiteX64-779" fmla="*/ 63500 w 10337800"/>
                    <a:gd name="connsiteY64-780" fmla="*/ 88900 h 266700"/>
                    <a:gd name="connsiteX0-781" fmla="*/ 63500 w 10337800"/>
                    <a:gd name="connsiteY0-782" fmla="*/ 88900 h 266700"/>
                    <a:gd name="connsiteX1-783" fmla="*/ 139700 w 10337800"/>
                    <a:gd name="connsiteY1-784" fmla="*/ 190500 h 266700"/>
                    <a:gd name="connsiteX2-785" fmla="*/ 279400 w 10337800"/>
                    <a:gd name="connsiteY2-786" fmla="*/ 190500 h 266700"/>
                    <a:gd name="connsiteX3-787" fmla="*/ 292100 w 10337800"/>
                    <a:gd name="connsiteY3-788" fmla="*/ 114300 h 266700"/>
                    <a:gd name="connsiteX4-789" fmla="*/ 431800 w 10337800"/>
                    <a:gd name="connsiteY4-790" fmla="*/ 101600 h 266700"/>
                    <a:gd name="connsiteX5-791" fmla="*/ 482600 w 10337800"/>
                    <a:gd name="connsiteY5-792" fmla="*/ 203200 h 266700"/>
                    <a:gd name="connsiteX6-793" fmla="*/ 711200 w 10337800"/>
                    <a:gd name="connsiteY6-794" fmla="*/ 254000 h 266700"/>
                    <a:gd name="connsiteX7-795" fmla="*/ 800100 w 10337800"/>
                    <a:gd name="connsiteY7-796" fmla="*/ 127000 h 266700"/>
                    <a:gd name="connsiteX8-797" fmla="*/ 952500 w 10337800"/>
                    <a:gd name="connsiteY8-798" fmla="*/ 127000 h 266700"/>
                    <a:gd name="connsiteX9-799" fmla="*/ 1066800 w 10337800"/>
                    <a:gd name="connsiteY9-800" fmla="*/ 228600 h 266700"/>
                    <a:gd name="connsiteX10-801" fmla="*/ 1130300 w 10337800"/>
                    <a:gd name="connsiteY10-802" fmla="*/ 177800 h 266700"/>
                    <a:gd name="connsiteX11-803" fmla="*/ 1193800 w 10337800"/>
                    <a:gd name="connsiteY11-804" fmla="*/ 127000 h 266700"/>
                    <a:gd name="connsiteX12-805" fmla="*/ 1270000 w 10337800"/>
                    <a:gd name="connsiteY12-806" fmla="*/ 139700 h 266700"/>
                    <a:gd name="connsiteX13-807" fmla="*/ 1308100 w 10337800"/>
                    <a:gd name="connsiteY13-808" fmla="*/ 101600 h 266700"/>
                    <a:gd name="connsiteX14-809" fmla="*/ 1409700 w 10337800"/>
                    <a:gd name="connsiteY14-810" fmla="*/ 139700 h 266700"/>
                    <a:gd name="connsiteX15-811" fmla="*/ 1473200 w 10337800"/>
                    <a:gd name="connsiteY15-812" fmla="*/ 165100 h 266700"/>
                    <a:gd name="connsiteX16-813" fmla="*/ 1536700 w 10337800"/>
                    <a:gd name="connsiteY16-814" fmla="*/ 76200 h 266700"/>
                    <a:gd name="connsiteX17-815" fmla="*/ 1638300 w 10337800"/>
                    <a:gd name="connsiteY17-816" fmla="*/ 165100 h 266700"/>
                    <a:gd name="connsiteX18-817" fmla="*/ 1943100 w 10337800"/>
                    <a:gd name="connsiteY18-818" fmla="*/ 152400 h 266700"/>
                    <a:gd name="connsiteX19-819" fmla="*/ 2032000 w 10337800"/>
                    <a:gd name="connsiteY19-820" fmla="*/ 88900 h 266700"/>
                    <a:gd name="connsiteX20-821" fmla="*/ 2146300 w 10337800"/>
                    <a:gd name="connsiteY20-822" fmla="*/ 152400 h 266700"/>
                    <a:gd name="connsiteX21-823" fmla="*/ 2336800 w 10337800"/>
                    <a:gd name="connsiteY21-824" fmla="*/ 127000 h 266700"/>
                    <a:gd name="connsiteX22-825" fmla="*/ 2527300 w 10337800"/>
                    <a:gd name="connsiteY22-826" fmla="*/ 177800 h 266700"/>
                    <a:gd name="connsiteX23-827" fmla="*/ 2692400 w 10337800"/>
                    <a:gd name="connsiteY23-828" fmla="*/ 88900 h 266700"/>
                    <a:gd name="connsiteX24-829" fmla="*/ 3162300 w 10337800"/>
                    <a:gd name="connsiteY24-830" fmla="*/ 139700 h 266700"/>
                    <a:gd name="connsiteX25-831" fmla="*/ 3683000 w 10337800"/>
                    <a:gd name="connsiteY25-832" fmla="*/ 127000 h 266700"/>
                    <a:gd name="connsiteX26-833" fmla="*/ 3797300 w 10337800"/>
                    <a:gd name="connsiteY26-834" fmla="*/ 114300 h 266700"/>
                    <a:gd name="connsiteX27-835" fmla="*/ 4114800 w 10337800"/>
                    <a:gd name="connsiteY27-836" fmla="*/ 165100 h 266700"/>
                    <a:gd name="connsiteX28-837" fmla="*/ 4381500 w 10337800"/>
                    <a:gd name="connsiteY28-838" fmla="*/ 165100 h 266700"/>
                    <a:gd name="connsiteX29-839" fmla="*/ 4559300 w 10337800"/>
                    <a:gd name="connsiteY29-840" fmla="*/ 88900 h 266700"/>
                    <a:gd name="connsiteX30-841" fmla="*/ 4813300 w 10337800"/>
                    <a:gd name="connsiteY30-842" fmla="*/ 139700 h 266700"/>
                    <a:gd name="connsiteX31-843" fmla="*/ 4965700 w 10337800"/>
                    <a:gd name="connsiteY31-844" fmla="*/ 76200 h 266700"/>
                    <a:gd name="connsiteX32-845" fmla="*/ 5194300 w 10337800"/>
                    <a:gd name="connsiteY32-846" fmla="*/ 241300 h 266700"/>
                    <a:gd name="connsiteX33-847" fmla="*/ 5410200 w 10337800"/>
                    <a:gd name="connsiteY33-848" fmla="*/ 139700 h 266700"/>
                    <a:gd name="connsiteX34-849" fmla="*/ 5499100 w 10337800"/>
                    <a:gd name="connsiteY34-850" fmla="*/ 88900 h 266700"/>
                    <a:gd name="connsiteX35-851" fmla="*/ 5626100 w 10337800"/>
                    <a:gd name="connsiteY35-852" fmla="*/ 228600 h 266700"/>
                    <a:gd name="connsiteX36-853" fmla="*/ 5753100 w 10337800"/>
                    <a:gd name="connsiteY36-854" fmla="*/ 190500 h 266700"/>
                    <a:gd name="connsiteX37-855" fmla="*/ 5918200 w 10337800"/>
                    <a:gd name="connsiteY37-856" fmla="*/ 165100 h 266700"/>
                    <a:gd name="connsiteX38-857" fmla="*/ 6134100 w 10337800"/>
                    <a:gd name="connsiteY38-858" fmla="*/ 76200 h 266700"/>
                    <a:gd name="connsiteX39-859" fmla="*/ 6477000 w 10337800"/>
                    <a:gd name="connsiteY39-860" fmla="*/ 114300 h 266700"/>
                    <a:gd name="connsiteX40-861" fmla="*/ 6832600 w 10337800"/>
                    <a:gd name="connsiteY40-862" fmla="*/ 101600 h 266700"/>
                    <a:gd name="connsiteX41-863" fmla="*/ 6997700 w 10337800"/>
                    <a:gd name="connsiteY41-864" fmla="*/ 88900 h 266700"/>
                    <a:gd name="connsiteX42-865" fmla="*/ 7124700 w 10337800"/>
                    <a:gd name="connsiteY42-866" fmla="*/ 177800 h 266700"/>
                    <a:gd name="connsiteX43-867" fmla="*/ 7277100 w 10337800"/>
                    <a:gd name="connsiteY43-868" fmla="*/ 114300 h 266700"/>
                    <a:gd name="connsiteX44-869" fmla="*/ 7505700 w 10337800"/>
                    <a:gd name="connsiteY44-870" fmla="*/ 177800 h 266700"/>
                    <a:gd name="connsiteX45-871" fmla="*/ 7772400 w 10337800"/>
                    <a:gd name="connsiteY45-872" fmla="*/ 152400 h 266700"/>
                    <a:gd name="connsiteX46-873" fmla="*/ 7823200 w 10337800"/>
                    <a:gd name="connsiteY46-874" fmla="*/ 76200 h 266700"/>
                    <a:gd name="connsiteX47-875" fmla="*/ 7988300 w 10337800"/>
                    <a:gd name="connsiteY47-876" fmla="*/ 152400 h 266700"/>
                    <a:gd name="connsiteX48-877" fmla="*/ 8216900 w 10337800"/>
                    <a:gd name="connsiteY48-878" fmla="*/ 152400 h 266700"/>
                    <a:gd name="connsiteX49-879" fmla="*/ 8407400 w 10337800"/>
                    <a:gd name="connsiteY49-880" fmla="*/ 127000 h 266700"/>
                    <a:gd name="connsiteX50-881" fmla="*/ 8724900 w 10337800"/>
                    <a:gd name="connsiteY50-882" fmla="*/ 228600 h 266700"/>
                    <a:gd name="connsiteX51-883" fmla="*/ 8775700 w 10337800"/>
                    <a:gd name="connsiteY51-884" fmla="*/ 241300 h 266700"/>
                    <a:gd name="connsiteX52-885" fmla="*/ 8966200 w 10337800"/>
                    <a:gd name="connsiteY52-886" fmla="*/ 215900 h 266700"/>
                    <a:gd name="connsiteX53-887" fmla="*/ 8978900 w 10337800"/>
                    <a:gd name="connsiteY53-888" fmla="*/ 152400 h 266700"/>
                    <a:gd name="connsiteX54-889" fmla="*/ 9144000 w 10337800"/>
                    <a:gd name="connsiteY54-890" fmla="*/ 228600 h 266700"/>
                    <a:gd name="connsiteX55-891" fmla="*/ 9194800 w 10337800"/>
                    <a:gd name="connsiteY55-892" fmla="*/ 165100 h 266700"/>
                    <a:gd name="connsiteX56-893" fmla="*/ 9309100 w 10337800"/>
                    <a:gd name="connsiteY56-894" fmla="*/ 266700 h 266700"/>
                    <a:gd name="connsiteX57-895" fmla="*/ 9525000 w 10337800"/>
                    <a:gd name="connsiteY57-896" fmla="*/ 215900 h 266700"/>
                    <a:gd name="connsiteX58-897" fmla="*/ 9563100 w 10337800"/>
                    <a:gd name="connsiteY58-898" fmla="*/ 127000 h 266700"/>
                    <a:gd name="connsiteX59-899" fmla="*/ 9740900 w 10337800"/>
                    <a:gd name="connsiteY59-900" fmla="*/ 177800 h 266700"/>
                    <a:gd name="connsiteX60-901" fmla="*/ 10147300 w 10337800"/>
                    <a:gd name="connsiteY60-902" fmla="*/ 190500 h 266700"/>
                    <a:gd name="connsiteX61-903" fmla="*/ 10325100 w 10337800"/>
                    <a:gd name="connsiteY61-904" fmla="*/ 88900 h 266700"/>
                    <a:gd name="connsiteX62-905" fmla="*/ 10337800 w 10337800"/>
                    <a:gd name="connsiteY62-906" fmla="*/ 12700 h 266700"/>
                    <a:gd name="connsiteX63-907" fmla="*/ 0 w 10337800"/>
                    <a:gd name="connsiteY63-908" fmla="*/ 0 h 266700"/>
                    <a:gd name="connsiteX64-909" fmla="*/ 63500 w 10337800"/>
                    <a:gd name="connsiteY64-910" fmla="*/ 88900 h 266700"/>
                    <a:gd name="connsiteX0-911" fmla="*/ 63500 w 10337800"/>
                    <a:gd name="connsiteY0-912" fmla="*/ 88900 h 266700"/>
                    <a:gd name="connsiteX1-913" fmla="*/ 139700 w 10337800"/>
                    <a:gd name="connsiteY1-914" fmla="*/ 190500 h 266700"/>
                    <a:gd name="connsiteX2-915" fmla="*/ 279400 w 10337800"/>
                    <a:gd name="connsiteY2-916" fmla="*/ 190500 h 266700"/>
                    <a:gd name="connsiteX3-917" fmla="*/ 292100 w 10337800"/>
                    <a:gd name="connsiteY3-918" fmla="*/ 114300 h 266700"/>
                    <a:gd name="connsiteX4-919" fmla="*/ 431800 w 10337800"/>
                    <a:gd name="connsiteY4-920" fmla="*/ 101600 h 266700"/>
                    <a:gd name="connsiteX5-921" fmla="*/ 482600 w 10337800"/>
                    <a:gd name="connsiteY5-922" fmla="*/ 203200 h 266700"/>
                    <a:gd name="connsiteX6-923" fmla="*/ 711200 w 10337800"/>
                    <a:gd name="connsiteY6-924" fmla="*/ 254000 h 266700"/>
                    <a:gd name="connsiteX7-925" fmla="*/ 800100 w 10337800"/>
                    <a:gd name="connsiteY7-926" fmla="*/ 127000 h 266700"/>
                    <a:gd name="connsiteX8-927" fmla="*/ 952500 w 10337800"/>
                    <a:gd name="connsiteY8-928" fmla="*/ 127000 h 266700"/>
                    <a:gd name="connsiteX9-929" fmla="*/ 1066800 w 10337800"/>
                    <a:gd name="connsiteY9-930" fmla="*/ 228600 h 266700"/>
                    <a:gd name="connsiteX10-931" fmla="*/ 1130300 w 10337800"/>
                    <a:gd name="connsiteY10-932" fmla="*/ 177800 h 266700"/>
                    <a:gd name="connsiteX11-933" fmla="*/ 1193800 w 10337800"/>
                    <a:gd name="connsiteY11-934" fmla="*/ 127000 h 266700"/>
                    <a:gd name="connsiteX12-935" fmla="*/ 1270000 w 10337800"/>
                    <a:gd name="connsiteY12-936" fmla="*/ 139700 h 266700"/>
                    <a:gd name="connsiteX13-937" fmla="*/ 1308100 w 10337800"/>
                    <a:gd name="connsiteY13-938" fmla="*/ 101600 h 266700"/>
                    <a:gd name="connsiteX14-939" fmla="*/ 1409700 w 10337800"/>
                    <a:gd name="connsiteY14-940" fmla="*/ 139700 h 266700"/>
                    <a:gd name="connsiteX15-941" fmla="*/ 1473200 w 10337800"/>
                    <a:gd name="connsiteY15-942" fmla="*/ 165100 h 266700"/>
                    <a:gd name="connsiteX16-943" fmla="*/ 1536700 w 10337800"/>
                    <a:gd name="connsiteY16-944" fmla="*/ 76200 h 266700"/>
                    <a:gd name="connsiteX17-945" fmla="*/ 1638300 w 10337800"/>
                    <a:gd name="connsiteY17-946" fmla="*/ 165100 h 266700"/>
                    <a:gd name="connsiteX18-947" fmla="*/ 1943100 w 10337800"/>
                    <a:gd name="connsiteY18-948" fmla="*/ 152400 h 266700"/>
                    <a:gd name="connsiteX19-949" fmla="*/ 2032000 w 10337800"/>
                    <a:gd name="connsiteY19-950" fmla="*/ 88900 h 266700"/>
                    <a:gd name="connsiteX20-951" fmla="*/ 2146300 w 10337800"/>
                    <a:gd name="connsiteY20-952" fmla="*/ 152400 h 266700"/>
                    <a:gd name="connsiteX21-953" fmla="*/ 2336800 w 10337800"/>
                    <a:gd name="connsiteY21-954" fmla="*/ 127000 h 266700"/>
                    <a:gd name="connsiteX22-955" fmla="*/ 2527300 w 10337800"/>
                    <a:gd name="connsiteY22-956" fmla="*/ 177800 h 266700"/>
                    <a:gd name="connsiteX23-957" fmla="*/ 2692400 w 10337800"/>
                    <a:gd name="connsiteY23-958" fmla="*/ 88900 h 266700"/>
                    <a:gd name="connsiteX24-959" fmla="*/ 3162300 w 10337800"/>
                    <a:gd name="connsiteY24-960" fmla="*/ 139700 h 266700"/>
                    <a:gd name="connsiteX25-961" fmla="*/ 3683000 w 10337800"/>
                    <a:gd name="connsiteY25-962" fmla="*/ 127000 h 266700"/>
                    <a:gd name="connsiteX26-963" fmla="*/ 3797300 w 10337800"/>
                    <a:gd name="connsiteY26-964" fmla="*/ 114300 h 266700"/>
                    <a:gd name="connsiteX27-965" fmla="*/ 4114800 w 10337800"/>
                    <a:gd name="connsiteY27-966" fmla="*/ 165100 h 266700"/>
                    <a:gd name="connsiteX28-967" fmla="*/ 4381500 w 10337800"/>
                    <a:gd name="connsiteY28-968" fmla="*/ 165100 h 266700"/>
                    <a:gd name="connsiteX29-969" fmla="*/ 4559300 w 10337800"/>
                    <a:gd name="connsiteY29-970" fmla="*/ 88900 h 266700"/>
                    <a:gd name="connsiteX30-971" fmla="*/ 4813300 w 10337800"/>
                    <a:gd name="connsiteY30-972" fmla="*/ 139700 h 266700"/>
                    <a:gd name="connsiteX31-973" fmla="*/ 4965700 w 10337800"/>
                    <a:gd name="connsiteY31-974" fmla="*/ 76200 h 266700"/>
                    <a:gd name="connsiteX32-975" fmla="*/ 5194300 w 10337800"/>
                    <a:gd name="connsiteY32-976" fmla="*/ 241300 h 266700"/>
                    <a:gd name="connsiteX33-977" fmla="*/ 5410200 w 10337800"/>
                    <a:gd name="connsiteY33-978" fmla="*/ 139700 h 266700"/>
                    <a:gd name="connsiteX34-979" fmla="*/ 5499100 w 10337800"/>
                    <a:gd name="connsiteY34-980" fmla="*/ 88900 h 266700"/>
                    <a:gd name="connsiteX35-981" fmla="*/ 5626100 w 10337800"/>
                    <a:gd name="connsiteY35-982" fmla="*/ 228600 h 266700"/>
                    <a:gd name="connsiteX36-983" fmla="*/ 5753100 w 10337800"/>
                    <a:gd name="connsiteY36-984" fmla="*/ 190500 h 266700"/>
                    <a:gd name="connsiteX37-985" fmla="*/ 5918200 w 10337800"/>
                    <a:gd name="connsiteY37-986" fmla="*/ 165100 h 266700"/>
                    <a:gd name="connsiteX38-987" fmla="*/ 6134100 w 10337800"/>
                    <a:gd name="connsiteY38-988" fmla="*/ 76200 h 266700"/>
                    <a:gd name="connsiteX39-989" fmla="*/ 6477000 w 10337800"/>
                    <a:gd name="connsiteY39-990" fmla="*/ 114300 h 266700"/>
                    <a:gd name="connsiteX40-991" fmla="*/ 6832600 w 10337800"/>
                    <a:gd name="connsiteY40-992" fmla="*/ 101600 h 266700"/>
                    <a:gd name="connsiteX41-993" fmla="*/ 6997700 w 10337800"/>
                    <a:gd name="connsiteY41-994" fmla="*/ 88900 h 266700"/>
                    <a:gd name="connsiteX42-995" fmla="*/ 7124700 w 10337800"/>
                    <a:gd name="connsiteY42-996" fmla="*/ 177800 h 266700"/>
                    <a:gd name="connsiteX43-997" fmla="*/ 7277100 w 10337800"/>
                    <a:gd name="connsiteY43-998" fmla="*/ 114300 h 266700"/>
                    <a:gd name="connsiteX44-999" fmla="*/ 7505700 w 10337800"/>
                    <a:gd name="connsiteY44-1000" fmla="*/ 177800 h 266700"/>
                    <a:gd name="connsiteX45-1001" fmla="*/ 7772400 w 10337800"/>
                    <a:gd name="connsiteY45-1002" fmla="*/ 152400 h 266700"/>
                    <a:gd name="connsiteX46-1003" fmla="*/ 7823200 w 10337800"/>
                    <a:gd name="connsiteY46-1004" fmla="*/ 76200 h 266700"/>
                    <a:gd name="connsiteX47-1005" fmla="*/ 7988300 w 10337800"/>
                    <a:gd name="connsiteY47-1006" fmla="*/ 152400 h 266700"/>
                    <a:gd name="connsiteX48-1007" fmla="*/ 8216900 w 10337800"/>
                    <a:gd name="connsiteY48-1008" fmla="*/ 152400 h 266700"/>
                    <a:gd name="connsiteX49-1009" fmla="*/ 8407400 w 10337800"/>
                    <a:gd name="connsiteY49-1010" fmla="*/ 127000 h 266700"/>
                    <a:gd name="connsiteX50-1011" fmla="*/ 8724900 w 10337800"/>
                    <a:gd name="connsiteY50-1012" fmla="*/ 228600 h 266700"/>
                    <a:gd name="connsiteX51-1013" fmla="*/ 8775700 w 10337800"/>
                    <a:gd name="connsiteY51-1014" fmla="*/ 241300 h 266700"/>
                    <a:gd name="connsiteX52-1015" fmla="*/ 8966200 w 10337800"/>
                    <a:gd name="connsiteY52-1016" fmla="*/ 215900 h 266700"/>
                    <a:gd name="connsiteX53-1017" fmla="*/ 8978900 w 10337800"/>
                    <a:gd name="connsiteY53-1018" fmla="*/ 152400 h 266700"/>
                    <a:gd name="connsiteX54-1019" fmla="*/ 9144000 w 10337800"/>
                    <a:gd name="connsiteY54-1020" fmla="*/ 228600 h 266700"/>
                    <a:gd name="connsiteX55-1021" fmla="*/ 9194800 w 10337800"/>
                    <a:gd name="connsiteY55-1022" fmla="*/ 165100 h 266700"/>
                    <a:gd name="connsiteX56-1023" fmla="*/ 9309100 w 10337800"/>
                    <a:gd name="connsiteY56-1024" fmla="*/ 266700 h 266700"/>
                    <a:gd name="connsiteX57-1025" fmla="*/ 9525000 w 10337800"/>
                    <a:gd name="connsiteY57-1026" fmla="*/ 215900 h 266700"/>
                    <a:gd name="connsiteX58-1027" fmla="*/ 9563100 w 10337800"/>
                    <a:gd name="connsiteY58-1028" fmla="*/ 127000 h 266700"/>
                    <a:gd name="connsiteX59-1029" fmla="*/ 9740900 w 10337800"/>
                    <a:gd name="connsiteY59-1030" fmla="*/ 177800 h 266700"/>
                    <a:gd name="connsiteX60-1031" fmla="*/ 10147300 w 10337800"/>
                    <a:gd name="connsiteY60-1032" fmla="*/ 190500 h 266700"/>
                    <a:gd name="connsiteX61-1033" fmla="*/ 10325100 w 10337800"/>
                    <a:gd name="connsiteY61-1034" fmla="*/ 88900 h 266700"/>
                    <a:gd name="connsiteX62-1035" fmla="*/ 10337800 w 10337800"/>
                    <a:gd name="connsiteY62-1036" fmla="*/ 12700 h 266700"/>
                    <a:gd name="connsiteX63-1037" fmla="*/ 0 w 10337800"/>
                    <a:gd name="connsiteY63-1038" fmla="*/ 0 h 266700"/>
                    <a:gd name="connsiteX64-1039" fmla="*/ 63500 w 10337800"/>
                    <a:gd name="connsiteY64-1040" fmla="*/ 88900 h 266700"/>
                    <a:gd name="connsiteX0-1041" fmla="*/ 63500 w 10337800"/>
                    <a:gd name="connsiteY0-1042" fmla="*/ 88900 h 266700"/>
                    <a:gd name="connsiteX1-1043" fmla="*/ 139700 w 10337800"/>
                    <a:gd name="connsiteY1-1044" fmla="*/ 190500 h 266700"/>
                    <a:gd name="connsiteX2-1045" fmla="*/ 279400 w 10337800"/>
                    <a:gd name="connsiteY2-1046" fmla="*/ 190500 h 266700"/>
                    <a:gd name="connsiteX3-1047" fmla="*/ 292100 w 10337800"/>
                    <a:gd name="connsiteY3-1048" fmla="*/ 114300 h 266700"/>
                    <a:gd name="connsiteX4-1049" fmla="*/ 431800 w 10337800"/>
                    <a:gd name="connsiteY4-1050" fmla="*/ 101600 h 266700"/>
                    <a:gd name="connsiteX5-1051" fmla="*/ 482600 w 10337800"/>
                    <a:gd name="connsiteY5-1052" fmla="*/ 203200 h 266700"/>
                    <a:gd name="connsiteX6-1053" fmla="*/ 711200 w 10337800"/>
                    <a:gd name="connsiteY6-1054" fmla="*/ 254000 h 266700"/>
                    <a:gd name="connsiteX7-1055" fmla="*/ 800100 w 10337800"/>
                    <a:gd name="connsiteY7-1056" fmla="*/ 127000 h 266700"/>
                    <a:gd name="connsiteX8-1057" fmla="*/ 952500 w 10337800"/>
                    <a:gd name="connsiteY8-1058" fmla="*/ 127000 h 266700"/>
                    <a:gd name="connsiteX9-1059" fmla="*/ 1066800 w 10337800"/>
                    <a:gd name="connsiteY9-1060" fmla="*/ 228600 h 266700"/>
                    <a:gd name="connsiteX10-1061" fmla="*/ 1130300 w 10337800"/>
                    <a:gd name="connsiteY10-1062" fmla="*/ 177800 h 266700"/>
                    <a:gd name="connsiteX11-1063" fmla="*/ 1193800 w 10337800"/>
                    <a:gd name="connsiteY11-1064" fmla="*/ 127000 h 266700"/>
                    <a:gd name="connsiteX12-1065" fmla="*/ 1270000 w 10337800"/>
                    <a:gd name="connsiteY12-1066" fmla="*/ 139700 h 266700"/>
                    <a:gd name="connsiteX13-1067" fmla="*/ 1308100 w 10337800"/>
                    <a:gd name="connsiteY13-1068" fmla="*/ 101600 h 266700"/>
                    <a:gd name="connsiteX14-1069" fmla="*/ 1409700 w 10337800"/>
                    <a:gd name="connsiteY14-1070" fmla="*/ 139700 h 266700"/>
                    <a:gd name="connsiteX15-1071" fmla="*/ 1473200 w 10337800"/>
                    <a:gd name="connsiteY15-1072" fmla="*/ 165100 h 266700"/>
                    <a:gd name="connsiteX16-1073" fmla="*/ 1536700 w 10337800"/>
                    <a:gd name="connsiteY16-1074" fmla="*/ 76200 h 266700"/>
                    <a:gd name="connsiteX17-1075" fmla="*/ 1638300 w 10337800"/>
                    <a:gd name="connsiteY17-1076" fmla="*/ 165100 h 266700"/>
                    <a:gd name="connsiteX18-1077" fmla="*/ 1943100 w 10337800"/>
                    <a:gd name="connsiteY18-1078" fmla="*/ 152400 h 266700"/>
                    <a:gd name="connsiteX19-1079" fmla="*/ 2032000 w 10337800"/>
                    <a:gd name="connsiteY19-1080" fmla="*/ 88900 h 266700"/>
                    <a:gd name="connsiteX20-1081" fmla="*/ 2146300 w 10337800"/>
                    <a:gd name="connsiteY20-1082" fmla="*/ 152400 h 266700"/>
                    <a:gd name="connsiteX21-1083" fmla="*/ 2336800 w 10337800"/>
                    <a:gd name="connsiteY21-1084" fmla="*/ 127000 h 266700"/>
                    <a:gd name="connsiteX22-1085" fmla="*/ 2527300 w 10337800"/>
                    <a:gd name="connsiteY22-1086" fmla="*/ 177800 h 266700"/>
                    <a:gd name="connsiteX23-1087" fmla="*/ 2692400 w 10337800"/>
                    <a:gd name="connsiteY23-1088" fmla="*/ 88900 h 266700"/>
                    <a:gd name="connsiteX24-1089" fmla="*/ 3162300 w 10337800"/>
                    <a:gd name="connsiteY24-1090" fmla="*/ 139700 h 266700"/>
                    <a:gd name="connsiteX25-1091" fmla="*/ 3683000 w 10337800"/>
                    <a:gd name="connsiteY25-1092" fmla="*/ 127000 h 266700"/>
                    <a:gd name="connsiteX26-1093" fmla="*/ 3797300 w 10337800"/>
                    <a:gd name="connsiteY26-1094" fmla="*/ 114300 h 266700"/>
                    <a:gd name="connsiteX27-1095" fmla="*/ 4114800 w 10337800"/>
                    <a:gd name="connsiteY27-1096" fmla="*/ 165100 h 266700"/>
                    <a:gd name="connsiteX28-1097" fmla="*/ 4381500 w 10337800"/>
                    <a:gd name="connsiteY28-1098" fmla="*/ 165100 h 266700"/>
                    <a:gd name="connsiteX29-1099" fmla="*/ 4559300 w 10337800"/>
                    <a:gd name="connsiteY29-1100" fmla="*/ 88900 h 266700"/>
                    <a:gd name="connsiteX30-1101" fmla="*/ 4813300 w 10337800"/>
                    <a:gd name="connsiteY30-1102" fmla="*/ 139700 h 266700"/>
                    <a:gd name="connsiteX31-1103" fmla="*/ 4965700 w 10337800"/>
                    <a:gd name="connsiteY31-1104" fmla="*/ 76200 h 266700"/>
                    <a:gd name="connsiteX32-1105" fmla="*/ 5194300 w 10337800"/>
                    <a:gd name="connsiteY32-1106" fmla="*/ 241300 h 266700"/>
                    <a:gd name="connsiteX33-1107" fmla="*/ 5410200 w 10337800"/>
                    <a:gd name="connsiteY33-1108" fmla="*/ 139700 h 266700"/>
                    <a:gd name="connsiteX34-1109" fmla="*/ 5499100 w 10337800"/>
                    <a:gd name="connsiteY34-1110" fmla="*/ 88900 h 266700"/>
                    <a:gd name="connsiteX35-1111" fmla="*/ 5626100 w 10337800"/>
                    <a:gd name="connsiteY35-1112" fmla="*/ 228600 h 266700"/>
                    <a:gd name="connsiteX36-1113" fmla="*/ 5753100 w 10337800"/>
                    <a:gd name="connsiteY36-1114" fmla="*/ 190500 h 266700"/>
                    <a:gd name="connsiteX37-1115" fmla="*/ 5918200 w 10337800"/>
                    <a:gd name="connsiteY37-1116" fmla="*/ 165100 h 266700"/>
                    <a:gd name="connsiteX38-1117" fmla="*/ 6134100 w 10337800"/>
                    <a:gd name="connsiteY38-1118" fmla="*/ 76200 h 266700"/>
                    <a:gd name="connsiteX39-1119" fmla="*/ 6477000 w 10337800"/>
                    <a:gd name="connsiteY39-1120" fmla="*/ 114300 h 266700"/>
                    <a:gd name="connsiteX40-1121" fmla="*/ 6832600 w 10337800"/>
                    <a:gd name="connsiteY40-1122" fmla="*/ 101600 h 266700"/>
                    <a:gd name="connsiteX41-1123" fmla="*/ 6997700 w 10337800"/>
                    <a:gd name="connsiteY41-1124" fmla="*/ 88900 h 266700"/>
                    <a:gd name="connsiteX42-1125" fmla="*/ 7124700 w 10337800"/>
                    <a:gd name="connsiteY42-1126" fmla="*/ 177800 h 266700"/>
                    <a:gd name="connsiteX43-1127" fmla="*/ 7277100 w 10337800"/>
                    <a:gd name="connsiteY43-1128" fmla="*/ 114300 h 266700"/>
                    <a:gd name="connsiteX44-1129" fmla="*/ 7505700 w 10337800"/>
                    <a:gd name="connsiteY44-1130" fmla="*/ 177800 h 266700"/>
                    <a:gd name="connsiteX45-1131" fmla="*/ 7772400 w 10337800"/>
                    <a:gd name="connsiteY45-1132" fmla="*/ 152400 h 266700"/>
                    <a:gd name="connsiteX46-1133" fmla="*/ 7823200 w 10337800"/>
                    <a:gd name="connsiteY46-1134" fmla="*/ 76200 h 266700"/>
                    <a:gd name="connsiteX47-1135" fmla="*/ 7988300 w 10337800"/>
                    <a:gd name="connsiteY47-1136" fmla="*/ 152400 h 266700"/>
                    <a:gd name="connsiteX48-1137" fmla="*/ 8216900 w 10337800"/>
                    <a:gd name="connsiteY48-1138" fmla="*/ 152400 h 266700"/>
                    <a:gd name="connsiteX49-1139" fmla="*/ 8407400 w 10337800"/>
                    <a:gd name="connsiteY49-1140" fmla="*/ 127000 h 266700"/>
                    <a:gd name="connsiteX50-1141" fmla="*/ 8724900 w 10337800"/>
                    <a:gd name="connsiteY50-1142" fmla="*/ 228600 h 266700"/>
                    <a:gd name="connsiteX51-1143" fmla="*/ 8775700 w 10337800"/>
                    <a:gd name="connsiteY51-1144" fmla="*/ 241300 h 266700"/>
                    <a:gd name="connsiteX52-1145" fmla="*/ 8966200 w 10337800"/>
                    <a:gd name="connsiteY52-1146" fmla="*/ 215900 h 266700"/>
                    <a:gd name="connsiteX53-1147" fmla="*/ 8978900 w 10337800"/>
                    <a:gd name="connsiteY53-1148" fmla="*/ 152400 h 266700"/>
                    <a:gd name="connsiteX54-1149" fmla="*/ 9144000 w 10337800"/>
                    <a:gd name="connsiteY54-1150" fmla="*/ 228600 h 266700"/>
                    <a:gd name="connsiteX55-1151" fmla="*/ 9194800 w 10337800"/>
                    <a:gd name="connsiteY55-1152" fmla="*/ 165100 h 266700"/>
                    <a:gd name="connsiteX56-1153" fmla="*/ 9309100 w 10337800"/>
                    <a:gd name="connsiteY56-1154" fmla="*/ 266700 h 266700"/>
                    <a:gd name="connsiteX57-1155" fmla="*/ 9525000 w 10337800"/>
                    <a:gd name="connsiteY57-1156" fmla="*/ 215900 h 266700"/>
                    <a:gd name="connsiteX58-1157" fmla="*/ 9563100 w 10337800"/>
                    <a:gd name="connsiteY58-1158" fmla="*/ 127000 h 266700"/>
                    <a:gd name="connsiteX59-1159" fmla="*/ 9740900 w 10337800"/>
                    <a:gd name="connsiteY59-1160" fmla="*/ 177800 h 266700"/>
                    <a:gd name="connsiteX60-1161" fmla="*/ 10147300 w 10337800"/>
                    <a:gd name="connsiteY60-1162" fmla="*/ 190500 h 266700"/>
                    <a:gd name="connsiteX61-1163" fmla="*/ 10325100 w 10337800"/>
                    <a:gd name="connsiteY61-1164" fmla="*/ 88900 h 266700"/>
                    <a:gd name="connsiteX62-1165" fmla="*/ 10337800 w 10337800"/>
                    <a:gd name="connsiteY62-1166" fmla="*/ 12700 h 266700"/>
                    <a:gd name="connsiteX63-1167" fmla="*/ 0 w 10337800"/>
                    <a:gd name="connsiteY63-1168" fmla="*/ 0 h 266700"/>
                    <a:gd name="connsiteX64-1169" fmla="*/ 63500 w 10337800"/>
                    <a:gd name="connsiteY64-1170" fmla="*/ 88900 h 266700"/>
                    <a:gd name="connsiteX0-1171" fmla="*/ 63500 w 10337800"/>
                    <a:gd name="connsiteY0-1172" fmla="*/ 88900 h 266700"/>
                    <a:gd name="connsiteX1-1173" fmla="*/ 139700 w 10337800"/>
                    <a:gd name="connsiteY1-1174" fmla="*/ 190500 h 266700"/>
                    <a:gd name="connsiteX2-1175" fmla="*/ 279400 w 10337800"/>
                    <a:gd name="connsiteY2-1176" fmla="*/ 190500 h 266700"/>
                    <a:gd name="connsiteX3-1177" fmla="*/ 292100 w 10337800"/>
                    <a:gd name="connsiteY3-1178" fmla="*/ 114300 h 266700"/>
                    <a:gd name="connsiteX4-1179" fmla="*/ 431800 w 10337800"/>
                    <a:gd name="connsiteY4-1180" fmla="*/ 101600 h 266700"/>
                    <a:gd name="connsiteX5-1181" fmla="*/ 482600 w 10337800"/>
                    <a:gd name="connsiteY5-1182" fmla="*/ 203200 h 266700"/>
                    <a:gd name="connsiteX6-1183" fmla="*/ 711200 w 10337800"/>
                    <a:gd name="connsiteY6-1184" fmla="*/ 254000 h 266700"/>
                    <a:gd name="connsiteX7-1185" fmla="*/ 800100 w 10337800"/>
                    <a:gd name="connsiteY7-1186" fmla="*/ 127000 h 266700"/>
                    <a:gd name="connsiteX8-1187" fmla="*/ 952500 w 10337800"/>
                    <a:gd name="connsiteY8-1188" fmla="*/ 127000 h 266700"/>
                    <a:gd name="connsiteX9-1189" fmla="*/ 1066800 w 10337800"/>
                    <a:gd name="connsiteY9-1190" fmla="*/ 228600 h 266700"/>
                    <a:gd name="connsiteX10-1191" fmla="*/ 1130300 w 10337800"/>
                    <a:gd name="connsiteY10-1192" fmla="*/ 177800 h 266700"/>
                    <a:gd name="connsiteX11-1193" fmla="*/ 1193800 w 10337800"/>
                    <a:gd name="connsiteY11-1194" fmla="*/ 127000 h 266700"/>
                    <a:gd name="connsiteX12-1195" fmla="*/ 1270000 w 10337800"/>
                    <a:gd name="connsiteY12-1196" fmla="*/ 139700 h 266700"/>
                    <a:gd name="connsiteX13-1197" fmla="*/ 1308100 w 10337800"/>
                    <a:gd name="connsiteY13-1198" fmla="*/ 101600 h 266700"/>
                    <a:gd name="connsiteX14-1199" fmla="*/ 1409700 w 10337800"/>
                    <a:gd name="connsiteY14-1200" fmla="*/ 139700 h 266700"/>
                    <a:gd name="connsiteX15-1201" fmla="*/ 1473200 w 10337800"/>
                    <a:gd name="connsiteY15-1202" fmla="*/ 165100 h 266700"/>
                    <a:gd name="connsiteX16-1203" fmla="*/ 1536700 w 10337800"/>
                    <a:gd name="connsiteY16-1204" fmla="*/ 76200 h 266700"/>
                    <a:gd name="connsiteX17-1205" fmla="*/ 1638300 w 10337800"/>
                    <a:gd name="connsiteY17-1206" fmla="*/ 165100 h 266700"/>
                    <a:gd name="connsiteX18-1207" fmla="*/ 1943100 w 10337800"/>
                    <a:gd name="connsiteY18-1208" fmla="*/ 152400 h 266700"/>
                    <a:gd name="connsiteX19-1209" fmla="*/ 2032000 w 10337800"/>
                    <a:gd name="connsiteY19-1210" fmla="*/ 88900 h 266700"/>
                    <a:gd name="connsiteX20-1211" fmla="*/ 2146300 w 10337800"/>
                    <a:gd name="connsiteY20-1212" fmla="*/ 152400 h 266700"/>
                    <a:gd name="connsiteX21-1213" fmla="*/ 2336800 w 10337800"/>
                    <a:gd name="connsiteY21-1214" fmla="*/ 127000 h 266700"/>
                    <a:gd name="connsiteX22-1215" fmla="*/ 2527300 w 10337800"/>
                    <a:gd name="connsiteY22-1216" fmla="*/ 177800 h 266700"/>
                    <a:gd name="connsiteX23-1217" fmla="*/ 2692400 w 10337800"/>
                    <a:gd name="connsiteY23-1218" fmla="*/ 88900 h 266700"/>
                    <a:gd name="connsiteX24-1219" fmla="*/ 3162300 w 10337800"/>
                    <a:gd name="connsiteY24-1220" fmla="*/ 139700 h 266700"/>
                    <a:gd name="connsiteX25-1221" fmla="*/ 3683000 w 10337800"/>
                    <a:gd name="connsiteY25-1222" fmla="*/ 127000 h 266700"/>
                    <a:gd name="connsiteX26-1223" fmla="*/ 3797300 w 10337800"/>
                    <a:gd name="connsiteY26-1224" fmla="*/ 114300 h 266700"/>
                    <a:gd name="connsiteX27-1225" fmla="*/ 4114800 w 10337800"/>
                    <a:gd name="connsiteY27-1226" fmla="*/ 165100 h 266700"/>
                    <a:gd name="connsiteX28-1227" fmla="*/ 4381500 w 10337800"/>
                    <a:gd name="connsiteY28-1228" fmla="*/ 165100 h 266700"/>
                    <a:gd name="connsiteX29-1229" fmla="*/ 4559300 w 10337800"/>
                    <a:gd name="connsiteY29-1230" fmla="*/ 88900 h 266700"/>
                    <a:gd name="connsiteX30-1231" fmla="*/ 4813300 w 10337800"/>
                    <a:gd name="connsiteY30-1232" fmla="*/ 139700 h 266700"/>
                    <a:gd name="connsiteX31-1233" fmla="*/ 4965700 w 10337800"/>
                    <a:gd name="connsiteY31-1234" fmla="*/ 76200 h 266700"/>
                    <a:gd name="connsiteX32-1235" fmla="*/ 5194300 w 10337800"/>
                    <a:gd name="connsiteY32-1236" fmla="*/ 241300 h 266700"/>
                    <a:gd name="connsiteX33-1237" fmla="*/ 5410200 w 10337800"/>
                    <a:gd name="connsiteY33-1238" fmla="*/ 139700 h 266700"/>
                    <a:gd name="connsiteX34-1239" fmla="*/ 5499100 w 10337800"/>
                    <a:gd name="connsiteY34-1240" fmla="*/ 88900 h 266700"/>
                    <a:gd name="connsiteX35-1241" fmla="*/ 5626100 w 10337800"/>
                    <a:gd name="connsiteY35-1242" fmla="*/ 228600 h 266700"/>
                    <a:gd name="connsiteX36-1243" fmla="*/ 5753100 w 10337800"/>
                    <a:gd name="connsiteY36-1244" fmla="*/ 190500 h 266700"/>
                    <a:gd name="connsiteX37-1245" fmla="*/ 5918200 w 10337800"/>
                    <a:gd name="connsiteY37-1246" fmla="*/ 165100 h 266700"/>
                    <a:gd name="connsiteX38-1247" fmla="*/ 6134100 w 10337800"/>
                    <a:gd name="connsiteY38-1248" fmla="*/ 76200 h 266700"/>
                    <a:gd name="connsiteX39-1249" fmla="*/ 6477000 w 10337800"/>
                    <a:gd name="connsiteY39-1250" fmla="*/ 114300 h 266700"/>
                    <a:gd name="connsiteX40-1251" fmla="*/ 6832600 w 10337800"/>
                    <a:gd name="connsiteY40-1252" fmla="*/ 101600 h 266700"/>
                    <a:gd name="connsiteX41-1253" fmla="*/ 6997700 w 10337800"/>
                    <a:gd name="connsiteY41-1254" fmla="*/ 88900 h 266700"/>
                    <a:gd name="connsiteX42-1255" fmla="*/ 7124700 w 10337800"/>
                    <a:gd name="connsiteY42-1256" fmla="*/ 177800 h 266700"/>
                    <a:gd name="connsiteX43-1257" fmla="*/ 7277100 w 10337800"/>
                    <a:gd name="connsiteY43-1258" fmla="*/ 114300 h 266700"/>
                    <a:gd name="connsiteX44-1259" fmla="*/ 7505700 w 10337800"/>
                    <a:gd name="connsiteY44-1260" fmla="*/ 177800 h 266700"/>
                    <a:gd name="connsiteX45-1261" fmla="*/ 7772400 w 10337800"/>
                    <a:gd name="connsiteY45-1262" fmla="*/ 152400 h 266700"/>
                    <a:gd name="connsiteX46-1263" fmla="*/ 7823200 w 10337800"/>
                    <a:gd name="connsiteY46-1264" fmla="*/ 76200 h 266700"/>
                    <a:gd name="connsiteX47-1265" fmla="*/ 7988300 w 10337800"/>
                    <a:gd name="connsiteY47-1266" fmla="*/ 152400 h 266700"/>
                    <a:gd name="connsiteX48-1267" fmla="*/ 8216900 w 10337800"/>
                    <a:gd name="connsiteY48-1268" fmla="*/ 152400 h 266700"/>
                    <a:gd name="connsiteX49-1269" fmla="*/ 8407400 w 10337800"/>
                    <a:gd name="connsiteY49-1270" fmla="*/ 127000 h 266700"/>
                    <a:gd name="connsiteX50-1271" fmla="*/ 8724900 w 10337800"/>
                    <a:gd name="connsiteY50-1272" fmla="*/ 228600 h 266700"/>
                    <a:gd name="connsiteX51-1273" fmla="*/ 8775700 w 10337800"/>
                    <a:gd name="connsiteY51-1274" fmla="*/ 241300 h 266700"/>
                    <a:gd name="connsiteX52-1275" fmla="*/ 8966200 w 10337800"/>
                    <a:gd name="connsiteY52-1276" fmla="*/ 215900 h 266700"/>
                    <a:gd name="connsiteX53-1277" fmla="*/ 8978900 w 10337800"/>
                    <a:gd name="connsiteY53-1278" fmla="*/ 152400 h 266700"/>
                    <a:gd name="connsiteX54-1279" fmla="*/ 9144000 w 10337800"/>
                    <a:gd name="connsiteY54-1280" fmla="*/ 228600 h 266700"/>
                    <a:gd name="connsiteX55-1281" fmla="*/ 9194800 w 10337800"/>
                    <a:gd name="connsiteY55-1282" fmla="*/ 165100 h 266700"/>
                    <a:gd name="connsiteX56-1283" fmla="*/ 9309100 w 10337800"/>
                    <a:gd name="connsiteY56-1284" fmla="*/ 266700 h 266700"/>
                    <a:gd name="connsiteX57-1285" fmla="*/ 9525000 w 10337800"/>
                    <a:gd name="connsiteY57-1286" fmla="*/ 215900 h 266700"/>
                    <a:gd name="connsiteX58-1287" fmla="*/ 9563100 w 10337800"/>
                    <a:gd name="connsiteY58-1288" fmla="*/ 127000 h 266700"/>
                    <a:gd name="connsiteX59-1289" fmla="*/ 9740900 w 10337800"/>
                    <a:gd name="connsiteY59-1290" fmla="*/ 177800 h 266700"/>
                    <a:gd name="connsiteX60-1291" fmla="*/ 10147300 w 10337800"/>
                    <a:gd name="connsiteY60-1292" fmla="*/ 190500 h 266700"/>
                    <a:gd name="connsiteX61-1293" fmla="*/ 10325100 w 10337800"/>
                    <a:gd name="connsiteY61-1294" fmla="*/ 88900 h 266700"/>
                    <a:gd name="connsiteX62-1295" fmla="*/ 10337800 w 10337800"/>
                    <a:gd name="connsiteY62-1296" fmla="*/ 12700 h 266700"/>
                    <a:gd name="connsiteX63-1297" fmla="*/ 0 w 10337800"/>
                    <a:gd name="connsiteY63-1298" fmla="*/ 0 h 266700"/>
                    <a:gd name="connsiteX64-1299" fmla="*/ 63500 w 10337800"/>
                    <a:gd name="connsiteY64-1300" fmla="*/ 88900 h 266700"/>
                    <a:gd name="connsiteX0-1301" fmla="*/ 63500 w 10337800"/>
                    <a:gd name="connsiteY0-1302" fmla="*/ 88900 h 266700"/>
                    <a:gd name="connsiteX1-1303" fmla="*/ 139700 w 10337800"/>
                    <a:gd name="connsiteY1-1304" fmla="*/ 190500 h 266700"/>
                    <a:gd name="connsiteX2-1305" fmla="*/ 279400 w 10337800"/>
                    <a:gd name="connsiteY2-1306" fmla="*/ 190500 h 266700"/>
                    <a:gd name="connsiteX3-1307" fmla="*/ 292100 w 10337800"/>
                    <a:gd name="connsiteY3-1308" fmla="*/ 114300 h 266700"/>
                    <a:gd name="connsiteX4-1309" fmla="*/ 431800 w 10337800"/>
                    <a:gd name="connsiteY4-1310" fmla="*/ 101600 h 266700"/>
                    <a:gd name="connsiteX5-1311" fmla="*/ 482600 w 10337800"/>
                    <a:gd name="connsiteY5-1312" fmla="*/ 203200 h 266700"/>
                    <a:gd name="connsiteX6-1313" fmla="*/ 711200 w 10337800"/>
                    <a:gd name="connsiteY6-1314" fmla="*/ 254000 h 266700"/>
                    <a:gd name="connsiteX7-1315" fmla="*/ 800100 w 10337800"/>
                    <a:gd name="connsiteY7-1316" fmla="*/ 127000 h 266700"/>
                    <a:gd name="connsiteX8-1317" fmla="*/ 952500 w 10337800"/>
                    <a:gd name="connsiteY8-1318" fmla="*/ 127000 h 266700"/>
                    <a:gd name="connsiteX9-1319" fmla="*/ 1066800 w 10337800"/>
                    <a:gd name="connsiteY9-1320" fmla="*/ 228600 h 266700"/>
                    <a:gd name="connsiteX10-1321" fmla="*/ 1130300 w 10337800"/>
                    <a:gd name="connsiteY10-1322" fmla="*/ 177800 h 266700"/>
                    <a:gd name="connsiteX11-1323" fmla="*/ 1193800 w 10337800"/>
                    <a:gd name="connsiteY11-1324" fmla="*/ 127000 h 266700"/>
                    <a:gd name="connsiteX12-1325" fmla="*/ 1270000 w 10337800"/>
                    <a:gd name="connsiteY12-1326" fmla="*/ 139700 h 266700"/>
                    <a:gd name="connsiteX13-1327" fmla="*/ 1308100 w 10337800"/>
                    <a:gd name="connsiteY13-1328" fmla="*/ 101600 h 266700"/>
                    <a:gd name="connsiteX14-1329" fmla="*/ 1409700 w 10337800"/>
                    <a:gd name="connsiteY14-1330" fmla="*/ 139700 h 266700"/>
                    <a:gd name="connsiteX15-1331" fmla="*/ 1473200 w 10337800"/>
                    <a:gd name="connsiteY15-1332" fmla="*/ 165100 h 266700"/>
                    <a:gd name="connsiteX16-1333" fmla="*/ 1536700 w 10337800"/>
                    <a:gd name="connsiteY16-1334" fmla="*/ 76200 h 266700"/>
                    <a:gd name="connsiteX17-1335" fmla="*/ 1638300 w 10337800"/>
                    <a:gd name="connsiteY17-1336" fmla="*/ 165100 h 266700"/>
                    <a:gd name="connsiteX18-1337" fmla="*/ 1943100 w 10337800"/>
                    <a:gd name="connsiteY18-1338" fmla="*/ 152400 h 266700"/>
                    <a:gd name="connsiteX19-1339" fmla="*/ 2032000 w 10337800"/>
                    <a:gd name="connsiteY19-1340" fmla="*/ 88900 h 266700"/>
                    <a:gd name="connsiteX20-1341" fmla="*/ 2146300 w 10337800"/>
                    <a:gd name="connsiteY20-1342" fmla="*/ 152400 h 266700"/>
                    <a:gd name="connsiteX21-1343" fmla="*/ 2336800 w 10337800"/>
                    <a:gd name="connsiteY21-1344" fmla="*/ 127000 h 266700"/>
                    <a:gd name="connsiteX22-1345" fmla="*/ 2527300 w 10337800"/>
                    <a:gd name="connsiteY22-1346" fmla="*/ 177800 h 266700"/>
                    <a:gd name="connsiteX23-1347" fmla="*/ 2692400 w 10337800"/>
                    <a:gd name="connsiteY23-1348" fmla="*/ 88900 h 266700"/>
                    <a:gd name="connsiteX24-1349" fmla="*/ 3162300 w 10337800"/>
                    <a:gd name="connsiteY24-1350" fmla="*/ 139700 h 266700"/>
                    <a:gd name="connsiteX25-1351" fmla="*/ 3683000 w 10337800"/>
                    <a:gd name="connsiteY25-1352" fmla="*/ 127000 h 266700"/>
                    <a:gd name="connsiteX26-1353" fmla="*/ 3797300 w 10337800"/>
                    <a:gd name="connsiteY26-1354" fmla="*/ 114300 h 266700"/>
                    <a:gd name="connsiteX27-1355" fmla="*/ 4114800 w 10337800"/>
                    <a:gd name="connsiteY27-1356" fmla="*/ 165100 h 266700"/>
                    <a:gd name="connsiteX28-1357" fmla="*/ 4381500 w 10337800"/>
                    <a:gd name="connsiteY28-1358" fmla="*/ 165100 h 266700"/>
                    <a:gd name="connsiteX29-1359" fmla="*/ 4559300 w 10337800"/>
                    <a:gd name="connsiteY29-1360" fmla="*/ 88900 h 266700"/>
                    <a:gd name="connsiteX30-1361" fmla="*/ 4813300 w 10337800"/>
                    <a:gd name="connsiteY30-1362" fmla="*/ 139700 h 266700"/>
                    <a:gd name="connsiteX31-1363" fmla="*/ 4965700 w 10337800"/>
                    <a:gd name="connsiteY31-1364" fmla="*/ 76200 h 266700"/>
                    <a:gd name="connsiteX32-1365" fmla="*/ 5194300 w 10337800"/>
                    <a:gd name="connsiteY32-1366" fmla="*/ 241300 h 266700"/>
                    <a:gd name="connsiteX33-1367" fmla="*/ 5410200 w 10337800"/>
                    <a:gd name="connsiteY33-1368" fmla="*/ 139700 h 266700"/>
                    <a:gd name="connsiteX34-1369" fmla="*/ 5499100 w 10337800"/>
                    <a:gd name="connsiteY34-1370" fmla="*/ 88900 h 266700"/>
                    <a:gd name="connsiteX35-1371" fmla="*/ 5626100 w 10337800"/>
                    <a:gd name="connsiteY35-1372" fmla="*/ 228600 h 266700"/>
                    <a:gd name="connsiteX36-1373" fmla="*/ 5753100 w 10337800"/>
                    <a:gd name="connsiteY36-1374" fmla="*/ 190500 h 266700"/>
                    <a:gd name="connsiteX37-1375" fmla="*/ 5918200 w 10337800"/>
                    <a:gd name="connsiteY37-1376" fmla="*/ 165100 h 266700"/>
                    <a:gd name="connsiteX38-1377" fmla="*/ 6134100 w 10337800"/>
                    <a:gd name="connsiteY38-1378" fmla="*/ 76200 h 266700"/>
                    <a:gd name="connsiteX39-1379" fmla="*/ 6477000 w 10337800"/>
                    <a:gd name="connsiteY39-1380" fmla="*/ 114300 h 266700"/>
                    <a:gd name="connsiteX40-1381" fmla="*/ 6832600 w 10337800"/>
                    <a:gd name="connsiteY40-1382" fmla="*/ 101600 h 266700"/>
                    <a:gd name="connsiteX41-1383" fmla="*/ 6997700 w 10337800"/>
                    <a:gd name="connsiteY41-1384" fmla="*/ 88900 h 266700"/>
                    <a:gd name="connsiteX42-1385" fmla="*/ 7124700 w 10337800"/>
                    <a:gd name="connsiteY42-1386" fmla="*/ 177800 h 266700"/>
                    <a:gd name="connsiteX43-1387" fmla="*/ 7277100 w 10337800"/>
                    <a:gd name="connsiteY43-1388" fmla="*/ 114300 h 266700"/>
                    <a:gd name="connsiteX44-1389" fmla="*/ 7505700 w 10337800"/>
                    <a:gd name="connsiteY44-1390" fmla="*/ 177800 h 266700"/>
                    <a:gd name="connsiteX45-1391" fmla="*/ 7772400 w 10337800"/>
                    <a:gd name="connsiteY45-1392" fmla="*/ 152400 h 266700"/>
                    <a:gd name="connsiteX46-1393" fmla="*/ 7823200 w 10337800"/>
                    <a:gd name="connsiteY46-1394" fmla="*/ 76200 h 266700"/>
                    <a:gd name="connsiteX47-1395" fmla="*/ 7988300 w 10337800"/>
                    <a:gd name="connsiteY47-1396" fmla="*/ 152400 h 266700"/>
                    <a:gd name="connsiteX48-1397" fmla="*/ 8216900 w 10337800"/>
                    <a:gd name="connsiteY48-1398" fmla="*/ 152400 h 266700"/>
                    <a:gd name="connsiteX49-1399" fmla="*/ 8407400 w 10337800"/>
                    <a:gd name="connsiteY49-1400" fmla="*/ 127000 h 266700"/>
                    <a:gd name="connsiteX50-1401" fmla="*/ 8724900 w 10337800"/>
                    <a:gd name="connsiteY50-1402" fmla="*/ 228600 h 266700"/>
                    <a:gd name="connsiteX51-1403" fmla="*/ 8775700 w 10337800"/>
                    <a:gd name="connsiteY51-1404" fmla="*/ 241300 h 266700"/>
                    <a:gd name="connsiteX52-1405" fmla="*/ 8966200 w 10337800"/>
                    <a:gd name="connsiteY52-1406" fmla="*/ 215900 h 266700"/>
                    <a:gd name="connsiteX53-1407" fmla="*/ 8978900 w 10337800"/>
                    <a:gd name="connsiteY53-1408" fmla="*/ 152400 h 266700"/>
                    <a:gd name="connsiteX54-1409" fmla="*/ 9144000 w 10337800"/>
                    <a:gd name="connsiteY54-1410" fmla="*/ 228600 h 266700"/>
                    <a:gd name="connsiteX55-1411" fmla="*/ 9194800 w 10337800"/>
                    <a:gd name="connsiteY55-1412" fmla="*/ 165100 h 266700"/>
                    <a:gd name="connsiteX56-1413" fmla="*/ 9309100 w 10337800"/>
                    <a:gd name="connsiteY56-1414" fmla="*/ 266700 h 266700"/>
                    <a:gd name="connsiteX57-1415" fmla="*/ 9525000 w 10337800"/>
                    <a:gd name="connsiteY57-1416" fmla="*/ 215900 h 266700"/>
                    <a:gd name="connsiteX58-1417" fmla="*/ 9563100 w 10337800"/>
                    <a:gd name="connsiteY58-1418" fmla="*/ 127000 h 266700"/>
                    <a:gd name="connsiteX59-1419" fmla="*/ 9740900 w 10337800"/>
                    <a:gd name="connsiteY59-1420" fmla="*/ 177800 h 266700"/>
                    <a:gd name="connsiteX60-1421" fmla="*/ 10147300 w 10337800"/>
                    <a:gd name="connsiteY60-1422" fmla="*/ 190500 h 266700"/>
                    <a:gd name="connsiteX61-1423" fmla="*/ 10325100 w 10337800"/>
                    <a:gd name="connsiteY61-1424" fmla="*/ 88900 h 266700"/>
                    <a:gd name="connsiteX62-1425" fmla="*/ 10337800 w 10337800"/>
                    <a:gd name="connsiteY62-1426" fmla="*/ 12700 h 266700"/>
                    <a:gd name="connsiteX63-1427" fmla="*/ 0 w 10337800"/>
                    <a:gd name="connsiteY63-1428" fmla="*/ 0 h 266700"/>
                    <a:gd name="connsiteX64-1429" fmla="*/ 63500 w 10337800"/>
                    <a:gd name="connsiteY64-1430" fmla="*/ 88900 h 266700"/>
                    <a:gd name="connsiteX0-1431" fmla="*/ 63500 w 10337800"/>
                    <a:gd name="connsiteY0-1432" fmla="*/ 88900 h 266700"/>
                    <a:gd name="connsiteX1-1433" fmla="*/ 139700 w 10337800"/>
                    <a:gd name="connsiteY1-1434" fmla="*/ 190500 h 266700"/>
                    <a:gd name="connsiteX2-1435" fmla="*/ 279400 w 10337800"/>
                    <a:gd name="connsiteY2-1436" fmla="*/ 190500 h 266700"/>
                    <a:gd name="connsiteX3-1437" fmla="*/ 292100 w 10337800"/>
                    <a:gd name="connsiteY3-1438" fmla="*/ 114300 h 266700"/>
                    <a:gd name="connsiteX4-1439" fmla="*/ 431800 w 10337800"/>
                    <a:gd name="connsiteY4-1440" fmla="*/ 101600 h 266700"/>
                    <a:gd name="connsiteX5-1441" fmla="*/ 482600 w 10337800"/>
                    <a:gd name="connsiteY5-1442" fmla="*/ 203200 h 266700"/>
                    <a:gd name="connsiteX6-1443" fmla="*/ 711200 w 10337800"/>
                    <a:gd name="connsiteY6-1444" fmla="*/ 254000 h 266700"/>
                    <a:gd name="connsiteX7-1445" fmla="*/ 800100 w 10337800"/>
                    <a:gd name="connsiteY7-1446" fmla="*/ 127000 h 266700"/>
                    <a:gd name="connsiteX8-1447" fmla="*/ 952500 w 10337800"/>
                    <a:gd name="connsiteY8-1448" fmla="*/ 127000 h 266700"/>
                    <a:gd name="connsiteX9-1449" fmla="*/ 1066800 w 10337800"/>
                    <a:gd name="connsiteY9-1450" fmla="*/ 228600 h 266700"/>
                    <a:gd name="connsiteX10-1451" fmla="*/ 1130300 w 10337800"/>
                    <a:gd name="connsiteY10-1452" fmla="*/ 177800 h 266700"/>
                    <a:gd name="connsiteX11-1453" fmla="*/ 1193800 w 10337800"/>
                    <a:gd name="connsiteY11-1454" fmla="*/ 127000 h 266700"/>
                    <a:gd name="connsiteX12-1455" fmla="*/ 1270000 w 10337800"/>
                    <a:gd name="connsiteY12-1456" fmla="*/ 139700 h 266700"/>
                    <a:gd name="connsiteX13-1457" fmla="*/ 1308100 w 10337800"/>
                    <a:gd name="connsiteY13-1458" fmla="*/ 101600 h 266700"/>
                    <a:gd name="connsiteX14-1459" fmla="*/ 1409700 w 10337800"/>
                    <a:gd name="connsiteY14-1460" fmla="*/ 139700 h 266700"/>
                    <a:gd name="connsiteX15-1461" fmla="*/ 1473200 w 10337800"/>
                    <a:gd name="connsiteY15-1462" fmla="*/ 165100 h 266700"/>
                    <a:gd name="connsiteX16-1463" fmla="*/ 1536700 w 10337800"/>
                    <a:gd name="connsiteY16-1464" fmla="*/ 76200 h 266700"/>
                    <a:gd name="connsiteX17-1465" fmla="*/ 1638300 w 10337800"/>
                    <a:gd name="connsiteY17-1466" fmla="*/ 165100 h 266700"/>
                    <a:gd name="connsiteX18-1467" fmla="*/ 1943100 w 10337800"/>
                    <a:gd name="connsiteY18-1468" fmla="*/ 152400 h 266700"/>
                    <a:gd name="connsiteX19-1469" fmla="*/ 2032000 w 10337800"/>
                    <a:gd name="connsiteY19-1470" fmla="*/ 88900 h 266700"/>
                    <a:gd name="connsiteX20-1471" fmla="*/ 2146300 w 10337800"/>
                    <a:gd name="connsiteY20-1472" fmla="*/ 152400 h 266700"/>
                    <a:gd name="connsiteX21-1473" fmla="*/ 2336800 w 10337800"/>
                    <a:gd name="connsiteY21-1474" fmla="*/ 127000 h 266700"/>
                    <a:gd name="connsiteX22-1475" fmla="*/ 2527300 w 10337800"/>
                    <a:gd name="connsiteY22-1476" fmla="*/ 177800 h 266700"/>
                    <a:gd name="connsiteX23-1477" fmla="*/ 2692400 w 10337800"/>
                    <a:gd name="connsiteY23-1478" fmla="*/ 88900 h 266700"/>
                    <a:gd name="connsiteX24-1479" fmla="*/ 3162300 w 10337800"/>
                    <a:gd name="connsiteY24-1480" fmla="*/ 139700 h 266700"/>
                    <a:gd name="connsiteX25-1481" fmla="*/ 3683000 w 10337800"/>
                    <a:gd name="connsiteY25-1482" fmla="*/ 127000 h 266700"/>
                    <a:gd name="connsiteX26-1483" fmla="*/ 3797300 w 10337800"/>
                    <a:gd name="connsiteY26-1484" fmla="*/ 114300 h 266700"/>
                    <a:gd name="connsiteX27-1485" fmla="*/ 4114800 w 10337800"/>
                    <a:gd name="connsiteY27-1486" fmla="*/ 165100 h 266700"/>
                    <a:gd name="connsiteX28-1487" fmla="*/ 4381500 w 10337800"/>
                    <a:gd name="connsiteY28-1488" fmla="*/ 165100 h 266700"/>
                    <a:gd name="connsiteX29-1489" fmla="*/ 4559300 w 10337800"/>
                    <a:gd name="connsiteY29-1490" fmla="*/ 88900 h 266700"/>
                    <a:gd name="connsiteX30-1491" fmla="*/ 4813300 w 10337800"/>
                    <a:gd name="connsiteY30-1492" fmla="*/ 139700 h 266700"/>
                    <a:gd name="connsiteX31-1493" fmla="*/ 4965700 w 10337800"/>
                    <a:gd name="connsiteY31-1494" fmla="*/ 76200 h 266700"/>
                    <a:gd name="connsiteX32-1495" fmla="*/ 5194300 w 10337800"/>
                    <a:gd name="connsiteY32-1496" fmla="*/ 241300 h 266700"/>
                    <a:gd name="connsiteX33-1497" fmla="*/ 5410200 w 10337800"/>
                    <a:gd name="connsiteY33-1498" fmla="*/ 139700 h 266700"/>
                    <a:gd name="connsiteX34-1499" fmla="*/ 5499100 w 10337800"/>
                    <a:gd name="connsiteY34-1500" fmla="*/ 88900 h 266700"/>
                    <a:gd name="connsiteX35-1501" fmla="*/ 5626100 w 10337800"/>
                    <a:gd name="connsiteY35-1502" fmla="*/ 228600 h 266700"/>
                    <a:gd name="connsiteX36-1503" fmla="*/ 5753100 w 10337800"/>
                    <a:gd name="connsiteY36-1504" fmla="*/ 190500 h 266700"/>
                    <a:gd name="connsiteX37-1505" fmla="*/ 5918200 w 10337800"/>
                    <a:gd name="connsiteY37-1506" fmla="*/ 165100 h 266700"/>
                    <a:gd name="connsiteX38-1507" fmla="*/ 6134100 w 10337800"/>
                    <a:gd name="connsiteY38-1508" fmla="*/ 76200 h 266700"/>
                    <a:gd name="connsiteX39-1509" fmla="*/ 6477000 w 10337800"/>
                    <a:gd name="connsiteY39-1510" fmla="*/ 114300 h 266700"/>
                    <a:gd name="connsiteX40-1511" fmla="*/ 6832600 w 10337800"/>
                    <a:gd name="connsiteY40-1512" fmla="*/ 101600 h 266700"/>
                    <a:gd name="connsiteX41-1513" fmla="*/ 6997700 w 10337800"/>
                    <a:gd name="connsiteY41-1514" fmla="*/ 88900 h 266700"/>
                    <a:gd name="connsiteX42-1515" fmla="*/ 7124700 w 10337800"/>
                    <a:gd name="connsiteY42-1516" fmla="*/ 177800 h 266700"/>
                    <a:gd name="connsiteX43-1517" fmla="*/ 7277100 w 10337800"/>
                    <a:gd name="connsiteY43-1518" fmla="*/ 114300 h 266700"/>
                    <a:gd name="connsiteX44-1519" fmla="*/ 7505700 w 10337800"/>
                    <a:gd name="connsiteY44-1520" fmla="*/ 177800 h 266700"/>
                    <a:gd name="connsiteX45-1521" fmla="*/ 7772400 w 10337800"/>
                    <a:gd name="connsiteY45-1522" fmla="*/ 152400 h 266700"/>
                    <a:gd name="connsiteX46-1523" fmla="*/ 7823200 w 10337800"/>
                    <a:gd name="connsiteY46-1524" fmla="*/ 76200 h 266700"/>
                    <a:gd name="connsiteX47-1525" fmla="*/ 7988300 w 10337800"/>
                    <a:gd name="connsiteY47-1526" fmla="*/ 152400 h 266700"/>
                    <a:gd name="connsiteX48-1527" fmla="*/ 8216900 w 10337800"/>
                    <a:gd name="connsiteY48-1528" fmla="*/ 152400 h 266700"/>
                    <a:gd name="connsiteX49-1529" fmla="*/ 8407400 w 10337800"/>
                    <a:gd name="connsiteY49-1530" fmla="*/ 127000 h 266700"/>
                    <a:gd name="connsiteX50-1531" fmla="*/ 8724900 w 10337800"/>
                    <a:gd name="connsiteY50-1532" fmla="*/ 228600 h 266700"/>
                    <a:gd name="connsiteX51-1533" fmla="*/ 8775700 w 10337800"/>
                    <a:gd name="connsiteY51-1534" fmla="*/ 241300 h 266700"/>
                    <a:gd name="connsiteX52-1535" fmla="*/ 8966200 w 10337800"/>
                    <a:gd name="connsiteY52-1536" fmla="*/ 215900 h 266700"/>
                    <a:gd name="connsiteX53-1537" fmla="*/ 8978900 w 10337800"/>
                    <a:gd name="connsiteY53-1538" fmla="*/ 152400 h 266700"/>
                    <a:gd name="connsiteX54-1539" fmla="*/ 9144000 w 10337800"/>
                    <a:gd name="connsiteY54-1540" fmla="*/ 228600 h 266700"/>
                    <a:gd name="connsiteX55-1541" fmla="*/ 9194800 w 10337800"/>
                    <a:gd name="connsiteY55-1542" fmla="*/ 165100 h 266700"/>
                    <a:gd name="connsiteX56-1543" fmla="*/ 9309100 w 10337800"/>
                    <a:gd name="connsiteY56-1544" fmla="*/ 266700 h 266700"/>
                    <a:gd name="connsiteX57-1545" fmla="*/ 9525000 w 10337800"/>
                    <a:gd name="connsiteY57-1546" fmla="*/ 215900 h 266700"/>
                    <a:gd name="connsiteX58-1547" fmla="*/ 9563100 w 10337800"/>
                    <a:gd name="connsiteY58-1548" fmla="*/ 127000 h 266700"/>
                    <a:gd name="connsiteX59-1549" fmla="*/ 9740900 w 10337800"/>
                    <a:gd name="connsiteY59-1550" fmla="*/ 177800 h 266700"/>
                    <a:gd name="connsiteX60-1551" fmla="*/ 10147300 w 10337800"/>
                    <a:gd name="connsiteY60-1552" fmla="*/ 190500 h 266700"/>
                    <a:gd name="connsiteX61-1553" fmla="*/ 10325100 w 10337800"/>
                    <a:gd name="connsiteY61-1554" fmla="*/ 88900 h 266700"/>
                    <a:gd name="connsiteX62-1555" fmla="*/ 10337800 w 10337800"/>
                    <a:gd name="connsiteY62-1556" fmla="*/ 12700 h 266700"/>
                    <a:gd name="connsiteX63-1557" fmla="*/ 0 w 10337800"/>
                    <a:gd name="connsiteY63-1558" fmla="*/ 0 h 266700"/>
                    <a:gd name="connsiteX64-1559" fmla="*/ 63500 w 10337800"/>
                    <a:gd name="connsiteY64-1560" fmla="*/ 88900 h 266700"/>
                    <a:gd name="connsiteX0-1561" fmla="*/ 63500 w 10337800"/>
                    <a:gd name="connsiteY0-1562" fmla="*/ 88900 h 266700"/>
                    <a:gd name="connsiteX1-1563" fmla="*/ 139700 w 10337800"/>
                    <a:gd name="connsiteY1-1564" fmla="*/ 190500 h 266700"/>
                    <a:gd name="connsiteX2-1565" fmla="*/ 279400 w 10337800"/>
                    <a:gd name="connsiteY2-1566" fmla="*/ 190500 h 266700"/>
                    <a:gd name="connsiteX3-1567" fmla="*/ 292100 w 10337800"/>
                    <a:gd name="connsiteY3-1568" fmla="*/ 114300 h 266700"/>
                    <a:gd name="connsiteX4-1569" fmla="*/ 431800 w 10337800"/>
                    <a:gd name="connsiteY4-1570" fmla="*/ 101600 h 266700"/>
                    <a:gd name="connsiteX5-1571" fmla="*/ 482600 w 10337800"/>
                    <a:gd name="connsiteY5-1572" fmla="*/ 203200 h 266700"/>
                    <a:gd name="connsiteX6-1573" fmla="*/ 711200 w 10337800"/>
                    <a:gd name="connsiteY6-1574" fmla="*/ 254000 h 266700"/>
                    <a:gd name="connsiteX7-1575" fmla="*/ 800100 w 10337800"/>
                    <a:gd name="connsiteY7-1576" fmla="*/ 127000 h 266700"/>
                    <a:gd name="connsiteX8-1577" fmla="*/ 952500 w 10337800"/>
                    <a:gd name="connsiteY8-1578" fmla="*/ 127000 h 266700"/>
                    <a:gd name="connsiteX9-1579" fmla="*/ 1066800 w 10337800"/>
                    <a:gd name="connsiteY9-1580" fmla="*/ 228600 h 266700"/>
                    <a:gd name="connsiteX10-1581" fmla="*/ 1130300 w 10337800"/>
                    <a:gd name="connsiteY10-1582" fmla="*/ 177800 h 266700"/>
                    <a:gd name="connsiteX11-1583" fmla="*/ 1193800 w 10337800"/>
                    <a:gd name="connsiteY11-1584" fmla="*/ 127000 h 266700"/>
                    <a:gd name="connsiteX12-1585" fmla="*/ 1270000 w 10337800"/>
                    <a:gd name="connsiteY12-1586" fmla="*/ 139700 h 266700"/>
                    <a:gd name="connsiteX13-1587" fmla="*/ 1308100 w 10337800"/>
                    <a:gd name="connsiteY13-1588" fmla="*/ 101600 h 266700"/>
                    <a:gd name="connsiteX14-1589" fmla="*/ 1409700 w 10337800"/>
                    <a:gd name="connsiteY14-1590" fmla="*/ 139700 h 266700"/>
                    <a:gd name="connsiteX15-1591" fmla="*/ 1473200 w 10337800"/>
                    <a:gd name="connsiteY15-1592" fmla="*/ 165100 h 266700"/>
                    <a:gd name="connsiteX16-1593" fmla="*/ 1536700 w 10337800"/>
                    <a:gd name="connsiteY16-1594" fmla="*/ 76200 h 266700"/>
                    <a:gd name="connsiteX17-1595" fmla="*/ 1638300 w 10337800"/>
                    <a:gd name="connsiteY17-1596" fmla="*/ 165100 h 266700"/>
                    <a:gd name="connsiteX18-1597" fmla="*/ 1943100 w 10337800"/>
                    <a:gd name="connsiteY18-1598" fmla="*/ 152400 h 266700"/>
                    <a:gd name="connsiteX19-1599" fmla="*/ 2032000 w 10337800"/>
                    <a:gd name="connsiteY19-1600" fmla="*/ 88900 h 266700"/>
                    <a:gd name="connsiteX20-1601" fmla="*/ 2146300 w 10337800"/>
                    <a:gd name="connsiteY20-1602" fmla="*/ 152400 h 266700"/>
                    <a:gd name="connsiteX21-1603" fmla="*/ 2336800 w 10337800"/>
                    <a:gd name="connsiteY21-1604" fmla="*/ 127000 h 266700"/>
                    <a:gd name="connsiteX22-1605" fmla="*/ 2527300 w 10337800"/>
                    <a:gd name="connsiteY22-1606" fmla="*/ 177800 h 266700"/>
                    <a:gd name="connsiteX23-1607" fmla="*/ 2692400 w 10337800"/>
                    <a:gd name="connsiteY23-1608" fmla="*/ 88900 h 266700"/>
                    <a:gd name="connsiteX24-1609" fmla="*/ 3162300 w 10337800"/>
                    <a:gd name="connsiteY24-1610" fmla="*/ 139700 h 266700"/>
                    <a:gd name="connsiteX25-1611" fmla="*/ 3683000 w 10337800"/>
                    <a:gd name="connsiteY25-1612" fmla="*/ 127000 h 266700"/>
                    <a:gd name="connsiteX26-1613" fmla="*/ 3797300 w 10337800"/>
                    <a:gd name="connsiteY26-1614" fmla="*/ 114300 h 266700"/>
                    <a:gd name="connsiteX27-1615" fmla="*/ 4114800 w 10337800"/>
                    <a:gd name="connsiteY27-1616" fmla="*/ 165100 h 266700"/>
                    <a:gd name="connsiteX28-1617" fmla="*/ 4381500 w 10337800"/>
                    <a:gd name="connsiteY28-1618" fmla="*/ 165100 h 266700"/>
                    <a:gd name="connsiteX29-1619" fmla="*/ 4559300 w 10337800"/>
                    <a:gd name="connsiteY29-1620" fmla="*/ 88900 h 266700"/>
                    <a:gd name="connsiteX30-1621" fmla="*/ 4813300 w 10337800"/>
                    <a:gd name="connsiteY30-1622" fmla="*/ 139700 h 266700"/>
                    <a:gd name="connsiteX31-1623" fmla="*/ 4965700 w 10337800"/>
                    <a:gd name="connsiteY31-1624" fmla="*/ 76200 h 266700"/>
                    <a:gd name="connsiteX32-1625" fmla="*/ 5194300 w 10337800"/>
                    <a:gd name="connsiteY32-1626" fmla="*/ 241300 h 266700"/>
                    <a:gd name="connsiteX33-1627" fmla="*/ 5410200 w 10337800"/>
                    <a:gd name="connsiteY33-1628" fmla="*/ 139700 h 266700"/>
                    <a:gd name="connsiteX34-1629" fmla="*/ 5499100 w 10337800"/>
                    <a:gd name="connsiteY34-1630" fmla="*/ 88900 h 266700"/>
                    <a:gd name="connsiteX35-1631" fmla="*/ 5626100 w 10337800"/>
                    <a:gd name="connsiteY35-1632" fmla="*/ 228600 h 266700"/>
                    <a:gd name="connsiteX36-1633" fmla="*/ 5753100 w 10337800"/>
                    <a:gd name="connsiteY36-1634" fmla="*/ 190500 h 266700"/>
                    <a:gd name="connsiteX37-1635" fmla="*/ 5918200 w 10337800"/>
                    <a:gd name="connsiteY37-1636" fmla="*/ 165100 h 266700"/>
                    <a:gd name="connsiteX38-1637" fmla="*/ 6134100 w 10337800"/>
                    <a:gd name="connsiteY38-1638" fmla="*/ 76200 h 266700"/>
                    <a:gd name="connsiteX39-1639" fmla="*/ 6477000 w 10337800"/>
                    <a:gd name="connsiteY39-1640" fmla="*/ 114300 h 266700"/>
                    <a:gd name="connsiteX40-1641" fmla="*/ 6832600 w 10337800"/>
                    <a:gd name="connsiteY40-1642" fmla="*/ 101600 h 266700"/>
                    <a:gd name="connsiteX41-1643" fmla="*/ 6997700 w 10337800"/>
                    <a:gd name="connsiteY41-1644" fmla="*/ 88900 h 266700"/>
                    <a:gd name="connsiteX42-1645" fmla="*/ 7124700 w 10337800"/>
                    <a:gd name="connsiteY42-1646" fmla="*/ 177800 h 266700"/>
                    <a:gd name="connsiteX43-1647" fmla="*/ 7277100 w 10337800"/>
                    <a:gd name="connsiteY43-1648" fmla="*/ 114300 h 266700"/>
                    <a:gd name="connsiteX44-1649" fmla="*/ 7505700 w 10337800"/>
                    <a:gd name="connsiteY44-1650" fmla="*/ 177800 h 266700"/>
                    <a:gd name="connsiteX45-1651" fmla="*/ 7772400 w 10337800"/>
                    <a:gd name="connsiteY45-1652" fmla="*/ 152400 h 266700"/>
                    <a:gd name="connsiteX46-1653" fmla="*/ 7823200 w 10337800"/>
                    <a:gd name="connsiteY46-1654" fmla="*/ 76200 h 266700"/>
                    <a:gd name="connsiteX47-1655" fmla="*/ 7988300 w 10337800"/>
                    <a:gd name="connsiteY47-1656" fmla="*/ 152400 h 266700"/>
                    <a:gd name="connsiteX48-1657" fmla="*/ 8216900 w 10337800"/>
                    <a:gd name="connsiteY48-1658" fmla="*/ 152400 h 266700"/>
                    <a:gd name="connsiteX49-1659" fmla="*/ 8407400 w 10337800"/>
                    <a:gd name="connsiteY49-1660" fmla="*/ 127000 h 266700"/>
                    <a:gd name="connsiteX50-1661" fmla="*/ 8724900 w 10337800"/>
                    <a:gd name="connsiteY50-1662" fmla="*/ 228600 h 266700"/>
                    <a:gd name="connsiteX51-1663" fmla="*/ 8775700 w 10337800"/>
                    <a:gd name="connsiteY51-1664" fmla="*/ 241300 h 266700"/>
                    <a:gd name="connsiteX52-1665" fmla="*/ 8966200 w 10337800"/>
                    <a:gd name="connsiteY52-1666" fmla="*/ 215900 h 266700"/>
                    <a:gd name="connsiteX53-1667" fmla="*/ 8978900 w 10337800"/>
                    <a:gd name="connsiteY53-1668" fmla="*/ 152400 h 266700"/>
                    <a:gd name="connsiteX54-1669" fmla="*/ 9144000 w 10337800"/>
                    <a:gd name="connsiteY54-1670" fmla="*/ 228600 h 266700"/>
                    <a:gd name="connsiteX55-1671" fmla="*/ 9194800 w 10337800"/>
                    <a:gd name="connsiteY55-1672" fmla="*/ 165100 h 266700"/>
                    <a:gd name="connsiteX56-1673" fmla="*/ 9309100 w 10337800"/>
                    <a:gd name="connsiteY56-1674" fmla="*/ 266700 h 266700"/>
                    <a:gd name="connsiteX57-1675" fmla="*/ 9525000 w 10337800"/>
                    <a:gd name="connsiteY57-1676" fmla="*/ 215900 h 266700"/>
                    <a:gd name="connsiteX58-1677" fmla="*/ 9563100 w 10337800"/>
                    <a:gd name="connsiteY58-1678" fmla="*/ 127000 h 266700"/>
                    <a:gd name="connsiteX59-1679" fmla="*/ 9740900 w 10337800"/>
                    <a:gd name="connsiteY59-1680" fmla="*/ 177800 h 266700"/>
                    <a:gd name="connsiteX60-1681" fmla="*/ 10147300 w 10337800"/>
                    <a:gd name="connsiteY60-1682" fmla="*/ 190500 h 266700"/>
                    <a:gd name="connsiteX61-1683" fmla="*/ 10325100 w 10337800"/>
                    <a:gd name="connsiteY61-1684" fmla="*/ 88900 h 266700"/>
                    <a:gd name="connsiteX62-1685" fmla="*/ 10337800 w 10337800"/>
                    <a:gd name="connsiteY62-1686" fmla="*/ 12700 h 266700"/>
                    <a:gd name="connsiteX63-1687" fmla="*/ 0 w 10337800"/>
                    <a:gd name="connsiteY63-1688" fmla="*/ 0 h 266700"/>
                    <a:gd name="connsiteX64-1689" fmla="*/ 63500 w 10337800"/>
                    <a:gd name="connsiteY64-1690" fmla="*/ 88900 h 266700"/>
                    <a:gd name="connsiteX0-1691" fmla="*/ 63500 w 10337800"/>
                    <a:gd name="connsiteY0-1692" fmla="*/ 88900 h 266700"/>
                    <a:gd name="connsiteX1-1693" fmla="*/ 139700 w 10337800"/>
                    <a:gd name="connsiteY1-1694" fmla="*/ 190500 h 266700"/>
                    <a:gd name="connsiteX2-1695" fmla="*/ 279400 w 10337800"/>
                    <a:gd name="connsiteY2-1696" fmla="*/ 190500 h 266700"/>
                    <a:gd name="connsiteX3-1697" fmla="*/ 292100 w 10337800"/>
                    <a:gd name="connsiteY3-1698" fmla="*/ 114300 h 266700"/>
                    <a:gd name="connsiteX4-1699" fmla="*/ 431800 w 10337800"/>
                    <a:gd name="connsiteY4-1700" fmla="*/ 101600 h 266700"/>
                    <a:gd name="connsiteX5-1701" fmla="*/ 482600 w 10337800"/>
                    <a:gd name="connsiteY5-1702" fmla="*/ 203200 h 266700"/>
                    <a:gd name="connsiteX6-1703" fmla="*/ 711200 w 10337800"/>
                    <a:gd name="connsiteY6-1704" fmla="*/ 254000 h 266700"/>
                    <a:gd name="connsiteX7-1705" fmla="*/ 800100 w 10337800"/>
                    <a:gd name="connsiteY7-1706" fmla="*/ 127000 h 266700"/>
                    <a:gd name="connsiteX8-1707" fmla="*/ 952500 w 10337800"/>
                    <a:gd name="connsiteY8-1708" fmla="*/ 127000 h 266700"/>
                    <a:gd name="connsiteX9-1709" fmla="*/ 1066800 w 10337800"/>
                    <a:gd name="connsiteY9-1710" fmla="*/ 228600 h 266700"/>
                    <a:gd name="connsiteX10-1711" fmla="*/ 1130300 w 10337800"/>
                    <a:gd name="connsiteY10-1712" fmla="*/ 177800 h 266700"/>
                    <a:gd name="connsiteX11-1713" fmla="*/ 1193800 w 10337800"/>
                    <a:gd name="connsiteY11-1714" fmla="*/ 127000 h 266700"/>
                    <a:gd name="connsiteX12-1715" fmla="*/ 1270000 w 10337800"/>
                    <a:gd name="connsiteY12-1716" fmla="*/ 139700 h 266700"/>
                    <a:gd name="connsiteX13-1717" fmla="*/ 1308100 w 10337800"/>
                    <a:gd name="connsiteY13-1718" fmla="*/ 101600 h 266700"/>
                    <a:gd name="connsiteX14-1719" fmla="*/ 1409700 w 10337800"/>
                    <a:gd name="connsiteY14-1720" fmla="*/ 139700 h 266700"/>
                    <a:gd name="connsiteX15-1721" fmla="*/ 1473200 w 10337800"/>
                    <a:gd name="connsiteY15-1722" fmla="*/ 165100 h 266700"/>
                    <a:gd name="connsiteX16-1723" fmla="*/ 1536700 w 10337800"/>
                    <a:gd name="connsiteY16-1724" fmla="*/ 76200 h 266700"/>
                    <a:gd name="connsiteX17-1725" fmla="*/ 1638300 w 10337800"/>
                    <a:gd name="connsiteY17-1726" fmla="*/ 165100 h 266700"/>
                    <a:gd name="connsiteX18-1727" fmla="*/ 1943100 w 10337800"/>
                    <a:gd name="connsiteY18-1728" fmla="*/ 152400 h 266700"/>
                    <a:gd name="connsiteX19-1729" fmla="*/ 2032000 w 10337800"/>
                    <a:gd name="connsiteY19-1730" fmla="*/ 88900 h 266700"/>
                    <a:gd name="connsiteX20-1731" fmla="*/ 2146300 w 10337800"/>
                    <a:gd name="connsiteY20-1732" fmla="*/ 152400 h 266700"/>
                    <a:gd name="connsiteX21-1733" fmla="*/ 2336800 w 10337800"/>
                    <a:gd name="connsiteY21-1734" fmla="*/ 127000 h 266700"/>
                    <a:gd name="connsiteX22-1735" fmla="*/ 2527300 w 10337800"/>
                    <a:gd name="connsiteY22-1736" fmla="*/ 177800 h 266700"/>
                    <a:gd name="connsiteX23-1737" fmla="*/ 2692400 w 10337800"/>
                    <a:gd name="connsiteY23-1738" fmla="*/ 88900 h 266700"/>
                    <a:gd name="connsiteX24-1739" fmla="*/ 3162300 w 10337800"/>
                    <a:gd name="connsiteY24-1740" fmla="*/ 139700 h 266700"/>
                    <a:gd name="connsiteX25-1741" fmla="*/ 3683000 w 10337800"/>
                    <a:gd name="connsiteY25-1742" fmla="*/ 127000 h 266700"/>
                    <a:gd name="connsiteX26-1743" fmla="*/ 3797300 w 10337800"/>
                    <a:gd name="connsiteY26-1744" fmla="*/ 114300 h 266700"/>
                    <a:gd name="connsiteX27-1745" fmla="*/ 4114800 w 10337800"/>
                    <a:gd name="connsiteY27-1746" fmla="*/ 165100 h 266700"/>
                    <a:gd name="connsiteX28-1747" fmla="*/ 4381500 w 10337800"/>
                    <a:gd name="connsiteY28-1748" fmla="*/ 165100 h 266700"/>
                    <a:gd name="connsiteX29-1749" fmla="*/ 4559300 w 10337800"/>
                    <a:gd name="connsiteY29-1750" fmla="*/ 88900 h 266700"/>
                    <a:gd name="connsiteX30-1751" fmla="*/ 4813300 w 10337800"/>
                    <a:gd name="connsiteY30-1752" fmla="*/ 139700 h 266700"/>
                    <a:gd name="connsiteX31-1753" fmla="*/ 4965700 w 10337800"/>
                    <a:gd name="connsiteY31-1754" fmla="*/ 76200 h 266700"/>
                    <a:gd name="connsiteX32-1755" fmla="*/ 5194300 w 10337800"/>
                    <a:gd name="connsiteY32-1756" fmla="*/ 241300 h 266700"/>
                    <a:gd name="connsiteX33-1757" fmla="*/ 5410200 w 10337800"/>
                    <a:gd name="connsiteY33-1758" fmla="*/ 139700 h 266700"/>
                    <a:gd name="connsiteX34-1759" fmla="*/ 5499100 w 10337800"/>
                    <a:gd name="connsiteY34-1760" fmla="*/ 88900 h 266700"/>
                    <a:gd name="connsiteX35-1761" fmla="*/ 5626100 w 10337800"/>
                    <a:gd name="connsiteY35-1762" fmla="*/ 228600 h 266700"/>
                    <a:gd name="connsiteX36-1763" fmla="*/ 5753100 w 10337800"/>
                    <a:gd name="connsiteY36-1764" fmla="*/ 190500 h 266700"/>
                    <a:gd name="connsiteX37-1765" fmla="*/ 5918200 w 10337800"/>
                    <a:gd name="connsiteY37-1766" fmla="*/ 165100 h 266700"/>
                    <a:gd name="connsiteX38-1767" fmla="*/ 6134100 w 10337800"/>
                    <a:gd name="connsiteY38-1768" fmla="*/ 76200 h 266700"/>
                    <a:gd name="connsiteX39-1769" fmla="*/ 6477000 w 10337800"/>
                    <a:gd name="connsiteY39-1770" fmla="*/ 114300 h 266700"/>
                    <a:gd name="connsiteX40-1771" fmla="*/ 6832600 w 10337800"/>
                    <a:gd name="connsiteY40-1772" fmla="*/ 101600 h 266700"/>
                    <a:gd name="connsiteX41-1773" fmla="*/ 6997700 w 10337800"/>
                    <a:gd name="connsiteY41-1774" fmla="*/ 88900 h 266700"/>
                    <a:gd name="connsiteX42-1775" fmla="*/ 7124700 w 10337800"/>
                    <a:gd name="connsiteY42-1776" fmla="*/ 177800 h 266700"/>
                    <a:gd name="connsiteX43-1777" fmla="*/ 7277100 w 10337800"/>
                    <a:gd name="connsiteY43-1778" fmla="*/ 114300 h 266700"/>
                    <a:gd name="connsiteX44-1779" fmla="*/ 7505700 w 10337800"/>
                    <a:gd name="connsiteY44-1780" fmla="*/ 177800 h 266700"/>
                    <a:gd name="connsiteX45-1781" fmla="*/ 7772400 w 10337800"/>
                    <a:gd name="connsiteY45-1782" fmla="*/ 152400 h 266700"/>
                    <a:gd name="connsiteX46-1783" fmla="*/ 7823200 w 10337800"/>
                    <a:gd name="connsiteY46-1784" fmla="*/ 76200 h 266700"/>
                    <a:gd name="connsiteX47-1785" fmla="*/ 7988300 w 10337800"/>
                    <a:gd name="connsiteY47-1786" fmla="*/ 152400 h 266700"/>
                    <a:gd name="connsiteX48-1787" fmla="*/ 8216900 w 10337800"/>
                    <a:gd name="connsiteY48-1788" fmla="*/ 152400 h 266700"/>
                    <a:gd name="connsiteX49-1789" fmla="*/ 8407400 w 10337800"/>
                    <a:gd name="connsiteY49-1790" fmla="*/ 127000 h 266700"/>
                    <a:gd name="connsiteX50-1791" fmla="*/ 8724900 w 10337800"/>
                    <a:gd name="connsiteY50-1792" fmla="*/ 228600 h 266700"/>
                    <a:gd name="connsiteX51-1793" fmla="*/ 8775700 w 10337800"/>
                    <a:gd name="connsiteY51-1794" fmla="*/ 241300 h 266700"/>
                    <a:gd name="connsiteX52-1795" fmla="*/ 8966200 w 10337800"/>
                    <a:gd name="connsiteY52-1796" fmla="*/ 215900 h 266700"/>
                    <a:gd name="connsiteX53-1797" fmla="*/ 8978900 w 10337800"/>
                    <a:gd name="connsiteY53-1798" fmla="*/ 152400 h 266700"/>
                    <a:gd name="connsiteX54-1799" fmla="*/ 9144000 w 10337800"/>
                    <a:gd name="connsiteY54-1800" fmla="*/ 228600 h 266700"/>
                    <a:gd name="connsiteX55-1801" fmla="*/ 9194800 w 10337800"/>
                    <a:gd name="connsiteY55-1802" fmla="*/ 165100 h 266700"/>
                    <a:gd name="connsiteX56-1803" fmla="*/ 9309100 w 10337800"/>
                    <a:gd name="connsiteY56-1804" fmla="*/ 266700 h 266700"/>
                    <a:gd name="connsiteX57-1805" fmla="*/ 9525000 w 10337800"/>
                    <a:gd name="connsiteY57-1806" fmla="*/ 215900 h 266700"/>
                    <a:gd name="connsiteX58-1807" fmla="*/ 9563100 w 10337800"/>
                    <a:gd name="connsiteY58-1808" fmla="*/ 127000 h 266700"/>
                    <a:gd name="connsiteX59-1809" fmla="*/ 9740900 w 10337800"/>
                    <a:gd name="connsiteY59-1810" fmla="*/ 177800 h 266700"/>
                    <a:gd name="connsiteX60-1811" fmla="*/ 10147300 w 10337800"/>
                    <a:gd name="connsiteY60-1812" fmla="*/ 190500 h 266700"/>
                    <a:gd name="connsiteX61-1813" fmla="*/ 10325100 w 10337800"/>
                    <a:gd name="connsiteY61-1814" fmla="*/ 88900 h 266700"/>
                    <a:gd name="connsiteX62-1815" fmla="*/ 10337800 w 10337800"/>
                    <a:gd name="connsiteY62-1816" fmla="*/ 12700 h 266700"/>
                    <a:gd name="connsiteX63-1817" fmla="*/ 0 w 10337800"/>
                    <a:gd name="connsiteY63-1818" fmla="*/ 0 h 266700"/>
                    <a:gd name="connsiteX64-1819" fmla="*/ 63500 w 10337800"/>
                    <a:gd name="connsiteY64-1820" fmla="*/ 88900 h 266700"/>
                    <a:gd name="connsiteX0-1821" fmla="*/ 63500 w 10337800"/>
                    <a:gd name="connsiteY0-1822" fmla="*/ 88900 h 266700"/>
                    <a:gd name="connsiteX1-1823" fmla="*/ 139700 w 10337800"/>
                    <a:gd name="connsiteY1-1824" fmla="*/ 190500 h 266700"/>
                    <a:gd name="connsiteX2-1825" fmla="*/ 279400 w 10337800"/>
                    <a:gd name="connsiteY2-1826" fmla="*/ 190500 h 266700"/>
                    <a:gd name="connsiteX3-1827" fmla="*/ 292100 w 10337800"/>
                    <a:gd name="connsiteY3-1828" fmla="*/ 114300 h 266700"/>
                    <a:gd name="connsiteX4-1829" fmla="*/ 431800 w 10337800"/>
                    <a:gd name="connsiteY4-1830" fmla="*/ 101600 h 266700"/>
                    <a:gd name="connsiteX5-1831" fmla="*/ 482600 w 10337800"/>
                    <a:gd name="connsiteY5-1832" fmla="*/ 203200 h 266700"/>
                    <a:gd name="connsiteX6-1833" fmla="*/ 711200 w 10337800"/>
                    <a:gd name="connsiteY6-1834" fmla="*/ 254000 h 266700"/>
                    <a:gd name="connsiteX7-1835" fmla="*/ 800100 w 10337800"/>
                    <a:gd name="connsiteY7-1836" fmla="*/ 127000 h 266700"/>
                    <a:gd name="connsiteX8-1837" fmla="*/ 952500 w 10337800"/>
                    <a:gd name="connsiteY8-1838" fmla="*/ 127000 h 266700"/>
                    <a:gd name="connsiteX9-1839" fmla="*/ 1066800 w 10337800"/>
                    <a:gd name="connsiteY9-1840" fmla="*/ 228600 h 266700"/>
                    <a:gd name="connsiteX10-1841" fmla="*/ 1130300 w 10337800"/>
                    <a:gd name="connsiteY10-1842" fmla="*/ 177800 h 266700"/>
                    <a:gd name="connsiteX11-1843" fmla="*/ 1193800 w 10337800"/>
                    <a:gd name="connsiteY11-1844" fmla="*/ 127000 h 266700"/>
                    <a:gd name="connsiteX12-1845" fmla="*/ 1270000 w 10337800"/>
                    <a:gd name="connsiteY12-1846" fmla="*/ 139700 h 266700"/>
                    <a:gd name="connsiteX13-1847" fmla="*/ 1308100 w 10337800"/>
                    <a:gd name="connsiteY13-1848" fmla="*/ 101600 h 266700"/>
                    <a:gd name="connsiteX14-1849" fmla="*/ 1409700 w 10337800"/>
                    <a:gd name="connsiteY14-1850" fmla="*/ 139700 h 266700"/>
                    <a:gd name="connsiteX15-1851" fmla="*/ 1473200 w 10337800"/>
                    <a:gd name="connsiteY15-1852" fmla="*/ 165100 h 266700"/>
                    <a:gd name="connsiteX16-1853" fmla="*/ 1536700 w 10337800"/>
                    <a:gd name="connsiteY16-1854" fmla="*/ 76200 h 266700"/>
                    <a:gd name="connsiteX17-1855" fmla="*/ 1638300 w 10337800"/>
                    <a:gd name="connsiteY17-1856" fmla="*/ 165100 h 266700"/>
                    <a:gd name="connsiteX18-1857" fmla="*/ 1943100 w 10337800"/>
                    <a:gd name="connsiteY18-1858" fmla="*/ 152400 h 266700"/>
                    <a:gd name="connsiteX19-1859" fmla="*/ 2032000 w 10337800"/>
                    <a:gd name="connsiteY19-1860" fmla="*/ 88900 h 266700"/>
                    <a:gd name="connsiteX20-1861" fmla="*/ 2146300 w 10337800"/>
                    <a:gd name="connsiteY20-1862" fmla="*/ 152400 h 266700"/>
                    <a:gd name="connsiteX21-1863" fmla="*/ 2336800 w 10337800"/>
                    <a:gd name="connsiteY21-1864" fmla="*/ 127000 h 266700"/>
                    <a:gd name="connsiteX22-1865" fmla="*/ 2527300 w 10337800"/>
                    <a:gd name="connsiteY22-1866" fmla="*/ 177800 h 266700"/>
                    <a:gd name="connsiteX23-1867" fmla="*/ 2692400 w 10337800"/>
                    <a:gd name="connsiteY23-1868" fmla="*/ 88900 h 266700"/>
                    <a:gd name="connsiteX24-1869" fmla="*/ 3162300 w 10337800"/>
                    <a:gd name="connsiteY24-1870" fmla="*/ 139700 h 266700"/>
                    <a:gd name="connsiteX25-1871" fmla="*/ 3683000 w 10337800"/>
                    <a:gd name="connsiteY25-1872" fmla="*/ 127000 h 266700"/>
                    <a:gd name="connsiteX26-1873" fmla="*/ 3797300 w 10337800"/>
                    <a:gd name="connsiteY26-1874" fmla="*/ 114300 h 266700"/>
                    <a:gd name="connsiteX27-1875" fmla="*/ 4114800 w 10337800"/>
                    <a:gd name="connsiteY27-1876" fmla="*/ 165100 h 266700"/>
                    <a:gd name="connsiteX28-1877" fmla="*/ 4381500 w 10337800"/>
                    <a:gd name="connsiteY28-1878" fmla="*/ 165100 h 266700"/>
                    <a:gd name="connsiteX29-1879" fmla="*/ 4559300 w 10337800"/>
                    <a:gd name="connsiteY29-1880" fmla="*/ 88900 h 266700"/>
                    <a:gd name="connsiteX30-1881" fmla="*/ 4813300 w 10337800"/>
                    <a:gd name="connsiteY30-1882" fmla="*/ 139700 h 266700"/>
                    <a:gd name="connsiteX31-1883" fmla="*/ 4965700 w 10337800"/>
                    <a:gd name="connsiteY31-1884" fmla="*/ 76200 h 266700"/>
                    <a:gd name="connsiteX32-1885" fmla="*/ 5194300 w 10337800"/>
                    <a:gd name="connsiteY32-1886" fmla="*/ 241300 h 266700"/>
                    <a:gd name="connsiteX33-1887" fmla="*/ 5410200 w 10337800"/>
                    <a:gd name="connsiteY33-1888" fmla="*/ 139700 h 266700"/>
                    <a:gd name="connsiteX34-1889" fmla="*/ 5499100 w 10337800"/>
                    <a:gd name="connsiteY34-1890" fmla="*/ 88900 h 266700"/>
                    <a:gd name="connsiteX35-1891" fmla="*/ 5626100 w 10337800"/>
                    <a:gd name="connsiteY35-1892" fmla="*/ 228600 h 266700"/>
                    <a:gd name="connsiteX36-1893" fmla="*/ 5753100 w 10337800"/>
                    <a:gd name="connsiteY36-1894" fmla="*/ 190500 h 266700"/>
                    <a:gd name="connsiteX37-1895" fmla="*/ 5918200 w 10337800"/>
                    <a:gd name="connsiteY37-1896" fmla="*/ 165100 h 266700"/>
                    <a:gd name="connsiteX38-1897" fmla="*/ 6134100 w 10337800"/>
                    <a:gd name="connsiteY38-1898" fmla="*/ 76200 h 266700"/>
                    <a:gd name="connsiteX39-1899" fmla="*/ 6477000 w 10337800"/>
                    <a:gd name="connsiteY39-1900" fmla="*/ 114300 h 266700"/>
                    <a:gd name="connsiteX40-1901" fmla="*/ 6832600 w 10337800"/>
                    <a:gd name="connsiteY40-1902" fmla="*/ 101600 h 266700"/>
                    <a:gd name="connsiteX41-1903" fmla="*/ 6997700 w 10337800"/>
                    <a:gd name="connsiteY41-1904" fmla="*/ 88900 h 266700"/>
                    <a:gd name="connsiteX42-1905" fmla="*/ 7124700 w 10337800"/>
                    <a:gd name="connsiteY42-1906" fmla="*/ 177800 h 266700"/>
                    <a:gd name="connsiteX43-1907" fmla="*/ 7277100 w 10337800"/>
                    <a:gd name="connsiteY43-1908" fmla="*/ 114300 h 266700"/>
                    <a:gd name="connsiteX44-1909" fmla="*/ 7505700 w 10337800"/>
                    <a:gd name="connsiteY44-1910" fmla="*/ 177800 h 266700"/>
                    <a:gd name="connsiteX45-1911" fmla="*/ 7772400 w 10337800"/>
                    <a:gd name="connsiteY45-1912" fmla="*/ 152400 h 266700"/>
                    <a:gd name="connsiteX46-1913" fmla="*/ 7823200 w 10337800"/>
                    <a:gd name="connsiteY46-1914" fmla="*/ 76200 h 266700"/>
                    <a:gd name="connsiteX47-1915" fmla="*/ 7988300 w 10337800"/>
                    <a:gd name="connsiteY47-1916" fmla="*/ 152400 h 266700"/>
                    <a:gd name="connsiteX48-1917" fmla="*/ 8216900 w 10337800"/>
                    <a:gd name="connsiteY48-1918" fmla="*/ 152400 h 266700"/>
                    <a:gd name="connsiteX49-1919" fmla="*/ 8407400 w 10337800"/>
                    <a:gd name="connsiteY49-1920" fmla="*/ 127000 h 266700"/>
                    <a:gd name="connsiteX50-1921" fmla="*/ 8724900 w 10337800"/>
                    <a:gd name="connsiteY50-1922" fmla="*/ 228600 h 266700"/>
                    <a:gd name="connsiteX51-1923" fmla="*/ 8775700 w 10337800"/>
                    <a:gd name="connsiteY51-1924" fmla="*/ 241300 h 266700"/>
                    <a:gd name="connsiteX52-1925" fmla="*/ 8966200 w 10337800"/>
                    <a:gd name="connsiteY52-1926" fmla="*/ 215900 h 266700"/>
                    <a:gd name="connsiteX53-1927" fmla="*/ 8978900 w 10337800"/>
                    <a:gd name="connsiteY53-1928" fmla="*/ 152400 h 266700"/>
                    <a:gd name="connsiteX54-1929" fmla="*/ 9144000 w 10337800"/>
                    <a:gd name="connsiteY54-1930" fmla="*/ 228600 h 266700"/>
                    <a:gd name="connsiteX55-1931" fmla="*/ 9194800 w 10337800"/>
                    <a:gd name="connsiteY55-1932" fmla="*/ 165100 h 266700"/>
                    <a:gd name="connsiteX56-1933" fmla="*/ 9309100 w 10337800"/>
                    <a:gd name="connsiteY56-1934" fmla="*/ 266700 h 266700"/>
                    <a:gd name="connsiteX57-1935" fmla="*/ 9525000 w 10337800"/>
                    <a:gd name="connsiteY57-1936" fmla="*/ 215900 h 266700"/>
                    <a:gd name="connsiteX58-1937" fmla="*/ 9563100 w 10337800"/>
                    <a:gd name="connsiteY58-1938" fmla="*/ 127000 h 266700"/>
                    <a:gd name="connsiteX59-1939" fmla="*/ 9740900 w 10337800"/>
                    <a:gd name="connsiteY59-1940" fmla="*/ 177800 h 266700"/>
                    <a:gd name="connsiteX60-1941" fmla="*/ 10147300 w 10337800"/>
                    <a:gd name="connsiteY60-1942" fmla="*/ 190500 h 266700"/>
                    <a:gd name="connsiteX61-1943" fmla="*/ 10325100 w 10337800"/>
                    <a:gd name="connsiteY61-1944" fmla="*/ 88900 h 266700"/>
                    <a:gd name="connsiteX62-1945" fmla="*/ 10337800 w 10337800"/>
                    <a:gd name="connsiteY62-1946" fmla="*/ 12700 h 266700"/>
                    <a:gd name="connsiteX63-1947" fmla="*/ 0 w 10337800"/>
                    <a:gd name="connsiteY63-1948" fmla="*/ 0 h 266700"/>
                    <a:gd name="connsiteX64-1949" fmla="*/ 63500 w 10337800"/>
                    <a:gd name="connsiteY64-1950" fmla="*/ 88900 h 266700"/>
                    <a:gd name="connsiteX0-1951" fmla="*/ 63500 w 10337800"/>
                    <a:gd name="connsiteY0-1952" fmla="*/ 88900 h 266700"/>
                    <a:gd name="connsiteX1-1953" fmla="*/ 139700 w 10337800"/>
                    <a:gd name="connsiteY1-1954" fmla="*/ 190500 h 266700"/>
                    <a:gd name="connsiteX2-1955" fmla="*/ 279400 w 10337800"/>
                    <a:gd name="connsiteY2-1956" fmla="*/ 190500 h 266700"/>
                    <a:gd name="connsiteX3-1957" fmla="*/ 292100 w 10337800"/>
                    <a:gd name="connsiteY3-1958" fmla="*/ 114300 h 266700"/>
                    <a:gd name="connsiteX4-1959" fmla="*/ 431800 w 10337800"/>
                    <a:gd name="connsiteY4-1960" fmla="*/ 101600 h 266700"/>
                    <a:gd name="connsiteX5-1961" fmla="*/ 482600 w 10337800"/>
                    <a:gd name="connsiteY5-1962" fmla="*/ 203200 h 266700"/>
                    <a:gd name="connsiteX6-1963" fmla="*/ 711200 w 10337800"/>
                    <a:gd name="connsiteY6-1964" fmla="*/ 254000 h 266700"/>
                    <a:gd name="connsiteX7-1965" fmla="*/ 800100 w 10337800"/>
                    <a:gd name="connsiteY7-1966" fmla="*/ 127000 h 266700"/>
                    <a:gd name="connsiteX8-1967" fmla="*/ 952500 w 10337800"/>
                    <a:gd name="connsiteY8-1968" fmla="*/ 127000 h 266700"/>
                    <a:gd name="connsiteX9-1969" fmla="*/ 1066800 w 10337800"/>
                    <a:gd name="connsiteY9-1970" fmla="*/ 228600 h 266700"/>
                    <a:gd name="connsiteX10-1971" fmla="*/ 1130300 w 10337800"/>
                    <a:gd name="connsiteY10-1972" fmla="*/ 177800 h 266700"/>
                    <a:gd name="connsiteX11-1973" fmla="*/ 1193800 w 10337800"/>
                    <a:gd name="connsiteY11-1974" fmla="*/ 127000 h 266700"/>
                    <a:gd name="connsiteX12-1975" fmla="*/ 1270000 w 10337800"/>
                    <a:gd name="connsiteY12-1976" fmla="*/ 139700 h 266700"/>
                    <a:gd name="connsiteX13-1977" fmla="*/ 1308100 w 10337800"/>
                    <a:gd name="connsiteY13-1978" fmla="*/ 101600 h 266700"/>
                    <a:gd name="connsiteX14-1979" fmla="*/ 1409700 w 10337800"/>
                    <a:gd name="connsiteY14-1980" fmla="*/ 139700 h 266700"/>
                    <a:gd name="connsiteX15-1981" fmla="*/ 1473200 w 10337800"/>
                    <a:gd name="connsiteY15-1982" fmla="*/ 165100 h 266700"/>
                    <a:gd name="connsiteX16-1983" fmla="*/ 1536700 w 10337800"/>
                    <a:gd name="connsiteY16-1984" fmla="*/ 76200 h 266700"/>
                    <a:gd name="connsiteX17-1985" fmla="*/ 1638300 w 10337800"/>
                    <a:gd name="connsiteY17-1986" fmla="*/ 165100 h 266700"/>
                    <a:gd name="connsiteX18-1987" fmla="*/ 1943100 w 10337800"/>
                    <a:gd name="connsiteY18-1988" fmla="*/ 152400 h 266700"/>
                    <a:gd name="connsiteX19-1989" fmla="*/ 2032000 w 10337800"/>
                    <a:gd name="connsiteY19-1990" fmla="*/ 88900 h 266700"/>
                    <a:gd name="connsiteX20-1991" fmla="*/ 2146300 w 10337800"/>
                    <a:gd name="connsiteY20-1992" fmla="*/ 152400 h 266700"/>
                    <a:gd name="connsiteX21-1993" fmla="*/ 2336800 w 10337800"/>
                    <a:gd name="connsiteY21-1994" fmla="*/ 127000 h 266700"/>
                    <a:gd name="connsiteX22-1995" fmla="*/ 2527300 w 10337800"/>
                    <a:gd name="connsiteY22-1996" fmla="*/ 177800 h 266700"/>
                    <a:gd name="connsiteX23-1997" fmla="*/ 2692400 w 10337800"/>
                    <a:gd name="connsiteY23-1998" fmla="*/ 88900 h 266700"/>
                    <a:gd name="connsiteX24-1999" fmla="*/ 3162300 w 10337800"/>
                    <a:gd name="connsiteY24-2000" fmla="*/ 139700 h 266700"/>
                    <a:gd name="connsiteX25-2001" fmla="*/ 3683000 w 10337800"/>
                    <a:gd name="connsiteY25-2002" fmla="*/ 127000 h 266700"/>
                    <a:gd name="connsiteX26-2003" fmla="*/ 3797300 w 10337800"/>
                    <a:gd name="connsiteY26-2004" fmla="*/ 114300 h 266700"/>
                    <a:gd name="connsiteX27-2005" fmla="*/ 4114800 w 10337800"/>
                    <a:gd name="connsiteY27-2006" fmla="*/ 165100 h 266700"/>
                    <a:gd name="connsiteX28-2007" fmla="*/ 4381500 w 10337800"/>
                    <a:gd name="connsiteY28-2008" fmla="*/ 165100 h 266700"/>
                    <a:gd name="connsiteX29-2009" fmla="*/ 4559300 w 10337800"/>
                    <a:gd name="connsiteY29-2010" fmla="*/ 88900 h 266700"/>
                    <a:gd name="connsiteX30-2011" fmla="*/ 4813300 w 10337800"/>
                    <a:gd name="connsiteY30-2012" fmla="*/ 139700 h 266700"/>
                    <a:gd name="connsiteX31-2013" fmla="*/ 4965700 w 10337800"/>
                    <a:gd name="connsiteY31-2014" fmla="*/ 76200 h 266700"/>
                    <a:gd name="connsiteX32-2015" fmla="*/ 5194300 w 10337800"/>
                    <a:gd name="connsiteY32-2016" fmla="*/ 241300 h 266700"/>
                    <a:gd name="connsiteX33-2017" fmla="*/ 5410200 w 10337800"/>
                    <a:gd name="connsiteY33-2018" fmla="*/ 139700 h 266700"/>
                    <a:gd name="connsiteX34-2019" fmla="*/ 5499100 w 10337800"/>
                    <a:gd name="connsiteY34-2020" fmla="*/ 88900 h 266700"/>
                    <a:gd name="connsiteX35-2021" fmla="*/ 5626100 w 10337800"/>
                    <a:gd name="connsiteY35-2022" fmla="*/ 228600 h 266700"/>
                    <a:gd name="connsiteX36-2023" fmla="*/ 5753100 w 10337800"/>
                    <a:gd name="connsiteY36-2024" fmla="*/ 190500 h 266700"/>
                    <a:gd name="connsiteX37-2025" fmla="*/ 5918200 w 10337800"/>
                    <a:gd name="connsiteY37-2026" fmla="*/ 165100 h 266700"/>
                    <a:gd name="connsiteX38-2027" fmla="*/ 6134100 w 10337800"/>
                    <a:gd name="connsiteY38-2028" fmla="*/ 76200 h 266700"/>
                    <a:gd name="connsiteX39-2029" fmla="*/ 6477000 w 10337800"/>
                    <a:gd name="connsiteY39-2030" fmla="*/ 114300 h 266700"/>
                    <a:gd name="connsiteX40-2031" fmla="*/ 6832600 w 10337800"/>
                    <a:gd name="connsiteY40-2032" fmla="*/ 101600 h 266700"/>
                    <a:gd name="connsiteX41-2033" fmla="*/ 6997700 w 10337800"/>
                    <a:gd name="connsiteY41-2034" fmla="*/ 88900 h 266700"/>
                    <a:gd name="connsiteX42-2035" fmla="*/ 7124700 w 10337800"/>
                    <a:gd name="connsiteY42-2036" fmla="*/ 177800 h 266700"/>
                    <a:gd name="connsiteX43-2037" fmla="*/ 7277100 w 10337800"/>
                    <a:gd name="connsiteY43-2038" fmla="*/ 114300 h 266700"/>
                    <a:gd name="connsiteX44-2039" fmla="*/ 7505700 w 10337800"/>
                    <a:gd name="connsiteY44-2040" fmla="*/ 177800 h 266700"/>
                    <a:gd name="connsiteX45-2041" fmla="*/ 7772400 w 10337800"/>
                    <a:gd name="connsiteY45-2042" fmla="*/ 152400 h 266700"/>
                    <a:gd name="connsiteX46-2043" fmla="*/ 7823200 w 10337800"/>
                    <a:gd name="connsiteY46-2044" fmla="*/ 76200 h 266700"/>
                    <a:gd name="connsiteX47-2045" fmla="*/ 7988300 w 10337800"/>
                    <a:gd name="connsiteY47-2046" fmla="*/ 152400 h 266700"/>
                    <a:gd name="connsiteX48-2047" fmla="*/ 8216900 w 10337800"/>
                    <a:gd name="connsiteY48-2048" fmla="*/ 152400 h 266700"/>
                    <a:gd name="connsiteX49-2049" fmla="*/ 8407400 w 10337800"/>
                    <a:gd name="connsiteY49-2050" fmla="*/ 127000 h 266700"/>
                    <a:gd name="connsiteX50-2051" fmla="*/ 8724900 w 10337800"/>
                    <a:gd name="connsiteY50-2052" fmla="*/ 228600 h 266700"/>
                    <a:gd name="connsiteX51-2053" fmla="*/ 8775700 w 10337800"/>
                    <a:gd name="connsiteY51-2054" fmla="*/ 241300 h 266700"/>
                    <a:gd name="connsiteX52-2055" fmla="*/ 8966200 w 10337800"/>
                    <a:gd name="connsiteY52-2056" fmla="*/ 215900 h 266700"/>
                    <a:gd name="connsiteX53-2057" fmla="*/ 8978900 w 10337800"/>
                    <a:gd name="connsiteY53-2058" fmla="*/ 152400 h 266700"/>
                    <a:gd name="connsiteX54-2059" fmla="*/ 9144000 w 10337800"/>
                    <a:gd name="connsiteY54-2060" fmla="*/ 228600 h 266700"/>
                    <a:gd name="connsiteX55-2061" fmla="*/ 9194800 w 10337800"/>
                    <a:gd name="connsiteY55-2062" fmla="*/ 165100 h 266700"/>
                    <a:gd name="connsiteX56-2063" fmla="*/ 9309100 w 10337800"/>
                    <a:gd name="connsiteY56-2064" fmla="*/ 266700 h 266700"/>
                    <a:gd name="connsiteX57-2065" fmla="*/ 9525000 w 10337800"/>
                    <a:gd name="connsiteY57-2066" fmla="*/ 215900 h 266700"/>
                    <a:gd name="connsiteX58-2067" fmla="*/ 9563100 w 10337800"/>
                    <a:gd name="connsiteY58-2068" fmla="*/ 127000 h 266700"/>
                    <a:gd name="connsiteX59-2069" fmla="*/ 9740900 w 10337800"/>
                    <a:gd name="connsiteY59-2070" fmla="*/ 177800 h 266700"/>
                    <a:gd name="connsiteX60-2071" fmla="*/ 10147300 w 10337800"/>
                    <a:gd name="connsiteY60-2072" fmla="*/ 190500 h 266700"/>
                    <a:gd name="connsiteX61-2073" fmla="*/ 10325100 w 10337800"/>
                    <a:gd name="connsiteY61-2074" fmla="*/ 88900 h 266700"/>
                    <a:gd name="connsiteX62-2075" fmla="*/ 10337800 w 10337800"/>
                    <a:gd name="connsiteY62-2076" fmla="*/ 12700 h 266700"/>
                    <a:gd name="connsiteX63-2077" fmla="*/ 0 w 10337800"/>
                    <a:gd name="connsiteY63-2078" fmla="*/ 0 h 266700"/>
                    <a:gd name="connsiteX64-2079" fmla="*/ 63500 w 10337800"/>
                    <a:gd name="connsiteY64-2080" fmla="*/ 88900 h 266700"/>
                    <a:gd name="connsiteX0-2081" fmla="*/ 63500 w 10337800"/>
                    <a:gd name="connsiteY0-2082" fmla="*/ 88900 h 266700"/>
                    <a:gd name="connsiteX1-2083" fmla="*/ 139700 w 10337800"/>
                    <a:gd name="connsiteY1-2084" fmla="*/ 190500 h 266700"/>
                    <a:gd name="connsiteX2-2085" fmla="*/ 279400 w 10337800"/>
                    <a:gd name="connsiteY2-2086" fmla="*/ 190500 h 266700"/>
                    <a:gd name="connsiteX3-2087" fmla="*/ 292100 w 10337800"/>
                    <a:gd name="connsiteY3-2088" fmla="*/ 114300 h 266700"/>
                    <a:gd name="connsiteX4-2089" fmla="*/ 431800 w 10337800"/>
                    <a:gd name="connsiteY4-2090" fmla="*/ 101600 h 266700"/>
                    <a:gd name="connsiteX5-2091" fmla="*/ 482600 w 10337800"/>
                    <a:gd name="connsiteY5-2092" fmla="*/ 203200 h 266700"/>
                    <a:gd name="connsiteX6-2093" fmla="*/ 711200 w 10337800"/>
                    <a:gd name="connsiteY6-2094" fmla="*/ 254000 h 266700"/>
                    <a:gd name="connsiteX7-2095" fmla="*/ 800100 w 10337800"/>
                    <a:gd name="connsiteY7-2096" fmla="*/ 127000 h 266700"/>
                    <a:gd name="connsiteX8-2097" fmla="*/ 952500 w 10337800"/>
                    <a:gd name="connsiteY8-2098" fmla="*/ 127000 h 266700"/>
                    <a:gd name="connsiteX9-2099" fmla="*/ 1066800 w 10337800"/>
                    <a:gd name="connsiteY9-2100" fmla="*/ 228600 h 266700"/>
                    <a:gd name="connsiteX10-2101" fmla="*/ 1130300 w 10337800"/>
                    <a:gd name="connsiteY10-2102" fmla="*/ 177800 h 266700"/>
                    <a:gd name="connsiteX11-2103" fmla="*/ 1193800 w 10337800"/>
                    <a:gd name="connsiteY11-2104" fmla="*/ 127000 h 266700"/>
                    <a:gd name="connsiteX12-2105" fmla="*/ 1270000 w 10337800"/>
                    <a:gd name="connsiteY12-2106" fmla="*/ 139700 h 266700"/>
                    <a:gd name="connsiteX13-2107" fmla="*/ 1308100 w 10337800"/>
                    <a:gd name="connsiteY13-2108" fmla="*/ 101600 h 266700"/>
                    <a:gd name="connsiteX14-2109" fmla="*/ 1409700 w 10337800"/>
                    <a:gd name="connsiteY14-2110" fmla="*/ 139700 h 266700"/>
                    <a:gd name="connsiteX15-2111" fmla="*/ 1473200 w 10337800"/>
                    <a:gd name="connsiteY15-2112" fmla="*/ 165100 h 266700"/>
                    <a:gd name="connsiteX16-2113" fmla="*/ 1536700 w 10337800"/>
                    <a:gd name="connsiteY16-2114" fmla="*/ 76200 h 266700"/>
                    <a:gd name="connsiteX17-2115" fmla="*/ 1638300 w 10337800"/>
                    <a:gd name="connsiteY17-2116" fmla="*/ 165100 h 266700"/>
                    <a:gd name="connsiteX18-2117" fmla="*/ 1943100 w 10337800"/>
                    <a:gd name="connsiteY18-2118" fmla="*/ 152400 h 266700"/>
                    <a:gd name="connsiteX19-2119" fmla="*/ 2032000 w 10337800"/>
                    <a:gd name="connsiteY19-2120" fmla="*/ 88900 h 266700"/>
                    <a:gd name="connsiteX20-2121" fmla="*/ 2146300 w 10337800"/>
                    <a:gd name="connsiteY20-2122" fmla="*/ 152400 h 266700"/>
                    <a:gd name="connsiteX21-2123" fmla="*/ 2336800 w 10337800"/>
                    <a:gd name="connsiteY21-2124" fmla="*/ 127000 h 266700"/>
                    <a:gd name="connsiteX22-2125" fmla="*/ 2527300 w 10337800"/>
                    <a:gd name="connsiteY22-2126" fmla="*/ 177800 h 266700"/>
                    <a:gd name="connsiteX23-2127" fmla="*/ 2692400 w 10337800"/>
                    <a:gd name="connsiteY23-2128" fmla="*/ 88900 h 266700"/>
                    <a:gd name="connsiteX24-2129" fmla="*/ 3162300 w 10337800"/>
                    <a:gd name="connsiteY24-2130" fmla="*/ 139700 h 266700"/>
                    <a:gd name="connsiteX25-2131" fmla="*/ 3683000 w 10337800"/>
                    <a:gd name="connsiteY25-2132" fmla="*/ 127000 h 266700"/>
                    <a:gd name="connsiteX26-2133" fmla="*/ 3797300 w 10337800"/>
                    <a:gd name="connsiteY26-2134" fmla="*/ 114300 h 266700"/>
                    <a:gd name="connsiteX27-2135" fmla="*/ 4114800 w 10337800"/>
                    <a:gd name="connsiteY27-2136" fmla="*/ 165100 h 266700"/>
                    <a:gd name="connsiteX28-2137" fmla="*/ 4381500 w 10337800"/>
                    <a:gd name="connsiteY28-2138" fmla="*/ 165100 h 266700"/>
                    <a:gd name="connsiteX29-2139" fmla="*/ 4559300 w 10337800"/>
                    <a:gd name="connsiteY29-2140" fmla="*/ 88900 h 266700"/>
                    <a:gd name="connsiteX30-2141" fmla="*/ 4813300 w 10337800"/>
                    <a:gd name="connsiteY30-2142" fmla="*/ 139700 h 266700"/>
                    <a:gd name="connsiteX31-2143" fmla="*/ 4965700 w 10337800"/>
                    <a:gd name="connsiteY31-2144" fmla="*/ 76200 h 266700"/>
                    <a:gd name="connsiteX32-2145" fmla="*/ 5194300 w 10337800"/>
                    <a:gd name="connsiteY32-2146" fmla="*/ 241300 h 266700"/>
                    <a:gd name="connsiteX33-2147" fmla="*/ 5410200 w 10337800"/>
                    <a:gd name="connsiteY33-2148" fmla="*/ 139700 h 266700"/>
                    <a:gd name="connsiteX34-2149" fmla="*/ 5499100 w 10337800"/>
                    <a:gd name="connsiteY34-2150" fmla="*/ 88900 h 266700"/>
                    <a:gd name="connsiteX35-2151" fmla="*/ 5626100 w 10337800"/>
                    <a:gd name="connsiteY35-2152" fmla="*/ 228600 h 266700"/>
                    <a:gd name="connsiteX36-2153" fmla="*/ 5753100 w 10337800"/>
                    <a:gd name="connsiteY36-2154" fmla="*/ 190500 h 266700"/>
                    <a:gd name="connsiteX37-2155" fmla="*/ 5918200 w 10337800"/>
                    <a:gd name="connsiteY37-2156" fmla="*/ 165100 h 266700"/>
                    <a:gd name="connsiteX38-2157" fmla="*/ 6134100 w 10337800"/>
                    <a:gd name="connsiteY38-2158" fmla="*/ 76200 h 266700"/>
                    <a:gd name="connsiteX39-2159" fmla="*/ 6477000 w 10337800"/>
                    <a:gd name="connsiteY39-2160" fmla="*/ 114300 h 266700"/>
                    <a:gd name="connsiteX40-2161" fmla="*/ 6832600 w 10337800"/>
                    <a:gd name="connsiteY40-2162" fmla="*/ 101600 h 266700"/>
                    <a:gd name="connsiteX41-2163" fmla="*/ 6997700 w 10337800"/>
                    <a:gd name="connsiteY41-2164" fmla="*/ 88900 h 266700"/>
                    <a:gd name="connsiteX42-2165" fmla="*/ 7124700 w 10337800"/>
                    <a:gd name="connsiteY42-2166" fmla="*/ 177800 h 266700"/>
                    <a:gd name="connsiteX43-2167" fmla="*/ 7277100 w 10337800"/>
                    <a:gd name="connsiteY43-2168" fmla="*/ 114300 h 266700"/>
                    <a:gd name="connsiteX44-2169" fmla="*/ 7505700 w 10337800"/>
                    <a:gd name="connsiteY44-2170" fmla="*/ 177800 h 266700"/>
                    <a:gd name="connsiteX45-2171" fmla="*/ 7772400 w 10337800"/>
                    <a:gd name="connsiteY45-2172" fmla="*/ 152400 h 266700"/>
                    <a:gd name="connsiteX46-2173" fmla="*/ 7823200 w 10337800"/>
                    <a:gd name="connsiteY46-2174" fmla="*/ 76200 h 266700"/>
                    <a:gd name="connsiteX47-2175" fmla="*/ 7988300 w 10337800"/>
                    <a:gd name="connsiteY47-2176" fmla="*/ 152400 h 266700"/>
                    <a:gd name="connsiteX48-2177" fmla="*/ 8216900 w 10337800"/>
                    <a:gd name="connsiteY48-2178" fmla="*/ 152400 h 266700"/>
                    <a:gd name="connsiteX49-2179" fmla="*/ 8407400 w 10337800"/>
                    <a:gd name="connsiteY49-2180" fmla="*/ 127000 h 266700"/>
                    <a:gd name="connsiteX50-2181" fmla="*/ 8724900 w 10337800"/>
                    <a:gd name="connsiteY50-2182" fmla="*/ 228600 h 266700"/>
                    <a:gd name="connsiteX51-2183" fmla="*/ 8775700 w 10337800"/>
                    <a:gd name="connsiteY51-2184" fmla="*/ 241300 h 266700"/>
                    <a:gd name="connsiteX52-2185" fmla="*/ 8966200 w 10337800"/>
                    <a:gd name="connsiteY52-2186" fmla="*/ 215900 h 266700"/>
                    <a:gd name="connsiteX53-2187" fmla="*/ 8978900 w 10337800"/>
                    <a:gd name="connsiteY53-2188" fmla="*/ 152400 h 266700"/>
                    <a:gd name="connsiteX54-2189" fmla="*/ 9144000 w 10337800"/>
                    <a:gd name="connsiteY54-2190" fmla="*/ 228600 h 266700"/>
                    <a:gd name="connsiteX55-2191" fmla="*/ 9194800 w 10337800"/>
                    <a:gd name="connsiteY55-2192" fmla="*/ 165100 h 266700"/>
                    <a:gd name="connsiteX56-2193" fmla="*/ 9309100 w 10337800"/>
                    <a:gd name="connsiteY56-2194" fmla="*/ 266700 h 266700"/>
                    <a:gd name="connsiteX57-2195" fmla="*/ 9525000 w 10337800"/>
                    <a:gd name="connsiteY57-2196" fmla="*/ 215900 h 266700"/>
                    <a:gd name="connsiteX58-2197" fmla="*/ 9563100 w 10337800"/>
                    <a:gd name="connsiteY58-2198" fmla="*/ 127000 h 266700"/>
                    <a:gd name="connsiteX59-2199" fmla="*/ 9740900 w 10337800"/>
                    <a:gd name="connsiteY59-2200" fmla="*/ 177800 h 266700"/>
                    <a:gd name="connsiteX60-2201" fmla="*/ 10147300 w 10337800"/>
                    <a:gd name="connsiteY60-2202" fmla="*/ 190500 h 266700"/>
                    <a:gd name="connsiteX61-2203" fmla="*/ 10325100 w 10337800"/>
                    <a:gd name="connsiteY61-2204" fmla="*/ 88900 h 266700"/>
                    <a:gd name="connsiteX62-2205" fmla="*/ 10337800 w 10337800"/>
                    <a:gd name="connsiteY62-2206" fmla="*/ 12700 h 266700"/>
                    <a:gd name="connsiteX63-2207" fmla="*/ 0 w 10337800"/>
                    <a:gd name="connsiteY63-2208" fmla="*/ 0 h 266700"/>
                    <a:gd name="connsiteX64-2209" fmla="*/ 63500 w 10337800"/>
                    <a:gd name="connsiteY64-2210" fmla="*/ 88900 h 266700"/>
                    <a:gd name="connsiteX0-2211" fmla="*/ 63500 w 10337800"/>
                    <a:gd name="connsiteY0-2212" fmla="*/ 88900 h 266700"/>
                    <a:gd name="connsiteX1-2213" fmla="*/ 139700 w 10337800"/>
                    <a:gd name="connsiteY1-2214" fmla="*/ 190500 h 266700"/>
                    <a:gd name="connsiteX2-2215" fmla="*/ 279400 w 10337800"/>
                    <a:gd name="connsiteY2-2216" fmla="*/ 190500 h 266700"/>
                    <a:gd name="connsiteX3-2217" fmla="*/ 292100 w 10337800"/>
                    <a:gd name="connsiteY3-2218" fmla="*/ 114300 h 266700"/>
                    <a:gd name="connsiteX4-2219" fmla="*/ 431800 w 10337800"/>
                    <a:gd name="connsiteY4-2220" fmla="*/ 101600 h 266700"/>
                    <a:gd name="connsiteX5-2221" fmla="*/ 482600 w 10337800"/>
                    <a:gd name="connsiteY5-2222" fmla="*/ 203200 h 266700"/>
                    <a:gd name="connsiteX6-2223" fmla="*/ 711200 w 10337800"/>
                    <a:gd name="connsiteY6-2224" fmla="*/ 254000 h 266700"/>
                    <a:gd name="connsiteX7-2225" fmla="*/ 800100 w 10337800"/>
                    <a:gd name="connsiteY7-2226" fmla="*/ 127000 h 266700"/>
                    <a:gd name="connsiteX8-2227" fmla="*/ 952500 w 10337800"/>
                    <a:gd name="connsiteY8-2228" fmla="*/ 127000 h 266700"/>
                    <a:gd name="connsiteX9-2229" fmla="*/ 1066800 w 10337800"/>
                    <a:gd name="connsiteY9-2230" fmla="*/ 228600 h 266700"/>
                    <a:gd name="connsiteX10-2231" fmla="*/ 1130300 w 10337800"/>
                    <a:gd name="connsiteY10-2232" fmla="*/ 177800 h 266700"/>
                    <a:gd name="connsiteX11-2233" fmla="*/ 1193800 w 10337800"/>
                    <a:gd name="connsiteY11-2234" fmla="*/ 127000 h 266700"/>
                    <a:gd name="connsiteX12-2235" fmla="*/ 1270000 w 10337800"/>
                    <a:gd name="connsiteY12-2236" fmla="*/ 139700 h 266700"/>
                    <a:gd name="connsiteX13-2237" fmla="*/ 1308100 w 10337800"/>
                    <a:gd name="connsiteY13-2238" fmla="*/ 101600 h 266700"/>
                    <a:gd name="connsiteX14-2239" fmla="*/ 1409700 w 10337800"/>
                    <a:gd name="connsiteY14-2240" fmla="*/ 139700 h 266700"/>
                    <a:gd name="connsiteX15-2241" fmla="*/ 1473200 w 10337800"/>
                    <a:gd name="connsiteY15-2242" fmla="*/ 165100 h 266700"/>
                    <a:gd name="connsiteX16-2243" fmla="*/ 1536700 w 10337800"/>
                    <a:gd name="connsiteY16-2244" fmla="*/ 76200 h 266700"/>
                    <a:gd name="connsiteX17-2245" fmla="*/ 1638300 w 10337800"/>
                    <a:gd name="connsiteY17-2246" fmla="*/ 165100 h 266700"/>
                    <a:gd name="connsiteX18-2247" fmla="*/ 1943100 w 10337800"/>
                    <a:gd name="connsiteY18-2248" fmla="*/ 152400 h 266700"/>
                    <a:gd name="connsiteX19-2249" fmla="*/ 2032000 w 10337800"/>
                    <a:gd name="connsiteY19-2250" fmla="*/ 88900 h 266700"/>
                    <a:gd name="connsiteX20-2251" fmla="*/ 2146300 w 10337800"/>
                    <a:gd name="connsiteY20-2252" fmla="*/ 152400 h 266700"/>
                    <a:gd name="connsiteX21-2253" fmla="*/ 2336800 w 10337800"/>
                    <a:gd name="connsiteY21-2254" fmla="*/ 127000 h 266700"/>
                    <a:gd name="connsiteX22-2255" fmla="*/ 2527300 w 10337800"/>
                    <a:gd name="connsiteY22-2256" fmla="*/ 177800 h 266700"/>
                    <a:gd name="connsiteX23-2257" fmla="*/ 2692400 w 10337800"/>
                    <a:gd name="connsiteY23-2258" fmla="*/ 88900 h 266700"/>
                    <a:gd name="connsiteX24-2259" fmla="*/ 3162300 w 10337800"/>
                    <a:gd name="connsiteY24-2260" fmla="*/ 139700 h 266700"/>
                    <a:gd name="connsiteX25-2261" fmla="*/ 3683000 w 10337800"/>
                    <a:gd name="connsiteY25-2262" fmla="*/ 127000 h 266700"/>
                    <a:gd name="connsiteX26-2263" fmla="*/ 3797300 w 10337800"/>
                    <a:gd name="connsiteY26-2264" fmla="*/ 114300 h 266700"/>
                    <a:gd name="connsiteX27-2265" fmla="*/ 4114800 w 10337800"/>
                    <a:gd name="connsiteY27-2266" fmla="*/ 165100 h 266700"/>
                    <a:gd name="connsiteX28-2267" fmla="*/ 4381500 w 10337800"/>
                    <a:gd name="connsiteY28-2268" fmla="*/ 165100 h 266700"/>
                    <a:gd name="connsiteX29-2269" fmla="*/ 4559300 w 10337800"/>
                    <a:gd name="connsiteY29-2270" fmla="*/ 88900 h 266700"/>
                    <a:gd name="connsiteX30-2271" fmla="*/ 4813300 w 10337800"/>
                    <a:gd name="connsiteY30-2272" fmla="*/ 139700 h 266700"/>
                    <a:gd name="connsiteX31-2273" fmla="*/ 4965700 w 10337800"/>
                    <a:gd name="connsiteY31-2274" fmla="*/ 76200 h 266700"/>
                    <a:gd name="connsiteX32-2275" fmla="*/ 5194300 w 10337800"/>
                    <a:gd name="connsiteY32-2276" fmla="*/ 241300 h 266700"/>
                    <a:gd name="connsiteX33-2277" fmla="*/ 5410200 w 10337800"/>
                    <a:gd name="connsiteY33-2278" fmla="*/ 139700 h 266700"/>
                    <a:gd name="connsiteX34-2279" fmla="*/ 5499100 w 10337800"/>
                    <a:gd name="connsiteY34-2280" fmla="*/ 88900 h 266700"/>
                    <a:gd name="connsiteX35-2281" fmla="*/ 5626100 w 10337800"/>
                    <a:gd name="connsiteY35-2282" fmla="*/ 228600 h 266700"/>
                    <a:gd name="connsiteX36-2283" fmla="*/ 5753100 w 10337800"/>
                    <a:gd name="connsiteY36-2284" fmla="*/ 190500 h 266700"/>
                    <a:gd name="connsiteX37-2285" fmla="*/ 5918200 w 10337800"/>
                    <a:gd name="connsiteY37-2286" fmla="*/ 165100 h 266700"/>
                    <a:gd name="connsiteX38-2287" fmla="*/ 6134100 w 10337800"/>
                    <a:gd name="connsiteY38-2288" fmla="*/ 76200 h 266700"/>
                    <a:gd name="connsiteX39-2289" fmla="*/ 6477000 w 10337800"/>
                    <a:gd name="connsiteY39-2290" fmla="*/ 114300 h 266700"/>
                    <a:gd name="connsiteX40-2291" fmla="*/ 6832600 w 10337800"/>
                    <a:gd name="connsiteY40-2292" fmla="*/ 101600 h 266700"/>
                    <a:gd name="connsiteX41-2293" fmla="*/ 6997700 w 10337800"/>
                    <a:gd name="connsiteY41-2294" fmla="*/ 88900 h 266700"/>
                    <a:gd name="connsiteX42-2295" fmla="*/ 7124700 w 10337800"/>
                    <a:gd name="connsiteY42-2296" fmla="*/ 177800 h 266700"/>
                    <a:gd name="connsiteX43-2297" fmla="*/ 7277100 w 10337800"/>
                    <a:gd name="connsiteY43-2298" fmla="*/ 114300 h 266700"/>
                    <a:gd name="connsiteX44-2299" fmla="*/ 7505700 w 10337800"/>
                    <a:gd name="connsiteY44-2300" fmla="*/ 177800 h 266700"/>
                    <a:gd name="connsiteX45-2301" fmla="*/ 7772400 w 10337800"/>
                    <a:gd name="connsiteY45-2302" fmla="*/ 152400 h 266700"/>
                    <a:gd name="connsiteX46-2303" fmla="*/ 7823200 w 10337800"/>
                    <a:gd name="connsiteY46-2304" fmla="*/ 76200 h 266700"/>
                    <a:gd name="connsiteX47-2305" fmla="*/ 7988300 w 10337800"/>
                    <a:gd name="connsiteY47-2306" fmla="*/ 152400 h 266700"/>
                    <a:gd name="connsiteX48-2307" fmla="*/ 8216900 w 10337800"/>
                    <a:gd name="connsiteY48-2308" fmla="*/ 152400 h 266700"/>
                    <a:gd name="connsiteX49-2309" fmla="*/ 8407400 w 10337800"/>
                    <a:gd name="connsiteY49-2310" fmla="*/ 127000 h 266700"/>
                    <a:gd name="connsiteX50-2311" fmla="*/ 8724900 w 10337800"/>
                    <a:gd name="connsiteY50-2312" fmla="*/ 228600 h 266700"/>
                    <a:gd name="connsiteX51-2313" fmla="*/ 8775700 w 10337800"/>
                    <a:gd name="connsiteY51-2314" fmla="*/ 241300 h 266700"/>
                    <a:gd name="connsiteX52-2315" fmla="*/ 8966200 w 10337800"/>
                    <a:gd name="connsiteY52-2316" fmla="*/ 215900 h 266700"/>
                    <a:gd name="connsiteX53-2317" fmla="*/ 8978900 w 10337800"/>
                    <a:gd name="connsiteY53-2318" fmla="*/ 152400 h 266700"/>
                    <a:gd name="connsiteX54-2319" fmla="*/ 9144000 w 10337800"/>
                    <a:gd name="connsiteY54-2320" fmla="*/ 228600 h 266700"/>
                    <a:gd name="connsiteX55-2321" fmla="*/ 9194800 w 10337800"/>
                    <a:gd name="connsiteY55-2322" fmla="*/ 165100 h 266700"/>
                    <a:gd name="connsiteX56-2323" fmla="*/ 9309100 w 10337800"/>
                    <a:gd name="connsiteY56-2324" fmla="*/ 266700 h 266700"/>
                    <a:gd name="connsiteX57-2325" fmla="*/ 9525000 w 10337800"/>
                    <a:gd name="connsiteY57-2326" fmla="*/ 215900 h 266700"/>
                    <a:gd name="connsiteX58-2327" fmla="*/ 9563100 w 10337800"/>
                    <a:gd name="connsiteY58-2328" fmla="*/ 127000 h 266700"/>
                    <a:gd name="connsiteX59-2329" fmla="*/ 9740900 w 10337800"/>
                    <a:gd name="connsiteY59-2330" fmla="*/ 177800 h 266700"/>
                    <a:gd name="connsiteX60-2331" fmla="*/ 10147300 w 10337800"/>
                    <a:gd name="connsiteY60-2332" fmla="*/ 190500 h 266700"/>
                    <a:gd name="connsiteX61-2333" fmla="*/ 10325100 w 10337800"/>
                    <a:gd name="connsiteY61-2334" fmla="*/ 88900 h 266700"/>
                    <a:gd name="connsiteX62-2335" fmla="*/ 10337800 w 10337800"/>
                    <a:gd name="connsiteY62-2336" fmla="*/ 12700 h 266700"/>
                    <a:gd name="connsiteX63-2337" fmla="*/ 0 w 10337800"/>
                    <a:gd name="connsiteY63-2338" fmla="*/ 0 h 266700"/>
                    <a:gd name="connsiteX64-2339" fmla="*/ 63500 w 10337800"/>
                    <a:gd name="connsiteY64-2340" fmla="*/ 88900 h 266700"/>
                    <a:gd name="connsiteX0-2341" fmla="*/ 63500 w 10337800"/>
                    <a:gd name="connsiteY0-2342" fmla="*/ 88900 h 266700"/>
                    <a:gd name="connsiteX1-2343" fmla="*/ 139700 w 10337800"/>
                    <a:gd name="connsiteY1-2344" fmla="*/ 190500 h 266700"/>
                    <a:gd name="connsiteX2-2345" fmla="*/ 279400 w 10337800"/>
                    <a:gd name="connsiteY2-2346" fmla="*/ 190500 h 266700"/>
                    <a:gd name="connsiteX3-2347" fmla="*/ 292100 w 10337800"/>
                    <a:gd name="connsiteY3-2348" fmla="*/ 114300 h 266700"/>
                    <a:gd name="connsiteX4-2349" fmla="*/ 431800 w 10337800"/>
                    <a:gd name="connsiteY4-2350" fmla="*/ 101600 h 266700"/>
                    <a:gd name="connsiteX5-2351" fmla="*/ 482600 w 10337800"/>
                    <a:gd name="connsiteY5-2352" fmla="*/ 203200 h 266700"/>
                    <a:gd name="connsiteX6-2353" fmla="*/ 711200 w 10337800"/>
                    <a:gd name="connsiteY6-2354" fmla="*/ 254000 h 266700"/>
                    <a:gd name="connsiteX7-2355" fmla="*/ 800100 w 10337800"/>
                    <a:gd name="connsiteY7-2356" fmla="*/ 127000 h 266700"/>
                    <a:gd name="connsiteX8-2357" fmla="*/ 952500 w 10337800"/>
                    <a:gd name="connsiteY8-2358" fmla="*/ 127000 h 266700"/>
                    <a:gd name="connsiteX9-2359" fmla="*/ 1066800 w 10337800"/>
                    <a:gd name="connsiteY9-2360" fmla="*/ 228600 h 266700"/>
                    <a:gd name="connsiteX10-2361" fmla="*/ 1130300 w 10337800"/>
                    <a:gd name="connsiteY10-2362" fmla="*/ 177800 h 266700"/>
                    <a:gd name="connsiteX11-2363" fmla="*/ 1193800 w 10337800"/>
                    <a:gd name="connsiteY11-2364" fmla="*/ 127000 h 266700"/>
                    <a:gd name="connsiteX12-2365" fmla="*/ 1270000 w 10337800"/>
                    <a:gd name="connsiteY12-2366" fmla="*/ 139700 h 266700"/>
                    <a:gd name="connsiteX13-2367" fmla="*/ 1308100 w 10337800"/>
                    <a:gd name="connsiteY13-2368" fmla="*/ 101600 h 266700"/>
                    <a:gd name="connsiteX14-2369" fmla="*/ 1409700 w 10337800"/>
                    <a:gd name="connsiteY14-2370" fmla="*/ 139700 h 266700"/>
                    <a:gd name="connsiteX15-2371" fmla="*/ 1473200 w 10337800"/>
                    <a:gd name="connsiteY15-2372" fmla="*/ 165100 h 266700"/>
                    <a:gd name="connsiteX16-2373" fmla="*/ 1536700 w 10337800"/>
                    <a:gd name="connsiteY16-2374" fmla="*/ 76200 h 266700"/>
                    <a:gd name="connsiteX17-2375" fmla="*/ 1638300 w 10337800"/>
                    <a:gd name="connsiteY17-2376" fmla="*/ 165100 h 266700"/>
                    <a:gd name="connsiteX18-2377" fmla="*/ 1943100 w 10337800"/>
                    <a:gd name="connsiteY18-2378" fmla="*/ 152400 h 266700"/>
                    <a:gd name="connsiteX19-2379" fmla="*/ 2032000 w 10337800"/>
                    <a:gd name="connsiteY19-2380" fmla="*/ 88900 h 266700"/>
                    <a:gd name="connsiteX20-2381" fmla="*/ 2146300 w 10337800"/>
                    <a:gd name="connsiteY20-2382" fmla="*/ 152400 h 266700"/>
                    <a:gd name="connsiteX21-2383" fmla="*/ 2336800 w 10337800"/>
                    <a:gd name="connsiteY21-2384" fmla="*/ 127000 h 266700"/>
                    <a:gd name="connsiteX22-2385" fmla="*/ 2527300 w 10337800"/>
                    <a:gd name="connsiteY22-2386" fmla="*/ 177800 h 266700"/>
                    <a:gd name="connsiteX23-2387" fmla="*/ 2692400 w 10337800"/>
                    <a:gd name="connsiteY23-2388" fmla="*/ 88900 h 266700"/>
                    <a:gd name="connsiteX24-2389" fmla="*/ 3162300 w 10337800"/>
                    <a:gd name="connsiteY24-2390" fmla="*/ 139700 h 266700"/>
                    <a:gd name="connsiteX25-2391" fmla="*/ 3683000 w 10337800"/>
                    <a:gd name="connsiteY25-2392" fmla="*/ 127000 h 266700"/>
                    <a:gd name="connsiteX26-2393" fmla="*/ 3797300 w 10337800"/>
                    <a:gd name="connsiteY26-2394" fmla="*/ 114300 h 266700"/>
                    <a:gd name="connsiteX27-2395" fmla="*/ 4114800 w 10337800"/>
                    <a:gd name="connsiteY27-2396" fmla="*/ 165100 h 266700"/>
                    <a:gd name="connsiteX28-2397" fmla="*/ 4381500 w 10337800"/>
                    <a:gd name="connsiteY28-2398" fmla="*/ 165100 h 266700"/>
                    <a:gd name="connsiteX29-2399" fmla="*/ 4559300 w 10337800"/>
                    <a:gd name="connsiteY29-2400" fmla="*/ 88900 h 266700"/>
                    <a:gd name="connsiteX30-2401" fmla="*/ 4813300 w 10337800"/>
                    <a:gd name="connsiteY30-2402" fmla="*/ 139700 h 266700"/>
                    <a:gd name="connsiteX31-2403" fmla="*/ 4965700 w 10337800"/>
                    <a:gd name="connsiteY31-2404" fmla="*/ 76200 h 266700"/>
                    <a:gd name="connsiteX32-2405" fmla="*/ 5194300 w 10337800"/>
                    <a:gd name="connsiteY32-2406" fmla="*/ 241300 h 266700"/>
                    <a:gd name="connsiteX33-2407" fmla="*/ 5410200 w 10337800"/>
                    <a:gd name="connsiteY33-2408" fmla="*/ 139700 h 266700"/>
                    <a:gd name="connsiteX34-2409" fmla="*/ 5499100 w 10337800"/>
                    <a:gd name="connsiteY34-2410" fmla="*/ 88900 h 266700"/>
                    <a:gd name="connsiteX35-2411" fmla="*/ 5626100 w 10337800"/>
                    <a:gd name="connsiteY35-2412" fmla="*/ 228600 h 266700"/>
                    <a:gd name="connsiteX36-2413" fmla="*/ 5753100 w 10337800"/>
                    <a:gd name="connsiteY36-2414" fmla="*/ 190500 h 266700"/>
                    <a:gd name="connsiteX37-2415" fmla="*/ 5918200 w 10337800"/>
                    <a:gd name="connsiteY37-2416" fmla="*/ 165100 h 266700"/>
                    <a:gd name="connsiteX38-2417" fmla="*/ 6134100 w 10337800"/>
                    <a:gd name="connsiteY38-2418" fmla="*/ 76200 h 266700"/>
                    <a:gd name="connsiteX39-2419" fmla="*/ 6477000 w 10337800"/>
                    <a:gd name="connsiteY39-2420" fmla="*/ 114300 h 266700"/>
                    <a:gd name="connsiteX40-2421" fmla="*/ 6832600 w 10337800"/>
                    <a:gd name="connsiteY40-2422" fmla="*/ 101600 h 266700"/>
                    <a:gd name="connsiteX41-2423" fmla="*/ 6997700 w 10337800"/>
                    <a:gd name="connsiteY41-2424" fmla="*/ 88900 h 266700"/>
                    <a:gd name="connsiteX42-2425" fmla="*/ 7124700 w 10337800"/>
                    <a:gd name="connsiteY42-2426" fmla="*/ 177800 h 266700"/>
                    <a:gd name="connsiteX43-2427" fmla="*/ 7277100 w 10337800"/>
                    <a:gd name="connsiteY43-2428" fmla="*/ 114300 h 266700"/>
                    <a:gd name="connsiteX44-2429" fmla="*/ 7505700 w 10337800"/>
                    <a:gd name="connsiteY44-2430" fmla="*/ 177800 h 266700"/>
                    <a:gd name="connsiteX45-2431" fmla="*/ 7772400 w 10337800"/>
                    <a:gd name="connsiteY45-2432" fmla="*/ 152400 h 266700"/>
                    <a:gd name="connsiteX46-2433" fmla="*/ 7823200 w 10337800"/>
                    <a:gd name="connsiteY46-2434" fmla="*/ 76200 h 266700"/>
                    <a:gd name="connsiteX47-2435" fmla="*/ 7988300 w 10337800"/>
                    <a:gd name="connsiteY47-2436" fmla="*/ 152400 h 266700"/>
                    <a:gd name="connsiteX48-2437" fmla="*/ 8216900 w 10337800"/>
                    <a:gd name="connsiteY48-2438" fmla="*/ 152400 h 266700"/>
                    <a:gd name="connsiteX49-2439" fmla="*/ 8407400 w 10337800"/>
                    <a:gd name="connsiteY49-2440" fmla="*/ 127000 h 266700"/>
                    <a:gd name="connsiteX50-2441" fmla="*/ 8724900 w 10337800"/>
                    <a:gd name="connsiteY50-2442" fmla="*/ 228600 h 266700"/>
                    <a:gd name="connsiteX51-2443" fmla="*/ 8775700 w 10337800"/>
                    <a:gd name="connsiteY51-2444" fmla="*/ 241300 h 266700"/>
                    <a:gd name="connsiteX52-2445" fmla="*/ 8966200 w 10337800"/>
                    <a:gd name="connsiteY52-2446" fmla="*/ 215900 h 266700"/>
                    <a:gd name="connsiteX53-2447" fmla="*/ 8978900 w 10337800"/>
                    <a:gd name="connsiteY53-2448" fmla="*/ 152400 h 266700"/>
                    <a:gd name="connsiteX54-2449" fmla="*/ 9144000 w 10337800"/>
                    <a:gd name="connsiteY54-2450" fmla="*/ 228600 h 266700"/>
                    <a:gd name="connsiteX55-2451" fmla="*/ 9194800 w 10337800"/>
                    <a:gd name="connsiteY55-2452" fmla="*/ 165100 h 266700"/>
                    <a:gd name="connsiteX56-2453" fmla="*/ 9309100 w 10337800"/>
                    <a:gd name="connsiteY56-2454" fmla="*/ 266700 h 266700"/>
                    <a:gd name="connsiteX57-2455" fmla="*/ 9525000 w 10337800"/>
                    <a:gd name="connsiteY57-2456" fmla="*/ 215900 h 266700"/>
                    <a:gd name="connsiteX58-2457" fmla="*/ 9563100 w 10337800"/>
                    <a:gd name="connsiteY58-2458" fmla="*/ 127000 h 266700"/>
                    <a:gd name="connsiteX59-2459" fmla="*/ 9740900 w 10337800"/>
                    <a:gd name="connsiteY59-2460" fmla="*/ 177800 h 266700"/>
                    <a:gd name="connsiteX60-2461" fmla="*/ 10147300 w 10337800"/>
                    <a:gd name="connsiteY60-2462" fmla="*/ 190500 h 266700"/>
                    <a:gd name="connsiteX61-2463" fmla="*/ 10325100 w 10337800"/>
                    <a:gd name="connsiteY61-2464" fmla="*/ 88900 h 266700"/>
                    <a:gd name="connsiteX62-2465" fmla="*/ 10337800 w 10337800"/>
                    <a:gd name="connsiteY62-2466" fmla="*/ 12700 h 266700"/>
                    <a:gd name="connsiteX63-2467" fmla="*/ 0 w 10337800"/>
                    <a:gd name="connsiteY63-2468" fmla="*/ 0 h 266700"/>
                    <a:gd name="connsiteX64-2469" fmla="*/ 63500 w 10337800"/>
                    <a:gd name="connsiteY64-2470" fmla="*/ 88900 h 266700"/>
                    <a:gd name="connsiteX0-2471" fmla="*/ 63500 w 10337800"/>
                    <a:gd name="connsiteY0-2472" fmla="*/ 88900 h 266700"/>
                    <a:gd name="connsiteX1-2473" fmla="*/ 139700 w 10337800"/>
                    <a:gd name="connsiteY1-2474" fmla="*/ 190500 h 266700"/>
                    <a:gd name="connsiteX2-2475" fmla="*/ 279400 w 10337800"/>
                    <a:gd name="connsiteY2-2476" fmla="*/ 190500 h 266700"/>
                    <a:gd name="connsiteX3-2477" fmla="*/ 292100 w 10337800"/>
                    <a:gd name="connsiteY3-2478" fmla="*/ 114300 h 266700"/>
                    <a:gd name="connsiteX4-2479" fmla="*/ 431800 w 10337800"/>
                    <a:gd name="connsiteY4-2480" fmla="*/ 101600 h 266700"/>
                    <a:gd name="connsiteX5-2481" fmla="*/ 482600 w 10337800"/>
                    <a:gd name="connsiteY5-2482" fmla="*/ 203200 h 266700"/>
                    <a:gd name="connsiteX6-2483" fmla="*/ 711200 w 10337800"/>
                    <a:gd name="connsiteY6-2484" fmla="*/ 254000 h 266700"/>
                    <a:gd name="connsiteX7-2485" fmla="*/ 800100 w 10337800"/>
                    <a:gd name="connsiteY7-2486" fmla="*/ 127000 h 266700"/>
                    <a:gd name="connsiteX8-2487" fmla="*/ 952500 w 10337800"/>
                    <a:gd name="connsiteY8-2488" fmla="*/ 127000 h 266700"/>
                    <a:gd name="connsiteX9-2489" fmla="*/ 1066800 w 10337800"/>
                    <a:gd name="connsiteY9-2490" fmla="*/ 228600 h 266700"/>
                    <a:gd name="connsiteX10-2491" fmla="*/ 1130300 w 10337800"/>
                    <a:gd name="connsiteY10-2492" fmla="*/ 177800 h 266700"/>
                    <a:gd name="connsiteX11-2493" fmla="*/ 1193800 w 10337800"/>
                    <a:gd name="connsiteY11-2494" fmla="*/ 127000 h 266700"/>
                    <a:gd name="connsiteX12-2495" fmla="*/ 1270000 w 10337800"/>
                    <a:gd name="connsiteY12-2496" fmla="*/ 139700 h 266700"/>
                    <a:gd name="connsiteX13-2497" fmla="*/ 1308100 w 10337800"/>
                    <a:gd name="connsiteY13-2498" fmla="*/ 101600 h 266700"/>
                    <a:gd name="connsiteX14-2499" fmla="*/ 1409700 w 10337800"/>
                    <a:gd name="connsiteY14-2500" fmla="*/ 139700 h 266700"/>
                    <a:gd name="connsiteX15-2501" fmla="*/ 1473200 w 10337800"/>
                    <a:gd name="connsiteY15-2502" fmla="*/ 165100 h 266700"/>
                    <a:gd name="connsiteX16-2503" fmla="*/ 1536700 w 10337800"/>
                    <a:gd name="connsiteY16-2504" fmla="*/ 76200 h 266700"/>
                    <a:gd name="connsiteX17-2505" fmla="*/ 1638300 w 10337800"/>
                    <a:gd name="connsiteY17-2506" fmla="*/ 165100 h 266700"/>
                    <a:gd name="connsiteX18-2507" fmla="*/ 1943100 w 10337800"/>
                    <a:gd name="connsiteY18-2508" fmla="*/ 152400 h 266700"/>
                    <a:gd name="connsiteX19-2509" fmla="*/ 2032000 w 10337800"/>
                    <a:gd name="connsiteY19-2510" fmla="*/ 88900 h 266700"/>
                    <a:gd name="connsiteX20-2511" fmla="*/ 2146300 w 10337800"/>
                    <a:gd name="connsiteY20-2512" fmla="*/ 152400 h 266700"/>
                    <a:gd name="connsiteX21-2513" fmla="*/ 2336800 w 10337800"/>
                    <a:gd name="connsiteY21-2514" fmla="*/ 127000 h 266700"/>
                    <a:gd name="connsiteX22-2515" fmla="*/ 2527300 w 10337800"/>
                    <a:gd name="connsiteY22-2516" fmla="*/ 177800 h 266700"/>
                    <a:gd name="connsiteX23-2517" fmla="*/ 2692400 w 10337800"/>
                    <a:gd name="connsiteY23-2518" fmla="*/ 88900 h 266700"/>
                    <a:gd name="connsiteX24-2519" fmla="*/ 3162300 w 10337800"/>
                    <a:gd name="connsiteY24-2520" fmla="*/ 139700 h 266700"/>
                    <a:gd name="connsiteX25-2521" fmla="*/ 3683000 w 10337800"/>
                    <a:gd name="connsiteY25-2522" fmla="*/ 127000 h 266700"/>
                    <a:gd name="connsiteX26-2523" fmla="*/ 3797300 w 10337800"/>
                    <a:gd name="connsiteY26-2524" fmla="*/ 114300 h 266700"/>
                    <a:gd name="connsiteX27-2525" fmla="*/ 4114800 w 10337800"/>
                    <a:gd name="connsiteY27-2526" fmla="*/ 165100 h 266700"/>
                    <a:gd name="connsiteX28-2527" fmla="*/ 4381500 w 10337800"/>
                    <a:gd name="connsiteY28-2528" fmla="*/ 165100 h 266700"/>
                    <a:gd name="connsiteX29-2529" fmla="*/ 4559300 w 10337800"/>
                    <a:gd name="connsiteY29-2530" fmla="*/ 88900 h 266700"/>
                    <a:gd name="connsiteX30-2531" fmla="*/ 4813300 w 10337800"/>
                    <a:gd name="connsiteY30-2532" fmla="*/ 139700 h 266700"/>
                    <a:gd name="connsiteX31-2533" fmla="*/ 4965700 w 10337800"/>
                    <a:gd name="connsiteY31-2534" fmla="*/ 76200 h 266700"/>
                    <a:gd name="connsiteX32-2535" fmla="*/ 5194300 w 10337800"/>
                    <a:gd name="connsiteY32-2536" fmla="*/ 241300 h 266700"/>
                    <a:gd name="connsiteX33-2537" fmla="*/ 5410200 w 10337800"/>
                    <a:gd name="connsiteY33-2538" fmla="*/ 139700 h 266700"/>
                    <a:gd name="connsiteX34-2539" fmla="*/ 5499100 w 10337800"/>
                    <a:gd name="connsiteY34-2540" fmla="*/ 88900 h 266700"/>
                    <a:gd name="connsiteX35-2541" fmla="*/ 5626100 w 10337800"/>
                    <a:gd name="connsiteY35-2542" fmla="*/ 228600 h 266700"/>
                    <a:gd name="connsiteX36-2543" fmla="*/ 5753100 w 10337800"/>
                    <a:gd name="connsiteY36-2544" fmla="*/ 190500 h 266700"/>
                    <a:gd name="connsiteX37-2545" fmla="*/ 5918200 w 10337800"/>
                    <a:gd name="connsiteY37-2546" fmla="*/ 165100 h 266700"/>
                    <a:gd name="connsiteX38-2547" fmla="*/ 6134100 w 10337800"/>
                    <a:gd name="connsiteY38-2548" fmla="*/ 76200 h 266700"/>
                    <a:gd name="connsiteX39-2549" fmla="*/ 6477000 w 10337800"/>
                    <a:gd name="connsiteY39-2550" fmla="*/ 114300 h 266700"/>
                    <a:gd name="connsiteX40-2551" fmla="*/ 6832600 w 10337800"/>
                    <a:gd name="connsiteY40-2552" fmla="*/ 101600 h 266700"/>
                    <a:gd name="connsiteX41-2553" fmla="*/ 6997700 w 10337800"/>
                    <a:gd name="connsiteY41-2554" fmla="*/ 88900 h 266700"/>
                    <a:gd name="connsiteX42-2555" fmla="*/ 7124700 w 10337800"/>
                    <a:gd name="connsiteY42-2556" fmla="*/ 177800 h 266700"/>
                    <a:gd name="connsiteX43-2557" fmla="*/ 7277100 w 10337800"/>
                    <a:gd name="connsiteY43-2558" fmla="*/ 114300 h 266700"/>
                    <a:gd name="connsiteX44-2559" fmla="*/ 7505700 w 10337800"/>
                    <a:gd name="connsiteY44-2560" fmla="*/ 177800 h 266700"/>
                    <a:gd name="connsiteX45-2561" fmla="*/ 7772400 w 10337800"/>
                    <a:gd name="connsiteY45-2562" fmla="*/ 152400 h 266700"/>
                    <a:gd name="connsiteX46-2563" fmla="*/ 7823200 w 10337800"/>
                    <a:gd name="connsiteY46-2564" fmla="*/ 76200 h 266700"/>
                    <a:gd name="connsiteX47-2565" fmla="*/ 7988300 w 10337800"/>
                    <a:gd name="connsiteY47-2566" fmla="*/ 152400 h 266700"/>
                    <a:gd name="connsiteX48-2567" fmla="*/ 8216900 w 10337800"/>
                    <a:gd name="connsiteY48-2568" fmla="*/ 152400 h 266700"/>
                    <a:gd name="connsiteX49-2569" fmla="*/ 8407400 w 10337800"/>
                    <a:gd name="connsiteY49-2570" fmla="*/ 127000 h 266700"/>
                    <a:gd name="connsiteX50-2571" fmla="*/ 8724900 w 10337800"/>
                    <a:gd name="connsiteY50-2572" fmla="*/ 228600 h 266700"/>
                    <a:gd name="connsiteX51-2573" fmla="*/ 8775700 w 10337800"/>
                    <a:gd name="connsiteY51-2574" fmla="*/ 241300 h 266700"/>
                    <a:gd name="connsiteX52-2575" fmla="*/ 8966200 w 10337800"/>
                    <a:gd name="connsiteY52-2576" fmla="*/ 215900 h 266700"/>
                    <a:gd name="connsiteX53-2577" fmla="*/ 8978900 w 10337800"/>
                    <a:gd name="connsiteY53-2578" fmla="*/ 152400 h 266700"/>
                    <a:gd name="connsiteX54-2579" fmla="*/ 9144000 w 10337800"/>
                    <a:gd name="connsiteY54-2580" fmla="*/ 228600 h 266700"/>
                    <a:gd name="connsiteX55-2581" fmla="*/ 9194800 w 10337800"/>
                    <a:gd name="connsiteY55-2582" fmla="*/ 165100 h 266700"/>
                    <a:gd name="connsiteX56-2583" fmla="*/ 9309100 w 10337800"/>
                    <a:gd name="connsiteY56-2584" fmla="*/ 266700 h 266700"/>
                    <a:gd name="connsiteX57-2585" fmla="*/ 9525000 w 10337800"/>
                    <a:gd name="connsiteY57-2586" fmla="*/ 215900 h 266700"/>
                    <a:gd name="connsiteX58-2587" fmla="*/ 9563100 w 10337800"/>
                    <a:gd name="connsiteY58-2588" fmla="*/ 127000 h 266700"/>
                    <a:gd name="connsiteX59-2589" fmla="*/ 9740900 w 10337800"/>
                    <a:gd name="connsiteY59-2590" fmla="*/ 177800 h 266700"/>
                    <a:gd name="connsiteX60-2591" fmla="*/ 10147300 w 10337800"/>
                    <a:gd name="connsiteY60-2592" fmla="*/ 190500 h 266700"/>
                    <a:gd name="connsiteX61-2593" fmla="*/ 10325100 w 10337800"/>
                    <a:gd name="connsiteY61-2594" fmla="*/ 88900 h 266700"/>
                    <a:gd name="connsiteX62-2595" fmla="*/ 10337800 w 10337800"/>
                    <a:gd name="connsiteY62-2596" fmla="*/ 12700 h 266700"/>
                    <a:gd name="connsiteX63-2597" fmla="*/ 0 w 10337800"/>
                    <a:gd name="connsiteY63-2598" fmla="*/ 0 h 266700"/>
                    <a:gd name="connsiteX64-2599" fmla="*/ 63500 w 10337800"/>
                    <a:gd name="connsiteY64-2600" fmla="*/ 88900 h 266700"/>
                    <a:gd name="connsiteX0-2601" fmla="*/ 63500 w 10337800"/>
                    <a:gd name="connsiteY0-2602" fmla="*/ 88900 h 266700"/>
                    <a:gd name="connsiteX1-2603" fmla="*/ 139700 w 10337800"/>
                    <a:gd name="connsiteY1-2604" fmla="*/ 190500 h 266700"/>
                    <a:gd name="connsiteX2-2605" fmla="*/ 279400 w 10337800"/>
                    <a:gd name="connsiteY2-2606" fmla="*/ 190500 h 266700"/>
                    <a:gd name="connsiteX3-2607" fmla="*/ 292100 w 10337800"/>
                    <a:gd name="connsiteY3-2608" fmla="*/ 114300 h 266700"/>
                    <a:gd name="connsiteX4-2609" fmla="*/ 431800 w 10337800"/>
                    <a:gd name="connsiteY4-2610" fmla="*/ 101600 h 266700"/>
                    <a:gd name="connsiteX5-2611" fmla="*/ 482600 w 10337800"/>
                    <a:gd name="connsiteY5-2612" fmla="*/ 203200 h 266700"/>
                    <a:gd name="connsiteX6-2613" fmla="*/ 711200 w 10337800"/>
                    <a:gd name="connsiteY6-2614" fmla="*/ 254000 h 266700"/>
                    <a:gd name="connsiteX7-2615" fmla="*/ 800100 w 10337800"/>
                    <a:gd name="connsiteY7-2616" fmla="*/ 127000 h 266700"/>
                    <a:gd name="connsiteX8-2617" fmla="*/ 952500 w 10337800"/>
                    <a:gd name="connsiteY8-2618" fmla="*/ 127000 h 266700"/>
                    <a:gd name="connsiteX9-2619" fmla="*/ 1066800 w 10337800"/>
                    <a:gd name="connsiteY9-2620" fmla="*/ 228600 h 266700"/>
                    <a:gd name="connsiteX10-2621" fmla="*/ 1130300 w 10337800"/>
                    <a:gd name="connsiteY10-2622" fmla="*/ 177800 h 266700"/>
                    <a:gd name="connsiteX11-2623" fmla="*/ 1193800 w 10337800"/>
                    <a:gd name="connsiteY11-2624" fmla="*/ 127000 h 266700"/>
                    <a:gd name="connsiteX12-2625" fmla="*/ 1270000 w 10337800"/>
                    <a:gd name="connsiteY12-2626" fmla="*/ 139700 h 266700"/>
                    <a:gd name="connsiteX13-2627" fmla="*/ 1308100 w 10337800"/>
                    <a:gd name="connsiteY13-2628" fmla="*/ 101600 h 266700"/>
                    <a:gd name="connsiteX14-2629" fmla="*/ 1409700 w 10337800"/>
                    <a:gd name="connsiteY14-2630" fmla="*/ 139700 h 266700"/>
                    <a:gd name="connsiteX15-2631" fmla="*/ 1473200 w 10337800"/>
                    <a:gd name="connsiteY15-2632" fmla="*/ 165100 h 266700"/>
                    <a:gd name="connsiteX16-2633" fmla="*/ 1536700 w 10337800"/>
                    <a:gd name="connsiteY16-2634" fmla="*/ 76200 h 266700"/>
                    <a:gd name="connsiteX17-2635" fmla="*/ 1638300 w 10337800"/>
                    <a:gd name="connsiteY17-2636" fmla="*/ 165100 h 266700"/>
                    <a:gd name="connsiteX18-2637" fmla="*/ 1943100 w 10337800"/>
                    <a:gd name="connsiteY18-2638" fmla="*/ 152400 h 266700"/>
                    <a:gd name="connsiteX19-2639" fmla="*/ 2032000 w 10337800"/>
                    <a:gd name="connsiteY19-2640" fmla="*/ 88900 h 266700"/>
                    <a:gd name="connsiteX20-2641" fmla="*/ 2146300 w 10337800"/>
                    <a:gd name="connsiteY20-2642" fmla="*/ 152400 h 266700"/>
                    <a:gd name="connsiteX21-2643" fmla="*/ 2336800 w 10337800"/>
                    <a:gd name="connsiteY21-2644" fmla="*/ 127000 h 266700"/>
                    <a:gd name="connsiteX22-2645" fmla="*/ 2527300 w 10337800"/>
                    <a:gd name="connsiteY22-2646" fmla="*/ 177800 h 266700"/>
                    <a:gd name="connsiteX23-2647" fmla="*/ 2692400 w 10337800"/>
                    <a:gd name="connsiteY23-2648" fmla="*/ 88900 h 266700"/>
                    <a:gd name="connsiteX24-2649" fmla="*/ 3162300 w 10337800"/>
                    <a:gd name="connsiteY24-2650" fmla="*/ 139700 h 266700"/>
                    <a:gd name="connsiteX25-2651" fmla="*/ 3683000 w 10337800"/>
                    <a:gd name="connsiteY25-2652" fmla="*/ 127000 h 266700"/>
                    <a:gd name="connsiteX26-2653" fmla="*/ 3797300 w 10337800"/>
                    <a:gd name="connsiteY26-2654" fmla="*/ 114300 h 266700"/>
                    <a:gd name="connsiteX27-2655" fmla="*/ 4114800 w 10337800"/>
                    <a:gd name="connsiteY27-2656" fmla="*/ 165100 h 266700"/>
                    <a:gd name="connsiteX28-2657" fmla="*/ 4381500 w 10337800"/>
                    <a:gd name="connsiteY28-2658" fmla="*/ 165100 h 266700"/>
                    <a:gd name="connsiteX29-2659" fmla="*/ 4559300 w 10337800"/>
                    <a:gd name="connsiteY29-2660" fmla="*/ 88900 h 266700"/>
                    <a:gd name="connsiteX30-2661" fmla="*/ 4813300 w 10337800"/>
                    <a:gd name="connsiteY30-2662" fmla="*/ 139700 h 266700"/>
                    <a:gd name="connsiteX31-2663" fmla="*/ 4965700 w 10337800"/>
                    <a:gd name="connsiteY31-2664" fmla="*/ 76200 h 266700"/>
                    <a:gd name="connsiteX32-2665" fmla="*/ 5194300 w 10337800"/>
                    <a:gd name="connsiteY32-2666" fmla="*/ 241300 h 266700"/>
                    <a:gd name="connsiteX33-2667" fmla="*/ 5410200 w 10337800"/>
                    <a:gd name="connsiteY33-2668" fmla="*/ 139700 h 266700"/>
                    <a:gd name="connsiteX34-2669" fmla="*/ 5499100 w 10337800"/>
                    <a:gd name="connsiteY34-2670" fmla="*/ 88900 h 266700"/>
                    <a:gd name="connsiteX35-2671" fmla="*/ 5626100 w 10337800"/>
                    <a:gd name="connsiteY35-2672" fmla="*/ 228600 h 266700"/>
                    <a:gd name="connsiteX36-2673" fmla="*/ 5753100 w 10337800"/>
                    <a:gd name="connsiteY36-2674" fmla="*/ 190500 h 266700"/>
                    <a:gd name="connsiteX37-2675" fmla="*/ 5918200 w 10337800"/>
                    <a:gd name="connsiteY37-2676" fmla="*/ 165100 h 266700"/>
                    <a:gd name="connsiteX38-2677" fmla="*/ 6134100 w 10337800"/>
                    <a:gd name="connsiteY38-2678" fmla="*/ 76200 h 266700"/>
                    <a:gd name="connsiteX39-2679" fmla="*/ 6477000 w 10337800"/>
                    <a:gd name="connsiteY39-2680" fmla="*/ 114300 h 266700"/>
                    <a:gd name="connsiteX40-2681" fmla="*/ 6832600 w 10337800"/>
                    <a:gd name="connsiteY40-2682" fmla="*/ 101600 h 266700"/>
                    <a:gd name="connsiteX41-2683" fmla="*/ 6997700 w 10337800"/>
                    <a:gd name="connsiteY41-2684" fmla="*/ 88900 h 266700"/>
                    <a:gd name="connsiteX42-2685" fmla="*/ 7124700 w 10337800"/>
                    <a:gd name="connsiteY42-2686" fmla="*/ 177800 h 266700"/>
                    <a:gd name="connsiteX43-2687" fmla="*/ 7277100 w 10337800"/>
                    <a:gd name="connsiteY43-2688" fmla="*/ 114300 h 266700"/>
                    <a:gd name="connsiteX44-2689" fmla="*/ 7505700 w 10337800"/>
                    <a:gd name="connsiteY44-2690" fmla="*/ 177800 h 266700"/>
                    <a:gd name="connsiteX45-2691" fmla="*/ 7772400 w 10337800"/>
                    <a:gd name="connsiteY45-2692" fmla="*/ 152400 h 266700"/>
                    <a:gd name="connsiteX46-2693" fmla="*/ 7823200 w 10337800"/>
                    <a:gd name="connsiteY46-2694" fmla="*/ 76200 h 266700"/>
                    <a:gd name="connsiteX47-2695" fmla="*/ 7988300 w 10337800"/>
                    <a:gd name="connsiteY47-2696" fmla="*/ 152400 h 266700"/>
                    <a:gd name="connsiteX48-2697" fmla="*/ 8216900 w 10337800"/>
                    <a:gd name="connsiteY48-2698" fmla="*/ 152400 h 266700"/>
                    <a:gd name="connsiteX49-2699" fmla="*/ 8407400 w 10337800"/>
                    <a:gd name="connsiteY49-2700" fmla="*/ 127000 h 266700"/>
                    <a:gd name="connsiteX50-2701" fmla="*/ 8724900 w 10337800"/>
                    <a:gd name="connsiteY50-2702" fmla="*/ 228600 h 266700"/>
                    <a:gd name="connsiteX51-2703" fmla="*/ 8775700 w 10337800"/>
                    <a:gd name="connsiteY51-2704" fmla="*/ 241300 h 266700"/>
                    <a:gd name="connsiteX52-2705" fmla="*/ 8966200 w 10337800"/>
                    <a:gd name="connsiteY52-2706" fmla="*/ 215900 h 266700"/>
                    <a:gd name="connsiteX53-2707" fmla="*/ 8978900 w 10337800"/>
                    <a:gd name="connsiteY53-2708" fmla="*/ 152400 h 266700"/>
                    <a:gd name="connsiteX54-2709" fmla="*/ 9144000 w 10337800"/>
                    <a:gd name="connsiteY54-2710" fmla="*/ 228600 h 266700"/>
                    <a:gd name="connsiteX55-2711" fmla="*/ 9194800 w 10337800"/>
                    <a:gd name="connsiteY55-2712" fmla="*/ 165100 h 266700"/>
                    <a:gd name="connsiteX56-2713" fmla="*/ 9309100 w 10337800"/>
                    <a:gd name="connsiteY56-2714" fmla="*/ 266700 h 266700"/>
                    <a:gd name="connsiteX57-2715" fmla="*/ 9525000 w 10337800"/>
                    <a:gd name="connsiteY57-2716" fmla="*/ 215900 h 266700"/>
                    <a:gd name="connsiteX58-2717" fmla="*/ 9563100 w 10337800"/>
                    <a:gd name="connsiteY58-2718" fmla="*/ 127000 h 266700"/>
                    <a:gd name="connsiteX59-2719" fmla="*/ 9740900 w 10337800"/>
                    <a:gd name="connsiteY59-2720" fmla="*/ 177800 h 266700"/>
                    <a:gd name="connsiteX60-2721" fmla="*/ 10147300 w 10337800"/>
                    <a:gd name="connsiteY60-2722" fmla="*/ 190500 h 266700"/>
                    <a:gd name="connsiteX61-2723" fmla="*/ 10325100 w 10337800"/>
                    <a:gd name="connsiteY61-2724" fmla="*/ 88900 h 266700"/>
                    <a:gd name="connsiteX62-2725" fmla="*/ 10337800 w 10337800"/>
                    <a:gd name="connsiteY62-2726" fmla="*/ 12700 h 266700"/>
                    <a:gd name="connsiteX63-2727" fmla="*/ 0 w 10337800"/>
                    <a:gd name="connsiteY63-2728" fmla="*/ 0 h 266700"/>
                    <a:gd name="connsiteX64-2729" fmla="*/ 63500 w 10337800"/>
                    <a:gd name="connsiteY64-2730" fmla="*/ 88900 h 266700"/>
                    <a:gd name="connsiteX0-2731" fmla="*/ 63500 w 10337800"/>
                    <a:gd name="connsiteY0-2732" fmla="*/ 88900 h 266700"/>
                    <a:gd name="connsiteX1-2733" fmla="*/ 139700 w 10337800"/>
                    <a:gd name="connsiteY1-2734" fmla="*/ 190500 h 266700"/>
                    <a:gd name="connsiteX2-2735" fmla="*/ 279400 w 10337800"/>
                    <a:gd name="connsiteY2-2736" fmla="*/ 190500 h 266700"/>
                    <a:gd name="connsiteX3-2737" fmla="*/ 292100 w 10337800"/>
                    <a:gd name="connsiteY3-2738" fmla="*/ 114300 h 266700"/>
                    <a:gd name="connsiteX4-2739" fmla="*/ 431800 w 10337800"/>
                    <a:gd name="connsiteY4-2740" fmla="*/ 101600 h 266700"/>
                    <a:gd name="connsiteX5-2741" fmla="*/ 482600 w 10337800"/>
                    <a:gd name="connsiteY5-2742" fmla="*/ 203200 h 266700"/>
                    <a:gd name="connsiteX6-2743" fmla="*/ 711200 w 10337800"/>
                    <a:gd name="connsiteY6-2744" fmla="*/ 254000 h 266700"/>
                    <a:gd name="connsiteX7-2745" fmla="*/ 800100 w 10337800"/>
                    <a:gd name="connsiteY7-2746" fmla="*/ 127000 h 266700"/>
                    <a:gd name="connsiteX8-2747" fmla="*/ 952500 w 10337800"/>
                    <a:gd name="connsiteY8-2748" fmla="*/ 127000 h 266700"/>
                    <a:gd name="connsiteX9-2749" fmla="*/ 1066800 w 10337800"/>
                    <a:gd name="connsiteY9-2750" fmla="*/ 228600 h 266700"/>
                    <a:gd name="connsiteX10-2751" fmla="*/ 1130300 w 10337800"/>
                    <a:gd name="connsiteY10-2752" fmla="*/ 177800 h 266700"/>
                    <a:gd name="connsiteX11-2753" fmla="*/ 1193800 w 10337800"/>
                    <a:gd name="connsiteY11-2754" fmla="*/ 127000 h 266700"/>
                    <a:gd name="connsiteX12-2755" fmla="*/ 1270000 w 10337800"/>
                    <a:gd name="connsiteY12-2756" fmla="*/ 139700 h 266700"/>
                    <a:gd name="connsiteX13-2757" fmla="*/ 1308100 w 10337800"/>
                    <a:gd name="connsiteY13-2758" fmla="*/ 101600 h 266700"/>
                    <a:gd name="connsiteX14-2759" fmla="*/ 1409700 w 10337800"/>
                    <a:gd name="connsiteY14-2760" fmla="*/ 139700 h 266700"/>
                    <a:gd name="connsiteX15-2761" fmla="*/ 1473200 w 10337800"/>
                    <a:gd name="connsiteY15-2762" fmla="*/ 165100 h 266700"/>
                    <a:gd name="connsiteX16-2763" fmla="*/ 1536700 w 10337800"/>
                    <a:gd name="connsiteY16-2764" fmla="*/ 76200 h 266700"/>
                    <a:gd name="connsiteX17-2765" fmla="*/ 1638300 w 10337800"/>
                    <a:gd name="connsiteY17-2766" fmla="*/ 165100 h 266700"/>
                    <a:gd name="connsiteX18-2767" fmla="*/ 1943100 w 10337800"/>
                    <a:gd name="connsiteY18-2768" fmla="*/ 152400 h 266700"/>
                    <a:gd name="connsiteX19-2769" fmla="*/ 2032000 w 10337800"/>
                    <a:gd name="connsiteY19-2770" fmla="*/ 88900 h 266700"/>
                    <a:gd name="connsiteX20-2771" fmla="*/ 2146300 w 10337800"/>
                    <a:gd name="connsiteY20-2772" fmla="*/ 152400 h 266700"/>
                    <a:gd name="connsiteX21-2773" fmla="*/ 2336800 w 10337800"/>
                    <a:gd name="connsiteY21-2774" fmla="*/ 127000 h 266700"/>
                    <a:gd name="connsiteX22-2775" fmla="*/ 2527300 w 10337800"/>
                    <a:gd name="connsiteY22-2776" fmla="*/ 177800 h 266700"/>
                    <a:gd name="connsiteX23-2777" fmla="*/ 2692400 w 10337800"/>
                    <a:gd name="connsiteY23-2778" fmla="*/ 88900 h 266700"/>
                    <a:gd name="connsiteX24-2779" fmla="*/ 3162300 w 10337800"/>
                    <a:gd name="connsiteY24-2780" fmla="*/ 139700 h 266700"/>
                    <a:gd name="connsiteX25-2781" fmla="*/ 3683000 w 10337800"/>
                    <a:gd name="connsiteY25-2782" fmla="*/ 127000 h 266700"/>
                    <a:gd name="connsiteX26-2783" fmla="*/ 3797300 w 10337800"/>
                    <a:gd name="connsiteY26-2784" fmla="*/ 114300 h 266700"/>
                    <a:gd name="connsiteX27-2785" fmla="*/ 4114800 w 10337800"/>
                    <a:gd name="connsiteY27-2786" fmla="*/ 165100 h 266700"/>
                    <a:gd name="connsiteX28-2787" fmla="*/ 4381500 w 10337800"/>
                    <a:gd name="connsiteY28-2788" fmla="*/ 165100 h 266700"/>
                    <a:gd name="connsiteX29-2789" fmla="*/ 4559300 w 10337800"/>
                    <a:gd name="connsiteY29-2790" fmla="*/ 88900 h 266700"/>
                    <a:gd name="connsiteX30-2791" fmla="*/ 4813300 w 10337800"/>
                    <a:gd name="connsiteY30-2792" fmla="*/ 139700 h 266700"/>
                    <a:gd name="connsiteX31-2793" fmla="*/ 4965700 w 10337800"/>
                    <a:gd name="connsiteY31-2794" fmla="*/ 76200 h 266700"/>
                    <a:gd name="connsiteX32-2795" fmla="*/ 5194300 w 10337800"/>
                    <a:gd name="connsiteY32-2796" fmla="*/ 241300 h 266700"/>
                    <a:gd name="connsiteX33-2797" fmla="*/ 5410200 w 10337800"/>
                    <a:gd name="connsiteY33-2798" fmla="*/ 139700 h 266700"/>
                    <a:gd name="connsiteX34-2799" fmla="*/ 5499100 w 10337800"/>
                    <a:gd name="connsiteY34-2800" fmla="*/ 88900 h 266700"/>
                    <a:gd name="connsiteX35-2801" fmla="*/ 5626100 w 10337800"/>
                    <a:gd name="connsiteY35-2802" fmla="*/ 228600 h 266700"/>
                    <a:gd name="connsiteX36-2803" fmla="*/ 5753100 w 10337800"/>
                    <a:gd name="connsiteY36-2804" fmla="*/ 190500 h 266700"/>
                    <a:gd name="connsiteX37-2805" fmla="*/ 5918200 w 10337800"/>
                    <a:gd name="connsiteY37-2806" fmla="*/ 165100 h 266700"/>
                    <a:gd name="connsiteX38-2807" fmla="*/ 6134100 w 10337800"/>
                    <a:gd name="connsiteY38-2808" fmla="*/ 76200 h 266700"/>
                    <a:gd name="connsiteX39-2809" fmla="*/ 6477000 w 10337800"/>
                    <a:gd name="connsiteY39-2810" fmla="*/ 114300 h 266700"/>
                    <a:gd name="connsiteX40-2811" fmla="*/ 6832600 w 10337800"/>
                    <a:gd name="connsiteY40-2812" fmla="*/ 101600 h 266700"/>
                    <a:gd name="connsiteX41-2813" fmla="*/ 6997700 w 10337800"/>
                    <a:gd name="connsiteY41-2814" fmla="*/ 88900 h 266700"/>
                    <a:gd name="connsiteX42-2815" fmla="*/ 7124700 w 10337800"/>
                    <a:gd name="connsiteY42-2816" fmla="*/ 177800 h 266700"/>
                    <a:gd name="connsiteX43-2817" fmla="*/ 7277100 w 10337800"/>
                    <a:gd name="connsiteY43-2818" fmla="*/ 114300 h 266700"/>
                    <a:gd name="connsiteX44-2819" fmla="*/ 7505700 w 10337800"/>
                    <a:gd name="connsiteY44-2820" fmla="*/ 177800 h 266700"/>
                    <a:gd name="connsiteX45-2821" fmla="*/ 7772400 w 10337800"/>
                    <a:gd name="connsiteY45-2822" fmla="*/ 152400 h 266700"/>
                    <a:gd name="connsiteX46-2823" fmla="*/ 7823200 w 10337800"/>
                    <a:gd name="connsiteY46-2824" fmla="*/ 76200 h 266700"/>
                    <a:gd name="connsiteX47-2825" fmla="*/ 7988300 w 10337800"/>
                    <a:gd name="connsiteY47-2826" fmla="*/ 152400 h 266700"/>
                    <a:gd name="connsiteX48-2827" fmla="*/ 8216900 w 10337800"/>
                    <a:gd name="connsiteY48-2828" fmla="*/ 152400 h 266700"/>
                    <a:gd name="connsiteX49-2829" fmla="*/ 8407400 w 10337800"/>
                    <a:gd name="connsiteY49-2830" fmla="*/ 127000 h 266700"/>
                    <a:gd name="connsiteX50-2831" fmla="*/ 8724900 w 10337800"/>
                    <a:gd name="connsiteY50-2832" fmla="*/ 228600 h 266700"/>
                    <a:gd name="connsiteX51-2833" fmla="*/ 8775700 w 10337800"/>
                    <a:gd name="connsiteY51-2834" fmla="*/ 241300 h 266700"/>
                    <a:gd name="connsiteX52-2835" fmla="*/ 8966200 w 10337800"/>
                    <a:gd name="connsiteY52-2836" fmla="*/ 215900 h 266700"/>
                    <a:gd name="connsiteX53-2837" fmla="*/ 8978900 w 10337800"/>
                    <a:gd name="connsiteY53-2838" fmla="*/ 152400 h 266700"/>
                    <a:gd name="connsiteX54-2839" fmla="*/ 9144000 w 10337800"/>
                    <a:gd name="connsiteY54-2840" fmla="*/ 228600 h 266700"/>
                    <a:gd name="connsiteX55-2841" fmla="*/ 9194800 w 10337800"/>
                    <a:gd name="connsiteY55-2842" fmla="*/ 165100 h 266700"/>
                    <a:gd name="connsiteX56-2843" fmla="*/ 9309100 w 10337800"/>
                    <a:gd name="connsiteY56-2844" fmla="*/ 266700 h 266700"/>
                    <a:gd name="connsiteX57-2845" fmla="*/ 9525000 w 10337800"/>
                    <a:gd name="connsiteY57-2846" fmla="*/ 215900 h 266700"/>
                    <a:gd name="connsiteX58-2847" fmla="*/ 9563100 w 10337800"/>
                    <a:gd name="connsiteY58-2848" fmla="*/ 127000 h 266700"/>
                    <a:gd name="connsiteX59-2849" fmla="*/ 9740900 w 10337800"/>
                    <a:gd name="connsiteY59-2850" fmla="*/ 177800 h 266700"/>
                    <a:gd name="connsiteX60-2851" fmla="*/ 10147300 w 10337800"/>
                    <a:gd name="connsiteY60-2852" fmla="*/ 190500 h 266700"/>
                    <a:gd name="connsiteX61-2853" fmla="*/ 10325100 w 10337800"/>
                    <a:gd name="connsiteY61-2854" fmla="*/ 88900 h 266700"/>
                    <a:gd name="connsiteX62-2855" fmla="*/ 10337800 w 10337800"/>
                    <a:gd name="connsiteY62-2856" fmla="*/ 12700 h 266700"/>
                    <a:gd name="connsiteX63-2857" fmla="*/ 0 w 10337800"/>
                    <a:gd name="connsiteY63-2858" fmla="*/ 0 h 266700"/>
                    <a:gd name="connsiteX64-2859" fmla="*/ 63500 w 10337800"/>
                    <a:gd name="connsiteY64-2860" fmla="*/ 88900 h 266700"/>
                    <a:gd name="connsiteX0-2861" fmla="*/ 63500 w 10337800"/>
                    <a:gd name="connsiteY0-2862" fmla="*/ 88900 h 266700"/>
                    <a:gd name="connsiteX1-2863" fmla="*/ 139700 w 10337800"/>
                    <a:gd name="connsiteY1-2864" fmla="*/ 190500 h 266700"/>
                    <a:gd name="connsiteX2-2865" fmla="*/ 279400 w 10337800"/>
                    <a:gd name="connsiteY2-2866" fmla="*/ 190500 h 266700"/>
                    <a:gd name="connsiteX3-2867" fmla="*/ 292100 w 10337800"/>
                    <a:gd name="connsiteY3-2868" fmla="*/ 114300 h 266700"/>
                    <a:gd name="connsiteX4-2869" fmla="*/ 431800 w 10337800"/>
                    <a:gd name="connsiteY4-2870" fmla="*/ 101600 h 266700"/>
                    <a:gd name="connsiteX5-2871" fmla="*/ 482600 w 10337800"/>
                    <a:gd name="connsiteY5-2872" fmla="*/ 203200 h 266700"/>
                    <a:gd name="connsiteX6-2873" fmla="*/ 711200 w 10337800"/>
                    <a:gd name="connsiteY6-2874" fmla="*/ 254000 h 266700"/>
                    <a:gd name="connsiteX7-2875" fmla="*/ 800100 w 10337800"/>
                    <a:gd name="connsiteY7-2876" fmla="*/ 127000 h 266700"/>
                    <a:gd name="connsiteX8-2877" fmla="*/ 952500 w 10337800"/>
                    <a:gd name="connsiteY8-2878" fmla="*/ 127000 h 266700"/>
                    <a:gd name="connsiteX9-2879" fmla="*/ 1066800 w 10337800"/>
                    <a:gd name="connsiteY9-2880" fmla="*/ 228600 h 266700"/>
                    <a:gd name="connsiteX10-2881" fmla="*/ 1130300 w 10337800"/>
                    <a:gd name="connsiteY10-2882" fmla="*/ 177800 h 266700"/>
                    <a:gd name="connsiteX11-2883" fmla="*/ 1193800 w 10337800"/>
                    <a:gd name="connsiteY11-2884" fmla="*/ 127000 h 266700"/>
                    <a:gd name="connsiteX12-2885" fmla="*/ 1270000 w 10337800"/>
                    <a:gd name="connsiteY12-2886" fmla="*/ 139700 h 266700"/>
                    <a:gd name="connsiteX13-2887" fmla="*/ 1308100 w 10337800"/>
                    <a:gd name="connsiteY13-2888" fmla="*/ 101600 h 266700"/>
                    <a:gd name="connsiteX14-2889" fmla="*/ 1409700 w 10337800"/>
                    <a:gd name="connsiteY14-2890" fmla="*/ 139700 h 266700"/>
                    <a:gd name="connsiteX15-2891" fmla="*/ 1473200 w 10337800"/>
                    <a:gd name="connsiteY15-2892" fmla="*/ 165100 h 266700"/>
                    <a:gd name="connsiteX16-2893" fmla="*/ 1536700 w 10337800"/>
                    <a:gd name="connsiteY16-2894" fmla="*/ 76200 h 266700"/>
                    <a:gd name="connsiteX17-2895" fmla="*/ 1638300 w 10337800"/>
                    <a:gd name="connsiteY17-2896" fmla="*/ 165100 h 266700"/>
                    <a:gd name="connsiteX18-2897" fmla="*/ 1943100 w 10337800"/>
                    <a:gd name="connsiteY18-2898" fmla="*/ 152400 h 266700"/>
                    <a:gd name="connsiteX19-2899" fmla="*/ 2032000 w 10337800"/>
                    <a:gd name="connsiteY19-2900" fmla="*/ 88900 h 266700"/>
                    <a:gd name="connsiteX20-2901" fmla="*/ 2146300 w 10337800"/>
                    <a:gd name="connsiteY20-2902" fmla="*/ 152400 h 266700"/>
                    <a:gd name="connsiteX21-2903" fmla="*/ 2336800 w 10337800"/>
                    <a:gd name="connsiteY21-2904" fmla="*/ 127000 h 266700"/>
                    <a:gd name="connsiteX22-2905" fmla="*/ 2527300 w 10337800"/>
                    <a:gd name="connsiteY22-2906" fmla="*/ 177800 h 266700"/>
                    <a:gd name="connsiteX23-2907" fmla="*/ 2692400 w 10337800"/>
                    <a:gd name="connsiteY23-2908" fmla="*/ 88900 h 266700"/>
                    <a:gd name="connsiteX24-2909" fmla="*/ 3162300 w 10337800"/>
                    <a:gd name="connsiteY24-2910" fmla="*/ 139700 h 266700"/>
                    <a:gd name="connsiteX25-2911" fmla="*/ 3683000 w 10337800"/>
                    <a:gd name="connsiteY25-2912" fmla="*/ 127000 h 266700"/>
                    <a:gd name="connsiteX26-2913" fmla="*/ 3797300 w 10337800"/>
                    <a:gd name="connsiteY26-2914" fmla="*/ 114300 h 266700"/>
                    <a:gd name="connsiteX27-2915" fmla="*/ 4114800 w 10337800"/>
                    <a:gd name="connsiteY27-2916" fmla="*/ 165100 h 266700"/>
                    <a:gd name="connsiteX28-2917" fmla="*/ 4381500 w 10337800"/>
                    <a:gd name="connsiteY28-2918" fmla="*/ 165100 h 266700"/>
                    <a:gd name="connsiteX29-2919" fmla="*/ 4559300 w 10337800"/>
                    <a:gd name="connsiteY29-2920" fmla="*/ 88900 h 266700"/>
                    <a:gd name="connsiteX30-2921" fmla="*/ 4813300 w 10337800"/>
                    <a:gd name="connsiteY30-2922" fmla="*/ 139700 h 266700"/>
                    <a:gd name="connsiteX31-2923" fmla="*/ 4965700 w 10337800"/>
                    <a:gd name="connsiteY31-2924" fmla="*/ 76200 h 266700"/>
                    <a:gd name="connsiteX32-2925" fmla="*/ 5194300 w 10337800"/>
                    <a:gd name="connsiteY32-2926" fmla="*/ 241300 h 266700"/>
                    <a:gd name="connsiteX33-2927" fmla="*/ 5410200 w 10337800"/>
                    <a:gd name="connsiteY33-2928" fmla="*/ 139700 h 266700"/>
                    <a:gd name="connsiteX34-2929" fmla="*/ 5499100 w 10337800"/>
                    <a:gd name="connsiteY34-2930" fmla="*/ 88900 h 266700"/>
                    <a:gd name="connsiteX35-2931" fmla="*/ 5626100 w 10337800"/>
                    <a:gd name="connsiteY35-2932" fmla="*/ 228600 h 266700"/>
                    <a:gd name="connsiteX36-2933" fmla="*/ 5753100 w 10337800"/>
                    <a:gd name="connsiteY36-2934" fmla="*/ 190500 h 266700"/>
                    <a:gd name="connsiteX37-2935" fmla="*/ 5918200 w 10337800"/>
                    <a:gd name="connsiteY37-2936" fmla="*/ 165100 h 266700"/>
                    <a:gd name="connsiteX38-2937" fmla="*/ 6134100 w 10337800"/>
                    <a:gd name="connsiteY38-2938" fmla="*/ 76200 h 266700"/>
                    <a:gd name="connsiteX39-2939" fmla="*/ 6477000 w 10337800"/>
                    <a:gd name="connsiteY39-2940" fmla="*/ 114300 h 266700"/>
                    <a:gd name="connsiteX40-2941" fmla="*/ 6832600 w 10337800"/>
                    <a:gd name="connsiteY40-2942" fmla="*/ 101600 h 266700"/>
                    <a:gd name="connsiteX41-2943" fmla="*/ 6997700 w 10337800"/>
                    <a:gd name="connsiteY41-2944" fmla="*/ 88900 h 266700"/>
                    <a:gd name="connsiteX42-2945" fmla="*/ 7124700 w 10337800"/>
                    <a:gd name="connsiteY42-2946" fmla="*/ 177800 h 266700"/>
                    <a:gd name="connsiteX43-2947" fmla="*/ 7277100 w 10337800"/>
                    <a:gd name="connsiteY43-2948" fmla="*/ 114300 h 266700"/>
                    <a:gd name="connsiteX44-2949" fmla="*/ 7505700 w 10337800"/>
                    <a:gd name="connsiteY44-2950" fmla="*/ 177800 h 266700"/>
                    <a:gd name="connsiteX45-2951" fmla="*/ 7772400 w 10337800"/>
                    <a:gd name="connsiteY45-2952" fmla="*/ 152400 h 266700"/>
                    <a:gd name="connsiteX46-2953" fmla="*/ 7823200 w 10337800"/>
                    <a:gd name="connsiteY46-2954" fmla="*/ 76200 h 266700"/>
                    <a:gd name="connsiteX47-2955" fmla="*/ 7988300 w 10337800"/>
                    <a:gd name="connsiteY47-2956" fmla="*/ 152400 h 266700"/>
                    <a:gd name="connsiteX48-2957" fmla="*/ 8216900 w 10337800"/>
                    <a:gd name="connsiteY48-2958" fmla="*/ 152400 h 266700"/>
                    <a:gd name="connsiteX49-2959" fmla="*/ 8407400 w 10337800"/>
                    <a:gd name="connsiteY49-2960" fmla="*/ 127000 h 266700"/>
                    <a:gd name="connsiteX50-2961" fmla="*/ 8724900 w 10337800"/>
                    <a:gd name="connsiteY50-2962" fmla="*/ 228600 h 266700"/>
                    <a:gd name="connsiteX51-2963" fmla="*/ 8775700 w 10337800"/>
                    <a:gd name="connsiteY51-2964" fmla="*/ 241300 h 266700"/>
                    <a:gd name="connsiteX52-2965" fmla="*/ 8966200 w 10337800"/>
                    <a:gd name="connsiteY52-2966" fmla="*/ 215900 h 266700"/>
                    <a:gd name="connsiteX53-2967" fmla="*/ 8978900 w 10337800"/>
                    <a:gd name="connsiteY53-2968" fmla="*/ 152400 h 266700"/>
                    <a:gd name="connsiteX54-2969" fmla="*/ 9144000 w 10337800"/>
                    <a:gd name="connsiteY54-2970" fmla="*/ 228600 h 266700"/>
                    <a:gd name="connsiteX55-2971" fmla="*/ 9194800 w 10337800"/>
                    <a:gd name="connsiteY55-2972" fmla="*/ 165100 h 266700"/>
                    <a:gd name="connsiteX56-2973" fmla="*/ 9309100 w 10337800"/>
                    <a:gd name="connsiteY56-2974" fmla="*/ 266700 h 266700"/>
                    <a:gd name="connsiteX57-2975" fmla="*/ 9525000 w 10337800"/>
                    <a:gd name="connsiteY57-2976" fmla="*/ 215900 h 266700"/>
                    <a:gd name="connsiteX58-2977" fmla="*/ 9563100 w 10337800"/>
                    <a:gd name="connsiteY58-2978" fmla="*/ 127000 h 266700"/>
                    <a:gd name="connsiteX59-2979" fmla="*/ 9740900 w 10337800"/>
                    <a:gd name="connsiteY59-2980" fmla="*/ 177800 h 266700"/>
                    <a:gd name="connsiteX60-2981" fmla="*/ 10147300 w 10337800"/>
                    <a:gd name="connsiteY60-2982" fmla="*/ 190500 h 266700"/>
                    <a:gd name="connsiteX61-2983" fmla="*/ 10325100 w 10337800"/>
                    <a:gd name="connsiteY61-2984" fmla="*/ 88900 h 266700"/>
                    <a:gd name="connsiteX62-2985" fmla="*/ 10337800 w 10337800"/>
                    <a:gd name="connsiteY62-2986" fmla="*/ 12700 h 266700"/>
                    <a:gd name="connsiteX63-2987" fmla="*/ 0 w 10337800"/>
                    <a:gd name="connsiteY63-2988" fmla="*/ 0 h 266700"/>
                    <a:gd name="connsiteX64-2989" fmla="*/ 63500 w 10337800"/>
                    <a:gd name="connsiteY64-2990" fmla="*/ 88900 h 266700"/>
                    <a:gd name="connsiteX0-2991" fmla="*/ 63500 w 10337800"/>
                    <a:gd name="connsiteY0-2992" fmla="*/ 88900 h 266700"/>
                    <a:gd name="connsiteX1-2993" fmla="*/ 139700 w 10337800"/>
                    <a:gd name="connsiteY1-2994" fmla="*/ 190500 h 266700"/>
                    <a:gd name="connsiteX2-2995" fmla="*/ 279400 w 10337800"/>
                    <a:gd name="connsiteY2-2996" fmla="*/ 190500 h 266700"/>
                    <a:gd name="connsiteX3-2997" fmla="*/ 292100 w 10337800"/>
                    <a:gd name="connsiteY3-2998" fmla="*/ 114300 h 266700"/>
                    <a:gd name="connsiteX4-2999" fmla="*/ 431800 w 10337800"/>
                    <a:gd name="connsiteY4-3000" fmla="*/ 101600 h 266700"/>
                    <a:gd name="connsiteX5-3001" fmla="*/ 482600 w 10337800"/>
                    <a:gd name="connsiteY5-3002" fmla="*/ 203200 h 266700"/>
                    <a:gd name="connsiteX6-3003" fmla="*/ 711200 w 10337800"/>
                    <a:gd name="connsiteY6-3004" fmla="*/ 254000 h 266700"/>
                    <a:gd name="connsiteX7-3005" fmla="*/ 800100 w 10337800"/>
                    <a:gd name="connsiteY7-3006" fmla="*/ 127000 h 266700"/>
                    <a:gd name="connsiteX8-3007" fmla="*/ 952500 w 10337800"/>
                    <a:gd name="connsiteY8-3008" fmla="*/ 127000 h 266700"/>
                    <a:gd name="connsiteX9-3009" fmla="*/ 1066800 w 10337800"/>
                    <a:gd name="connsiteY9-3010" fmla="*/ 228600 h 266700"/>
                    <a:gd name="connsiteX10-3011" fmla="*/ 1130300 w 10337800"/>
                    <a:gd name="connsiteY10-3012" fmla="*/ 177800 h 266700"/>
                    <a:gd name="connsiteX11-3013" fmla="*/ 1193800 w 10337800"/>
                    <a:gd name="connsiteY11-3014" fmla="*/ 127000 h 266700"/>
                    <a:gd name="connsiteX12-3015" fmla="*/ 1270000 w 10337800"/>
                    <a:gd name="connsiteY12-3016" fmla="*/ 139700 h 266700"/>
                    <a:gd name="connsiteX13-3017" fmla="*/ 1308100 w 10337800"/>
                    <a:gd name="connsiteY13-3018" fmla="*/ 101600 h 266700"/>
                    <a:gd name="connsiteX14-3019" fmla="*/ 1409700 w 10337800"/>
                    <a:gd name="connsiteY14-3020" fmla="*/ 139700 h 266700"/>
                    <a:gd name="connsiteX15-3021" fmla="*/ 1473200 w 10337800"/>
                    <a:gd name="connsiteY15-3022" fmla="*/ 165100 h 266700"/>
                    <a:gd name="connsiteX16-3023" fmla="*/ 1536700 w 10337800"/>
                    <a:gd name="connsiteY16-3024" fmla="*/ 76200 h 266700"/>
                    <a:gd name="connsiteX17-3025" fmla="*/ 1638300 w 10337800"/>
                    <a:gd name="connsiteY17-3026" fmla="*/ 165100 h 266700"/>
                    <a:gd name="connsiteX18-3027" fmla="*/ 1943100 w 10337800"/>
                    <a:gd name="connsiteY18-3028" fmla="*/ 152400 h 266700"/>
                    <a:gd name="connsiteX19-3029" fmla="*/ 2032000 w 10337800"/>
                    <a:gd name="connsiteY19-3030" fmla="*/ 88900 h 266700"/>
                    <a:gd name="connsiteX20-3031" fmla="*/ 2146300 w 10337800"/>
                    <a:gd name="connsiteY20-3032" fmla="*/ 152400 h 266700"/>
                    <a:gd name="connsiteX21-3033" fmla="*/ 2336800 w 10337800"/>
                    <a:gd name="connsiteY21-3034" fmla="*/ 127000 h 266700"/>
                    <a:gd name="connsiteX22-3035" fmla="*/ 2527300 w 10337800"/>
                    <a:gd name="connsiteY22-3036" fmla="*/ 177800 h 266700"/>
                    <a:gd name="connsiteX23-3037" fmla="*/ 2692400 w 10337800"/>
                    <a:gd name="connsiteY23-3038" fmla="*/ 88900 h 266700"/>
                    <a:gd name="connsiteX24-3039" fmla="*/ 3162300 w 10337800"/>
                    <a:gd name="connsiteY24-3040" fmla="*/ 139700 h 266700"/>
                    <a:gd name="connsiteX25-3041" fmla="*/ 3683000 w 10337800"/>
                    <a:gd name="connsiteY25-3042" fmla="*/ 127000 h 266700"/>
                    <a:gd name="connsiteX26-3043" fmla="*/ 3797300 w 10337800"/>
                    <a:gd name="connsiteY26-3044" fmla="*/ 114300 h 266700"/>
                    <a:gd name="connsiteX27-3045" fmla="*/ 4114800 w 10337800"/>
                    <a:gd name="connsiteY27-3046" fmla="*/ 165100 h 266700"/>
                    <a:gd name="connsiteX28-3047" fmla="*/ 4381500 w 10337800"/>
                    <a:gd name="connsiteY28-3048" fmla="*/ 165100 h 266700"/>
                    <a:gd name="connsiteX29-3049" fmla="*/ 4559300 w 10337800"/>
                    <a:gd name="connsiteY29-3050" fmla="*/ 88900 h 266700"/>
                    <a:gd name="connsiteX30-3051" fmla="*/ 4813300 w 10337800"/>
                    <a:gd name="connsiteY30-3052" fmla="*/ 139700 h 266700"/>
                    <a:gd name="connsiteX31-3053" fmla="*/ 4965700 w 10337800"/>
                    <a:gd name="connsiteY31-3054" fmla="*/ 76200 h 266700"/>
                    <a:gd name="connsiteX32-3055" fmla="*/ 5194300 w 10337800"/>
                    <a:gd name="connsiteY32-3056" fmla="*/ 241300 h 266700"/>
                    <a:gd name="connsiteX33-3057" fmla="*/ 5410200 w 10337800"/>
                    <a:gd name="connsiteY33-3058" fmla="*/ 139700 h 266700"/>
                    <a:gd name="connsiteX34-3059" fmla="*/ 5499100 w 10337800"/>
                    <a:gd name="connsiteY34-3060" fmla="*/ 88900 h 266700"/>
                    <a:gd name="connsiteX35-3061" fmla="*/ 5626100 w 10337800"/>
                    <a:gd name="connsiteY35-3062" fmla="*/ 228600 h 266700"/>
                    <a:gd name="connsiteX36-3063" fmla="*/ 5753100 w 10337800"/>
                    <a:gd name="connsiteY36-3064" fmla="*/ 190500 h 266700"/>
                    <a:gd name="connsiteX37-3065" fmla="*/ 5918200 w 10337800"/>
                    <a:gd name="connsiteY37-3066" fmla="*/ 165100 h 266700"/>
                    <a:gd name="connsiteX38-3067" fmla="*/ 6134100 w 10337800"/>
                    <a:gd name="connsiteY38-3068" fmla="*/ 76200 h 266700"/>
                    <a:gd name="connsiteX39-3069" fmla="*/ 6477000 w 10337800"/>
                    <a:gd name="connsiteY39-3070" fmla="*/ 114300 h 266700"/>
                    <a:gd name="connsiteX40-3071" fmla="*/ 6832600 w 10337800"/>
                    <a:gd name="connsiteY40-3072" fmla="*/ 101600 h 266700"/>
                    <a:gd name="connsiteX41-3073" fmla="*/ 6997700 w 10337800"/>
                    <a:gd name="connsiteY41-3074" fmla="*/ 88900 h 266700"/>
                    <a:gd name="connsiteX42-3075" fmla="*/ 7124700 w 10337800"/>
                    <a:gd name="connsiteY42-3076" fmla="*/ 177800 h 266700"/>
                    <a:gd name="connsiteX43-3077" fmla="*/ 7277100 w 10337800"/>
                    <a:gd name="connsiteY43-3078" fmla="*/ 114300 h 266700"/>
                    <a:gd name="connsiteX44-3079" fmla="*/ 7505700 w 10337800"/>
                    <a:gd name="connsiteY44-3080" fmla="*/ 177800 h 266700"/>
                    <a:gd name="connsiteX45-3081" fmla="*/ 7772400 w 10337800"/>
                    <a:gd name="connsiteY45-3082" fmla="*/ 152400 h 266700"/>
                    <a:gd name="connsiteX46-3083" fmla="*/ 7823200 w 10337800"/>
                    <a:gd name="connsiteY46-3084" fmla="*/ 76200 h 266700"/>
                    <a:gd name="connsiteX47-3085" fmla="*/ 7988300 w 10337800"/>
                    <a:gd name="connsiteY47-3086" fmla="*/ 152400 h 266700"/>
                    <a:gd name="connsiteX48-3087" fmla="*/ 8216900 w 10337800"/>
                    <a:gd name="connsiteY48-3088" fmla="*/ 152400 h 266700"/>
                    <a:gd name="connsiteX49-3089" fmla="*/ 8407400 w 10337800"/>
                    <a:gd name="connsiteY49-3090" fmla="*/ 127000 h 266700"/>
                    <a:gd name="connsiteX50-3091" fmla="*/ 8724900 w 10337800"/>
                    <a:gd name="connsiteY50-3092" fmla="*/ 228600 h 266700"/>
                    <a:gd name="connsiteX51-3093" fmla="*/ 8775700 w 10337800"/>
                    <a:gd name="connsiteY51-3094" fmla="*/ 241300 h 266700"/>
                    <a:gd name="connsiteX52-3095" fmla="*/ 8966200 w 10337800"/>
                    <a:gd name="connsiteY52-3096" fmla="*/ 215900 h 266700"/>
                    <a:gd name="connsiteX53-3097" fmla="*/ 8978900 w 10337800"/>
                    <a:gd name="connsiteY53-3098" fmla="*/ 152400 h 266700"/>
                    <a:gd name="connsiteX54-3099" fmla="*/ 9144000 w 10337800"/>
                    <a:gd name="connsiteY54-3100" fmla="*/ 228600 h 266700"/>
                    <a:gd name="connsiteX55-3101" fmla="*/ 9194800 w 10337800"/>
                    <a:gd name="connsiteY55-3102" fmla="*/ 165100 h 266700"/>
                    <a:gd name="connsiteX56-3103" fmla="*/ 9309100 w 10337800"/>
                    <a:gd name="connsiteY56-3104" fmla="*/ 266700 h 266700"/>
                    <a:gd name="connsiteX57-3105" fmla="*/ 9525000 w 10337800"/>
                    <a:gd name="connsiteY57-3106" fmla="*/ 215900 h 266700"/>
                    <a:gd name="connsiteX58-3107" fmla="*/ 9563100 w 10337800"/>
                    <a:gd name="connsiteY58-3108" fmla="*/ 127000 h 266700"/>
                    <a:gd name="connsiteX59-3109" fmla="*/ 9740900 w 10337800"/>
                    <a:gd name="connsiteY59-3110" fmla="*/ 177800 h 266700"/>
                    <a:gd name="connsiteX60-3111" fmla="*/ 10147300 w 10337800"/>
                    <a:gd name="connsiteY60-3112" fmla="*/ 190500 h 266700"/>
                    <a:gd name="connsiteX61-3113" fmla="*/ 10325100 w 10337800"/>
                    <a:gd name="connsiteY61-3114" fmla="*/ 88900 h 266700"/>
                    <a:gd name="connsiteX62-3115" fmla="*/ 10337800 w 10337800"/>
                    <a:gd name="connsiteY62-3116" fmla="*/ 12700 h 266700"/>
                    <a:gd name="connsiteX63-3117" fmla="*/ 0 w 10337800"/>
                    <a:gd name="connsiteY63-3118" fmla="*/ 0 h 266700"/>
                    <a:gd name="connsiteX64-3119" fmla="*/ 63500 w 10337800"/>
                    <a:gd name="connsiteY64-3120" fmla="*/ 88900 h 266700"/>
                    <a:gd name="connsiteX0-3121" fmla="*/ 63500 w 10337800"/>
                    <a:gd name="connsiteY0-3122" fmla="*/ 88900 h 266700"/>
                    <a:gd name="connsiteX1-3123" fmla="*/ 139700 w 10337800"/>
                    <a:gd name="connsiteY1-3124" fmla="*/ 190500 h 266700"/>
                    <a:gd name="connsiteX2-3125" fmla="*/ 279400 w 10337800"/>
                    <a:gd name="connsiteY2-3126" fmla="*/ 190500 h 266700"/>
                    <a:gd name="connsiteX3-3127" fmla="*/ 292100 w 10337800"/>
                    <a:gd name="connsiteY3-3128" fmla="*/ 114300 h 266700"/>
                    <a:gd name="connsiteX4-3129" fmla="*/ 431800 w 10337800"/>
                    <a:gd name="connsiteY4-3130" fmla="*/ 101600 h 266700"/>
                    <a:gd name="connsiteX5-3131" fmla="*/ 482600 w 10337800"/>
                    <a:gd name="connsiteY5-3132" fmla="*/ 203200 h 266700"/>
                    <a:gd name="connsiteX6-3133" fmla="*/ 711200 w 10337800"/>
                    <a:gd name="connsiteY6-3134" fmla="*/ 254000 h 266700"/>
                    <a:gd name="connsiteX7-3135" fmla="*/ 800100 w 10337800"/>
                    <a:gd name="connsiteY7-3136" fmla="*/ 127000 h 266700"/>
                    <a:gd name="connsiteX8-3137" fmla="*/ 952500 w 10337800"/>
                    <a:gd name="connsiteY8-3138" fmla="*/ 127000 h 266700"/>
                    <a:gd name="connsiteX9-3139" fmla="*/ 1066800 w 10337800"/>
                    <a:gd name="connsiteY9-3140" fmla="*/ 228600 h 266700"/>
                    <a:gd name="connsiteX10-3141" fmla="*/ 1130300 w 10337800"/>
                    <a:gd name="connsiteY10-3142" fmla="*/ 177800 h 266700"/>
                    <a:gd name="connsiteX11-3143" fmla="*/ 1193800 w 10337800"/>
                    <a:gd name="connsiteY11-3144" fmla="*/ 127000 h 266700"/>
                    <a:gd name="connsiteX12-3145" fmla="*/ 1270000 w 10337800"/>
                    <a:gd name="connsiteY12-3146" fmla="*/ 139700 h 266700"/>
                    <a:gd name="connsiteX13-3147" fmla="*/ 1308100 w 10337800"/>
                    <a:gd name="connsiteY13-3148" fmla="*/ 101600 h 266700"/>
                    <a:gd name="connsiteX14-3149" fmla="*/ 1409700 w 10337800"/>
                    <a:gd name="connsiteY14-3150" fmla="*/ 139700 h 266700"/>
                    <a:gd name="connsiteX15-3151" fmla="*/ 1473200 w 10337800"/>
                    <a:gd name="connsiteY15-3152" fmla="*/ 165100 h 266700"/>
                    <a:gd name="connsiteX16-3153" fmla="*/ 1536700 w 10337800"/>
                    <a:gd name="connsiteY16-3154" fmla="*/ 76200 h 266700"/>
                    <a:gd name="connsiteX17-3155" fmla="*/ 1638300 w 10337800"/>
                    <a:gd name="connsiteY17-3156" fmla="*/ 165100 h 266700"/>
                    <a:gd name="connsiteX18-3157" fmla="*/ 1943100 w 10337800"/>
                    <a:gd name="connsiteY18-3158" fmla="*/ 152400 h 266700"/>
                    <a:gd name="connsiteX19-3159" fmla="*/ 2032000 w 10337800"/>
                    <a:gd name="connsiteY19-3160" fmla="*/ 88900 h 266700"/>
                    <a:gd name="connsiteX20-3161" fmla="*/ 2146300 w 10337800"/>
                    <a:gd name="connsiteY20-3162" fmla="*/ 152400 h 266700"/>
                    <a:gd name="connsiteX21-3163" fmla="*/ 2336800 w 10337800"/>
                    <a:gd name="connsiteY21-3164" fmla="*/ 127000 h 266700"/>
                    <a:gd name="connsiteX22-3165" fmla="*/ 2527300 w 10337800"/>
                    <a:gd name="connsiteY22-3166" fmla="*/ 177800 h 266700"/>
                    <a:gd name="connsiteX23-3167" fmla="*/ 2692400 w 10337800"/>
                    <a:gd name="connsiteY23-3168" fmla="*/ 88900 h 266700"/>
                    <a:gd name="connsiteX24-3169" fmla="*/ 3162300 w 10337800"/>
                    <a:gd name="connsiteY24-3170" fmla="*/ 139700 h 266700"/>
                    <a:gd name="connsiteX25-3171" fmla="*/ 3683000 w 10337800"/>
                    <a:gd name="connsiteY25-3172" fmla="*/ 127000 h 266700"/>
                    <a:gd name="connsiteX26-3173" fmla="*/ 3797300 w 10337800"/>
                    <a:gd name="connsiteY26-3174" fmla="*/ 114300 h 266700"/>
                    <a:gd name="connsiteX27-3175" fmla="*/ 4114800 w 10337800"/>
                    <a:gd name="connsiteY27-3176" fmla="*/ 165100 h 266700"/>
                    <a:gd name="connsiteX28-3177" fmla="*/ 4381500 w 10337800"/>
                    <a:gd name="connsiteY28-3178" fmla="*/ 165100 h 266700"/>
                    <a:gd name="connsiteX29-3179" fmla="*/ 4559300 w 10337800"/>
                    <a:gd name="connsiteY29-3180" fmla="*/ 88900 h 266700"/>
                    <a:gd name="connsiteX30-3181" fmla="*/ 4813300 w 10337800"/>
                    <a:gd name="connsiteY30-3182" fmla="*/ 139700 h 266700"/>
                    <a:gd name="connsiteX31-3183" fmla="*/ 4965700 w 10337800"/>
                    <a:gd name="connsiteY31-3184" fmla="*/ 76200 h 266700"/>
                    <a:gd name="connsiteX32-3185" fmla="*/ 5194300 w 10337800"/>
                    <a:gd name="connsiteY32-3186" fmla="*/ 241300 h 266700"/>
                    <a:gd name="connsiteX33-3187" fmla="*/ 5410200 w 10337800"/>
                    <a:gd name="connsiteY33-3188" fmla="*/ 139700 h 266700"/>
                    <a:gd name="connsiteX34-3189" fmla="*/ 5499100 w 10337800"/>
                    <a:gd name="connsiteY34-3190" fmla="*/ 88900 h 266700"/>
                    <a:gd name="connsiteX35-3191" fmla="*/ 5626100 w 10337800"/>
                    <a:gd name="connsiteY35-3192" fmla="*/ 228600 h 266700"/>
                    <a:gd name="connsiteX36-3193" fmla="*/ 5753100 w 10337800"/>
                    <a:gd name="connsiteY36-3194" fmla="*/ 190500 h 266700"/>
                    <a:gd name="connsiteX37-3195" fmla="*/ 5918200 w 10337800"/>
                    <a:gd name="connsiteY37-3196" fmla="*/ 165100 h 266700"/>
                    <a:gd name="connsiteX38-3197" fmla="*/ 6134100 w 10337800"/>
                    <a:gd name="connsiteY38-3198" fmla="*/ 76200 h 266700"/>
                    <a:gd name="connsiteX39-3199" fmla="*/ 6477000 w 10337800"/>
                    <a:gd name="connsiteY39-3200" fmla="*/ 114300 h 266700"/>
                    <a:gd name="connsiteX40-3201" fmla="*/ 6832600 w 10337800"/>
                    <a:gd name="connsiteY40-3202" fmla="*/ 101600 h 266700"/>
                    <a:gd name="connsiteX41-3203" fmla="*/ 6997700 w 10337800"/>
                    <a:gd name="connsiteY41-3204" fmla="*/ 88900 h 266700"/>
                    <a:gd name="connsiteX42-3205" fmla="*/ 7124700 w 10337800"/>
                    <a:gd name="connsiteY42-3206" fmla="*/ 177800 h 266700"/>
                    <a:gd name="connsiteX43-3207" fmla="*/ 7277100 w 10337800"/>
                    <a:gd name="connsiteY43-3208" fmla="*/ 114300 h 266700"/>
                    <a:gd name="connsiteX44-3209" fmla="*/ 7505700 w 10337800"/>
                    <a:gd name="connsiteY44-3210" fmla="*/ 177800 h 266700"/>
                    <a:gd name="connsiteX45-3211" fmla="*/ 7772400 w 10337800"/>
                    <a:gd name="connsiteY45-3212" fmla="*/ 152400 h 266700"/>
                    <a:gd name="connsiteX46-3213" fmla="*/ 7823200 w 10337800"/>
                    <a:gd name="connsiteY46-3214" fmla="*/ 76200 h 266700"/>
                    <a:gd name="connsiteX47-3215" fmla="*/ 7988300 w 10337800"/>
                    <a:gd name="connsiteY47-3216" fmla="*/ 152400 h 266700"/>
                    <a:gd name="connsiteX48-3217" fmla="*/ 8216900 w 10337800"/>
                    <a:gd name="connsiteY48-3218" fmla="*/ 152400 h 266700"/>
                    <a:gd name="connsiteX49-3219" fmla="*/ 8407400 w 10337800"/>
                    <a:gd name="connsiteY49-3220" fmla="*/ 127000 h 266700"/>
                    <a:gd name="connsiteX50-3221" fmla="*/ 8724900 w 10337800"/>
                    <a:gd name="connsiteY50-3222" fmla="*/ 228600 h 266700"/>
                    <a:gd name="connsiteX51-3223" fmla="*/ 8775700 w 10337800"/>
                    <a:gd name="connsiteY51-3224" fmla="*/ 241300 h 266700"/>
                    <a:gd name="connsiteX52-3225" fmla="*/ 8966200 w 10337800"/>
                    <a:gd name="connsiteY52-3226" fmla="*/ 215900 h 266700"/>
                    <a:gd name="connsiteX53-3227" fmla="*/ 8978900 w 10337800"/>
                    <a:gd name="connsiteY53-3228" fmla="*/ 152400 h 266700"/>
                    <a:gd name="connsiteX54-3229" fmla="*/ 9144000 w 10337800"/>
                    <a:gd name="connsiteY54-3230" fmla="*/ 228600 h 266700"/>
                    <a:gd name="connsiteX55-3231" fmla="*/ 9194800 w 10337800"/>
                    <a:gd name="connsiteY55-3232" fmla="*/ 165100 h 266700"/>
                    <a:gd name="connsiteX56-3233" fmla="*/ 9309100 w 10337800"/>
                    <a:gd name="connsiteY56-3234" fmla="*/ 266700 h 266700"/>
                    <a:gd name="connsiteX57-3235" fmla="*/ 9525000 w 10337800"/>
                    <a:gd name="connsiteY57-3236" fmla="*/ 215900 h 266700"/>
                    <a:gd name="connsiteX58-3237" fmla="*/ 9563100 w 10337800"/>
                    <a:gd name="connsiteY58-3238" fmla="*/ 127000 h 266700"/>
                    <a:gd name="connsiteX59-3239" fmla="*/ 9740900 w 10337800"/>
                    <a:gd name="connsiteY59-3240" fmla="*/ 177800 h 266700"/>
                    <a:gd name="connsiteX60-3241" fmla="*/ 10147300 w 10337800"/>
                    <a:gd name="connsiteY60-3242" fmla="*/ 190500 h 266700"/>
                    <a:gd name="connsiteX61-3243" fmla="*/ 10325100 w 10337800"/>
                    <a:gd name="connsiteY61-3244" fmla="*/ 88900 h 266700"/>
                    <a:gd name="connsiteX62-3245" fmla="*/ 10337800 w 10337800"/>
                    <a:gd name="connsiteY62-3246" fmla="*/ 12700 h 266700"/>
                    <a:gd name="connsiteX63-3247" fmla="*/ 0 w 10337800"/>
                    <a:gd name="connsiteY63-3248" fmla="*/ 0 h 266700"/>
                    <a:gd name="connsiteX64-3249" fmla="*/ 63500 w 10337800"/>
                    <a:gd name="connsiteY64-3250" fmla="*/ 88900 h 266700"/>
                    <a:gd name="connsiteX0-3251" fmla="*/ 63500 w 10337800"/>
                    <a:gd name="connsiteY0-3252" fmla="*/ 88900 h 266700"/>
                    <a:gd name="connsiteX1-3253" fmla="*/ 139700 w 10337800"/>
                    <a:gd name="connsiteY1-3254" fmla="*/ 190500 h 266700"/>
                    <a:gd name="connsiteX2-3255" fmla="*/ 279400 w 10337800"/>
                    <a:gd name="connsiteY2-3256" fmla="*/ 190500 h 266700"/>
                    <a:gd name="connsiteX3-3257" fmla="*/ 292100 w 10337800"/>
                    <a:gd name="connsiteY3-3258" fmla="*/ 114300 h 266700"/>
                    <a:gd name="connsiteX4-3259" fmla="*/ 431800 w 10337800"/>
                    <a:gd name="connsiteY4-3260" fmla="*/ 101600 h 266700"/>
                    <a:gd name="connsiteX5-3261" fmla="*/ 482600 w 10337800"/>
                    <a:gd name="connsiteY5-3262" fmla="*/ 203200 h 266700"/>
                    <a:gd name="connsiteX6-3263" fmla="*/ 711200 w 10337800"/>
                    <a:gd name="connsiteY6-3264" fmla="*/ 254000 h 266700"/>
                    <a:gd name="connsiteX7-3265" fmla="*/ 800100 w 10337800"/>
                    <a:gd name="connsiteY7-3266" fmla="*/ 127000 h 266700"/>
                    <a:gd name="connsiteX8-3267" fmla="*/ 952500 w 10337800"/>
                    <a:gd name="connsiteY8-3268" fmla="*/ 127000 h 266700"/>
                    <a:gd name="connsiteX9-3269" fmla="*/ 1066800 w 10337800"/>
                    <a:gd name="connsiteY9-3270" fmla="*/ 228600 h 266700"/>
                    <a:gd name="connsiteX10-3271" fmla="*/ 1130300 w 10337800"/>
                    <a:gd name="connsiteY10-3272" fmla="*/ 177800 h 266700"/>
                    <a:gd name="connsiteX11-3273" fmla="*/ 1193800 w 10337800"/>
                    <a:gd name="connsiteY11-3274" fmla="*/ 127000 h 266700"/>
                    <a:gd name="connsiteX12-3275" fmla="*/ 1270000 w 10337800"/>
                    <a:gd name="connsiteY12-3276" fmla="*/ 139700 h 266700"/>
                    <a:gd name="connsiteX13-3277" fmla="*/ 1308100 w 10337800"/>
                    <a:gd name="connsiteY13-3278" fmla="*/ 101600 h 266700"/>
                    <a:gd name="connsiteX14-3279" fmla="*/ 1409700 w 10337800"/>
                    <a:gd name="connsiteY14-3280" fmla="*/ 139700 h 266700"/>
                    <a:gd name="connsiteX15-3281" fmla="*/ 1473200 w 10337800"/>
                    <a:gd name="connsiteY15-3282" fmla="*/ 165100 h 266700"/>
                    <a:gd name="connsiteX16-3283" fmla="*/ 1536700 w 10337800"/>
                    <a:gd name="connsiteY16-3284" fmla="*/ 76200 h 266700"/>
                    <a:gd name="connsiteX17-3285" fmla="*/ 1638300 w 10337800"/>
                    <a:gd name="connsiteY17-3286" fmla="*/ 165100 h 266700"/>
                    <a:gd name="connsiteX18-3287" fmla="*/ 1943100 w 10337800"/>
                    <a:gd name="connsiteY18-3288" fmla="*/ 152400 h 266700"/>
                    <a:gd name="connsiteX19-3289" fmla="*/ 2032000 w 10337800"/>
                    <a:gd name="connsiteY19-3290" fmla="*/ 88900 h 266700"/>
                    <a:gd name="connsiteX20-3291" fmla="*/ 2146300 w 10337800"/>
                    <a:gd name="connsiteY20-3292" fmla="*/ 152400 h 266700"/>
                    <a:gd name="connsiteX21-3293" fmla="*/ 2336800 w 10337800"/>
                    <a:gd name="connsiteY21-3294" fmla="*/ 127000 h 266700"/>
                    <a:gd name="connsiteX22-3295" fmla="*/ 2527300 w 10337800"/>
                    <a:gd name="connsiteY22-3296" fmla="*/ 177800 h 266700"/>
                    <a:gd name="connsiteX23-3297" fmla="*/ 2692400 w 10337800"/>
                    <a:gd name="connsiteY23-3298" fmla="*/ 88900 h 266700"/>
                    <a:gd name="connsiteX24-3299" fmla="*/ 3162300 w 10337800"/>
                    <a:gd name="connsiteY24-3300" fmla="*/ 139700 h 266700"/>
                    <a:gd name="connsiteX25-3301" fmla="*/ 3683000 w 10337800"/>
                    <a:gd name="connsiteY25-3302" fmla="*/ 127000 h 266700"/>
                    <a:gd name="connsiteX26-3303" fmla="*/ 3797300 w 10337800"/>
                    <a:gd name="connsiteY26-3304" fmla="*/ 114300 h 266700"/>
                    <a:gd name="connsiteX27-3305" fmla="*/ 4114800 w 10337800"/>
                    <a:gd name="connsiteY27-3306" fmla="*/ 165100 h 266700"/>
                    <a:gd name="connsiteX28-3307" fmla="*/ 4381500 w 10337800"/>
                    <a:gd name="connsiteY28-3308" fmla="*/ 165100 h 266700"/>
                    <a:gd name="connsiteX29-3309" fmla="*/ 4559300 w 10337800"/>
                    <a:gd name="connsiteY29-3310" fmla="*/ 88900 h 266700"/>
                    <a:gd name="connsiteX30-3311" fmla="*/ 4813300 w 10337800"/>
                    <a:gd name="connsiteY30-3312" fmla="*/ 139700 h 266700"/>
                    <a:gd name="connsiteX31-3313" fmla="*/ 4965700 w 10337800"/>
                    <a:gd name="connsiteY31-3314" fmla="*/ 76200 h 266700"/>
                    <a:gd name="connsiteX32-3315" fmla="*/ 5194300 w 10337800"/>
                    <a:gd name="connsiteY32-3316" fmla="*/ 241300 h 266700"/>
                    <a:gd name="connsiteX33-3317" fmla="*/ 5410200 w 10337800"/>
                    <a:gd name="connsiteY33-3318" fmla="*/ 139700 h 266700"/>
                    <a:gd name="connsiteX34-3319" fmla="*/ 5499100 w 10337800"/>
                    <a:gd name="connsiteY34-3320" fmla="*/ 88900 h 266700"/>
                    <a:gd name="connsiteX35-3321" fmla="*/ 5626100 w 10337800"/>
                    <a:gd name="connsiteY35-3322" fmla="*/ 228600 h 266700"/>
                    <a:gd name="connsiteX36-3323" fmla="*/ 5753100 w 10337800"/>
                    <a:gd name="connsiteY36-3324" fmla="*/ 190500 h 266700"/>
                    <a:gd name="connsiteX37-3325" fmla="*/ 5918200 w 10337800"/>
                    <a:gd name="connsiteY37-3326" fmla="*/ 165100 h 266700"/>
                    <a:gd name="connsiteX38-3327" fmla="*/ 6134100 w 10337800"/>
                    <a:gd name="connsiteY38-3328" fmla="*/ 76200 h 266700"/>
                    <a:gd name="connsiteX39-3329" fmla="*/ 6477000 w 10337800"/>
                    <a:gd name="connsiteY39-3330" fmla="*/ 114300 h 266700"/>
                    <a:gd name="connsiteX40-3331" fmla="*/ 6832600 w 10337800"/>
                    <a:gd name="connsiteY40-3332" fmla="*/ 101600 h 266700"/>
                    <a:gd name="connsiteX41-3333" fmla="*/ 6997700 w 10337800"/>
                    <a:gd name="connsiteY41-3334" fmla="*/ 88900 h 266700"/>
                    <a:gd name="connsiteX42-3335" fmla="*/ 7124700 w 10337800"/>
                    <a:gd name="connsiteY42-3336" fmla="*/ 177800 h 266700"/>
                    <a:gd name="connsiteX43-3337" fmla="*/ 7277100 w 10337800"/>
                    <a:gd name="connsiteY43-3338" fmla="*/ 114300 h 266700"/>
                    <a:gd name="connsiteX44-3339" fmla="*/ 7505700 w 10337800"/>
                    <a:gd name="connsiteY44-3340" fmla="*/ 177800 h 266700"/>
                    <a:gd name="connsiteX45-3341" fmla="*/ 7772400 w 10337800"/>
                    <a:gd name="connsiteY45-3342" fmla="*/ 152400 h 266700"/>
                    <a:gd name="connsiteX46-3343" fmla="*/ 7823200 w 10337800"/>
                    <a:gd name="connsiteY46-3344" fmla="*/ 76200 h 266700"/>
                    <a:gd name="connsiteX47-3345" fmla="*/ 7988300 w 10337800"/>
                    <a:gd name="connsiteY47-3346" fmla="*/ 152400 h 266700"/>
                    <a:gd name="connsiteX48-3347" fmla="*/ 8216900 w 10337800"/>
                    <a:gd name="connsiteY48-3348" fmla="*/ 152400 h 266700"/>
                    <a:gd name="connsiteX49-3349" fmla="*/ 8407400 w 10337800"/>
                    <a:gd name="connsiteY49-3350" fmla="*/ 127000 h 266700"/>
                    <a:gd name="connsiteX50-3351" fmla="*/ 8724900 w 10337800"/>
                    <a:gd name="connsiteY50-3352" fmla="*/ 228600 h 266700"/>
                    <a:gd name="connsiteX51-3353" fmla="*/ 8775700 w 10337800"/>
                    <a:gd name="connsiteY51-3354" fmla="*/ 241300 h 266700"/>
                    <a:gd name="connsiteX52-3355" fmla="*/ 8966200 w 10337800"/>
                    <a:gd name="connsiteY52-3356" fmla="*/ 215900 h 266700"/>
                    <a:gd name="connsiteX53-3357" fmla="*/ 8978900 w 10337800"/>
                    <a:gd name="connsiteY53-3358" fmla="*/ 152400 h 266700"/>
                    <a:gd name="connsiteX54-3359" fmla="*/ 9144000 w 10337800"/>
                    <a:gd name="connsiteY54-3360" fmla="*/ 228600 h 266700"/>
                    <a:gd name="connsiteX55-3361" fmla="*/ 9194800 w 10337800"/>
                    <a:gd name="connsiteY55-3362" fmla="*/ 165100 h 266700"/>
                    <a:gd name="connsiteX56-3363" fmla="*/ 9309100 w 10337800"/>
                    <a:gd name="connsiteY56-3364" fmla="*/ 266700 h 266700"/>
                    <a:gd name="connsiteX57-3365" fmla="*/ 9525000 w 10337800"/>
                    <a:gd name="connsiteY57-3366" fmla="*/ 215900 h 266700"/>
                    <a:gd name="connsiteX58-3367" fmla="*/ 9563100 w 10337800"/>
                    <a:gd name="connsiteY58-3368" fmla="*/ 127000 h 266700"/>
                    <a:gd name="connsiteX59-3369" fmla="*/ 9740900 w 10337800"/>
                    <a:gd name="connsiteY59-3370" fmla="*/ 177800 h 266700"/>
                    <a:gd name="connsiteX60-3371" fmla="*/ 10147300 w 10337800"/>
                    <a:gd name="connsiteY60-3372" fmla="*/ 190500 h 266700"/>
                    <a:gd name="connsiteX61-3373" fmla="*/ 10325100 w 10337800"/>
                    <a:gd name="connsiteY61-3374" fmla="*/ 88900 h 266700"/>
                    <a:gd name="connsiteX62-3375" fmla="*/ 10337800 w 10337800"/>
                    <a:gd name="connsiteY62-3376" fmla="*/ 12700 h 266700"/>
                    <a:gd name="connsiteX63-3377" fmla="*/ 0 w 10337800"/>
                    <a:gd name="connsiteY63-3378" fmla="*/ 0 h 266700"/>
                    <a:gd name="connsiteX64-3379" fmla="*/ 63500 w 10337800"/>
                    <a:gd name="connsiteY64-3380" fmla="*/ 88900 h 266700"/>
                    <a:gd name="connsiteX0-3381" fmla="*/ 63500 w 10337800"/>
                    <a:gd name="connsiteY0-3382" fmla="*/ 88900 h 266700"/>
                    <a:gd name="connsiteX1-3383" fmla="*/ 139700 w 10337800"/>
                    <a:gd name="connsiteY1-3384" fmla="*/ 190500 h 266700"/>
                    <a:gd name="connsiteX2-3385" fmla="*/ 279400 w 10337800"/>
                    <a:gd name="connsiteY2-3386" fmla="*/ 190500 h 266700"/>
                    <a:gd name="connsiteX3-3387" fmla="*/ 292100 w 10337800"/>
                    <a:gd name="connsiteY3-3388" fmla="*/ 114300 h 266700"/>
                    <a:gd name="connsiteX4-3389" fmla="*/ 431800 w 10337800"/>
                    <a:gd name="connsiteY4-3390" fmla="*/ 101600 h 266700"/>
                    <a:gd name="connsiteX5-3391" fmla="*/ 482600 w 10337800"/>
                    <a:gd name="connsiteY5-3392" fmla="*/ 203200 h 266700"/>
                    <a:gd name="connsiteX6-3393" fmla="*/ 711200 w 10337800"/>
                    <a:gd name="connsiteY6-3394" fmla="*/ 254000 h 266700"/>
                    <a:gd name="connsiteX7-3395" fmla="*/ 800100 w 10337800"/>
                    <a:gd name="connsiteY7-3396" fmla="*/ 127000 h 266700"/>
                    <a:gd name="connsiteX8-3397" fmla="*/ 952500 w 10337800"/>
                    <a:gd name="connsiteY8-3398" fmla="*/ 127000 h 266700"/>
                    <a:gd name="connsiteX9-3399" fmla="*/ 1066800 w 10337800"/>
                    <a:gd name="connsiteY9-3400" fmla="*/ 228600 h 266700"/>
                    <a:gd name="connsiteX10-3401" fmla="*/ 1130300 w 10337800"/>
                    <a:gd name="connsiteY10-3402" fmla="*/ 177800 h 266700"/>
                    <a:gd name="connsiteX11-3403" fmla="*/ 1193800 w 10337800"/>
                    <a:gd name="connsiteY11-3404" fmla="*/ 127000 h 266700"/>
                    <a:gd name="connsiteX12-3405" fmla="*/ 1270000 w 10337800"/>
                    <a:gd name="connsiteY12-3406" fmla="*/ 139700 h 266700"/>
                    <a:gd name="connsiteX13-3407" fmla="*/ 1308100 w 10337800"/>
                    <a:gd name="connsiteY13-3408" fmla="*/ 101600 h 266700"/>
                    <a:gd name="connsiteX14-3409" fmla="*/ 1409700 w 10337800"/>
                    <a:gd name="connsiteY14-3410" fmla="*/ 139700 h 266700"/>
                    <a:gd name="connsiteX15-3411" fmla="*/ 1473200 w 10337800"/>
                    <a:gd name="connsiteY15-3412" fmla="*/ 165100 h 266700"/>
                    <a:gd name="connsiteX16-3413" fmla="*/ 1536700 w 10337800"/>
                    <a:gd name="connsiteY16-3414" fmla="*/ 76200 h 266700"/>
                    <a:gd name="connsiteX17-3415" fmla="*/ 1638300 w 10337800"/>
                    <a:gd name="connsiteY17-3416" fmla="*/ 165100 h 266700"/>
                    <a:gd name="connsiteX18-3417" fmla="*/ 1943100 w 10337800"/>
                    <a:gd name="connsiteY18-3418" fmla="*/ 152400 h 266700"/>
                    <a:gd name="connsiteX19-3419" fmla="*/ 2032000 w 10337800"/>
                    <a:gd name="connsiteY19-3420" fmla="*/ 88900 h 266700"/>
                    <a:gd name="connsiteX20-3421" fmla="*/ 2146300 w 10337800"/>
                    <a:gd name="connsiteY20-3422" fmla="*/ 152400 h 266700"/>
                    <a:gd name="connsiteX21-3423" fmla="*/ 2336800 w 10337800"/>
                    <a:gd name="connsiteY21-3424" fmla="*/ 127000 h 266700"/>
                    <a:gd name="connsiteX22-3425" fmla="*/ 2527300 w 10337800"/>
                    <a:gd name="connsiteY22-3426" fmla="*/ 177800 h 266700"/>
                    <a:gd name="connsiteX23-3427" fmla="*/ 2692400 w 10337800"/>
                    <a:gd name="connsiteY23-3428" fmla="*/ 88900 h 266700"/>
                    <a:gd name="connsiteX24-3429" fmla="*/ 3162300 w 10337800"/>
                    <a:gd name="connsiteY24-3430" fmla="*/ 139700 h 266700"/>
                    <a:gd name="connsiteX25-3431" fmla="*/ 3683000 w 10337800"/>
                    <a:gd name="connsiteY25-3432" fmla="*/ 127000 h 266700"/>
                    <a:gd name="connsiteX26-3433" fmla="*/ 3797300 w 10337800"/>
                    <a:gd name="connsiteY26-3434" fmla="*/ 114300 h 266700"/>
                    <a:gd name="connsiteX27-3435" fmla="*/ 4114800 w 10337800"/>
                    <a:gd name="connsiteY27-3436" fmla="*/ 165100 h 266700"/>
                    <a:gd name="connsiteX28-3437" fmla="*/ 4381500 w 10337800"/>
                    <a:gd name="connsiteY28-3438" fmla="*/ 165100 h 266700"/>
                    <a:gd name="connsiteX29-3439" fmla="*/ 4559300 w 10337800"/>
                    <a:gd name="connsiteY29-3440" fmla="*/ 88900 h 266700"/>
                    <a:gd name="connsiteX30-3441" fmla="*/ 4813300 w 10337800"/>
                    <a:gd name="connsiteY30-3442" fmla="*/ 139700 h 266700"/>
                    <a:gd name="connsiteX31-3443" fmla="*/ 4965700 w 10337800"/>
                    <a:gd name="connsiteY31-3444" fmla="*/ 76200 h 266700"/>
                    <a:gd name="connsiteX32-3445" fmla="*/ 5194300 w 10337800"/>
                    <a:gd name="connsiteY32-3446" fmla="*/ 241300 h 266700"/>
                    <a:gd name="connsiteX33-3447" fmla="*/ 5410200 w 10337800"/>
                    <a:gd name="connsiteY33-3448" fmla="*/ 139700 h 266700"/>
                    <a:gd name="connsiteX34-3449" fmla="*/ 5499100 w 10337800"/>
                    <a:gd name="connsiteY34-3450" fmla="*/ 88900 h 266700"/>
                    <a:gd name="connsiteX35-3451" fmla="*/ 5626100 w 10337800"/>
                    <a:gd name="connsiteY35-3452" fmla="*/ 228600 h 266700"/>
                    <a:gd name="connsiteX36-3453" fmla="*/ 5753100 w 10337800"/>
                    <a:gd name="connsiteY36-3454" fmla="*/ 190500 h 266700"/>
                    <a:gd name="connsiteX37-3455" fmla="*/ 5918200 w 10337800"/>
                    <a:gd name="connsiteY37-3456" fmla="*/ 165100 h 266700"/>
                    <a:gd name="connsiteX38-3457" fmla="*/ 6134100 w 10337800"/>
                    <a:gd name="connsiteY38-3458" fmla="*/ 76200 h 266700"/>
                    <a:gd name="connsiteX39-3459" fmla="*/ 6477000 w 10337800"/>
                    <a:gd name="connsiteY39-3460" fmla="*/ 114300 h 266700"/>
                    <a:gd name="connsiteX40-3461" fmla="*/ 6832600 w 10337800"/>
                    <a:gd name="connsiteY40-3462" fmla="*/ 101600 h 266700"/>
                    <a:gd name="connsiteX41-3463" fmla="*/ 6997700 w 10337800"/>
                    <a:gd name="connsiteY41-3464" fmla="*/ 88900 h 266700"/>
                    <a:gd name="connsiteX42-3465" fmla="*/ 7124700 w 10337800"/>
                    <a:gd name="connsiteY42-3466" fmla="*/ 177800 h 266700"/>
                    <a:gd name="connsiteX43-3467" fmla="*/ 7277100 w 10337800"/>
                    <a:gd name="connsiteY43-3468" fmla="*/ 114300 h 266700"/>
                    <a:gd name="connsiteX44-3469" fmla="*/ 7505700 w 10337800"/>
                    <a:gd name="connsiteY44-3470" fmla="*/ 177800 h 266700"/>
                    <a:gd name="connsiteX45-3471" fmla="*/ 7772400 w 10337800"/>
                    <a:gd name="connsiteY45-3472" fmla="*/ 152400 h 266700"/>
                    <a:gd name="connsiteX46-3473" fmla="*/ 7823200 w 10337800"/>
                    <a:gd name="connsiteY46-3474" fmla="*/ 76200 h 266700"/>
                    <a:gd name="connsiteX47-3475" fmla="*/ 7988300 w 10337800"/>
                    <a:gd name="connsiteY47-3476" fmla="*/ 152400 h 266700"/>
                    <a:gd name="connsiteX48-3477" fmla="*/ 8216900 w 10337800"/>
                    <a:gd name="connsiteY48-3478" fmla="*/ 152400 h 266700"/>
                    <a:gd name="connsiteX49-3479" fmla="*/ 8407400 w 10337800"/>
                    <a:gd name="connsiteY49-3480" fmla="*/ 127000 h 266700"/>
                    <a:gd name="connsiteX50-3481" fmla="*/ 8724900 w 10337800"/>
                    <a:gd name="connsiteY50-3482" fmla="*/ 228600 h 266700"/>
                    <a:gd name="connsiteX51-3483" fmla="*/ 8775700 w 10337800"/>
                    <a:gd name="connsiteY51-3484" fmla="*/ 241300 h 266700"/>
                    <a:gd name="connsiteX52-3485" fmla="*/ 8966200 w 10337800"/>
                    <a:gd name="connsiteY52-3486" fmla="*/ 215900 h 266700"/>
                    <a:gd name="connsiteX53-3487" fmla="*/ 8978900 w 10337800"/>
                    <a:gd name="connsiteY53-3488" fmla="*/ 152400 h 266700"/>
                    <a:gd name="connsiteX54-3489" fmla="*/ 9144000 w 10337800"/>
                    <a:gd name="connsiteY54-3490" fmla="*/ 228600 h 266700"/>
                    <a:gd name="connsiteX55-3491" fmla="*/ 9194800 w 10337800"/>
                    <a:gd name="connsiteY55-3492" fmla="*/ 165100 h 266700"/>
                    <a:gd name="connsiteX56-3493" fmla="*/ 9309100 w 10337800"/>
                    <a:gd name="connsiteY56-3494" fmla="*/ 266700 h 266700"/>
                    <a:gd name="connsiteX57-3495" fmla="*/ 9525000 w 10337800"/>
                    <a:gd name="connsiteY57-3496" fmla="*/ 215900 h 266700"/>
                    <a:gd name="connsiteX58-3497" fmla="*/ 9563100 w 10337800"/>
                    <a:gd name="connsiteY58-3498" fmla="*/ 127000 h 266700"/>
                    <a:gd name="connsiteX59-3499" fmla="*/ 9740900 w 10337800"/>
                    <a:gd name="connsiteY59-3500" fmla="*/ 177800 h 266700"/>
                    <a:gd name="connsiteX60-3501" fmla="*/ 10147300 w 10337800"/>
                    <a:gd name="connsiteY60-3502" fmla="*/ 190500 h 266700"/>
                    <a:gd name="connsiteX61-3503" fmla="*/ 10325100 w 10337800"/>
                    <a:gd name="connsiteY61-3504" fmla="*/ 88900 h 266700"/>
                    <a:gd name="connsiteX62-3505" fmla="*/ 10337800 w 10337800"/>
                    <a:gd name="connsiteY62-3506" fmla="*/ 12700 h 266700"/>
                    <a:gd name="connsiteX63-3507" fmla="*/ 0 w 10337800"/>
                    <a:gd name="connsiteY63-3508" fmla="*/ 0 h 266700"/>
                    <a:gd name="connsiteX64-3509" fmla="*/ 63500 w 10337800"/>
                    <a:gd name="connsiteY64-3510" fmla="*/ 88900 h 266700"/>
                    <a:gd name="connsiteX0-3511" fmla="*/ 63500 w 10337800"/>
                    <a:gd name="connsiteY0-3512" fmla="*/ 88900 h 266700"/>
                    <a:gd name="connsiteX1-3513" fmla="*/ 139700 w 10337800"/>
                    <a:gd name="connsiteY1-3514" fmla="*/ 190500 h 266700"/>
                    <a:gd name="connsiteX2-3515" fmla="*/ 279400 w 10337800"/>
                    <a:gd name="connsiteY2-3516" fmla="*/ 190500 h 266700"/>
                    <a:gd name="connsiteX3-3517" fmla="*/ 292100 w 10337800"/>
                    <a:gd name="connsiteY3-3518" fmla="*/ 114300 h 266700"/>
                    <a:gd name="connsiteX4-3519" fmla="*/ 431800 w 10337800"/>
                    <a:gd name="connsiteY4-3520" fmla="*/ 101600 h 266700"/>
                    <a:gd name="connsiteX5-3521" fmla="*/ 482600 w 10337800"/>
                    <a:gd name="connsiteY5-3522" fmla="*/ 203200 h 266700"/>
                    <a:gd name="connsiteX6-3523" fmla="*/ 711200 w 10337800"/>
                    <a:gd name="connsiteY6-3524" fmla="*/ 254000 h 266700"/>
                    <a:gd name="connsiteX7-3525" fmla="*/ 800100 w 10337800"/>
                    <a:gd name="connsiteY7-3526" fmla="*/ 127000 h 266700"/>
                    <a:gd name="connsiteX8-3527" fmla="*/ 952500 w 10337800"/>
                    <a:gd name="connsiteY8-3528" fmla="*/ 127000 h 266700"/>
                    <a:gd name="connsiteX9-3529" fmla="*/ 1066800 w 10337800"/>
                    <a:gd name="connsiteY9-3530" fmla="*/ 228600 h 266700"/>
                    <a:gd name="connsiteX10-3531" fmla="*/ 1130300 w 10337800"/>
                    <a:gd name="connsiteY10-3532" fmla="*/ 177800 h 266700"/>
                    <a:gd name="connsiteX11-3533" fmla="*/ 1193800 w 10337800"/>
                    <a:gd name="connsiteY11-3534" fmla="*/ 127000 h 266700"/>
                    <a:gd name="connsiteX12-3535" fmla="*/ 1270000 w 10337800"/>
                    <a:gd name="connsiteY12-3536" fmla="*/ 139700 h 266700"/>
                    <a:gd name="connsiteX13-3537" fmla="*/ 1308100 w 10337800"/>
                    <a:gd name="connsiteY13-3538" fmla="*/ 101600 h 266700"/>
                    <a:gd name="connsiteX14-3539" fmla="*/ 1409700 w 10337800"/>
                    <a:gd name="connsiteY14-3540" fmla="*/ 139700 h 266700"/>
                    <a:gd name="connsiteX15-3541" fmla="*/ 1473200 w 10337800"/>
                    <a:gd name="connsiteY15-3542" fmla="*/ 165100 h 266700"/>
                    <a:gd name="connsiteX16-3543" fmla="*/ 1536700 w 10337800"/>
                    <a:gd name="connsiteY16-3544" fmla="*/ 76200 h 266700"/>
                    <a:gd name="connsiteX17-3545" fmla="*/ 1638300 w 10337800"/>
                    <a:gd name="connsiteY17-3546" fmla="*/ 165100 h 266700"/>
                    <a:gd name="connsiteX18-3547" fmla="*/ 1943100 w 10337800"/>
                    <a:gd name="connsiteY18-3548" fmla="*/ 152400 h 266700"/>
                    <a:gd name="connsiteX19-3549" fmla="*/ 2032000 w 10337800"/>
                    <a:gd name="connsiteY19-3550" fmla="*/ 88900 h 266700"/>
                    <a:gd name="connsiteX20-3551" fmla="*/ 2146300 w 10337800"/>
                    <a:gd name="connsiteY20-3552" fmla="*/ 152400 h 266700"/>
                    <a:gd name="connsiteX21-3553" fmla="*/ 2336800 w 10337800"/>
                    <a:gd name="connsiteY21-3554" fmla="*/ 127000 h 266700"/>
                    <a:gd name="connsiteX22-3555" fmla="*/ 2527300 w 10337800"/>
                    <a:gd name="connsiteY22-3556" fmla="*/ 177800 h 266700"/>
                    <a:gd name="connsiteX23-3557" fmla="*/ 2692400 w 10337800"/>
                    <a:gd name="connsiteY23-3558" fmla="*/ 88900 h 266700"/>
                    <a:gd name="connsiteX24-3559" fmla="*/ 3162300 w 10337800"/>
                    <a:gd name="connsiteY24-3560" fmla="*/ 139700 h 266700"/>
                    <a:gd name="connsiteX25-3561" fmla="*/ 3683000 w 10337800"/>
                    <a:gd name="connsiteY25-3562" fmla="*/ 127000 h 266700"/>
                    <a:gd name="connsiteX26-3563" fmla="*/ 3797300 w 10337800"/>
                    <a:gd name="connsiteY26-3564" fmla="*/ 114300 h 266700"/>
                    <a:gd name="connsiteX27-3565" fmla="*/ 4114800 w 10337800"/>
                    <a:gd name="connsiteY27-3566" fmla="*/ 165100 h 266700"/>
                    <a:gd name="connsiteX28-3567" fmla="*/ 4381500 w 10337800"/>
                    <a:gd name="connsiteY28-3568" fmla="*/ 165100 h 266700"/>
                    <a:gd name="connsiteX29-3569" fmla="*/ 4559300 w 10337800"/>
                    <a:gd name="connsiteY29-3570" fmla="*/ 88900 h 266700"/>
                    <a:gd name="connsiteX30-3571" fmla="*/ 4813300 w 10337800"/>
                    <a:gd name="connsiteY30-3572" fmla="*/ 139700 h 266700"/>
                    <a:gd name="connsiteX31-3573" fmla="*/ 4965700 w 10337800"/>
                    <a:gd name="connsiteY31-3574" fmla="*/ 76200 h 266700"/>
                    <a:gd name="connsiteX32-3575" fmla="*/ 5194300 w 10337800"/>
                    <a:gd name="connsiteY32-3576" fmla="*/ 241300 h 266700"/>
                    <a:gd name="connsiteX33-3577" fmla="*/ 5410200 w 10337800"/>
                    <a:gd name="connsiteY33-3578" fmla="*/ 139700 h 266700"/>
                    <a:gd name="connsiteX34-3579" fmla="*/ 5499100 w 10337800"/>
                    <a:gd name="connsiteY34-3580" fmla="*/ 88900 h 266700"/>
                    <a:gd name="connsiteX35-3581" fmla="*/ 5626100 w 10337800"/>
                    <a:gd name="connsiteY35-3582" fmla="*/ 228600 h 266700"/>
                    <a:gd name="connsiteX36-3583" fmla="*/ 5753100 w 10337800"/>
                    <a:gd name="connsiteY36-3584" fmla="*/ 190500 h 266700"/>
                    <a:gd name="connsiteX37-3585" fmla="*/ 5918200 w 10337800"/>
                    <a:gd name="connsiteY37-3586" fmla="*/ 165100 h 266700"/>
                    <a:gd name="connsiteX38-3587" fmla="*/ 6134100 w 10337800"/>
                    <a:gd name="connsiteY38-3588" fmla="*/ 76200 h 266700"/>
                    <a:gd name="connsiteX39-3589" fmla="*/ 6477000 w 10337800"/>
                    <a:gd name="connsiteY39-3590" fmla="*/ 114300 h 266700"/>
                    <a:gd name="connsiteX40-3591" fmla="*/ 6832600 w 10337800"/>
                    <a:gd name="connsiteY40-3592" fmla="*/ 101600 h 266700"/>
                    <a:gd name="connsiteX41-3593" fmla="*/ 6997700 w 10337800"/>
                    <a:gd name="connsiteY41-3594" fmla="*/ 88900 h 266700"/>
                    <a:gd name="connsiteX42-3595" fmla="*/ 7124700 w 10337800"/>
                    <a:gd name="connsiteY42-3596" fmla="*/ 177800 h 266700"/>
                    <a:gd name="connsiteX43-3597" fmla="*/ 7277100 w 10337800"/>
                    <a:gd name="connsiteY43-3598" fmla="*/ 114300 h 266700"/>
                    <a:gd name="connsiteX44-3599" fmla="*/ 7505700 w 10337800"/>
                    <a:gd name="connsiteY44-3600" fmla="*/ 177800 h 266700"/>
                    <a:gd name="connsiteX45-3601" fmla="*/ 7772400 w 10337800"/>
                    <a:gd name="connsiteY45-3602" fmla="*/ 152400 h 266700"/>
                    <a:gd name="connsiteX46-3603" fmla="*/ 7823200 w 10337800"/>
                    <a:gd name="connsiteY46-3604" fmla="*/ 76200 h 266700"/>
                    <a:gd name="connsiteX47-3605" fmla="*/ 7988300 w 10337800"/>
                    <a:gd name="connsiteY47-3606" fmla="*/ 152400 h 266700"/>
                    <a:gd name="connsiteX48-3607" fmla="*/ 8216900 w 10337800"/>
                    <a:gd name="connsiteY48-3608" fmla="*/ 152400 h 266700"/>
                    <a:gd name="connsiteX49-3609" fmla="*/ 8407400 w 10337800"/>
                    <a:gd name="connsiteY49-3610" fmla="*/ 127000 h 266700"/>
                    <a:gd name="connsiteX50-3611" fmla="*/ 8724900 w 10337800"/>
                    <a:gd name="connsiteY50-3612" fmla="*/ 228600 h 266700"/>
                    <a:gd name="connsiteX51-3613" fmla="*/ 8775700 w 10337800"/>
                    <a:gd name="connsiteY51-3614" fmla="*/ 241300 h 266700"/>
                    <a:gd name="connsiteX52-3615" fmla="*/ 8966200 w 10337800"/>
                    <a:gd name="connsiteY52-3616" fmla="*/ 215900 h 266700"/>
                    <a:gd name="connsiteX53-3617" fmla="*/ 8978900 w 10337800"/>
                    <a:gd name="connsiteY53-3618" fmla="*/ 152400 h 266700"/>
                    <a:gd name="connsiteX54-3619" fmla="*/ 9144000 w 10337800"/>
                    <a:gd name="connsiteY54-3620" fmla="*/ 228600 h 266700"/>
                    <a:gd name="connsiteX55-3621" fmla="*/ 9194800 w 10337800"/>
                    <a:gd name="connsiteY55-3622" fmla="*/ 165100 h 266700"/>
                    <a:gd name="connsiteX56-3623" fmla="*/ 9309100 w 10337800"/>
                    <a:gd name="connsiteY56-3624" fmla="*/ 266700 h 266700"/>
                    <a:gd name="connsiteX57-3625" fmla="*/ 9525000 w 10337800"/>
                    <a:gd name="connsiteY57-3626" fmla="*/ 215900 h 266700"/>
                    <a:gd name="connsiteX58-3627" fmla="*/ 9563100 w 10337800"/>
                    <a:gd name="connsiteY58-3628" fmla="*/ 127000 h 266700"/>
                    <a:gd name="connsiteX59-3629" fmla="*/ 9740900 w 10337800"/>
                    <a:gd name="connsiteY59-3630" fmla="*/ 177800 h 266700"/>
                    <a:gd name="connsiteX60-3631" fmla="*/ 10147300 w 10337800"/>
                    <a:gd name="connsiteY60-3632" fmla="*/ 190500 h 266700"/>
                    <a:gd name="connsiteX61-3633" fmla="*/ 10325100 w 10337800"/>
                    <a:gd name="connsiteY61-3634" fmla="*/ 88900 h 266700"/>
                    <a:gd name="connsiteX62-3635" fmla="*/ 10337800 w 10337800"/>
                    <a:gd name="connsiteY62-3636" fmla="*/ 12700 h 266700"/>
                    <a:gd name="connsiteX63-3637" fmla="*/ 0 w 10337800"/>
                    <a:gd name="connsiteY63-3638" fmla="*/ 0 h 266700"/>
                    <a:gd name="connsiteX64-3639" fmla="*/ 63500 w 10337800"/>
                    <a:gd name="connsiteY64-3640" fmla="*/ 88900 h 266700"/>
                    <a:gd name="connsiteX0-3641" fmla="*/ 63500 w 10337800"/>
                    <a:gd name="connsiteY0-3642" fmla="*/ 88900 h 266700"/>
                    <a:gd name="connsiteX1-3643" fmla="*/ 139700 w 10337800"/>
                    <a:gd name="connsiteY1-3644" fmla="*/ 190500 h 266700"/>
                    <a:gd name="connsiteX2-3645" fmla="*/ 279400 w 10337800"/>
                    <a:gd name="connsiteY2-3646" fmla="*/ 190500 h 266700"/>
                    <a:gd name="connsiteX3-3647" fmla="*/ 292100 w 10337800"/>
                    <a:gd name="connsiteY3-3648" fmla="*/ 114300 h 266700"/>
                    <a:gd name="connsiteX4-3649" fmla="*/ 431800 w 10337800"/>
                    <a:gd name="connsiteY4-3650" fmla="*/ 101600 h 266700"/>
                    <a:gd name="connsiteX5-3651" fmla="*/ 482600 w 10337800"/>
                    <a:gd name="connsiteY5-3652" fmla="*/ 203200 h 266700"/>
                    <a:gd name="connsiteX6-3653" fmla="*/ 711200 w 10337800"/>
                    <a:gd name="connsiteY6-3654" fmla="*/ 254000 h 266700"/>
                    <a:gd name="connsiteX7-3655" fmla="*/ 800100 w 10337800"/>
                    <a:gd name="connsiteY7-3656" fmla="*/ 127000 h 266700"/>
                    <a:gd name="connsiteX8-3657" fmla="*/ 952500 w 10337800"/>
                    <a:gd name="connsiteY8-3658" fmla="*/ 127000 h 266700"/>
                    <a:gd name="connsiteX9-3659" fmla="*/ 1066800 w 10337800"/>
                    <a:gd name="connsiteY9-3660" fmla="*/ 228600 h 266700"/>
                    <a:gd name="connsiteX10-3661" fmla="*/ 1130300 w 10337800"/>
                    <a:gd name="connsiteY10-3662" fmla="*/ 177800 h 266700"/>
                    <a:gd name="connsiteX11-3663" fmla="*/ 1193800 w 10337800"/>
                    <a:gd name="connsiteY11-3664" fmla="*/ 127000 h 266700"/>
                    <a:gd name="connsiteX12-3665" fmla="*/ 1270000 w 10337800"/>
                    <a:gd name="connsiteY12-3666" fmla="*/ 139700 h 266700"/>
                    <a:gd name="connsiteX13-3667" fmla="*/ 1308100 w 10337800"/>
                    <a:gd name="connsiteY13-3668" fmla="*/ 101600 h 266700"/>
                    <a:gd name="connsiteX14-3669" fmla="*/ 1409700 w 10337800"/>
                    <a:gd name="connsiteY14-3670" fmla="*/ 139700 h 266700"/>
                    <a:gd name="connsiteX15-3671" fmla="*/ 1473200 w 10337800"/>
                    <a:gd name="connsiteY15-3672" fmla="*/ 165100 h 266700"/>
                    <a:gd name="connsiteX16-3673" fmla="*/ 1536700 w 10337800"/>
                    <a:gd name="connsiteY16-3674" fmla="*/ 76200 h 266700"/>
                    <a:gd name="connsiteX17-3675" fmla="*/ 1638300 w 10337800"/>
                    <a:gd name="connsiteY17-3676" fmla="*/ 165100 h 266700"/>
                    <a:gd name="connsiteX18-3677" fmla="*/ 1943100 w 10337800"/>
                    <a:gd name="connsiteY18-3678" fmla="*/ 152400 h 266700"/>
                    <a:gd name="connsiteX19-3679" fmla="*/ 2032000 w 10337800"/>
                    <a:gd name="connsiteY19-3680" fmla="*/ 88900 h 266700"/>
                    <a:gd name="connsiteX20-3681" fmla="*/ 2146300 w 10337800"/>
                    <a:gd name="connsiteY20-3682" fmla="*/ 152400 h 266700"/>
                    <a:gd name="connsiteX21-3683" fmla="*/ 2336800 w 10337800"/>
                    <a:gd name="connsiteY21-3684" fmla="*/ 127000 h 266700"/>
                    <a:gd name="connsiteX22-3685" fmla="*/ 2527300 w 10337800"/>
                    <a:gd name="connsiteY22-3686" fmla="*/ 177800 h 266700"/>
                    <a:gd name="connsiteX23-3687" fmla="*/ 2692400 w 10337800"/>
                    <a:gd name="connsiteY23-3688" fmla="*/ 88900 h 266700"/>
                    <a:gd name="connsiteX24-3689" fmla="*/ 3162300 w 10337800"/>
                    <a:gd name="connsiteY24-3690" fmla="*/ 139700 h 266700"/>
                    <a:gd name="connsiteX25-3691" fmla="*/ 3683000 w 10337800"/>
                    <a:gd name="connsiteY25-3692" fmla="*/ 127000 h 266700"/>
                    <a:gd name="connsiteX26-3693" fmla="*/ 3797300 w 10337800"/>
                    <a:gd name="connsiteY26-3694" fmla="*/ 114300 h 266700"/>
                    <a:gd name="connsiteX27-3695" fmla="*/ 4114800 w 10337800"/>
                    <a:gd name="connsiteY27-3696" fmla="*/ 165100 h 266700"/>
                    <a:gd name="connsiteX28-3697" fmla="*/ 4381500 w 10337800"/>
                    <a:gd name="connsiteY28-3698" fmla="*/ 165100 h 266700"/>
                    <a:gd name="connsiteX29-3699" fmla="*/ 4559300 w 10337800"/>
                    <a:gd name="connsiteY29-3700" fmla="*/ 88900 h 266700"/>
                    <a:gd name="connsiteX30-3701" fmla="*/ 4813300 w 10337800"/>
                    <a:gd name="connsiteY30-3702" fmla="*/ 139700 h 266700"/>
                    <a:gd name="connsiteX31-3703" fmla="*/ 4965700 w 10337800"/>
                    <a:gd name="connsiteY31-3704" fmla="*/ 76200 h 266700"/>
                    <a:gd name="connsiteX32-3705" fmla="*/ 5194300 w 10337800"/>
                    <a:gd name="connsiteY32-3706" fmla="*/ 241300 h 266700"/>
                    <a:gd name="connsiteX33-3707" fmla="*/ 5410200 w 10337800"/>
                    <a:gd name="connsiteY33-3708" fmla="*/ 139700 h 266700"/>
                    <a:gd name="connsiteX34-3709" fmla="*/ 5499100 w 10337800"/>
                    <a:gd name="connsiteY34-3710" fmla="*/ 88900 h 266700"/>
                    <a:gd name="connsiteX35-3711" fmla="*/ 5626100 w 10337800"/>
                    <a:gd name="connsiteY35-3712" fmla="*/ 228600 h 266700"/>
                    <a:gd name="connsiteX36-3713" fmla="*/ 5753100 w 10337800"/>
                    <a:gd name="connsiteY36-3714" fmla="*/ 190500 h 266700"/>
                    <a:gd name="connsiteX37-3715" fmla="*/ 5918200 w 10337800"/>
                    <a:gd name="connsiteY37-3716" fmla="*/ 165100 h 266700"/>
                    <a:gd name="connsiteX38-3717" fmla="*/ 6134100 w 10337800"/>
                    <a:gd name="connsiteY38-3718" fmla="*/ 76200 h 266700"/>
                    <a:gd name="connsiteX39-3719" fmla="*/ 6477000 w 10337800"/>
                    <a:gd name="connsiteY39-3720" fmla="*/ 114300 h 266700"/>
                    <a:gd name="connsiteX40-3721" fmla="*/ 6832600 w 10337800"/>
                    <a:gd name="connsiteY40-3722" fmla="*/ 101600 h 266700"/>
                    <a:gd name="connsiteX41-3723" fmla="*/ 6997700 w 10337800"/>
                    <a:gd name="connsiteY41-3724" fmla="*/ 88900 h 266700"/>
                    <a:gd name="connsiteX42-3725" fmla="*/ 7124700 w 10337800"/>
                    <a:gd name="connsiteY42-3726" fmla="*/ 177800 h 266700"/>
                    <a:gd name="connsiteX43-3727" fmla="*/ 7277100 w 10337800"/>
                    <a:gd name="connsiteY43-3728" fmla="*/ 114300 h 266700"/>
                    <a:gd name="connsiteX44-3729" fmla="*/ 7505700 w 10337800"/>
                    <a:gd name="connsiteY44-3730" fmla="*/ 177800 h 266700"/>
                    <a:gd name="connsiteX45-3731" fmla="*/ 7772400 w 10337800"/>
                    <a:gd name="connsiteY45-3732" fmla="*/ 152400 h 266700"/>
                    <a:gd name="connsiteX46-3733" fmla="*/ 7823200 w 10337800"/>
                    <a:gd name="connsiteY46-3734" fmla="*/ 76200 h 266700"/>
                    <a:gd name="connsiteX47-3735" fmla="*/ 7988300 w 10337800"/>
                    <a:gd name="connsiteY47-3736" fmla="*/ 152400 h 266700"/>
                    <a:gd name="connsiteX48-3737" fmla="*/ 8216900 w 10337800"/>
                    <a:gd name="connsiteY48-3738" fmla="*/ 152400 h 266700"/>
                    <a:gd name="connsiteX49-3739" fmla="*/ 8407400 w 10337800"/>
                    <a:gd name="connsiteY49-3740" fmla="*/ 127000 h 266700"/>
                    <a:gd name="connsiteX50-3741" fmla="*/ 8724900 w 10337800"/>
                    <a:gd name="connsiteY50-3742" fmla="*/ 228600 h 266700"/>
                    <a:gd name="connsiteX51-3743" fmla="*/ 8775700 w 10337800"/>
                    <a:gd name="connsiteY51-3744" fmla="*/ 241300 h 266700"/>
                    <a:gd name="connsiteX52-3745" fmla="*/ 8966200 w 10337800"/>
                    <a:gd name="connsiteY52-3746" fmla="*/ 215900 h 266700"/>
                    <a:gd name="connsiteX53-3747" fmla="*/ 8978900 w 10337800"/>
                    <a:gd name="connsiteY53-3748" fmla="*/ 152400 h 266700"/>
                    <a:gd name="connsiteX54-3749" fmla="*/ 9144000 w 10337800"/>
                    <a:gd name="connsiteY54-3750" fmla="*/ 228600 h 266700"/>
                    <a:gd name="connsiteX55-3751" fmla="*/ 9194800 w 10337800"/>
                    <a:gd name="connsiteY55-3752" fmla="*/ 165100 h 266700"/>
                    <a:gd name="connsiteX56-3753" fmla="*/ 9309100 w 10337800"/>
                    <a:gd name="connsiteY56-3754" fmla="*/ 266700 h 266700"/>
                    <a:gd name="connsiteX57-3755" fmla="*/ 9525000 w 10337800"/>
                    <a:gd name="connsiteY57-3756" fmla="*/ 215900 h 266700"/>
                    <a:gd name="connsiteX58-3757" fmla="*/ 9563100 w 10337800"/>
                    <a:gd name="connsiteY58-3758" fmla="*/ 127000 h 266700"/>
                    <a:gd name="connsiteX59-3759" fmla="*/ 9740900 w 10337800"/>
                    <a:gd name="connsiteY59-3760" fmla="*/ 177800 h 266700"/>
                    <a:gd name="connsiteX60-3761" fmla="*/ 10147300 w 10337800"/>
                    <a:gd name="connsiteY60-3762" fmla="*/ 190500 h 266700"/>
                    <a:gd name="connsiteX61-3763" fmla="*/ 10325100 w 10337800"/>
                    <a:gd name="connsiteY61-3764" fmla="*/ 88900 h 266700"/>
                    <a:gd name="connsiteX62-3765" fmla="*/ 10337800 w 10337800"/>
                    <a:gd name="connsiteY62-3766" fmla="*/ 12700 h 266700"/>
                    <a:gd name="connsiteX63-3767" fmla="*/ 0 w 10337800"/>
                    <a:gd name="connsiteY63-3768" fmla="*/ 0 h 266700"/>
                    <a:gd name="connsiteX64-3769" fmla="*/ 63500 w 10337800"/>
                    <a:gd name="connsiteY64-3770" fmla="*/ 88900 h 266700"/>
                    <a:gd name="connsiteX0-3771" fmla="*/ 63500 w 10337800"/>
                    <a:gd name="connsiteY0-3772" fmla="*/ 88900 h 266700"/>
                    <a:gd name="connsiteX1-3773" fmla="*/ 139700 w 10337800"/>
                    <a:gd name="connsiteY1-3774" fmla="*/ 190500 h 266700"/>
                    <a:gd name="connsiteX2-3775" fmla="*/ 279400 w 10337800"/>
                    <a:gd name="connsiteY2-3776" fmla="*/ 190500 h 266700"/>
                    <a:gd name="connsiteX3-3777" fmla="*/ 292100 w 10337800"/>
                    <a:gd name="connsiteY3-3778" fmla="*/ 114300 h 266700"/>
                    <a:gd name="connsiteX4-3779" fmla="*/ 431800 w 10337800"/>
                    <a:gd name="connsiteY4-3780" fmla="*/ 101600 h 266700"/>
                    <a:gd name="connsiteX5-3781" fmla="*/ 482600 w 10337800"/>
                    <a:gd name="connsiteY5-3782" fmla="*/ 203200 h 266700"/>
                    <a:gd name="connsiteX6-3783" fmla="*/ 711200 w 10337800"/>
                    <a:gd name="connsiteY6-3784" fmla="*/ 254000 h 266700"/>
                    <a:gd name="connsiteX7-3785" fmla="*/ 800100 w 10337800"/>
                    <a:gd name="connsiteY7-3786" fmla="*/ 127000 h 266700"/>
                    <a:gd name="connsiteX8-3787" fmla="*/ 952500 w 10337800"/>
                    <a:gd name="connsiteY8-3788" fmla="*/ 127000 h 266700"/>
                    <a:gd name="connsiteX9-3789" fmla="*/ 1066800 w 10337800"/>
                    <a:gd name="connsiteY9-3790" fmla="*/ 228600 h 266700"/>
                    <a:gd name="connsiteX10-3791" fmla="*/ 1130300 w 10337800"/>
                    <a:gd name="connsiteY10-3792" fmla="*/ 177800 h 266700"/>
                    <a:gd name="connsiteX11-3793" fmla="*/ 1193800 w 10337800"/>
                    <a:gd name="connsiteY11-3794" fmla="*/ 127000 h 266700"/>
                    <a:gd name="connsiteX12-3795" fmla="*/ 1270000 w 10337800"/>
                    <a:gd name="connsiteY12-3796" fmla="*/ 139700 h 266700"/>
                    <a:gd name="connsiteX13-3797" fmla="*/ 1308100 w 10337800"/>
                    <a:gd name="connsiteY13-3798" fmla="*/ 101600 h 266700"/>
                    <a:gd name="connsiteX14-3799" fmla="*/ 1409700 w 10337800"/>
                    <a:gd name="connsiteY14-3800" fmla="*/ 139700 h 266700"/>
                    <a:gd name="connsiteX15-3801" fmla="*/ 1473200 w 10337800"/>
                    <a:gd name="connsiteY15-3802" fmla="*/ 165100 h 266700"/>
                    <a:gd name="connsiteX16-3803" fmla="*/ 1536700 w 10337800"/>
                    <a:gd name="connsiteY16-3804" fmla="*/ 76200 h 266700"/>
                    <a:gd name="connsiteX17-3805" fmla="*/ 1638300 w 10337800"/>
                    <a:gd name="connsiteY17-3806" fmla="*/ 165100 h 266700"/>
                    <a:gd name="connsiteX18-3807" fmla="*/ 1943100 w 10337800"/>
                    <a:gd name="connsiteY18-3808" fmla="*/ 152400 h 266700"/>
                    <a:gd name="connsiteX19-3809" fmla="*/ 2032000 w 10337800"/>
                    <a:gd name="connsiteY19-3810" fmla="*/ 88900 h 266700"/>
                    <a:gd name="connsiteX20-3811" fmla="*/ 2146300 w 10337800"/>
                    <a:gd name="connsiteY20-3812" fmla="*/ 152400 h 266700"/>
                    <a:gd name="connsiteX21-3813" fmla="*/ 2336800 w 10337800"/>
                    <a:gd name="connsiteY21-3814" fmla="*/ 127000 h 266700"/>
                    <a:gd name="connsiteX22-3815" fmla="*/ 2527300 w 10337800"/>
                    <a:gd name="connsiteY22-3816" fmla="*/ 177800 h 266700"/>
                    <a:gd name="connsiteX23-3817" fmla="*/ 2692400 w 10337800"/>
                    <a:gd name="connsiteY23-3818" fmla="*/ 88900 h 266700"/>
                    <a:gd name="connsiteX24-3819" fmla="*/ 3162300 w 10337800"/>
                    <a:gd name="connsiteY24-3820" fmla="*/ 139700 h 266700"/>
                    <a:gd name="connsiteX25-3821" fmla="*/ 3683000 w 10337800"/>
                    <a:gd name="connsiteY25-3822" fmla="*/ 127000 h 266700"/>
                    <a:gd name="connsiteX26-3823" fmla="*/ 3797300 w 10337800"/>
                    <a:gd name="connsiteY26-3824" fmla="*/ 114300 h 266700"/>
                    <a:gd name="connsiteX27-3825" fmla="*/ 4114800 w 10337800"/>
                    <a:gd name="connsiteY27-3826" fmla="*/ 165100 h 266700"/>
                    <a:gd name="connsiteX28-3827" fmla="*/ 4381500 w 10337800"/>
                    <a:gd name="connsiteY28-3828" fmla="*/ 165100 h 266700"/>
                    <a:gd name="connsiteX29-3829" fmla="*/ 4559300 w 10337800"/>
                    <a:gd name="connsiteY29-3830" fmla="*/ 88900 h 266700"/>
                    <a:gd name="connsiteX30-3831" fmla="*/ 4813300 w 10337800"/>
                    <a:gd name="connsiteY30-3832" fmla="*/ 139700 h 266700"/>
                    <a:gd name="connsiteX31-3833" fmla="*/ 4965700 w 10337800"/>
                    <a:gd name="connsiteY31-3834" fmla="*/ 76200 h 266700"/>
                    <a:gd name="connsiteX32-3835" fmla="*/ 5194300 w 10337800"/>
                    <a:gd name="connsiteY32-3836" fmla="*/ 241300 h 266700"/>
                    <a:gd name="connsiteX33-3837" fmla="*/ 5410200 w 10337800"/>
                    <a:gd name="connsiteY33-3838" fmla="*/ 139700 h 266700"/>
                    <a:gd name="connsiteX34-3839" fmla="*/ 5499100 w 10337800"/>
                    <a:gd name="connsiteY34-3840" fmla="*/ 88900 h 266700"/>
                    <a:gd name="connsiteX35-3841" fmla="*/ 5626100 w 10337800"/>
                    <a:gd name="connsiteY35-3842" fmla="*/ 228600 h 266700"/>
                    <a:gd name="connsiteX36-3843" fmla="*/ 5753100 w 10337800"/>
                    <a:gd name="connsiteY36-3844" fmla="*/ 190500 h 266700"/>
                    <a:gd name="connsiteX37-3845" fmla="*/ 5918200 w 10337800"/>
                    <a:gd name="connsiteY37-3846" fmla="*/ 165100 h 266700"/>
                    <a:gd name="connsiteX38-3847" fmla="*/ 6134100 w 10337800"/>
                    <a:gd name="connsiteY38-3848" fmla="*/ 76200 h 266700"/>
                    <a:gd name="connsiteX39-3849" fmla="*/ 6477000 w 10337800"/>
                    <a:gd name="connsiteY39-3850" fmla="*/ 114300 h 266700"/>
                    <a:gd name="connsiteX40-3851" fmla="*/ 6832600 w 10337800"/>
                    <a:gd name="connsiteY40-3852" fmla="*/ 101600 h 266700"/>
                    <a:gd name="connsiteX41-3853" fmla="*/ 6997700 w 10337800"/>
                    <a:gd name="connsiteY41-3854" fmla="*/ 88900 h 266700"/>
                    <a:gd name="connsiteX42-3855" fmla="*/ 7124700 w 10337800"/>
                    <a:gd name="connsiteY42-3856" fmla="*/ 177800 h 266700"/>
                    <a:gd name="connsiteX43-3857" fmla="*/ 7277100 w 10337800"/>
                    <a:gd name="connsiteY43-3858" fmla="*/ 114300 h 266700"/>
                    <a:gd name="connsiteX44-3859" fmla="*/ 7505700 w 10337800"/>
                    <a:gd name="connsiteY44-3860" fmla="*/ 177800 h 266700"/>
                    <a:gd name="connsiteX45-3861" fmla="*/ 7772400 w 10337800"/>
                    <a:gd name="connsiteY45-3862" fmla="*/ 152400 h 266700"/>
                    <a:gd name="connsiteX46-3863" fmla="*/ 7823200 w 10337800"/>
                    <a:gd name="connsiteY46-3864" fmla="*/ 76200 h 266700"/>
                    <a:gd name="connsiteX47-3865" fmla="*/ 7988300 w 10337800"/>
                    <a:gd name="connsiteY47-3866" fmla="*/ 152400 h 266700"/>
                    <a:gd name="connsiteX48-3867" fmla="*/ 8216900 w 10337800"/>
                    <a:gd name="connsiteY48-3868" fmla="*/ 152400 h 266700"/>
                    <a:gd name="connsiteX49-3869" fmla="*/ 8407400 w 10337800"/>
                    <a:gd name="connsiteY49-3870" fmla="*/ 127000 h 266700"/>
                    <a:gd name="connsiteX50-3871" fmla="*/ 8724900 w 10337800"/>
                    <a:gd name="connsiteY50-3872" fmla="*/ 228600 h 266700"/>
                    <a:gd name="connsiteX51-3873" fmla="*/ 8775700 w 10337800"/>
                    <a:gd name="connsiteY51-3874" fmla="*/ 241300 h 266700"/>
                    <a:gd name="connsiteX52-3875" fmla="*/ 8966200 w 10337800"/>
                    <a:gd name="connsiteY52-3876" fmla="*/ 215900 h 266700"/>
                    <a:gd name="connsiteX53-3877" fmla="*/ 8978900 w 10337800"/>
                    <a:gd name="connsiteY53-3878" fmla="*/ 152400 h 266700"/>
                    <a:gd name="connsiteX54-3879" fmla="*/ 9144000 w 10337800"/>
                    <a:gd name="connsiteY54-3880" fmla="*/ 228600 h 266700"/>
                    <a:gd name="connsiteX55-3881" fmla="*/ 9194800 w 10337800"/>
                    <a:gd name="connsiteY55-3882" fmla="*/ 165100 h 266700"/>
                    <a:gd name="connsiteX56-3883" fmla="*/ 9309100 w 10337800"/>
                    <a:gd name="connsiteY56-3884" fmla="*/ 266700 h 266700"/>
                    <a:gd name="connsiteX57-3885" fmla="*/ 9525000 w 10337800"/>
                    <a:gd name="connsiteY57-3886" fmla="*/ 215900 h 266700"/>
                    <a:gd name="connsiteX58-3887" fmla="*/ 9563100 w 10337800"/>
                    <a:gd name="connsiteY58-3888" fmla="*/ 127000 h 266700"/>
                    <a:gd name="connsiteX59-3889" fmla="*/ 9740900 w 10337800"/>
                    <a:gd name="connsiteY59-3890" fmla="*/ 177800 h 266700"/>
                    <a:gd name="connsiteX60-3891" fmla="*/ 10147300 w 10337800"/>
                    <a:gd name="connsiteY60-3892" fmla="*/ 190500 h 266700"/>
                    <a:gd name="connsiteX61-3893" fmla="*/ 10325100 w 10337800"/>
                    <a:gd name="connsiteY61-3894" fmla="*/ 88900 h 266700"/>
                    <a:gd name="connsiteX62-3895" fmla="*/ 10337800 w 10337800"/>
                    <a:gd name="connsiteY62-3896" fmla="*/ 12700 h 266700"/>
                    <a:gd name="connsiteX63-3897" fmla="*/ 0 w 10337800"/>
                    <a:gd name="connsiteY63-3898" fmla="*/ 0 h 266700"/>
                    <a:gd name="connsiteX64-3899" fmla="*/ 63500 w 10337800"/>
                    <a:gd name="connsiteY64-3900" fmla="*/ 88900 h 266700"/>
                    <a:gd name="connsiteX0-3901" fmla="*/ 63500 w 10337800"/>
                    <a:gd name="connsiteY0-3902" fmla="*/ 88900 h 266700"/>
                    <a:gd name="connsiteX1-3903" fmla="*/ 139700 w 10337800"/>
                    <a:gd name="connsiteY1-3904" fmla="*/ 190500 h 266700"/>
                    <a:gd name="connsiteX2-3905" fmla="*/ 279400 w 10337800"/>
                    <a:gd name="connsiteY2-3906" fmla="*/ 190500 h 266700"/>
                    <a:gd name="connsiteX3-3907" fmla="*/ 292100 w 10337800"/>
                    <a:gd name="connsiteY3-3908" fmla="*/ 114300 h 266700"/>
                    <a:gd name="connsiteX4-3909" fmla="*/ 431800 w 10337800"/>
                    <a:gd name="connsiteY4-3910" fmla="*/ 101600 h 266700"/>
                    <a:gd name="connsiteX5-3911" fmla="*/ 482600 w 10337800"/>
                    <a:gd name="connsiteY5-3912" fmla="*/ 203200 h 266700"/>
                    <a:gd name="connsiteX6-3913" fmla="*/ 711200 w 10337800"/>
                    <a:gd name="connsiteY6-3914" fmla="*/ 254000 h 266700"/>
                    <a:gd name="connsiteX7-3915" fmla="*/ 800100 w 10337800"/>
                    <a:gd name="connsiteY7-3916" fmla="*/ 127000 h 266700"/>
                    <a:gd name="connsiteX8-3917" fmla="*/ 952500 w 10337800"/>
                    <a:gd name="connsiteY8-3918" fmla="*/ 127000 h 266700"/>
                    <a:gd name="connsiteX9-3919" fmla="*/ 1066800 w 10337800"/>
                    <a:gd name="connsiteY9-3920" fmla="*/ 228600 h 266700"/>
                    <a:gd name="connsiteX10-3921" fmla="*/ 1130300 w 10337800"/>
                    <a:gd name="connsiteY10-3922" fmla="*/ 177800 h 266700"/>
                    <a:gd name="connsiteX11-3923" fmla="*/ 1193800 w 10337800"/>
                    <a:gd name="connsiteY11-3924" fmla="*/ 127000 h 266700"/>
                    <a:gd name="connsiteX12-3925" fmla="*/ 1270000 w 10337800"/>
                    <a:gd name="connsiteY12-3926" fmla="*/ 139700 h 266700"/>
                    <a:gd name="connsiteX13-3927" fmla="*/ 1308100 w 10337800"/>
                    <a:gd name="connsiteY13-3928" fmla="*/ 101600 h 266700"/>
                    <a:gd name="connsiteX14-3929" fmla="*/ 1409700 w 10337800"/>
                    <a:gd name="connsiteY14-3930" fmla="*/ 139700 h 266700"/>
                    <a:gd name="connsiteX15-3931" fmla="*/ 1473200 w 10337800"/>
                    <a:gd name="connsiteY15-3932" fmla="*/ 165100 h 266700"/>
                    <a:gd name="connsiteX16-3933" fmla="*/ 1536700 w 10337800"/>
                    <a:gd name="connsiteY16-3934" fmla="*/ 76200 h 266700"/>
                    <a:gd name="connsiteX17-3935" fmla="*/ 1638300 w 10337800"/>
                    <a:gd name="connsiteY17-3936" fmla="*/ 165100 h 266700"/>
                    <a:gd name="connsiteX18-3937" fmla="*/ 1943100 w 10337800"/>
                    <a:gd name="connsiteY18-3938" fmla="*/ 152400 h 266700"/>
                    <a:gd name="connsiteX19-3939" fmla="*/ 2032000 w 10337800"/>
                    <a:gd name="connsiteY19-3940" fmla="*/ 88900 h 266700"/>
                    <a:gd name="connsiteX20-3941" fmla="*/ 2146300 w 10337800"/>
                    <a:gd name="connsiteY20-3942" fmla="*/ 152400 h 266700"/>
                    <a:gd name="connsiteX21-3943" fmla="*/ 2336800 w 10337800"/>
                    <a:gd name="connsiteY21-3944" fmla="*/ 127000 h 266700"/>
                    <a:gd name="connsiteX22-3945" fmla="*/ 2527300 w 10337800"/>
                    <a:gd name="connsiteY22-3946" fmla="*/ 177800 h 266700"/>
                    <a:gd name="connsiteX23-3947" fmla="*/ 2692400 w 10337800"/>
                    <a:gd name="connsiteY23-3948" fmla="*/ 88900 h 266700"/>
                    <a:gd name="connsiteX24-3949" fmla="*/ 3162300 w 10337800"/>
                    <a:gd name="connsiteY24-3950" fmla="*/ 139700 h 266700"/>
                    <a:gd name="connsiteX25-3951" fmla="*/ 3683000 w 10337800"/>
                    <a:gd name="connsiteY25-3952" fmla="*/ 127000 h 266700"/>
                    <a:gd name="connsiteX26-3953" fmla="*/ 3797300 w 10337800"/>
                    <a:gd name="connsiteY26-3954" fmla="*/ 114300 h 266700"/>
                    <a:gd name="connsiteX27-3955" fmla="*/ 4114800 w 10337800"/>
                    <a:gd name="connsiteY27-3956" fmla="*/ 165100 h 266700"/>
                    <a:gd name="connsiteX28-3957" fmla="*/ 4381500 w 10337800"/>
                    <a:gd name="connsiteY28-3958" fmla="*/ 165100 h 266700"/>
                    <a:gd name="connsiteX29-3959" fmla="*/ 4559300 w 10337800"/>
                    <a:gd name="connsiteY29-3960" fmla="*/ 88900 h 266700"/>
                    <a:gd name="connsiteX30-3961" fmla="*/ 4813300 w 10337800"/>
                    <a:gd name="connsiteY30-3962" fmla="*/ 139700 h 266700"/>
                    <a:gd name="connsiteX31-3963" fmla="*/ 4965700 w 10337800"/>
                    <a:gd name="connsiteY31-3964" fmla="*/ 76200 h 266700"/>
                    <a:gd name="connsiteX32-3965" fmla="*/ 5194300 w 10337800"/>
                    <a:gd name="connsiteY32-3966" fmla="*/ 241300 h 266700"/>
                    <a:gd name="connsiteX33-3967" fmla="*/ 5410200 w 10337800"/>
                    <a:gd name="connsiteY33-3968" fmla="*/ 139700 h 266700"/>
                    <a:gd name="connsiteX34-3969" fmla="*/ 5499100 w 10337800"/>
                    <a:gd name="connsiteY34-3970" fmla="*/ 88900 h 266700"/>
                    <a:gd name="connsiteX35-3971" fmla="*/ 5626100 w 10337800"/>
                    <a:gd name="connsiteY35-3972" fmla="*/ 228600 h 266700"/>
                    <a:gd name="connsiteX36-3973" fmla="*/ 5753100 w 10337800"/>
                    <a:gd name="connsiteY36-3974" fmla="*/ 190500 h 266700"/>
                    <a:gd name="connsiteX37-3975" fmla="*/ 5918200 w 10337800"/>
                    <a:gd name="connsiteY37-3976" fmla="*/ 165100 h 266700"/>
                    <a:gd name="connsiteX38-3977" fmla="*/ 6134100 w 10337800"/>
                    <a:gd name="connsiteY38-3978" fmla="*/ 76200 h 266700"/>
                    <a:gd name="connsiteX39-3979" fmla="*/ 6477000 w 10337800"/>
                    <a:gd name="connsiteY39-3980" fmla="*/ 114300 h 266700"/>
                    <a:gd name="connsiteX40-3981" fmla="*/ 6832600 w 10337800"/>
                    <a:gd name="connsiteY40-3982" fmla="*/ 101600 h 266700"/>
                    <a:gd name="connsiteX41-3983" fmla="*/ 6997700 w 10337800"/>
                    <a:gd name="connsiteY41-3984" fmla="*/ 88900 h 266700"/>
                    <a:gd name="connsiteX42-3985" fmla="*/ 7124700 w 10337800"/>
                    <a:gd name="connsiteY42-3986" fmla="*/ 177800 h 266700"/>
                    <a:gd name="connsiteX43-3987" fmla="*/ 7277100 w 10337800"/>
                    <a:gd name="connsiteY43-3988" fmla="*/ 114300 h 266700"/>
                    <a:gd name="connsiteX44-3989" fmla="*/ 7505700 w 10337800"/>
                    <a:gd name="connsiteY44-3990" fmla="*/ 177800 h 266700"/>
                    <a:gd name="connsiteX45-3991" fmla="*/ 7772400 w 10337800"/>
                    <a:gd name="connsiteY45-3992" fmla="*/ 152400 h 266700"/>
                    <a:gd name="connsiteX46-3993" fmla="*/ 7823200 w 10337800"/>
                    <a:gd name="connsiteY46-3994" fmla="*/ 76200 h 266700"/>
                    <a:gd name="connsiteX47-3995" fmla="*/ 7988300 w 10337800"/>
                    <a:gd name="connsiteY47-3996" fmla="*/ 152400 h 266700"/>
                    <a:gd name="connsiteX48-3997" fmla="*/ 8216900 w 10337800"/>
                    <a:gd name="connsiteY48-3998" fmla="*/ 152400 h 266700"/>
                    <a:gd name="connsiteX49-3999" fmla="*/ 8407400 w 10337800"/>
                    <a:gd name="connsiteY49-4000" fmla="*/ 127000 h 266700"/>
                    <a:gd name="connsiteX50-4001" fmla="*/ 8724900 w 10337800"/>
                    <a:gd name="connsiteY50-4002" fmla="*/ 228600 h 266700"/>
                    <a:gd name="connsiteX51-4003" fmla="*/ 8775700 w 10337800"/>
                    <a:gd name="connsiteY51-4004" fmla="*/ 241300 h 266700"/>
                    <a:gd name="connsiteX52-4005" fmla="*/ 8966200 w 10337800"/>
                    <a:gd name="connsiteY52-4006" fmla="*/ 215900 h 266700"/>
                    <a:gd name="connsiteX53-4007" fmla="*/ 8978900 w 10337800"/>
                    <a:gd name="connsiteY53-4008" fmla="*/ 152400 h 266700"/>
                    <a:gd name="connsiteX54-4009" fmla="*/ 9144000 w 10337800"/>
                    <a:gd name="connsiteY54-4010" fmla="*/ 228600 h 266700"/>
                    <a:gd name="connsiteX55-4011" fmla="*/ 9194800 w 10337800"/>
                    <a:gd name="connsiteY55-4012" fmla="*/ 165100 h 266700"/>
                    <a:gd name="connsiteX56-4013" fmla="*/ 9309100 w 10337800"/>
                    <a:gd name="connsiteY56-4014" fmla="*/ 266700 h 266700"/>
                    <a:gd name="connsiteX57-4015" fmla="*/ 9525000 w 10337800"/>
                    <a:gd name="connsiteY57-4016" fmla="*/ 215900 h 266700"/>
                    <a:gd name="connsiteX58-4017" fmla="*/ 9563100 w 10337800"/>
                    <a:gd name="connsiteY58-4018" fmla="*/ 127000 h 266700"/>
                    <a:gd name="connsiteX59-4019" fmla="*/ 9740900 w 10337800"/>
                    <a:gd name="connsiteY59-4020" fmla="*/ 177800 h 266700"/>
                    <a:gd name="connsiteX60-4021" fmla="*/ 10147300 w 10337800"/>
                    <a:gd name="connsiteY60-4022" fmla="*/ 190500 h 266700"/>
                    <a:gd name="connsiteX61-4023" fmla="*/ 10325100 w 10337800"/>
                    <a:gd name="connsiteY61-4024" fmla="*/ 88900 h 266700"/>
                    <a:gd name="connsiteX62-4025" fmla="*/ 10337800 w 10337800"/>
                    <a:gd name="connsiteY62-4026" fmla="*/ 12700 h 266700"/>
                    <a:gd name="connsiteX63-4027" fmla="*/ 0 w 10337800"/>
                    <a:gd name="connsiteY63-4028" fmla="*/ 0 h 266700"/>
                    <a:gd name="connsiteX64-4029" fmla="*/ 63500 w 10337800"/>
                    <a:gd name="connsiteY64-4030" fmla="*/ 88900 h 266700"/>
                    <a:gd name="connsiteX0-4031" fmla="*/ 63500 w 10337800"/>
                    <a:gd name="connsiteY0-4032" fmla="*/ 88900 h 266700"/>
                    <a:gd name="connsiteX1-4033" fmla="*/ 139700 w 10337800"/>
                    <a:gd name="connsiteY1-4034" fmla="*/ 190500 h 266700"/>
                    <a:gd name="connsiteX2-4035" fmla="*/ 279400 w 10337800"/>
                    <a:gd name="connsiteY2-4036" fmla="*/ 190500 h 266700"/>
                    <a:gd name="connsiteX3-4037" fmla="*/ 292100 w 10337800"/>
                    <a:gd name="connsiteY3-4038" fmla="*/ 114300 h 266700"/>
                    <a:gd name="connsiteX4-4039" fmla="*/ 431800 w 10337800"/>
                    <a:gd name="connsiteY4-4040" fmla="*/ 101600 h 266700"/>
                    <a:gd name="connsiteX5-4041" fmla="*/ 482600 w 10337800"/>
                    <a:gd name="connsiteY5-4042" fmla="*/ 203200 h 266700"/>
                    <a:gd name="connsiteX6-4043" fmla="*/ 711200 w 10337800"/>
                    <a:gd name="connsiteY6-4044" fmla="*/ 254000 h 266700"/>
                    <a:gd name="connsiteX7-4045" fmla="*/ 800100 w 10337800"/>
                    <a:gd name="connsiteY7-4046" fmla="*/ 127000 h 266700"/>
                    <a:gd name="connsiteX8-4047" fmla="*/ 952500 w 10337800"/>
                    <a:gd name="connsiteY8-4048" fmla="*/ 127000 h 266700"/>
                    <a:gd name="connsiteX9-4049" fmla="*/ 1066800 w 10337800"/>
                    <a:gd name="connsiteY9-4050" fmla="*/ 228600 h 266700"/>
                    <a:gd name="connsiteX10-4051" fmla="*/ 1130300 w 10337800"/>
                    <a:gd name="connsiteY10-4052" fmla="*/ 177800 h 266700"/>
                    <a:gd name="connsiteX11-4053" fmla="*/ 1193800 w 10337800"/>
                    <a:gd name="connsiteY11-4054" fmla="*/ 127000 h 266700"/>
                    <a:gd name="connsiteX12-4055" fmla="*/ 1270000 w 10337800"/>
                    <a:gd name="connsiteY12-4056" fmla="*/ 139700 h 266700"/>
                    <a:gd name="connsiteX13-4057" fmla="*/ 1308100 w 10337800"/>
                    <a:gd name="connsiteY13-4058" fmla="*/ 101600 h 266700"/>
                    <a:gd name="connsiteX14-4059" fmla="*/ 1409700 w 10337800"/>
                    <a:gd name="connsiteY14-4060" fmla="*/ 139700 h 266700"/>
                    <a:gd name="connsiteX15-4061" fmla="*/ 1473200 w 10337800"/>
                    <a:gd name="connsiteY15-4062" fmla="*/ 165100 h 266700"/>
                    <a:gd name="connsiteX16-4063" fmla="*/ 1536700 w 10337800"/>
                    <a:gd name="connsiteY16-4064" fmla="*/ 76200 h 266700"/>
                    <a:gd name="connsiteX17-4065" fmla="*/ 1638300 w 10337800"/>
                    <a:gd name="connsiteY17-4066" fmla="*/ 165100 h 266700"/>
                    <a:gd name="connsiteX18-4067" fmla="*/ 1943100 w 10337800"/>
                    <a:gd name="connsiteY18-4068" fmla="*/ 152400 h 266700"/>
                    <a:gd name="connsiteX19-4069" fmla="*/ 2032000 w 10337800"/>
                    <a:gd name="connsiteY19-4070" fmla="*/ 88900 h 266700"/>
                    <a:gd name="connsiteX20-4071" fmla="*/ 2146300 w 10337800"/>
                    <a:gd name="connsiteY20-4072" fmla="*/ 152400 h 266700"/>
                    <a:gd name="connsiteX21-4073" fmla="*/ 2336800 w 10337800"/>
                    <a:gd name="connsiteY21-4074" fmla="*/ 127000 h 266700"/>
                    <a:gd name="connsiteX22-4075" fmla="*/ 2527300 w 10337800"/>
                    <a:gd name="connsiteY22-4076" fmla="*/ 177800 h 266700"/>
                    <a:gd name="connsiteX23-4077" fmla="*/ 2692400 w 10337800"/>
                    <a:gd name="connsiteY23-4078" fmla="*/ 88900 h 266700"/>
                    <a:gd name="connsiteX24-4079" fmla="*/ 3162300 w 10337800"/>
                    <a:gd name="connsiteY24-4080" fmla="*/ 139700 h 266700"/>
                    <a:gd name="connsiteX25-4081" fmla="*/ 3683000 w 10337800"/>
                    <a:gd name="connsiteY25-4082" fmla="*/ 127000 h 266700"/>
                    <a:gd name="connsiteX26-4083" fmla="*/ 3797300 w 10337800"/>
                    <a:gd name="connsiteY26-4084" fmla="*/ 114300 h 266700"/>
                    <a:gd name="connsiteX27-4085" fmla="*/ 4114800 w 10337800"/>
                    <a:gd name="connsiteY27-4086" fmla="*/ 165100 h 266700"/>
                    <a:gd name="connsiteX28-4087" fmla="*/ 4381500 w 10337800"/>
                    <a:gd name="connsiteY28-4088" fmla="*/ 165100 h 266700"/>
                    <a:gd name="connsiteX29-4089" fmla="*/ 4559300 w 10337800"/>
                    <a:gd name="connsiteY29-4090" fmla="*/ 88900 h 266700"/>
                    <a:gd name="connsiteX30-4091" fmla="*/ 4813300 w 10337800"/>
                    <a:gd name="connsiteY30-4092" fmla="*/ 139700 h 266700"/>
                    <a:gd name="connsiteX31-4093" fmla="*/ 4965700 w 10337800"/>
                    <a:gd name="connsiteY31-4094" fmla="*/ 76200 h 266700"/>
                    <a:gd name="connsiteX32-4095" fmla="*/ 5194300 w 10337800"/>
                    <a:gd name="connsiteY32-4096" fmla="*/ 241300 h 266700"/>
                    <a:gd name="connsiteX33-4097" fmla="*/ 5410200 w 10337800"/>
                    <a:gd name="connsiteY33-4098" fmla="*/ 139700 h 266700"/>
                    <a:gd name="connsiteX34-4099" fmla="*/ 5499100 w 10337800"/>
                    <a:gd name="connsiteY34-4100" fmla="*/ 88900 h 266700"/>
                    <a:gd name="connsiteX35-4101" fmla="*/ 5626100 w 10337800"/>
                    <a:gd name="connsiteY35-4102" fmla="*/ 228600 h 266700"/>
                    <a:gd name="connsiteX36-4103" fmla="*/ 5753100 w 10337800"/>
                    <a:gd name="connsiteY36-4104" fmla="*/ 190500 h 266700"/>
                    <a:gd name="connsiteX37-4105" fmla="*/ 5918200 w 10337800"/>
                    <a:gd name="connsiteY37-4106" fmla="*/ 165100 h 266700"/>
                    <a:gd name="connsiteX38-4107" fmla="*/ 6134100 w 10337800"/>
                    <a:gd name="connsiteY38-4108" fmla="*/ 76200 h 266700"/>
                    <a:gd name="connsiteX39-4109" fmla="*/ 6477000 w 10337800"/>
                    <a:gd name="connsiteY39-4110" fmla="*/ 114300 h 266700"/>
                    <a:gd name="connsiteX40-4111" fmla="*/ 6832600 w 10337800"/>
                    <a:gd name="connsiteY40-4112" fmla="*/ 101600 h 266700"/>
                    <a:gd name="connsiteX41-4113" fmla="*/ 6997700 w 10337800"/>
                    <a:gd name="connsiteY41-4114" fmla="*/ 88900 h 266700"/>
                    <a:gd name="connsiteX42-4115" fmla="*/ 7124700 w 10337800"/>
                    <a:gd name="connsiteY42-4116" fmla="*/ 177800 h 266700"/>
                    <a:gd name="connsiteX43-4117" fmla="*/ 7277100 w 10337800"/>
                    <a:gd name="connsiteY43-4118" fmla="*/ 114300 h 266700"/>
                    <a:gd name="connsiteX44-4119" fmla="*/ 7505700 w 10337800"/>
                    <a:gd name="connsiteY44-4120" fmla="*/ 177800 h 266700"/>
                    <a:gd name="connsiteX45-4121" fmla="*/ 7772400 w 10337800"/>
                    <a:gd name="connsiteY45-4122" fmla="*/ 152400 h 266700"/>
                    <a:gd name="connsiteX46-4123" fmla="*/ 7823200 w 10337800"/>
                    <a:gd name="connsiteY46-4124" fmla="*/ 76200 h 266700"/>
                    <a:gd name="connsiteX47-4125" fmla="*/ 7988300 w 10337800"/>
                    <a:gd name="connsiteY47-4126" fmla="*/ 152400 h 266700"/>
                    <a:gd name="connsiteX48-4127" fmla="*/ 8216900 w 10337800"/>
                    <a:gd name="connsiteY48-4128" fmla="*/ 152400 h 266700"/>
                    <a:gd name="connsiteX49-4129" fmla="*/ 8407400 w 10337800"/>
                    <a:gd name="connsiteY49-4130" fmla="*/ 127000 h 266700"/>
                    <a:gd name="connsiteX50-4131" fmla="*/ 8724900 w 10337800"/>
                    <a:gd name="connsiteY50-4132" fmla="*/ 228600 h 266700"/>
                    <a:gd name="connsiteX51-4133" fmla="*/ 8775700 w 10337800"/>
                    <a:gd name="connsiteY51-4134" fmla="*/ 241300 h 266700"/>
                    <a:gd name="connsiteX52-4135" fmla="*/ 8966200 w 10337800"/>
                    <a:gd name="connsiteY52-4136" fmla="*/ 215900 h 266700"/>
                    <a:gd name="connsiteX53-4137" fmla="*/ 8978900 w 10337800"/>
                    <a:gd name="connsiteY53-4138" fmla="*/ 152400 h 266700"/>
                    <a:gd name="connsiteX54-4139" fmla="*/ 9144000 w 10337800"/>
                    <a:gd name="connsiteY54-4140" fmla="*/ 228600 h 266700"/>
                    <a:gd name="connsiteX55-4141" fmla="*/ 9194800 w 10337800"/>
                    <a:gd name="connsiteY55-4142" fmla="*/ 165100 h 266700"/>
                    <a:gd name="connsiteX56-4143" fmla="*/ 9309100 w 10337800"/>
                    <a:gd name="connsiteY56-4144" fmla="*/ 266700 h 266700"/>
                    <a:gd name="connsiteX57-4145" fmla="*/ 9525000 w 10337800"/>
                    <a:gd name="connsiteY57-4146" fmla="*/ 215900 h 266700"/>
                    <a:gd name="connsiteX58-4147" fmla="*/ 9563100 w 10337800"/>
                    <a:gd name="connsiteY58-4148" fmla="*/ 127000 h 266700"/>
                    <a:gd name="connsiteX59-4149" fmla="*/ 9740900 w 10337800"/>
                    <a:gd name="connsiteY59-4150" fmla="*/ 177800 h 266700"/>
                    <a:gd name="connsiteX60-4151" fmla="*/ 10147300 w 10337800"/>
                    <a:gd name="connsiteY60-4152" fmla="*/ 190500 h 266700"/>
                    <a:gd name="connsiteX61-4153" fmla="*/ 10325100 w 10337800"/>
                    <a:gd name="connsiteY61-4154" fmla="*/ 88900 h 266700"/>
                    <a:gd name="connsiteX62-4155" fmla="*/ 10337800 w 10337800"/>
                    <a:gd name="connsiteY62-4156" fmla="*/ 12700 h 266700"/>
                    <a:gd name="connsiteX63-4157" fmla="*/ 0 w 10337800"/>
                    <a:gd name="connsiteY63-4158" fmla="*/ 0 h 266700"/>
                    <a:gd name="connsiteX64-4159" fmla="*/ 63500 w 10337800"/>
                    <a:gd name="connsiteY64-4160" fmla="*/ 88900 h 266700"/>
                    <a:gd name="connsiteX0-4161" fmla="*/ 63500 w 10337800"/>
                    <a:gd name="connsiteY0-4162" fmla="*/ 88900 h 266700"/>
                    <a:gd name="connsiteX1-4163" fmla="*/ 139700 w 10337800"/>
                    <a:gd name="connsiteY1-4164" fmla="*/ 190500 h 266700"/>
                    <a:gd name="connsiteX2-4165" fmla="*/ 279400 w 10337800"/>
                    <a:gd name="connsiteY2-4166" fmla="*/ 190500 h 266700"/>
                    <a:gd name="connsiteX3-4167" fmla="*/ 292100 w 10337800"/>
                    <a:gd name="connsiteY3-4168" fmla="*/ 114300 h 266700"/>
                    <a:gd name="connsiteX4-4169" fmla="*/ 431800 w 10337800"/>
                    <a:gd name="connsiteY4-4170" fmla="*/ 101600 h 266700"/>
                    <a:gd name="connsiteX5-4171" fmla="*/ 482600 w 10337800"/>
                    <a:gd name="connsiteY5-4172" fmla="*/ 203200 h 266700"/>
                    <a:gd name="connsiteX6-4173" fmla="*/ 711200 w 10337800"/>
                    <a:gd name="connsiteY6-4174" fmla="*/ 254000 h 266700"/>
                    <a:gd name="connsiteX7-4175" fmla="*/ 800100 w 10337800"/>
                    <a:gd name="connsiteY7-4176" fmla="*/ 127000 h 266700"/>
                    <a:gd name="connsiteX8-4177" fmla="*/ 952500 w 10337800"/>
                    <a:gd name="connsiteY8-4178" fmla="*/ 127000 h 266700"/>
                    <a:gd name="connsiteX9-4179" fmla="*/ 1066800 w 10337800"/>
                    <a:gd name="connsiteY9-4180" fmla="*/ 228600 h 266700"/>
                    <a:gd name="connsiteX10-4181" fmla="*/ 1130300 w 10337800"/>
                    <a:gd name="connsiteY10-4182" fmla="*/ 177800 h 266700"/>
                    <a:gd name="connsiteX11-4183" fmla="*/ 1193800 w 10337800"/>
                    <a:gd name="connsiteY11-4184" fmla="*/ 127000 h 266700"/>
                    <a:gd name="connsiteX12-4185" fmla="*/ 1270000 w 10337800"/>
                    <a:gd name="connsiteY12-4186" fmla="*/ 139700 h 266700"/>
                    <a:gd name="connsiteX13-4187" fmla="*/ 1308100 w 10337800"/>
                    <a:gd name="connsiteY13-4188" fmla="*/ 101600 h 266700"/>
                    <a:gd name="connsiteX14-4189" fmla="*/ 1409700 w 10337800"/>
                    <a:gd name="connsiteY14-4190" fmla="*/ 139700 h 266700"/>
                    <a:gd name="connsiteX15-4191" fmla="*/ 1473200 w 10337800"/>
                    <a:gd name="connsiteY15-4192" fmla="*/ 165100 h 266700"/>
                    <a:gd name="connsiteX16-4193" fmla="*/ 1536700 w 10337800"/>
                    <a:gd name="connsiteY16-4194" fmla="*/ 76200 h 266700"/>
                    <a:gd name="connsiteX17-4195" fmla="*/ 1638300 w 10337800"/>
                    <a:gd name="connsiteY17-4196" fmla="*/ 165100 h 266700"/>
                    <a:gd name="connsiteX18-4197" fmla="*/ 1943100 w 10337800"/>
                    <a:gd name="connsiteY18-4198" fmla="*/ 152400 h 266700"/>
                    <a:gd name="connsiteX19-4199" fmla="*/ 2032000 w 10337800"/>
                    <a:gd name="connsiteY19-4200" fmla="*/ 88900 h 266700"/>
                    <a:gd name="connsiteX20-4201" fmla="*/ 2146300 w 10337800"/>
                    <a:gd name="connsiteY20-4202" fmla="*/ 152400 h 266700"/>
                    <a:gd name="connsiteX21-4203" fmla="*/ 2336800 w 10337800"/>
                    <a:gd name="connsiteY21-4204" fmla="*/ 127000 h 266700"/>
                    <a:gd name="connsiteX22-4205" fmla="*/ 2527300 w 10337800"/>
                    <a:gd name="connsiteY22-4206" fmla="*/ 177800 h 266700"/>
                    <a:gd name="connsiteX23-4207" fmla="*/ 2692400 w 10337800"/>
                    <a:gd name="connsiteY23-4208" fmla="*/ 88900 h 266700"/>
                    <a:gd name="connsiteX24-4209" fmla="*/ 3162300 w 10337800"/>
                    <a:gd name="connsiteY24-4210" fmla="*/ 139700 h 266700"/>
                    <a:gd name="connsiteX25-4211" fmla="*/ 3683000 w 10337800"/>
                    <a:gd name="connsiteY25-4212" fmla="*/ 127000 h 266700"/>
                    <a:gd name="connsiteX26-4213" fmla="*/ 3797300 w 10337800"/>
                    <a:gd name="connsiteY26-4214" fmla="*/ 114300 h 266700"/>
                    <a:gd name="connsiteX27-4215" fmla="*/ 4114800 w 10337800"/>
                    <a:gd name="connsiteY27-4216" fmla="*/ 165100 h 266700"/>
                    <a:gd name="connsiteX28-4217" fmla="*/ 4381500 w 10337800"/>
                    <a:gd name="connsiteY28-4218" fmla="*/ 165100 h 266700"/>
                    <a:gd name="connsiteX29-4219" fmla="*/ 4559300 w 10337800"/>
                    <a:gd name="connsiteY29-4220" fmla="*/ 88900 h 266700"/>
                    <a:gd name="connsiteX30-4221" fmla="*/ 4813300 w 10337800"/>
                    <a:gd name="connsiteY30-4222" fmla="*/ 139700 h 266700"/>
                    <a:gd name="connsiteX31-4223" fmla="*/ 4965700 w 10337800"/>
                    <a:gd name="connsiteY31-4224" fmla="*/ 76200 h 266700"/>
                    <a:gd name="connsiteX32-4225" fmla="*/ 5194300 w 10337800"/>
                    <a:gd name="connsiteY32-4226" fmla="*/ 241300 h 266700"/>
                    <a:gd name="connsiteX33-4227" fmla="*/ 5410200 w 10337800"/>
                    <a:gd name="connsiteY33-4228" fmla="*/ 139700 h 266700"/>
                    <a:gd name="connsiteX34-4229" fmla="*/ 5499100 w 10337800"/>
                    <a:gd name="connsiteY34-4230" fmla="*/ 88900 h 266700"/>
                    <a:gd name="connsiteX35-4231" fmla="*/ 5626100 w 10337800"/>
                    <a:gd name="connsiteY35-4232" fmla="*/ 228600 h 266700"/>
                    <a:gd name="connsiteX36-4233" fmla="*/ 5753100 w 10337800"/>
                    <a:gd name="connsiteY36-4234" fmla="*/ 190500 h 266700"/>
                    <a:gd name="connsiteX37-4235" fmla="*/ 5918200 w 10337800"/>
                    <a:gd name="connsiteY37-4236" fmla="*/ 165100 h 266700"/>
                    <a:gd name="connsiteX38-4237" fmla="*/ 6134100 w 10337800"/>
                    <a:gd name="connsiteY38-4238" fmla="*/ 76200 h 266700"/>
                    <a:gd name="connsiteX39-4239" fmla="*/ 6477000 w 10337800"/>
                    <a:gd name="connsiteY39-4240" fmla="*/ 114300 h 266700"/>
                    <a:gd name="connsiteX40-4241" fmla="*/ 6832600 w 10337800"/>
                    <a:gd name="connsiteY40-4242" fmla="*/ 101600 h 266700"/>
                    <a:gd name="connsiteX41-4243" fmla="*/ 6997700 w 10337800"/>
                    <a:gd name="connsiteY41-4244" fmla="*/ 88900 h 266700"/>
                    <a:gd name="connsiteX42-4245" fmla="*/ 7124700 w 10337800"/>
                    <a:gd name="connsiteY42-4246" fmla="*/ 177800 h 266700"/>
                    <a:gd name="connsiteX43-4247" fmla="*/ 7277100 w 10337800"/>
                    <a:gd name="connsiteY43-4248" fmla="*/ 114300 h 266700"/>
                    <a:gd name="connsiteX44-4249" fmla="*/ 7505700 w 10337800"/>
                    <a:gd name="connsiteY44-4250" fmla="*/ 177800 h 266700"/>
                    <a:gd name="connsiteX45-4251" fmla="*/ 7772400 w 10337800"/>
                    <a:gd name="connsiteY45-4252" fmla="*/ 152400 h 266700"/>
                    <a:gd name="connsiteX46-4253" fmla="*/ 7823200 w 10337800"/>
                    <a:gd name="connsiteY46-4254" fmla="*/ 76200 h 266700"/>
                    <a:gd name="connsiteX47-4255" fmla="*/ 7988300 w 10337800"/>
                    <a:gd name="connsiteY47-4256" fmla="*/ 152400 h 266700"/>
                    <a:gd name="connsiteX48-4257" fmla="*/ 8216900 w 10337800"/>
                    <a:gd name="connsiteY48-4258" fmla="*/ 152400 h 266700"/>
                    <a:gd name="connsiteX49-4259" fmla="*/ 8407400 w 10337800"/>
                    <a:gd name="connsiteY49-4260" fmla="*/ 127000 h 266700"/>
                    <a:gd name="connsiteX50-4261" fmla="*/ 8724900 w 10337800"/>
                    <a:gd name="connsiteY50-4262" fmla="*/ 228600 h 266700"/>
                    <a:gd name="connsiteX51-4263" fmla="*/ 8775700 w 10337800"/>
                    <a:gd name="connsiteY51-4264" fmla="*/ 241300 h 266700"/>
                    <a:gd name="connsiteX52-4265" fmla="*/ 8966200 w 10337800"/>
                    <a:gd name="connsiteY52-4266" fmla="*/ 215900 h 266700"/>
                    <a:gd name="connsiteX53-4267" fmla="*/ 8978900 w 10337800"/>
                    <a:gd name="connsiteY53-4268" fmla="*/ 152400 h 266700"/>
                    <a:gd name="connsiteX54-4269" fmla="*/ 9144000 w 10337800"/>
                    <a:gd name="connsiteY54-4270" fmla="*/ 228600 h 266700"/>
                    <a:gd name="connsiteX55-4271" fmla="*/ 9194800 w 10337800"/>
                    <a:gd name="connsiteY55-4272" fmla="*/ 165100 h 266700"/>
                    <a:gd name="connsiteX56-4273" fmla="*/ 9309100 w 10337800"/>
                    <a:gd name="connsiteY56-4274" fmla="*/ 266700 h 266700"/>
                    <a:gd name="connsiteX57-4275" fmla="*/ 9525000 w 10337800"/>
                    <a:gd name="connsiteY57-4276" fmla="*/ 215900 h 266700"/>
                    <a:gd name="connsiteX58-4277" fmla="*/ 9563100 w 10337800"/>
                    <a:gd name="connsiteY58-4278" fmla="*/ 127000 h 266700"/>
                    <a:gd name="connsiteX59-4279" fmla="*/ 9740900 w 10337800"/>
                    <a:gd name="connsiteY59-4280" fmla="*/ 177800 h 266700"/>
                    <a:gd name="connsiteX60-4281" fmla="*/ 10147300 w 10337800"/>
                    <a:gd name="connsiteY60-4282" fmla="*/ 190500 h 266700"/>
                    <a:gd name="connsiteX61-4283" fmla="*/ 10325100 w 10337800"/>
                    <a:gd name="connsiteY61-4284" fmla="*/ 88900 h 266700"/>
                    <a:gd name="connsiteX62-4285" fmla="*/ 10337800 w 10337800"/>
                    <a:gd name="connsiteY62-4286" fmla="*/ 12700 h 266700"/>
                    <a:gd name="connsiteX63-4287" fmla="*/ 0 w 10337800"/>
                    <a:gd name="connsiteY63-4288" fmla="*/ 0 h 266700"/>
                    <a:gd name="connsiteX64-4289" fmla="*/ 63500 w 10337800"/>
                    <a:gd name="connsiteY64-4290" fmla="*/ 88900 h 266700"/>
                    <a:gd name="connsiteX0-4291" fmla="*/ 63500 w 10337800"/>
                    <a:gd name="connsiteY0-4292" fmla="*/ 88900 h 266700"/>
                    <a:gd name="connsiteX1-4293" fmla="*/ 139700 w 10337800"/>
                    <a:gd name="connsiteY1-4294" fmla="*/ 190500 h 266700"/>
                    <a:gd name="connsiteX2-4295" fmla="*/ 279400 w 10337800"/>
                    <a:gd name="connsiteY2-4296" fmla="*/ 190500 h 266700"/>
                    <a:gd name="connsiteX3-4297" fmla="*/ 292100 w 10337800"/>
                    <a:gd name="connsiteY3-4298" fmla="*/ 114300 h 266700"/>
                    <a:gd name="connsiteX4-4299" fmla="*/ 431800 w 10337800"/>
                    <a:gd name="connsiteY4-4300" fmla="*/ 101600 h 266700"/>
                    <a:gd name="connsiteX5-4301" fmla="*/ 482600 w 10337800"/>
                    <a:gd name="connsiteY5-4302" fmla="*/ 203200 h 266700"/>
                    <a:gd name="connsiteX6-4303" fmla="*/ 711200 w 10337800"/>
                    <a:gd name="connsiteY6-4304" fmla="*/ 254000 h 266700"/>
                    <a:gd name="connsiteX7-4305" fmla="*/ 800100 w 10337800"/>
                    <a:gd name="connsiteY7-4306" fmla="*/ 127000 h 266700"/>
                    <a:gd name="connsiteX8-4307" fmla="*/ 952500 w 10337800"/>
                    <a:gd name="connsiteY8-4308" fmla="*/ 127000 h 266700"/>
                    <a:gd name="connsiteX9-4309" fmla="*/ 1066800 w 10337800"/>
                    <a:gd name="connsiteY9-4310" fmla="*/ 228600 h 266700"/>
                    <a:gd name="connsiteX10-4311" fmla="*/ 1130300 w 10337800"/>
                    <a:gd name="connsiteY10-4312" fmla="*/ 177800 h 266700"/>
                    <a:gd name="connsiteX11-4313" fmla="*/ 1193800 w 10337800"/>
                    <a:gd name="connsiteY11-4314" fmla="*/ 127000 h 266700"/>
                    <a:gd name="connsiteX12-4315" fmla="*/ 1270000 w 10337800"/>
                    <a:gd name="connsiteY12-4316" fmla="*/ 139700 h 266700"/>
                    <a:gd name="connsiteX13-4317" fmla="*/ 1308100 w 10337800"/>
                    <a:gd name="connsiteY13-4318" fmla="*/ 101600 h 266700"/>
                    <a:gd name="connsiteX14-4319" fmla="*/ 1409700 w 10337800"/>
                    <a:gd name="connsiteY14-4320" fmla="*/ 139700 h 266700"/>
                    <a:gd name="connsiteX15-4321" fmla="*/ 1473200 w 10337800"/>
                    <a:gd name="connsiteY15-4322" fmla="*/ 165100 h 266700"/>
                    <a:gd name="connsiteX16-4323" fmla="*/ 1536700 w 10337800"/>
                    <a:gd name="connsiteY16-4324" fmla="*/ 76200 h 266700"/>
                    <a:gd name="connsiteX17-4325" fmla="*/ 1638300 w 10337800"/>
                    <a:gd name="connsiteY17-4326" fmla="*/ 165100 h 266700"/>
                    <a:gd name="connsiteX18-4327" fmla="*/ 1943100 w 10337800"/>
                    <a:gd name="connsiteY18-4328" fmla="*/ 152400 h 266700"/>
                    <a:gd name="connsiteX19-4329" fmla="*/ 2032000 w 10337800"/>
                    <a:gd name="connsiteY19-4330" fmla="*/ 88900 h 266700"/>
                    <a:gd name="connsiteX20-4331" fmla="*/ 2146300 w 10337800"/>
                    <a:gd name="connsiteY20-4332" fmla="*/ 152400 h 266700"/>
                    <a:gd name="connsiteX21-4333" fmla="*/ 2336800 w 10337800"/>
                    <a:gd name="connsiteY21-4334" fmla="*/ 127000 h 266700"/>
                    <a:gd name="connsiteX22-4335" fmla="*/ 2527300 w 10337800"/>
                    <a:gd name="connsiteY22-4336" fmla="*/ 177800 h 266700"/>
                    <a:gd name="connsiteX23-4337" fmla="*/ 2692400 w 10337800"/>
                    <a:gd name="connsiteY23-4338" fmla="*/ 88900 h 266700"/>
                    <a:gd name="connsiteX24-4339" fmla="*/ 3162300 w 10337800"/>
                    <a:gd name="connsiteY24-4340" fmla="*/ 139700 h 266700"/>
                    <a:gd name="connsiteX25-4341" fmla="*/ 3683000 w 10337800"/>
                    <a:gd name="connsiteY25-4342" fmla="*/ 127000 h 266700"/>
                    <a:gd name="connsiteX26-4343" fmla="*/ 3797300 w 10337800"/>
                    <a:gd name="connsiteY26-4344" fmla="*/ 114300 h 266700"/>
                    <a:gd name="connsiteX27-4345" fmla="*/ 4114800 w 10337800"/>
                    <a:gd name="connsiteY27-4346" fmla="*/ 165100 h 266700"/>
                    <a:gd name="connsiteX28-4347" fmla="*/ 4381500 w 10337800"/>
                    <a:gd name="connsiteY28-4348" fmla="*/ 165100 h 266700"/>
                    <a:gd name="connsiteX29-4349" fmla="*/ 4559300 w 10337800"/>
                    <a:gd name="connsiteY29-4350" fmla="*/ 88900 h 266700"/>
                    <a:gd name="connsiteX30-4351" fmla="*/ 4813300 w 10337800"/>
                    <a:gd name="connsiteY30-4352" fmla="*/ 139700 h 266700"/>
                    <a:gd name="connsiteX31-4353" fmla="*/ 4965700 w 10337800"/>
                    <a:gd name="connsiteY31-4354" fmla="*/ 76200 h 266700"/>
                    <a:gd name="connsiteX32-4355" fmla="*/ 5194300 w 10337800"/>
                    <a:gd name="connsiteY32-4356" fmla="*/ 241300 h 266700"/>
                    <a:gd name="connsiteX33-4357" fmla="*/ 5410200 w 10337800"/>
                    <a:gd name="connsiteY33-4358" fmla="*/ 139700 h 266700"/>
                    <a:gd name="connsiteX34-4359" fmla="*/ 5499100 w 10337800"/>
                    <a:gd name="connsiteY34-4360" fmla="*/ 88900 h 266700"/>
                    <a:gd name="connsiteX35-4361" fmla="*/ 5626100 w 10337800"/>
                    <a:gd name="connsiteY35-4362" fmla="*/ 228600 h 266700"/>
                    <a:gd name="connsiteX36-4363" fmla="*/ 5753100 w 10337800"/>
                    <a:gd name="connsiteY36-4364" fmla="*/ 190500 h 266700"/>
                    <a:gd name="connsiteX37-4365" fmla="*/ 5918200 w 10337800"/>
                    <a:gd name="connsiteY37-4366" fmla="*/ 165100 h 266700"/>
                    <a:gd name="connsiteX38-4367" fmla="*/ 6134100 w 10337800"/>
                    <a:gd name="connsiteY38-4368" fmla="*/ 76200 h 266700"/>
                    <a:gd name="connsiteX39-4369" fmla="*/ 6477000 w 10337800"/>
                    <a:gd name="connsiteY39-4370" fmla="*/ 114300 h 266700"/>
                    <a:gd name="connsiteX40-4371" fmla="*/ 6832600 w 10337800"/>
                    <a:gd name="connsiteY40-4372" fmla="*/ 101600 h 266700"/>
                    <a:gd name="connsiteX41-4373" fmla="*/ 6997700 w 10337800"/>
                    <a:gd name="connsiteY41-4374" fmla="*/ 88900 h 266700"/>
                    <a:gd name="connsiteX42-4375" fmla="*/ 7124700 w 10337800"/>
                    <a:gd name="connsiteY42-4376" fmla="*/ 177800 h 266700"/>
                    <a:gd name="connsiteX43-4377" fmla="*/ 7277100 w 10337800"/>
                    <a:gd name="connsiteY43-4378" fmla="*/ 114300 h 266700"/>
                    <a:gd name="connsiteX44-4379" fmla="*/ 7505700 w 10337800"/>
                    <a:gd name="connsiteY44-4380" fmla="*/ 177800 h 266700"/>
                    <a:gd name="connsiteX45-4381" fmla="*/ 7772400 w 10337800"/>
                    <a:gd name="connsiteY45-4382" fmla="*/ 152400 h 266700"/>
                    <a:gd name="connsiteX46-4383" fmla="*/ 7823200 w 10337800"/>
                    <a:gd name="connsiteY46-4384" fmla="*/ 76200 h 266700"/>
                    <a:gd name="connsiteX47-4385" fmla="*/ 7988300 w 10337800"/>
                    <a:gd name="connsiteY47-4386" fmla="*/ 152400 h 266700"/>
                    <a:gd name="connsiteX48-4387" fmla="*/ 8216900 w 10337800"/>
                    <a:gd name="connsiteY48-4388" fmla="*/ 152400 h 266700"/>
                    <a:gd name="connsiteX49-4389" fmla="*/ 8407400 w 10337800"/>
                    <a:gd name="connsiteY49-4390" fmla="*/ 127000 h 266700"/>
                    <a:gd name="connsiteX50-4391" fmla="*/ 8724900 w 10337800"/>
                    <a:gd name="connsiteY50-4392" fmla="*/ 228600 h 266700"/>
                    <a:gd name="connsiteX51-4393" fmla="*/ 8775700 w 10337800"/>
                    <a:gd name="connsiteY51-4394" fmla="*/ 241300 h 266700"/>
                    <a:gd name="connsiteX52-4395" fmla="*/ 8966200 w 10337800"/>
                    <a:gd name="connsiteY52-4396" fmla="*/ 215900 h 266700"/>
                    <a:gd name="connsiteX53-4397" fmla="*/ 8978900 w 10337800"/>
                    <a:gd name="connsiteY53-4398" fmla="*/ 152400 h 266700"/>
                    <a:gd name="connsiteX54-4399" fmla="*/ 9144000 w 10337800"/>
                    <a:gd name="connsiteY54-4400" fmla="*/ 228600 h 266700"/>
                    <a:gd name="connsiteX55-4401" fmla="*/ 9194800 w 10337800"/>
                    <a:gd name="connsiteY55-4402" fmla="*/ 165100 h 266700"/>
                    <a:gd name="connsiteX56-4403" fmla="*/ 9309100 w 10337800"/>
                    <a:gd name="connsiteY56-4404" fmla="*/ 266700 h 266700"/>
                    <a:gd name="connsiteX57-4405" fmla="*/ 9525000 w 10337800"/>
                    <a:gd name="connsiteY57-4406" fmla="*/ 215900 h 266700"/>
                    <a:gd name="connsiteX58-4407" fmla="*/ 9563100 w 10337800"/>
                    <a:gd name="connsiteY58-4408" fmla="*/ 127000 h 266700"/>
                    <a:gd name="connsiteX59-4409" fmla="*/ 9740900 w 10337800"/>
                    <a:gd name="connsiteY59-4410" fmla="*/ 177800 h 266700"/>
                    <a:gd name="connsiteX60-4411" fmla="*/ 10147300 w 10337800"/>
                    <a:gd name="connsiteY60-4412" fmla="*/ 190500 h 266700"/>
                    <a:gd name="connsiteX61-4413" fmla="*/ 10325100 w 10337800"/>
                    <a:gd name="connsiteY61-4414" fmla="*/ 88900 h 266700"/>
                    <a:gd name="connsiteX62-4415" fmla="*/ 10337800 w 10337800"/>
                    <a:gd name="connsiteY62-4416" fmla="*/ 12700 h 266700"/>
                    <a:gd name="connsiteX63-4417" fmla="*/ 0 w 10337800"/>
                    <a:gd name="connsiteY63-4418" fmla="*/ 0 h 266700"/>
                    <a:gd name="connsiteX64-4419" fmla="*/ 63500 w 10337800"/>
                    <a:gd name="connsiteY64-4420" fmla="*/ 88900 h 266700"/>
                    <a:gd name="connsiteX0-4421" fmla="*/ 63500 w 10337800"/>
                    <a:gd name="connsiteY0-4422" fmla="*/ 88900 h 266700"/>
                    <a:gd name="connsiteX1-4423" fmla="*/ 139700 w 10337800"/>
                    <a:gd name="connsiteY1-4424" fmla="*/ 190500 h 266700"/>
                    <a:gd name="connsiteX2-4425" fmla="*/ 279400 w 10337800"/>
                    <a:gd name="connsiteY2-4426" fmla="*/ 190500 h 266700"/>
                    <a:gd name="connsiteX3-4427" fmla="*/ 292100 w 10337800"/>
                    <a:gd name="connsiteY3-4428" fmla="*/ 114300 h 266700"/>
                    <a:gd name="connsiteX4-4429" fmla="*/ 431800 w 10337800"/>
                    <a:gd name="connsiteY4-4430" fmla="*/ 101600 h 266700"/>
                    <a:gd name="connsiteX5-4431" fmla="*/ 482600 w 10337800"/>
                    <a:gd name="connsiteY5-4432" fmla="*/ 203200 h 266700"/>
                    <a:gd name="connsiteX6-4433" fmla="*/ 711200 w 10337800"/>
                    <a:gd name="connsiteY6-4434" fmla="*/ 254000 h 266700"/>
                    <a:gd name="connsiteX7-4435" fmla="*/ 800100 w 10337800"/>
                    <a:gd name="connsiteY7-4436" fmla="*/ 127000 h 266700"/>
                    <a:gd name="connsiteX8-4437" fmla="*/ 952500 w 10337800"/>
                    <a:gd name="connsiteY8-4438" fmla="*/ 127000 h 266700"/>
                    <a:gd name="connsiteX9-4439" fmla="*/ 1066800 w 10337800"/>
                    <a:gd name="connsiteY9-4440" fmla="*/ 228600 h 266700"/>
                    <a:gd name="connsiteX10-4441" fmla="*/ 1130300 w 10337800"/>
                    <a:gd name="connsiteY10-4442" fmla="*/ 177800 h 266700"/>
                    <a:gd name="connsiteX11-4443" fmla="*/ 1193800 w 10337800"/>
                    <a:gd name="connsiteY11-4444" fmla="*/ 127000 h 266700"/>
                    <a:gd name="connsiteX12-4445" fmla="*/ 1270000 w 10337800"/>
                    <a:gd name="connsiteY12-4446" fmla="*/ 139700 h 266700"/>
                    <a:gd name="connsiteX13-4447" fmla="*/ 1308100 w 10337800"/>
                    <a:gd name="connsiteY13-4448" fmla="*/ 101600 h 266700"/>
                    <a:gd name="connsiteX14-4449" fmla="*/ 1409700 w 10337800"/>
                    <a:gd name="connsiteY14-4450" fmla="*/ 139700 h 266700"/>
                    <a:gd name="connsiteX15-4451" fmla="*/ 1473200 w 10337800"/>
                    <a:gd name="connsiteY15-4452" fmla="*/ 165100 h 266700"/>
                    <a:gd name="connsiteX16-4453" fmla="*/ 1536700 w 10337800"/>
                    <a:gd name="connsiteY16-4454" fmla="*/ 76200 h 266700"/>
                    <a:gd name="connsiteX17-4455" fmla="*/ 1638300 w 10337800"/>
                    <a:gd name="connsiteY17-4456" fmla="*/ 165100 h 266700"/>
                    <a:gd name="connsiteX18-4457" fmla="*/ 1943100 w 10337800"/>
                    <a:gd name="connsiteY18-4458" fmla="*/ 152400 h 266700"/>
                    <a:gd name="connsiteX19-4459" fmla="*/ 2032000 w 10337800"/>
                    <a:gd name="connsiteY19-4460" fmla="*/ 88900 h 266700"/>
                    <a:gd name="connsiteX20-4461" fmla="*/ 2146300 w 10337800"/>
                    <a:gd name="connsiteY20-4462" fmla="*/ 152400 h 266700"/>
                    <a:gd name="connsiteX21-4463" fmla="*/ 2336800 w 10337800"/>
                    <a:gd name="connsiteY21-4464" fmla="*/ 127000 h 266700"/>
                    <a:gd name="connsiteX22-4465" fmla="*/ 2527300 w 10337800"/>
                    <a:gd name="connsiteY22-4466" fmla="*/ 177800 h 266700"/>
                    <a:gd name="connsiteX23-4467" fmla="*/ 2692400 w 10337800"/>
                    <a:gd name="connsiteY23-4468" fmla="*/ 88900 h 266700"/>
                    <a:gd name="connsiteX24-4469" fmla="*/ 3162300 w 10337800"/>
                    <a:gd name="connsiteY24-4470" fmla="*/ 139700 h 266700"/>
                    <a:gd name="connsiteX25-4471" fmla="*/ 3683000 w 10337800"/>
                    <a:gd name="connsiteY25-4472" fmla="*/ 127000 h 266700"/>
                    <a:gd name="connsiteX26-4473" fmla="*/ 3797300 w 10337800"/>
                    <a:gd name="connsiteY26-4474" fmla="*/ 114300 h 266700"/>
                    <a:gd name="connsiteX27-4475" fmla="*/ 4114800 w 10337800"/>
                    <a:gd name="connsiteY27-4476" fmla="*/ 165100 h 266700"/>
                    <a:gd name="connsiteX28-4477" fmla="*/ 4381500 w 10337800"/>
                    <a:gd name="connsiteY28-4478" fmla="*/ 165100 h 266700"/>
                    <a:gd name="connsiteX29-4479" fmla="*/ 4559300 w 10337800"/>
                    <a:gd name="connsiteY29-4480" fmla="*/ 88900 h 266700"/>
                    <a:gd name="connsiteX30-4481" fmla="*/ 4813300 w 10337800"/>
                    <a:gd name="connsiteY30-4482" fmla="*/ 139700 h 266700"/>
                    <a:gd name="connsiteX31-4483" fmla="*/ 4965700 w 10337800"/>
                    <a:gd name="connsiteY31-4484" fmla="*/ 76200 h 266700"/>
                    <a:gd name="connsiteX32-4485" fmla="*/ 5194300 w 10337800"/>
                    <a:gd name="connsiteY32-4486" fmla="*/ 241300 h 266700"/>
                    <a:gd name="connsiteX33-4487" fmla="*/ 5410200 w 10337800"/>
                    <a:gd name="connsiteY33-4488" fmla="*/ 139700 h 266700"/>
                    <a:gd name="connsiteX34-4489" fmla="*/ 5499100 w 10337800"/>
                    <a:gd name="connsiteY34-4490" fmla="*/ 88900 h 266700"/>
                    <a:gd name="connsiteX35-4491" fmla="*/ 5626100 w 10337800"/>
                    <a:gd name="connsiteY35-4492" fmla="*/ 228600 h 266700"/>
                    <a:gd name="connsiteX36-4493" fmla="*/ 5753100 w 10337800"/>
                    <a:gd name="connsiteY36-4494" fmla="*/ 190500 h 266700"/>
                    <a:gd name="connsiteX37-4495" fmla="*/ 5918200 w 10337800"/>
                    <a:gd name="connsiteY37-4496" fmla="*/ 165100 h 266700"/>
                    <a:gd name="connsiteX38-4497" fmla="*/ 6134100 w 10337800"/>
                    <a:gd name="connsiteY38-4498" fmla="*/ 76200 h 266700"/>
                    <a:gd name="connsiteX39-4499" fmla="*/ 6477000 w 10337800"/>
                    <a:gd name="connsiteY39-4500" fmla="*/ 114300 h 266700"/>
                    <a:gd name="connsiteX40-4501" fmla="*/ 6832600 w 10337800"/>
                    <a:gd name="connsiteY40-4502" fmla="*/ 101600 h 266700"/>
                    <a:gd name="connsiteX41-4503" fmla="*/ 6997700 w 10337800"/>
                    <a:gd name="connsiteY41-4504" fmla="*/ 88900 h 266700"/>
                    <a:gd name="connsiteX42-4505" fmla="*/ 7124700 w 10337800"/>
                    <a:gd name="connsiteY42-4506" fmla="*/ 177800 h 266700"/>
                    <a:gd name="connsiteX43-4507" fmla="*/ 7277100 w 10337800"/>
                    <a:gd name="connsiteY43-4508" fmla="*/ 114300 h 266700"/>
                    <a:gd name="connsiteX44-4509" fmla="*/ 7505700 w 10337800"/>
                    <a:gd name="connsiteY44-4510" fmla="*/ 177800 h 266700"/>
                    <a:gd name="connsiteX45-4511" fmla="*/ 7772400 w 10337800"/>
                    <a:gd name="connsiteY45-4512" fmla="*/ 152400 h 266700"/>
                    <a:gd name="connsiteX46-4513" fmla="*/ 7823200 w 10337800"/>
                    <a:gd name="connsiteY46-4514" fmla="*/ 76200 h 266700"/>
                    <a:gd name="connsiteX47-4515" fmla="*/ 7988300 w 10337800"/>
                    <a:gd name="connsiteY47-4516" fmla="*/ 152400 h 266700"/>
                    <a:gd name="connsiteX48-4517" fmla="*/ 8216900 w 10337800"/>
                    <a:gd name="connsiteY48-4518" fmla="*/ 152400 h 266700"/>
                    <a:gd name="connsiteX49-4519" fmla="*/ 8407400 w 10337800"/>
                    <a:gd name="connsiteY49-4520" fmla="*/ 127000 h 266700"/>
                    <a:gd name="connsiteX50-4521" fmla="*/ 8724900 w 10337800"/>
                    <a:gd name="connsiteY50-4522" fmla="*/ 228600 h 266700"/>
                    <a:gd name="connsiteX51-4523" fmla="*/ 8775700 w 10337800"/>
                    <a:gd name="connsiteY51-4524" fmla="*/ 241300 h 266700"/>
                    <a:gd name="connsiteX52-4525" fmla="*/ 8966200 w 10337800"/>
                    <a:gd name="connsiteY52-4526" fmla="*/ 215900 h 266700"/>
                    <a:gd name="connsiteX53-4527" fmla="*/ 8978900 w 10337800"/>
                    <a:gd name="connsiteY53-4528" fmla="*/ 152400 h 266700"/>
                    <a:gd name="connsiteX54-4529" fmla="*/ 9144000 w 10337800"/>
                    <a:gd name="connsiteY54-4530" fmla="*/ 228600 h 266700"/>
                    <a:gd name="connsiteX55-4531" fmla="*/ 9194800 w 10337800"/>
                    <a:gd name="connsiteY55-4532" fmla="*/ 165100 h 266700"/>
                    <a:gd name="connsiteX56-4533" fmla="*/ 9309100 w 10337800"/>
                    <a:gd name="connsiteY56-4534" fmla="*/ 266700 h 266700"/>
                    <a:gd name="connsiteX57-4535" fmla="*/ 9525000 w 10337800"/>
                    <a:gd name="connsiteY57-4536" fmla="*/ 215900 h 266700"/>
                    <a:gd name="connsiteX58-4537" fmla="*/ 9563100 w 10337800"/>
                    <a:gd name="connsiteY58-4538" fmla="*/ 127000 h 266700"/>
                    <a:gd name="connsiteX59-4539" fmla="*/ 9740900 w 10337800"/>
                    <a:gd name="connsiteY59-4540" fmla="*/ 177800 h 266700"/>
                    <a:gd name="connsiteX60-4541" fmla="*/ 10147300 w 10337800"/>
                    <a:gd name="connsiteY60-4542" fmla="*/ 190500 h 266700"/>
                    <a:gd name="connsiteX61-4543" fmla="*/ 10325100 w 10337800"/>
                    <a:gd name="connsiteY61-4544" fmla="*/ 88900 h 266700"/>
                    <a:gd name="connsiteX62-4545" fmla="*/ 10337800 w 10337800"/>
                    <a:gd name="connsiteY62-4546" fmla="*/ 12700 h 266700"/>
                    <a:gd name="connsiteX63-4547" fmla="*/ 0 w 10337800"/>
                    <a:gd name="connsiteY63-4548" fmla="*/ 0 h 266700"/>
                    <a:gd name="connsiteX64-4549" fmla="*/ 63500 w 10337800"/>
                    <a:gd name="connsiteY64-4550" fmla="*/ 88900 h 266700"/>
                    <a:gd name="connsiteX0-4551" fmla="*/ 63500 w 10337800"/>
                    <a:gd name="connsiteY0-4552" fmla="*/ 88900 h 266700"/>
                    <a:gd name="connsiteX1-4553" fmla="*/ 139700 w 10337800"/>
                    <a:gd name="connsiteY1-4554" fmla="*/ 190500 h 266700"/>
                    <a:gd name="connsiteX2-4555" fmla="*/ 279400 w 10337800"/>
                    <a:gd name="connsiteY2-4556" fmla="*/ 190500 h 266700"/>
                    <a:gd name="connsiteX3-4557" fmla="*/ 292100 w 10337800"/>
                    <a:gd name="connsiteY3-4558" fmla="*/ 114300 h 266700"/>
                    <a:gd name="connsiteX4-4559" fmla="*/ 431800 w 10337800"/>
                    <a:gd name="connsiteY4-4560" fmla="*/ 101600 h 266700"/>
                    <a:gd name="connsiteX5-4561" fmla="*/ 482600 w 10337800"/>
                    <a:gd name="connsiteY5-4562" fmla="*/ 203200 h 266700"/>
                    <a:gd name="connsiteX6-4563" fmla="*/ 711200 w 10337800"/>
                    <a:gd name="connsiteY6-4564" fmla="*/ 254000 h 266700"/>
                    <a:gd name="connsiteX7-4565" fmla="*/ 800100 w 10337800"/>
                    <a:gd name="connsiteY7-4566" fmla="*/ 127000 h 266700"/>
                    <a:gd name="connsiteX8-4567" fmla="*/ 952500 w 10337800"/>
                    <a:gd name="connsiteY8-4568" fmla="*/ 127000 h 266700"/>
                    <a:gd name="connsiteX9-4569" fmla="*/ 1066800 w 10337800"/>
                    <a:gd name="connsiteY9-4570" fmla="*/ 228600 h 266700"/>
                    <a:gd name="connsiteX10-4571" fmla="*/ 1130300 w 10337800"/>
                    <a:gd name="connsiteY10-4572" fmla="*/ 177800 h 266700"/>
                    <a:gd name="connsiteX11-4573" fmla="*/ 1193800 w 10337800"/>
                    <a:gd name="connsiteY11-4574" fmla="*/ 127000 h 266700"/>
                    <a:gd name="connsiteX12-4575" fmla="*/ 1270000 w 10337800"/>
                    <a:gd name="connsiteY12-4576" fmla="*/ 139700 h 266700"/>
                    <a:gd name="connsiteX13-4577" fmla="*/ 1308100 w 10337800"/>
                    <a:gd name="connsiteY13-4578" fmla="*/ 101600 h 266700"/>
                    <a:gd name="connsiteX14-4579" fmla="*/ 1409700 w 10337800"/>
                    <a:gd name="connsiteY14-4580" fmla="*/ 139700 h 266700"/>
                    <a:gd name="connsiteX15-4581" fmla="*/ 1473200 w 10337800"/>
                    <a:gd name="connsiteY15-4582" fmla="*/ 165100 h 266700"/>
                    <a:gd name="connsiteX16-4583" fmla="*/ 1536700 w 10337800"/>
                    <a:gd name="connsiteY16-4584" fmla="*/ 76200 h 266700"/>
                    <a:gd name="connsiteX17-4585" fmla="*/ 1638300 w 10337800"/>
                    <a:gd name="connsiteY17-4586" fmla="*/ 165100 h 266700"/>
                    <a:gd name="connsiteX18-4587" fmla="*/ 1943100 w 10337800"/>
                    <a:gd name="connsiteY18-4588" fmla="*/ 152400 h 266700"/>
                    <a:gd name="connsiteX19-4589" fmla="*/ 2032000 w 10337800"/>
                    <a:gd name="connsiteY19-4590" fmla="*/ 88900 h 266700"/>
                    <a:gd name="connsiteX20-4591" fmla="*/ 2146300 w 10337800"/>
                    <a:gd name="connsiteY20-4592" fmla="*/ 152400 h 266700"/>
                    <a:gd name="connsiteX21-4593" fmla="*/ 2336800 w 10337800"/>
                    <a:gd name="connsiteY21-4594" fmla="*/ 127000 h 266700"/>
                    <a:gd name="connsiteX22-4595" fmla="*/ 2527300 w 10337800"/>
                    <a:gd name="connsiteY22-4596" fmla="*/ 177800 h 266700"/>
                    <a:gd name="connsiteX23-4597" fmla="*/ 2692400 w 10337800"/>
                    <a:gd name="connsiteY23-4598" fmla="*/ 88900 h 266700"/>
                    <a:gd name="connsiteX24-4599" fmla="*/ 3162300 w 10337800"/>
                    <a:gd name="connsiteY24-4600" fmla="*/ 139700 h 266700"/>
                    <a:gd name="connsiteX25-4601" fmla="*/ 3683000 w 10337800"/>
                    <a:gd name="connsiteY25-4602" fmla="*/ 127000 h 266700"/>
                    <a:gd name="connsiteX26-4603" fmla="*/ 3797300 w 10337800"/>
                    <a:gd name="connsiteY26-4604" fmla="*/ 114300 h 266700"/>
                    <a:gd name="connsiteX27-4605" fmla="*/ 4114800 w 10337800"/>
                    <a:gd name="connsiteY27-4606" fmla="*/ 165100 h 266700"/>
                    <a:gd name="connsiteX28-4607" fmla="*/ 4381500 w 10337800"/>
                    <a:gd name="connsiteY28-4608" fmla="*/ 165100 h 266700"/>
                    <a:gd name="connsiteX29-4609" fmla="*/ 4559300 w 10337800"/>
                    <a:gd name="connsiteY29-4610" fmla="*/ 88900 h 266700"/>
                    <a:gd name="connsiteX30-4611" fmla="*/ 4813300 w 10337800"/>
                    <a:gd name="connsiteY30-4612" fmla="*/ 139700 h 266700"/>
                    <a:gd name="connsiteX31-4613" fmla="*/ 4965700 w 10337800"/>
                    <a:gd name="connsiteY31-4614" fmla="*/ 76200 h 266700"/>
                    <a:gd name="connsiteX32-4615" fmla="*/ 5194300 w 10337800"/>
                    <a:gd name="connsiteY32-4616" fmla="*/ 241300 h 266700"/>
                    <a:gd name="connsiteX33-4617" fmla="*/ 5410200 w 10337800"/>
                    <a:gd name="connsiteY33-4618" fmla="*/ 139700 h 266700"/>
                    <a:gd name="connsiteX34-4619" fmla="*/ 5499100 w 10337800"/>
                    <a:gd name="connsiteY34-4620" fmla="*/ 88900 h 266700"/>
                    <a:gd name="connsiteX35-4621" fmla="*/ 5626100 w 10337800"/>
                    <a:gd name="connsiteY35-4622" fmla="*/ 228600 h 266700"/>
                    <a:gd name="connsiteX36-4623" fmla="*/ 5753100 w 10337800"/>
                    <a:gd name="connsiteY36-4624" fmla="*/ 190500 h 266700"/>
                    <a:gd name="connsiteX37-4625" fmla="*/ 5918200 w 10337800"/>
                    <a:gd name="connsiteY37-4626" fmla="*/ 165100 h 266700"/>
                    <a:gd name="connsiteX38-4627" fmla="*/ 6134100 w 10337800"/>
                    <a:gd name="connsiteY38-4628" fmla="*/ 76200 h 266700"/>
                    <a:gd name="connsiteX39-4629" fmla="*/ 6477000 w 10337800"/>
                    <a:gd name="connsiteY39-4630" fmla="*/ 114300 h 266700"/>
                    <a:gd name="connsiteX40-4631" fmla="*/ 6832600 w 10337800"/>
                    <a:gd name="connsiteY40-4632" fmla="*/ 101600 h 266700"/>
                    <a:gd name="connsiteX41-4633" fmla="*/ 6997700 w 10337800"/>
                    <a:gd name="connsiteY41-4634" fmla="*/ 88900 h 266700"/>
                    <a:gd name="connsiteX42-4635" fmla="*/ 7124700 w 10337800"/>
                    <a:gd name="connsiteY42-4636" fmla="*/ 177800 h 266700"/>
                    <a:gd name="connsiteX43-4637" fmla="*/ 7277100 w 10337800"/>
                    <a:gd name="connsiteY43-4638" fmla="*/ 114300 h 266700"/>
                    <a:gd name="connsiteX44-4639" fmla="*/ 7505700 w 10337800"/>
                    <a:gd name="connsiteY44-4640" fmla="*/ 177800 h 266700"/>
                    <a:gd name="connsiteX45-4641" fmla="*/ 7772400 w 10337800"/>
                    <a:gd name="connsiteY45-4642" fmla="*/ 152400 h 266700"/>
                    <a:gd name="connsiteX46-4643" fmla="*/ 7823200 w 10337800"/>
                    <a:gd name="connsiteY46-4644" fmla="*/ 76200 h 266700"/>
                    <a:gd name="connsiteX47-4645" fmla="*/ 7988300 w 10337800"/>
                    <a:gd name="connsiteY47-4646" fmla="*/ 152400 h 266700"/>
                    <a:gd name="connsiteX48-4647" fmla="*/ 8216900 w 10337800"/>
                    <a:gd name="connsiteY48-4648" fmla="*/ 152400 h 266700"/>
                    <a:gd name="connsiteX49-4649" fmla="*/ 8407400 w 10337800"/>
                    <a:gd name="connsiteY49-4650" fmla="*/ 127000 h 266700"/>
                    <a:gd name="connsiteX50-4651" fmla="*/ 8775700 w 10337800"/>
                    <a:gd name="connsiteY50-4652" fmla="*/ 241300 h 266700"/>
                    <a:gd name="connsiteX51-4653" fmla="*/ 8966200 w 10337800"/>
                    <a:gd name="connsiteY51-4654" fmla="*/ 215900 h 266700"/>
                    <a:gd name="connsiteX52-4655" fmla="*/ 8978900 w 10337800"/>
                    <a:gd name="connsiteY52-4656" fmla="*/ 152400 h 266700"/>
                    <a:gd name="connsiteX53-4657" fmla="*/ 9144000 w 10337800"/>
                    <a:gd name="connsiteY53-4658" fmla="*/ 228600 h 266700"/>
                    <a:gd name="connsiteX54-4659" fmla="*/ 9194800 w 10337800"/>
                    <a:gd name="connsiteY54-4660" fmla="*/ 165100 h 266700"/>
                    <a:gd name="connsiteX55-4661" fmla="*/ 9309100 w 10337800"/>
                    <a:gd name="connsiteY55-4662" fmla="*/ 266700 h 266700"/>
                    <a:gd name="connsiteX56-4663" fmla="*/ 9525000 w 10337800"/>
                    <a:gd name="connsiteY56-4664" fmla="*/ 215900 h 266700"/>
                    <a:gd name="connsiteX57-4665" fmla="*/ 9563100 w 10337800"/>
                    <a:gd name="connsiteY57-4666" fmla="*/ 127000 h 266700"/>
                    <a:gd name="connsiteX58-4667" fmla="*/ 9740900 w 10337800"/>
                    <a:gd name="connsiteY58-4668" fmla="*/ 177800 h 266700"/>
                    <a:gd name="connsiteX59-4669" fmla="*/ 10147300 w 10337800"/>
                    <a:gd name="connsiteY59-4670" fmla="*/ 190500 h 266700"/>
                    <a:gd name="connsiteX60-4671" fmla="*/ 10325100 w 10337800"/>
                    <a:gd name="connsiteY60-4672" fmla="*/ 88900 h 266700"/>
                    <a:gd name="connsiteX61-4673" fmla="*/ 10337800 w 10337800"/>
                    <a:gd name="connsiteY61-4674" fmla="*/ 12700 h 266700"/>
                    <a:gd name="connsiteX62-4675" fmla="*/ 0 w 10337800"/>
                    <a:gd name="connsiteY62-4676" fmla="*/ 0 h 266700"/>
                    <a:gd name="connsiteX63-4677" fmla="*/ 63500 w 10337800"/>
                    <a:gd name="connsiteY63-4678" fmla="*/ 88900 h 266700"/>
                    <a:gd name="connsiteX0-4679" fmla="*/ 63500 w 10337800"/>
                    <a:gd name="connsiteY0-4680" fmla="*/ 88900 h 266700"/>
                    <a:gd name="connsiteX1-4681" fmla="*/ 139700 w 10337800"/>
                    <a:gd name="connsiteY1-4682" fmla="*/ 190500 h 266700"/>
                    <a:gd name="connsiteX2-4683" fmla="*/ 279400 w 10337800"/>
                    <a:gd name="connsiteY2-4684" fmla="*/ 190500 h 266700"/>
                    <a:gd name="connsiteX3-4685" fmla="*/ 292100 w 10337800"/>
                    <a:gd name="connsiteY3-4686" fmla="*/ 114300 h 266700"/>
                    <a:gd name="connsiteX4-4687" fmla="*/ 431800 w 10337800"/>
                    <a:gd name="connsiteY4-4688" fmla="*/ 101600 h 266700"/>
                    <a:gd name="connsiteX5-4689" fmla="*/ 482600 w 10337800"/>
                    <a:gd name="connsiteY5-4690" fmla="*/ 203200 h 266700"/>
                    <a:gd name="connsiteX6-4691" fmla="*/ 711200 w 10337800"/>
                    <a:gd name="connsiteY6-4692" fmla="*/ 254000 h 266700"/>
                    <a:gd name="connsiteX7-4693" fmla="*/ 800100 w 10337800"/>
                    <a:gd name="connsiteY7-4694" fmla="*/ 127000 h 266700"/>
                    <a:gd name="connsiteX8-4695" fmla="*/ 952500 w 10337800"/>
                    <a:gd name="connsiteY8-4696" fmla="*/ 127000 h 266700"/>
                    <a:gd name="connsiteX9-4697" fmla="*/ 1066800 w 10337800"/>
                    <a:gd name="connsiteY9-4698" fmla="*/ 228600 h 266700"/>
                    <a:gd name="connsiteX10-4699" fmla="*/ 1130300 w 10337800"/>
                    <a:gd name="connsiteY10-4700" fmla="*/ 177800 h 266700"/>
                    <a:gd name="connsiteX11-4701" fmla="*/ 1193800 w 10337800"/>
                    <a:gd name="connsiteY11-4702" fmla="*/ 127000 h 266700"/>
                    <a:gd name="connsiteX12-4703" fmla="*/ 1270000 w 10337800"/>
                    <a:gd name="connsiteY12-4704" fmla="*/ 139700 h 266700"/>
                    <a:gd name="connsiteX13-4705" fmla="*/ 1308100 w 10337800"/>
                    <a:gd name="connsiteY13-4706" fmla="*/ 101600 h 266700"/>
                    <a:gd name="connsiteX14-4707" fmla="*/ 1409700 w 10337800"/>
                    <a:gd name="connsiteY14-4708" fmla="*/ 139700 h 266700"/>
                    <a:gd name="connsiteX15-4709" fmla="*/ 1473200 w 10337800"/>
                    <a:gd name="connsiteY15-4710" fmla="*/ 165100 h 266700"/>
                    <a:gd name="connsiteX16-4711" fmla="*/ 1536700 w 10337800"/>
                    <a:gd name="connsiteY16-4712" fmla="*/ 76200 h 266700"/>
                    <a:gd name="connsiteX17-4713" fmla="*/ 1638300 w 10337800"/>
                    <a:gd name="connsiteY17-4714" fmla="*/ 165100 h 266700"/>
                    <a:gd name="connsiteX18-4715" fmla="*/ 1943100 w 10337800"/>
                    <a:gd name="connsiteY18-4716" fmla="*/ 152400 h 266700"/>
                    <a:gd name="connsiteX19-4717" fmla="*/ 2032000 w 10337800"/>
                    <a:gd name="connsiteY19-4718" fmla="*/ 88900 h 266700"/>
                    <a:gd name="connsiteX20-4719" fmla="*/ 2146300 w 10337800"/>
                    <a:gd name="connsiteY20-4720" fmla="*/ 152400 h 266700"/>
                    <a:gd name="connsiteX21-4721" fmla="*/ 2336800 w 10337800"/>
                    <a:gd name="connsiteY21-4722" fmla="*/ 127000 h 266700"/>
                    <a:gd name="connsiteX22-4723" fmla="*/ 2527300 w 10337800"/>
                    <a:gd name="connsiteY22-4724" fmla="*/ 177800 h 266700"/>
                    <a:gd name="connsiteX23-4725" fmla="*/ 2692400 w 10337800"/>
                    <a:gd name="connsiteY23-4726" fmla="*/ 88900 h 266700"/>
                    <a:gd name="connsiteX24-4727" fmla="*/ 3162300 w 10337800"/>
                    <a:gd name="connsiteY24-4728" fmla="*/ 139700 h 266700"/>
                    <a:gd name="connsiteX25-4729" fmla="*/ 3683000 w 10337800"/>
                    <a:gd name="connsiteY25-4730" fmla="*/ 127000 h 266700"/>
                    <a:gd name="connsiteX26-4731" fmla="*/ 3797300 w 10337800"/>
                    <a:gd name="connsiteY26-4732" fmla="*/ 114300 h 266700"/>
                    <a:gd name="connsiteX27-4733" fmla="*/ 4114800 w 10337800"/>
                    <a:gd name="connsiteY27-4734" fmla="*/ 165100 h 266700"/>
                    <a:gd name="connsiteX28-4735" fmla="*/ 4381500 w 10337800"/>
                    <a:gd name="connsiteY28-4736" fmla="*/ 165100 h 266700"/>
                    <a:gd name="connsiteX29-4737" fmla="*/ 4559300 w 10337800"/>
                    <a:gd name="connsiteY29-4738" fmla="*/ 88900 h 266700"/>
                    <a:gd name="connsiteX30-4739" fmla="*/ 4813300 w 10337800"/>
                    <a:gd name="connsiteY30-4740" fmla="*/ 139700 h 266700"/>
                    <a:gd name="connsiteX31-4741" fmla="*/ 4965700 w 10337800"/>
                    <a:gd name="connsiteY31-4742" fmla="*/ 76200 h 266700"/>
                    <a:gd name="connsiteX32-4743" fmla="*/ 5194300 w 10337800"/>
                    <a:gd name="connsiteY32-4744" fmla="*/ 241300 h 266700"/>
                    <a:gd name="connsiteX33-4745" fmla="*/ 5410200 w 10337800"/>
                    <a:gd name="connsiteY33-4746" fmla="*/ 139700 h 266700"/>
                    <a:gd name="connsiteX34-4747" fmla="*/ 5499100 w 10337800"/>
                    <a:gd name="connsiteY34-4748" fmla="*/ 88900 h 266700"/>
                    <a:gd name="connsiteX35-4749" fmla="*/ 5626100 w 10337800"/>
                    <a:gd name="connsiteY35-4750" fmla="*/ 228600 h 266700"/>
                    <a:gd name="connsiteX36-4751" fmla="*/ 5753100 w 10337800"/>
                    <a:gd name="connsiteY36-4752" fmla="*/ 190500 h 266700"/>
                    <a:gd name="connsiteX37-4753" fmla="*/ 5918200 w 10337800"/>
                    <a:gd name="connsiteY37-4754" fmla="*/ 165100 h 266700"/>
                    <a:gd name="connsiteX38-4755" fmla="*/ 6134100 w 10337800"/>
                    <a:gd name="connsiteY38-4756" fmla="*/ 76200 h 266700"/>
                    <a:gd name="connsiteX39-4757" fmla="*/ 6477000 w 10337800"/>
                    <a:gd name="connsiteY39-4758" fmla="*/ 114300 h 266700"/>
                    <a:gd name="connsiteX40-4759" fmla="*/ 6832600 w 10337800"/>
                    <a:gd name="connsiteY40-4760" fmla="*/ 101600 h 266700"/>
                    <a:gd name="connsiteX41-4761" fmla="*/ 6997700 w 10337800"/>
                    <a:gd name="connsiteY41-4762" fmla="*/ 88900 h 266700"/>
                    <a:gd name="connsiteX42-4763" fmla="*/ 7124700 w 10337800"/>
                    <a:gd name="connsiteY42-4764" fmla="*/ 177800 h 266700"/>
                    <a:gd name="connsiteX43-4765" fmla="*/ 7277100 w 10337800"/>
                    <a:gd name="connsiteY43-4766" fmla="*/ 114300 h 266700"/>
                    <a:gd name="connsiteX44-4767" fmla="*/ 7505700 w 10337800"/>
                    <a:gd name="connsiteY44-4768" fmla="*/ 177800 h 266700"/>
                    <a:gd name="connsiteX45-4769" fmla="*/ 7772400 w 10337800"/>
                    <a:gd name="connsiteY45-4770" fmla="*/ 152400 h 266700"/>
                    <a:gd name="connsiteX46-4771" fmla="*/ 7823200 w 10337800"/>
                    <a:gd name="connsiteY46-4772" fmla="*/ 76200 h 266700"/>
                    <a:gd name="connsiteX47-4773" fmla="*/ 7988300 w 10337800"/>
                    <a:gd name="connsiteY47-4774" fmla="*/ 152400 h 266700"/>
                    <a:gd name="connsiteX48-4775" fmla="*/ 8216900 w 10337800"/>
                    <a:gd name="connsiteY48-4776" fmla="*/ 152400 h 266700"/>
                    <a:gd name="connsiteX49-4777" fmla="*/ 8407400 w 10337800"/>
                    <a:gd name="connsiteY49-4778" fmla="*/ 127000 h 266700"/>
                    <a:gd name="connsiteX50-4779" fmla="*/ 8775700 w 10337800"/>
                    <a:gd name="connsiteY50-4780" fmla="*/ 241300 h 266700"/>
                    <a:gd name="connsiteX51-4781" fmla="*/ 8966200 w 10337800"/>
                    <a:gd name="connsiteY51-4782" fmla="*/ 215900 h 266700"/>
                    <a:gd name="connsiteX52-4783" fmla="*/ 8978900 w 10337800"/>
                    <a:gd name="connsiteY52-4784" fmla="*/ 152400 h 266700"/>
                    <a:gd name="connsiteX53-4785" fmla="*/ 9144000 w 10337800"/>
                    <a:gd name="connsiteY53-4786" fmla="*/ 228600 h 266700"/>
                    <a:gd name="connsiteX54-4787" fmla="*/ 9194800 w 10337800"/>
                    <a:gd name="connsiteY54-4788" fmla="*/ 165100 h 266700"/>
                    <a:gd name="connsiteX55-4789" fmla="*/ 9309100 w 10337800"/>
                    <a:gd name="connsiteY55-4790" fmla="*/ 266700 h 266700"/>
                    <a:gd name="connsiteX56-4791" fmla="*/ 9525000 w 10337800"/>
                    <a:gd name="connsiteY56-4792" fmla="*/ 215900 h 266700"/>
                    <a:gd name="connsiteX57-4793" fmla="*/ 9563100 w 10337800"/>
                    <a:gd name="connsiteY57-4794" fmla="*/ 127000 h 266700"/>
                    <a:gd name="connsiteX58-4795" fmla="*/ 9740900 w 10337800"/>
                    <a:gd name="connsiteY58-4796" fmla="*/ 177800 h 266700"/>
                    <a:gd name="connsiteX59-4797" fmla="*/ 10147300 w 10337800"/>
                    <a:gd name="connsiteY59-4798" fmla="*/ 190500 h 266700"/>
                    <a:gd name="connsiteX60-4799" fmla="*/ 10325100 w 10337800"/>
                    <a:gd name="connsiteY60-4800" fmla="*/ 88900 h 266700"/>
                    <a:gd name="connsiteX61-4801" fmla="*/ 10337800 w 10337800"/>
                    <a:gd name="connsiteY61-4802" fmla="*/ 12700 h 266700"/>
                    <a:gd name="connsiteX62-4803" fmla="*/ 0 w 10337800"/>
                    <a:gd name="connsiteY62-4804" fmla="*/ 0 h 266700"/>
                    <a:gd name="connsiteX63-4805" fmla="*/ 63500 w 10337800"/>
                    <a:gd name="connsiteY63-4806" fmla="*/ 88900 h 266700"/>
                    <a:gd name="connsiteX0-4807" fmla="*/ 63500 w 10337800"/>
                    <a:gd name="connsiteY0-4808" fmla="*/ 88900 h 266700"/>
                    <a:gd name="connsiteX1-4809" fmla="*/ 139700 w 10337800"/>
                    <a:gd name="connsiteY1-4810" fmla="*/ 190500 h 266700"/>
                    <a:gd name="connsiteX2-4811" fmla="*/ 279400 w 10337800"/>
                    <a:gd name="connsiteY2-4812" fmla="*/ 190500 h 266700"/>
                    <a:gd name="connsiteX3-4813" fmla="*/ 292100 w 10337800"/>
                    <a:gd name="connsiteY3-4814" fmla="*/ 114300 h 266700"/>
                    <a:gd name="connsiteX4-4815" fmla="*/ 431800 w 10337800"/>
                    <a:gd name="connsiteY4-4816" fmla="*/ 101600 h 266700"/>
                    <a:gd name="connsiteX5-4817" fmla="*/ 482600 w 10337800"/>
                    <a:gd name="connsiteY5-4818" fmla="*/ 203200 h 266700"/>
                    <a:gd name="connsiteX6-4819" fmla="*/ 711200 w 10337800"/>
                    <a:gd name="connsiteY6-4820" fmla="*/ 254000 h 266700"/>
                    <a:gd name="connsiteX7-4821" fmla="*/ 800100 w 10337800"/>
                    <a:gd name="connsiteY7-4822" fmla="*/ 127000 h 266700"/>
                    <a:gd name="connsiteX8-4823" fmla="*/ 952500 w 10337800"/>
                    <a:gd name="connsiteY8-4824" fmla="*/ 127000 h 266700"/>
                    <a:gd name="connsiteX9-4825" fmla="*/ 1066800 w 10337800"/>
                    <a:gd name="connsiteY9-4826" fmla="*/ 228600 h 266700"/>
                    <a:gd name="connsiteX10-4827" fmla="*/ 1130300 w 10337800"/>
                    <a:gd name="connsiteY10-4828" fmla="*/ 177800 h 266700"/>
                    <a:gd name="connsiteX11-4829" fmla="*/ 1193800 w 10337800"/>
                    <a:gd name="connsiteY11-4830" fmla="*/ 127000 h 266700"/>
                    <a:gd name="connsiteX12-4831" fmla="*/ 1270000 w 10337800"/>
                    <a:gd name="connsiteY12-4832" fmla="*/ 139700 h 266700"/>
                    <a:gd name="connsiteX13-4833" fmla="*/ 1308100 w 10337800"/>
                    <a:gd name="connsiteY13-4834" fmla="*/ 101600 h 266700"/>
                    <a:gd name="connsiteX14-4835" fmla="*/ 1409700 w 10337800"/>
                    <a:gd name="connsiteY14-4836" fmla="*/ 139700 h 266700"/>
                    <a:gd name="connsiteX15-4837" fmla="*/ 1473200 w 10337800"/>
                    <a:gd name="connsiteY15-4838" fmla="*/ 165100 h 266700"/>
                    <a:gd name="connsiteX16-4839" fmla="*/ 1536700 w 10337800"/>
                    <a:gd name="connsiteY16-4840" fmla="*/ 76200 h 266700"/>
                    <a:gd name="connsiteX17-4841" fmla="*/ 1638300 w 10337800"/>
                    <a:gd name="connsiteY17-4842" fmla="*/ 165100 h 266700"/>
                    <a:gd name="connsiteX18-4843" fmla="*/ 1943100 w 10337800"/>
                    <a:gd name="connsiteY18-4844" fmla="*/ 152400 h 266700"/>
                    <a:gd name="connsiteX19-4845" fmla="*/ 2032000 w 10337800"/>
                    <a:gd name="connsiteY19-4846" fmla="*/ 88900 h 266700"/>
                    <a:gd name="connsiteX20-4847" fmla="*/ 2146300 w 10337800"/>
                    <a:gd name="connsiteY20-4848" fmla="*/ 152400 h 266700"/>
                    <a:gd name="connsiteX21-4849" fmla="*/ 2336800 w 10337800"/>
                    <a:gd name="connsiteY21-4850" fmla="*/ 127000 h 266700"/>
                    <a:gd name="connsiteX22-4851" fmla="*/ 2527300 w 10337800"/>
                    <a:gd name="connsiteY22-4852" fmla="*/ 177800 h 266700"/>
                    <a:gd name="connsiteX23-4853" fmla="*/ 2692400 w 10337800"/>
                    <a:gd name="connsiteY23-4854" fmla="*/ 88900 h 266700"/>
                    <a:gd name="connsiteX24-4855" fmla="*/ 3162300 w 10337800"/>
                    <a:gd name="connsiteY24-4856" fmla="*/ 139700 h 266700"/>
                    <a:gd name="connsiteX25-4857" fmla="*/ 3683000 w 10337800"/>
                    <a:gd name="connsiteY25-4858" fmla="*/ 127000 h 266700"/>
                    <a:gd name="connsiteX26-4859" fmla="*/ 3797300 w 10337800"/>
                    <a:gd name="connsiteY26-4860" fmla="*/ 114300 h 266700"/>
                    <a:gd name="connsiteX27-4861" fmla="*/ 4114800 w 10337800"/>
                    <a:gd name="connsiteY27-4862" fmla="*/ 165100 h 266700"/>
                    <a:gd name="connsiteX28-4863" fmla="*/ 4381500 w 10337800"/>
                    <a:gd name="connsiteY28-4864" fmla="*/ 165100 h 266700"/>
                    <a:gd name="connsiteX29-4865" fmla="*/ 4559300 w 10337800"/>
                    <a:gd name="connsiteY29-4866" fmla="*/ 88900 h 266700"/>
                    <a:gd name="connsiteX30-4867" fmla="*/ 4813300 w 10337800"/>
                    <a:gd name="connsiteY30-4868" fmla="*/ 139700 h 266700"/>
                    <a:gd name="connsiteX31-4869" fmla="*/ 4965700 w 10337800"/>
                    <a:gd name="connsiteY31-4870" fmla="*/ 76200 h 266700"/>
                    <a:gd name="connsiteX32-4871" fmla="*/ 5194300 w 10337800"/>
                    <a:gd name="connsiteY32-4872" fmla="*/ 241300 h 266700"/>
                    <a:gd name="connsiteX33-4873" fmla="*/ 5410200 w 10337800"/>
                    <a:gd name="connsiteY33-4874" fmla="*/ 139700 h 266700"/>
                    <a:gd name="connsiteX34-4875" fmla="*/ 5499100 w 10337800"/>
                    <a:gd name="connsiteY34-4876" fmla="*/ 88900 h 266700"/>
                    <a:gd name="connsiteX35-4877" fmla="*/ 5626100 w 10337800"/>
                    <a:gd name="connsiteY35-4878" fmla="*/ 228600 h 266700"/>
                    <a:gd name="connsiteX36-4879" fmla="*/ 5753100 w 10337800"/>
                    <a:gd name="connsiteY36-4880" fmla="*/ 190500 h 266700"/>
                    <a:gd name="connsiteX37-4881" fmla="*/ 5918200 w 10337800"/>
                    <a:gd name="connsiteY37-4882" fmla="*/ 165100 h 266700"/>
                    <a:gd name="connsiteX38-4883" fmla="*/ 6134100 w 10337800"/>
                    <a:gd name="connsiteY38-4884" fmla="*/ 76200 h 266700"/>
                    <a:gd name="connsiteX39-4885" fmla="*/ 6477000 w 10337800"/>
                    <a:gd name="connsiteY39-4886" fmla="*/ 114300 h 266700"/>
                    <a:gd name="connsiteX40-4887" fmla="*/ 6832600 w 10337800"/>
                    <a:gd name="connsiteY40-4888" fmla="*/ 101600 h 266700"/>
                    <a:gd name="connsiteX41-4889" fmla="*/ 6997700 w 10337800"/>
                    <a:gd name="connsiteY41-4890" fmla="*/ 88900 h 266700"/>
                    <a:gd name="connsiteX42-4891" fmla="*/ 7124700 w 10337800"/>
                    <a:gd name="connsiteY42-4892" fmla="*/ 177800 h 266700"/>
                    <a:gd name="connsiteX43-4893" fmla="*/ 7277100 w 10337800"/>
                    <a:gd name="connsiteY43-4894" fmla="*/ 114300 h 266700"/>
                    <a:gd name="connsiteX44-4895" fmla="*/ 7505700 w 10337800"/>
                    <a:gd name="connsiteY44-4896" fmla="*/ 177800 h 266700"/>
                    <a:gd name="connsiteX45-4897" fmla="*/ 7772400 w 10337800"/>
                    <a:gd name="connsiteY45-4898" fmla="*/ 152400 h 266700"/>
                    <a:gd name="connsiteX46-4899" fmla="*/ 7823200 w 10337800"/>
                    <a:gd name="connsiteY46-4900" fmla="*/ 76200 h 266700"/>
                    <a:gd name="connsiteX47-4901" fmla="*/ 7988300 w 10337800"/>
                    <a:gd name="connsiteY47-4902" fmla="*/ 152400 h 266700"/>
                    <a:gd name="connsiteX48-4903" fmla="*/ 8216900 w 10337800"/>
                    <a:gd name="connsiteY48-4904" fmla="*/ 152400 h 266700"/>
                    <a:gd name="connsiteX49-4905" fmla="*/ 8407400 w 10337800"/>
                    <a:gd name="connsiteY49-4906" fmla="*/ 127000 h 266700"/>
                    <a:gd name="connsiteX50-4907" fmla="*/ 8775700 w 10337800"/>
                    <a:gd name="connsiteY50-4908" fmla="*/ 241300 h 266700"/>
                    <a:gd name="connsiteX51-4909" fmla="*/ 8966200 w 10337800"/>
                    <a:gd name="connsiteY51-4910" fmla="*/ 215900 h 266700"/>
                    <a:gd name="connsiteX52-4911" fmla="*/ 8978900 w 10337800"/>
                    <a:gd name="connsiteY52-4912" fmla="*/ 152400 h 266700"/>
                    <a:gd name="connsiteX53-4913" fmla="*/ 9144000 w 10337800"/>
                    <a:gd name="connsiteY53-4914" fmla="*/ 228600 h 266700"/>
                    <a:gd name="connsiteX54-4915" fmla="*/ 9194800 w 10337800"/>
                    <a:gd name="connsiteY54-4916" fmla="*/ 165100 h 266700"/>
                    <a:gd name="connsiteX55-4917" fmla="*/ 9309100 w 10337800"/>
                    <a:gd name="connsiteY55-4918" fmla="*/ 266700 h 266700"/>
                    <a:gd name="connsiteX56-4919" fmla="*/ 9525000 w 10337800"/>
                    <a:gd name="connsiteY56-4920" fmla="*/ 215900 h 266700"/>
                    <a:gd name="connsiteX57-4921" fmla="*/ 9563100 w 10337800"/>
                    <a:gd name="connsiteY57-4922" fmla="*/ 127000 h 266700"/>
                    <a:gd name="connsiteX58-4923" fmla="*/ 9740900 w 10337800"/>
                    <a:gd name="connsiteY58-4924" fmla="*/ 177800 h 266700"/>
                    <a:gd name="connsiteX59-4925" fmla="*/ 10147300 w 10337800"/>
                    <a:gd name="connsiteY59-4926" fmla="*/ 190500 h 266700"/>
                    <a:gd name="connsiteX60-4927" fmla="*/ 10325100 w 10337800"/>
                    <a:gd name="connsiteY60-4928" fmla="*/ 88900 h 266700"/>
                    <a:gd name="connsiteX61-4929" fmla="*/ 10337800 w 10337800"/>
                    <a:gd name="connsiteY61-4930" fmla="*/ 12700 h 266700"/>
                    <a:gd name="connsiteX62-4931" fmla="*/ 0 w 10337800"/>
                    <a:gd name="connsiteY62-4932" fmla="*/ 0 h 266700"/>
                    <a:gd name="connsiteX63-4933" fmla="*/ 63500 w 10337800"/>
                    <a:gd name="connsiteY63-4934" fmla="*/ 88900 h 266700"/>
                    <a:gd name="connsiteX0-4935" fmla="*/ 63500 w 10337800"/>
                    <a:gd name="connsiteY0-4936" fmla="*/ 88900 h 266700"/>
                    <a:gd name="connsiteX1-4937" fmla="*/ 139700 w 10337800"/>
                    <a:gd name="connsiteY1-4938" fmla="*/ 190500 h 266700"/>
                    <a:gd name="connsiteX2-4939" fmla="*/ 279400 w 10337800"/>
                    <a:gd name="connsiteY2-4940" fmla="*/ 190500 h 266700"/>
                    <a:gd name="connsiteX3-4941" fmla="*/ 292100 w 10337800"/>
                    <a:gd name="connsiteY3-4942" fmla="*/ 114300 h 266700"/>
                    <a:gd name="connsiteX4-4943" fmla="*/ 431800 w 10337800"/>
                    <a:gd name="connsiteY4-4944" fmla="*/ 101600 h 266700"/>
                    <a:gd name="connsiteX5-4945" fmla="*/ 482600 w 10337800"/>
                    <a:gd name="connsiteY5-4946" fmla="*/ 203200 h 266700"/>
                    <a:gd name="connsiteX6-4947" fmla="*/ 711200 w 10337800"/>
                    <a:gd name="connsiteY6-4948" fmla="*/ 254000 h 266700"/>
                    <a:gd name="connsiteX7-4949" fmla="*/ 800100 w 10337800"/>
                    <a:gd name="connsiteY7-4950" fmla="*/ 127000 h 266700"/>
                    <a:gd name="connsiteX8-4951" fmla="*/ 952500 w 10337800"/>
                    <a:gd name="connsiteY8-4952" fmla="*/ 127000 h 266700"/>
                    <a:gd name="connsiteX9-4953" fmla="*/ 1066800 w 10337800"/>
                    <a:gd name="connsiteY9-4954" fmla="*/ 228600 h 266700"/>
                    <a:gd name="connsiteX10-4955" fmla="*/ 1130300 w 10337800"/>
                    <a:gd name="connsiteY10-4956" fmla="*/ 177800 h 266700"/>
                    <a:gd name="connsiteX11-4957" fmla="*/ 1193800 w 10337800"/>
                    <a:gd name="connsiteY11-4958" fmla="*/ 127000 h 266700"/>
                    <a:gd name="connsiteX12-4959" fmla="*/ 1270000 w 10337800"/>
                    <a:gd name="connsiteY12-4960" fmla="*/ 139700 h 266700"/>
                    <a:gd name="connsiteX13-4961" fmla="*/ 1308100 w 10337800"/>
                    <a:gd name="connsiteY13-4962" fmla="*/ 101600 h 266700"/>
                    <a:gd name="connsiteX14-4963" fmla="*/ 1409700 w 10337800"/>
                    <a:gd name="connsiteY14-4964" fmla="*/ 139700 h 266700"/>
                    <a:gd name="connsiteX15-4965" fmla="*/ 1473200 w 10337800"/>
                    <a:gd name="connsiteY15-4966" fmla="*/ 165100 h 266700"/>
                    <a:gd name="connsiteX16-4967" fmla="*/ 1536700 w 10337800"/>
                    <a:gd name="connsiteY16-4968" fmla="*/ 76200 h 266700"/>
                    <a:gd name="connsiteX17-4969" fmla="*/ 1638300 w 10337800"/>
                    <a:gd name="connsiteY17-4970" fmla="*/ 165100 h 266700"/>
                    <a:gd name="connsiteX18-4971" fmla="*/ 1943100 w 10337800"/>
                    <a:gd name="connsiteY18-4972" fmla="*/ 152400 h 266700"/>
                    <a:gd name="connsiteX19-4973" fmla="*/ 2032000 w 10337800"/>
                    <a:gd name="connsiteY19-4974" fmla="*/ 88900 h 266700"/>
                    <a:gd name="connsiteX20-4975" fmla="*/ 2146300 w 10337800"/>
                    <a:gd name="connsiteY20-4976" fmla="*/ 152400 h 266700"/>
                    <a:gd name="connsiteX21-4977" fmla="*/ 2336800 w 10337800"/>
                    <a:gd name="connsiteY21-4978" fmla="*/ 127000 h 266700"/>
                    <a:gd name="connsiteX22-4979" fmla="*/ 2527300 w 10337800"/>
                    <a:gd name="connsiteY22-4980" fmla="*/ 177800 h 266700"/>
                    <a:gd name="connsiteX23-4981" fmla="*/ 2692400 w 10337800"/>
                    <a:gd name="connsiteY23-4982" fmla="*/ 88900 h 266700"/>
                    <a:gd name="connsiteX24-4983" fmla="*/ 3162300 w 10337800"/>
                    <a:gd name="connsiteY24-4984" fmla="*/ 139700 h 266700"/>
                    <a:gd name="connsiteX25-4985" fmla="*/ 3683000 w 10337800"/>
                    <a:gd name="connsiteY25-4986" fmla="*/ 127000 h 266700"/>
                    <a:gd name="connsiteX26-4987" fmla="*/ 3797300 w 10337800"/>
                    <a:gd name="connsiteY26-4988" fmla="*/ 114300 h 266700"/>
                    <a:gd name="connsiteX27-4989" fmla="*/ 4114800 w 10337800"/>
                    <a:gd name="connsiteY27-4990" fmla="*/ 165100 h 266700"/>
                    <a:gd name="connsiteX28-4991" fmla="*/ 4381500 w 10337800"/>
                    <a:gd name="connsiteY28-4992" fmla="*/ 165100 h 266700"/>
                    <a:gd name="connsiteX29-4993" fmla="*/ 4559300 w 10337800"/>
                    <a:gd name="connsiteY29-4994" fmla="*/ 88900 h 266700"/>
                    <a:gd name="connsiteX30-4995" fmla="*/ 4813300 w 10337800"/>
                    <a:gd name="connsiteY30-4996" fmla="*/ 139700 h 266700"/>
                    <a:gd name="connsiteX31-4997" fmla="*/ 4965700 w 10337800"/>
                    <a:gd name="connsiteY31-4998" fmla="*/ 76200 h 266700"/>
                    <a:gd name="connsiteX32-4999" fmla="*/ 5194300 w 10337800"/>
                    <a:gd name="connsiteY32-5000" fmla="*/ 241300 h 266700"/>
                    <a:gd name="connsiteX33-5001" fmla="*/ 5410200 w 10337800"/>
                    <a:gd name="connsiteY33-5002" fmla="*/ 139700 h 266700"/>
                    <a:gd name="connsiteX34-5003" fmla="*/ 5499100 w 10337800"/>
                    <a:gd name="connsiteY34-5004" fmla="*/ 88900 h 266700"/>
                    <a:gd name="connsiteX35-5005" fmla="*/ 5626100 w 10337800"/>
                    <a:gd name="connsiteY35-5006" fmla="*/ 228600 h 266700"/>
                    <a:gd name="connsiteX36-5007" fmla="*/ 5753100 w 10337800"/>
                    <a:gd name="connsiteY36-5008" fmla="*/ 190500 h 266700"/>
                    <a:gd name="connsiteX37-5009" fmla="*/ 5918200 w 10337800"/>
                    <a:gd name="connsiteY37-5010" fmla="*/ 165100 h 266700"/>
                    <a:gd name="connsiteX38-5011" fmla="*/ 6134100 w 10337800"/>
                    <a:gd name="connsiteY38-5012" fmla="*/ 76200 h 266700"/>
                    <a:gd name="connsiteX39-5013" fmla="*/ 6477000 w 10337800"/>
                    <a:gd name="connsiteY39-5014" fmla="*/ 114300 h 266700"/>
                    <a:gd name="connsiteX40-5015" fmla="*/ 6832600 w 10337800"/>
                    <a:gd name="connsiteY40-5016" fmla="*/ 101600 h 266700"/>
                    <a:gd name="connsiteX41-5017" fmla="*/ 6997700 w 10337800"/>
                    <a:gd name="connsiteY41-5018" fmla="*/ 88900 h 266700"/>
                    <a:gd name="connsiteX42-5019" fmla="*/ 7124700 w 10337800"/>
                    <a:gd name="connsiteY42-5020" fmla="*/ 177800 h 266700"/>
                    <a:gd name="connsiteX43-5021" fmla="*/ 7277100 w 10337800"/>
                    <a:gd name="connsiteY43-5022" fmla="*/ 114300 h 266700"/>
                    <a:gd name="connsiteX44-5023" fmla="*/ 7505700 w 10337800"/>
                    <a:gd name="connsiteY44-5024" fmla="*/ 177800 h 266700"/>
                    <a:gd name="connsiteX45-5025" fmla="*/ 7772400 w 10337800"/>
                    <a:gd name="connsiteY45-5026" fmla="*/ 152400 h 266700"/>
                    <a:gd name="connsiteX46-5027" fmla="*/ 7823200 w 10337800"/>
                    <a:gd name="connsiteY46-5028" fmla="*/ 76200 h 266700"/>
                    <a:gd name="connsiteX47-5029" fmla="*/ 7988300 w 10337800"/>
                    <a:gd name="connsiteY47-5030" fmla="*/ 152400 h 266700"/>
                    <a:gd name="connsiteX48-5031" fmla="*/ 8216900 w 10337800"/>
                    <a:gd name="connsiteY48-5032" fmla="*/ 152400 h 266700"/>
                    <a:gd name="connsiteX49-5033" fmla="*/ 8407400 w 10337800"/>
                    <a:gd name="connsiteY49-5034" fmla="*/ 127000 h 266700"/>
                    <a:gd name="connsiteX50-5035" fmla="*/ 8775700 w 10337800"/>
                    <a:gd name="connsiteY50-5036" fmla="*/ 241300 h 266700"/>
                    <a:gd name="connsiteX51-5037" fmla="*/ 8978900 w 10337800"/>
                    <a:gd name="connsiteY51-5038" fmla="*/ 152400 h 266700"/>
                    <a:gd name="connsiteX52-5039" fmla="*/ 9144000 w 10337800"/>
                    <a:gd name="connsiteY52-5040" fmla="*/ 228600 h 266700"/>
                    <a:gd name="connsiteX53-5041" fmla="*/ 9194800 w 10337800"/>
                    <a:gd name="connsiteY53-5042" fmla="*/ 165100 h 266700"/>
                    <a:gd name="connsiteX54-5043" fmla="*/ 9309100 w 10337800"/>
                    <a:gd name="connsiteY54-5044" fmla="*/ 266700 h 266700"/>
                    <a:gd name="connsiteX55-5045" fmla="*/ 9525000 w 10337800"/>
                    <a:gd name="connsiteY55-5046" fmla="*/ 215900 h 266700"/>
                    <a:gd name="connsiteX56-5047" fmla="*/ 9563100 w 10337800"/>
                    <a:gd name="connsiteY56-5048" fmla="*/ 127000 h 266700"/>
                    <a:gd name="connsiteX57-5049" fmla="*/ 9740900 w 10337800"/>
                    <a:gd name="connsiteY57-5050" fmla="*/ 177800 h 266700"/>
                    <a:gd name="connsiteX58-5051" fmla="*/ 10147300 w 10337800"/>
                    <a:gd name="connsiteY58-5052" fmla="*/ 190500 h 266700"/>
                    <a:gd name="connsiteX59-5053" fmla="*/ 10325100 w 10337800"/>
                    <a:gd name="connsiteY59-5054" fmla="*/ 88900 h 266700"/>
                    <a:gd name="connsiteX60-5055" fmla="*/ 10337800 w 10337800"/>
                    <a:gd name="connsiteY60-5056" fmla="*/ 12700 h 266700"/>
                    <a:gd name="connsiteX61-5057" fmla="*/ 0 w 10337800"/>
                    <a:gd name="connsiteY61-5058" fmla="*/ 0 h 266700"/>
                    <a:gd name="connsiteX62-5059" fmla="*/ 63500 w 10337800"/>
                    <a:gd name="connsiteY62-5060" fmla="*/ 88900 h 266700"/>
                    <a:gd name="connsiteX0-5061" fmla="*/ 63500 w 10337800"/>
                    <a:gd name="connsiteY0-5062" fmla="*/ 88900 h 266700"/>
                    <a:gd name="connsiteX1-5063" fmla="*/ 139700 w 10337800"/>
                    <a:gd name="connsiteY1-5064" fmla="*/ 190500 h 266700"/>
                    <a:gd name="connsiteX2-5065" fmla="*/ 279400 w 10337800"/>
                    <a:gd name="connsiteY2-5066" fmla="*/ 190500 h 266700"/>
                    <a:gd name="connsiteX3-5067" fmla="*/ 292100 w 10337800"/>
                    <a:gd name="connsiteY3-5068" fmla="*/ 114300 h 266700"/>
                    <a:gd name="connsiteX4-5069" fmla="*/ 431800 w 10337800"/>
                    <a:gd name="connsiteY4-5070" fmla="*/ 101600 h 266700"/>
                    <a:gd name="connsiteX5-5071" fmla="*/ 482600 w 10337800"/>
                    <a:gd name="connsiteY5-5072" fmla="*/ 203200 h 266700"/>
                    <a:gd name="connsiteX6-5073" fmla="*/ 711200 w 10337800"/>
                    <a:gd name="connsiteY6-5074" fmla="*/ 254000 h 266700"/>
                    <a:gd name="connsiteX7-5075" fmla="*/ 800100 w 10337800"/>
                    <a:gd name="connsiteY7-5076" fmla="*/ 127000 h 266700"/>
                    <a:gd name="connsiteX8-5077" fmla="*/ 952500 w 10337800"/>
                    <a:gd name="connsiteY8-5078" fmla="*/ 127000 h 266700"/>
                    <a:gd name="connsiteX9-5079" fmla="*/ 1066800 w 10337800"/>
                    <a:gd name="connsiteY9-5080" fmla="*/ 228600 h 266700"/>
                    <a:gd name="connsiteX10-5081" fmla="*/ 1130300 w 10337800"/>
                    <a:gd name="connsiteY10-5082" fmla="*/ 177800 h 266700"/>
                    <a:gd name="connsiteX11-5083" fmla="*/ 1193800 w 10337800"/>
                    <a:gd name="connsiteY11-5084" fmla="*/ 127000 h 266700"/>
                    <a:gd name="connsiteX12-5085" fmla="*/ 1270000 w 10337800"/>
                    <a:gd name="connsiteY12-5086" fmla="*/ 139700 h 266700"/>
                    <a:gd name="connsiteX13-5087" fmla="*/ 1308100 w 10337800"/>
                    <a:gd name="connsiteY13-5088" fmla="*/ 101600 h 266700"/>
                    <a:gd name="connsiteX14-5089" fmla="*/ 1409700 w 10337800"/>
                    <a:gd name="connsiteY14-5090" fmla="*/ 139700 h 266700"/>
                    <a:gd name="connsiteX15-5091" fmla="*/ 1473200 w 10337800"/>
                    <a:gd name="connsiteY15-5092" fmla="*/ 165100 h 266700"/>
                    <a:gd name="connsiteX16-5093" fmla="*/ 1536700 w 10337800"/>
                    <a:gd name="connsiteY16-5094" fmla="*/ 76200 h 266700"/>
                    <a:gd name="connsiteX17-5095" fmla="*/ 1638300 w 10337800"/>
                    <a:gd name="connsiteY17-5096" fmla="*/ 165100 h 266700"/>
                    <a:gd name="connsiteX18-5097" fmla="*/ 1943100 w 10337800"/>
                    <a:gd name="connsiteY18-5098" fmla="*/ 152400 h 266700"/>
                    <a:gd name="connsiteX19-5099" fmla="*/ 2032000 w 10337800"/>
                    <a:gd name="connsiteY19-5100" fmla="*/ 88900 h 266700"/>
                    <a:gd name="connsiteX20-5101" fmla="*/ 2146300 w 10337800"/>
                    <a:gd name="connsiteY20-5102" fmla="*/ 152400 h 266700"/>
                    <a:gd name="connsiteX21-5103" fmla="*/ 2336800 w 10337800"/>
                    <a:gd name="connsiteY21-5104" fmla="*/ 127000 h 266700"/>
                    <a:gd name="connsiteX22-5105" fmla="*/ 2527300 w 10337800"/>
                    <a:gd name="connsiteY22-5106" fmla="*/ 177800 h 266700"/>
                    <a:gd name="connsiteX23-5107" fmla="*/ 2692400 w 10337800"/>
                    <a:gd name="connsiteY23-5108" fmla="*/ 88900 h 266700"/>
                    <a:gd name="connsiteX24-5109" fmla="*/ 3162300 w 10337800"/>
                    <a:gd name="connsiteY24-5110" fmla="*/ 139700 h 266700"/>
                    <a:gd name="connsiteX25-5111" fmla="*/ 3683000 w 10337800"/>
                    <a:gd name="connsiteY25-5112" fmla="*/ 127000 h 266700"/>
                    <a:gd name="connsiteX26-5113" fmla="*/ 3797300 w 10337800"/>
                    <a:gd name="connsiteY26-5114" fmla="*/ 114300 h 266700"/>
                    <a:gd name="connsiteX27-5115" fmla="*/ 4114800 w 10337800"/>
                    <a:gd name="connsiteY27-5116" fmla="*/ 165100 h 266700"/>
                    <a:gd name="connsiteX28-5117" fmla="*/ 4381500 w 10337800"/>
                    <a:gd name="connsiteY28-5118" fmla="*/ 165100 h 266700"/>
                    <a:gd name="connsiteX29-5119" fmla="*/ 4559300 w 10337800"/>
                    <a:gd name="connsiteY29-5120" fmla="*/ 88900 h 266700"/>
                    <a:gd name="connsiteX30-5121" fmla="*/ 4813300 w 10337800"/>
                    <a:gd name="connsiteY30-5122" fmla="*/ 139700 h 266700"/>
                    <a:gd name="connsiteX31-5123" fmla="*/ 4965700 w 10337800"/>
                    <a:gd name="connsiteY31-5124" fmla="*/ 76200 h 266700"/>
                    <a:gd name="connsiteX32-5125" fmla="*/ 5194300 w 10337800"/>
                    <a:gd name="connsiteY32-5126" fmla="*/ 241300 h 266700"/>
                    <a:gd name="connsiteX33-5127" fmla="*/ 5410200 w 10337800"/>
                    <a:gd name="connsiteY33-5128" fmla="*/ 139700 h 266700"/>
                    <a:gd name="connsiteX34-5129" fmla="*/ 5499100 w 10337800"/>
                    <a:gd name="connsiteY34-5130" fmla="*/ 88900 h 266700"/>
                    <a:gd name="connsiteX35-5131" fmla="*/ 5626100 w 10337800"/>
                    <a:gd name="connsiteY35-5132" fmla="*/ 228600 h 266700"/>
                    <a:gd name="connsiteX36-5133" fmla="*/ 5753100 w 10337800"/>
                    <a:gd name="connsiteY36-5134" fmla="*/ 190500 h 266700"/>
                    <a:gd name="connsiteX37-5135" fmla="*/ 5918200 w 10337800"/>
                    <a:gd name="connsiteY37-5136" fmla="*/ 165100 h 266700"/>
                    <a:gd name="connsiteX38-5137" fmla="*/ 6134100 w 10337800"/>
                    <a:gd name="connsiteY38-5138" fmla="*/ 76200 h 266700"/>
                    <a:gd name="connsiteX39-5139" fmla="*/ 6477000 w 10337800"/>
                    <a:gd name="connsiteY39-5140" fmla="*/ 114300 h 266700"/>
                    <a:gd name="connsiteX40-5141" fmla="*/ 6832600 w 10337800"/>
                    <a:gd name="connsiteY40-5142" fmla="*/ 101600 h 266700"/>
                    <a:gd name="connsiteX41-5143" fmla="*/ 6997700 w 10337800"/>
                    <a:gd name="connsiteY41-5144" fmla="*/ 88900 h 266700"/>
                    <a:gd name="connsiteX42-5145" fmla="*/ 7124700 w 10337800"/>
                    <a:gd name="connsiteY42-5146" fmla="*/ 177800 h 266700"/>
                    <a:gd name="connsiteX43-5147" fmla="*/ 7277100 w 10337800"/>
                    <a:gd name="connsiteY43-5148" fmla="*/ 114300 h 266700"/>
                    <a:gd name="connsiteX44-5149" fmla="*/ 7505700 w 10337800"/>
                    <a:gd name="connsiteY44-5150" fmla="*/ 177800 h 266700"/>
                    <a:gd name="connsiteX45-5151" fmla="*/ 7772400 w 10337800"/>
                    <a:gd name="connsiteY45-5152" fmla="*/ 152400 h 266700"/>
                    <a:gd name="connsiteX46-5153" fmla="*/ 7823200 w 10337800"/>
                    <a:gd name="connsiteY46-5154" fmla="*/ 76200 h 266700"/>
                    <a:gd name="connsiteX47-5155" fmla="*/ 7988300 w 10337800"/>
                    <a:gd name="connsiteY47-5156" fmla="*/ 152400 h 266700"/>
                    <a:gd name="connsiteX48-5157" fmla="*/ 8216900 w 10337800"/>
                    <a:gd name="connsiteY48-5158" fmla="*/ 152400 h 266700"/>
                    <a:gd name="connsiteX49-5159" fmla="*/ 8407400 w 10337800"/>
                    <a:gd name="connsiteY49-5160" fmla="*/ 127000 h 266700"/>
                    <a:gd name="connsiteX50-5161" fmla="*/ 8775700 w 10337800"/>
                    <a:gd name="connsiteY50-5162" fmla="*/ 241300 h 266700"/>
                    <a:gd name="connsiteX51-5163" fmla="*/ 8978900 w 10337800"/>
                    <a:gd name="connsiteY51-5164" fmla="*/ 152400 h 266700"/>
                    <a:gd name="connsiteX52-5165" fmla="*/ 9144000 w 10337800"/>
                    <a:gd name="connsiteY52-5166" fmla="*/ 228600 h 266700"/>
                    <a:gd name="connsiteX53-5167" fmla="*/ 9194800 w 10337800"/>
                    <a:gd name="connsiteY53-5168" fmla="*/ 165100 h 266700"/>
                    <a:gd name="connsiteX54-5169" fmla="*/ 9309100 w 10337800"/>
                    <a:gd name="connsiteY54-5170" fmla="*/ 266700 h 266700"/>
                    <a:gd name="connsiteX55-5171" fmla="*/ 9525000 w 10337800"/>
                    <a:gd name="connsiteY55-5172" fmla="*/ 215900 h 266700"/>
                    <a:gd name="connsiteX56-5173" fmla="*/ 9563100 w 10337800"/>
                    <a:gd name="connsiteY56-5174" fmla="*/ 127000 h 266700"/>
                    <a:gd name="connsiteX57-5175" fmla="*/ 9740900 w 10337800"/>
                    <a:gd name="connsiteY57-5176" fmla="*/ 177800 h 266700"/>
                    <a:gd name="connsiteX58-5177" fmla="*/ 10147300 w 10337800"/>
                    <a:gd name="connsiteY58-5178" fmla="*/ 190500 h 266700"/>
                    <a:gd name="connsiteX59-5179" fmla="*/ 10325100 w 10337800"/>
                    <a:gd name="connsiteY59-5180" fmla="*/ 88900 h 266700"/>
                    <a:gd name="connsiteX60-5181" fmla="*/ 10337800 w 10337800"/>
                    <a:gd name="connsiteY60-5182" fmla="*/ 12700 h 266700"/>
                    <a:gd name="connsiteX61-5183" fmla="*/ 0 w 10337800"/>
                    <a:gd name="connsiteY61-5184" fmla="*/ 0 h 266700"/>
                    <a:gd name="connsiteX62-5185" fmla="*/ 63500 w 10337800"/>
                    <a:gd name="connsiteY62-5186" fmla="*/ 88900 h 266700"/>
                    <a:gd name="connsiteX0-5187" fmla="*/ 63500 w 10337800"/>
                    <a:gd name="connsiteY0-5188" fmla="*/ 88900 h 266700"/>
                    <a:gd name="connsiteX1-5189" fmla="*/ 139700 w 10337800"/>
                    <a:gd name="connsiteY1-5190" fmla="*/ 190500 h 266700"/>
                    <a:gd name="connsiteX2-5191" fmla="*/ 279400 w 10337800"/>
                    <a:gd name="connsiteY2-5192" fmla="*/ 190500 h 266700"/>
                    <a:gd name="connsiteX3-5193" fmla="*/ 292100 w 10337800"/>
                    <a:gd name="connsiteY3-5194" fmla="*/ 114300 h 266700"/>
                    <a:gd name="connsiteX4-5195" fmla="*/ 431800 w 10337800"/>
                    <a:gd name="connsiteY4-5196" fmla="*/ 101600 h 266700"/>
                    <a:gd name="connsiteX5-5197" fmla="*/ 482600 w 10337800"/>
                    <a:gd name="connsiteY5-5198" fmla="*/ 203200 h 266700"/>
                    <a:gd name="connsiteX6-5199" fmla="*/ 711200 w 10337800"/>
                    <a:gd name="connsiteY6-5200" fmla="*/ 254000 h 266700"/>
                    <a:gd name="connsiteX7-5201" fmla="*/ 800100 w 10337800"/>
                    <a:gd name="connsiteY7-5202" fmla="*/ 127000 h 266700"/>
                    <a:gd name="connsiteX8-5203" fmla="*/ 952500 w 10337800"/>
                    <a:gd name="connsiteY8-5204" fmla="*/ 127000 h 266700"/>
                    <a:gd name="connsiteX9-5205" fmla="*/ 1066800 w 10337800"/>
                    <a:gd name="connsiteY9-5206" fmla="*/ 228600 h 266700"/>
                    <a:gd name="connsiteX10-5207" fmla="*/ 1130300 w 10337800"/>
                    <a:gd name="connsiteY10-5208" fmla="*/ 177800 h 266700"/>
                    <a:gd name="connsiteX11-5209" fmla="*/ 1193800 w 10337800"/>
                    <a:gd name="connsiteY11-5210" fmla="*/ 127000 h 266700"/>
                    <a:gd name="connsiteX12-5211" fmla="*/ 1270000 w 10337800"/>
                    <a:gd name="connsiteY12-5212" fmla="*/ 139700 h 266700"/>
                    <a:gd name="connsiteX13-5213" fmla="*/ 1308100 w 10337800"/>
                    <a:gd name="connsiteY13-5214" fmla="*/ 101600 h 266700"/>
                    <a:gd name="connsiteX14-5215" fmla="*/ 1409700 w 10337800"/>
                    <a:gd name="connsiteY14-5216" fmla="*/ 139700 h 266700"/>
                    <a:gd name="connsiteX15-5217" fmla="*/ 1473200 w 10337800"/>
                    <a:gd name="connsiteY15-5218" fmla="*/ 165100 h 266700"/>
                    <a:gd name="connsiteX16-5219" fmla="*/ 1536700 w 10337800"/>
                    <a:gd name="connsiteY16-5220" fmla="*/ 76200 h 266700"/>
                    <a:gd name="connsiteX17-5221" fmla="*/ 1638300 w 10337800"/>
                    <a:gd name="connsiteY17-5222" fmla="*/ 165100 h 266700"/>
                    <a:gd name="connsiteX18-5223" fmla="*/ 1943100 w 10337800"/>
                    <a:gd name="connsiteY18-5224" fmla="*/ 152400 h 266700"/>
                    <a:gd name="connsiteX19-5225" fmla="*/ 2032000 w 10337800"/>
                    <a:gd name="connsiteY19-5226" fmla="*/ 88900 h 266700"/>
                    <a:gd name="connsiteX20-5227" fmla="*/ 2146300 w 10337800"/>
                    <a:gd name="connsiteY20-5228" fmla="*/ 152400 h 266700"/>
                    <a:gd name="connsiteX21-5229" fmla="*/ 2336800 w 10337800"/>
                    <a:gd name="connsiteY21-5230" fmla="*/ 127000 h 266700"/>
                    <a:gd name="connsiteX22-5231" fmla="*/ 2527300 w 10337800"/>
                    <a:gd name="connsiteY22-5232" fmla="*/ 177800 h 266700"/>
                    <a:gd name="connsiteX23-5233" fmla="*/ 2692400 w 10337800"/>
                    <a:gd name="connsiteY23-5234" fmla="*/ 88900 h 266700"/>
                    <a:gd name="connsiteX24-5235" fmla="*/ 3162300 w 10337800"/>
                    <a:gd name="connsiteY24-5236" fmla="*/ 139700 h 266700"/>
                    <a:gd name="connsiteX25-5237" fmla="*/ 3683000 w 10337800"/>
                    <a:gd name="connsiteY25-5238" fmla="*/ 127000 h 266700"/>
                    <a:gd name="connsiteX26-5239" fmla="*/ 3797300 w 10337800"/>
                    <a:gd name="connsiteY26-5240" fmla="*/ 114300 h 266700"/>
                    <a:gd name="connsiteX27-5241" fmla="*/ 4114800 w 10337800"/>
                    <a:gd name="connsiteY27-5242" fmla="*/ 165100 h 266700"/>
                    <a:gd name="connsiteX28-5243" fmla="*/ 4381500 w 10337800"/>
                    <a:gd name="connsiteY28-5244" fmla="*/ 165100 h 266700"/>
                    <a:gd name="connsiteX29-5245" fmla="*/ 4559300 w 10337800"/>
                    <a:gd name="connsiteY29-5246" fmla="*/ 88900 h 266700"/>
                    <a:gd name="connsiteX30-5247" fmla="*/ 4813300 w 10337800"/>
                    <a:gd name="connsiteY30-5248" fmla="*/ 139700 h 266700"/>
                    <a:gd name="connsiteX31-5249" fmla="*/ 4965700 w 10337800"/>
                    <a:gd name="connsiteY31-5250" fmla="*/ 76200 h 266700"/>
                    <a:gd name="connsiteX32-5251" fmla="*/ 5194300 w 10337800"/>
                    <a:gd name="connsiteY32-5252" fmla="*/ 241300 h 266700"/>
                    <a:gd name="connsiteX33-5253" fmla="*/ 5410200 w 10337800"/>
                    <a:gd name="connsiteY33-5254" fmla="*/ 139700 h 266700"/>
                    <a:gd name="connsiteX34-5255" fmla="*/ 5499100 w 10337800"/>
                    <a:gd name="connsiteY34-5256" fmla="*/ 88900 h 266700"/>
                    <a:gd name="connsiteX35-5257" fmla="*/ 5626100 w 10337800"/>
                    <a:gd name="connsiteY35-5258" fmla="*/ 228600 h 266700"/>
                    <a:gd name="connsiteX36-5259" fmla="*/ 5753100 w 10337800"/>
                    <a:gd name="connsiteY36-5260" fmla="*/ 190500 h 266700"/>
                    <a:gd name="connsiteX37-5261" fmla="*/ 5918200 w 10337800"/>
                    <a:gd name="connsiteY37-5262" fmla="*/ 165100 h 266700"/>
                    <a:gd name="connsiteX38-5263" fmla="*/ 6134100 w 10337800"/>
                    <a:gd name="connsiteY38-5264" fmla="*/ 76200 h 266700"/>
                    <a:gd name="connsiteX39-5265" fmla="*/ 6477000 w 10337800"/>
                    <a:gd name="connsiteY39-5266" fmla="*/ 114300 h 266700"/>
                    <a:gd name="connsiteX40-5267" fmla="*/ 6832600 w 10337800"/>
                    <a:gd name="connsiteY40-5268" fmla="*/ 101600 h 266700"/>
                    <a:gd name="connsiteX41-5269" fmla="*/ 6997700 w 10337800"/>
                    <a:gd name="connsiteY41-5270" fmla="*/ 88900 h 266700"/>
                    <a:gd name="connsiteX42-5271" fmla="*/ 7124700 w 10337800"/>
                    <a:gd name="connsiteY42-5272" fmla="*/ 177800 h 266700"/>
                    <a:gd name="connsiteX43-5273" fmla="*/ 7277100 w 10337800"/>
                    <a:gd name="connsiteY43-5274" fmla="*/ 114300 h 266700"/>
                    <a:gd name="connsiteX44-5275" fmla="*/ 7505700 w 10337800"/>
                    <a:gd name="connsiteY44-5276" fmla="*/ 177800 h 266700"/>
                    <a:gd name="connsiteX45-5277" fmla="*/ 7772400 w 10337800"/>
                    <a:gd name="connsiteY45-5278" fmla="*/ 152400 h 266700"/>
                    <a:gd name="connsiteX46-5279" fmla="*/ 7823200 w 10337800"/>
                    <a:gd name="connsiteY46-5280" fmla="*/ 76200 h 266700"/>
                    <a:gd name="connsiteX47-5281" fmla="*/ 7988300 w 10337800"/>
                    <a:gd name="connsiteY47-5282" fmla="*/ 152400 h 266700"/>
                    <a:gd name="connsiteX48-5283" fmla="*/ 8216900 w 10337800"/>
                    <a:gd name="connsiteY48-5284" fmla="*/ 152400 h 266700"/>
                    <a:gd name="connsiteX49-5285" fmla="*/ 8407400 w 10337800"/>
                    <a:gd name="connsiteY49-5286" fmla="*/ 127000 h 266700"/>
                    <a:gd name="connsiteX50-5287" fmla="*/ 8775700 w 10337800"/>
                    <a:gd name="connsiteY50-5288" fmla="*/ 241300 h 266700"/>
                    <a:gd name="connsiteX51-5289" fmla="*/ 8978900 w 10337800"/>
                    <a:gd name="connsiteY51-5290" fmla="*/ 152400 h 266700"/>
                    <a:gd name="connsiteX52-5291" fmla="*/ 9144000 w 10337800"/>
                    <a:gd name="connsiteY52-5292" fmla="*/ 228600 h 266700"/>
                    <a:gd name="connsiteX53-5293" fmla="*/ 9194800 w 10337800"/>
                    <a:gd name="connsiteY53-5294" fmla="*/ 165100 h 266700"/>
                    <a:gd name="connsiteX54-5295" fmla="*/ 9309100 w 10337800"/>
                    <a:gd name="connsiteY54-5296" fmla="*/ 266700 h 266700"/>
                    <a:gd name="connsiteX55-5297" fmla="*/ 9525000 w 10337800"/>
                    <a:gd name="connsiteY55-5298" fmla="*/ 215900 h 266700"/>
                    <a:gd name="connsiteX56-5299" fmla="*/ 9563100 w 10337800"/>
                    <a:gd name="connsiteY56-5300" fmla="*/ 127000 h 266700"/>
                    <a:gd name="connsiteX57-5301" fmla="*/ 9740900 w 10337800"/>
                    <a:gd name="connsiteY57-5302" fmla="*/ 177800 h 266700"/>
                    <a:gd name="connsiteX58-5303" fmla="*/ 10147300 w 10337800"/>
                    <a:gd name="connsiteY58-5304" fmla="*/ 190500 h 266700"/>
                    <a:gd name="connsiteX59-5305" fmla="*/ 10325100 w 10337800"/>
                    <a:gd name="connsiteY59-5306" fmla="*/ 88900 h 266700"/>
                    <a:gd name="connsiteX60-5307" fmla="*/ 10337800 w 10337800"/>
                    <a:gd name="connsiteY60-5308" fmla="*/ 12700 h 266700"/>
                    <a:gd name="connsiteX61-5309" fmla="*/ 0 w 10337800"/>
                    <a:gd name="connsiteY61-5310" fmla="*/ 0 h 266700"/>
                    <a:gd name="connsiteX62-5311" fmla="*/ 63500 w 10337800"/>
                    <a:gd name="connsiteY62-5312" fmla="*/ 88900 h 266700"/>
                    <a:gd name="connsiteX0-5313" fmla="*/ 63500 w 10337800"/>
                    <a:gd name="connsiteY0-5314" fmla="*/ 88900 h 266700"/>
                    <a:gd name="connsiteX1-5315" fmla="*/ 139700 w 10337800"/>
                    <a:gd name="connsiteY1-5316" fmla="*/ 190500 h 266700"/>
                    <a:gd name="connsiteX2-5317" fmla="*/ 279400 w 10337800"/>
                    <a:gd name="connsiteY2-5318" fmla="*/ 190500 h 266700"/>
                    <a:gd name="connsiteX3-5319" fmla="*/ 292100 w 10337800"/>
                    <a:gd name="connsiteY3-5320" fmla="*/ 114300 h 266700"/>
                    <a:gd name="connsiteX4-5321" fmla="*/ 431800 w 10337800"/>
                    <a:gd name="connsiteY4-5322" fmla="*/ 101600 h 266700"/>
                    <a:gd name="connsiteX5-5323" fmla="*/ 482600 w 10337800"/>
                    <a:gd name="connsiteY5-5324" fmla="*/ 203200 h 266700"/>
                    <a:gd name="connsiteX6-5325" fmla="*/ 711200 w 10337800"/>
                    <a:gd name="connsiteY6-5326" fmla="*/ 254000 h 266700"/>
                    <a:gd name="connsiteX7-5327" fmla="*/ 800100 w 10337800"/>
                    <a:gd name="connsiteY7-5328" fmla="*/ 127000 h 266700"/>
                    <a:gd name="connsiteX8-5329" fmla="*/ 952500 w 10337800"/>
                    <a:gd name="connsiteY8-5330" fmla="*/ 127000 h 266700"/>
                    <a:gd name="connsiteX9-5331" fmla="*/ 1066800 w 10337800"/>
                    <a:gd name="connsiteY9-5332" fmla="*/ 228600 h 266700"/>
                    <a:gd name="connsiteX10-5333" fmla="*/ 1130300 w 10337800"/>
                    <a:gd name="connsiteY10-5334" fmla="*/ 177800 h 266700"/>
                    <a:gd name="connsiteX11-5335" fmla="*/ 1193800 w 10337800"/>
                    <a:gd name="connsiteY11-5336" fmla="*/ 127000 h 266700"/>
                    <a:gd name="connsiteX12-5337" fmla="*/ 1270000 w 10337800"/>
                    <a:gd name="connsiteY12-5338" fmla="*/ 139700 h 266700"/>
                    <a:gd name="connsiteX13-5339" fmla="*/ 1308100 w 10337800"/>
                    <a:gd name="connsiteY13-5340" fmla="*/ 101600 h 266700"/>
                    <a:gd name="connsiteX14-5341" fmla="*/ 1409700 w 10337800"/>
                    <a:gd name="connsiteY14-5342" fmla="*/ 139700 h 266700"/>
                    <a:gd name="connsiteX15-5343" fmla="*/ 1473200 w 10337800"/>
                    <a:gd name="connsiteY15-5344" fmla="*/ 165100 h 266700"/>
                    <a:gd name="connsiteX16-5345" fmla="*/ 1536700 w 10337800"/>
                    <a:gd name="connsiteY16-5346" fmla="*/ 76200 h 266700"/>
                    <a:gd name="connsiteX17-5347" fmla="*/ 1638300 w 10337800"/>
                    <a:gd name="connsiteY17-5348" fmla="*/ 165100 h 266700"/>
                    <a:gd name="connsiteX18-5349" fmla="*/ 1943100 w 10337800"/>
                    <a:gd name="connsiteY18-5350" fmla="*/ 152400 h 266700"/>
                    <a:gd name="connsiteX19-5351" fmla="*/ 2032000 w 10337800"/>
                    <a:gd name="connsiteY19-5352" fmla="*/ 88900 h 266700"/>
                    <a:gd name="connsiteX20-5353" fmla="*/ 2146300 w 10337800"/>
                    <a:gd name="connsiteY20-5354" fmla="*/ 152400 h 266700"/>
                    <a:gd name="connsiteX21-5355" fmla="*/ 2336800 w 10337800"/>
                    <a:gd name="connsiteY21-5356" fmla="*/ 127000 h 266700"/>
                    <a:gd name="connsiteX22-5357" fmla="*/ 2527300 w 10337800"/>
                    <a:gd name="connsiteY22-5358" fmla="*/ 177800 h 266700"/>
                    <a:gd name="connsiteX23-5359" fmla="*/ 2692400 w 10337800"/>
                    <a:gd name="connsiteY23-5360" fmla="*/ 88900 h 266700"/>
                    <a:gd name="connsiteX24-5361" fmla="*/ 3162300 w 10337800"/>
                    <a:gd name="connsiteY24-5362" fmla="*/ 139700 h 266700"/>
                    <a:gd name="connsiteX25-5363" fmla="*/ 3683000 w 10337800"/>
                    <a:gd name="connsiteY25-5364" fmla="*/ 127000 h 266700"/>
                    <a:gd name="connsiteX26-5365" fmla="*/ 3797300 w 10337800"/>
                    <a:gd name="connsiteY26-5366" fmla="*/ 114300 h 266700"/>
                    <a:gd name="connsiteX27-5367" fmla="*/ 4114800 w 10337800"/>
                    <a:gd name="connsiteY27-5368" fmla="*/ 165100 h 266700"/>
                    <a:gd name="connsiteX28-5369" fmla="*/ 4381500 w 10337800"/>
                    <a:gd name="connsiteY28-5370" fmla="*/ 165100 h 266700"/>
                    <a:gd name="connsiteX29-5371" fmla="*/ 4559300 w 10337800"/>
                    <a:gd name="connsiteY29-5372" fmla="*/ 88900 h 266700"/>
                    <a:gd name="connsiteX30-5373" fmla="*/ 4813300 w 10337800"/>
                    <a:gd name="connsiteY30-5374" fmla="*/ 139700 h 266700"/>
                    <a:gd name="connsiteX31-5375" fmla="*/ 4965700 w 10337800"/>
                    <a:gd name="connsiteY31-5376" fmla="*/ 76200 h 266700"/>
                    <a:gd name="connsiteX32-5377" fmla="*/ 5194300 w 10337800"/>
                    <a:gd name="connsiteY32-5378" fmla="*/ 241300 h 266700"/>
                    <a:gd name="connsiteX33-5379" fmla="*/ 5410200 w 10337800"/>
                    <a:gd name="connsiteY33-5380" fmla="*/ 139700 h 266700"/>
                    <a:gd name="connsiteX34-5381" fmla="*/ 5499100 w 10337800"/>
                    <a:gd name="connsiteY34-5382" fmla="*/ 88900 h 266700"/>
                    <a:gd name="connsiteX35-5383" fmla="*/ 5626100 w 10337800"/>
                    <a:gd name="connsiteY35-5384" fmla="*/ 228600 h 266700"/>
                    <a:gd name="connsiteX36-5385" fmla="*/ 5753100 w 10337800"/>
                    <a:gd name="connsiteY36-5386" fmla="*/ 190500 h 266700"/>
                    <a:gd name="connsiteX37-5387" fmla="*/ 5918200 w 10337800"/>
                    <a:gd name="connsiteY37-5388" fmla="*/ 165100 h 266700"/>
                    <a:gd name="connsiteX38-5389" fmla="*/ 6134100 w 10337800"/>
                    <a:gd name="connsiteY38-5390" fmla="*/ 76200 h 266700"/>
                    <a:gd name="connsiteX39-5391" fmla="*/ 6477000 w 10337800"/>
                    <a:gd name="connsiteY39-5392" fmla="*/ 114300 h 266700"/>
                    <a:gd name="connsiteX40-5393" fmla="*/ 6832600 w 10337800"/>
                    <a:gd name="connsiteY40-5394" fmla="*/ 101600 h 266700"/>
                    <a:gd name="connsiteX41-5395" fmla="*/ 6997700 w 10337800"/>
                    <a:gd name="connsiteY41-5396" fmla="*/ 88900 h 266700"/>
                    <a:gd name="connsiteX42-5397" fmla="*/ 7124700 w 10337800"/>
                    <a:gd name="connsiteY42-5398" fmla="*/ 177800 h 266700"/>
                    <a:gd name="connsiteX43-5399" fmla="*/ 7277100 w 10337800"/>
                    <a:gd name="connsiteY43-5400" fmla="*/ 114300 h 266700"/>
                    <a:gd name="connsiteX44-5401" fmla="*/ 7505700 w 10337800"/>
                    <a:gd name="connsiteY44-5402" fmla="*/ 177800 h 266700"/>
                    <a:gd name="connsiteX45-5403" fmla="*/ 7772400 w 10337800"/>
                    <a:gd name="connsiteY45-5404" fmla="*/ 152400 h 266700"/>
                    <a:gd name="connsiteX46-5405" fmla="*/ 7823200 w 10337800"/>
                    <a:gd name="connsiteY46-5406" fmla="*/ 76200 h 266700"/>
                    <a:gd name="connsiteX47-5407" fmla="*/ 7988300 w 10337800"/>
                    <a:gd name="connsiteY47-5408" fmla="*/ 152400 h 266700"/>
                    <a:gd name="connsiteX48-5409" fmla="*/ 8216900 w 10337800"/>
                    <a:gd name="connsiteY48-5410" fmla="*/ 152400 h 266700"/>
                    <a:gd name="connsiteX49-5411" fmla="*/ 8407400 w 10337800"/>
                    <a:gd name="connsiteY49-5412" fmla="*/ 127000 h 266700"/>
                    <a:gd name="connsiteX50-5413" fmla="*/ 8775700 w 10337800"/>
                    <a:gd name="connsiteY50-5414" fmla="*/ 241300 h 266700"/>
                    <a:gd name="connsiteX51-5415" fmla="*/ 8978900 w 10337800"/>
                    <a:gd name="connsiteY51-5416" fmla="*/ 152400 h 266700"/>
                    <a:gd name="connsiteX52-5417" fmla="*/ 9144000 w 10337800"/>
                    <a:gd name="connsiteY52-5418" fmla="*/ 228600 h 266700"/>
                    <a:gd name="connsiteX53-5419" fmla="*/ 9194800 w 10337800"/>
                    <a:gd name="connsiteY53-5420" fmla="*/ 165100 h 266700"/>
                    <a:gd name="connsiteX54-5421" fmla="*/ 9309100 w 10337800"/>
                    <a:gd name="connsiteY54-5422" fmla="*/ 266700 h 266700"/>
                    <a:gd name="connsiteX55-5423" fmla="*/ 9525000 w 10337800"/>
                    <a:gd name="connsiteY55-5424" fmla="*/ 215900 h 266700"/>
                    <a:gd name="connsiteX56-5425" fmla="*/ 9563100 w 10337800"/>
                    <a:gd name="connsiteY56-5426" fmla="*/ 127000 h 266700"/>
                    <a:gd name="connsiteX57-5427" fmla="*/ 9740900 w 10337800"/>
                    <a:gd name="connsiteY57-5428" fmla="*/ 177800 h 266700"/>
                    <a:gd name="connsiteX58-5429" fmla="*/ 10147300 w 10337800"/>
                    <a:gd name="connsiteY58-5430" fmla="*/ 190500 h 266700"/>
                    <a:gd name="connsiteX59-5431" fmla="*/ 10325100 w 10337800"/>
                    <a:gd name="connsiteY59-5432" fmla="*/ 88900 h 266700"/>
                    <a:gd name="connsiteX60-5433" fmla="*/ 10337800 w 10337800"/>
                    <a:gd name="connsiteY60-5434" fmla="*/ 12700 h 266700"/>
                    <a:gd name="connsiteX61-5435" fmla="*/ 0 w 10337800"/>
                    <a:gd name="connsiteY61-5436" fmla="*/ 0 h 266700"/>
                    <a:gd name="connsiteX62-5437" fmla="*/ 63500 w 10337800"/>
                    <a:gd name="connsiteY62-5438" fmla="*/ 88900 h 266700"/>
                    <a:gd name="connsiteX0-5439" fmla="*/ 63500 w 10337800"/>
                    <a:gd name="connsiteY0-5440" fmla="*/ 88900 h 267964"/>
                    <a:gd name="connsiteX1-5441" fmla="*/ 139700 w 10337800"/>
                    <a:gd name="connsiteY1-5442" fmla="*/ 190500 h 267964"/>
                    <a:gd name="connsiteX2-5443" fmla="*/ 279400 w 10337800"/>
                    <a:gd name="connsiteY2-5444" fmla="*/ 190500 h 267964"/>
                    <a:gd name="connsiteX3-5445" fmla="*/ 292100 w 10337800"/>
                    <a:gd name="connsiteY3-5446" fmla="*/ 114300 h 267964"/>
                    <a:gd name="connsiteX4-5447" fmla="*/ 431800 w 10337800"/>
                    <a:gd name="connsiteY4-5448" fmla="*/ 101600 h 267964"/>
                    <a:gd name="connsiteX5-5449" fmla="*/ 482600 w 10337800"/>
                    <a:gd name="connsiteY5-5450" fmla="*/ 203200 h 267964"/>
                    <a:gd name="connsiteX6-5451" fmla="*/ 711200 w 10337800"/>
                    <a:gd name="connsiteY6-5452" fmla="*/ 254000 h 267964"/>
                    <a:gd name="connsiteX7-5453" fmla="*/ 800100 w 10337800"/>
                    <a:gd name="connsiteY7-5454" fmla="*/ 127000 h 267964"/>
                    <a:gd name="connsiteX8-5455" fmla="*/ 952500 w 10337800"/>
                    <a:gd name="connsiteY8-5456" fmla="*/ 127000 h 267964"/>
                    <a:gd name="connsiteX9-5457" fmla="*/ 1066800 w 10337800"/>
                    <a:gd name="connsiteY9-5458" fmla="*/ 228600 h 267964"/>
                    <a:gd name="connsiteX10-5459" fmla="*/ 1130300 w 10337800"/>
                    <a:gd name="connsiteY10-5460" fmla="*/ 177800 h 267964"/>
                    <a:gd name="connsiteX11-5461" fmla="*/ 1193800 w 10337800"/>
                    <a:gd name="connsiteY11-5462" fmla="*/ 127000 h 267964"/>
                    <a:gd name="connsiteX12-5463" fmla="*/ 1270000 w 10337800"/>
                    <a:gd name="connsiteY12-5464" fmla="*/ 139700 h 267964"/>
                    <a:gd name="connsiteX13-5465" fmla="*/ 1308100 w 10337800"/>
                    <a:gd name="connsiteY13-5466" fmla="*/ 101600 h 267964"/>
                    <a:gd name="connsiteX14-5467" fmla="*/ 1409700 w 10337800"/>
                    <a:gd name="connsiteY14-5468" fmla="*/ 139700 h 267964"/>
                    <a:gd name="connsiteX15-5469" fmla="*/ 1473200 w 10337800"/>
                    <a:gd name="connsiteY15-5470" fmla="*/ 165100 h 267964"/>
                    <a:gd name="connsiteX16-5471" fmla="*/ 1536700 w 10337800"/>
                    <a:gd name="connsiteY16-5472" fmla="*/ 76200 h 267964"/>
                    <a:gd name="connsiteX17-5473" fmla="*/ 1638300 w 10337800"/>
                    <a:gd name="connsiteY17-5474" fmla="*/ 165100 h 267964"/>
                    <a:gd name="connsiteX18-5475" fmla="*/ 1943100 w 10337800"/>
                    <a:gd name="connsiteY18-5476" fmla="*/ 152400 h 267964"/>
                    <a:gd name="connsiteX19-5477" fmla="*/ 2032000 w 10337800"/>
                    <a:gd name="connsiteY19-5478" fmla="*/ 88900 h 267964"/>
                    <a:gd name="connsiteX20-5479" fmla="*/ 2146300 w 10337800"/>
                    <a:gd name="connsiteY20-5480" fmla="*/ 152400 h 267964"/>
                    <a:gd name="connsiteX21-5481" fmla="*/ 2336800 w 10337800"/>
                    <a:gd name="connsiteY21-5482" fmla="*/ 127000 h 267964"/>
                    <a:gd name="connsiteX22-5483" fmla="*/ 2527300 w 10337800"/>
                    <a:gd name="connsiteY22-5484" fmla="*/ 177800 h 267964"/>
                    <a:gd name="connsiteX23-5485" fmla="*/ 2692400 w 10337800"/>
                    <a:gd name="connsiteY23-5486" fmla="*/ 88900 h 267964"/>
                    <a:gd name="connsiteX24-5487" fmla="*/ 3162300 w 10337800"/>
                    <a:gd name="connsiteY24-5488" fmla="*/ 139700 h 267964"/>
                    <a:gd name="connsiteX25-5489" fmla="*/ 3683000 w 10337800"/>
                    <a:gd name="connsiteY25-5490" fmla="*/ 127000 h 267964"/>
                    <a:gd name="connsiteX26-5491" fmla="*/ 3797300 w 10337800"/>
                    <a:gd name="connsiteY26-5492" fmla="*/ 114300 h 267964"/>
                    <a:gd name="connsiteX27-5493" fmla="*/ 4114800 w 10337800"/>
                    <a:gd name="connsiteY27-5494" fmla="*/ 165100 h 267964"/>
                    <a:gd name="connsiteX28-5495" fmla="*/ 4381500 w 10337800"/>
                    <a:gd name="connsiteY28-5496" fmla="*/ 165100 h 267964"/>
                    <a:gd name="connsiteX29-5497" fmla="*/ 4559300 w 10337800"/>
                    <a:gd name="connsiteY29-5498" fmla="*/ 88900 h 267964"/>
                    <a:gd name="connsiteX30-5499" fmla="*/ 4813300 w 10337800"/>
                    <a:gd name="connsiteY30-5500" fmla="*/ 139700 h 267964"/>
                    <a:gd name="connsiteX31-5501" fmla="*/ 4965700 w 10337800"/>
                    <a:gd name="connsiteY31-5502" fmla="*/ 76200 h 267964"/>
                    <a:gd name="connsiteX32-5503" fmla="*/ 5194300 w 10337800"/>
                    <a:gd name="connsiteY32-5504" fmla="*/ 241300 h 267964"/>
                    <a:gd name="connsiteX33-5505" fmla="*/ 5410200 w 10337800"/>
                    <a:gd name="connsiteY33-5506" fmla="*/ 139700 h 267964"/>
                    <a:gd name="connsiteX34-5507" fmla="*/ 5499100 w 10337800"/>
                    <a:gd name="connsiteY34-5508" fmla="*/ 88900 h 267964"/>
                    <a:gd name="connsiteX35-5509" fmla="*/ 5626100 w 10337800"/>
                    <a:gd name="connsiteY35-5510" fmla="*/ 228600 h 267964"/>
                    <a:gd name="connsiteX36-5511" fmla="*/ 5753100 w 10337800"/>
                    <a:gd name="connsiteY36-5512" fmla="*/ 190500 h 267964"/>
                    <a:gd name="connsiteX37-5513" fmla="*/ 5918200 w 10337800"/>
                    <a:gd name="connsiteY37-5514" fmla="*/ 165100 h 267964"/>
                    <a:gd name="connsiteX38-5515" fmla="*/ 6134100 w 10337800"/>
                    <a:gd name="connsiteY38-5516" fmla="*/ 76200 h 267964"/>
                    <a:gd name="connsiteX39-5517" fmla="*/ 6477000 w 10337800"/>
                    <a:gd name="connsiteY39-5518" fmla="*/ 114300 h 267964"/>
                    <a:gd name="connsiteX40-5519" fmla="*/ 6832600 w 10337800"/>
                    <a:gd name="connsiteY40-5520" fmla="*/ 101600 h 267964"/>
                    <a:gd name="connsiteX41-5521" fmla="*/ 6997700 w 10337800"/>
                    <a:gd name="connsiteY41-5522" fmla="*/ 88900 h 267964"/>
                    <a:gd name="connsiteX42-5523" fmla="*/ 7124700 w 10337800"/>
                    <a:gd name="connsiteY42-5524" fmla="*/ 177800 h 267964"/>
                    <a:gd name="connsiteX43-5525" fmla="*/ 7277100 w 10337800"/>
                    <a:gd name="connsiteY43-5526" fmla="*/ 114300 h 267964"/>
                    <a:gd name="connsiteX44-5527" fmla="*/ 7505700 w 10337800"/>
                    <a:gd name="connsiteY44-5528" fmla="*/ 177800 h 267964"/>
                    <a:gd name="connsiteX45-5529" fmla="*/ 7772400 w 10337800"/>
                    <a:gd name="connsiteY45-5530" fmla="*/ 152400 h 267964"/>
                    <a:gd name="connsiteX46-5531" fmla="*/ 7823200 w 10337800"/>
                    <a:gd name="connsiteY46-5532" fmla="*/ 76200 h 267964"/>
                    <a:gd name="connsiteX47-5533" fmla="*/ 7988300 w 10337800"/>
                    <a:gd name="connsiteY47-5534" fmla="*/ 152400 h 267964"/>
                    <a:gd name="connsiteX48-5535" fmla="*/ 8216900 w 10337800"/>
                    <a:gd name="connsiteY48-5536" fmla="*/ 152400 h 267964"/>
                    <a:gd name="connsiteX49-5537" fmla="*/ 8407400 w 10337800"/>
                    <a:gd name="connsiteY49-5538" fmla="*/ 127000 h 267964"/>
                    <a:gd name="connsiteX50-5539" fmla="*/ 8775700 w 10337800"/>
                    <a:gd name="connsiteY50-5540" fmla="*/ 241300 h 267964"/>
                    <a:gd name="connsiteX51-5541" fmla="*/ 8978900 w 10337800"/>
                    <a:gd name="connsiteY51-5542" fmla="*/ 152400 h 267964"/>
                    <a:gd name="connsiteX52-5543" fmla="*/ 9144000 w 10337800"/>
                    <a:gd name="connsiteY52-5544" fmla="*/ 228600 h 267964"/>
                    <a:gd name="connsiteX53-5545" fmla="*/ 9194800 w 10337800"/>
                    <a:gd name="connsiteY53-5546" fmla="*/ 165100 h 267964"/>
                    <a:gd name="connsiteX54-5547" fmla="*/ 9309100 w 10337800"/>
                    <a:gd name="connsiteY54-5548" fmla="*/ 266700 h 267964"/>
                    <a:gd name="connsiteX55-5549" fmla="*/ 9525000 w 10337800"/>
                    <a:gd name="connsiteY55-5550" fmla="*/ 215900 h 267964"/>
                    <a:gd name="connsiteX56-5551" fmla="*/ 9563100 w 10337800"/>
                    <a:gd name="connsiteY56-5552" fmla="*/ 127000 h 267964"/>
                    <a:gd name="connsiteX57-5553" fmla="*/ 9740900 w 10337800"/>
                    <a:gd name="connsiteY57-5554" fmla="*/ 177800 h 267964"/>
                    <a:gd name="connsiteX58-5555" fmla="*/ 10147300 w 10337800"/>
                    <a:gd name="connsiteY58-5556" fmla="*/ 190500 h 267964"/>
                    <a:gd name="connsiteX59-5557" fmla="*/ 10325100 w 10337800"/>
                    <a:gd name="connsiteY59-5558" fmla="*/ 88900 h 267964"/>
                    <a:gd name="connsiteX60-5559" fmla="*/ 10337800 w 10337800"/>
                    <a:gd name="connsiteY60-5560" fmla="*/ 12700 h 267964"/>
                    <a:gd name="connsiteX61-5561" fmla="*/ 0 w 10337800"/>
                    <a:gd name="connsiteY61-5562" fmla="*/ 0 h 267964"/>
                    <a:gd name="connsiteX62-5563" fmla="*/ 63500 w 10337800"/>
                    <a:gd name="connsiteY62-5564" fmla="*/ 88900 h 267964"/>
                    <a:gd name="connsiteX0-5565" fmla="*/ 63500 w 10337800"/>
                    <a:gd name="connsiteY0-5566" fmla="*/ 88900 h 267964"/>
                    <a:gd name="connsiteX1-5567" fmla="*/ 139700 w 10337800"/>
                    <a:gd name="connsiteY1-5568" fmla="*/ 190500 h 267964"/>
                    <a:gd name="connsiteX2-5569" fmla="*/ 279400 w 10337800"/>
                    <a:gd name="connsiteY2-5570" fmla="*/ 190500 h 267964"/>
                    <a:gd name="connsiteX3-5571" fmla="*/ 292100 w 10337800"/>
                    <a:gd name="connsiteY3-5572" fmla="*/ 114300 h 267964"/>
                    <a:gd name="connsiteX4-5573" fmla="*/ 431800 w 10337800"/>
                    <a:gd name="connsiteY4-5574" fmla="*/ 101600 h 267964"/>
                    <a:gd name="connsiteX5-5575" fmla="*/ 482600 w 10337800"/>
                    <a:gd name="connsiteY5-5576" fmla="*/ 203200 h 267964"/>
                    <a:gd name="connsiteX6-5577" fmla="*/ 711200 w 10337800"/>
                    <a:gd name="connsiteY6-5578" fmla="*/ 254000 h 267964"/>
                    <a:gd name="connsiteX7-5579" fmla="*/ 800100 w 10337800"/>
                    <a:gd name="connsiteY7-5580" fmla="*/ 127000 h 267964"/>
                    <a:gd name="connsiteX8-5581" fmla="*/ 952500 w 10337800"/>
                    <a:gd name="connsiteY8-5582" fmla="*/ 127000 h 267964"/>
                    <a:gd name="connsiteX9-5583" fmla="*/ 1066800 w 10337800"/>
                    <a:gd name="connsiteY9-5584" fmla="*/ 228600 h 267964"/>
                    <a:gd name="connsiteX10-5585" fmla="*/ 1130300 w 10337800"/>
                    <a:gd name="connsiteY10-5586" fmla="*/ 177800 h 267964"/>
                    <a:gd name="connsiteX11-5587" fmla="*/ 1193800 w 10337800"/>
                    <a:gd name="connsiteY11-5588" fmla="*/ 127000 h 267964"/>
                    <a:gd name="connsiteX12-5589" fmla="*/ 1270000 w 10337800"/>
                    <a:gd name="connsiteY12-5590" fmla="*/ 139700 h 267964"/>
                    <a:gd name="connsiteX13-5591" fmla="*/ 1308100 w 10337800"/>
                    <a:gd name="connsiteY13-5592" fmla="*/ 101600 h 267964"/>
                    <a:gd name="connsiteX14-5593" fmla="*/ 1409700 w 10337800"/>
                    <a:gd name="connsiteY14-5594" fmla="*/ 139700 h 267964"/>
                    <a:gd name="connsiteX15-5595" fmla="*/ 1473200 w 10337800"/>
                    <a:gd name="connsiteY15-5596" fmla="*/ 165100 h 267964"/>
                    <a:gd name="connsiteX16-5597" fmla="*/ 1536700 w 10337800"/>
                    <a:gd name="connsiteY16-5598" fmla="*/ 76200 h 267964"/>
                    <a:gd name="connsiteX17-5599" fmla="*/ 1638300 w 10337800"/>
                    <a:gd name="connsiteY17-5600" fmla="*/ 165100 h 267964"/>
                    <a:gd name="connsiteX18-5601" fmla="*/ 1943100 w 10337800"/>
                    <a:gd name="connsiteY18-5602" fmla="*/ 152400 h 267964"/>
                    <a:gd name="connsiteX19-5603" fmla="*/ 2032000 w 10337800"/>
                    <a:gd name="connsiteY19-5604" fmla="*/ 88900 h 267964"/>
                    <a:gd name="connsiteX20-5605" fmla="*/ 2146300 w 10337800"/>
                    <a:gd name="connsiteY20-5606" fmla="*/ 152400 h 267964"/>
                    <a:gd name="connsiteX21-5607" fmla="*/ 2336800 w 10337800"/>
                    <a:gd name="connsiteY21-5608" fmla="*/ 127000 h 267964"/>
                    <a:gd name="connsiteX22-5609" fmla="*/ 2527300 w 10337800"/>
                    <a:gd name="connsiteY22-5610" fmla="*/ 177800 h 267964"/>
                    <a:gd name="connsiteX23-5611" fmla="*/ 2692400 w 10337800"/>
                    <a:gd name="connsiteY23-5612" fmla="*/ 88900 h 267964"/>
                    <a:gd name="connsiteX24-5613" fmla="*/ 3162300 w 10337800"/>
                    <a:gd name="connsiteY24-5614" fmla="*/ 139700 h 267964"/>
                    <a:gd name="connsiteX25-5615" fmla="*/ 3683000 w 10337800"/>
                    <a:gd name="connsiteY25-5616" fmla="*/ 127000 h 267964"/>
                    <a:gd name="connsiteX26-5617" fmla="*/ 3797300 w 10337800"/>
                    <a:gd name="connsiteY26-5618" fmla="*/ 114300 h 267964"/>
                    <a:gd name="connsiteX27-5619" fmla="*/ 4114800 w 10337800"/>
                    <a:gd name="connsiteY27-5620" fmla="*/ 165100 h 267964"/>
                    <a:gd name="connsiteX28-5621" fmla="*/ 4381500 w 10337800"/>
                    <a:gd name="connsiteY28-5622" fmla="*/ 165100 h 267964"/>
                    <a:gd name="connsiteX29-5623" fmla="*/ 4559300 w 10337800"/>
                    <a:gd name="connsiteY29-5624" fmla="*/ 88900 h 267964"/>
                    <a:gd name="connsiteX30-5625" fmla="*/ 4813300 w 10337800"/>
                    <a:gd name="connsiteY30-5626" fmla="*/ 139700 h 267964"/>
                    <a:gd name="connsiteX31-5627" fmla="*/ 4965700 w 10337800"/>
                    <a:gd name="connsiteY31-5628" fmla="*/ 76200 h 267964"/>
                    <a:gd name="connsiteX32-5629" fmla="*/ 5194300 w 10337800"/>
                    <a:gd name="connsiteY32-5630" fmla="*/ 241300 h 267964"/>
                    <a:gd name="connsiteX33-5631" fmla="*/ 5410200 w 10337800"/>
                    <a:gd name="connsiteY33-5632" fmla="*/ 139700 h 267964"/>
                    <a:gd name="connsiteX34-5633" fmla="*/ 5499100 w 10337800"/>
                    <a:gd name="connsiteY34-5634" fmla="*/ 88900 h 267964"/>
                    <a:gd name="connsiteX35-5635" fmla="*/ 5626100 w 10337800"/>
                    <a:gd name="connsiteY35-5636" fmla="*/ 228600 h 267964"/>
                    <a:gd name="connsiteX36-5637" fmla="*/ 5753100 w 10337800"/>
                    <a:gd name="connsiteY36-5638" fmla="*/ 190500 h 267964"/>
                    <a:gd name="connsiteX37-5639" fmla="*/ 5918200 w 10337800"/>
                    <a:gd name="connsiteY37-5640" fmla="*/ 165100 h 267964"/>
                    <a:gd name="connsiteX38-5641" fmla="*/ 6134100 w 10337800"/>
                    <a:gd name="connsiteY38-5642" fmla="*/ 76200 h 267964"/>
                    <a:gd name="connsiteX39-5643" fmla="*/ 6477000 w 10337800"/>
                    <a:gd name="connsiteY39-5644" fmla="*/ 114300 h 267964"/>
                    <a:gd name="connsiteX40-5645" fmla="*/ 6832600 w 10337800"/>
                    <a:gd name="connsiteY40-5646" fmla="*/ 101600 h 267964"/>
                    <a:gd name="connsiteX41-5647" fmla="*/ 6997700 w 10337800"/>
                    <a:gd name="connsiteY41-5648" fmla="*/ 88900 h 267964"/>
                    <a:gd name="connsiteX42-5649" fmla="*/ 7124700 w 10337800"/>
                    <a:gd name="connsiteY42-5650" fmla="*/ 177800 h 267964"/>
                    <a:gd name="connsiteX43-5651" fmla="*/ 7277100 w 10337800"/>
                    <a:gd name="connsiteY43-5652" fmla="*/ 114300 h 267964"/>
                    <a:gd name="connsiteX44-5653" fmla="*/ 7505700 w 10337800"/>
                    <a:gd name="connsiteY44-5654" fmla="*/ 177800 h 267964"/>
                    <a:gd name="connsiteX45-5655" fmla="*/ 7772400 w 10337800"/>
                    <a:gd name="connsiteY45-5656" fmla="*/ 152400 h 267964"/>
                    <a:gd name="connsiteX46-5657" fmla="*/ 7823200 w 10337800"/>
                    <a:gd name="connsiteY46-5658" fmla="*/ 76200 h 267964"/>
                    <a:gd name="connsiteX47-5659" fmla="*/ 7988300 w 10337800"/>
                    <a:gd name="connsiteY47-5660" fmla="*/ 152400 h 267964"/>
                    <a:gd name="connsiteX48-5661" fmla="*/ 8216900 w 10337800"/>
                    <a:gd name="connsiteY48-5662" fmla="*/ 152400 h 267964"/>
                    <a:gd name="connsiteX49-5663" fmla="*/ 8407400 w 10337800"/>
                    <a:gd name="connsiteY49-5664" fmla="*/ 127000 h 267964"/>
                    <a:gd name="connsiteX50-5665" fmla="*/ 8775700 w 10337800"/>
                    <a:gd name="connsiteY50-5666" fmla="*/ 241300 h 267964"/>
                    <a:gd name="connsiteX51-5667" fmla="*/ 8978900 w 10337800"/>
                    <a:gd name="connsiteY51-5668" fmla="*/ 152400 h 267964"/>
                    <a:gd name="connsiteX52-5669" fmla="*/ 9144000 w 10337800"/>
                    <a:gd name="connsiteY52-5670" fmla="*/ 228600 h 267964"/>
                    <a:gd name="connsiteX53-5671" fmla="*/ 9194800 w 10337800"/>
                    <a:gd name="connsiteY53-5672" fmla="*/ 165100 h 267964"/>
                    <a:gd name="connsiteX54-5673" fmla="*/ 9309100 w 10337800"/>
                    <a:gd name="connsiteY54-5674" fmla="*/ 266700 h 267964"/>
                    <a:gd name="connsiteX55-5675" fmla="*/ 9525000 w 10337800"/>
                    <a:gd name="connsiteY55-5676" fmla="*/ 215900 h 267964"/>
                    <a:gd name="connsiteX56-5677" fmla="*/ 9563100 w 10337800"/>
                    <a:gd name="connsiteY56-5678" fmla="*/ 127000 h 267964"/>
                    <a:gd name="connsiteX57-5679" fmla="*/ 9740900 w 10337800"/>
                    <a:gd name="connsiteY57-5680" fmla="*/ 177800 h 267964"/>
                    <a:gd name="connsiteX58-5681" fmla="*/ 10147300 w 10337800"/>
                    <a:gd name="connsiteY58-5682" fmla="*/ 190500 h 267964"/>
                    <a:gd name="connsiteX59-5683" fmla="*/ 10325100 w 10337800"/>
                    <a:gd name="connsiteY59-5684" fmla="*/ 88900 h 267964"/>
                    <a:gd name="connsiteX60-5685" fmla="*/ 10337800 w 10337800"/>
                    <a:gd name="connsiteY60-5686" fmla="*/ 12700 h 267964"/>
                    <a:gd name="connsiteX61-5687" fmla="*/ 0 w 10337800"/>
                    <a:gd name="connsiteY61-5688" fmla="*/ 0 h 267964"/>
                    <a:gd name="connsiteX62-5689" fmla="*/ 63500 w 10337800"/>
                    <a:gd name="connsiteY62-5690" fmla="*/ 88900 h 267964"/>
                    <a:gd name="connsiteX0-5691" fmla="*/ 63500 w 10337800"/>
                    <a:gd name="connsiteY0-5692" fmla="*/ 88900 h 267964"/>
                    <a:gd name="connsiteX1-5693" fmla="*/ 139700 w 10337800"/>
                    <a:gd name="connsiteY1-5694" fmla="*/ 190500 h 267964"/>
                    <a:gd name="connsiteX2-5695" fmla="*/ 279400 w 10337800"/>
                    <a:gd name="connsiteY2-5696" fmla="*/ 190500 h 267964"/>
                    <a:gd name="connsiteX3-5697" fmla="*/ 292100 w 10337800"/>
                    <a:gd name="connsiteY3-5698" fmla="*/ 114300 h 267964"/>
                    <a:gd name="connsiteX4-5699" fmla="*/ 431800 w 10337800"/>
                    <a:gd name="connsiteY4-5700" fmla="*/ 101600 h 267964"/>
                    <a:gd name="connsiteX5-5701" fmla="*/ 482600 w 10337800"/>
                    <a:gd name="connsiteY5-5702" fmla="*/ 203200 h 267964"/>
                    <a:gd name="connsiteX6-5703" fmla="*/ 711200 w 10337800"/>
                    <a:gd name="connsiteY6-5704" fmla="*/ 254000 h 267964"/>
                    <a:gd name="connsiteX7-5705" fmla="*/ 800100 w 10337800"/>
                    <a:gd name="connsiteY7-5706" fmla="*/ 127000 h 267964"/>
                    <a:gd name="connsiteX8-5707" fmla="*/ 952500 w 10337800"/>
                    <a:gd name="connsiteY8-5708" fmla="*/ 127000 h 267964"/>
                    <a:gd name="connsiteX9-5709" fmla="*/ 1066800 w 10337800"/>
                    <a:gd name="connsiteY9-5710" fmla="*/ 228600 h 267964"/>
                    <a:gd name="connsiteX10-5711" fmla="*/ 1130300 w 10337800"/>
                    <a:gd name="connsiteY10-5712" fmla="*/ 177800 h 267964"/>
                    <a:gd name="connsiteX11-5713" fmla="*/ 1193800 w 10337800"/>
                    <a:gd name="connsiteY11-5714" fmla="*/ 127000 h 267964"/>
                    <a:gd name="connsiteX12-5715" fmla="*/ 1270000 w 10337800"/>
                    <a:gd name="connsiteY12-5716" fmla="*/ 139700 h 267964"/>
                    <a:gd name="connsiteX13-5717" fmla="*/ 1308100 w 10337800"/>
                    <a:gd name="connsiteY13-5718" fmla="*/ 101600 h 267964"/>
                    <a:gd name="connsiteX14-5719" fmla="*/ 1409700 w 10337800"/>
                    <a:gd name="connsiteY14-5720" fmla="*/ 139700 h 267964"/>
                    <a:gd name="connsiteX15-5721" fmla="*/ 1473200 w 10337800"/>
                    <a:gd name="connsiteY15-5722" fmla="*/ 165100 h 267964"/>
                    <a:gd name="connsiteX16-5723" fmla="*/ 1536700 w 10337800"/>
                    <a:gd name="connsiteY16-5724" fmla="*/ 76200 h 267964"/>
                    <a:gd name="connsiteX17-5725" fmla="*/ 1638300 w 10337800"/>
                    <a:gd name="connsiteY17-5726" fmla="*/ 165100 h 267964"/>
                    <a:gd name="connsiteX18-5727" fmla="*/ 1943100 w 10337800"/>
                    <a:gd name="connsiteY18-5728" fmla="*/ 152400 h 267964"/>
                    <a:gd name="connsiteX19-5729" fmla="*/ 2032000 w 10337800"/>
                    <a:gd name="connsiteY19-5730" fmla="*/ 88900 h 267964"/>
                    <a:gd name="connsiteX20-5731" fmla="*/ 2146300 w 10337800"/>
                    <a:gd name="connsiteY20-5732" fmla="*/ 152400 h 267964"/>
                    <a:gd name="connsiteX21-5733" fmla="*/ 2336800 w 10337800"/>
                    <a:gd name="connsiteY21-5734" fmla="*/ 127000 h 267964"/>
                    <a:gd name="connsiteX22-5735" fmla="*/ 2527300 w 10337800"/>
                    <a:gd name="connsiteY22-5736" fmla="*/ 177800 h 267964"/>
                    <a:gd name="connsiteX23-5737" fmla="*/ 2692400 w 10337800"/>
                    <a:gd name="connsiteY23-5738" fmla="*/ 88900 h 267964"/>
                    <a:gd name="connsiteX24-5739" fmla="*/ 3162300 w 10337800"/>
                    <a:gd name="connsiteY24-5740" fmla="*/ 139700 h 267964"/>
                    <a:gd name="connsiteX25-5741" fmla="*/ 3683000 w 10337800"/>
                    <a:gd name="connsiteY25-5742" fmla="*/ 127000 h 267964"/>
                    <a:gd name="connsiteX26-5743" fmla="*/ 3797300 w 10337800"/>
                    <a:gd name="connsiteY26-5744" fmla="*/ 114300 h 267964"/>
                    <a:gd name="connsiteX27-5745" fmla="*/ 4114800 w 10337800"/>
                    <a:gd name="connsiteY27-5746" fmla="*/ 165100 h 267964"/>
                    <a:gd name="connsiteX28-5747" fmla="*/ 4381500 w 10337800"/>
                    <a:gd name="connsiteY28-5748" fmla="*/ 165100 h 267964"/>
                    <a:gd name="connsiteX29-5749" fmla="*/ 4559300 w 10337800"/>
                    <a:gd name="connsiteY29-5750" fmla="*/ 88900 h 267964"/>
                    <a:gd name="connsiteX30-5751" fmla="*/ 4813300 w 10337800"/>
                    <a:gd name="connsiteY30-5752" fmla="*/ 139700 h 267964"/>
                    <a:gd name="connsiteX31-5753" fmla="*/ 4965700 w 10337800"/>
                    <a:gd name="connsiteY31-5754" fmla="*/ 76200 h 267964"/>
                    <a:gd name="connsiteX32-5755" fmla="*/ 5194300 w 10337800"/>
                    <a:gd name="connsiteY32-5756" fmla="*/ 241300 h 267964"/>
                    <a:gd name="connsiteX33-5757" fmla="*/ 5410200 w 10337800"/>
                    <a:gd name="connsiteY33-5758" fmla="*/ 139700 h 267964"/>
                    <a:gd name="connsiteX34-5759" fmla="*/ 5499100 w 10337800"/>
                    <a:gd name="connsiteY34-5760" fmla="*/ 88900 h 267964"/>
                    <a:gd name="connsiteX35-5761" fmla="*/ 5626100 w 10337800"/>
                    <a:gd name="connsiteY35-5762" fmla="*/ 228600 h 267964"/>
                    <a:gd name="connsiteX36-5763" fmla="*/ 5753100 w 10337800"/>
                    <a:gd name="connsiteY36-5764" fmla="*/ 190500 h 267964"/>
                    <a:gd name="connsiteX37-5765" fmla="*/ 5918200 w 10337800"/>
                    <a:gd name="connsiteY37-5766" fmla="*/ 165100 h 267964"/>
                    <a:gd name="connsiteX38-5767" fmla="*/ 6134100 w 10337800"/>
                    <a:gd name="connsiteY38-5768" fmla="*/ 76200 h 267964"/>
                    <a:gd name="connsiteX39-5769" fmla="*/ 6477000 w 10337800"/>
                    <a:gd name="connsiteY39-5770" fmla="*/ 114300 h 267964"/>
                    <a:gd name="connsiteX40-5771" fmla="*/ 6832600 w 10337800"/>
                    <a:gd name="connsiteY40-5772" fmla="*/ 101600 h 267964"/>
                    <a:gd name="connsiteX41-5773" fmla="*/ 6997700 w 10337800"/>
                    <a:gd name="connsiteY41-5774" fmla="*/ 88900 h 267964"/>
                    <a:gd name="connsiteX42-5775" fmla="*/ 7124700 w 10337800"/>
                    <a:gd name="connsiteY42-5776" fmla="*/ 177800 h 267964"/>
                    <a:gd name="connsiteX43-5777" fmla="*/ 7277100 w 10337800"/>
                    <a:gd name="connsiteY43-5778" fmla="*/ 114300 h 267964"/>
                    <a:gd name="connsiteX44-5779" fmla="*/ 7505700 w 10337800"/>
                    <a:gd name="connsiteY44-5780" fmla="*/ 177800 h 267964"/>
                    <a:gd name="connsiteX45-5781" fmla="*/ 7772400 w 10337800"/>
                    <a:gd name="connsiteY45-5782" fmla="*/ 152400 h 267964"/>
                    <a:gd name="connsiteX46-5783" fmla="*/ 7823200 w 10337800"/>
                    <a:gd name="connsiteY46-5784" fmla="*/ 76200 h 267964"/>
                    <a:gd name="connsiteX47-5785" fmla="*/ 7988300 w 10337800"/>
                    <a:gd name="connsiteY47-5786" fmla="*/ 152400 h 267964"/>
                    <a:gd name="connsiteX48-5787" fmla="*/ 8216900 w 10337800"/>
                    <a:gd name="connsiteY48-5788" fmla="*/ 152400 h 267964"/>
                    <a:gd name="connsiteX49-5789" fmla="*/ 8407400 w 10337800"/>
                    <a:gd name="connsiteY49-5790" fmla="*/ 127000 h 267964"/>
                    <a:gd name="connsiteX50-5791" fmla="*/ 8775700 w 10337800"/>
                    <a:gd name="connsiteY50-5792" fmla="*/ 241300 h 267964"/>
                    <a:gd name="connsiteX51-5793" fmla="*/ 8978900 w 10337800"/>
                    <a:gd name="connsiteY51-5794" fmla="*/ 152400 h 267964"/>
                    <a:gd name="connsiteX52-5795" fmla="*/ 9144000 w 10337800"/>
                    <a:gd name="connsiteY52-5796" fmla="*/ 228600 h 267964"/>
                    <a:gd name="connsiteX53-5797" fmla="*/ 9194800 w 10337800"/>
                    <a:gd name="connsiteY53-5798" fmla="*/ 165100 h 267964"/>
                    <a:gd name="connsiteX54-5799" fmla="*/ 9309100 w 10337800"/>
                    <a:gd name="connsiteY54-5800" fmla="*/ 266700 h 267964"/>
                    <a:gd name="connsiteX55-5801" fmla="*/ 9525000 w 10337800"/>
                    <a:gd name="connsiteY55-5802" fmla="*/ 215900 h 267964"/>
                    <a:gd name="connsiteX56-5803" fmla="*/ 9563100 w 10337800"/>
                    <a:gd name="connsiteY56-5804" fmla="*/ 127000 h 267964"/>
                    <a:gd name="connsiteX57-5805" fmla="*/ 9740900 w 10337800"/>
                    <a:gd name="connsiteY57-5806" fmla="*/ 177800 h 267964"/>
                    <a:gd name="connsiteX58-5807" fmla="*/ 10147300 w 10337800"/>
                    <a:gd name="connsiteY58-5808" fmla="*/ 190500 h 267964"/>
                    <a:gd name="connsiteX59-5809" fmla="*/ 10325100 w 10337800"/>
                    <a:gd name="connsiteY59-5810" fmla="*/ 88900 h 267964"/>
                    <a:gd name="connsiteX60-5811" fmla="*/ 10337800 w 10337800"/>
                    <a:gd name="connsiteY60-5812" fmla="*/ 12700 h 267964"/>
                    <a:gd name="connsiteX61-5813" fmla="*/ 0 w 10337800"/>
                    <a:gd name="connsiteY61-5814" fmla="*/ 0 h 267964"/>
                    <a:gd name="connsiteX62-5815" fmla="*/ 63500 w 10337800"/>
                    <a:gd name="connsiteY62-5816" fmla="*/ 88900 h 267964"/>
                    <a:gd name="connsiteX0-5817" fmla="*/ 63500 w 10337800"/>
                    <a:gd name="connsiteY0-5818" fmla="*/ 88900 h 267964"/>
                    <a:gd name="connsiteX1-5819" fmla="*/ 139700 w 10337800"/>
                    <a:gd name="connsiteY1-5820" fmla="*/ 190500 h 267964"/>
                    <a:gd name="connsiteX2-5821" fmla="*/ 279400 w 10337800"/>
                    <a:gd name="connsiteY2-5822" fmla="*/ 190500 h 267964"/>
                    <a:gd name="connsiteX3-5823" fmla="*/ 292100 w 10337800"/>
                    <a:gd name="connsiteY3-5824" fmla="*/ 114300 h 267964"/>
                    <a:gd name="connsiteX4-5825" fmla="*/ 431800 w 10337800"/>
                    <a:gd name="connsiteY4-5826" fmla="*/ 101600 h 267964"/>
                    <a:gd name="connsiteX5-5827" fmla="*/ 482600 w 10337800"/>
                    <a:gd name="connsiteY5-5828" fmla="*/ 203200 h 267964"/>
                    <a:gd name="connsiteX6-5829" fmla="*/ 711200 w 10337800"/>
                    <a:gd name="connsiteY6-5830" fmla="*/ 254000 h 267964"/>
                    <a:gd name="connsiteX7-5831" fmla="*/ 800100 w 10337800"/>
                    <a:gd name="connsiteY7-5832" fmla="*/ 127000 h 267964"/>
                    <a:gd name="connsiteX8-5833" fmla="*/ 952500 w 10337800"/>
                    <a:gd name="connsiteY8-5834" fmla="*/ 127000 h 267964"/>
                    <a:gd name="connsiteX9-5835" fmla="*/ 1066800 w 10337800"/>
                    <a:gd name="connsiteY9-5836" fmla="*/ 228600 h 267964"/>
                    <a:gd name="connsiteX10-5837" fmla="*/ 1130300 w 10337800"/>
                    <a:gd name="connsiteY10-5838" fmla="*/ 177800 h 267964"/>
                    <a:gd name="connsiteX11-5839" fmla="*/ 1193800 w 10337800"/>
                    <a:gd name="connsiteY11-5840" fmla="*/ 127000 h 267964"/>
                    <a:gd name="connsiteX12-5841" fmla="*/ 1270000 w 10337800"/>
                    <a:gd name="connsiteY12-5842" fmla="*/ 139700 h 267964"/>
                    <a:gd name="connsiteX13-5843" fmla="*/ 1308100 w 10337800"/>
                    <a:gd name="connsiteY13-5844" fmla="*/ 101600 h 267964"/>
                    <a:gd name="connsiteX14-5845" fmla="*/ 1409700 w 10337800"/>
                    <a:gd name="connsiteY14-5846" fmla="*/ 139700 h 267964"/>
                    <a:gd name="connsiteX15-5847" fmla="*/ 1473200 w 10337800"/>
                    <a:gd name="connsiteY15-5848" fmla="*/ 165100 h 267964"/>
                    <a:gd name="connsiteX16-5849" fmla="*/ 1536700 w 10337800"/>
                    <a:gd name="connsiteY16-5850" fmla="*/ 76200 h 267964"/>
                    <a:gd name="connsiteX17-5851" fmla="*/ 1638300 w 10337800"/>
                    <a:gd name="connsiteY17-5852" fmla="*/ 165100 h 267964"/>
                    <a:gd name="connsiteX18-5853" fmla="*/ 1943100 w 10337800"/>
                    <a:gd name="connsiteY18-5854" fmla="*/ 152400 h 267964"/>
                    <a:gd name="connsiteX19-5855" fmla="*/ 2032000 w 10337800"/>
                    <a:gd name="connsiteY19-5856" fmla="*/ 88900 h 267964"/>
                    <a:gd name="connsiteX20-5857" fmla="*/ 2146300 w 10337800"/>
                    <a:gd name="connsiteY20-5858" fmla="*/ 152400 h 267964"/>
                    <a:gd name="connsiteX21-5859" fmla="*/ 2336800 w 10337800"/>
                    <a:gd name="connsiteY21-5860" fmla="*/ 127000 h 267964"/>
                    <a:gd name="connsiteX22-5861" fmla="*/ 2527300 w 10337800"/>
                    <a:gd name="connsiteY22-5862" fmla="*/ 177800 h 267964"/>
                    <a:gd name="connsiteX23-5863" fmla="*/ 2692400 w 10337800"/>
                    <a:gd name="connsiteY23-5864" fmla="*/ 88900 h 267964"/>
                    <a:gd name="connsiteX24-5865" fmla="*/ 3162300 w 10337800"/>
                    <a:gd name="connsiteY24-5866" fmla="*/ 139700 h 267964"/>
                    <a:gd name="connsiteX25-5867" fmla="*/ 3683000 w 10337800"/>
                    <a:gd name="connsiteY25-5868" fmla="*/ 127000 h 267964"/>
                    <a:gd name="connsiteX26-5869" fmla="*/ 3797300 w 10337800"/>
                    <a:gd name="connsiteY26-5870" fmla="*/ 114300 h 267964"/>
                    <a:gd name="connsiteX27-5871" fmla="*/ 4114800 w 10337800"/>
                    <a:gd name="connsiteY27-5872" fmla="*/ 165100 h 267964"/>
                    <a:gd name="connsiteX28-5873" fmla="*/ 4381500 w 10337800"/>
                    <a:gd name="connsiteY28-5874" fmla="*/ 165100 h 267964"/>
                    <a:gd name="connsiteX29-5875" fmla="*/ 4559300 w 10337800"/>
                    <a:gd name="connsiteY29-5876" fmla="*/ 88900 h 267964"/>
                    <a:gd name="connsiteX30-5877" fmla="*/ 4813300 w 10337800"/>
                    <a:gd name="connsiteY30-5878" fmla="*/ 139700 h 267964"/>
                    <a:gd name="connsiteX31-5879" fmla="*/ 4965700 w 10337800"/>
                    <a:gd name="connsiteY31-5880" fmla="*/ 76200 h 267964"/>
                    <a:gd name="connsiteX32-5881" fmla="*/ 5194300 w 10337800"/>
                    <a:gd name="connsiteY32-5882" fmla="*/ 241300 h 267964"/>
                    <a:gd name="connsiteX33-5883" fmla="*/ 5410200 w 10337800"/>
                    <a:gd name="connsiteY33-5884" fmla="*/ 139700 h 267964"/>
                    <a:gd name="connsiteX34-5885" fmla="*/ 5499100 w 10337800"/>
                    <a:gd name="connsiteY34-5886" fmla="*/ 88900 h 267964"/>
                    <a:gd name="connsiteX35-5887" fmla="*/ 5626100 w 10337800"/>
                    <a:gd name="connsiteY35-5888" fmla="*/ 228600 h 267964"/>
                    <a:gd name="connsiteX36-5889" fmla="*/ 5753100 w 10337800"/>
                    <a:gd name="connsiteY36-5890" fmla="*/ 190500 h 267964"/>
                    <a:gd name="connsiteX37-5891" fmla="*/ 5918200 w 10337800"/>
                    <a:gd name="connsiteY37-5892" fmla="*/ 165100 h 267964"/>
                    <a:gd name="connsiteX38-5893" fmla="*/ 6134100 w 10337800"/>
                    <a:gd name="connsiteY38-5894" fmla="*/ 76200 h 267964"/>
                    <a:gd name="connsiteX39-5895" fmla="*/ 6477000 w 10337800"/>
                    <a:gd name="connsiteY39-5896" fmla="*/ 114300 h 267964"/>
                    <a:gd name="connsiteX40-5897" fmla="*/ 6832600 w 10337800"/>
                    <a:gd name="connsiteY40-5898" fmla="*/ 101600 h 267964"/>
                    <a:gd name="connsiteX41-5899" fmla="*/ 6997700 w 10337800"/>
                    <a:gd name="connsiteY41-5900" fmla="*/ 88900 h 267964"/>
                    <a:gd name="connsiteX42-5901" fmla="*/ 7124700 w 10337800"/>
                    <a:gd name="connsiteY42-5902" fmla="*/ 177800 h 267964"/>
                    <a:gd name="connsiteX43-5903" fmla="*/ 7277100 w 10337800"/>
                    <a:gd name="connsiteY43-5904" fmla="*/ 114300 h 267964"/>
                    <a:gd name="connsiteX44-5905" fmla="*/ 7505700 w 10337800"/>
                    <a:gd name="connsiteY44-5906" fmla="*/ 177800 h 267964"/>
                    <a:gd name="connsiteX45-5907" fmla="*/ 7772400 w 10337800"/>
                    <a:gd name="connsiteY45-5908" fmla="*/ 152400 h 267964"/>
                    <a:gd name="connsiteX46-5909" fmla="*/ 7823200 w 10337800"/>
                    <a:gd name="connsiteY46-5910" fmla="*/ 76200 h 267964"/>
                    <a:gd name="connsiteX47-5911" fmla="*/ 7988300 w 10337800"/>
                    <a:gd name="connsiteY47-5912" fmla="*/ 152400 h 267964"/>
                    <a:gd name="connsiteX48-5913" fmla="*/ 8216900 w 10337800"/>
                    <a:gd name="connsiteY48-5914" fmla="*/ 152400 h 267964"/>
                    <a:gd name="connsiteX49-5915" fmla="*/ 8407400 w 10337800"/>
                    <a:gd name="connsiteY49-5916" fmla="*/ 127000 h 267964"/>
                    <a:gd name="connsiteX50-5917" fmla="*/ 8775700 w 10337800"/>
                    <a:gd name="connsiteY50-5918" fmla="*/ 241300 h 267964"/>
                    <a:gd name="connsiteX51-5919" fmla="*/ 8978900 w 10337800"/>
                    <a:gd name="connsiteY51-5920" fmla="*/ 152400 h 267964"/>
                    <a:gd name="connsiteX52-5921" fmla="*/ 9144000 w 10337800"/>
                    <a:gd name="connsiteY52-5922" fmla="*/ 228600 h 267964"/>
                    <a:gd name="connsiteX53-5923" fmla="*/ 9194800 w 10337800"/>
                    <a:gd name="connsiteY53-5924" fmla="*/ 165100 h 267964"/>
                    <a:gd name="connsiteX54-5925" fmla="*/ 9309100 w 10337800"/>
                    <a:gd name="connsiteY54-5926" fmla="*/ 266700 h 267964"/>
                    <a:gd name="connsiteX55-5927" fmla="*/ 9525000 w 10337800"/>
                    <a:gd name="connsiteY55-5928" fmla="*/ 215900 h 267964"/>
                    <a:gd name="connsiteX56-5929" fmla="*/ 9563100 w 10337800"/>
                    <a:gd name="connsiteY56-5930" fmla="*/ 127000 h 267964"/>
                    <a:gd name="connsiteX57-5931" fmla="*/ 9740900 w 10337800"/>
                    <a:gd name="connsiteY57-5932" fmla="*/ 177800 h 267964"/>
                    <a:gd name="connsiteX58-5933" fmla="*/ 10147300 w 10337800"/>
                    <a:gd name="connsiteY58-5934" fmla="*/ 190500 h 267964"/>
                    <a:gd name="connsiteX59-5935" fmla="*/ 10325100 w 10337800"/>
                    <a:gd name="connsiteY59-5936" fmla="*/ 88900 h 267964"/>
                    <a:gd name="connsiteX60-5937" fmla="*/ 10337800 w 10337800"/>
                    <a:gd name="connsiteY60-5938" fmla="*/ 12700 h 267964"/>
                    <a:gd name="connsiteX61-5939" fmla="*/ 0 w 10337800"/>
                    <a:gd name="connsiteY61-5940" fmla="*/ 0 h 267964"/>
                    <a:gd name="connsiteX62-5941" fmla="*/ 63500 w 10337800"/>
                    <a:gd name="connsiteY62-5942" fmla="*/ 88900 h 267964"/>
                    <a:gd name="connsiteX0-5943" fmla="*/ 63500 w 10337800"/>
                    <a:gd name="connsiteY0-5944" fmla="*/ 88900 h 267964"/>
                    <a:gd name="connsiteX1-5945" fmla="*/ 139700 w 10337800"/>
                    <a:gd name="connsiteY1-5946" fmla="*/ 190500 h 267964"/>
                    <a:gd name="connsiteX2-5947" fmla="*/ 279400 w 10337800"/>
                    <a:gd name="connsiteY2-5948" fmla="*/ 190500 h 267964"/>
                    <a:gd name="connsiteX3-5949" fmla="*/ 292100 w 10337800"/>
                    <a:gd name="connsiteY3-5950" fmla="*/ 114300 h 267964"/>
                    <a:gd name="connsiteX4-5951" fmla="*/ 431800 w 10337800"/>
                    <a:gd name="connsiteY4-5952" fmla="*/ 101600 h 267964"/>
                    <a:gd name="connsiteX5-5953" fmla="*/ 482600 w 10337800"/>
                    <a:gd name="connsiteY5-5954" fmla="*/ 203200 h 267964"/>
                    <a:gd name="connsiteX6-5955" fmla="*/ 711200 w 10337800"/>
                    <a:gd name="connsiteY6-5956" fmla="*/ 254000 h 267964"/>
                    <a:gd name="connsiteX7-5957" fmla="*/ 800100 w 10337800"/>
                    <a:gd name="connsiteY7-5958" fmla="*/ 127000 h 267964"/>
                    <a:gd name="connsiteX8-5959" fmla="*/ 952500 w 10337800"/>
                    <a:gd name="connsiteY8-5960" fmla="*/ 127000 h 267964"/>
                    <a:gd name="connsiteX9-5961" fmla="*/ 1066800 w 10337800"/>
                    <a:gd name="connsiteY9-5962" fmla="*/ 228600 h 267964"/>
                    <a:gd name="connsiteX10-5963" fmla="*/ 1130300 w 10337800"/>
                    <a:gd name="connsiteY10-5964" fmla="*/ 177800 h 267964"/>
                    <a:gd name="connsiteX11-5965" fmla="*/ 1193800 w 10337800"/>
                    <a:gd name="connsiteY11-5966" fmla="*/ 127000 h 267964"/>
                    <a:gd name="connsiteX12-5967" fmla="*/ 1270000 w 10337800"/>
                    <a:gd name="connsiteY12-5968" fmla="*/ 139700 h 267964"/>
                    <a:gd name="connsiteX13-5969" fmla="*/ 1308100 w 10337800"/>
                    <a:gd name="connsiteY13-5970" fmla="*/ 101600 h 267964"/>
                    <a:gd name="connsiteX14-5971" fmla="*/ 1409700 w 10337800"/>
                    <a:gd name="connsiteY14-5972" fmla="*/ 139700 h 267964"/>
                    <a:gd name="connsiteX15-5973" fmla="*/ 1473200 w 10337800"/>
                    <a:gd name="connsiteY15-5974" fmla="*/ 165100 h 267964"/>
                    <a:gd name="connsiteX16-5975" fmla="*/ 1536700 w 10337800"/>
                    <a:gd name="connsiteY16-5976" fmla="*/ 76200 h 267964"/>
                    <a:gd name="connsiteX17-5977" fmla="*/ 1638300 w 10337800"/>
                    <a:gd name="connsiteY17-5978" fmla="*/ 165100 h 267964"/>
                    <a:gd name="connsiteX18-5979" fmla="*/ 1943100 w 10337800"/>
                    <a:gd name="connsiteY18-5980" fmla="*/ 152400 h 267964"/>
                    <a:gd name="connsiteX19-5981" fmla="*/ 2032000 w 10337800"/>
                    <a:gd name="connsiteY19-5982" fmla="*/ 88900 h 267964"/>
                    <a:gd name="connsiteX20-5983" fmla="*/ 2146300 w 10337800"/>
                    <a:gd name="connsiteY20-5984" fmla="*/ 152400 h 267964"/>
                    <a:gd name="connsiteX21-5985" fmla="*/ 2336800 w 10337800"/>
                    <a:gd name="connsiteY21-5986" fmla="*/ 127000 h 267964"/>
                    <a:gd name="connsiteX22-5987" fmla="*/ 2527300 w 10337800"/>
                    <a:gd name="connsiteY22-5988" fmla="*/ 177800 h 267964"/>
                    <a:gd name="connsiteX23-5989" fmla="*/ 2692400 w 10337800"/>
                    <a:gd name="connsiteY23-5990" fmla="*/ 88900 h 267964"/>
                    <a:gd name="connsiteX24-5991" fmla="*/ 3162300 w 10337800"/>
                    <a:gd name="connsiteY24-5992" fmla="*/ 139700 h 267964"/>
                    <a:gd name="connsiteX25-5993" fmla="*/ 3683000 w 10337800"/>
                    <a:gd name="connsiteY25-5994" fmla="*/ 127000 h 267964"/>
                    <a:gd name="connsiteX26-5995" fmla="*/ 3797300 w 10337800"/>
                    <a:gd name="connsiteY26-5996" fmla="*/ 114300 h 267964"/>
                    <a:gd name="connsiteX27-5997" fmla="*/ 4114800 w 10337800"/>
                    <a:gd name="connsiteY27-5998" fmla="*/ 165100 h 267964"/>
                    <a:gd name="connsiteX28-5999" fmla="*/ 4381500 w 10337800"/>
                    <a:gd name="connsiteY28-6000" fmla="*/ 165100 h 267964"/>
                    <a:gd name="connsiteX29-6001" fmla="*/ 4559300 w 10337800"/>
                    <a:gd name="connsiteY29-6002" fmla="*/ 88900 h 267964"/>
                    <a:gd name="connsiteX30-6003" fmla="*/ 4813300 w 10337800"/>
                    <a:gd name="connsiteY30-6004" fmla="*/ 139700 h 267964"/>
                    <a:gd name="connsiteX31-6005" fmla="*/ 4965700 w 10337800"/>
                    <a:gd name="connsiteY31-6006" fmla="*/ 76200 h 267964"/>
                    <a:gd name="connsiteX32-6007" fmla="*/ 5194300 w 10337800"/>
                    <a:gd name="connsiteY32-6008" fmla="*/ 241300 h 267964"/>
                    <a:gd name="connsiteX33-6009" fmla="*/ 5410200 w 10337800"/>
                    <a:gd name="connsiteY33-6010" fmla="*/ 139700 h 267964"/>
                    <a:gd name="connsiteX34-6011" fmla="*/ 5499100 w 10337800"/>
                    <a:gd name="connsiteY34-6012" fmla="*/ 88900 h 267964"/>
                    <a:gd name="connsiteX35-6013" fmla="*/ 5626100 w 10337800"/>
                    <a:gd name="connsiteY35-6014" fmla="*/ 228600 h 267964"/>
                    <a:gd name="connsiteX36-6015" fmla="*/ 5753100 w 10337800"/>
                    <a:gd name="connsiteY36-6016" fmla="*/ 190500 h 267964"/>
                    <a:gd name="connsiteX37-6017" fmla="*/ 5918200 w 10337800"/>
                    <a:gd name="connsiteY37-6018" fmla="*/ 165100 h 267964"/>
                    <a:gd name="connsiteX38-6019" fmla="*/ 6134100 w 10337800"/>
                    <a:gd name="connsiteY38-6020" fmla="*/ 76200 h 267964"/>
                    <a:gd name="connsiteX39-6021" fmla="*/ 6477000 w 10337800"/>
                    <a:gd name="connsiteY39-6022" fmla="*/ 114300 h 267964"/>
                    <a:gd name="connsiteX40-6023" fmla="*/ 6832600 w 10337800"/>
                    <a:gd name="connsiteY40-6024" fmla="*/ 101600 h 267964"/>
                    <a:gd name="connsiteX41-6025" fmla="*/ 6997700 w 10337800"/>
                    <a:gd name="connsiteY41-6026" fmla="*/ 88900 h 267964"/>
                    <a:gd name="connsiteX42-6027" fmla="*/ 7124700 w 10337800"/>
                    <a:gd name="connsiteY42-6028" fmla="*/ 177800 h 267964"/>
                    <a:gd name="connsiteX43-6029" fmla="*/ 7277100 w 10337800"/>
                    <a:gd name="connsiteY43-6030" fmla="*/ 114300 h 267964"/>
                    <a:gd name="connsiteX44-6031" fmla="*/ 7505700 w 10337800"/>
                    <a:gd name="connsiteY44-6032" fmla="*/ 177800 h 267964"/>
                    <a:gd name="connsiteX45-6033" fmla="*/ 7772400 w 10337800"/>
                    <a:gd name="connsiteY45-6034" fmla="*/ 152400 h 267964"/>
                    <a:gd name="connsiteX46-6035" fmla="*/ 7823200 w 10337800"/>
                    <a:gd name="connsiteY46-6036" fmla="*/ 76200 h 267964"/>
                    <a:gd name="connsiteX47-6037" fmla="*/ 7988300 w 10337800"/>
                    <a:gd name="connsiteY47-6038" fmla="*/ 152400 h 267964"/>
                    <a:gd name="connsiteX48-6039" fmla="*/ 8216900 w 10337800"/>
                    <a:gd name="connsiteY48-6040" fmla="*/ 152400 h 267964"/>
                    <a:gd name="connsiteX49-6041" fmla="*/ 8407400 w 10337800"/>
                    <a:gd name="connsiteY49-6042" fmla="*/ 127000 h 267964"/>
                    <a:gd name="connsiteX50-6043" fmla="*/ 8775700 w 10337800"/>
                    <a:gd name="connsiteY50-6044" fmla="*/ 241300 h 267964"/>
                    <a:gd name="connsiteX51-6045" fmla="*/ 8978900 w 10337800"/>
                    <a:gd name="connsiteY51-6046" fmla="*/ 152400 h 267964"/>
                    <a:gd name="connsiteX52-6047" fmla="*/ 9144000 w 10337800"/>
                    <a:gd name="connsiteY52-6048" fmla="*/ 228600 h 267964"/>
                    <a:gd name="connsiteX53-6049" fmla="*/ 9194800 w 10337800"/>
                    <a:gd name="connsiteY53-6050" fmla="*/ 165100 h 267964"/>
                    <a:gd name="connsiteX54-6051" fmla="*/ 9309100 w 10337800"/>
                    <a:gd name="connsiteY54-6052" fmla="*/ 266700 h 267964"/>
                    <a:gd name="connsiteX55-6053" fmla="*/ 9525000 w 10337800"/>
                    <a:gd name="connsiteY55-6054" fmla="*/ 215900 h 267964"/>
                    <a:gd name="connsiteX56-6055" fmla="*/ 9563100 w 10337800"/>
                    <a:gd name="connsiteY56-6056" fmla="*/ 127000 h 267964"/>
                    <a:gd name="connsiteX57-6057" fmla="*/ 9740900 w 10337800"/>
                    <a:gd name="connsiteY57-6058" fmla="*/ 177800 h 267964"/>
                    <a:gd name="connsiteX58-6059" fmla="*/ 10147300 w 10337800"/>
                    <a:gd name="connsiteY58-6060" fmla="*/ 190500 h 267964"/>
                    <a:gd name="connsiteX59-6061" fmla="*/ 10325100 w 10337800"/>
                    <a:gd name="connsiteY59-6062" fmla="*/ 88900 h 267964"/>
                    <a:gd name="connsiteX60-6063" fmla="*/ 10337800 w 10337800"/>
                    <a:gd name="connsiteY60-6064" fmla="*/ 12700 h 267964"/>
                    <a:gd name="connsiteX61-6065" fmla="*/ 0 w 10337800"/>
                    <a:gd name="connsiteY61-6066" fmla="*/ 0 h 267964"/>
                    <a:gd name="connsiteX62-6067" fmla="*/ 63500 w 10337800"/>
                    <a:gd name="connsiteY62-6068" fmla="*/ 88900 h 267964"/>
                    <a:gd name="connsiteX0-6069" fmla="*/ 63500 w 10337800"/>
                    <a:gd name="connsiteY0-6070" fmla="*/ 88900 h 267964"/>
                    <a:gd name="connsiteX1-6071" fmla="*/ 139700 w 10337800"/>
                    <a:gd name="connsiteY1-6072" fmla="*/ 190500 h 267964"/>
                    <a:gd name="connsiteX2-6073" fmla="*/ 279400 w 10337800"/>
                    <a:gd name="connsiteY2-6074" fmla="*/ 190500 h 267964"/>
                    <a:gd name="connsiteX3-6075" fmla="*/ 292100 w 10337800"/>
                    <a:gd name="connsiteY3-6076" fmla="*/ 114300 h 267964"/>
                    <a:gd name="connsiteX4-6077" fmla="*/ 431800 w 10337800"/>
                    <a:gd name="connsiteY4-6078" fmla="*/ 101600 h 267964"/>
                    <a:gd name="connsiteX5-6079" fmla="*/ 482600 w 10337800"/>
                    <a:gd name="connsiteY5-6080" fmla="*/ 203200 h 267964"/>
                    <a:gd name="connsiteX6-6081" fmla="*/ 711200 w 10337800"/>
                    <a:gd name="connsiteY6-6082" fmla="*/ 254000 h 267964"/>
                    <a:gd name="connsiteX7-6083" fmla="*/ 800100 w 10337800"/>
                    <a:gd name="connsiteY7-6084" fmla="*/ 127000 h 267964"/>
                    <a:gd name="connsiteX8-6085" fmla="*/ 952500 w 10337800"/>
                    <a:gd name="connsiteY8-6086" fmla="*/ 127000 h 267964"/>
                    <a:gd name="connsiteX9-6087" fmla="*/ 1066800 w 10337800"/>
                    <a:gd name="connsiteY9-6088" fmla="*/ 228600 h 267964"/>
                    <a:gd name="connsiteX10-6089" fmla="*/ 1130300 w 10337800"/>
                    <a:gd name="connsiteY10-6090" fmla="*/ 177800 h 267964"/>
                    <a:gd name="connsiteX11-6091" fmla="*/ 1193800 w 10337800"/>
                    <a:gd name="connsiteY11-6092" fmla="*/ 127000 h 267964"/>
                    <a:gd name="connsiteX12-6093" fmla="*/ 1270000 w 10337800"/>
                    <a:gd name="connsiteY12-6094" fmla="*/ 139700 h 267964"/>
                    <a:gd name="connsiteX13-6095" fmla="*/ 1308100 w 10337800"/>
                    <a:gd name="connsiteY13-6096" fmla="*/ 101600 h 267964"/>
                    <a:gd name="connsiteX14-6097" fmla="*/ 1409700 w 10337800"/>
                    <a:gd name="connsiteY14-6098" fmla="*/ 139700 h 267964"/>
                    <a:gd name="connsiteX15-6099" fmla="*/ 1473200 w 10337800"/>
                    <a:gd name="connsiteY15-6100" fmla="*/ 165100 h 267964"/>
                    <a:gd name="connsiteX16-6101" fmla="*/ 1536700 w 10337800"/>
                    <a:gd name="connsiteY16-6102" fmla="*/ 76200 h 267964"/>
                    <a:gd name="connsiteX17-6103" fmla="*/ 1638300 w 10337800"/>
                    <a:gd name="connsiteY17-6104" fmla="*/ 165100 h 267964"/>
                    <a:gd name="connsiteX18-6105" fmla="*/ 1943100 w 10337800"/>
                    <a:gd name="connsiteY18-6106" fmla="*/ 152400 h 267964"/>
                    <a:gd name="connsiteX19-6107" fmla="*/ 2032000 w 10337800"/>
                    <a:gd name="connsiteY19-6108" fmla="*/ 88900 h 267964"/>
                    <a:gd name="connsiteX20-6109" fmla="*/ 2146300 w 10337800"/>
                    <a:gd name="connsiteY20-6110" fmla="*/ 152400 h 267964"/>
                    <a:gd name="connsiteX21-6111" fmla="*/ 2336800 w 10337800"/>
                    <a:gd name="connsiteY21-6112" fmla="*/ 127000 h 267964"/>
                    <a:gd name="connsiteX22-6113" fmla="*/ 2527300 w 10337800"/>
                    <a:gd name="connsiteY22-6114" fmla="*/ 177800 h 267964"/>
                    <a:gd name="connsiteX23-6115" fmla="*/ 2692400 w 10337800"/>
                    <a:gd name="connsiteY23-6116" fmla="*/ 88900 h 267964"/>
                    <a:gd name="connsiteX24-6117" fmla="*/ 3162300 w 10337800"/>
                    <a:gd name="connsiteY24-6118" fmla="*/ 139700 h 267964"/>
                    <a:gd name="connsiteX25-6119" fmla="*/ 3683000 w 10337800"/>
                    <a:gd name="connsiteY25-6120" fmla="*/ 127000 h 267964"/>
                    <a:gd name="connsiteX26-6121" fmla="*/ 3797300 w 10337800"/>
                    <a:gd name="connsiteY26-6122" fmla="*/ 114300 h 267964"/>
                    <a:gd name="connsiteX27-6123" fmla="*/ 4114800 w 10337800"/>
                    <a:gd name="connsiteY27-6124" fmla="*/ 165100 h 267964"/>
                    <a:gd name="connsiteX28-6125" fmla="*/ 4381500 w 10337800"/>
                    <a:gd name="connsiteY28-6126" fmla="*/ 165100 h 267964"/>
                    <a:gd name="connsiteX29-6127" fmla="*/ 4559300 w 10337800"/>
                    <a:gd name="connsiteY29-6128" fmla="*/ 88900 h 267964"/>
                    <a:gd name="connsiteX30-6129" fmla="*/ 4813300 w 10337800"/>
                    <a:gd name="connsiteY30-6130" fmla="*/ 139700 h 267964"/>
                    <a:gd name="connsiteX31-6131" fmla="*/ 4965700 w 10337800"/>
                    <a:gd name="connsiteY31-6132" fmla="*/ 76200 h 267964"/>
                    <a:gd name="connsiteX32-6133" fmla="*/ 5194300 w 10337800"/>
                    <a:gd name="connsiteY32-6134" fmla="*/ 241300 h 267964"/>
                    <a:gd name="connsiteX33-6135" fmla="*/ 5410200 w 10337800"/>
                    <a:gd name="connsiteY33-6136" fmla="*/ 139700 h 267964"/>
                    <a:gd name="connsiteX34-6137" fmla="*/ 5499100 w 10337800"/>
                    <a:gd name="connsiteY34-6138" fmla="*/ 88900 h 267964"/>
                    <a:gd name="connsiteX35-6139" fmla="*/ 5626100 w 10337800"/>
                    <a:gd name="connsiteY35-6140" fmla="*/ 228600 h 267964"/>
                    <a:gd name="connsiteX36-6141" fmla="*/ 5753100 w 10337800"/>
                    <a:gd name="connsiteY36-6142" fmla="*/ 190500 h 267964"/>
                    <a:gd name="connsiteX37-6143" fmla="*/ 5918200 w 10337800"/>
                    <a:gd name="connsiteY37-6144" fmla="*/ 165100 h 267964"/>
                    <a:gd name="connsiteX38-6145" fmla="*/ 6134100 w 10337800"/>
                    <a:gd name="connsiteY38-6146" fmla="*/ 76200 h 267964"/>
                    <a:gd name="connsiteX39-6147" fmla="*/ 6477000 w 10337800"/>
                    <a:gd name="connsiteY39-6148" fmla="*/ 114300 h 267964"/>
                    <a:gd name="connsiteX40-6149" fmla="*/ 6832600 w 10337800"/>
                    <a:gd name="connsiteY40-6150" fmla="*/ 101600 h 267964"/>
                    <a:gd name="connsiteX41-6151" fmla="*/ 6997700 w 10337800"/>
                    <a:gd name="connsiteY41-6152" fmla="*/ 88900 h 267964"/>
                    <a:gd name="connsiteX42-6153" fmla="*/ 7124700 w 10337800"/>
                    <a:gd name="connsiteY42-6154" fmla="*/ 177800 h 267964"/>
                    <a:gd name="connsiteX43-6155" fmla="*/ 7277100 w 10337800"/>
                    <a:gd name="connsiteY43-6156" fmla="*/ 114300 h 267964"/>
                    <a:gd name="connsiteX44-6157" fmla="*/ 7505700 w 10337800"/>
                    <a:gd name="connsiteY44-6158" fmla="*/ 177800 h 267964"/>
                    <a:gd name="connsiteX45-6159" fmla="*/ 7772400 w 10337800"/>
                    <a:gd name="connsiteY45-6160" fmla="*/ 152400 h 267964"/>
                    <a:gd name="connsiteX46-6161" fmla="*/ 7823200 w 10337800"/>
                    <a:gd name="connsiteY46-6162" fmla="*/ 76200 h 267964"/>
                    <a:gd name="connsiteX47-6163" fmla="*/ 7988300 w 10337800"/>
                    <a:gd name="connsiteY47-6164" fmla="*/ 152400 h 267964"/>
                    <a:gd name="connsiteX48-6165" fmla="*/ 8216900 w 10337800"/>
                    <a:gd name="connsiteY48-6166" fmla="*/ 152400 h 267964"/>
                    <a:gd name="connsiteX49-6167" fmla="*/ 8407400 w 10337800"/>
                    <a:gd name="connsiteY49-6168" fmla="*/ 127000 h 267964"/>
                    <a:gd name="connsiteX50-6169" fmla="*/ 8775700 w 10337800"/>
                    <a:gd name="connsiteY50-6170" fmla="*/ 241300 h 267964"/>
                    <a:gd name="connsiteX51-6171" fmla="*/ 8978900 w 10337800"/>
                    <a:gd name="connsiteY51-6172" fmla="*/ 152400 h 267964"/>
                    <a:gd name="connsiteX52-6173" fmla="*/ 9144000 w 10337800"/>
                    <a:gd name="connsiteY52-6174" fmla="*/ 228600 h 267964"/>
                    <a:gd name="connsiteX53-6175" fmla="*/ 9194800 w 10337800"/>
                    <a:gd name="connsiteY53-6176" fmla="*/ 165100 h 267964"/>
                    <a:gd name="connsiteX54-6177" fmla="*/ 9309100 w 10337800"/>
                    <a:gd name="connsiteY54-6178" fmla="*/ 266700 h 267964"/>
                    <a:gd name="connsiteX55-6179" fmla="*/ 9525000 w 10337800"/>
                    <a:gd name="connsiteY55-6180" fmla="*/ 215900 h 267964"/>
                    <a:gd name="connsiteX56-6181" fmla="*/ 9563100 w 10337800"/>
                    <a:gd name="connsiteY56-6182" fmla="*/ 127000 h 267964"/>
                    <a:gd name="connsiteX57-6183" fmla="*/ 9740900 w 10337800"/>
                    <a:gd name="connsiteY57-6184" fmla="*/ 177800 h 267964"/>
                    <a:gd name="connsiteX58-6185" fmla="*/ 10147300 w 10337800"/>
                    <a:gd name="connsiteY58-6186" fmla="*/ 190500 h 267964"/>
                    <a:gd name="connsiteX59-6187" fmla="*/ 10325100 w 10337800"/>
                    <a:gd name="connsiteY59-6188" fmla="*/ 88900 h 267964"/>
                    <a:gd name="connsiteX60-6189" fmla="*/ 10337800 w 10337800"/>
                    <a:gd name="connsiteY60-6190" fmla="*/ 12700 h 267964"/>
                    <a:gd name="connsiteX61-6191" fmla="*/ 0 w 10337800"/>
                    <a:gd name="connsiteY61-6192" fmla="*/ 0 h 267964"/>
                    <a:gd name="connsiteX62-6193" fmla="*/ 63500 w 10337800"/>
                    <a:gd name="connsiteY62-6194" fmla="*/ 88900 h 267964"/>
                    <a:gd name="connsiteX0-6195" fmla="*/ 63500 w 10337800"/>
                    <a:gd name="connsiteY0-6196" fmla="*/ 88900 h 267964"/>
                    <a:gd name="connsiteX1-6197" fmla="*/ 139700 w 10337800"/>
                    <a:gd name="connsiteY1-6198" fmla="*/ 190500 h 267964"/>
                    <a:gd name="connsiteX2-6199" fmla="*/ 279400 w 10337800"/>
                    <a:gd name="connsiteY2-6200" fmla="*/ 190500 h 267964"/>
                    <a:gd name="connsiteX3-6201" fmla="*/ 292100 w 10337800"/>
                    <a:gd name="connsiteY3-6202" fmla="*/ 114300 h 267964"/>
                    <a:gd name="connsiteX4-6203" fmla="*/ 431800 w 10337800"/>
                    <a:gd name="connsiteY4-6204" fmla="*/ 101600 h 267964"/>
                    <a:gd name="connsiteX5-6205" fmla="*/ 482600 w 10337800"/>
                    <a:gd name="connsiteY5-6206" fmla="*/ 203200 h 267964"/>
                    <a:gd name="connsiteX6-6207" fmla="*/ 711200 w 10337800"/>
                    <a:gd name="connsiteY6-6208" fmla="*/ 254000 h 267964"/>
                    <a:gd name="connsiteX7-6209" fmla="*/ 800100 w 10337800"/>
                    <a:gd name="connsiteY7-6210" fmla="*/ 127000 h 267964"/>
                    <a:gd name="connsiteX8-6211" fmla="*/ 952500 w 10337800"/>
                    <a:gd name="connsiteY8-6212" fmla="*/ 127000 h 267964"/>
                    <a:gd name="connsiteX9-6213" fmla="*/ 1066800 w 10337800"/>
                    <a:gd name="connsiteY9-6214" fmla="*/ 228600 h 267964"/>
                    <a:gd name="connsiteX10-6215" fmla="*/ 1130300 w 10337800"/>
                    <a:gd name="connsiteY10-6216" fmla="*/ 177800 h 267964"/>
                    <a:gd name="connsiteX11-6217" fmla="*/ 1193800 w 10337800"/>
                    <a:gd name="connsiteY11-6218" fmla="*/ 127000 h 267964"/>
                    <a:gd name="connsiteX12-6219" fmla="*/ 1270000 w 10337800"/>
                    <a:gd name="connsiteY12-6220" fmla="*/ 139700 h 267964"/>
                    <a:gd name="connsiteX13-6221" fmla="*/ 1308100 w 10337800"/>
                    <a:gd name="connsiteY13-6222" fmla="*/ 101600 h 267964"/>
                    <a:gd name="connsiteX14-6223" fmla="*/ 1409700 w 10337800"/>
                    <a:gd name="connsiteY14-6224" fmla="*/ 139700 h 267964"/>
                    <a:gd name="connsiteX15-6225" fmla="*/ 1473200 w 10337800"/>
                    <a:gd name="connsiteY15-6226" fmla="*/ 165100 h 267964"/>
                    <a:gd name="connsiteX16-6227" fmla="*/ 1536700 w 10337800"/>
                    <a:gd name="connsiteY16-6228" fmla="*/ 76200 h 267964"/>
                    <a:gd name="connsiteX17-6229" fmla="*/ 1638300 w 10337800"/>
                    <a:gd name="connsiteY17-6230" fmla="*/ 165100 h 267964"/>
                    <a:gd name="connsiteX18-6231" fmla="*/ 1943100 w 10337800"/>
                    <a:gd name="connsiteY18-6232" fmla="*/ 152400 h 267964"/>
                    <a:gd name="connsiteX19-6233" fmla="*/ 2032000 w 10337800"/>
                    <a:gd name="connsiteY19-6234" fmla="*/ 88900 h 267964"/>
                    <a:gd name="connsiteX20-6235" fmla="*/ 2146300 w 10337800"/>
                    <a:gd name="connsiteY20-6236" fmla="*/ 152400 h 267964"/>
                    <a:gd name="connsiteX21-6237" fmla="*/ 2336800 w 10337800"/>
                    <a:gd name="connsiteY21-6238" fmla="*/ 127000 h 267964"/>
                    <a:gd name="connsiteX22-6239" fmla="*/ 2527300 w 10337800"/>
                    <a:gd name="connsiteY22-6240" fmla="*/ 177800 h 267964"/>
                    <a:gd name="connsiteX23-6241" fmla="*/ 2692400 w 10337800"/>
                    <a:gd name="connsiteY23-6242" fmla="*/ 88900 h 267964"/>
                    <a:gd name="connsiteX24-6243" fmla="*/ 3162300 w 10337800"/>
                    <a:gd name="connsiteY24-6244" fmla="*/ 139700 h 267964"/>
                    <a:gd name="connsiteX25-6245" fmla="*/ 3683000 w 10337800"/>
                    <a:gd name="connsiteY25-6246" fmla="*/ 127000 h 267964"/>
                    <a:gd name="connsiteX26-6247" fmla="*/ 3797300 w 10337800"/>
                    <a:gd name="connsiteY26-6248" fmla="*/ 114300 h 267964"/>
                    <a:gd name="connsiteX27-6249" fmla="*/ 4114800 w 10337800"/>
                    <a:gd name="connsiteY27-6250" fmla="*/ 165100 h 267964"/>
                    <a:gd name="connsiteX28-6251" fmla="*/ 4381500 w 10337800"/>
                    <a:gd name="connsiteY28-6252" fmla="*/ 165100 h 267964"/>
                    <a:gd name="connsiteX29-6253" fmla="*/ 4559300 w 10337800"/>
                    <a:gd name="connsiteY29-6254" fmla="*/ 88900 h 267964"/>
                    <a:gd name="connsiteX30-6255" fmla="*/ 4813300 w 10337800"/>
                    <a:gd name="connsiteY30-6256" fmla="*/ 139700 h 267964"/>
                    <a:gd name="connsiteX31-6257" fmla="*/ 4965700 w 10337800"/>
                    <a:gd name="connsiteY31-6258" fmla="*/ 76200 h 267964"/>
                    <a:gd name="connsiteX32-6259" fmla="*/ 5194300 w 10337800"/>
                    <a:gd name="connsiteY32-6260" fmla="*/ 241300 h 267964"/>
                    <a:gd name="connsiteX33-6261" fmla="*/ 5410200 w 10337800"/>
                    <a:gd name="connsiteY33-6262" fmla="*/ 139700 h 267964"/>
                    <a:gd name="connsiteX34-6263" fmla="*/ 5499100 w 10337800"/>
                    <a:gd name="connsiteY34-6264" fmla="*/ 88900 h 267964"/>
                    <a:gd name="connsiteX35-6265" fmla="*/ 5626100 w 10337800"/>
                    <a:gd name="connsiteY35-6266" fmla="*/ 228600 h 267964"/>
                    <a:gd name="connsiteX36-6267" fmla="*/ 5753100 w 10337800"/>
                    <a:gd name="connsiteY36-6268" fmla="*/ 190500 h 267964"/>
                    <a:gd name="connsiteX37-6269" fmla="*/ 5918200 w 10337800"/>
                    <a:gd name="connsiteY37-6270" fmla="*/ 165100 h 267964"/>
                    <a:gd name="connsiteX38-6271" fmla="*/ 6134100 w 10337800"/>
                    <a:gd name="connsiteY38-6272" fmla="*/ 76200 h 267964"/>
                    <a:gd name="connsiteX39-6273" fmla="*/ 6477000 w 10337800"/>
                    <a:gd name="connsiteY39-6274" fmla="*/ 114300 h 267964"/>
                    <a:gd name="connsiteX40-6275" fmla="*/ 6832600 w 10337800"/>
                    <a:gd name="connsiteY40-6276" fmla="*/ 101600 h 267964"/>
                    <a:gd name="connsiteX41-6277" fmla="*/ 6997700 w 10337800"/>
                    <a:gd name="connsiteY41-6278" fmla="*/ 88900 h 267964"/>
                    <a:gd name="connsiteX42-6279" fmla="*/ 7124700 w 10337800"/>
                    <a:gd name="connsiteY42-6280" fmla="*/ 177800 h 267964"/>
                    <a:gd name="connsiteX43-6281" fmla="*/ 7277100 w 10337800"/>
                    <a:gd name="connsiteY43-6282" fmla="*/ 114300 h 267964"/>
                    <a:gd name="connsiteX44-6283" fmla="*/ 7505700 w 10337800"/>
                    <a:gd name="connsiteY44-6284" fmla="*/ 177800 h 267964"/>
                    <a:gd name="connsiteX45-6285" fmla="*/ 7772400 w 10337800"/>
                    <a:gd name="connsiteY45-6286" fmla="*/ 152400 h 267964"/>
                    <a:gd name="connsiteX46-6287" fmla="*/ 7823200 w 10337800"/>
                    <a:gd name="connsiteY46-6288" fmla="*/ 76200 h 267964"/>
                    <a:gd name="connsiteX47-6289" fmla="*/ 7988300 w 10337800"/>
                    <a:gd name="connsiteY47-6290" fmla="*/ 152400 h 267964"/>
                    <a:gd name="connsiteX48-6291" fmla="*/ 8216900 w 10337800"/>
                    <a:gd name="connsiteY48-6292" fmla="*/ 152400 h 267964"/>
                    <a:gd name="connsiteX49-6293" fmla="*/ 8407400 w 10337800"/>
                    <a:gd name="connsiteY49-6294" fmla="*/ 127000 h 267964"/>
                    <a:gd name="connsiteX50-6295" fmla="*/ 8775700 w 10337800"/>
                    <a:gd name="connsiteY50-6296" fmla="*/ 241300 h 267964"/>
                    <a:gd name="connsiteX51-6297" fmla="*/ 8978900 w 10337800"/>
                    <a:gd name="connsiteY51-6298" fmla="*/ 152400 h 267964"/>
                    <a:gd name="connsiteX52-6299" fmla="*/ 9144000 w 10337800"/>
                    <a:gd name="connsiteY52-6300" fmla="*/ 228600 h 267964"/>
                    <a:gd name="connsiteX53-6301" fmla="*/ 9194800 w 10337800"/>
                    <a:gd name="connsiteY53-6302" fmla="*/ 165100 h 267964"/>
                    <a:gd name="connsiteX54-6303" fmla="*/ 9309100 w 10337800"/>
                    <a:gd name="connsiteY54-6304" fmla="*/ 266700 h 267964"/>
                    <a:gd name="connsiteX55-6305" fmla="*/ 9525000 w 10337800"/>
                    <a:gd name="connsiteY55-6306" fmla="*/ 215900 h 267964"/>
                    <a:gd name="connsiteX56-6307" fmla="*/ 9563100 w 10337800"/>
                    <a:gd name="connsiteY56-6308" fmla="*/ 127000 h 267964"/>
                    <a:gd name="connsiteX57-6309" fmla="*/ 9740900 w 10337800"/>
                    <a:gd name="connsiteY57-6310" fmla="*/ 177800 h 267964"/>
                    <a:gd name="connsiteX58-6311" fmla="*/ 10147300 w 10337800"/>
                    <a:gd name="connsiteY58-6312" fmla="*/ 190500 h 267964"/>
                    <a:gd name="connsiteX59-6313" fmla="*/ 10325100 w 10337800"/>
                    <a:gd name="connsiteY59-6314" fmla="*/ 88900 h 267964"/>
                    <a:gd name="connsiteX60-6315" fmla="*/ 10337800 w 10337800"/>
                    <a:gd name="connsiteY60-6316" fmla="*/ 12700 h 267964"/>
                    <a:gd name="connsiteX61-6317" fmla="*/ 0 w 10337800"/>
                    <a:gd name="connsiteY61-6318" fmla="*/ 0 h 267964"/>
                    <a:gd name="connsiteX62-6319" fmla="*/ 63500 w 10337800"/>
                    <a:gd name="connsiteY62-6320" fmla="*/ 88900 h 267964"/>
                    <a:gd name="connsiteX0-6321" fmla="*/ 63500 w 10337800"/>
                    <a:gd name="connsiteY0-6322" fmla="*/ 88900 h 267964"/>
                    <a:gd name="connsiteX1-6323" fmla="*/ 139700 w 10337800"/>
                    <a:gd name="connsiteY1-6324" fmla="*/ 190500 h 267964"/>
                    <a:gd name="connsiteX2-6325" fmla="*/ 279400 w 10337800"/>
                    <a:gd name="connsiteY2-6326" fmla="*/ 190500 h 267964"/>
                    <a:gd name="connsiteX3-6327" fmla="*/ 292100 w 10337800"/>
                    <a:gd name="connsiteY3-6328" fmla="*/ 114300 h 267964"/>
                    <a:gd name="connsiteX4-6329" fmla="*/ 431800 w 10337800"/>
                    <a:gd name="connsiteY4-6330" fmla="*/ 101600 h 267964"/>
                    <a:gd name="connsiteX5-6331" fmla="*/ 482600 w 10337800"/>
                    <a:gd name="connsiteY5-6332" fmla="*/ 203200 h 267964"/>
                    <a:gd name="connsiteX6-6333" fmla="*/ 711200 w 10337800"/>
                    <a:gd name="connsiteY6-6334" fmla="*/ 254000 h 267964"/>
                    <a:gd name="connsiteX7-6335" fmla="*/ 800100 w 10337800"/>
                    <a:gd name="connsiteY7-6336" fmla="*/ 127000 h 267964"/>
                    <a:gd name="connsiteX8-6337" fmla="*/ 952500 w 10337800"/>
                    <a:gd name="connsiteY8-6338" fmla="*/ 127000 h 267964"/>
                    <a:gd name="connsiteX9-6339" fmla="*/ 1066800 w 10337800"/>
                    <a:gd name="connsiteY9-6340" fmla="*/ 228600 h 267964"/>
                    <a:gd name="connsiteX10-6341" fmla="*/ 1130300 w 10337800"/>
                    <a:gd name="connsiteY10-6342" fmla="*/ 177800 h 267964"/>
                    <a:gd name="connsiteX11-6343" fmla="*/ 1193800 w 10337800"/>
                    <a:gd name="connsiteY11-6344" fmla="*/ 127000 h 267964"/>
                    <a:gd name="connsiteX12-6345" fmla="*/ 1270000 w 10337800"/>
                    <a:gd name="connsiteY12-6346" fmla="*/ 139700 h 267964"/>
                    <a:gd name="connsiteX13-6347" fmla="*/ 1308100 w 10337800"/>
                    <a:gd name="connsiteY13-6348" fmla="*/ 101600 h 267964"/>
                    <a:gd name="connsiteX14-6349" fmla="*/ 1409700 w 10337800"/>
                    <a:gd name="connsiteY14-6350" fmla="*/ 139700 h 267964"/>
                    <a:gd name="connsiteX15-6351" fmla="*/ 1473200 w 10337800"/>
                    <a:gd name="connsiteY15-6352" fmla="*/ 165100 h 267964"/>
                    <a:gd name="connsiteX16-6353" fmla="*/ 1536700 w 10337800"/>
                    <a:gd name="connsiteY16-6354" fmla="*/ 76200 h 267964"/>
                    <a:gd name="connsiteX17-6355" fmla="*/ 1638300 w 10337800"/>
                    <a:gd name="connsiteY17-6356" fmla="*/ 165100 h 267964"/>
                    <a:gd name="connsiteX18-6357" fmla="*/ 1943100 w 10337800"/>
                    <a:gd name="connsiteY18-6358" fmla="*/ 152400 h 267964"/>
                    <a:gd name="connsiteX19-6359" fmla="*/ 2032000 w 10337800"/>
                    <a:gd name="connsiteY19-6360" fmla="*/ 88900 h 267964"/>
                    <a:gd name="connsiteX20-6361" fmla="*/ 2146300 w 10337800"/>
                    <a:gd name="connsiteY20-6362" fmla="*/ 152400 h 267964"/>
                    <a:gd name="connsiteX21-6363" fmla="*/ 2336800 w 10337800"/>
                    <a:gd name="connsiteY21-6364" fmla="*/ 127000 h 267964"/>
                    <a:gd name="connsiteX22-6365" fmla="*/ 2527300 w 10337800"/>
                    <a:gd name="connsiteY22-6366" fmla="*/ 177800 h 267964"/>
                    <a:gd name="connsiteX23-6367" fmla="*/ 2692400 w 10337800"/>
                    <a:gd name="connsiteY23-6368" fmla="*/ 88900 h 267964"/>
                    <a:gd name="connsiteX24-6369" fmla="*/ 3162300 w 10337800"/>
                    <a:gd name="connsiteY24-6370" fmla="*/ 139700 h 267964"/>
                    <a:gd name="connsiteX25-6371" fmla="*/ 3683000 w 10337800"/>
                    <a:gd name="connsiteY25-6372" fmla="*/ 127000 h 267964"/>
                    <a:gd name="connsiteX26-6373" fmla="*/ 3797300 w 10337800"/>
                    <a:gd name="connsiteY26-6374" fmla="*/ 114300 h 267964"/>
                    <a:gd name="connsiteX27-6375" fmla="*/ 4114800 w 10337800"/>
                    <a:gd name="connsiteY27-6376" fmla="*/ 165100 h 267964"/>
                    <a:gd name="connsiteX28-6377" fmla="*/ 4381500 w 10337800"/>
                    <a:gd name="connsiteY28-6378" fmla="*/ 165100 h 267964"/>
                    <a:gd name="connsiteX29-6379" fmla="*/ 4559300 w 10337800"/>
                    <a:gd name="connsiteY29-6380" fmla="*/ 88900 h 267964"/>
                    <a:gd name="connsiteX30-6381" fmla="*/ 4813300 w 10337800"/>
                    <a:gd name="connsiteY30-6382" fmla="*/ 139700 h 267964"/>
                    <a:gd name="connsiteX31-6383" fmla="*/ 4965700 w 10337800"/>
                    <a:gd name="connsiteY31-6384" fmla="*/ 76200 h 267964"/>
                    <a:gd name="connsiteX32-6385" fmla="*/ 5194300 w 10337800"/>
                    <a:gd name="connsiteY32-6386" fmla="*/ 241300 h 267964"/>
                    <a:gd name="connsiteX33-6387" fmla="*/ 5499100 w 10337800"/>
                    <a:gd name="connsiteY33-6388" fmla="*/ 88900 h 267964"/>
                    <a:gd name="connsiteX34-6389" fmla="*/ 5626100 w 10337800"/>
                    <a:gd name="connsiteY34-6390" fmla="*/ 228600 h 267964"/>
                    <a:gd name="connsiteX35-6391" fmla="*/ 5753100 w 10337800"/>
                    <a:gd name="connsiteY35-6392" fmla="*/ 190500 h 267964"/>
                    <a:gd name="connsiteX36-6393" fmla="*/ 5918200 w 10337800"/>
                    <a:gd name="connsiteY36-6394" fmla="*/ 165100 h 267964"/>
                    <a:gd name="connsiteX37-6395" fmla="*/ 6134100 w 10337800"/>
                    <a:gd name="connsiteY37-6396" fmla="*/ 76200 h 267964"/>
                    <a:gd name="connsiteX38-6397" fmla="*/ 6477000 w 10337800"/>
                    <a:gd name="connsiteY38-6398" fmla="*/ 114300 h 267964"/>
                    <a:gd name="connsiteX39-6399" fmla="*/ 6832600 w 10337800"/>
                    <a:gd name="connsiteY39-6400" fmla="*/ 101600 h 267964"/>
                    <a:gd name="connsiteX40-6401" fmla="*/ 6997700 w 10337800"/>
                    <a:gd name="connsiteY40-6402" fmla="*/ 88900 h 267964"/>
                    <a:gd name="connsiteX41-6403" fmla="*/ 7124700 w 10337800"/>
                    <a:gd name="connsiteY41-6404" fmla="*/ 177800 h 267964"/>
                    <a:gd name="connsiteX42-6405" fmla="*/ 7277100 w 10337800"/>
                    <a:gd name="connsiteY42-6406" fmla="*/ 114300 h 267964"/>
                    <a:gd name="connsiteX43-6407" fmla="*/ 7505700 w 10337800"/>
                    <a:gd name="connsiteY43-6408" fmla="*/ 177800 h 267964"/>
                    <a:gd name="connsiteX44-6409" fmla="*/ 7772400 w 10337800"/>
                    <a:gd name="connsiteY44-6410" fmla="*/ 152400 h 267964"/>
                    <a:gd name="connsiteX45-6411" fmla="*/ 7823200 w 10337800"/>
                    <a:gd name="connsiteY45-6412" fmla="*/ 76200 h 267964"/>
                    <a:gd name="connsiteX46-6413" fmla="*/ 7988300 w 10337800"/>
                    <a:gd name="connsiteY46-6414" fmla="*/ 152400 h 267964"/>
                    <a:gd name="connsiteX47-6415" fmla="*/ 8216900 w 10337800"/>
                    <a:gd name="connsiteY47-6416" fmla="*/ 152400 h 267964"/>
                    <a:gd name="connsiteX48-6417" fmla="*/ 8407400 w 10337800"/>
                    <a:gd name="connsiteY48-6418" fmla="*/ 127000 h 267964"/>
                    <a:gd name="connsiteX49-6419" fmla="*/ 8775700 w 10337800"/>
                    <a:gd name="connsiteY49-6420" fmla="*/ 241300 h 267964"/>
                    <a:gd name="connsiteX50-6421" fmla="*/ 8978900 w 10337800"/>
                    <a:gd name="connsiteY50-6422" fmla="*/ 152400 h 267964"/>
                    <a:gd name="connsiteX51-6423" fmla="*/ 9144000 w 10337800"/>
                    <a:gd name="connsiteY51-6424" fmla="*/ 228600 h 267964"/>
                    <a:gd name="connsiteX52-6425" fmla="*/ 9194800 w 10337800"/>
                    <a:gd name="connsiteY52-6426" fmla="*/ 165100 h 267964"/>
                    <a:gd name="connsiteX53-6427" fmla="*/ 9309100 w 10337800"/>
                    <a:gd name="connsiteY53-6428" fmla="*/ 266700 h 267964"/>
                    <a:gd name="connsiteX54-6429" fmla="*/ 9525000 w 10337800"/>
                    <a:gd name="connsiteY54-6430" fmla="*/ 215900 h 267964"/>
                    <a:gd name="connsiteX55-6431" fmla="*/ 9563100 w 10337800"/>
                    <a:gd name="connsiteY55-6432" fmla="*/ 127000 h 267964"/>
                    <a:gd name="connsiteX56-6433" fmla="*/ 9740900 w 10337800"/>
                    <a:gd name="connsiteY56-6434" fmla="*/ 177800 h 267964"/>
                    <a:gd name="connsiteX57-6435" fmla="*/ 10147300 w 10337800"/>
                    <a:gd name="connsiteY57-6436" fmla="*/ 190500 h 267964"/>
                    <a:gd name="connsiteX58-6437" fmla="*/ 10325100 w 10337800"/>
                    <a:gd name="connsiteY58-6438" fmla="*/ 88900 h 267964"/>
                    <a:gd name="connsiteX59-6439" fmla="*/ 10337800 w 10337800"/>
                    <a:gd name="connsiteY59-6440" fmla="*/ 12700 h 267964"/>
                    <a:gd name="connsiteX60-6441" fmla="*/ 0 w 10337800"/>
                    <a:gd name="connsiteY60-6442" fmla="*/ 0 h 267964"/>
                    <a:gd name="connsiteX61-6443" fmla="*/ 63500 w 10337800"/>
                    <a:gd name="connsiteY61-6444" fmla="*/ 88900 h 267964"/>
                    <a:gd name="connsiteX0-6445" fmla="*/ 63500 w 10337800"/>
                    <a:gd name="connsiteY0-6446" fmla="*/ 88900 h 267964"/>
                    <a:gd name="connsiteX1-6447" fmla="*/ 139700 w 10337800"/>
                    <a:gd name="connsiteY1-6448" fmla="*/ 190500 h 267964"/>
                    <a:gd name="connsiteX2-6449" fmla="*/ 279400 w 10337800"/>
                    <a:gd name="connsiteY2-6450" fmla="*/ 190500 h 267964"/>
                    <a:gd name="connsiteX3-6451" fmla="*/ 292100 w 10337800"/>
                    <a:gd name="connsiteY3-6452" fmla="*/ 114300 h 267964"/>
                    <a:gd name="connsiteX4-6453" fmla="*/ 431800 w 10337800"/>
                    <a:gd name="connsiteY4-6454" fmla="*/ 101600 h 267964"/>
                    <a:gd name="connsiteX5-6455" fmla="*/ 482600 w 10337800"/>
                    <a:gd name="connsiteY5-6456" fmla="*/ 203200 h 267964"/>
                    <a:gd name="connsiteX6-6457" fmla="*/ 711200 w 10337800"/>
                    <a:gd name="connsiteY6-6458" fmla="*/ 254000 h 267964"/>
                    <a:gd name="connsiteX7-6459" fmla="*/ 800100 w 10337800"/>
                    <a:gd name="connsiteY7-6460" fmla="*/ 127000 h 267964"/>
                    <a:gd name="connsiteX8-6461" fmla="*/ 952500 w 10337800"/>
                    <a:gd name="connsiteY8-6462" fmla="*/ 127000 h 267964"/>
                    <a:gd name="connsiteX9-6463" fmla="*/ 1066800 w 10337800"/>
                    <a:gd name="connsiteY9-6464" fmla="*/ 228600 h 267964"/>
                    <a:gd name="connsiteX10-6465" fmla="*/ 1130300 w 10337800"/>
                    <a:gd name="connsiteY10-6466" fmla="*/ 177800 h 267964"/>
                    <a:gd name="connsiteX11-6467" fmla="*/ 1193800 w 10337800"/>
                    <a:gd name="connsiteY11-6468" fmla="*/ 127000 h 267964"/>
                    <a:gd name="connsiteX12-6469" fmla="*/ 1270000 w 10337800"/>
                    <a:gd name="connsiteY12-6470" fmla="*/ 139700 h 267964"/>
                    <a:gd name="connsiteX13-6471" fmla="*/ 1308100 w 10337800"/>
                    <a:gd name="connsiteY13-6472" fmla="*/ 101600 h 267964"/>
                    <a:gd name="connsiteX14-6473" fmla="*/ 1409700 w 10337800"/>
                    <a:gd name="connsiteY14-6474" fmla="*/ 139700 h 267964"/>
                    <a:gd name="connsiteX15-6475" fmla="*/ 1473200 w 10337800"/>
                    <a:gd name="connsiteY15-6476" fmla="*/ 165100 h 267964"/>
                    <a:gd name="connsiteX16-6477" fmla="*/ 1536700 w 10337800"/>
                    <a:gd name="connsiteY16-6478" fmla="*/ 76200 h 267964"/>
                    <a:gd name="connsiteX17-6479" fmla="*/ 1638300 w 10337800"/>
                    <a:gd name="connsiteY17-6480" fmla="*/ 165100 h 267964"/>
                    <a:gd name="connsiteX18-6481" fmla="*/ 1943100 w 10337800"/>
                    <a:gd name="connsiteY18-6482" fmla="*/ 152400 h 267964"/>
                    <a:gd name="connsiteX19-6483" fmla="*/ 2032000 w 10337800"/>
                    <a:gd name="connsiteY19-6484" fmla="*/ 88900 h 267964"/>
                    <a:gd name="connsiteX20-6485" fmla="*/ 2146300 w 10337800"/>
                    <a:gd name="connsiteY20-6486" fmla="*/ 152400 h 267964"/>
                    <a:gd name="connsiteX21-6487" fmla="*/ 2336800 w 10337800"/>
                    <a:gd name="connsiteY21-6488" fmla="*/ 127000 h 267964"/>
                    <a:gd name="connsiteX22-6489" fmla="*/ 2527300 w 10337800"/>
                    <a:gd name="connsiteY22-6490" fmla="*/ 177800 h 267964"/>
                    <a:gd name="connsiteX23-6491" fmla="*/ 2692400 w 10337800"/>
                    <a:gd name="connsiteY23-6492" fmla="*/ 88900 h 267964"/>
                    <a:gd name="connsiteX24-6493" fmla="*/ 3162300 w 10337800"/>
                    <a:gd name="connsiteY24-6494" fmla="*/ 139700 h 267964"/>
                    <a:gd name="connsiteX25-6495" fmla="*/ 3683000 w 10337800"/>
                    <a:gd name="connsiteY25-6496" fmla="*/ 127000 h 267964"/>
                    <a:gd name="connsiteX26-6497" fmla="*/ 3797300 w 10337800"/>
                    <a:gd name="connsiteY26-6498" fmla="*/ 114300 h 267964"/>
                    <a:gd name="connsiteX27-6499" fmla="*/ 4114800 w 10337800"/>
                    <a:gd name="connsiteY27-6500" fmla="*/ 165100 h 267964"/>
                    <a:gd name="connsiteX28-6501" fmla="*/ 4381500 w 10337800"/>
                    <a:gd name="connsiteY28-6502" fmla="*/ 165100 h 267964"/>
                    <a:gd name="connsiteX29-6503" fmla="*/ 4559300 w 10337800"/>
                    <a:gd name="connsiteY29-6504" fmla="*/ 88900 h 267964"/>
                    <a:gd name="connsiteX30-6505" fmla="*/ 4813300 w 10337800"/>
                    <a:gd name="connsiteY30-6506" fmla="*/ 139700 h 267964"/>
                    <a:gd name="connsiteX31-6507" fmla="*/ 4965700 w 10337800"/>
                    <a:gd name="connsiteY31-6508" fmla="*/ 76200 h 267964"/>
                    <a:gd name="connsiteX32-6509" fmla="*/ 5194300 w 10337800"/>
                    <a:gd name="connsiteY32-6510" fmla="*/ 241300 h 267964"/>
                    <a:gd name="connsiteX33-6511" fmla="*/ 5499100 w 10337800"/>
                    <a:gd name="connsiteY33-6512" fmla="*/ 88900 h 267964"/>
                    <a:gd name="connsiteX34-6513" fmla="*/ 5626100 w 10337800"/>
                    <a:gd name="connsiteY34-6514" fmla="*/ 228600 h 267964"/>
                    <a:gd name="connsiteX35-6515" fmla="*/ 5753100 w 10337800"/>
                    <a:gd name="connsiteY35-6516" fmla="*/ 190500 h 267964"/>
                    <a:gd name="connsiteX36-6517" fmla="*/ 5918200 w 10337800"/>
                    <a:gd name="connsiteY36-6518" fmla="*/ 165100 h 267964"/>
                    <a:gd name="connsiteX37-6519" fmla="*/ 6134100 w 10337800"/>
                    <a:gd name="connsiteY37-6520" fmla="*/ 76200 h 267964"/>
                    <a:gd name="connsiteX38-6521" fmla="*/ 6477000 w 10337800"/>
                    <a:gd name="connsiteY38-6522" fmla="*/ 114300 h 267964"/>
                    <a:gd name="connsiteX39-6523" fmla="*/ 6832600 w 10337800"/>
                    <a:gd name="connsiteY39-6524" fmla="*/ 101600 h 267964"/>
                    <a:gd name="connsiteX40-6525" fmla="*/ 6997700 w 10337800"/>
                    <a:gd name="connsiteY40-6526" fmla="*/ 88900 h 267964"/>
                    <a:gd name="connsiteX41-6527" fmla="*/ 7124700 w 10337800"/>
                    <a:gd name="connsiteY41-6528" fmla="*/ 177800 h 267964"/>
                    <a:gd name="connsiteX42-6529" fmla="*/ 7277100 w 10337800"/>
                    <a:gd name="connsiteY42-6530" fmla="*/ 114300 h 267964"/>
                    <a:gd name="connsiteX43-6531" fmla="*/ 7505700 w 10337800"/>
                    <a:gd name="connsiteY43-6532" fmla="*/ 177800 h 267964"/>
                    <a:gd name="connsiteX44-6533" fmla="*/ 7772400 w 10337800"/>
                    <a:gd name="connsiteY44-6534" fmla="*/ 152400 h 267964"/>
                    <a:gd name="connsiteX45-6535" fmla="*/ 7823200 w 10337800"/>
                    <a:gd name="connsiteY45-6536" fmla="*/ 76200 h 267964"/>
                    <a:gd name="connsiteX46-6537" fmla="*/ 7988300 w 10337800"/>
                    <a:gd name="connsiteY46-6538" fmla="*/ 152400 h 267964"/>
                    <a:gd name="connsiteX47-6539" fmla="*/ 8216900 w 10337800"/>
                    <a:gd name="connsiteY47-6540" fmla="*/ 152400 h 267964"/>
                    <a:gd name="connsiteX48-6541" fmla="*/ 8407400 w 10337800"/>
                    <a:gd name="connsiteY48-6542" fmla="*/ 127000 h 267964"/>
                    <a:gd name="connsiteX49-6543" fmla="*/ 8775700 w 10337800"/>
                    <a:gd name="connsiteY49-6544" fmla="*/ 241300 h 267964"/>
                    <a:gd name="connsiteX50-6545" fmla="*/ 8978900 w 10337800"/>
                    <a:gd name="connsiteY50-6546" fmla="*/ 152400 h 267964"/>
                    <a:gd name="connsiteX51-6547" fmla="*/ 9144000 w 10337800"/>
                    <a:gd name="connsiteY51-6548" fmla="*/ 228600 h 267964"/>
                    <a:gd name="connsiteX52-6549" fmla="*/ 9194800 w 10337800"/>
                    <a:gd name="connsiteY52-6550" fmla="*/ 165100 h 267964"/>
                    <a:gd name="connsiteX53-6551" fmla="*/ 9309100 w 10337800"/>
                    <a:gd name="connsiteY53-6552" fmla="*/ 266700 h 267964"/>
                    <a:gd name="connsiteX54-6553" fmla="*/ 9525000 w 10337800"/>
                    <a:gd name="connsiteY54-6554" fmla="*/ 215900 h 267964"/>
                    <a:gd name="connsiteX55-6555" fmla="*/ 9563100 w 10337800"/>
                    <a:gd name="connsiteY55-6556" fmla="*/ 127000 h 267964"/>
                    <a:gd name="connsiteX56-6557" fmla="*/ 9740900 w 10337800"/>
                    <a:gd name="connsiteY56-6558" fmla="*/ 177800 h 267964"/>
                    <a:gd name="connsiteX57-6559" fmla="*/ 10147300 w 10337800"/>
                    <a:gd name="connsiteY57-6560" fmla="*/ 190500 h 267964"/>
                    <a:gd name="connsiteX58-6561" fmla="*/ 10325100 w 10337800"/>
                    <a:gd name="connsiteY58-6562" fmla="*/ 88900 h 267964"/>
                    <a:gd name="connsiteX59-6563" fmla="*/ 10337800 w 10337800"/>
                    <a:gd name="connsiteY59-6564" fmla="*/ 12700 h 267964"/>
                    <a:gd name="connsiteX60-6565" fmla="*/ 0 w 10337800"/>
                    <a:gd name="connsiteY60-6566" fmla="*/ 0 h 267964"/>
                    <a:gd name="connsiteX61-6567" fmla="*/ 63500 w 10337800"/>
                    <a:gd name="connsiteY61-6568" fmla="*/ 88900 h 267964"/>
                    <a:gd name="connsiteX0-6569" fmla="*/ 63500 w 10337800"/>
                    <a:gd name="connsiteY0-6570" fmla="*/ 88900 h 267964"/>
                    <a:gd name="connsiteX1-6571" fmla="*/ 139700 w 10337800"/>
                    <a:gd name="connsiteY1-6572" fmla="*/ 190500 h 267964"/>
                    <a:gd name="connsiteX2-6573" fmla="*/ 279400 w 10337800"/>
                    <a:gd name="connsiteY2-6574" fmla="*/ 190500 h 267964"/>
                    <a:gd name="connsiteX3-6575" fmla="*/ 292100 w 10337800"/>
                    <a:gd name="connsiteY3-6576" fmla="*/ 114300 h 267964"/>
                    <a:gd name="connsiteX4-6577" fmla="*/ 431800 w 10337800"/>
                    <a:gd name="connsiteY4-6578" fmla="*/ 101600 h 267964"/>
                    <a:gd name="connsiteX5-6579" fmla="*/ 482600 w 10337800"/>
                    <a:gd name="connsiteY5-6580" fmla="*/ 203200 h 267964"/>
                    <a:gd name="connsiteX6-6581" fmla="*/ 711200 w 10337800"/>
                    <a:gd name="connsiteY6-6582" fmla="*/ 254000 h 267964"/>
                    <a:gd name="connsiteX7-6583" fmla="*/ 800100 w 10337800"/>
                    <a:gd name="connsiteY7-6584" fmla="*/ 127000 h 267964"/>
                    <a:gd name="connsiteX8-6585" fmla="*/ 952500 w 10337800"/>
                    <a:gd name="connsiteY8-6586" fmla="*/ 127000 h 267964"/>
                    <a:gd name="connsiteX9-6587" fmla="*/ 1066800 w 10337800"/>
                    <a:gd name="connsiteY9-6588" fmla="*/ 228600 h 267964"/>
                    <a:gd name="connsiteX10-6589" fmla="*/ 1130300 w 10337800"/>
                    <a:gd name="connsiteY10-6590" fmla="*/ 177800 h 267964"/>
                    <a:gd name="connsiteX11-6591" fmla="*/ 1193800 w 10337800"/>
                    <a:gd name="connsiteY11-6592" fmla="*/ 127000 h 267964"/>
                    <a:gd name="connsiteX12-6593" fmla="*/ 1270000 w 10337800"/>
                    <a:gd name="connsiteY12-6594" fmla="*/ 139700 h 267964"/>
                    <a:gd name="connsiteX13-6595" fmla="*/ 1308100 w 10337800"/>
                    <a:gd name="connsiteY13-6596" fmla="*/ 101600 h 267964"/>
                    <a:gd name="connsiteX14-6597" fmla="*/ 1409700 w 10337800"/>
                    <a:gd name="connsiteY14-6598" fmla="*/ 139700 h 267964"/>
                    <a:gd name="connsiteX15-6599" fmla="*/ 1473200 w 10337800"/>
                    <a:gd name="connsiteY15-6600" fmla="*/ 165100 h 267964"/>
                    <a:gd name="connsiteX16-6601" fmla="*/ 1536700 w 10337800"/>
                    <a:gd name="connsiteY16-6602" fmla="*/ 76200 h 267964"/>
                    <a:gd name="connsiteX17-6603" fmla="*/ 1638300 w 10337800"/>
                    <a:gd name="connsiteY17-6604" fmla="*/ 165100 h 267964"/>
                    <a:gd name="connsiteX18-6605" fmla="*/ 1943100 w 10337800"/>
                    <a:gd name="connsiteY18-6606" fmla="*/ 152400 h 267964"/>
                    <a:gd name="connsiteX19-6607" fmla="*/ 2032000 w 10337800"/>
                    <a:gd name="connsiteY19-6608" fmla="*/ 88900 h 267964"/>
                    <a:gd name="connsiteX20-6609" fmla="*/ 2146300 w 10337800"/>
                    <a:gd name="connsiteY20-6610" fmla="*/ 152400 h 267964"/>
                    <a:gd name="connsiteX21-6611" fmla="*/ 2336800 w 10337800"/>
                    <a:gd name="connsiteY21-6612" fmla="*/ 127000 h 267964"/>
                    <a:gd name="connsiteX22-6613" fmla="*/ 2527300 w 10337800"/>
                    <a:gd name="connsiteY22-6614" fmla="*/ 177800 h 267964"/>
                    <a:gd name="connsiteX23-6615" fmla="*/ 2692400 w 10337800"/>
                    <a:gd name="connsiteY23-6616" fmla="*/ 88900 h 267964"/>
                    <a:gd name="connsiteX24-6617" fmla="*/ 3162300 w 10337800"/>
                    <a:gd name="connsiteY24-6618" fmla="*/ 139700 h 267964"/>
                    <a:gd name="connsiteX25-6619" fmla="*/ 3683000 w 10337800"/>
                    <a:gd name="connsiteY25-6620" fmla="*/ 127000 h 267964"/>
                    <a:gd name="connsiteX26-6621" fmla="*/ 3797300 w 10337800"/>
                    <a:gd name="connsiteY26-6622" fmla="*/ 114300 h 267964"/>
                    <a:gd name="connsiteX27-6623" fmla="*/ 4114800 w 10337800"/>
                    <a:gd name="connsiteY27-6624" fmla="*/ 165100 h 267964"/>
                    <a:gd name="connsiteX28-6625" fmla="*/ 4381500 w 10337800"/>
                    <a:gd name="connsiteY28-6626" fmla="*/ 165100 h 267964"/>
                    <a:gd name="connsiteX29-6627" fmla="*/ 4559300 w 10337800"/>
                    <a:gd name="connsiteY29-6628" fmla="*/ 88900 h 267964"/>
                    <a:gd name="connsiteX30-6629" fmla="*/ 4813300 w 10337800"/>
                    <a:gd name="connsiteY30-6630" fmla="*/ 139700 h 267964"/>
                    <a:gd name="connsiteX31-6631" fmla="*/ 4965700 w 10337800"/>
                    <a:gd name="connsiteY31-6632" fmla="*/ 76200 h 267964"/>
                    <a:gd name="connsiteX32-6633" fmla="*/ 5194300 w 10337800"/>
                    <a:gd name="connsiteY32-6634" fmla="*/ 241300 h 267964"/>
                    <a:gd name="connsiteX33-6635" fmla="*/ 5499100 w 10337800"/>
                    <a:gd name="connsiteY33-6636" fmla="*/ 88900 h 267964"/>
                    <a:gd name="connsiteX34-6637" fmla="*/ 5626100 w 10337800"/>
                    <a:gd name="connsiteY34-6638" fmla="*/ 228600 h 267964"/>
                    <a:gd name="connsiteX35-6639" fmla="*/ 5753100 w 10337800"/>
                    <a:gd name="connsiteY35-6640" fmla="*/ 190500 h 267964"/>
                    <a:gd name="connsiteX36-6641" fmla="*/ 5918200 w 10337800"/>
                    <a:gd name="connsiteY36-6642" fmla="*/ 165100 h 267964"/>
                    <a:gd name="connsiteX37-6643" fmla="*/ 6134100 w 10337800"/>
                    <a:gd name="connsiteY37-6644" fmla="*/ 76200 h 267964"/>
                    <a:gd name="connsiteX38-6645" fmla="*/ 6477000 w 10337800"/>
                    <a:gd name="connsiteY38-6646" fmla="*/ 114300 h 267964"/>
                    <a:gd name="connsiteX39-6647" fmla="*/ 6832600 w 10337800"/>
                    <a:gd name="connsiteY39-6648" fmla="*/ 101600 h 267964"/>
                    <a:gd name="connsiteX40-6649" fmla="*/ 6997700 w 10337800"/>
                    <a:gd name="connsiteY40-6650" fmla="*/ 88900 h 267964"/>
                    <a:gd name="connsiteX41-6651" fmla="*/ 7124700 w 10337800"/>
                    <a:gd name="connsiteY41-6652" fmla="*/ 177800 h 267964"/>
                    <a:gd name="connsiteX42-6653" fmla="*/ 7277100 w 10337800"/>
                    <a:gd name="connsiteY42-6654" fmla="*/ 114300 h 267964"/>
                    <a:gd name="connsiteX43-6655" fmla="*/ 7505700 w 10337800"/>
                    <a:gd name="connsiteY43-6656" fmla="*/ 177800 h 267964"/>
                    <a:gd name="connsiteX44-6657" fmla="*/ 7772400 w 10337800"/>
                    <a:gd name="connsiteY44-6658" fmla="*/ 152400 h 267964"/>
                    <a:gd name="connsiteX45-6659" fmla="*/ 7823200 w 10337800"/>
                    <a:gd name="connsiteY45-6660" fmla="*/ 76200 h 267964"/>
                    <a:gd name="connsiteX46-6661" fmla="*/ 7988300 w 10337800"/>
                    <a:gd name="connsiteY46-6662" fmla="*/ 152400 h 267964"/>
                    <a:gd name="connsiteX47-6663" fmla="*/ 8216900 w 10337800"/>
                    <a:gd name="connsiteY47-6664" fmla="*/ 152400 h 267964"/>
                    <a:gd name="connsiteX48-6665" fmla="*/ 8407400 w 10337800"/>
                    <a:gd name="connsiteY48-6666" fmla="*/ 127000 h 267964"/>
                    <a:gd name="connsiteX49-6667" fmla="*/ 8775700 w 10337800"/>
                    <a:gd name="connsiteY49-6668" fmla="*/ 241300 h 267964"/>
                    <a:gd name="connsiteX50-6669" fmla="*/ 8978900 w 10337800"/>
                    <a:gd name="connsiteY50-6670" fmla="*/ 152400 h 267964"/>
                    <a:gd name="connsiteX51-6671" fmla="*/ 9144000 w 10337800"/>
                    <a:gd name="connsiteY51-6672" fmla="*/ 228600 h 267964"/>
                    <a:gd name="connsiteX52-6673" fmla="*/ 9194800 w 10337800"/>
                    <a:gd name="connsiteY52-6674" fmla="*/ 165100 h 267964"/>
                    <a:gd name="connsiteX53-6675" fmla="*/ 9309100 w 10337800"/>
                    <a:gd name="connsiteY53-6676" fmla="*/ 266700 h 267964"/>
                    <a:gd name="connsiteX54-6677" fmla="*/ 9525000 w 10337800"/>
                    <a:gd name="connsiteY54-6678" fmla="*/ 215900 h 267964"/>
                    <a:gd name="connsiteX55-6679" fmla="*/ 9563100 w 10337800"/>
                    <a:gd name="connsiteY55-6680" fmla="*/ 127000 h 267964"/>
                    <a:gd name="connsiteX56-6681" fmla="*/ 9740900 w 10337800"/>
                    <a:gd name="connsiteY56-6682" fmla="*/ 177800 h 267964"/>
                    <a:gd name="connsiteX57-6683" fmla="*/ 10147300 w 10337800"/>
                    <a:gd name="connsiteY57-6684" fmla="*/ 190500 h 267964"/>
                    <a:gd name="connsiteX58-6685" fmla="*/ 10325100 w 10337800"/>
                    <a:gd name="connsiteY58-6686" fmla="*/ 88900 h 267964"/>
                    <a:gd name="connsiteX59-6687" fmla="*/ 10337800 w 10337800"/>
                    <a:gd name="connsiteY59-6688" fmla="*/ 12700 h 267964"/>
                    <a:gd name="connsiteX60-6689" fmla="*/ 0 w 10337800"/>
                    <a:gd name="connsiteY60-6690" fmla="*/ 0 h 267964"/>
                    <a:gd name="connsiteX61-6691" fmla="*/ 63500 w 10337800"/>
                    <a:gd name="connsiteY61-6692" fmla="*/ 88900 h 267964"/>
                    <a:gd name="connsiteX0-6693" fmla="*/ 63500 w 10337800"/>
                    <a:gd name="connsiteY0-6694" fmla="*/ 88900 h 267964"/>
                    <a:gd name="connsiteX1-6695" fmla="*/ 139700 w 10337800"/>
                    <a:gd name="connsiteY1-6696" fmla="*/ 190500 h 267964"/>
                    <a:gd name="connsiteX2-6697" fmla="*/ 279400 w 10337800"/>
                    <a:gd name="connsiteY2-6698" fmla="*/ 190500 h 267964"/>
                    <a:gd name="connsiteX3-6699" fmla="*/ 292100 w 10337800"/>
                    <a:gd name="connsiteY3-6700" fmla="*/ 114300 h 267964"/>
                    <a:gd name="connsiteX4-6701" fmla="*/ 431800 w 10337800"/>
                    <a:gd name="connsiteY4-6702" fmla="*/ 101600 h 267964"/>
                    <a:gd name="connsiteX5-6703" fmla="*/ 482600 w 10337800"/>
                    <a:gd name="connsiteY5-6704" fmla="*/ 203200 h 267964"/>
                    <a:gd name="connsiteX6-6705" fmla="*/ 711200 w 10337800"/>
                    <a:gd name="connsiteY6-6706" fmla="*/ 254000 h 267964"/>
                    <a:gd name="connsiteX7-6707" fmla="*/ 800100 w 10337800"/>
                    <a:gd name="connsiteY7-6708" fmla="*/ 127000 h 267964"/>
                    <a:gd name="connsiteX8-6709" fmla="*/ 952500 w 10337800"/>
                    <a:gd name="connsiteY8-6710" fmla="*/ 127000 h 267964"/>
                    <a:gd name="connsiteX9-6711" fmla="*/ 1066800 w 10337800"/>
                    <a:gd name="connsiteY9-6712" fmla="*/ 228600 h 267964"/>
                    <a:gd name="connsiteX10-6713" fmla="*/ 1130300 w 10337800"/>
                    <a:gd name="connsiteY10-6714" fmla="*/ 177800 h 267964"/>
                    <a:gd name="connsiteX11-6715" fmla="*/ 1193800 w 10337800"/>
                    <a:gd name="connsiteY11-6716" fmla="*/ 127000 h 267964"/>
                    <a:gd name="connsiteX12-6717" fmla="*/ 1270000 w 10337800"/>
                    <a:gd name="connsiteY12-6718" fmla="*/ 139700 h 267964"/>
                    <a:gd name="connsiteX13-6719" fmla="*/ 1308100 w 10337800"/>
                    <a:gd name="connsiteY13-6720" fmla="*/ 101600 h 267964"/>
                    <a:gd name="connsiteX14-6721" fmla="*/ 1409700 w 10337800"/>
                    <a:gd name="connsiteY14-6722" fmla="*/ 139700 h 267964"/>
                    <a:gd name="connsiteX15-6723" fmla="*/ 1473200 w 10337800"/>
                    <a:gd name="connsiteY15-6724" fmla="*/ 165100 h 267964"/>
                    <a:gd name="connsiteX16-6725" fmla="*/ 1536700 w 10337800"/>
                    <a:gd name="connsiteY16-6726" fmla="*/ 76200 h 267964"/>
                    <a:gd name="connsiteX17-6727" fmla="*/ 1638300 w 10337800"/>
                    <a:gd name="connsiteY17-6728" fmla="*/ 165100 h 267964"/>
                    <a:gd name="connsiteX18-6729" fmla="*/ 1943100 w 10337800"/>
                    <a:gd name="connsiteY18-6730" fmla="*/ 152400 h 267964"/>
                    <a:gd name="connsiteX19-6731" fmla="*/ 2032000 w 10337800"/>
                    <a:gd name="connsiteY19-6732" fmla="*/ 88900 h 267964"/>
                    <a:gd name="connsiteX20-6733" fmla="*/ 2146300 w 10337800"/>
                    <a:gd name="connsiteY20-6734" fmla="*/ 152400 h 267964"/>
                    <a:gd name="connsiteX21-6735" fmla="*/ 2336800 w 10337800"/>
                    <a:gd name="connsiteY21-6736" fmla="*/ 127000 h 267964"/>
                    <a:gd name="connsiteX22-6737" fmla="*/ 2527300 w 10337800"/>
                    <a:gd name="connsiteY22-6738" fmla="*/ 177800 h 267964"/>
                    <a:gd name="connsiteX23-6739" fmla="*/ 2692400 w 10337800"/>
                    <a:gd name="connsiteY23-6740" fmla="*/ 88900 h 267964"/>
                    <a:gd name="connsiteX24-6741" fmla="*/ 3162300 w 10337800"/>
                    <a:gd name="connsiteY24-6742" fmla="*/ 139700 h 267964"/>
                    <a:gd name="connsiteX25-6743" fmla="*/ 3683000 w 10337800"/>
                    <a:gd name="connsiteY25-6744" fmla="*/ 127000 h 267964"/>
                    <a:gd name="connsiteX26-6745" fmla="*/ 3797300 w 10337800"/>
                    <a:gd name="connsiteY26-6746" fmla="*/ 114300 h 267964"/>
                    <a:gd name="connsiteX27-6747" fmla="*/ 4114800 w 10337800"/>
                    <a:gd name="connsiteY27-6748" fmla="*/ 165100 h 267964"/>
                    <a:gd name="connsiteX28-6749" fmla="*/ 4381500 w 10337800"/>
                    <a:gd name="connsiteY28-6750" fmla="*/ 165100 h 267964"/>
                    <a:gd name="connsiteX29-6751" fmla="*/ 4559300 w 10337800"/>
                    <a:gd name="connsiteY29-6752" fmla="*/ 88900 h 267964"/>
                    <a:gd name="connsiteX30-6753" fmla="*/ 4813300 w 10337800"/>
                    <a:gd name="connsiteY30-6754" fmla="*/ 139700 h 267964"/>
                    <a:gd name="connsiteX31-6755" fmla="*/ 4965700 w 10337800"/>
                    <a:gd name="connsiteY31-6756" fmla="*/ 76200 h 267964"/>
                    <a:gd name="connsiteX32-6757" fmla="*/ 5194300 w 10337800"/>
                    <a:gd name="connsiteY32-6758" fmla="*/ 241300 h 267964"/>
                    <a:gd name="connsiteX33-6759" fmla="*/ 5499100 w 10337800"/>
                    <a:gd name="connsiteY33-6760" fmla="*/ 88900 h 267964"/>
                    <a:gd name="connsiteX34-6761" fmla="*/ 5626100 w 10337800"/>
                    <a:gd name="connsiteY34-6762" fmla="*/ 228600 h 267964"/>
                    <a:gd name="connsiteX35-6763" fmla="*/ 5753100 w 10337800"/>
                    <a:gd name="connsiteY35-6764" fmla="*/ 190500 h 267964"/>
                    <a:gd name="connsiteX36-6765" fmla="*/ 5918200 w 10337800"/>
                    <a:gd name="connsiteY36-6766" fmla="*/ 165100 h 267964"/>
                    <a:gd name="connsiteX37-6767" fmla="*/ 6134100 w 10337800"/>
                    <a:gd name="connsiteY37-6768" fmla="*/ 76200 h 267964"/>
                    <a:gd name="connsiteX38-6769" fmla="*/ 6477000 w 10337800"/>
                    <a:gd name="connsiteY38-6770" fmla="*/ 114300 h 267964"/>
                    <a:gd name="connsiteX39-6771" fmla="*/ 6832600 w 10337800"/>
                    <a:gd name="connsiteY39-6772" fmla="*/ 101600 h 267964"/>
                    <a:gd name="connsiteX40-6773" fmla="*/ 6997700 w 10337800"/>
                    <a:gd name="connsiteY40-6774" fmla="*/ 88900 h 267964"/>
                    <a:gd name="connsiteX41-6775" fmla="*/ 7124700 w 10337800"/>
                    <a:gd name="connsiteY41-6776" fmla="*/ 177800 h 267964"/>
                    <a:gd name="connsiteX42-6777" fmla="*/ 7277100 w 10337800"/>
                    <a:gd name="connsiteY42-6778" fmla="*/ 114300 h 267964"/>
                    <a:gd name="connsiteX43-6779" fmla="*/ 7505700 w 10337800"/>
                    <a:gd name="connsiteY43-6780" fmla="*/ 177800 h 267964"/>
                    <a:gd name="connsiteX44-6781" fmla="*/ 7772400 w 10337800"/>
                    <a:gd name="connsiteY44-6782" fmla="*/ 152400 h 267964"/>
                    <a:gd name="connsiteX45-6783" fmla="*/ 7823200 w 10337800"/>
                    <a:gd name="connsiteY45-6784" fmla="*/ 76200 h 267964"/>
                    <a:gd name="connsiteX46-6785" fmla="*/ 7988300 w 10337800"/>
                    <a:gd name="connsiteY46-6786" fmla="*/ 152400 h 267964"/>
                    <a:gd name="connsiteX47-6787" fmla="*/ 8216900 w 10337800"/>
                    <a:gd name="connsiteY47-6788" fmla="*/ 152400 h 267964"/>
                    <a:gd name="connsiteX48-6789" fmla="*/ 8407400 w 10337800"/>
                    <a:gd name="connsiteY48-6790" fmla="*/ 127000 h 267964"/>
                    <a:gd name="connsiteX49-6791" fmla="*/ 8775700 w 10337800"/>
                    <a:gd name="connsiteY49-6792" fmla="*/ 241300 h 267964"/>
                    <a:gd name="connsiteX50-6793" fmla="*/ 8978900 w 10337800"/>
                    <a:gd name="connsiteY50-6794" fmla="*/ 152400 h 267964"/>
                    <a:gd name="connsiteX51-6795" fmla="*/ 9144000 w 10337800"/>
                    <a:gd name="connsiteY51-6796" fmla="*/ 228600 h 267964"/>
                    <a:gd name="connsiteX52-6797" fmla="*/ 9194800 w 10337800"/>
                    <a:gd name="connsiteY52-6798" fmla="*/ 165100 h 267964"/>
                    <a:gd name="connsiteX53-6799" fmla="*/ 9309100 w 10337800"/>
                    <a:gd name="connsiteY53-6800" fmla="*/ 266700 h 267964"/>
                    <a:gd name="connsiteX54-6801" fmla="*/ 9525000 w 10337800"/>
                    <a:gd name="connsiteY54-6802" fmla="*/ 215900 h 267964"/>
                    <a:gd name="connsiteX55-6803" fmla="*/ 9563100 w 10337800"/>
                    <a:gd name="connsiteY55-6804" fmla="*/ 127000 h 267964"/>
                    <a:gd name="connsiteX56-6805" fmla="*/ 9740900 w 10337800"/>
                    <a:gd name="connsiteY56-6806" fmla="*/ 177800 h 267964"/>
                    <a:gd name="connsiteX57-6807" fmla="*/ 10147300 w 10337800"/>
                    <a:gd name="connsiteY57-6808" fmla="*/ 190500 h 267964"/>
                    <a:gd name="connsiteX58-6809" fmla="*/ 10325100 w 10337800"/>
                    <a:gd name="connsiteY58-6810" fmla="*/ 88900 h 267964"/>
                    <a:gd name="connsiteX59-6811" fmla="*/ 10337800 w 10337800"/>
                    <a:gd name="connsiteY59-6812" fmla="*/ 12700 h 267964"/>
                    <a:gd name="connsiteX60-6813" fmla="*/ 0 w 10337800"/>
                    <a:gd name="connsiteY60-6814" fmla="*/ 0 h 267964"/>
                    <a:gd name="connsiteX61-6815" fmla="*/ 63500 w 10337800"/>
                    <a:gd name="connsiteY61-6816" fmla="*/ 88900 h 267964"/>
                    <a:gd name="connsiteX0-6817" fmla="*/ 63500 w 10337800"/>
                    <a:gd name="connsiteY0-6818" fmla="*/ 88900 h 267964"/>
                    <a:gd name="connsiteX1-6819" fmla="*/ 139700 w 10337800"/>
                    <a:gd name="connsiteY1-6820" fmla="*/ 190500 h 267964"/>
                    <a:gd name="connsiteX2-6821" fmla="*/ 279400 w 10337800"/>
                    <a:gd name="connsiteY2-6822" fmla="*/ 190500 h 267964"/>
                    <a:gd name="connsiteX3-6823" fmla="*/ 292100 w 10337800"/>
                    <a:gd name="connsiteY3-6824" fmla="*/ 114300 h 267964"/>
                    <a:gd name="connsiteX4-6825" fmla="*/ 431800 w 10337800"/>
                    <a:gd name="connsiteY4-6826" fmla="*/ 101600 h 267964"/>
                    <a:gd name="connsiteX5-6827" fmla="*/ 482600 w 10337800"/>
                    <a:gd name="connsiteY5-6828" fmla="*/ 203200 h 267964"/>
                    <a:gd name="connsiteX6-6829" fmla="*/ 711200 w 10337800"/>
                    <a:gd name="connsiteY6-6830" fmla="*/ 254000 h 267964"/>
                    <a:gd name="connsiteX7-6831" fmla="*/ 800100 w 10337800"/>
                    <a:gd name="connsiteY7-6832" fmla="*/ 127000 h 267964"/>
                    <a:gd name="connsiteX8-6833" fmla="*/ 952500 w 10337800"/>
                    <a:gd name="connsiteY8-6834" fmla="*/ 127000 h 267964"/>
                    <a:gd name="connsiteX9-6835" fmla="*/ 1066800 w 10337800"/>
                    <a:gd name="connsiteY9-6836" fmla="*/ 228600 h 267964"/>
                    <a:gd name="connsiteX10-6837" fmla="*/ 1130300 w 10337800"/>
                    <a:gd name="connsiteY10-6838" fmla="*/ 177800 h 267964"/>
                    <a:gd name="connsiteX11-6839" fmla="*/ 1193800 w 10337800"/>
                    <a:gd name="connsiteY11-6840" fmla="*/ 127000 h 267964"/>
                    <a:gd name="connsiteX12-6841" fmla="*/ 1270000 w 10337800"/>
                    <a:gd name="connsiteY12-6842" fmla="*/ 139700 h 267964"/>
                    <a:gd name="connsiteX13-6843" fmla="*/ 1308100 w 10337800"/>
                    <a:gd name="connsiteY13-6844" fmla="*/ 101600 h 267964"/>
                    <a:gd name="connsiteX14-6845" fmla="*/ 1409700 w 10337800"/>
                    <a:gd name="connsiteY14-6846" fmla="*/ 139700 h 267964"/>
                    <a:gd name="connsiteX15-6847" fmla="*/ 1473200 w 10337800"/>
                    <a:gd name="connsiteY15-6848" fmla="*/ 165100 h 267964"/>
                    <a:gd name="connsiteX16-6849" fmla="*/ 1536700 w 10337800"/>
                    <a:gd name="connsiteY16-6850" fmla="*/ 76200 h 267964"/>
                    <a:gd name="connsiteX17-6851" fmla="*/ 1638300 w 10337800"/>
                    <a:gd name="connsiteY17-6852" fmla="*/ 165100 h 267964"/>
                    <a:gd name="connsiteX18-6853" fmla="*/ 1943100 w 10337800"/>
                    <a:gd name="connsiteY18-6854" fmla="*/ 152400 h 267964"/>
                    <a:gd name="connsiteX19-6855" fmla="*/ 2032000 w 10337800"/>
                    <a:gd name="connsiteY19-6856" fmla="*/ 88900 h 267964"/>
                    <a:gd name="connsiteX20-6857" fmla="*/ 2146300 w 10337800"/>
                    <a:gd name="connsiteY20-6858" fmla="*/ 152400 h 267964"/>
                    <a:gd name="connsiteX21-6859" fmla="*/ 2336800 w 10337800"/>
                    <a:gd name="connsiteY21-6860" fmla="*/ 127000 h 267964"/>
                    <a:gd name="connsiteX22-6861" fmla="*/ 2527300 w 10337800"/>
                    <a:gd name="connsiteY22-6862" fmla="*/ 177800 h 267964"/>
                    <a:gd name="connsiteX23-6863" fmla="*/ 2692400 w 10337800"/>
                    <a:gd name="connsiteY23-6864" fmla="*/ 88900 h 267964"/>
                    <a:gd name="connsiteX24-6865" fmla="*/ 3162300 w 10337800"/>
                    <a:gd name="connsiteY24-6866" fmla="*/ 139700 h 267964"/>
                    <a:gd name="connsiteX25-6867" fmla="*/ 3683000 w 10337800"/>
                    <a:gd name="connsiteY25-6868" fmla="*/ 127000 h 267964"/>
                    <a:gd name="connsiteX26-6869" fmla="*/ 3797300 w 10337800"/>
                    <a:gd name="connsiteY26-6870" fmla="*/ 114300 h 267964"/>
                    <a:gd name="connsiteX27-6871" fmla="*/ 4114800 w 10337800"/>
                    <a:gd name="connsiteY27-6872" fmla="*/ 165100 h 267964"/>
                    <a:gd name="connsiteX28-6873" fmla="*/ 4381500 w 10337800"/>
                    <a:gd name="connsiteY28-6874" fmla="*/ 165100 h 267964"/>
                    <a:gd name="connsiteX29-6875" fmla="*/ 4559300 w 10337800"/>
                    <a:gd name="connsiteY29-6876" fmla="*/ 88900 h 267964"/>
                    <a:gd name="connsiteX30-6877" fmla="*/ 4813300 w 10337800"/>
                    <a:gd name="connsiteY30-6878" fmla="*/ 139700 h 267964"/>
                    <a:gd name="connsiteX31-6879" fmla="*/ 4965700 w 10337800"/>
                    <a:gd name="connsiteY31-6880" fmla="*/ 76200 h 267964"/>
                    <a:gd name="connsiteX32-6881" fmla="*/ 5194300 w 10337800"/>
                    <a:gd name="connsiteY32-6882" fmla="*/ 241300 h 267964"/>
                    <a:gd name="connsiteX33-6883" fmla="*/ 5499100 w 10337800"/>
                    <a:gd name="connsiteY33-6884" fmla="*/ 88900 h 267964"/>
                    <a:gd name="connsiteX34-6885" fmla="*/ 5626100 w 10337800"/>
                    <a:gd name="connsiteY34-6886" fmla="*/ 228600 h 267964"/>
                    <a:gd name="connsiteX35-6887" fmla="*/ 5753100 w 10337800"/>
                    <a:gd name="connsiteY35-6888" fmla="*/ 190500 h 267964"/>
                    <a:gd name="connsiteX36-6889" fmla="*/ 5918200 w 10337800"/>
                    <a:gd name="connsiteY36-6890" fmla="*/ 165100 h 267964"/>
                    <a:gd name="connsiteX37-6891" fmla="*/ 6134100 w 10337800"/>
                    <a:gd name="connsiteY37-6892" fmla="*/ 76200 h 267964"/>
                    <a:gd name="connsiteX38-6893" fmla="*/ 6477000 w 10337800"/>
                    <a:gd name="connsiteY38-6894" fmla="*/ 114300 h 267964"/>
                    <a:gd name="connsiteX39-6895" fmla="*/ 6832600 w 10337800"/>
                    <a:gd name="connsiteY39-6896" fmla="*/ 101600 h 267964"/>
                    <a:gd name="connsiteX40-6897" fmla="*/ 6997700 w 10337800"/>
                    <a:gd name="connsiteY40-6898" fmla="*/ 88900 h 267964"/>
                    <a:gd name="connsiteX41-6899" fmla="*/ 7124700 w 10337800"/>
                    <a:gd name="connsiteY41-6900" fmla="*/ 177800 h 267964"/>
                    <a:gd name="connsiteX42-6901" fmla="*/ 7277100 w 10337800"/>
                    <a:gd name="connsiteY42-6902" fmla="*/ 114300 h 267964"/>
                    <a:gd name="connsiteX43-6903" fmla="*/ 7505700 w 10337800"/>
                    <a:gd name="connsiteY43-6904" fmla="*/ 177800 h 267964"/>
                    <a:gd name="connsiteX44-6905" fmla="*/ 7772400 w 10337800"/>
                    <a:gd name="connsiteY44-6906" fmla="*/ 152400 h 267964"/>
                    <a:gd name="connsiteX45-6907" fmla="*/ 7823200 w 10337800"/>
                    <a:gd name="connsiteY45-6908" fmla="*/ 76200 h 267964"/>
                    <a:gd name="connsiteX46-6909" fmla="*/ 7988300 w 10337800"/>
                    <a:gd name="connsiteY46-6910" fmla="*/ 152400 h 267964"/>
                    <a:gd name="connsiteX47-6911" fmla="*/ 8216900 w 10337800"/>
                    <a:gd name="connsiteY47-6912" fmla="*/ 152400 h 267964"/>
                    <a:gd name="connsiteX48-6913" fmla="*/ 8407400 w 10337800"/>
                    <a:gd name="connsiteY48-6914" fmla="*/ 127000 h 267964"/>
                    <a:gd name="connsiteX49-6915" fmla="*/ 8775700 w 10337800"/>
                    <a:gd name="connsiteY49-6916" fmla="*/ 241300 h 267964"/>
                    <a:gd name="connsiteX50-6917" fmla="*/ 8978900 w 10337800"/>
                    <a:gd name="connsiteY50-6918" fmla="*/ 152400 h 267964"/>
                    <a:gd name="connsiteX51-6919" fmla="*/ 9144000 w 10337800"/>
                    <a:gd name="connsiteY51-6920" fmla="*/ 228600 h 267964"/>
                    <a:gd name="connsiteX52-6921" fmla="*/ 9194800 w 10337800"/>
                    <a:gd name="connsiteY52-6922" fmla="*/ 165100 h 267964"/>
                    <a:gd name="connsiteX53-6923" fmla="*/ 9309100 w 10337800"/>
                    <a:gd name="connsiteY53-6924" fmla="*/ 266700 h 267964"/>
                    <a:gd name="connsiteX54-6925" fmla="*/ 9525000 w 10337800"/>
                    <a:gd name="connsiteY54-6926" fmla="*/ 215900 h 267964"/>
                    <a:gd name="connsiteX55-6927" fmla="*/ 9563100 w 10337800"/>
                    <a:gd name="connsiteY55-6928" fmla="*/ 127000 h 267964"/>
                    <a:gd name="connsiteX56-6929" fmla="*/ 9740900 w 10337800"/>
                    <a:gd name="connsiteY56-6930" fmla="*/ 177800 h 267964"/>
                    <a:gd name="connsiteX57-6931" fmla="*/ 10147300 w 10337800"/>
                    <a:gd name="connsiteY57-6932" fmla="*/ 190500 h 267964"/>
                    <a:gd name="connsiteX58-6933" fmla="*/ 10325100 w 10337800"/>
                    <a:gd name="connsiteY58-6934" fmla="*/ 88900 h 267964"/>
                    <a:gd name="connsiteX59-6935" fmla="*/ 10337800 w 10337800"/>
                    <a:gd name="connsiteY59-6936" fmla="*/ 12700 h 267964"/>
                    <a:gd name="connsiteX60-6937" fmla="*/ 0 w 10337800"/>
                    <a:gd name="connsiteY60-6938" fmla="*/ 0 h 267964"/>
                    <a:gd name="connsiteX61-6939" fmla="*/ 63500 w 10337800"/>
                    <a:gd name="connsiteY61-6940" fmla="*/ 88900 h 267964"/>
                    <a:gd name="connsiteX0-6941" fmla="*/ 63500 w 10337800"/>
                    <a:gd name="connsiteY0-6942" fmla="*/ 88900 h 267964"/>
                    <a:gd name="connsiteX1-6943" fmla="*/ 139700 w 10337800"/>
                    <a:gd name="connsiteY1-6944" fmla="*/ 190500 h 267964"/>
                    <a:gd name="connsiteX2-6945" fmla="*/ 279400 w 10337800"/>
                    <a:gd name="connsiteY2-6946" fmla="*/ 190500 h 267964"/>
                    <a:gd name="connsiteX3-6947" fmla="*/ 292100 w 10337800"/>
                    <a:gd name="connsiteY3-6948" fmla="*/ 114300 h 267964"/>
                    <a:gd name="connsiteX4-6949" fmla="*/ 431800 w 10337800"/>
                    <a:gd name="connsiteY4-6950" fmla="*/ 101600 h 267964"/>
                    <a:gd name="connsiteX5-6951" fmla="*/ 482600 w 10337800"/>
                    <a:gd name="connsiteY5-6952" fmla="*/ 203200 h 267964"/>
                    <a:gd name="connsiteX6-6953" fmla="*/ 711200 w 10337800"/>
                    <a:gd name="connsiteY6-6954" fmla="*/ 254000 h 267964"/>
                    <a:gd name="connsiteX7-6955" fmla="*/ 800100 w 10337800"/>
                    <a:gd name="connsiteY7-6956" fmla="*/ 127000 h 267964"/>
                    <a:gd name="connsiteX8-6957" fmla="*/ 952500 w 10337800"/>
                    <a:gd name="connsiteY8-6958" fmla="*/ 127000 h 267964"/>
                    <a:gd name="connsiteX9-6959" fmla="*/ 1066800 w 10337800"/>
                    <a:gd name="connsiteY9-6960" fmla="*/ 228600 h 267964"/>
                    <a:gd name="connsiteX10-6961" fmla="*/ 1130300 w 10337800"/>
                    <a:gd name="connsiteY10-6962" fmla="*/ 177800 h 267964"/>
                    <a:gd name="connsiteX11-6963" fmla="*/ 1193800 w 10337800"/>
                    <a:gd name="connsiteY11-6964" fmla="*/ 127000 h 267964"/>
                    <a:gd name="connsiteX12-6965" fmla="*/ 1270000 w 10337800"/>
                    <a:gd name="connsiteY12-6966" fmla="*/ 139700 h 267964"/>
                    <a:gd name="connsiteX13-6967" fmla="*/ 1308100 w 10337800"/>
                    <a:gd name="connsiteY13-6968" fmla="*/ 101600 h 267964"/>
                    <a:gd name="connsiteX14-6969" fmla="*/ 1409700 w 10337800"/>
                    <a:gd name="connsiteY14-6970" fmla="*/ 139700 h 267964"/>
                    <a:gd name="connsiteX15-6971" fmla="*/ 1473200 w 10337800"/>
                    <a:gd name="connsiteY15-6972" fmla="*/ 165100 h 267964"/>
                    <a:gd name="connsiteX16-6973" fmla="*/ 1536700 w 10337800"/>
                    <a:gd name="connsiteY16-6974" fmla="*/ 76200 h 267964"/>
                    <a:gd name="connsiteX17-6975" fmla="*/ 1638300 w 10337800"/>
                    <a:gd name="connsiteY17-6976" fmla="*/ 165100 h 267964"/>
                    <a:gd name="connsiteX18-6977" fmla="*/ 1943100 w 10337800"/>
                    <a:gd name="connsiteY18-6978" fmla="*/ 152400 h 267964"/>
                    <a:gd name="connsiteX19-6979" fmla="*/ 2032000 w 10337800"/>
                    <a:gd name="connsiteY19-6980" fmla="*/ 88900 h 267964"/>
                    <a:gd name="connsiteX20-6981" fmla="*/ 2146300 w 10337800"/>
                    <a:gd name="connsiteY20-6982" fmla="*/ 152400 h 267964"/>
                    <a:gd name="connsiteX21-6983" fmla="*/ 2336800 w 10337800"/>
                    <a:gd name="connsiteY21-6984" fmla="*/ 127000 h 267964"/>
                    <a:gd name="connsiteX22-6985" fmla="*/ 2527300 w 10337800"/>
                    <a:gd name="connsiteY22-6986" fmla="*/ 177800 h 267964"/>
                    <a:gd name="connsiteX23-6987" fmla="*/ 2692400 w 10337800"/>
                    <a:gd name="connsiteY23-6988" fmla="*/ 88900 h 267964"/>
                    <a:gd name="connsiteX24-6989" fmla="*/ 3162300 w 10337800"/>
                    <a:gd name="connsiteY24-6990" fmla="*/ 139700 h 267964"/>
                    <a:gd name="connsiteX25-6991" fmla="*/ 3797300 w 10337800"/>
                    <a:gd name="connsiteY25-6992" fmla="*/ 114300 h 267964"/>
                    <a:gd name="connsiteX26-6993" fmla="*/ 4114800 w 10337800"/>
                    <a:gd name="connsiteY26-6994" fmla="*/ 165100 h 267964"/>
                    <a:gd name="connsiteX27-6995" fmla="*/ 4381500 w 10337800"/>
                    <a:gd name="connsiteY27-6996" fmla="*/ 165100 h 267964"/>
                    <a:gd name="connsiteX28-6997" fmla="*/ 4559300 w 10337800"/>
                    <a:gd name="connsiteY28-6998" fmla="*/ 88900 h 267964"/>
                    <a:gd name="connsiteX29-6999" fmla="*/ 4813300 w 10337800"/>
                    <a:gd name="connsiteY29-7000" fmla="*/ 139700 h 267964"/>
                    <a:gd name="connsiteX30-7001" fmla="*/ 4965700 w 10337800"/>
                    <a:gd name="connsiteY30-7002" fmla="*/ 76200 h 267964"/>
                    <a:gd name="connsiteX31-7003" fmla="*/ 5194300 w 10337800"/>
                    <a:gd name="connsiteY31-7004" fmla="*/ 241300 h 267964"/>
                    <a:gd name="connsiteX32-7005" fmla="*/ 5499100 w 10337800"/>
                    <a:gd name="connsiteY32-7006" fmla="*/ 88900 h 267964"/>
                    <a:gd name="connsiteX33-7007" fmla="*/ 5626100 w 10337800"/>
                    <a:gd name="connsiteY33-7008" fmla="*/ 228600 h 267964"/>
                    <a:gd name="connsiteX34-7009" fmla="*/ 5753100 w 10337800"/>
                    <a:gd name="connsiteY34-7010" fmla="*/ 190500 h 267964"/>
                    <a:gd name="connsiteX35-7011" fmla="*/ 5918200 w 10337800"/>
                    <a:gd name="connsiteY35-7012" fmla="*/ 165100 h 267964"/>
                    <a:gd name="connsiteX36-7013" fmla="*/ 6134100 w 10337800"/>
                    <a:gd name="connsiteY36-7014" fmla="*/ 76200 h 267964"/>
                    <a:gd name="connsiteX37-7015" fmla="*/ 6477000 w 10337800"/>
                    <a:gd name="connsiteY37-7016" fmla="*/ 114300 h 267964"/>
                    <a:gd name="connsiteX38-7017" fmla="*/ 6832600 w 10337800"/>
                    <a:gd name="connsiteY38-7018" fmla="*/ 101600 h 267964"/>
                    <a:gd name="connsiteX39-7019" fmla="*/ 6997700 w 10337800"/>
                    <a:gd name="connsiteY39-7020" fmla="*/ 88900 h 267964"/>
                    <a:gd name="connsiteX40-7021" fmla="*/ 7124700 w 10337800"/>
                    <a:gd name="connsiteY40-7022" fmla="*/ 177800 h 267964"/>
                    <a:gd name="connsiteX41-7023" fmla="*/ 7277100 w 10337800"/>
                    <a:gd name="connsiteY41-7024" fmla="*/ 114300 h 267964"/>
                    <a:gd name="connsiteX42-7025" fmla="*/ 7505700 w 10337800"/>
                    <a:gd name="connsiteY42-7026" fmla="*/ 177800 h 267964"/>
                    <a:gd name="connsiteX43-7027" fmla="*/ 7772400 w 10337800"/>
                    <a:gd name="connsiteY43-7028" fmla="*/ 152400 h 267964"/>
                    <a:gd name="connsiteX44-7029" fmla="*/ 7823200 w 10337800"/>
                    <a:gd name="connsiteY44-7030" fmla="*/ 76200 h 267964"/>
                    <a:gd name="connsiteX45-7031" fmla="*/ 7988300 w 10337800"/>
                    <a:gd name="connsiteY45-7032" fmla="*/ 152400 h 267964"/>
                    <a:gd name="connsiteX46-7033" fmla="*/ 8216900 w 10337800"/>
                    <a:gd name="connsiteY46-7034" fmla="*/ 152400 h 267964"/>
                    <a:gd name="connsiteX47-7035" fmla="*/ 8407400 w 10337800"/>
                    <a:gd name="connsiteY47-7036" fmla="*/ 127000 h 267964"/>
                    <a:gd name="connsiteX48-7037" fmla="*/ 8775700 w 10337800"/>
                    <a:gd name="connsiteY48-7038" fmla="*/ 241300 h 267964"/>
                    <a:gd name="connsiteX49-7039" fmla="*/ 8978900 w 10337800"/>
                    <a:gd name="connsiteY49-7040" fmla="*/ 152400 h 267964"/>
                    <a:gd name="connsiteX50-7041" fmla="*/ 9144000 w 10337800"/>
                    <a:gd name="connsiteY50-7042" fmla="*/ 228600 h 267964"/>
                    <a:gd name="connsiteX51-7043" fmla="*/ 9194800 w 10337800"/>
                    <a:gd name="connsiteY51-7044" fmla="*/ 165100 h 267964"/>
                    <a:gd name="connsiteX52-7045" fmla="*/ 9309100 w 10337800"/>
                    <a:gd name="connsiteY52-7046" fmla="*/ 266700 h 267964"/>
                    <a:gd name="connsiteX53-7047" fmla="*/ 9525000 w 10337800"/>
                    <a:gd name="connsiteY53-7048" fmla="*/ 215900 h 267964"/>
                    <a:gd name="connsiteX54-7049" fmla="*/ 9563100 w 10337800"/>
                    <a:gd name="connsiteY54-7050" fmla="*/ 127000 h 267964"/>
                    <a:gd name="connsiteX55-7051" fmla="*/ 9740900 w 10337800"/>
                    <a:gd name="connsiteY55-7052" fmla="*/ 177800 h 267964"/>
                    <a:gd name="connsiteX56-7053" fmla="*/ 10147300 w 10337800"/>
                    <a:gd name="connsiteY56-7054" fmla="*/ 190500 h 267964"/>
                    <a:gd name="connsiteX57-7055" fmla="*/ 10325100 w 10337800"/>
                    <a:gd name="connsiteY57-7056" fmla="*/ 88900 h 267964"/>
                    <a:gd name="connsiteX58-7057" fmla="*/ 10337800 w 10337800"/>
                    <a:gd name="connsiteY58-7058" fmla="*/ 12700 h 267964"/>
                    <a:gd name="connsiteX59-7059" fmla="*/ 0 w 10337800"/>
                    <a:gd name="connsiteY59-7060" fmla="*/ 0 h 267964"/>
                    <a:gd name="connsiteX60-7061" fmla="*/ 63500 w 10337800"/>
                    <a:gd name="connsiteY60-7062" fmla="*/ 88900 h 267964"/>
                    <a:gd name="connsiteX0-7063" fmla="*/ 63500 w 10337800"/>
                    <a:gd name="connsiteY0-7064" fmla="*/ 88900 h 267964"/>
                    <a:gd name="connsiteX1-7065" fmla="*/ 139700 w 10337800"/>
                    <a:gd name="connsiteY1-7066" fmla="*/ 190500 h 267964"/>
                    <a:gd name="connsiteX2-7067" fmla="*/ 279400 w 10337800"/>
                    <a:gd name="connsiteY2-7068" fmla="*/ 190500 h 267964"/>
                    <a:gd name="connsiteX3-7069" fmla="*/ 292100 w 10337800"/>
                    <a:gd name="connsiteY3-7070" fmla="*/ 114300 h 267964"/>
                    <a:gd name="connsiteX4-7071" fmla="*/ 431800 w 10337800"/>
                    <a:gd name="connsiteY4-7072" fmla="*/ 101600 h 267964"/>
                    <a:gd name="connsiteX5-7073" fmla="*/ 482600 w 10337800"/>
                    <a:gd name="connsiteY5-7074" fmla="*/ 203200 h 267964"/>
                    <a:gd name="connsiteX6-7075" fmla="*/ 711200 w 10337800"/>
                    <a:gd name="connsiteY6-7076" fmla="*/ 254000 h 267964"/>
                    <a:gd name="connsiteX7-7077" fmla="*/ 800100 w 10337800"/>
                    <a:gd name="connsiteY7-7078" fmla="*/ 127000 h 267964"/>
                    <a:gd name="connsiteX8-7079" fmla="*/ 952500 w 10337800"/>
                    <a:gd name="connsiteY8-7080" fmla="*/ 127000 h 267964"/>
                    <a:gd name="connsiteX9-7081" fmla="*/ 1066800 w 10337800"/>
                    <a:gd name="connsiteY9-7082" fmla="*/ 228600 h 267964"/>
                    <a:gd name="connsiteX10-7083" fmla="*/ 1130300 w 10337800"/>
                    <a:gd name="connsiteY10-7084" fmla="*/ 177800 h 267964"/>
                    <a:gd name="connsiteX11-7085" fmla="*/ 1193800 w 10337800"/>
                    <a:gd name="connsiteY11-7086" fmla="*/ 127000 h 267964"/>
                    <a:gd name="connsiteX12-7087" fmla="*/ 1270000 w 10337800"/>
                    <a:gd name="connsiteY12-7088" fmla="*/ 139700 h 267964"/>
                    <a:gd name="connsiteX13-7089" fmla="*/ 1308100 w 10337800"/>
                    <a:gd name="connsiteY13-7090" fmla="*/ 101600 h 267964"/>
                    <a:gd name="connsiteX14-7091" fmla="*/ 1409700 w 10337800"/>
                    <a:gd name="connsiteY14-7092" fmla="*/ 139700 h 267964"/>
                    <a:gd name="connsiteX15-7093" fmla="*/ 1473200 w 10337800"/>
                    <a:gd name="connsiteY15-7094" fmla="*/ 165100 h 267964"/>
                    <a:gd name="connsiteX16-7095" fmla="*/ 1536700 w 10337800"/>
                    <a:gd name="connsiteY16-7096" fmla="*/ 76200 h 267964"/>
                    <a:gd name="connsiteX17-7097" fmla="*/ 1638300 w 10337800"/>
                    <a:gd name="connsiteY17-7098" fmla="*/ 165100 h 267964"/>
                    <a:gd name="connsiteX18-7099" fmla="*/ 1943100 w 10337800"/>
                    <a:gd name="connsiteY18-7100" fmla="*/ 152400 h 267964"/>
                    <a:gd name="connsiteX19-7101" fmla="*/ 2032000 w 10337800"/>
                    <a:gd name="connsiteY19-7102" fmla="*/ 88900 h 267964"/>
                    <a:gd name="connsiteX20-7103" fmla="*/ 2146300 w 10337800"/>
                    <a:gd name="connsiteY20-7104" fmla="*/ 152400 h 267964"/>
                    <a:gd name="connsiteX21-7105" fmla="*/ 2336800 w 10337800"/>
                    <a:gd name="connsiteY21-7106" fmla="*/ 127000 h 267964"/>
                    <a:gd name="connsiteX22-7107" fmla="*/ 2527300 w 10337800"/>
                    <a:gd name="connsiteY22-7108" fmla="*/ 177800 h 267964"/>
                    <a:gd name="connsiteX23-7109" fmla="*/ 2692400 w 10337800"/>
                    <a:gd name="connsiteY23-7110" fmla="*/ 88900 h 267964"/>
                    <a:gd name="connsiteX24-7111" fmla="*/ 3162300 w 10337800"/>
                    <a:gd name="connsiteY24-7112" fmla="*/ 139700 h 267964"/>
                    <a:gd name="connsiteX25-7113" fmla="*/ 3797300 w 10337800"/>
                    <a:gd name="connsiteY25-7114" fmla="*/ 114300 h 267964"/>
                    <a:gd name="connsiteX26-7115" fmla="*/ 4114800 w 10337800"/>
                    <a:gd name="connsiteY26-7116" fmla="*/ 165100 h 267964"/>
                    <a:gd name="connsiteX27-7117" fmla="*/ 4381500 w 10337800"/>
                    <a:gd name="connsiteY27-7118" fmla="*/ 165100 h 267964"/>
                    <a:gd name="connsiteX28-7119" fmla="*/ 4559300 w 10337800"/>
                    <a:gd name="connsiteY28-7120" fmla="*/ 88900 h 267964"/>
                    <a:gd name="connsiteX29-7121" fmla="*/ 4813300 w 10337800"/>
                    <a:gd name="connsiteY29-7122" fmla="*/ 139700 h 267964"/>
                    <a:gd name="connsiteX30-7123" fmla="*/ 4965700 w 10337800"/>
                    <a:gd name="connsiteY30-7124" fmla="*/ 76200 h 267964"/>
                    <a:gd name="connsiteX31-7125" fmla="*/ 5194300 w 10337800"/>
                    <a:gd name="connsiteY31-7126" fmla="*/ 241300 h 267964"/>
                    <a:gd name="connsiteX32-7127" fmla="*/ 5499100 w 10337800"/>
                    <a:gd name="connsiteY32-7128" fmla="*/ 88900 h 267964"/>
                    <a:gd name="connsiteX33-7129" fmla="*/ 5626100 w 10337800"/>
                    <a:gd name="connsiteY33-7130" fmla="*/ 228600 h 267964"/>
                    <a:gd name="connsiteX34-7131" fmla="*/ 5753100 w 10337800"/>
                    <a:gd name="connsiteY34-7132" fmla="*/ 190500 h 267964"/>
                    <a:gd name="connsiteX35-7133" fmla="*/ 5918200 w 10337800"/>
                    <a:gd name="connsiteY35-7134" fmla="*/ 165100 h 267964"/>
                    <a:gd name="connsiteX36-7135" fmla="*/ 6134100 w 10337800"/>
                    <a:gd name="connsiteY36-7136" fmla="*/ 76200 h 267964"/>
                    <a:gd name="connsiteX37-7137" fmla="*/ 6477000 w 10337800"/>
                    <a:gd name="connsiteY37-7138" fmla="*/ 114300 h 267964"/>
                    <a:gd name="connsiteX38-7139" fmla="*/ 6832600 w 10337800"/>
                    <a:gd name="connsiteY38-7140" fmla="*/ 101600 h 267964"/>
                    <a:gd name="connsiteX39-7141" fmla="*/ 6997700 w 10337800"/>
                    <a:gd name="connsiteY39-7142" fmla="*/ 88900 h 267964"/>
                    <a:gd name="connsiteX40-7143" fmla="*/ 7124700 w 10337800"/>
                    <a:gd name="connsiteY40-7144" fmla="*/ 177800 h 267964"/>
                    <a:gd name="connsiteX41-7145" fmla="*/ 7277100 w 10337800"/>
                    <a:gd name="connsiteY41-7146" fmla="*/ 114300 h 267964"/>
                    <a:gd name="connsiteX42-7147" fmla="*/ 7505700 w 10337800"/>
                    <a:gd name="connsiteY42-7148" fmla="*/ 177800 h 267964"/>
                    <a:gd name="connsiteX43-7149" fmla="*/ 7772400 w 10337800"/>
                    <a:gd name="connsiteY43-7150" fmla="*/ 152400 h 267964"/>
                    <a:gd name="connsiteX44-7151" fmla="*/ 7823200 w 10337800"/>
                    <a:gd name="connsiteY44-7152" fmla="*/ 76200 h 267964"/>
                    <a:gd name="connsiteX45-7153" fmla="*/ 7988300 w 10337800"/>
                    <a:gd name="connsiteY45-7154" fmla="*/ 152400 h 267964"/>
                    <a:gd name="connsiteX46-7155" fmla="*/ 8216900 w 10337800"/>
                    <a:gd name="connsiteY46-7156" fmla="*/ 152400 h 267964"/>
                    <a:gd name="connsiteX47-7157" fmla="*/ 8407400 w 10337800"/>
                    <a:gd name="connsiteY47-7158" fmla="*/ 127000 h 267964"/>
                    <a:gd name="connsiteX48-7159" fmla="*/ 8775700 w 10337800"/>
                    <a:gd name="connsiteY48-7160" fmla="*/ 241300 h 267964"/>
                    <a:gd name="connsiteX49-7161" fmla="*/ 8978900 w 10337800"/>
                    <a:gd name="connsiteY49-7162" fmla="*/ 152400 h 267964"/>
                    <a:gd name="connsiteX50-7163" fmla="*/ 9144000 w 10337800"/>
                    <a:gd name="connsiteY50-7164" fmla="*/ 228600 h 267964"/>
                    <a:gd name="connsiteX51-7165" fmla="*/ 9194800 w 10337800"/>
                    <a:gd name="connsiteY51-7166" fmla="*/ 165100 h 267964"/>
                    <a:gd name="connsiteX52-7167" fmla="*/ 9309100 w 10337800"/>
                    <a:gd name="connsiteY52-7168" fmla="*/ 266700 h 267964"/>
                    <a:gd name="connsiteX53-7169" fmla="*/ 9525000 w 10337800"/>
                    <a:gd name="connsiteY53-7170" fmla="*/ 215900 h 267964"/>
                    <a:gd name="connsiteX54-7171" fmla="*/ 9563100 w 10337800"/>
                    <a:gd name="connsiteY54-7172" fmla="*/ 127000 h 267964"/>
                    <a:gd name="connsiteX55-7173" fmla="*/ 9740900 w 10337800"/>
                    <a:gd name="connsiteY55-7174" fmla="*/ 177800 h 267964"/>
                    <a:gd name="connsiteX56-7175" fmla="*/ 10147300 w 10337800"/>
                    <a:gd name="connsiteY56-7176" fmla="*/ 190500 h 267964"/>
                    <a:gd name="connsiteX57-7177" fmla="*/ 10325100 w 10337800"/>
                    <a:gd name="connsiteY57-7178" fmla="*/ 88900 h 267964"/>
                    <a:gd name="connsiteX58-7179" fmla="*/ 10337800 w 10337800"/>
                    <a:gd name="connsiteY58-7180" fmla="*/ 12700 h 267964"/>
                    <a:gd name="connsiteX59-7181" fmla="*/ 0 w 10337800"/>
                    <a:gd name="connsiteY59-7182" fmla="*/ 0 h 267964"/>
                    <a:gd name="connsiteX60-7183" fmla="*/ 63500 w 10337800"/>
                    <a:gd name="connsiteY60-7184" fmla="*/ 88900 h 267964"/>
                    <a:gd name="connsiteX0-7185" fmla="*/ 63500 w 10337800"/>
                    <a:gd name="connsiteY0-7186" fmla="*/ 88900 h 267964"/>
                    <a:gd name="connsiteX1-7187" fmla="*/ 139700 w 10337800"/>
                    <a:gd name="connsiteY1-7188" fmla="*/ 190500 h 267964"/>
                    <a:gd name="connsiteX2-7189" fmla="*/ 279400 w 10337800"/>
                    <a:gd name="connsiteY2-7190" fmla="*/ 190500 h 267964"/>
                    <a:gd name="connsiteX3-7191" fmla="*/ 292100 w 10337800"/>
                    <a:gd name="connsiteY3-7192" fmla="*/ 114300 h 267964"/>
                    <a:gd name="connsiteX4-7193" fmla="*/ 431800 w 10337800"/>
                    <a:gd name="connsiteY4-7194" fmla="*/ 101600 h 267964"/>
                    <a:gd name="connsiteX5-7195" fmla="*/ 482600 w 10337800"/>
                    <a:gd name="connsiteY5-7196" fmla="*/ 203200 h 267964"/>
                    <a:gd name="connsiteX6-7197" fmla="*/ 711200 w 10337800"/>
                    <a:gd name="connsiteY6-7198" fmla="*/ 254000 h 267964"/>
                    <a:gd name="connsiteX7-7199" fmla="*/ 800100 w 10337800"/>
                    <a:gd name="connsiteY7-7200" fmla="*/ 127000 h 267964"/>
                    <a:gd name="connsiteX8-7201" fmla="*/ 952500 w 10337800"/>
                    <a:gd name="connsiteY8-7202" fmla="*/ 127000 h 267964"/>
                    <a:gd name="connsiteX9-7203" fmla="*/ 1066800 w 10337800"/>
                    <a:gd name="connsiteY9-7204" fmla="*/ 228600 h 267964"/>
                    <a:gd name="connsiteX10-7205" fmla="*/ 1130300 w 10337800"/>
                    <a:gd name="connsiteY10-7206" fmla="*/ 177800 h 267964"/>
                    <a:gd name="connsiteX11-7207" fmla="*/ 1193800 w 10337800"/>
                    <a:gd name="connsiteY11-7208" fmla="*/ 127000 h 267964"/>
                    <a:gd name="connsiteX12-7209" fmla="*/ 1270000 w 10337800"/>
                    <a:gd name="connsiteY12-7210" fmla="*/ 139700 h 267964"/>
                    <a:gd name="connsiteX13-7211" fmla="*/ 1308100 w 10337800"/>
                    <a:gd name="connsiteY13-7212" fmla="*/ 101600 h 267964"/>
                    <a:gd name="connsiteX14-7213" fmla="*/ 1409700 w 10337800"/>
                    <a:gd name="connsiteY14-7214" fmla="*/ 139700 h 267964"/>
                    <a:gd name="connsiteX15-7215" fmla="*/ 1473200 w 10337800"/>
                    <a:gd name="connsiteY15-7216" fmla="*/ 165100 h 267964"/>
                    <a:gd name="connsiteX16-7217" fmla="*/ 1536700 w 10337800"/>
                    <a:gd name="connsiteY16-7218" fmla="*/ 76200 h 267964"/>
                    <a:gd name="connsiteX17-7219" fmla="*/ 1638300 w 10337800"/>
                    <a:gd name="connsiteY17-7220" fmla="*/ 165100 h 267964"/>
                    <a:gd name="connsiteX18-7221" fmla="*/ 1943100 w 10337800"/>
                    <a:gd name="connsiteY18-7222" fmla="*/ 152400 h 267964"/>
                    <a:gd name="connsiteX19-7223" fmla="*/ 2032000 w 10337800"/>
                    <a:gd name="connsiteY19-7224" fmla="*/ 88900 h 267964"/>
                    <a:gd name="connsiteX20-7225" fmla="*/ 2146300 w 10337800"/>
                    <a:gd name="connsiteY20-7226" fmla="*/ 152400 h 267964"/>
                    <a:gd name="connsiteX21-7227" fmla="*/ 2336800 w 10337800"/>
                    <a:gd name="connsiteY21-7228" fmla="*/ 127000 h 267964"/>
                    <a:gd name="connsiteX22-7229" fmla="*/ 2527300 w 10337800"/>
                    <a:gd name="connsiteY22-7230" fmla="*/ 177800 h 267964"/>
                    <a:gd name="connsiteX23-7231" fmla="*/ 2692400 w 10337800"/>
                    <a:gd name="connsiteY23-7232" fmla="*/ 88900 h 267964"/>
                    <a:gd name="connsiteX24-7233" fmla="*/ 3162300 w 10337800"/>
                    <a:gd name="connsiteY24-7234" fmla="*/ 139700 h 267964"/>
                    <a:gd name="connsiteX25-7235" fmla="*/ 3797300 w 10337800"/>
                    <a:gd name="connsiteY25-7236" fmla="*/ 114300 h 267964"/>
                    <a:gd name="connsiteX26-7237" fmla="*/ 4114800 w 10337800"/>
                    <a:gd name="connsiteY26-7238" fmla="*/ 165100 h 267964"/>
                    <a:gd name="connsiteX27-7239" fmla="*/ 4381500 w 10337800"/>
                    <a:gd name="connsiteY27-7240" fmla="*/ 165100 h 267964"/>
                    <a:gd name="connsiteX28-7241" fmla="*/ 4559300 w 10337800"/>
                    <a:gd name="connsiteY28-7242" fmla="*/ 88900 h 267964"/>
                    <a:gd name="connsiteX29-7243" fmla="*/ 4813300 w 10337800"/>
                    <a:gd name="connsiteY29-7244" fmla="*/ 139700 h 267964"/>
                    <a:gd name="connsiteX30-7245" fmla="*/ 4965700 w 10337800"/>
                    <a:gd name="connsiteY30-7246" fmla="*/ 76200 h 267964"/>
                    <a:gd name="connsiteX31-7247" fmla="*/ 5194300 w 10337800"/>
                    <a:gd name="connsiteY31-7248" fmla="*/ 241300 h 267964"/>
                    <a:gd name="connsiteX32-7249" fmla="*/ 5499100 w 10337800"/>
                    <a:gd name="connsiteY32-7250" fmla="*/ 88900 h 267964"/>
                    <a:gd name="connsiteX33-7251" fmla="*/ 5753100 w 10337800"/>
                    <a:gd name="connsiteY33-7252" fmla="*/ 190500 h 267964"/>
                    <a:gd name="connsiteX34-7253" fmla="*/ 5918200 w 10337800"/>
                    <a:gd name="connsiteY34-7254" fmla="*/ 165100 h 267964"/>
                    <a:gd name="connsiteX35-7255" fmla="*/ 6134100 w 10337800"/>
                    <a:gd name="connsiteY35-7256" fmla="*/ 76200 h 267964"/>
                    <a:gd name="connsiteX36-7257" fmla="*/ 6477000 w 10337800"/>
                    <a:gd name="connsiteY36-7258" fmla="*/ 114300 h 267964"/>
                    <a:gd name="connsiteX37-7259" fmla="*/ 6832600 w 10337800"/>
                    <a:gd name="connsiteY37-7260" fmla="*/ 101600 h 267964"/>
                    <a:gd name="connsiteX38-7261" fmla="*/ 6997700 w 10337800"/>
                    <a:gd name="connsiteY38-7262" fmla="*/ 88900 h 267964"/>
                    <a:gd name="connsiteX39-7263" fmla="*/ 7124700 w 10337800"/>
                    <a:gd name="connsiteY39-7264" fmla="*/ 177800 h 267964"/>
                    <a:gd name="connsiteX40-7265" fmla="*/ 7277100 w 10337800"/>
                    <a:gd name="connsiteY40-7266" fmla="*/ 114300 h 267964"/>
                    <a:gd name="connsiteX41-7267" fmla="*/ 7505700 w 10337800"/>
                    <a:gd name="connsiteY41-7268" fmla="*/ 177800 h 267964"/>
                    <a:gd name="connsiteX42-7269" fmla="*/ 7772400 w 10337800"/>
                    <a:gd name="connsiteY42-7270" fmla="*/ 152400 h 267964"/>
                    <a:gd name="connsiteX43-7271" fmla="*/ 7823200 w 10337800"/>
                    <a:gd name="connsiteY43-7272" fmla="*/ 76200 h 267964"/>
                    <a:gd name="connsiteX44-7273" fmla="*/ 7988300 w 10337800"/>
                    <a:gd name="connsiteY44-7274" fmla="*/ 152400 h 267964"/>
                    <a:gd name="connsiteX45-7275" fmla="*/ 8216900 w 10337800"/>
                    <a:gd name="connsiteY45-7276" fmla="*/ 152400 h 267964"/>
                    <a:gd name="connsiteX46-7277" fmla="*/ 8407400 w 10337800"/>
                    <a:gd name="connsiteY46-7278" fmla="*/ 127000 h 267964"/>
                    <a:gd name="connsiteX47-7279" fmla="*/ 8775700 w 10337800"/>
                    <a:gd name="connsiteY47-7280" fmla="*/ 241300 h 267964"/>
                    <a:gd name="connsiteX48-7281" fmla="*/ 8978900 w 10337800"/>
                    <a:gd name="connsiteY48-7282" fmla="*/ 152400 h 267964"/>
                    <a:gd name="connsiteX49-7283" fmla="*/ 9144000 w 10337800"/>
                    <a:gd name="connsiteY49-7284" fmla="*/ 228600 h 267964"/>
                    <a:gd name="connsiteX50-7285" fmla="*/ 9194800 w 10337800"/>
                    <a:gd name="connsiteY50-7286" fmla="*/ 165100 h 267964"/>
                    <a:gd name="connsiteX51-7287" fmla="*/ 9309100 w 10337800"/>
                    <a:gd name="connsiteY51-7288" fmla="*/ 266700 h 267964"/>
                    <a:gd name="connsiteX52-7289" fmla="*/ 9525000 w 10337800"/>
                    <a:gd name="connsiteY52-7290" fmla="*/ 215900 h 267964"/>
                    <a:gd name="connsiteX53-7291" fmla="*/ 9563100 w 10337800"/>
                    <a:gd name="connsiteY53-7292" fmla="*/ 127000 h 267964"/>
                    <a:gd name="connsiteX54-7293" fmla="*/ 9740900 w 10337800"/>
                    <a:gd name="connsiteY54-7294" fmla="*/ 177800 h 267964"/>
                    <a:gd name="connsiteX55-7295" fmla="*/ 10147300 w 10337800"/>
                    <a:gd name="connsiteY55-7296" fmla="*/ 190500 h 267964"/>
                    <a:gd name="connsiteX56-7297" fmla="*/ 10325100 w 10337800"/>
                    <a:gd name="connsiteY56-7298" fmla="*/ 88900 h 267964"/>
                    <a:gd name="connsiteX57-7299" fmla="*/ 10337800 w 10337800"/>
                    <a:gd name="connsiteY57-7300" fmla="*/ 12700 h 267964"/>
                    <a:gd name="connsiteX58-7301" fmla="*/ 0 w 10337800"/>
                    <a:gd name="connsiteY58-7302" fmla="*/ 0 h 267964"/>
                    <a:gd name="connsiteX59-7303" fmla="*/ 63500 w 10337800"/>
                    <a:gd name="connsiteY59-7304" fmla="*/ 88900 h 267964"/>
                    <a:gd name="connsiteX0-7305" fmla="*/ 63500 w 10337800"/>
                    <a:gd name="connsiteY0-7306" fmla="*/ 88900 h 267964"/>
                    <a:gd name="connsiteX1-7307" fmla="*/ 139700 w 10337800"/>
                    <a:gd name="connsiteY1-7308" fmla="*/ 190500 h 267964"/>
                    <a:gd name="connsiteX2-7309" fmla="*/ 279400 w 10337800"/>
                    <a:gd name="connsiteY2-7310" fmla="*/ 190500 h 267964"/>
                    <a:gd name="connsiteX3-7311" fmla="*/ 292100 w 10337800"/>
                    <a:gd name="connsiteY3-7312" fmla="*/ 114300 h 267964"/>
                    <a:gd name="connsiteX4-7313" fmla="*/ 431800 w 10337800"/>
                    <a:gd name="connsiteY4-7314" fmla="*/ 101600 h 267964"/>
                    <a:gd name="connsiteX5-7315" fmla="*/ 482600 w 10337800"/>
                    <a:gd name="connsiteY5-7316" fmla="*/ 203200 h 267964"/>
                    <a:gd name="connsiteX6-7317" fmla="*/ 711200 w 10337800"/>
                    <a:gd name="connsiteY6-7318" fmla="*/ 254000 h 267964"/>
                    <a:gd name="connsiteX7-7319" fmla="*/ 800100 w 10337800"/>
                    <a:gd name="connsiteY7-7320" fmla="*/ 127000 h 267964"/>
                    <a:gd name="connsiteX8-7321" fmla="*/ 952500 w 10337800"/>
                    <a:gd name="connsiteY8-7322" fmla="*/ 127000 h 267964"/>
                    <a:gd name="connsiteX9-7323" fmla="*/ 1066800 w 10337800"/>
                    <a:gd name="connsiteY9-7324" fmla="*/ 228600 h 267964"/>
                    <a:gd name="connsiteX10-7325" fmla="*/ 1130300 w 10337800"/>
                    <a:gd name="connsiteY10-7326" fmla="*/ 177800 h 267964"/>
                    <a:gd name="connsiteX11-7327" fmla="*/ 1193800 w 10337800"/>
                    <a:gd name="connsiteY11-7328" fmla="*/ 127000 h 267964"/>
                    <a:gd name="connsiteX12-7329" fmla="*/ 1270000 w 10337800"/>
                    <a:gd name="connsiteY12-7330" fmla="*/ 139700 h 267964"/>
                    <a:gd name="connsiteX13-7331" fmla="*/ 1308100 w 10337800"/>
                    <a:gd name="connsiteY13-7332" fmla="*/ 101600 h 267964"/>
                    <a:gd name="connsiteX14-7333" fmla="*/ 1409700 w 10337800"/>
                    <a:gd name="connsiteY14-7334" fmla="*/ 139700 h 267964"/>
                    <a:gd name="connsiteX15-7335" fmla="*/ 1473200 w 10337800"/>
                    <a:gd name="connsiteY15-7336" fmla="*/ 165100 h 267964"/>
                    <a:gd name="connsiteX16-7337" fmla="*/ 1536700 w 10337800"/>
                    <a:gd name="connsiteY16-7338" fmla="*/ 76200 h 267964"/>
                    <a:gd name="connsiteX17-7339" fmla="*/ 1638300 w 10337800"/>
                    <a:gd name="connsiteY17-7340" fmla="*/ 165100 h 267964"/>
                    <a:gd name="connsiteX18-7341" fmla="*/ 1943100 w 10337800"/>
                    <a:gd name="connsiteY18-7342" fmla="*/ 152400 h 267964"/>
                    <a:gd name="connsiteX19-7343" fmla="*/ 2032000 w 10337800"/>
                    <a:gd name="connsiteY19-7344" fmla="*/ 88900 h 267964"/>
                    <a:gd name="connsiteX20-7345" fmla="*/ 2146300 w 10337800"/>
                    <a:gd name="connsiteY20-7346" fmla="*/ 152400 h 267964"/>
                    <a:gd name="connsiteX21-7347" fmla="*/ 2336800 w 10337800"/>
                    <a:gd name="connsiteY21-7348" fmla="*/ 127000 h 267964"/>
                    <a:gd name="connsiteX22-7349" fmla="*/ 2527300 w 10337800"/>
                    <a:gd name="connsiteY22-7350" fmla="*/ 177800 h 267964"/>
                    <a:gd name="connsiteX23-7351" fmla="*/ 2692400 w 10337800"/>
                    <a:gd name="connsiteY23-7352" fmla="*/ 88900 h 267964"/>
                    <a:gd name="connsiteX24-7353" fmla="*/ 3162300 w 10337800"/>
                    <a:gd name="connsiteY24-7354" fmla="*/ 139700 h 267964"/>
                    <a:gd name="connsiteX25-7355" fmla="*/ 3797300 w 10337800"/>
                    <a:gd name="connsiteY25-7356" fmla="*/ 114300 h 267964"/>
                    <a:gd name="connsiteX26-7357" fmla="*/ 4114800 w 10337800"/>
                    <a:gd name="connsiteY26-7358" fmla="*/ 165100 h 267964"/>
                    <a:gd name="connsiteX27-7359" fmla="*/ 4381500 w 10337800"/>
                    <a:gd name="connsiteY27-7360" fmla="*/ 165100 h 267964"/>
                    <a:gd name="connsiteX28-7361" fmla="*/ 4559300 w 10337800"/>
                    <a:gd name="connsiteY28-7362" fmla="*/ 88900 h 267964"/>
                    <a:gd name="connsiteX29-7363" fmla="*/ 4813300 w 10337800"/>
                    <a:gd name="connsiteY29-7364" fmla="*/ 139700 h 267964"/>
                    <a:gd name="connsiteX30-7365" fmla="*/ 4965700 w 10337800"/>
                    <a:gd name="connsiteY30-7366" fmla="*/ 76200 h 267964"/>
                    <a:gd name="connsiteX31-7367" fmla="*/ 5194300 w 10337800"/>
                    <a:gd name="connsiteY31-7368" fmla="*/ 241300 h 267964"/>
                    <a:gd name="connsiteX32-7369" fmla="*/ 5499100 w 10337800"/>
                    <a:gd name="connsiteY32-7370" fmla="*/ 88900 h 267964"/>
                    <a:gd name="connsiteX33-7371" fmla="*/ 5753100 w 10337800"/>
                    <a:gd name="connsiteY33-7372" fmla="*/ 190500 h 267964"/>
                    <a:gd name="connsiteX34-7373" fmla="*/ 5918200 w 10337800"/>
                    <a:gd name="connsiteY34-7374" fmla="*/ 165100 h 267964"/>
                    <a:gd name="connsiteX35-7375" fmla="*/ 6134100 w 10337800"/>
                    <a:gd name="connsiteY35-7376" fmla="*/ 76200 h 267964"/>
                    <a:gd name="connsiteX36-7377" fmla="*/ 6477000 w 10337800"/>
                    <a:gd name="connsiteY36-7378" fmla="*/ 114300 h 267964"/>
                    <a:gd name="connsiteX37-7379" fmla="*/ 6832600 w 10337800"/>
                    <a:gd name="connsiteY37-7380" fmla="*/ 101600 h 267964"/>
                    <a:gd name="connsiteX38-7381" fmla="*/ 6997700 w 10337800"/>
                    <a:gd name="connsiteY38-7382" fmla="*/ 88900 h 267964"/>
                    <a:gd name="connsiteX39-7383" fmla="*/ 7124700 w 10337800"/>
                    <a:gd name="connsiteY39-7384" fmla="*/ 177800 h 267964"/>
                    <a:gd name="connsiteX40-7385" fmla="*/ 7277100 w 10337800"/>
                    <a:gd name="connsiteY40-7386" fmla="*/ 114300 h 267964"/>
                    <a:gd name="connsiteX41-7387" fmla="*/ 7505700 w 10337800"/>
                    <a:gd name="connsiteY41-7388" fmla="*/ 177800 h 267964"/>
                    <a:gd name="connsiteX42-7389" fmla="*/ 7772400 w 10337800"/>
                    <a:gd name="connsiteY42-7390" fmla="*/ 152400 h 267964"/>
                    <a:gd name="connsiteX43-7391" fmla="*/ 7823200 w 10337800"/>
                    <a:gd name="connsiteY43-7392" fmla="*/ 76200 h 267964"/>
                    <a:gd name="connsiteX44-7393" fmla="*/ 7988300 w 10337800"/>
                    <a:gd name="connsiteY44-7394" fmla="*/ 152400 h 267964"/>
                    <a:gd name="connsiteX45-7395" fmla="*/ 8216900 w 10337800"/>
                    <a:gd name="connsiteY45-7396" fmla="*/ 152400 h 267964"/>
                    <a:gd name="connsiteX46-7397" fmla="*/ 8407400 w 10337800"/>
                    <a:gd name="connsiteY46-7398" fmla="*/ 127000 h 267964"/>
                    <a:gd name="connsiteX47-7399" fmla="*/ 8775700 w 10337800"/>
                    <a:gd name="connsiteY47-7400" fmla="*/ 241300 h 267964"/>
                    <a:gd name="connsiteX48-7401" fmla="*/ 8978900 w 10337800"/>
                    <a:gd name="connsiteY48-7402" fmla="*/ 152400 h 267964"/>
                    <a:gd name="connsiteX49-7403" fmla="*/ 9144000 w 10337800"/>
                    <a:gd name="connsiteY49-7404" fmla="*/ 228600 h 267964"/>
                    <a:gd name="connsiteX50-7405" fmla="*/ 9194800 w 10337800"/>
                    <a:gd name="connsiteY50-7406" fmla="*/ 165100 h 267964"/>
                    <a:gd name="connsiteX51-7407" fmla="*/ 9309100 w 10337800"/>
                    <a:gd name="connsiteY51-7408" fmla="*/ 266700 h 267964"/>
                    <a:gd name="connsiteX52-7409" fmla="*/ 9525000 w 10337800"/>
                    <a:gd name="connsiteY52-7410" fmla="*/ 215900 h 267964"/>
                    <a:gd name="connsiteX53-7411" fmla="*/ 9563100 w 10337800"/>
                    <a:gd name="connsiteY53-7412" fmla="*/ 127000 h 267964"/>
                    <a:gd name="connsiteX54-7413" fmla="*/ 9740900 w 10337800"/>
                    <a:gd name="connsiteY54-7414" fmla="*/ 177800 h 267964"/>
                    <a:gd name="connsiteX55-7415" fmla="*/ 10147300 w 10337800"/>
                    <a:gd name="connsiteY55-7416" fmla="*/ 190500 h 267964"/>
                    <a:gd name="connsiteX56-7417" fmla="*/ 10325100 w 10337800"/>
                    <a:gd name="connsiteY56-7418" fmla="*/ 88900 h 267964"/>
                    <a:gd name="connsiteX57-7419" fmla="*/ 10337800 w 10337800"/>
                    <a:gd name="connsiteY57-7420" fmla="*/ 12700 h 267964"/>
                    <a:gd name="connsiteX58-7421" fmla="*/ 0 w 10337800"/>
                    <a:gd name="connsiteY58-7422" fmla="*/ 0 h 267964"/>
                    <a:gd name="connsiteX59-7423" fmla="*/ 63500 w 10337800"/>
                    <a:gd name="connsiteY59-7424" fmla="*/ 88900 h 267964"/>
                    <a:gd name="connsiteX0-7425" fmla="*/ 63500 w 10337800"/>
                    <a:gd name="connsiteY0-7426" fmla="*/ 88900 h 267964"/>
                    <a:gd name="connsiteX1-7427" fmla="*/ 139700 w 10337800"/>
                    <a:gd name="connsiteY1-7428" fmla="*/ 190500 h 267964"/>
                    <a:gd name="connsiteX2-7429" fmla="*/ 279400 w 10337800"/>
                    <a:gd name="connsiteY2-7430" fmla="*/ 190500 h 267964"/>
                    <a:gd name="connsiteX3-7431" fmla="*/ 292100 w 10337800"/>
                    <a:gd name="connsiteY3-7432" fmla="*/ 114300 h 267964"/>
                    <a:gd name="connsiteX4-7433" fmla="*/ 431800 w 10337800"/>
                    <a:gd name="connsiteY4-7434" fmla="*/ 101600 h 267964"/>
                    <a:gd name="connsiteX5-7435" fmla="*/ 482600 w 10337800"/>
                    <a:gd name="connsiteY5-7436" fmla="*/ 203200 h 267964"/>
                    <a:gd name="connsiteX6-7437" fmla="*/ 711200 w 10337800"/>
                    <a:gd name="connsiteY6-7438" fmla="*/ 254000 h 267964"/>
                    <a:gd name="connsiteX7-7439" fmla="*/ 800100 w 10337800"/>
                    <a:gd name="connsiteY7-7440" fmla="*/ 127000 h 267964"/>
                    <a:gd name="connsiteX8-7441" fmla="*/ 952500 w 10337800"/>
                    <a:gd name="connsiteY8-7442" fmla="*/ 127000 h 267964"/>
                    <a:gd name="connsiteX9-7443" fmla="*/ 1066800 w 10337800"/>
                    <a:gd name="connsiteY9-7444" fmla="*/ 228600 h 267964"/>
                    <a:gd name="connsiteX10-7445" fmla="*/ 1130300 w 10337800"/>
                    <a:gd name="connsiteY10-7446" fmla="*/ 177800 h 267964"/>
                    <a:gd name="connsiteX11-7447" fmla="*/ 1193800 w 10337800"/>
                    <a:gd name="connsiteY11-7448" fmla="*/ 127000 h 267964"/>
                    <a:gd name="connsiteX12-7449" fmla="*/ 1270000 w 10337800"/>
                    <a:gd name="connsiteY12-7450" fmla="*/ 139700 h 267964"/>
                    <a:gd name="connsiteX13-7451" fmla="*/ 1308100 w 10337800"/>
                    <a:gd name="connsiteY13-7452" fmla="*/ 101600 h 267964"/>
                    <a:gd name="connsiteX14-7453" fmla="*/ 1409700 w 10337800"/>
                    <a:gd name="connsiteY14-7454" fmla="*/ 139700 h 267964"/>
                    <a:gd name="connsiteX15-7455" fmla="*/ 1473200 w 10337800"/>
                    <a:gd name="connsiteY15-7456" fmla="*/ 165100 h 267964"/>
                    <a:gd name="connsiteX16-7457" fmla="*/ 1536700 w 10337800"/>
                    <a:gd name="connsiteY16-7458" fmla="*/ 76200 h 267964"/>
                    <a:gd name="connsiteX17-7459" fmla="*/ 1638300 w 10337800"/>
                    <a:gd name="connsiteY17-7460" fmla="*/ 165100 h 267964"/>
                    <a:gd name="connsiteX18-7461" fmla="*/ 1943100 w 10337800"/>
                    <a:gd name="connsiteY18-7462" fmla="*/ 152400 h 267964"/>
                    <a:gd name="connsiteX19-7463" fmla="*/ 2032000 w 10337800"/>
                    <a:gd name="connsiteY19-7464" fmla="*/ 88900 h 267964"/>
                    <a:gd name="connsiteX20-7465" fmla="*/ 2146300 w 10337800"/>
                    <a:gd name="connsiteY20-7466" fmla="*/ 152400 h 267964"/>
                    <a:gd name="connsiteX21-7467" fmla="*/ 2336800 w 10337800"/>
                    <a:gd name="connsiteY21-7468" fmla="*/ 127000 h 267964"/>
                    <a:gd name="connsiteX22-7469" fmla="*/ 2527300 w 10337800"/>
                    <a:gd name="connsiteY22-7470" fmla="*/ 177800 h 267964"/>
                    <a:gd name="connsiteX23-7471" fmla="*/ 2692400 w 10337800"/>
                    <a:gd name="connsiteY23-7472" fmla="*/ 88900 h 267964"/>
                    <a:gd name="connsiteX24-7473" fmla="*/ 3162300 w 10337800"/>
                    <a:gd name="connsiteY24-7474" fmla="*/ 139700 h 267964"/>
                    <a:gd name="connsiteX25-7475" fmla="*/ 3797300 w 10337800"/>
                    <a:gd name="connsiteY25-7476" fmla="*/ 114300 h 267964"/>
                    <a:gd name="connsiteX26-7477" fmla="*/ 4114800 w 10337800"/>
                    <a:gd name="connsiteY26-7478" fmla="*/ 165100 h 267964"/>
                    <a:gd name="connsiteX27-7479" fmla="*/ 4381500 w 10337800"/>
                    <a:gd name="connsiteY27-7480" fmla="*/ 165100 h 267964"/>
                    <a:gd name="connsiteX28-7481" fmla="*/ 4559300 w 10337800"/>
                    <a:gd name="connsiteY28-7482" fmla="*/ 88900 h 267964"/>
                    <a:gd name="connsiteX29-7483" fmla="*/ 4813300 w 10337800"/>
                    <a:gd name="connsiteY29-7484" fmla="*/ 139700 h 267964"/>
                    <a:gd name="connsiteX30-7485" fmla="*/ 4965700 w 10337800"/>
                    <a:gd name="connsiteY30-7486" fmla="*/ 76200 h 267964"/>
                    <a:gd name="connsiteX31-7487" fmla="*/ 5194300 w 10337800"/>
                    <a:gd name="connsiteY31-7488" fmla="*/ 241300 h 267964"/>
                    <a:gd name="connsiteX32-7489" fmla="*/ 5499100 w 10337800"/>
                    <a:gd name="connsiteY32-7490" fmla="*/ 88900 h 267964"/>
                    <a:gd name="connsiteX33-7491" fmla="*/ 5753100 w 10337800"/>
                    <a:gd name="connsiteY33-7492" fmla="*/ 190500 h 267964"/>
                    <a:gd name="connsiteX34-7493" fmla="*/ 5918200 w 10337800"/>
                    <a:gd name="connsiteY34-7494" fmla="*/ 165100 h 267964"/>
                    <a:gd name="connsiteX35-7495" fmla="*/ 6134100 w 10337800"/>
                    <a:gd name="connsiteY35-7496" fmla="*/ 76200 h 267964"/>
                    <a:gd name="connsiteX36-7497" fmla="*/ 6477000 w 10337800"/>
                    <a:gd name="connsiteY36-7498" fmla="*/ 114300 h 267964"/>
                    <a:gd name="connsiteX37-7499" fmla="*/ 6832600 w 10337800"/>
                    <a:gd name="connsiteY37-7500" fmla="*/ 101600 h 267964"/>
                    <a:gd name="connsiteX38-7501" fmla="*/ 6997700 w 10337800"/>
                    <a:gd name="connsiteY38-7502" fmla="*/ 88900 h 267964"/>
                    <a:gd name="connsiteX39-7503" fmla="*/ 7124700 w 10337800"/>
                    <a:gd name="connsiteY39-7504" fmla="*/ 177800 h 267964"/>
                    <a:gd name="connsiteX40-7505" fmla="*/ 7277100 w 10337800"/>
                    <a:gd name="connsiteY40-7506" fmla="*/ 114300 h 267964"/>
                    <a:gd name="connsiteX41-7507" fmla="*/ 7505700 w 10337800"/>
                    <a:gd name="connsiteY41-7508" fmla="*/ 177800 h 267964"/>
                    <a:gd name="connsiteX42-7509" fmla="*/ 7772400 w 10337800"/>
                    <a:gd name="connsiteY42-7510" fmla="*/ 152400 h 267964"/>
                    <a:gd name="connsiteX43-7511" fmla="*/ 7823200 w 10337800"/>
                    <a:gd name="connsiteY43-7512" fmla="*/ 76200 h 267964"/>
                    <a:gd name="connsiteX44-7513" fmla="*/ 7988300 w 10337800"/>
                    <a:gd name="connsiteY44-7514" fmla="*/ 152400 h 267964"/>
                    <a:gd name="connsiteX45-7515" fmla="*/ 8216900 w 10337800"/>
                    <a:gd name="connsiteY45-7516" fmla="*/ 152400 h 267964"/>
                    <a:gd name="connsiteX46-7517" fmla="*/ 8407400 w 10337800"/>
                    <a:gd name="connsiteY46-7518" fmla="*/ 127000 h 267964"/>
                    <a:gd name="connsiteX47-7519" fmla="*/ 8775700 w 10337800"/>
                    <a:gd name="connsiteY47-7520" fmla="*/ 241300 h 267964"/>
                    <a:gd name="connsiteX48-7521" fmla="*/ 8978900 w 10337800"/>
                    <a:gd name="connsiteY48-7522" fmla="*/ 152400 h 267964"/>
                    <a:gd name="connsiteX49-7523" fmla="*/ 9144000 w 10337800"/>
                    <a:gd name="connsiteY49-7524" fmla="*/ 228600 h 267964"/>
                    <a:gd name="connsiteX50-7525" fmla="*/ 9194800 w 10337800"/>
                    <a:gd name="connsiteY50-7526" fmla="*/ 165100 h 267964"/>
                    <a:gd name="connsiteX51-7527" fmla="*/ 9309100 w 10337800"/>
                    <a:gd name="connsiteY51-7528" fmla="*/ 266700 h 267964"/>
                    <a:gd name="connsiteX52-7529" fmla="*/ 9525000 w 10337800"/>
                    <a:gd name="connsiteY52-7530" fmla="*/ 215900 h 267964"/>
                    <a:gd name="connsiteX53-7531" fmla="*/ 9563100 w 10337800"/>
                    <a:gd name="connsiteY53-7532" fmla="*/ 127000 h 267964"/>
                    <a:gd name="connsiteX54-7533" fmla="*/ 9740900 w 10337800"/>
                    <a:gd name="connsiteY54-7534" fmla="*/ 177800 h 267964"/>
                    <a:gd name="connsiteX55-7535" fmla="*/ 10147300 w 10337800"/>
                    <a:gd name="connsiteY55-7536" fmla="*/ 190500 h 267964"/>
                    <a:gd name="connsiteX56-7537" fmla="*/ 10325100 w 10337800"/>
                    <a:gd name="connsiteY56-7538" fmla="*/ 88900 h 267964"/>
                    <a:gd name="connsiteX57-7539" fmla="*/ 10337800 w 10337800"/>
                    <a:gd name="connsiteY57-7540" fmla="*/ 295 h 267964"/>
                    <a:gd name="connsiteX58-7541" fmla="*/ 0 w 10337800"/>
                    <a:gd name="connsiteY58-7542" fmla="*/ 0 h 267964"/>
                    <a:gd name="connsiteX59-7543" fmla="*/ 63500 w 10337800"/>
                    <a:gd name="connsiteY59-7544" fmla="*/ 88900 h 267964"/>
                    <a:gd name="connsiteX0-7545" fmla="*/ 45614 w 10319914"/>
                    <a:gd name="connsiteY0-7546" fmla="*/ 88605 h 267669"/>
                    <a:gd name="connsiteX1-7547" fmla="*/ 121814 w 10319914"/>
                    <a:gd name="connsiteY1-7548" fmla="*/ 190205 h 267669"/>
                    <a:gd name="connsiteX2-7549" fmla="*/ 261514 w 10319914"/>
                    <a:gd name="connsiteY2-7550" fmla="*/ 190205 h 267669"/>
                    <a:gd name="connsiteX3-7551" fmla="*/ 274214 w 10319914"/>
                    <a:gd name="connsiteY3-7552" fmla="*/ 114005 h 267669"/>
                    <a:gd name="connsiteX4-7553" fmla="*/ 413914 w 10319914"/>
                    <a:gd name="connsiteY4-7554" fmla="*/ 101305 h 267669"/>
                    <a:gd name="connsiteX5-7555" fmla="*/ 464714 w 10319914"/>
                    <a:gd name="connsiteY5-7556" fmla="*/ 202905 h 267669"/>
                    <a:gd name="connsiteX6-7557" fmla="*/ 693314 w 10319914"/>
                    <a:gd name="connsiteY6-7558" fmla="*/ 253705 h 267669"/>
                    <a:gd name="connsiteX7-7559" fmla="*/ 782214 w 10319914"/>
                    <a:gd name="connsiteY7-7560" fmla="*/ 126705 h 267669"/>
                    <a:gd name="connsiteX8-7561" fmla="*/ 934614 w 10319914"/>
                    <a:gd name="connsiteY8-7562" fmla="*/ 126705 h 267669"/>
                    <a:gd name="connsiteX9-7563" fmla="*/ 1048914 w 10319914"/>
                    <a:gd name="connsiteY9-7564" fmla="*/ 228305 h 267669"/>
                    <a:gd name="connsiteX10-7565" fmla="*/ 1112414 w 10319914"/>
                    <a:gd name="connsiteY10-7566" fmla="*/ 177505 h 267669"/>
                    <a:gd name="connsiteX11-7567" fmla="*/ 1175914 w 10319914"/>
                    <a:gd name="connsiteY11-7568" fmla="*/ 126705 h 267669"/>
                    <a:gd name="connsiteX12-7569" fmla="*/ 1252114 w 10319914"/>
                    <a:gd name="connsiteY12-7570" fmla="*/ 139405 h 267669"/>
                    <a:gd name="connsiteX13-7571" fmla="*/ 1290214 w 10319914"/>
                    <a:gd name="connsiteY13-7572" fmla="*/ 101305 h 267669"/>
                    <a:gd name="connsiteX14-7573" fmla="*/ 1391814 w 10319914"/>
                    <a:gd name="connsiteY14-7574" fmla="*/ 139405 h 267669"/>
                    <a:gd name="connsiteX15-7575" fmla="*/ 1455314 w 10319914"/>
                    <a:gd name="connsiteY15-7576" fmla="*/ 164805 h 267669"/>
                    <a:gd name="connsiteX16-7577" fmla="*/ 1518814 w 10319914"/>
                    <a:gd name="connsiteY16-7578" fmla="*/ 75905 h 267669"/>
                    <a:gd name="connsiteX17-7579" fmla="*/ 1620414 w 10319914"/>
                    <a:gd name="connsiteY17-7580" fmla="*/ 164805 h 267669"/>
                    <a:gd name="connsiteX18-7581" fmla="*/ 1925214 w 10319914"/>
                    <a:gd name="connsiteY18-7582" fmla="*/ 152105 h 267669"/>
                    <a:gd name="connsiteX19-7583" fmla="*/ 2014114 w 10319914"/>
                    <a:gd name="connsiteY19-7584" fmla="*/ 88605 h 267669"/>
                    <a:gd name="connsiteX20-7585" fmla="*/ 2128414 w 10319914"/>
                    <a:gd name="connsiteY20-7586" fmla="*/ 152105 h 267669"/>
                    <a:gd name="connsiteX21-7587" fmla="*/ 2318914 w 10319914"/>
                    <a:gd name="connsiteY21-7588" fmla="*/ 126705 h 267669"/>
                    <a:gd name="connsiteX22-7589" fmla="*/ 2509414 w 10319914"/>
                    <a:gd name="connsiteY22-7590" fmla="*/ 177505 h 267669"/>
                    <a:gd name="connsiteX23-7591" fmla="*/ 2674514 w 10319914"/>
                    <a:gd name="connsiteY23-7592" fmla="*/ 88605 h 267669"/>
                    <a:gd name="connsiteX24-7593" fmla="*/ 3144414 w 10319914"/>
                    <a:gd name="connsiteY24-7594" fmla="*/ 139405 h 267669"/>
                    <a:gd name="connsiteX25-7595" fmla="*/ 3779414 w 10319914"/>
                    <a:gd name="connsiteY25-7596" fmla="*/ 114005 h 267669"/>
                    <a:gd name="connsiteX26-7597" fmla="*/ 4096914 w 10319914"/>
                    <a:gd name="connsiteY26-7598" fmla="*/ 164805 h 267669"/>
                    <a:gd name="connsiteX27-7599" fmla="*/ 4363614 w 10319914"/>
                    <a:gd name="connsiteY27-7600" fmla="*/ 164805 h 267669"/>
                    <a:gd name="connsiteX28-7601" fmla="*/ 4541414 w 10319914"/>
                    <a:gd name="connsiteY28-7602" fmla="*/ 88605 h 267669"/>
                    <a:gd name="connsiteX29-7603" fmla="*/ 4795414 w 10319914"/>
                    <a:gd name="connsiteY29-7604" fmla="*/ 139405 h 267669"/>
                    <a:gd name="connsiteX30-7605" fmla="*/ 4947814 w 10319914"/>
                    <a:gd name="connsiteY30-7606" fmla="*/ 75905 h 267669"/>
                    <a:gd name="connsiteX31-7607" fmla="*/ 5176414 w 10319914"/>
                    <a:gd name="connsiteY31-7608" fmla="*/ 241005 h 267669"/>
                    <a:gd name="connsiteX32-7609" fmla="*/ 5481214 w 10319914"/>
                    <a:gd name="connsiteY32-7610" fmla="*/ 88605 h 267669"/>
                    <a:gd name="connsiteX33-7611" fmla="*/ 5735214 w 10319914"/>
                    <a:gd name="connsiteY33-7612" fmla="*/ 190205 h 267669"/>
                    <a:gd name="connsiteX34-7613" fmla="*/ 5900314 w 10319914"/>
                    <a:gd name="connsiteY34-7614" fmla="*/ 164805 h 267669"/>
                    <a:gd name="connsiteX35-7615" fmla="*/ 6116214 w 10319914"/>
                    <a:gd name="connsiteY35-7616" fmla="*/ 75905 h 267669"/>
                    <a:gd name="connsiteX36-7617" fmla="*/ 6459114 w 10319914"/>
                    <a:gd name="connsiteY36-7618" fmla="*/ 114005 h 267669"/>
                    <a:gd name="connsiteX37-7619" fmla="*/ 6814714 w 10319914"/>
                    <a:gd name="connsiteY37-7620" fmla="*/ 101305 h 267669"/>
                    <a:gd name="connsiteX38-7621" fmla="*/ 6979814 w 10319914"/>
                    <a:gd name="connsiteY38-7622" fmla="*/ 88605 h 267669"/>
                    <a:gd name="connsiteX39-7623" fmla="*/ 7106814 w 10319914"/>
                    <a:gd name="connsiteY39-7624" fmla="*/ 177505 h 267669"/>
                    <a:gd name="connsiteX40-7625" fmla="*/ 7259214 w 10319914"/>
                    <a:gd name="connsiteY40-7626" fmla="*/ 114005 h 267669"/>
                    <a:gd name="connsiteX41-7627" fmla="*/ 7487814 w 10319914"/>
                    <a:gd name="connsiteY41-7628" fmla="*/ 177505 h 267669"/>
                    <a:gd name="connsiteX42-7629" fmla="*/ 7754514 w 10319914"/>
                    <a:gd name="connsiteY42-7630" fmla="*/ 152105 h 267669"/>
                    <a:gd name="connsiteX43-7631" fmla="*/ 7805314 w 10319914"/>
                    <a:gd name="connsiteY43-7632" fmla="*/ 75905 h 267669"/>
                    <a:gd name="connsiteX44-7633" fmla="*/ 7970414 w 10319914"/>
                    <a:gd name="connsiteY44-7634" fmla="*/ 152105 h 267669"/>
                    <a:gd name="connsiteX45-7635" fmla="*/ 8199014 w 10319914"/>
                    <a:gd name="connsiteY45-7636" fmla="*/ 152105 h 267669"/>
                    <a:gd name="connsiteX46-7637" fmla="*/ 8389514 w 10319914"/>
                    <a:gd name="connsiteY46-7638" fmla="*/ 126705 h 267669"/>
                    <a:gd name="connsiteX47-7639" fmla="*/ 8757814 w 10319914"/>
                    <a:gd name="connsiteY47-7640" fmla="*/ 241005 h 267669"/>
                    <a:gd name="connsiteX48-7641" fmla="*/ 8961014 w 10319914"/>
                    <a:gd name="connsiteY48-7642" fmla="*/ 152105 h 267669"/>
                    <a:gd name="connsiteX49-7643" fmla="*/ 9126114 w 10319914"/>
                    <a:gd name="connsiteY49-7644" fmla="*/ 228305 h 267669"/>
                    <a:gd name="connsiteX50-7645" fmla="*/ 9176914 w 10319914"/>
                    <a:gd name="connsiteY50-7646" fmla="*/ 164805 h 267669"/>
                    <a:gd name="connsiteX51-7647" fmla="*/ 9291214 w 10319914"/>
                    <a:gd name="connsiteY51-7648" fmla="*/ 266405 h 267669"/>
                    <a:gd name="connsiteX52-7649" fmla="*/ 9507114 w 10319914"/>
                    <a:gd name="connsiteY52-7650" fmla="*/ 215605 h 267669"/>
                    <a:gd name="connsiteX53-7651" fmla="*/ 9545214 w 10319914"/>
                    <a:gd name="connsiteY53-7652" fmla="*/ 126705 h 267669"/>
                    <a:gd name="connsiteX54-7653" fmla="*/ 9723014 w 10319914"/>
                    <a:gd name="connsiteY54-7654" fmla="*/ 177505 h 267669"/>
                    <a:gd name="connsiteX55-7655" fmla="*/ 10129414 w 10319914"/>
                    <a:gd name="connsiteY55-7656" fmla="*/ 190205 h 267669"/>
                    <a:gd name="connsiteX56-7657" fmla="*/ 10307214 w 10319914"/>
                    <a:gd name="connsiteY56-7658" fmla="*/ 88605 h 267669"/>
                    <a:gd name="connsiteX57-7659" fmla="*/ 10319914 w 10319914"/>
                    <a:gd name="connsiteY57-7660" fmla="*/ 0 h 267669"/>
                    <a:gd name="connsiteX58-7661" fmla="*/ 0 w 10319914"/>
                    <a:gd name="connsiteY58-7662" fmla="*/ 1772 h 267669"/>
                    <a:gd name="connsiteX59-7663" fmla="*/ 45614 w 10319914"/>
                    <a:gd name="connsiteY59-7664" fmla="*/ 88605 h 267669"/>
                    <a:gd name="connsiteX0-7665" fmla="*/ 16996 w 10291296"/>
                    <a:gd name="connsiteY0-7666" fmla="*/ 88605 h 267669"/>
                    <a:gd name="connsiteX1-7667" fmla="*/ 93196 w 10291296"/>
                    <a:gd name="connsiteY1-7668" fmla="*/ 190205 h 267669"/>
                    <a:gd name="connsiteX2-7669" fmla="*/ 232896 w 10291296"/>
                    <a:gd name="connsiteY2-7670" fmla="*/ 190205 h 267669"/>
                    <a:gd name="connsiteX3-7671" fmla="*/ 245596 w 10291296"/>
                    <a:gd name="connsiteY3-7672" fmla="*/ 114005 h 267669"/>
                    <a:gd name="connsiteX4-7673" fmla="*/ 385296 w 10291296"/>
                    <a:gd name="connsiteY4-7674" fmla="*/ 101305 h 267669"/>
                    <a:gd name="connsiteX5-7675" fmla="*/ 436096 w 10291296"/>
                    <a:gd name="connsiteY5-7676" fmla="*/ 202905 h 267669"/>
                    <a:gd name="connsiteX6-7677" fmla="*/ 664696 w 10291296"/>
                    <a:gd name="connsiteY6-7678" fmla="*/ 253705 h 267669"/>
                    <a:gd name="connsiteX7-7679" fmla="*/ 753596 w 10291296"/>
                    <a:gd name="connsiteY7-7680" fmla="*/ 126705 h 267669"/>
                    <a:gd name="connsiteX8-7681" fmla="*/ 905996 w 10291296"/>
                    <a:gd name="connsiteY8-7682" fmla="*/ 126705 h 267669"/>
                    <a:gd name="connsiteX9-7683" fmla="*/ 1020296 w 10291296"/>
                    <a:gd name="connsiteY9-7684" fmla="*/ 228305 h 267669"/>
                    <a:gd name="connsiteX10-7685" fmla="*/ 1083796 w 10291296"/>
                    <a:gd name="connsiteY10-7686" fmla="*/ 177505 h 267669"/>
                    <a:gd name="connsiteX11-7687" fmla="*/ 1147296 w 10291296"/>
                    <a:gd name="connsiteY11-7688" fmla="*/ 126705 h 267669"/>
                    <a:gd name="connsiteX12-7689" fmla="*/ 1223496 w 10291296"/>
                    <a:gd name="connsiteY12-7690" fmla="*/ 139405 h 267669"/>
                    <a:gd name="connsiteX13-7691" fmla="*/ 1261596 w 10291296"/>
                    <a:gd name="connsiteY13-7692" fmla="*/ 101305 h 267669"/>
                    <a:gd name="connsiteX14-7693" fmla="*/ 1363196 w 10291296"/>
                    <a:gd name="connsiteY14-7694" fmla="*/ 139405 h 267669"/>
                    <a:gd name="connsiteX15-7695" fmla="*/ 1426696 w 10291296"/>
                    <a:gd name="connsiteY15-7696" fmla="*/ 164805 h 267669"/>
                    <a:gd name="connsiteX16-7697" fmla="*/ 1490196 w 10291296"/>
                    <a:gd name="connsiteY16-7698" fmla="*/ 75905 h 267669"/>
                    <a:gd name="connsiteX17-7699" fmla="*/ 1591796 w 10291296"/>
                    <a:gd name="connsiteY17-7700" fmla="*/ 164805 h 267669"/>
                    <a:gd name="connsiteX18-7701" fmla="*/ 1896596 w 10291296"/>
                    <a:gd name="connsiteY18-7702" fmla="*/ 152105 h 267669"/>
                    <a:gd name="connsiteX19-7703" fmla="*/ 1985496 w 10291296"/>
                    <a:gd name="connsiteY19-7704" fmla="*/ 88605 h 267669"/>
                    <a:gd name="connsiteX20-7705" fmla="*/ 2099796 w 10291296"/>
                    <a:gd name="connsiteY20-7706" fmla="*/ 152105 h 267669"/>
                    <a:gd name="connsiteX21-7707" fmla="*/ 2290296 w 10291296"/>
                    <a:gd name="connsiteY21-7708" fmla="*/ 126705 h 267669"/>
                    <a:gd name="connsiteX22-7709" fmla="*/ 2480796 w 10291296"/>
                    <a:gd name="connsiteY22-7710" fmla="*/ 177505 h 267669"/>
                    <a:gd name="connsiteX23-7711" fmla="*/ 2645896 w 10291296"/>
                    <a:gd name="connsiteY23-7712" fmla="*/ 88605 h 267669"/>
                    <a:gd name="connsiteX24-7713" fmla="*/ 3115796 w 10291296"/>
                    <a:gd name="connsiteY24-7714" fmla="*/ 139405 h 267669"/>
                    <a:gd name="connsiteX25-7715" fmla="*/ 3750796 w 10291296"/>
                    <a:gd name="connsiteY25-7716" fmla="*/ 114005 h 267669"/>
                    <a:gd name="connsiteX26-7717" fmla="*/ 4068296 w 10291296"/>
                    <a:gd name="connsiteY26-7718" fmla="*/ 164805 h 267669"/>
                    <a:gd name="connsiteX27-7719" fmla="*/ 4334996 w 10291296"/>
                    <a:gd name="connsiteY27-7720" fmla="*/ 164805 h 267669"/>
                    <a:gd name="connsiteX28-7721" fmla="*/ 4512796 w 10291296"/>
                    <a:gd name="connsiteY28-7722" fmla="*/ 88605 h 267669"/>
                    <a:gd name="connsiteX29-7723" fmla="*/ 4766796 w 10291296"/>
                    <a:gd name="connsiteY29-7724" fmla="*/ 139405 h 267669"/>
                    <a:gd name="connsiteX30-7725" fmla="*/ 4919196 w 10291296"/>
                    <a:gd name="connsiteY30-7726" fmla="*/ 75905 h 267669"/>
                    <a:gd name="connsiteX31-7727" fmla="*/ 5147796 w 10291296"/>
                    <a:gd name="connsiteY31-7728" fmla="*/ 241005 h 267669"/>
                    <a:gd name="connsiteX32-7729" fmla="*/ 5452596 w 10291296"/>
                    <a:gd name="connsiteY32-7730" fmla="*/ 88605 h 267669"/>
                    <a:gd name="connsiteX33-7731" fmla="*/ 5706596 w 10291296"/>
                    <a:gd name="connsiteY33-7732" fmla="*/ 190205 h 267669"/>
                    <a:gd name="connsiteX34-7733" fmla="*/ 5871696 w 10291296"/>
                    <a:gd name="connsiteY34-7734" fmla="*/ 164805 h 267669"/>
                    <a:gd name="connsiteX35-7735" fmla="*/ 6087596 w 10291296"/>
                    <a:gd name="connsiteY35-7736" fmla="*/ 75905 h 267669"/>
                    <a:gd name="connsiteX36-7737" fmla="*/ 6430496 w 10291296"/>
                    <a:gd name="connsiteY36-7738" fmla="*/ 114005 h 267669"/>
                    <a:gd name="connsiteX37-7739" fmla="*/ 6786096 w 10291296"/>
                    <a:gd name="connsiteY37-7740" fmla="*/ 101305 h 267669"/>
                    <a:gd name="connsiteX38-7741" fmla="*/ 6951196 w 10291296"/>
                    <a:gd name="connsiteY38-7742" fmla="*/ 88605 h 267669"/>
                    <a:gd name="connsiteX39-7743" fmla="*/ 7078196 w 10291296"/>
                    <a:gd name="connsiteY39-7744" fmla="*/ 177505 h 267669"/>
                    <a:gd name="connsiteX40-7745" fmla="*/ 7230596 w 10291296"/>
                    <a:gd name="connsiteY40-7746" fmla="*/ 114005 h 267669"/>
                    <a:gd name="connsiteX41-7747" fmla="*/ 7459196 w 10291296"/>
                    <a:gd name="connsiteY41-7748" fmla="*/ 177505 h 267669"/>
                    <a:gd name="connsiteX42-7749" fmla="*/ 7725896 w 10291296"/>
                    <a:gd name="connsiteY42-7750" fmla="*/ 152105 h 267669"/>
                    <a:gd name="connsiteX43-7751" fmla="*/ 7776696 w 10291296"/>
                    <a:gd name="connsiteY43-7752" fmla="*/ 75905 h 267669"/>
                    <a:gd name="connsiteX44-7753" fmla="*/ 7941796 w 10291296"/>
                    <a:gd name="connsiteY44-7754" fmla="*/ 152105 h 267669"/>
                    <a:gd name="connsiteX45-7755" fmla="*/ 8170396 w 10291296"/>
                    <a:gd name="connsiteY45-7756" fmla="*/ 152105 h 267669"/>
                    <a:gd name="connsiteX46-7757" fmla="*/ 8360896 w 10291296"/>
                    <a:gd name="connsiteY46-7758" fmla="*/ 126705 h 267669"/>
                    <a:gd name="connsiteX47-7759" fmla="*/ 8729196 w 10291296"/>
                    <a:gd name="connsiteY47-7760" fmla="*/ 241005 h 267669"/>
                    <a:gd name="connsiteX48-7761" fmla="*/ 8932396 w 10291296"/>
                    <a:gd name="connsiteY48-7762" fmla="*/ 152105 h 267669"/>
                    <a:gd name="connsiteX49-7763" fmla="*/ 9097496 w 10291296"/>
                    <a:gd name="connsiteY49-7764" fmla="*/ 228305 h 267669"/>
                    <a:gd name="connsiteX50-7765" fmla="*/ 9148296 w 10291296"/>
                    <a:gd name="connsiteY50-7766" fmla="*/ 164805 h 267669"/>
                    <a:gd name="connsiteX51-7767" fmla="*/ 9262596 w 10291296"/>
                    <a:gd name="connsiteY51-7768" fmla="*/ 266405 h 267669"/>
                    <a:gd name="connsiteX52-7769" fmla="*/ 9478496 w 10291296"/>
                    <a:gd name="connsiteY52-7770" fmla="*/ 215605 h 267669"/>
                    <a:gd name="connsiteX53-7771" fmla="*/ 9516596 w 10291296"/>
                    <a:gd name="connsiteY53-7772" fmla="*/ 126705 h 267669"/>
                    <a:gd name="connsiteX54-7773" fmla="*/ 9694396 w 10291296"/>
                    <a:gd name="connsiteY54-7774" fmla="*/ 177505 h 267669"/>
                    <a:gd name="connsiteX55-7775" fmla="*/ 10100796 w 10291296"/>
                    <a:gd name="connsiteY55-7776" fmla="*/ 190205 h 267669"/>
                    <a:gd name="connsiteX56-7777" fmla="*/ 10278596 w 10291296"/>
                    <a:gd name="connsiteY56-7778" fmla="*/ 88605 h 267669"/>
                    <a:gd name="connsiteX57-7779" fmla="*/ 10291296 w 10291296"/>
                    <a:gd name="connsiteY57-7780" fmla="*/ 0 h 267669"/>
                    <a:gd name="connsiteX58-7781" fmla="*/ 0 w 10291296"/>
                    <a:gd name="connsiteY58-7782" fmla="*/ 1772 h 267669"/>
                    <a:gd name="connsiteX59-7783" fmla="*/ 16996 w 10291296"/>
                    <a:gd name="connsiteY59-7784" fmla="*/ 88605 h 267669"/>
                    <a:gd name="connsiteX0-7785" fmla="*/ 20573 w 10294873"/>
                    <a:gd name="connsiteY0-7786" fmla="*/ 88605 h 267669"/>
                    <a:gd name="connsiteX1-7787" fmla="*/ 96773 w 10294873"/>
                    <a:gd name="connsiteY1-7788" fmla="*/ 190205 h 267669"/>
                    <a:gd name="connsiteX2-7789" fmla="*/ 236473 w 10294873"/>
                    <a:gd name="connsiteY2-7790" fmla="*/ 190205 h 267669"/>
                    <a:gd name="connsiteX3-7791" fmla="*/ 249173 w 10294873"/>
                    <a:gd name="connsiteY3-7792" fmla="*/ 114005 h 267669"/>
                    <a:gd name="connsiteX4-7793" fmla="*/ 388873 w 10294873"/>
                    <a:gd name="connsiteY4-7794" fmla="*/ 101305 h 267669"/>
                    <a:gd name="connsiteX5-7795" fmla="*/ 439673 w 10294873"/>
                    <a:gd name="connsiteY5-7796" fmla="*/ 202905 h 267669"/>
                    <a:gd name="connsiteX6-7797" fmla="*/ 668273 w 10294873"/>
                    <a:gd name="connsiteY6-7798" fmla="*/ 253705 h 267669"/>
                    <a:gd name="connsiteX7-7799" fmla="*/ 757173 w 10294873"/>
                    <a:gd name="connsiteY7-7800" fmla="*/ 126705 h 267669"/>
                    <a:gd name="connsiteX8-7801" fmla="*/ 909573 w 10294873"/>
                    <a:gd name="connsiteY8-7802" fmla="*/ 126705 h 267669"/>
                    <a:gd name="connsiteX9-7803" fmla="*/ 1023873 w 10294873"/>
                    <a:gd name="connsiteY9-7804" fmla="*/ 228305 h 267669"/>
                    <a:gd name="connsiteX10-7805" fmla="*/ 1087373 w 10294873"/>
                    <a:gd name="connsiteY10-7806" fmla="*/ 177505 h 267669"/>
                    <a:gd name="connsiteX11-7807" fmla="*/ 1150873 w 10294873"/>
                    <a:gd name="connsiteY11-7808" fmla="*/ 126705 h 267669"/>
                    <a:gd name="connsiteX12-7809" fmla="*/ 1227073 w 10294873"/>
                    <a:gd name="connsiteY12-7810" fmla="*/ 139405 h 267669"/>
                    <a:gd name="connsiteX13-7811" fmla="*/ 1265173 w 10294873"/>
                    <a:gd name="connsiteY13-7812" fmla="*/ 101305 h 267669"/>
                    <a:gd name="connsiteX14-7813" fmla="*/ 1366773 w 10294873"/>
                    <a:gd name="connsiteY14-7814" fmla="*/ 139405 h 267669"/>
                    <a:gd name="connsiteX15-7815" fmla="*/ 1430273 w 10294873"/>
                    <a:gd name="connsiteY15-7816" fmla="*/ 164805 h 267669"/>
                    <a:gd name="connsiteX16-7817" fmla="*/ 1493773 w 10294873"/>
                    <a:gd name="connsiteY16-7818" fmla="*/ 75905 h 267669"/>
                    <a:gd name="connsiteX17-7819" fmla="*/ 1595373 w 10294873"/>
                    <a:gd name="connsiteY17-7820" fmla="*/ 164805 h 267669"/>
                    <a:gd name="connsiteX18-7821" fmla="*/ 1900173 w 10294873"/>
                    <a:gd name="connsiteY18-7822" fmla="*/ 152105 h 267669"/>
                    <a:gd name="connsiteX19-7823" fmla="*/ 1989073 w 10294873"/>
                    <a:gd name="connsiteY19-7824" fmla="*/ 88605 h 267669"/>
                    <a:gd name="connsiteX20-7825" fmla="*/ 2103373 w 10294873"/>
                    <a:gd name="connsiteY20-7826" fmla="*/ 152105 h 267669"/>
                    <a:gd name="connsiteX21-7827" fmla="*/ 2293873 w 10294873"/>
                    <a:gd name="connsiteY21-7828" fmla="*/ 126705 h 267669"/>
                    <a:gd name="connsiteX22-7829" fmla="*/ 2484373 w 10294873"/>
                    <a:gd name="connsiteY22-7830" fmla="*/ 177505 h 267669"/>
                    <a:gd name="connsiteX23-7831" fmla="*/ 2649473 w 10294873"/>
                    <a:gd name="connsiteY23-7832" fmla="*/ 88605 h 267669"/>
                    <a:gd name="connsiteX24-7833" fmla="*/ 3119373 w 10294873"/>
                    <a:gd name="connsiteY24-7834" fmla="*/ 139405 h 267669"/>
                    <a:gd name="connsiteX25-7835" fmla="*/ 3754373 w 10294873"/>
                    <a:gd name="connsiteY25-7836" fmla="*/ 114005 h 267669"/>
                    <a:gd name="connsiteX26-7837" fmla="*/ 4071873 w 10294873"/>
                    <a:gd name="connsiteY26-7838" fmla="*/ 164805 h 267669"/>
                    <a:gd name="connsiteX27-7839" fmla="*/ 4338573 w 10294873"/>
                    <a:gd name="connsiteY27-7840" fmla="*/ 164805 h 267669"/>
                    <a:gd name="connsiteX28-7841" fmla="*/ 4516373 w 10294873"/>
                    <a:gd name="connsiteY28-7842" fmla="*/ 88605 h 267669"/>
                    <a:gd name="connsiteX29-7843" fmla="*/ 4770373 w 10294873"/>
                    <a:gd name="connsiteY29-7844" fmla="*/ 139405 h 267669"/>
                    <a:gd name="connsiteX30-7845" fmla="*/ 4922773 w 10294873"/>
                    <a:gd name="connsiteY30-7846" fmla="*/ 75905 h 267669"/>
                    <a:gd name="connsiteX31-7847" fmla="*/ 5151373 w 10294873"/>
                    <a:gd name="connsiteY31-7848" fmla="*/ 241005 h 267669"/>
                    <a:gd name="connsiteX32-7849" fmla="*/ 5456173 w 10294873"/>
                    <a:gd name="connsiteY32-7850" fmla="*/ 88605 h 267669"/>
                    <a:gd name="connsiteX33-7851" fmla="*/ 5710173 w 10294873"/>
                    <a:gd name="connsiteY33-7852" fmla="*/ 190205 h 267669"/>
                    <a:gd name="connsiteX34-7853" fmla="*/ 5875273 w 10294873"/>
                    <a:gd name="connsiteY34-7854" fmla="*/ 164805 h 267669"/>
                    <a:gd name="connsiteX35-7855" fmla="*/ 6091173 w 10294873"/>
                    <a:gd name="connsiteY35-7856" fmla="*/ 75905 h 267669"/>
                    <a:gd name="connsiteX36-7857" fmla="*/ 6434073 w 10294873"/>
                    <a:gd name="connsiteY36-7858" fmla="*/ 114005 h 267669"/>
                    <a:gd name="connsiteX37-7859" fmla="*/ 6789673 w 10294873"/>
                    <a:gd name="connsiteY37-7860" fmla="*/ 101305 h 267669"/>
                    <a:gd name="connsiteX38-7861" fmla="*/ 6954773 w 10294873"/>
                    <a:gd name="connsiteY38-7862" fmla="*/ 88605 h 267669"/>
                    <a:gd name="connsiteX39-7863" fmla="*/ 7081773 w 10294873"/>
                    <a:gd name="connsiteY39-7864" fmla="*/ 177505 h 267669"/>
                    <a:gd name="connsiteX40-7865" fmla="*/ 7234173 w 10294873"/>
                    <a:gd name="connsiteY40-7866" fmla="*/ 114005 h 267669"/>
                    <a:gd name="connsiteX41-7867" fmla="*/ 7462773 w 10294873"/>
                    <a:gd name="connsiteY41-7868" fmla="*/ 177505 h 267669"/>
                    <a:gd name="connsiteX42-7869" fmla="*/ 7729473 w 10294873"/>
                    <a:gd name="connsiteY42-7870" fmla="*/ 152105 h 267669"/>
                    <a:gd name="connsiteX43-7871" fmla="*/ 7780273 w 10294873"/>
                    <a:gd name="connsiteY43-7872" fmla="*/ 75905 h 267669"/>
                    <a:gd name="connsiteX44-7873" fmla="*/ 7945373 w 10294873"/>
                    <a:gd name="connsiteY44-7874" fmla="*/ 152105 h 267669"/>
                    <a:gd name="connsiteX45-7875" fmla="*/ 8173973 w 10294873"/>
                    <a:gd name="connsiteY45-7876" fmla="*/ 152105 h 267669"/>
                    <a:gd name="connsiteX46-7877" fmla="*/ 8364473 w 10294873"/>
                    <a:gd name="connsiteY46-7878" fmla="*/ 126705 h 267669"/>
                    <a:gd name="connsiteX47-7879" fmla="*/ 8732773 w 10294873"/>
                    <a:gd name="connsiteY47-7880" fmla="*/ 241005 h 267669"/>
                    <a:gd name="connsiteX48-7881" fmla="*/ 8935973 w 10294873"/>
                    <a:gd name="connsiteY48-7882" fmla="*/ 152105 h 267669"/>
                    <a:gd name="connsiteX49-7883" fmla="*/ 9101073 w 10294873"/>
                    <a:gd name="connsiteY49-7884" fmla="*/ 228305 h 267669"/>
                    <a:gd name="connsiteX50-7885" fmla="*/ 9151873 w 10294873"/>
                    <a:gd name="connsiteY50-7886" fmla="*/ 164805 h 267669"/>
                    <a:gd name="connsiteX51-7887" fmla="*/ 9266173 w 10294873"/>
                    <a:gd name="connsiteY51-7888" fmla="*/ 266405 h 267669"/>
                    <a:gd name="connsiteX52-7889" fmla="*/ 9482073 w 10294873"/>
                    <a:gd name="connsiteY52-7890" fmla="*/ 215605 h 267669"/>
                    <a:gd name="connsiteX53-7891" fmla="*/ 9520173 w 10294873"/>
                    <a:gd name="connsiteY53-7892" fmla="*/ 126705 h 267669"/>
                    <a:gd name="connsiteX54-7893" fmla="*/ 9697973 w 10294873"/>
                    <a:gd name="connsiteY54-7894" fmla="*/ 177505 h 267669"/>
                    <a:gd name="connsiteX55-7895" fmla="*/ 10104373 w 10294873"/>
                    <a:gd name="connsiteY55-7896" fmla="*/ 190205 h 267669"/>
                    <a:gd name="connsiteX56-7897" fmla="*/ 10282173 w 10294873"/>
                    <a:gd name="connsiteY56-7898" fmla="*/ 88605 h 267669"/>
                    <a:gd name="connsiteX57-7899" fmla="*/ 10294873 w 10294873"/>
                    <a:gd name="connsiteY57-7900" fmla="*/ 0 h 267669"/>
                    <a:gd name="connsiteX58-7901" fmla="*/ 0 w 10294873"/>
                    <a:gd name="connsiteY58-7902" fmla="*/ 1772 h 267669"/>
                    <a:gd name="connsiteX59-7903" fmla="*/ 20573 w 10294873"/>
                    <a:gd name="connsiteY59-7904" fmla="*/ 88605 h 267669"/>
                    <a:gd name="connsiteX0-7905" fmla="*/ 0 w 10295763"/>
                    <a:gd name="connsiteY0-7906" fmla="*/ 94807 h 267669"/>
                    <a:gd name="connsiteX1-7907" fmla="*/ 97663 w 10295763"/>
                    <a:gd name="connsiteY1-7908" fmla="*/ 190205 h 267669"/>
                    <a:gd name="connsiteX2-7909" fmla="*/ 237363 w 10295763"/>
                    <a:gd name="connsiteY2-7910" fmla="*/ 190205 h 267669"/>
                    <a:gd name="connsiteX3-7911" fmla="*/ 250063 w 10295763"/>
                    <a:gd name="connsiteY3-7912" fmla="*/ 114005 h 267669"/>
                    <a:gd name="connsiteX4-7913" fmla="*/ 389763 w 10295763"/>
                    <a:gd name="connsiteY4-7914" fmla="*/ 101305 h 267669"/>
                    <a:gd name="connsiteX5-7915" fmla="*/ 440563 w 10295763"/>
                    <a:gd name="connsiteY5-7916" fmla="*/ 202905 h 267669"/>
                    <a:gd name="connsiteX6-7917" fmla="*/ 669163 w 10295763"/>
                    <a:gd name="connsiteY6-7918" fmla="*/ 253705 h 267669"/>
                    <a:gd name="connsiteX7-7919" fmla="*/ 758063 w 10295763"/>
                    <a:gd name="connsiteY7-7920" fmla="*/ 126705 h 267669"/>
                    <a:gd name="connsiteX8-7921" fmla="*/ 910463 w 10295763"/>
                    <a:gd name="connsiteY8-7922" fmla="*/ 126705 h 267669"/>
                    <a:gd name="connsiteX9-7923" fmla="*/ 1024763 w 10295763"/>
                    <a:gd name="connsiteY9-7924" fmla="*/ 228305 h 267669"/>
                    <a:gd name="connsiteX10-7925" fmla="*/ 1088263 w 10295763"/>
                    <a:gd name="connsiteY10-7926" fmla="*/ 177505 h 267669"/>
                    <a:gd name="connsiteX11-7927" fmla="*/ 1151763 w 10295763"/>
                    <a:gd name="connsiteY11-7928" fmla="*/ 126705 h 267669"/>
                    <a:gd name="connsiteX12-7929" fmla="*/ 1227963 w 10295763"/>
                    <a:gd name="connsiteY12-7930" fmla="*/ 139405 h 267669"/>
                    <a:gd name="connsiteX13-7931" fmla="*/ 1266063 w 10295763"/>
                    <a:gd name="connsiteY13-7932" fmla="*/ 101305 h 267669"/>
                    <a:gd name="connsiteX14-7933" fmla="*/ 1367663 w 10295763"/>
                    <a:gd name="connsiteY14-7934" fmla="*/ 139405 h 267669"/>
                    <a:gd name="connsiteX15-7935" fmla="*/ 1431163 w 10295763"/>
                    <a:gd name="connsiteY15-7936" fmla="*/ 164805 h 267669"/>
                    <a:gd name="connsiteX16-7937" fmla="*/ 1494663 w 10295763"/>
                    <a:gd name="connsiteY16-7938" fmla="*/ 75905 h 267669"/>
                    <a:gd name="connsiteX17-7939" fmla="*/ 1596263 w 10295763"/>
                    <a:gd name="connsiteY17-7940" fmla="*/ 164805 h 267669"/>
                    <a:gd name="connsiteX18-7941" fmla="*/ 1901063 w 10295763"/>
                    <a:gd name="connsiteY18-7942" fmla="*/ 152105 h 267669"/>
                    <a:gd name="connsiteX19-7943" fmla="*/ 1989963 w 10295763"/>
                    <a:gd name="connsiteY19-7944" fmla="*/ 88605 h 267669"/>
                    <a:gd name="connsiteX20-7945" fmla="*/ 2104263 w 10295763"/>
                    <a:gd name="connsiteY20-7946" fmla="*/ 152105 h 267669"/>
                    <a:gd name="connsiteX21-7947" fmla="*/ 2294763 w 10295763"/>
                    <a:gd name="connsiteY21-7948" fmla="*/ 126705 h 267669"/>
                    <a:gd name="connsiteX22-7949" fmla="*/ 2485263 w 10295763"/>
                    <a:gd name="connsiteY22-7950" fmla="*/ 177505 h 267669"/>
                    <a:gd name="connsiteX23-7951" fmla="*/ 2650363 w 10295763"/>
                    <a:gd name="connsiteY23-7952" fmla="*/ 88605 h 267669"/>
                    <a:gd name="connsiteX24-7953" fmla="*/ 3120263 w 10295763"/>
                    <a:gd name="connsiteY24-7954" fmla="*/ 139405 h 267669"/>
                    <a:gd name="connsiteX25-7955" fmla="*/ 3755263 w 10295763"/>
                    <a:gd name="connsiteY25-7956" fmla="*/ 114005 h 267669"/>
                    <a:gd name="connsiteX26-7957" fmla="*/ 4072763 w 10295763"/>
                    <a:gd name="connsiteY26-7958" fmla="*/ 164805 h 267669"/>
                    <a:gd name="connsiteX27-7959" fmla="*/ 4339463 w 10295763"/>
                    <a:gd name="connsiteY27-7960" fmla="*/ 164805 h 267669"/>
                    <a:gd name="connsiteX28-7961" fmla="*/ 4517263 w 10295763"/>
                    <a:gd name="connsiteY28-7962" fmla="*/ 88605 h 267669"/>
                    <a:gd name="connsiteX29-7963" fmla="*/ 4771263 w 10295763"/>
                    <a:gd name="connsiteY29-7964" fmla="*/ 139405 h 267669"/>
                    <a:gd name="connsiteX30-7965" fmla="*/ 4923663 w 10295763"/>
                    <a:gd name="connsiteY30-7966" fmla="*/ 75905 h 267669"/>
                    <a:gd name="connsiteX31-7967" fmla="*/ 5152263 w 10295763"/>
                    <a:gd name="connsiteY31-7968" fmla="*/ 241005 h 267669"/>
                    <a:gd name="connsiteX32-7969" fmla="*/ 5457063 w 10295763"/>
                    <a:gd name="connsiteY32-7970" fmla="*/ 88605 h 267669"/>
                    <a:gd name="connsiteX33-7971" fmla="*/ 5711063 w 10295763"/>
                    <a:gd name="connsiteY33-7972" fmla="*/ 190205 h 267669"/>
                    <a:gd name="connsiteX34-7973" fmla="*/ 5876163 w 10295763"/>
                    <a:gd name="connsiteY34-7974" fmla="*/ 164805 h 267669"/>
                    <a:gd name="connsiteX35-7975" fmla="*/ 6092063 w 10295763"/>
                    <a:gd name="connsiteY35-7976" fmla="*/ 75905 h 267669"/>
                    <a:gd name="connsiteX36-7977" fmla="*/ 6434963 w 10295763"/>
                    <a:gd name="connsiteY36-7978" fmla="*/ 114005 h 267669"/>
                    <a:gd name="connsiteX37-7979" fmla="*/ 6790563 w 10295763"/>
                    <a:gd name="connsiteY37-7980" fmla="*/ 101305 h 267669"/>
                    <a:gd name="connsiteX38-7981" fmla="*/ 6955663 w 10295763"/>
                    <a:gd name="connsiteY38-7982" fmla="*/ 88605 h 267669"/>
                    <a:gd name="connsiteX39-7983" fmla="*/ 7082663 w 10295763"/>
                    <a:gd name="connsiteY39-7984" fmla="*/ 177505 h 267669"/>
                    <a:gd name="connsiteX40-7985" fmla="*/ 7235063 w 10295763"/>
                    <a:gd name="connsiteY40-7986" fmla="*/ 114005 h 267669"/>
                    <a:gd name="connsiteX41-7987" fmla="*/ 7463663 w 10295763"/>
                    <a:gd name="connsiteY41-7988" fmla="*/ 177505 h 267669"/>
                    <a:gd name="connsiteX42-7989" fmla="*/ 7730363 w 10295763"/>
                    <a:gd name="connsiteY42-7990" fmla="*/ 152105 h 267669"/>
                    <a:gd name="connsiteX43-7991" fmla="*/ 7781163 w 10295763"/>
                    <a:gd name="connsiteY43-7992" fmla="*/ 75905 h 267669"/>
                    <a:gd name="connsiteX44-7993" fmla="*/ 7946263 w 10295763"/>
                    <a:gd name="connsiteY44-7994" fmla="*/ 152105 h 267669"/>
                    <a:gd name="connsiteX45-7995" fmla="*/ 8174863 w 10295763"/>
                    <a:gd name="connsiteY45-7996" fmla="*/ 152105 h 267669"/>
                    <a:gd name="connsiteX46-7997" fmla="*/ 8365363 w 10295763"/>
                    <a:gd name="connsiteY46-7998" fmla="*/ 126705 h 267669"/>
                    <a:gd name="connsiteX47-7999" fmla="*/ 8733663 w 10295763"/>
                    <a:gd name="connsiteY47-8000" fmla="*/ 241005 h 267669"/>
                    <a:gd name="connsiteX48-8001" fmla="*/ 8936863 w 10295763"/>
                    <a:gd name="connsiteY48-8002" fmla="*/ 152105 h 267669"/>
                    <a:gd name="connsiteX49-8003" fmla="*/ 9101963 w 10295763"/>
                    <a:gd name="connsiteY49-8004" fmla="*/ 228305 h 267669"/>
                    <a:gd name="connsiteX50-8005" fmla="*/ 9152763 w 10295763"/>
                    <a:gd name="connsiteY50-8006" fmla="*/ 164805 h 267669"/>
                    <a:gd name="connsiteX51-8007" fmla="*/ 9267063 w 10295763"/>
                    <a:gd name="connsiteY51-8008" fmla="*/ 266405 h 267669"/>
                    <a:gd name="connsiteX52-8009" fmla="*/ 9482963 w 10295763"/>
                    <a:gd name="connsiteY52-8010" fmla="*/ 215605 h 267669"/>
                    <a:gd name="connsiteX53-8011" fmla="*/ 9521063 w 10295763"/>
                    <a:gd name="connsiteY53-8012" fmla="*/ 126705 h 267669"/>
                    <a:gd name="connsiteX54-8013" fmla="*/ 9698863 w 10295763"/>
                    <a:gd name="connsiteY54-8014" fmla="*/ 177505 h 267669"/>
                    <a:gd name="connsiteX55-8015" fmla="*/ 10105263 w 10295763"/>
                    <a:gd name="connsiteY55-8016" fmla="*/ 190205 h 267669"/>
                    <a:gd name="connsiteX56-8017" fmla="*/ 10283063 w 10295763"/>
                    <a:gd name="connsiteY56-8018" fmla="*/ 88605 h 267669"/>
                    <a:gd name="connsiteX57-8019" fmla="*/ 10295763 w 10295763"/>
                    <a:gd name="connsiteY57-8020" fmla="*/ 0 h 267669"/>
                    <a:gd name="connsiteX58-8021" fmla="*/ 890 w 10295763"/>
                    <a:gd name="connsiteY58-8022" fmla="*/ 1772 h 267669"/>
                    <a:gd name="connsiteX59-8023" fmla="*/ 0 w 10295763"/>
                    <a:gd name="connsiteY59-8024" fmla="*/ 94807 h 267669"/>
                    <a:gd name="connsiteX0-8025" fmla="*/ 2706 w 10298469"/>
                    <a:gd name="connsiteY0-8026" fmla="*/ 94807 h 267669"/>
                    <a:gd name="connsiteX1-8027" fmla="*/ 100369 w 10298469"/>
                    <a:gd name="connsiteY1-8028" fmla="*/ 190205 h 267669"/>
                    <a:gd name="connsiteX2-8029" fmla="*/ 240069 w 10298469"/>
                    <a:gd name="connsiteY2-8030" fmla="*/ 190205 h 267669"/>
                    <a:gd name="connsiteX3-8031" fmla="*/ 252769 w 10298469"/>
                    <a:gd name="connsiteY3-8032" fmla="*/ 114005 h 267669"/>
                    <a:gd name="connsiteX4-8033" fmla="*/ 392469 w 10298469"/>
                    <a:gd name="connsiteY4-8034" fmla="*/ 101305 h 267669"/>
                    <a:gd name="connsiteX5-8035" fmla="*/ 443269 w 10298469"/>
                    <a:gd name="connsiteY5-8036" fmla="*/ 202905 h 267669"/>
                    <a:gd name="connsiteX6-8037" fmla="*/ 671869 w 10298469"/>
                    <a:gd name="connsiteY6-8038" fmla="*/ 253705 h 267669"/>
                    <a:gd name="connsiteX7-8039" fmla="*/ 760769 w 10298469"/>
                    <a:gd name="connsiteY7-8040" fmla="*/ 126705 h 267669"/>
                    <a:gd name="connsiteX8-8041" fmla="*/ 913169 w 10298469"/>
                    <a:gd name="connsiteY8-8042" fmla="*/ 126705 h 267669"/>
                    <a:gd name="connsiteX9-8043" fmla="*/ 1027469 w 10298469"/>
                    <a:gd name="connsiteY9-8044" fmla="*/ 228305 h 267669"/>
                    <a:gd name="connsiteX10-8045" fmla="*/ 1090969 w 10298469"/>
                    <a:gd name="connsiteY10-8046" fmla="*/ 177505 h 267669"/>
                    <a:gd name="connsiteX11-8047" fmla="*/ 1154469 w 10298469"/>
                    <a:gd name="connsiteY11-8048" fmla="*/ 126705 h 267669"/>
                    <a:gd name="connsiteX12-8049" fmla="*/ 1230669 w 10298469"/>
                    <a:gd name="connsiteY12-8050" fmla="*/ 139405 h 267669"/>
                    <a:gd name="connsiteX13-8051" fmla="*/ 1268769 w 10298469"/>
                    <a:gd name="connsiteY13-8052" fmla="*/ 101305 h 267669"/>
                    <a:gd name="connsiteX14-8053" fmla="*/ 1370369 w 10298469"/>
                    <a:gd name="connsiteY14-8054" fmla="*/ 139405 h 267669"/>
                    <a:gd name="connsiteX15-8055" fmla="*/ 1433869 w 10298469"/>
                    <a:gd name="connsiteY15-8056" fmla="*/ 164805 h 267669"/>
                    <a:gd name="connsiteX16-8057" fmla="*/ 1497369 w 10298469"/>
                    <a:gd name="connsiteY16-8058" fmla="*/ 75905 h 267669"/>
                    <a:gd name="connsiteX17-8059" fmla="*/ 1598969 w 10298469"/>
                    <a:gd name="connsiteY17-8060" fmla="*/ 164805 h 267669"/>
                    <a:gd name="connsiteX18-8061" fmla="*/ 1903769 w 10298469"/>
                    <a:gd name="connsiteY18-8062" fmla="*/ 152105 h 267669"/>
                    <a:gd name="connsiteX19-8063" fmla="*/ 1992669 w 10298469"/>
                    <a:gd name="connsiteY19-8064" fmla="*/ 88605 h 267669"/>
                    <a:gd name="connsiteX20-8065" fmla="*/ 2106969 w 10298469"/>
                    <a:gd name="connsiteY20-8066" fmla="*/ 152105 h 267669"/>
                    <a:gd name="connsiteX21-8067" fmla="*/ 2297469 w 10298469"/>
                    <a:gd name="connsiteY21-8068" fmla="*/ 126705 h 267669"/>
                    <a:gd name="connsiteX22-8069" fmla="*/ 2487969 w 10298469"/>
                    <a:gd name="connsiteY22-8070" fmla="*/ 177505 h 267669"/>
                    <a:gd name="connsiteX23-8071" fmla="*/ 2653069 w 10298469"/>
                    <a:gd name="connsiteY23-8072" fmla="*/ 88605 h 267669"/>
                    <a:gd name="connsiteX24-8073" fmla="*/ 3122969 w 10298469"/>
                    <a:gd name="connsiteY24-8074" fmla="*/ 139405 h 267669"/>
                    <a:gd name="connsiteX25-8075" fmla="*/ 3757969 w 10298469"/>
                    <a:gd name="connsiteY25-8076" fmla="*/ 114005 h 267669"/>
                    <a:gd name="connsiteX26-8077" fmla="*/ 4075469 w 10298469"/>
                    <a:gd name="connsiteY26-8078" fmla="*/ 164805 h 267669"/>
                    <a:gd name="connsiteX27-8079" fmla="*/ 4342169 w 10298469"/>
                    <a:gd name="connsiteY27-8080" fmla="*/ 164805 h 267669"/>
                    <a:gd name="connsiteX28-8081" fmla="*/ 4519969 w 10298469"/>
                    <a:gd name="connsiteY28-8082" fmla="*/ 88605 h 267669"/>
                    <a:gd name="connsiteX29-8083" fmla="*/ 4773969 w 10298469"/>
                    <a:gd name="connsiteY29-8084" fmla="*/ 139405 h 267669"/>
                    <a:gd name="connsiteX30-8085" fmla="*/ 4926369 w 10298469"/>
                    <a:gd name="connsiteY30-8086" fmla="*/ 75905 h 267669"/>
                    <a:gd name="connsiteX31-8087" fmla="*/ 5154969 w 10298469"/>
                    <a:gd name="connsiteY31-8088" fmla="*/ 241005 h 267669"/>
                    <a:gd name="connsiteX32-8089" fmla="*/ 5459769 w 10298469"/>
                    <a:gd name="connsiteY32-8090" fmla="*/ 88605 h 267669"/>
                    <a:gd name="connsiteX33-8091" fmla="*/ 5713769 w 10298469"/>
                    <a:gd name="connsiteY33-8092" fmla="*/ 190205 h 267669"/>
                    <a:gd name="connsiteX34-8093" fmla="*/ 5878869 w 10298469"/>
                    <a:gd name="connsiteY34-8094" fmla="*/ 164805 h 267669"/>
                    <a:gd name="connsiteX35-8095" fmla="*/ 6094769 w 10298469"/>
                    <a:gd name="connsiteY35-8096" fmla="*/ 75905 h 267669"/>
                    <a:gd name="connsiteX36-8097" fmla="*/ 6437669 w 10298469"/>
                    <a:gd name="connsiteY36-8098" fmla="*/ 114005 h 267669"/>
                    <a:gd name="connsiteX37-8099" fmla="*/ 6793269 w 10298469"/>
                    <a:gd name="connsiteY37-8100" fmla="*/ 101305 h 267669"/>
                    <a:gd name="connsiteX38-8101" fmla="*/ 6958369 w 10298469"/>
                    <a:gd name="connsiteY38-8102" fmla="*/ 88605 h 267669"/>
                    <a:gd name="connsiteX39-8103" fmla="*/ 7085369 w 10298469"/>
                    <a:gd name="connsiteY39-8104" fmla="*/ 177505 h 267669"/>
                    <a:gd name="connsiteX40-8105" fmla="*/ 7237769 w 10298469"/>
                    <a:gd name="connsiteY40-8106" fmla="*/ 114005 h 267669"/>
                    <a:gd name="connsiteX41-8107" fmla="*/ 7466369 w 10298469"/>
                    <a:gd name="connsiteY41-8108" fmla="*/ 177505 h 267669"/>
                    <a:gd name="connsiteX42-8109" fmla="*/ 7733069 w 10298469"/>
                    <a:gd name="connsiteY42-8110" fmla="*/ 152105 h 267669"/>
                    <a:gd name="connsiteX43-8111" fmla="*/ 7783869 w 10298469"/>
                    <a:gd name="connsiteY43-8112" fmla="*/ 75905 h 267669"/>
                    <a:gd name="connsiteX44-8113" fmla="*/ 7948969 w 10298469"/>
                    <a:gd name="connsiteY44-8114" fmla="*/ 152105 h 267669"/>
                    <a:gd name="connsiteX45-8115" fmla="*/ 8177569 w 10298469"/>
                    <a:gd name="connsiteY45-8116" fmla="*/ 152105 h 267669"/>
                    <a:gd name="connsiteX46-8117" fmla="*/ 8368069 w 10298469"/>
                    <a:gd name="connsiteY46-8118" fmla="*/ 126705 h 267669"/>
                    <a:gd name="connsiteX47-8119" fmla="*/ 8736369 w 10298469"/>
                    <a:gd name="connsiteY47-8120" fmla="*/ 241005 h 267669"/>
                    <a:gd name="connsiteX48-8121" fmla="*/ 8939569 w 10298469"/>
                    <a:gd name="connsiteY48-8122" fmla="*/ 152105 h 267669"/>
                    <a:gd name="connsiteX49-8123" fmla="*/ 9104669 w 10298469"/>
                    <a:gd name="connsiteY49-8124" fmla="*/ 228305 h 267669"/>
                    <a:gd name="connsiteX50-8125" fmla="*/ 9155469 w 10298469"/>
                    <a:gd name="connsiteY50-8126" fmla="*/ 164805 h 267669"/>
                    <a:gd name="connsiteX51-8127" fmla="*/ 9269769 w 10298469"/>
                    <a:gd name="connsiteY51-8128" fmla="*/ 266405 h 267669"/>
                    <a:gd name="connsiteX52-8129" fmla="*/ 9485669 w 10298469"/>
                    <a:gd name="connsiteY52-8130" fmla="*/ 215605 h 267669"/>
                    <a:gd name="connsiteX53-8131" fmla="*/ 9523769 w 10298469"/>
                    <a:gd name="connsiteY53-8132" fmla="*/ 126705 h 267669"/>
                    <a:gd name="connsiteX54-8133" fmla="*/ 9701569 w 10298469"/>
                    <a:gd name="connsiteY54-8134" fmla="*/ 177505 h 267669"/>
                    <a:gd name="connsiteX55-8135" fmla="*/ 10107969 w 10298469"/>
                    <a:gd name="connsiteY55-8136" fmla="*/ 190205 h 267669"/>
                    <a:gd name="connsiteX56-8137" fmla="*/ 10285769 w 10298469"/>
                    <a:gd name="connsiteY56-8138" fmla="*/ 88605 h 267669"/>
                    <a:gd name="connsiteX57-8139" fmla="*/ 10298469 w 10298469"/>
                    <a:gd name="connsiteY57-8140" fmla="*/ 0 h 267669"/>
                    <a:gd name="connsiteX58-8141" fmla="*/ 19 w 10298469"/>
                    <a:gd name="connsiteY58-8142" fmla="*/ 1772 h 267669"/>
                    <a:gd name="connsiteX59-8143" fmla="*/ 2706 w 10298469"/>
                    <a:gd name="connsiteY59-8144" fmla="*/ 94807 h 267669"/>
                    <a:gd name="connsiteX0-8145" fmla="*/ 0 w 10306494"/>
                    <a:gd name="connsiteY0-8146" fmla="*/ 94807 h 267669"/>
                    <a:gd name="connsiteX1-8147" fmla="*/ 108394 w 10306494"/>
                    <a:gd name="connsiteY1-8148" fmla="*/ 190205 h 267669"/>
                    <a:gd name="connsiteX2-8149" fmla="*/ 248094 w 10306494"/>
                    <a:gd name="connsiteY2-8150" fmla="*/ 190205 h 267669"/>
                    <a:gd name="connsiteX3-8151" fmla="*/ 260794 w 10306494"/>
                    <a:gd name="connsiteY3-8152" fmla="*/ 114005 h 267669"/>
                    <a:gd name="connsiteX4-8153" fmla="*/ 400494 w 10306494"/>
                    <a:gd name="connsiteY4-8154" fmla="*/ 101305 h 267669"/>
                    <a:gd name="connsiteX5-8155" fmla="*/ 451294 w 10306494"/>
                    <a:gd name="connsiteY5-8156" fmla="*/ 202905 h 267669"/>
                    <a:gd name="connsiteX6-8157" fmla="*/ 679894 w 10306494"/>
                    <a:gd name="connsiteY6-8158" fmla="*/ 253705 h 267669"/>
                    <a:gd name="connsiteX7-8159" fmla="*/ 768794 w 10306494"/>
                    <a:gd name="connsiteY7-8160" fmla="*/ 126705 h 267669"/>
                    <a:gd name="connsiteX8-8161" fmla="*/ 921194 w 10306494"/>
                    <a:gd name="connsiteY8-8162" fmla="*/ 126705 h 267669"/>
                    <a:gd name="connsiteX9-8163" fmla="*/ 1035494 w 10306494"/>
                    <a:gd name="connsiteY9-8164" fmla="*/ 228305 h 267669"/>
                    <a:gd name="connsiteX10-8165" fmla="*/ 1098994 w 10306494"/>
                    <a:gd name="connsiteY10-8166" fmla="*/ 177505 h 267669"/>
                    <a:gd name="connsiteX11-8167" fmla="*/ 1162494 w 10306494"/>
                    <a:gd name="connsiteY11-8168" fmla="*/ 126705 h 267669"/>
                    <a:gd name="connsiteX12-8169" fmla="*/ 1238694 w 10306494"/>
                    <a:gd name="connsiteY12-8170" fmla="*/ 139405 h 267669"/>
                    <a:gd name="connsiteX13-8171" fmla="*/ 1276794 w 10306494"/>
                    <a:gd name="connsiteY13-8172" fmla="*/ 101305 h 267669"/>
                    <a:gd name="connsiteX14-8173" fmla="*/ 1378394 w 10306494"/>
                    <a:gd name="connsiteY14-8174" fmla="*/ 139405 h 267669"/>
                    <a:gd name="connsiteX15-8175" fmla="*/ 1441894 w 10306494"/>
                    <a:gd name="connsiteY15-8176" fmla="*/ 164805 h 267669"/>
                    <a:gd name="connsiteX16-8177" fmla="*/ 1505394 w 10306494"/>
                    <a:gd name="connsiteY16-8178" fmla="*/ 75905 h 267669"/>
                    <a:gd name="connsiteX17-8179" fmla="*/ 1606994 w 10306494"/>
                    <a:gd name="connsiteY17-8180" fmla="*/ 164805 h 267669"/>
                    <a:gd name="connsiteX18-8181" fmla="*/ 1911794 w 10306494"/>
                    <a:gd name="connsiteY18-8182" fmla="*/ 152105 h 267669"/>
                    <a:gd name="connsiteX19-8183" fmla="*/ 2000694 w 10306494"/>
                    <a:gd name="connsiteY19-8184" fmla="*/ 88605 h 267669"/>
                    <a:gd name="connsiteX20-8185" fmla="*/ 2114994 w 10306494"/>
                    <a:gd name="connsiteY20-8186" fmla="*/ 152105 h 267669"/>
                    <a:gd name="connsiteX21-8187" fmla="*/ 2305494 w 10306494"/>
                    <a:gd name="connsiteY21-8188" fmla="*/ 126705 h 267669"/>
                    <a:gd name="connsiteX22-8189" fmla="*/ 2495994 w 10306494"/>
                    <a:gd name="connsiteY22-8190" fmla="*/ 177505 h 267669"/>
                    <a:gd name="connsiteX23-8191" fmla="*/ 2661094 w 10306494"/>
                    <a:gd name="connsiteY23-8192" fmla="*/ 88605 h 267669"/>
                    <a:gd name="connsiteX24-8193" fmla="*/ 3130994 w 10306494"/>
                    <a:gd name="connsiteY24-8194" fmla="*/ 139405 h 267669"/>
                    <a:gd name="connsiteX25-8195" fmla="*/ 3765994 w 10306494"/>
                    <a:gd name="connsiteY25-8196" fmla="*/ 114005 h 267669"/>
                    <a:gd name="connsiteX26-8197" fmla="*/ 4083494 w 10306494"/>
                    <a:gd name="connsiteY26-8198" fmla="*/ 164805 h 267669"/>
                    <a:gd name="connsiteX27-8199" fmla="*/ 4350194 w 10306494"/>
                    <a:gd name="connsiteY27-8200" fmla="*/ 164805 h 267669"/>
                    <a:gd name="connsiteX28-8201" fmla="*/ 4527994 w 10306494"/>
                    <a:gd name="connsiteY28-8202" fmla="*/ 88605 h 267669"/>
                    <a:gd name="connsiteX29-8203" fmla="*/ 4781994 w 10306494"/>
                    <a:gd name="connsiteY29-8204" fmla="*/ 139405 h 267669"/>
                    <a:gd name="connsiteX30-8205" fmla="*/ 4934394 w 10306494"/>
                    <a:gd name="connsiteY30-8206" fmla="*/ 75905 h 267669"/>
                    <a:gd name="connsiteX31-8207" fmla="*/ 5162994 w 10306494"/>
                    <a:gd name="connsiteY31-8208" fmla="*/ 241005 h 267669"/>
                    <a:gd name="connsiteX32-8209" fmla="*/ 5467794 w 10306494"/>
                    <a:gd name="connsiteY32-8210" fmla="*/ 88605 h 267669"/>
                    <a:gd name="connsiteX33-8211" fmla="*/ 5721794 w 10306494"/>
                    <a:gd name="connsiteY33-8212" fmla="*/ 190205 h 267669"/>
                    <a:gd name="connsiteX34-8213" fmla="*/ 5886894 w 10306494"/>
                    <a:gd name="connsiteY34-8214" fmla="*/ 164805 h 267669"/>
                    <a:gd name="connsiteX35-8215" fmla="*/ 6102794 w 10306494"/>
                    <a:gd name="connsiteY35-8216" fmla="*/ 75905 h 267669"/>
                    <a:gd name="connsiteX36-8217" fmla="*/ 6445694 w 10306494"/>
                    <a:gd name="connsiteY36-8218" fmla="*/ 114005 h 267669"/>
                    <a:gd name="connsiteX37-8219" fmla="*/ 6801294 w 10306494"/>
                    <a:gd name="connsiteY37-8220" fmla="*/ 101305 h 267669"/>
                    <a:gd name="connsiteX38-8221" fmla="*/ 6966394 w 10306494"/>
                    <a:gd name="connsiteY38-8222" fmla="*/ 88605 h 267669"/>
                    <a:gd name="connsiteX39-8223" fmla="*/ 7093394 w 10306494"/>
                    <a:gd name="connsiteY39-8224" fmla="*/ 177505 h 267669"/>
                    <a:gd name="connsiteX40-8225" fmla="*/ 7245794 w 10306494"/>
                    <a:gd name="connsiteY40-8226" fmla="*/ 114005 h 267669"/>
                    <a:gd name="connsiteX41-8227" fmla="*/ 7474394 w 10306494"/>
                    <a:gd name="connsiteY41-8228" fmla="*/ 177505 h 267669"/>
                    <a:gd name="connsiteX42-8229" fmla="*/ 7741094 w 10306494"/>
                    <a:gd name="connsiteY42-8230" fmla="*/ 152105 h 267669"/>
                    <a:gd name="connsiteX43-8231" fmla="*/ 7791894 w 10306494"/>
                    <a:gd name="connsiteY43-8232" fmla="*/ 75905 h 267669"/>
                    <a:gd name="connsiteX44-8233" fmla="*/ 7956994 w 10306494"/>
                    <a:gd name="connsiteY44-8234" fmla="*/ 152105 h 267669"/>
                    <a:gd name="connsiteX45-8235" fmla="*/ 8185594 w 10306494"/>
                    <a:gd name="connsiteY45-8236" fmla="*/ 152105 h 267669"/>
                    <a:gd name="connsiteX46-8237" fmla="*/ 8376094 w 10306494"/>
                    <a:gd name="connsiteY46-8238" fmla="*/ 126705 h 267669"/>
                    <a:gd name="connsiteX47-8239" fmla="*/ 8744394 w 10306494"/>
                    <a:gd name="connsiteY47-8240" fmla="*/ 241005 h 267669"/>
                    <a:gd name="connsiteX48-8241" fmla="*/ 8947594 w 10306494"/>
                    <a:gd name="connsiteY48-8242" fmla="*/ 152105 h 267669"/>
                    <a:gd name="connsiteX49-8243" fmla="*/ 9112694 w 10306494"/>
                    <a:gd name="connsiteY49-8244" fmla="*/ 228305 h 267669"/>
                    <a:gd name="connsiteX50-8245" fmla="*/ 9163494 w 10306494"/>
                    <a:gd name="connsiteY50-8246" fmla="*/ 164805 h 267669"/>
                    <a:gd name="connsiteX51-8247" fmla="*/ 9277794 w 10306494"/>
                    <a:gd name="connsiteY51-8248" fmla="*/ 266405 h 267669"/>
                    <a:gd name="connsiteX52-8249" fmla="*/ 9493694 w 10306494"/>
                    <a:gd name="connsiteY52-8250" fmla="*/ 215605 h 267669"/>
                    <a:gd name="connsiteX53-8251" fmla="*/ 9531794 w 10306494"/>
                    <a:gd name="connsiteY53-8252" fmla="*/ 126705 h 267669"/>
                    <a:gd name="connsiteX54-8253" fmla="*/ 9709594 w 10306494"/>
                    <a:gd name="connsiteY54-8254" fmla="*/ 177505 h 267669"/>
                    <a:gd name="connsiteX55-8255" fmla="*/ 10115994 w 10306494"/>
                    <a:gd name="connsiteY55-8256" fmla="*/ 190205 h 267669"/>
                    <a:gd name="connsiteX56-8257" fmla="*/ 10293794 w 10306494"/>
                    <a:gd name="connsiteY56-8258" fmla="*/ 88605 h 267669"/>
                    <a:gd name="connsiteX57-8259" fmla="*/ 10306494 w 10306494"/>
                    <a:gd name="connsiteY57-8260" fmla="*/ 0 h 267669"/>
                    <a:gd name="connsiteX58-8261" fmla="*/ 8044 w 10306494"/>
                    <a:gd name="connsiteY58-8262" fmla="*/ 1772 h 267669"/>
                    <a:gd name="connsiteX59-8263" fmla="*/ 0 w 10306494"/>
                    <a:gd name="connsiteY59-8264" fmla="*/ 94807 h 267669"/>
                    <a:gd name="connsiteX0-8265" fmla="*/ 0 w 10306494"/>
                    <a:gd name="connsiteY0-8266" fmla="*/ 94807 h 267669"/>
                    <a:gd name="connsiteX1-8267" fmla="*/ 108394 w 10306494"/>
                    <a:gd name="connsiteY1-8268" fmla="*/ 190205 h 267669"/>
                    <a:gd name="connsiteX2-8269" fmla="*/ 248094 w 10306494"/>
                    <a:gd name="connsiteY2-8270" fmla="*/ 190205 h 267669"/>
                    <a:gd name="connsiteX3-8271" fmla="*/ 260794 w 10306494"/>
                    <a:gd name="connsiteY3-8272" fmla="*/ 114005 h 267669"/>
                    <a:gd name="connsiteX4-8273" fmla="*/ 400494 w 10306494"/>
                    <a:gd name="connsiteY4-8274" fmla="*/ 101305 h 267669"/>
                    <a:gd name="connsiteX5-8275" fmla="*/ 451294 w 10306494"/>
                    <a:gd name="connsiteY5-8276" fmla="*/ 202905 h 267669"/>
                    <a:gd name="connsiteX6-8277" fmla="*/ 679894 w 10306494"/>
                    <a:gd name="connsiteY6-8278" fmla="*/ 253705 h 267669"/>
                    <a:gd name="connsiteX7-8279" fmla="*/ 768794 w 10306494"/>
                    <a:gd name="connsiteY7-8280" fmla="*/ 126705 h 267669"/>
                    <a:gd name="connsiteX8-8281" fmla="*/ 921194 w 10306494"/>
                    <a:gd name="connsiteY8-8282" fmla="*/ 126705 h 267669"/>
                    <a:gd name="connsiteX9-8283" fmla="*/ 1035494 w 10306494"/>
                    <a:gd name="connsiteY9-8284" fmla="*/ 228305 h 267669"/>
                    <a:gd name="connsiteX10-8285" fmla="*/ 1098994 w 10306494"/>
                    <a:gd name="connsiteY10-8286" fmla="*/ 177505 h 267669"/>
                    <a:gd name="connsiteX11-8287" fmla="*/ 1162494 w 10306494"/>
                    <a:gd name="connsiteY11-8288" fmla="*/ 126705 h 267669"/>
                    <a:gd name="connsiteX12-8289" fmla="*/ 1238694 w 10306494"/>
                    <a:gd name="connsiteY12-8290" fmla="*/ 139405 h 267669"/>
                    <a:gd name="connsiteX13-8291" fmla="*/ 1276794 w 10306494"/>
                    <a:gd name="connsiteY13-8292" fmla="*/ 101305 h 267669"/>
                    <a:gd name="connsiteX14-8293" fmla="*/ 1378394 w 10306494"/>
                    <a:gd name="connsiteY14-8294" fmla="*/ 139405 h 267669"/>
                    <a:gd name="connsiteX15-8295" fmla="*/ 1441894 w 10306494"/>
                    <a:gd name="connsiteY15-8296" fmla="*/ 164805 h 267669"/>
                    <a:gd name="connsiteX16-8297" fmla="*/ 1505394 w 10306494"/>
                    <a:gd name="connsiteY16-8298" fmla="*/ 75905 h 267669"/>
                    <a:gd name="connsiteX17-8299" fmla="*/ 1606994 w 10306494"/>
                    <a:gd name="connsiteY17-8300" fmla="*/ 164805 h 267669"/>
                    <a:gd name="connsiteX18-8301" fmla="*/ 1911794 w 10306494"/>
                    <a:gd name="connsiteY18-8302" fmla="*/ 152105 h 267669"/>
                    <a:gd name="connsiteX19-8303" fmla="*/ 2000694 w 10306494"/>
                    <a:gd name="connsiteY19-8304" fmla="*/ 88605 h 267669"/>
                    <a:gd name="connsiteX20-8305" fmla="*/ 2114994 w 10306494"/>
                    <a:gd name="connsiteY20-8306" fmla="*/ 152105 h 267669"/>
                    <a:gd name="connsiteX21-8307" fmla="*/ 2305494 w 10306494"/>
                    <a:gd name="connsiteY21-8308" fmla="*/ 126705 h 267669"/>
                    <a:gd name="connsiteX22-8309" fmla="*/ 2495994 w 10306494"/>
                    <a:gd name="connsiteY22-8310" fmla="*/ 177505 h 267669"/>
                    <a:gd name="connsiteX23-8311" fmla="*/ 2661094 w 10306494"/>
                    <a:gd name="connsiteY23-8312" fmla="*/ 88605 h 267669"/>
                    <a:gd name="connsiteX24-8313" fmla="*/ 3130994 w 10306494"/>
                    <a:gd name="connsiteY24-8314" fmla="*/ 139405 h 267669"/>
                    <a:gd name="connsiteX25-8315" fmla="*/ 3765994 w 10306494"/>
                    <a:gd name="connsiteY25-8316" fmla="*/ 114005 h 267669"/>
                    <a:gd name="connsiteX26-8317" fmla="*/ 4083494 w 10306494"/>
                    <a:gd name="connsiteY26-8318" fmla="*/ 164805 h 267669"/>
                    <a:gd name="connsiteX27-8319" fmla="*/ 4350194 w 10306494"/>
                    <a:gd name="connsiteY27-8320" fmla="*/ 164805 h 267669"/>
                    <a:gd name="connsiteX28-8321" fmla="*/ 4527994 w 10306494"/>
                    <a:gd name="connsiteY28-8322" fmla="*/ 88605 h 267669"/>
                    <a:gd name="connsiteX29-8323" fmla="*/ 4781994 w 10306494"/>
                    <a:gd name="connsiteY29-8324" fmla="*/ 139405 h 267669"/>
                    <a:gd name="connsiteX30-8325" fmla="*/ 4934394 w 10306494"/>
                    <a:gd name="connsiteY30-8326" fmla="*/ 75905 h 267669"/>
                    <a:gd name="connsiteX31-8327" fmla="*/ 5162994 w 10306494"/>
                    <a:gd name="connsiteY31-8328" fmla="*/ 241005 h 267669"/>
                    <a:gd name="connsiteX32-8329" fmla="*/ 5467794 w 10306494"/>
                    <a:gd name="connsiteY32-8330" fmla="*/ 88605 h 267669"/>
                    <a:gd name="connsiteX33-8331" fmla="*/ 5721794 w 10306494"/>
                    <a:gd name="connsiteY33-8332" fmla="*/ 190205 h 267669"/>
                    <a:gd name="connsiteX34-8333" fmla="*/ 5886894 w 10306494"/>
                    <a:gd name="connsiteY34-8334" fmla="*/ 164805 h 267669"/>
                    <a:gd name="connsiteX35-8335" fmla="*/ 6102794 w 10306494"/>
                    <a:gd name="connsiteY35-8336" fmla="*/ 75905 h 267669"/>
                    <a:gd name="connsiteX36-8337" fmla="*/ 6445694 w 10306494"/>
                    <a:gd name="connsiteY36-8338" fmla="*/ 114005 h 267669"/>
                    <a:gd name="connsiteX37-8339" fmla="*/ 6801294 w 10306494"/>
                    <a:gd name="connsiteY37-8340" fmla="*/ 101305 h 267669"/>
                    <a:gd name="connsiteX38-8341" fmla="*/ 6966394 w 10306494"/>
                    <a:gd name="connsiteY38-8342" fmla="*/ 88605 h 267669"/>
                    <a:gd name="connsiteX39-8343" fmla="*/ 7093394 w 10306494"/>
                    <a:gd name="connsiteY39-8344" fmla="*/ 177505 h 267669"/>
                    <a:gd name="connsiteX40-8345" fmla="*/ 7245794 w 10306494"/>
                    <a:gd name="connsiteY40-8346" fmla="*/ 114005 h 267669"/>
                    <a:gd name="connsiteX41-8347" fmla="*/ 7474394 w 10306494"/>
                    <a:gd name="connsiteY41-8348" fmla="*/ 177505 h 267669"/>
                    <a:gd name="connsiteX42-8349" fmla="*/ 7741094 w 10306494"/>
                    <a:gd name="connsiteY42-8350" fmla="*/ 152105 h 267669"/>
                    <a:gd name="connsiteX43-8351" fmla="*/ 7791894 w 10306494"/>
                    <a:gd name="connsiteY43-8352" fmla="*/ 75905 h 267669"/>
                    <a:gd name="connsiteX44-8353" fmla="*/ 7956994 w 10306494"/>
                    <a:gd name="connsiteY44-8354" fmla="*/ 152105 h 267669"/>
                    <a:gd name="connsiteX45-8355" fmla="*/ 8185594 w 10306494"/>
                    <a:gd name="connsiteY45-8356" fmla="*/ 152105 h 267669"/>
                    <a:gd name="connsiteX46-8357" fmla="*/ 8376094 w 10306494"/>
                    <a:gd name="connsiteY46-8358" fmla="*/ 126705 h 267669"/>
                    <a:gd name="connsiteX47-8359" fmla="*/ 8744394 w 10306494"/>
                    <a:gd name="connsiteY47-8360" fmla="*/ 241005 h 267669"/>
                    <a:gd name="connsiteX48-8361" fmla="*/ 8947594 w 10306494"/>
                    <a:gd name="connsiteY48-8362" fmla="*/ 152105 h 267669"/>
                    <a:gd name="connsiteX49-8363" fmla="*/ 9112694 w 10306494"/>
                    <a:gd name="connsiteY49-8364" fmla="*/ 228305 h 267669"/>
                    <a:gd name="connsiteX50-8365" fmla="*/ 9163494 w 10306494"/>
                    <a:gd name="connsiteY50-8366" fmla="*/ 164805 h 267669"/>
                    <a:gd name="connsiteX51-8367" fmla="*/ 9277794 w 10306494"/>
                    <a:gd name="connsiteY51-8368" fmla="*/ 266405 h 267669"/>
                    <a:gd name="connsiteX52-8369" fmla="*/ 9493694 w 10306494"/>
                    <a:gd name="connsiteY52-8370" fmla="*/ 215605 h 267669"/>
                    <a:gd name="connsiteX53-8371" fmla="*/ 9531794 w 10306494"/>
                    <a:gd name="connsiteY53-8372" fmla="*/ 126705 h 267669"/>
                    <a:gd name="connsiteX54-8373" fmla="*/ 9709594 w 10306494"/>
                    <a:gd name="connsiteY54-8374" fmla="*/ 177505 h 267669"/>
                    <a:gd name="connsiteX55-8375" fmla="*/ 10115994 w 10306494"/>
                    <a:gd name="connsiteY55-8376" fmla="*/ 190205 h 267669"/>
                    <a:gd name="connsiteX56-8377" fmla="*/ 10293794 w 10306494"/>
                    <a:gd name="connsiteY56-8378" fmla="*/ 88605 h 267669"/>
                    <a:gd name="connsiteX57-8379" fmla="*/ 10306494 w 10306494"/>
                    <a:gd name="connsiteY57-8380" fmla="*/ 0 h 267669"/>
                    <a:gd name="connsiteX58-8381" fmla="*/ 889 w 10306494"/>
                    <a:gd name="connsiteY58-8382" fmla="*/ 1772 h 267669"/>
                    <a:gd name="connsiteX59-8383" fmla="*/ 0 w 10306494"/>
                    <a:gd name="connsiteY59-8384" fmla="*/ 94807 h 267669"/>
                    <a:gd name="connsiteX0-8385" fmla="*/ 2708 w 10305625"/>
                    <a:gd name="connsiteY0-8386" fmla="*/ 94807 h 267669"/>
                    <a:gd name="connsiteX1-8387" fmla="*/ 107525 w 10305625"/>
                    <a:gd name="connsiteY1-8388" fmla="*/ 190205 h 267669"/>
                    <a:gd name="connsiteX2-8389" fmla="*/ 247225 w 10305625"/>
                    <a:gd name="connsiteY2-8390" fmla="*/ 190205 h 267669"/>
                    <a:gd name="connsiteX3-8391" fmla="*/ 259925 w 10305625"/>
                    <a:gd name="connsiteY3-8392" fmla="*/ 114005 h 267669"/>
                    <a:gd name="connsiteX4-8393" fmla="*/ 399625 w 10305625"/>
                    <a:gd name="connsiteY4-8394" fmla="*/ 101305 h 267669"/>
                    <a:gd name="connsiteX5-8395" fmla="*/ 450425 w 10305625"/>
                    <a:gd name="connsiteY5-8396" fmla="*/ 202905 h 267669"/>
                    <a:gd name="connsiteX6-8397" fmla="*/ 679025 w 10305625"/>
                    <a:gd name="connsiteY6-8398" fmla="*/ 253705 h 267669"/>
                    <a:gd name="connsiteX7-8399" fmla="*/ 767925 w 10305625"/>
                    <a:gd name="connsiteY7-8400" fmla="*/ 126705 h 267669"/>
                    <a:gd name="connsiteX8-8401" fmla="*/ 920325 w 10305625"/>
                    <a:gd name="connsiteY8-8402" fmla="*/ 126705 h 267669"/>
                    <a:gd name="connsiteX9-8403" fmla="*/ 1034625 w 10305625"/>
                    <a:gd name="connsiteY9-8404" fmla="*/ 228305 h 267669"/>
                    <a:gd name="connsiteX10-8405" fmla="*/ 1098125 w 10305625"/>
                    <a:gd name="connsiteY10-8406" fmla="*/ 177505 h 267669"/>
                    <a:gd name="connsiteX11-8407" fmla="*/ 1161625 w 10305625"/>
                    <a:gd name="connsiteY11-8408" fmla="*/ 126705 h 267669"/>
                    <a:gd name="connsiteX12-8409" fmla="*/ 1237825 w 10305625"/>
                    <a:gd name="connsiteY12-8410" fmla="*/ 139405 h 267669"/>
                    <a:gd name="connsiteX13-8411" fmla="*/ 1275925 w 10305625"/>
                    <a:gd name="connsiteY13-8412" fmla="*/ 101305 h 267669"/>
                    <a:gd name="connsiteX14-8413" fmla="*/ 1377525 w 10305625"/>
                    <a:gd name="connsiteY14-8414" fmla="*/ 139405 h 267669"/>
                    <a:gd name="connsiteX15-8415" fmla="*/ 1441025 w 10305625"/>
                    <a:gd name="connsiteY15-8416" fmla="*/ 164805 h 267669"/>
                    <a:gd name="connsiteX16-8417" fmla="*/ 1504525 w 10305625"/>
                    <a:gd name="connsiteY16-8418" fmla="*/ 75905 h 267669"/>
                    <a:gd name="connsiteX17-8419" fmla="*/ 1606125 w 10305625"/>
                    <a:gd name="connsiteY17-8420" fmla="*/ 164805 h 267669"/>
                    <a:gd name="connsiteX18-8421" fmla="*/ 1910925 w 10305625"/>
                    <a:gd name="connsiteY18-8422" fmla="*/ 152105 h 267669"/>
                    <a:gd name="connsiteX19-8423" fmla="*/ 1999825 w 10305625"/>
                    <a:gd name="connsiteY19-8424" fmla="*/ 88605 h 267669"/>
                    <a:gd name="connsiteX20-8425" fmla="*/ 2114125 w 10305625"/>
                    <a:gd name="connsiteY20-8426" fmla="*/ 152105 h 267669"/>
                    <a:gd name="connsiteX21-8427" fmla="*/ 2304625 w 10305625"/>
                    <a:gd name="connsiteY21-8428" fmla="*/ 126705 h 267669"/>
                    <a:gd name="connsiteX22-8429" fmla="*/ 2495125 w 10305625"/>
                    <a:gd name="connsiteY22-8430" fmla="*/ 177505 h 267669"/>
                    <a:gd name="connsiteX23-8431" fmla="*/ 2660225 w 10305625"/>
                    <a:gd name="connsiteY23-8432" fmla="*/ 88605 h 267669"/>
                    <a:gd name="connsiteX24-8433" fmla="*/ 3130125 w 10305625"/>
                    <a:gd name="connsiteY24-8434" fmla="*/ 139405 h 267669"/>
                    <a:gd name="connsiteX25-8435" fmla="*/ 3765125 w 10305625"/>
                    <a:gd name="connsiteY25-8436" fmla="*/ 114005 h 267669"/>
                    <a:gd name="connsiteX26-8437" fmla="*/ 4082625 w 10305625"/>
                    <a:gd name="connsiteY26-8438" fmla="*/ 164805 h 267669"/>
                    <a:gd name="connsiteX27-8439" fmla="*/ 4349325 w 10305625"/>
                    <a:gd name="connsiteY27-8440" fmla="*/ 164805 h 267669"/>
                    <a:gd name="connsiteX28-8441" fmla="*/ 4527125 w 10305625"/>
                    <a:gd name="connsiteY28-8442" fmla="*/ 88605 h 267669"/>
                    <a:gd name="connsiteX29-8443" fmla="*/ 4781125 w 10305625"/>
                    <a:gd name="connsiteY29-8444" fmla="*/ 139405 h 267669"/>
                    <a:gd name="connsiteX30-8445" fmla="*/ 4933525 w 10305625"/>
                    <a:gd name="connsiteY30-8446" fmla="*/ 75905 h 267669"/>
                    <a:gd name="connsiteX31-8447" fmla="*/ 5162125 w 10305625"/>
                    <a:gd name="connsiteY31-8448" fmla="*/ 241005 h 267669"/>
                    <a:gd name="connsiteX32-8449" fmla="*/ 5466925 w 10305625"/>
                    <a:gd name="connsiteY32-8450" fmla="*/ 88605 h 267669"/>
                    <a:gd name="connsiteX33-8451" fmla="*/ 5720925 w 10305625"/>
                    <a:gd name="connsiteY33-8452" fmla="*/ 190205 h 267669"/>
                    <a:gd name="connsiteX34-8453" fmla="*/ 5886025 w 10305625"/>
                    <a:gd name="connsiteY34-8454" fmla="*/ 164805 h 267669"/>
                    <a:gd name="connsiteX35-8455" fmla="*/ 6101925 w 10305625"/>
                    <a:gd name="connsiteY35-8456" fmla="*/ 75905 h 267669"/>
                    <a:gd name="connsiteX36-8457" fmla="*/ 6444825 w 10305625"/>
                    <a:gd name="connsiteY36-8458" fmla="*/ 114005 h 267669"/>
                    <a:gd name="connsiteX37-8459" fmla="*/ 6800425 w 10305625"/>
                    <a:gd name="connsiteY37-8460" fmla="*/ 101305 h 267669"/>
                    <a:gd name="connsiteX38-8461" fmla="*/ 6965525 w 10305625"/>
                    <a:gd name="connsiteY38-8462" fmla="*/ 88605 h 267669"/>
                    <a:gd name="connsiteX39-8463" fmla="*/ 7092525 w 10305625"/>
                    <a:gd name="connsiteY39-8464" fmla="*/ 177505 h 267669"/>
                    <a:gd name="connsiteX40-8465" fmla="*/ 7244925 w 10305625"/>
                    <a:gd name="connsiteY40-8466" fmla="*/ 114005 h 267669"/>
                    <a:gd name="connsiteX41-8467" fmla="*/ 7473525 w 10305625"/>
                    <a:gd name="connsiteY41-8468" fmla="*/ 177505 h 267669"/>
                    <a:gd name="connsiteX42-8469" fmla="*/ 7740225 w 10305625"/>
                    <a:gd name="connsiteY42-8470" fmla="*/ 152105 h 267669"/>
                    <a:gd name="connsiteX43-8471" fmla="*/ 7791025 w 10305625"/>
                    <a:gd name="connsiteY43-8472" fmla="*/ 75905 h 267669"/>
                    <a:gd name="connsiteX44-8473" fmla="*/ 7956125 w 10305625"/>
                    <a:gd name="connsiteY44-8474" fmla="*/ 152105 h 267669"/>
                    <a:gd name="connsiteX45-8475" fmla="*/ 8184725 w 10305625"/>
                    <a:gd name="connsiteY45-8476" fmla="*/ 152105 h 267669"/>
                    <a:gd name="connsiteX46-8477" fmla="*/ 8375225 w 10305625"/>
                    <a:gd name="connsiteY46-8478" fmla="*/ 126705 h 267669"/>
                    <a:gd name="connsiteX47-8479" fmla="*/ 8743525 w 10305625"/>
                    <a:gd name="connsiteY47-8480" fmla="*/ 241005 h 267669"/>
                    <a:gd name="connsiteX48-8481" fmla="*/ 8946725 w 10305625"/>
                    <a:gd name="connsiteY48-8482" fmla="*/ 152105 h 267669"/>
                    <a:gd name="connsiteX49-8483" fmla="*/ 9111825 w 10305625"/>
                    <a:gd name="connsiteY49-8484" fmla="*/ 228305 h 267669"/>
                    <a:gd name="connsiteX50-8485" fmla="*/ 9162625 w 10305625"/>
                    <a:gd name="connsiteY50-8486" fmla="*/ 164805 h 267669"/>
                    <a:gd name="connsiteX51-8487" fmla="*/ 9276925 w 10305625"/>
                    <a:gd name="connsiteY51-8488" fmla="*/ 266405 h 267669"/>
                    <a:gd name="connsiteX52-8489" fmla="*/ 9492825 w 10305625"/>
                    <a:gd name="connsiteY52-8490" fmla="*/ 215605 h 267669"/>
                    <a:gd name="connsiteX53-8491" fmla="*/ 9530925 w 10305625"/>
                    <a:gd name="connsiteY53-8492" fmla="*/ 126705 h 267669"/>
                    <a:gd name="connsiteX54-8493" fmla="*/ 9708725 w 10305625"/>
                    <a:gd name="connsiteY54-8494" fmla="*/ 177505 h 267669"/>
                    <a:gd name="connsiteX55-8495" fmla="*/ 10115125 w 10305625"/>
                    <a:gd name="connsiteY55-8496" fmla="*/ 190205 h 267669"/>
                    <a:gd name="connsiteX56-8497" fmla="*/ 10292925 w 10305625"/>
                    <a:gd name="connsiteY56-8498" fmla="*/ 88605 h 267669"/>
                    <a:gd name="connsiteX57-8499" fmla="*/ 10305625 w 10305625"/>
                    <a:gd name="connsiteY57-8500" fmla="*/ 0 h 267669"/>
                    <a:gd name="connsiteX58-8501" fmla="*/ 20 w 10305625"/>
                    <a:gd name="connsiteY58-8502" fmla="*/ 1772 h 267669"/>
                    <a:gd name="connsiteX59-8503" fmla="*/ 2708 w 10305625"/>
                    <a:gd name="connsiteY59-8504" fmla="*/ 94807 h 267669"/>
                    <a:gd name="connsiteX0-8505" fmla="*/ 2708 w 10305625"/>
                    <a:gd name="connsiteY0-8506" fmla="*/ 97170 h 270032"/>
                    <a:gd name="connsiteX1-8507" fmla="*/ 107525 w 10305625"/>
                    <a:gd name="connsiteY1-8508" fmla="*/ 192568 h 270032"/>
                    <a:gd name="connsiteX2-8509" fmla="*/ 247225 w 10305625"/>
                    <a:gd name="connsiteY2-8510" fmla="*/ 192568 h 270032"/>
                    <a:gd name="connsiteX3-8511" fmla="*/ 259925 w 10305625"/>
                    <a:gd name="connsiteY3-8512" fmla="*/ 116368 h 270032"/>
                    <a:gd name="connsiteX4-8513" fmla="*/ 399625 w 10305625"/>
                    <a:gd name="connsiteY4-8514" fmla="*/ 103668 h 270032"/>
                    <a:gd name="connsiteX5-8515" fmla="*/ 450425 w 10305625"/>
                    <a:gd name="connsiteY5-8516" fmla="*/ 205268 h 270032"/>
                    <a:gd name="connsiteX6-8517" fmla="*/ 679025 w 10305625"/>
                    <a:gd name="connsiteY6-8518" fmla="*/ 256068 h 270032"/>
                    <a:gd name="connsiteX7-8519" fmla="*/ 767925 w 10305625"/>
                    <a:gd name="connsiteY7-8520" fmla="*/ 129068 h 270032"/>
                    <a:gd name="connsiteX8-8521" fmla="*/ 920325 w 10305625"/>
                    <a:gd name="connsiteY8-8522" fmla="*/ 129068 h 270032"/>
                    <a:gd name="connsiteX9-8523" fmla="*/ 1034625 w 10305625"/>
                    <a:gd name="connsiteY9-8524" fmla="*/ 230668 h 270032"/>
                    <a:gd name="connsiteX10-8525" fmla="*/ 1098125 w 10305625"/>
                    <a:gd name="connsiteY10-8526" fmla="*/ 179868 h 270032"/>
                    <a:gd name="connsiteX11-8527" fmla="*/ 1161625 w 10305625"/>
                    <a:gd name="connsiteY11-8528" fmla="*/ 129068 h 270032"/>
                    <a:gd name="connsiteX12-8529" fmla="*/ 1237825 w 10305625"/>
                    <a:gd name="connsiteY12-8530" fmla="*/ 141768 h 270032"/>
                    <a:gd name="connsiteX13-8531" fmla="*/ 1275925 w 10305625"/>
                    <a:gd name="connsiteY13-8532" fmla="*/ 103668 h 270032"/>
                    <a:gd name="connsiteX14-8533" fmla="*/ 1377525 w 10305625"/>
                    <a:gd name="connsiteY14-8534" fmla="*/ 141768 h 270032"/>
                    <a:gd name="connsiteX15-8535" fmla="*/ 1441025 w 10305625"/>
                    <a:gd name="connsiteY15-8536" fmla="*/ 167168 h 270032"/>
                    <a:gd name="connsiteX16-8537" fmla="*/ 1504525 w 10305625"/>
                    <a:gd name="connsiteY16-8538" fmla="*/ 78268 h 270032"/>
                    <a:gd name="connsiteX17-8539" fmla="*/ 1606125 w 10305625"/>
                    <a:gd name="connsiteY17-8540" fmla="*/ 167168 h 270032"/>
                    <a:gd name="connsiteX18-8541" fmla="*/ 1910925 w 10305625"/>
                    <a:gd name="connsiteY18-8542" fmla="*/ 154468 h 270032"/>
                    <a:gd name="connsiteX19-8543" fmla="*/ 1999825 w 10305625"/>
                    <a:gd name="connsiteY19-8544" fmla="*/ 90968 h 270032"/>
                    <a:gd name="connsiteX20-8545" fmla="*/ 2114125 w 10305625"/>
                    <a:gd name="connsiteY20-8546" fmla="*/ 154468 h 270032"/>
                    <a:gd name="connsiteX21-8547" fmla="*/ 2304625 w 10305625"/>
                    <a:gd name="connsiteY21-8548" fmla="*/ 129068 h 270032"/>
                    <a:gd name="connsiteX22-8549" fmla="*/ 2495125 w 10305625"/>
                    <a:gd name="connsiteY22-8550" fmla="*/ 179868 h 270032"/>
                    <a:gd name="connsiteX23-8551" fmla="*/ 2660225 w 10305625"/>
                    <a:gd name="connsiteY23-8552" fmla="*/ 90968 h 270032"/>
                    <a:gd name="connsiteX24-8553" fmla="*/ 3130125 w 10305625"/>
                    <a:gd name="connsiteY24-8554" fmla="*/ 141768 h 270032"/>
                    <a:gd name="connsiteX25-8555" fmla="*/ 3765125 w 10305625"/>
                    <a:gd name="connsiteY25-8556" fmla="*/ 116368 h 270032"/>
                    <a:gd name="connsiteX26-8557" fmla="*/ 4082625 w 10305625"/>
                    <a:gd name="connsiteY26-8558" fmla="*/ 167168 h 270032"/>
                    <a:gd name="connsiteX27-8559" fmla="*/ 4349325 w 10305625"/>
                    <a:gd name="connsiteY27-8560" fmla="*/ 167168 h 270032"/>
                    <a:gd name="connsiteX28-8561" fmla="*/ 4527125 w 10305625"/>
                    <a:gd name="connsiteY28-8562" fmla="*/ 90968 h 270032"/>
                    <a:gd name="connsiteX29-8563" fmla="*/ 4781125 w 10305625"/>
                    <a:gd name="connsiteY29-8564" fmla="*/ 141768 h 270032"/>
                    <a:gd name="connsiteX30-8565" fmla="*/ 4933525 w 10305625"/>
                    <a:gd name="connsiteY30-8566" fmla="*/ 78268 h 270032"/>
                    <a:gd name="connsiteX31-8567" fmla="*/ 5162125 w 10305625"/>
                    <a:gd name="connsiteY31-8568" fmla="*/ 243368 h 270032"/>
                    <a:gd name="connsiteX32-8569" fmla="*/ 5466925 w 10305625"/>
                    <a:gd name="connsiteY32-8570" fmla="*/ 90968 h 270032"/>
                    <a:gd name="connsiteX33-8571" fmla="*/ 5720925 w 10305625"/>
                    <a:gd name="connsiteY33-8572" fmla="*/ 192568 h 270032"/>
                    <a:gd name="connsiteX34-8573" fmla="*/ 5886025 w 10305625"/>
                    <a:gd name="connsiteY34-8574" fmla="*/ 167168 h 270032"/>
                    <a:gd name="connsiteX35-8575" fmla="*/ 6101925 w 10305625"/>
                    <a:gd name="connsiteY35-8576" fmla="*/ 78268 h 270032"/>
                    <a:gd name="connsiteX36-8577" fmla="*/ 6444825 w 10305625"/>
                    <a:gd name="connsiteY36-8578" fmla="*/ 116368 h 270032"/>
                    <a:gd name="connsiteX37-8579" fmla="*/ 6800425 w 10305625"/>
                    <a:gd name="connsiteY37-8580" fmla="*/ 103668 h 270032"/>
                    <a:gd name="connsiteX38-8581" fmla="*/ 6965525 w 10305625"/>
                    <a:gd name="connsiteY38-8582" fmla="*/ 90968 h 270032"/>
                    <a:gd name="connsiteX39-8583" fmla="*/ 7092525 w 10305625"/>
                    <a:gd name="connsiteY39-8584" fmla="*/ 179868 h 270032"/>
                    <a:gd name="connsiteX40-8585" fmla="*/ 7244925 w 10305625"/>
                    <a:gd name="connsiteY40-8586" fmla="*/ 116368 h 270032"/>
                    <a:gd name="connsiteX41-8587" fmla="*/ 7473525 w 10305625"/>
                    <a:gd name="connsiteY41-8588" fmla="*/ 179868 h 270032"/>
                    <a:gd name="connsiteX42-8589" fmla="*/ 7740225 w 10305625"/>
                    <a:gd name="connsiteY42-8590" fmla="*/ 154468 h 270032"/>
                    <a:gd name="connsiteX43-8591" fmla="*/ 7791025 w 10305625"/>
                    <a:gd name="connsiteY43-8592" fmla="*/ 78268 h 270032"/>
                    <a:gd name="connsiteX44-8593" fmla="*/ 7956125 w 10305625"/>
                    <a:gd name="connsiteY44-8594" fmla="*/ 154468 h 270032"/>
                    <a:gd name="connsiteX45-8595" fmla="*/ 8184725 w 10305625"/>
                    <a:gd name="connsiteY45-8596" fmla="*/ 154468 h 270032"/>
                    <a:gd name="connsiteX46-8597" fmla="*/ 8375225 w 10305625"/>
                    <a:gd name="connsiteY46-8598" fmla="*/ 129068 h 270032"/>
                    <a:gd name="connsiteX47-8599" fmla="*/ 8743525 w 10305625"/>
                    <a:gd name="connsiteY47-8600" fmla="*/ 243368 h 270032"/>
                    <a:gd name="connsiteX48-8601" fmla="*/ 8946725 w 10305625"/>
                    <a:gd name="connsiteY48-8602" fmla="*/ 154468 h 270032"/>
                    <a:gd name="connsiteX49-8603" fmla="*/ 9111825 w 10305625"/>
                    <a:gd name="connsiteY49-8604" fmla="*/ 230668 h 270032"/>
                    <a:gd name="connsiteX50-8605" fmla="*/ 9162625 w 10305625"/>
                    <a:gd name="connsiteY50-8606" fmla="*/ 167168 h 270032"/>
                    <a:gd name="connsiteX51-8607" fmla="*/ 9276925 w 10305625"/>
                    <a:gd name="connsiteY51-8608" fmla="*/ 268768 h 270032"/>
                    <a:gd name="connsiteX52-8609" fmla="*/ 9492825 w 10305625"/>
                    <a:gd name="connsiteY52-8610" fmla="*/ 217968 h 270032"/>
                    <a:gd name="connsiteX53-8611" fmla="*/ 9530925 w 10305625"/>
                    <a:gd name="connsiteY53-8612" fmla="*/ 129068 h 270032"/>
                    <a:gd name="connsiteX54-8613" fmla="*/ 9708725 w 10305625"/>
                    <a:gd name="connsiteY54-8614" fmla="*/ 179868 h 270032"/>
                    <a:gd name="connsiteX55-8615" fmla="*/ 10115125 w 10305625"/>
                    <a:gd name="connsiteY55-8616" fmla="*/ 192568 h 270032"/>
                    <a:gd name="connsiteX56-8617" fmla="*/ 10292925 w 10305625"/>
                    <a:gd name="connsiteY56-8618" fmla="*/ 90968 h 270032"/>
                    <a:gd name="connsiteX57-8619" fmla="*/ 10305625 w 10305625"/>
                    <a:gd name="connsiteY57-8620" fmla="*/ 2363 h 270032"/>
                    <a:gd name="connsiteX58-8621" fmla="*/ 20 w 10305625"/>
                    <a:gd name="connsiteY58-8622" fmla="*/ 0 h 270032"/>
                    <a:gd name="connsiteX59-8623" fmla="*/ 2708 w 10305625"/>
                    <a:gd name="connsiteY59-8624" fmla="*/ 97170 h 270032"/>
                    <a:gd name="connsiteX0-8625" fmla="*/ 2708 w 10305625"/>
                    <a:gd name="connsiteY0-8626" fmla="*/ 97170 h 270032"/>
                    <a:gd name="connsiteX1-8627" fmla="*/ 107525 w 10305625"/>
                    <a:gd name="connsiteY1-8628" fmla="*/ 192568 h 270032"/>
                    <a:gd name="connsiteX2-8629" fmla="*/ 247225 w 10305625"/>
                    <a:gd name="connsiteY2-8630" fmla="*/ 192568 h 270032"/>
                    <a:gd name="connsiteX3-8631" fmla="*/ 259925 w 10305625"/>
                    <a:gd name="connsiteY3-8632" fmla="*/ 116368 h 270032"/>
                    <a:gd name="connsiteX4-8633" fmla="*/ 399625 w 10305625"/>
                    <a:gd name="connsiteY4-8634" fmla="*/ 103668 h 270032"/>
                    <a:gd name="connsiteX5-8635" fmla="*/ 450425 w 10305625"/>
                    <a:gd name="connsiteY5-8636" fmla="*/ 205268 h 270032"/>
                    <a:gd name="connsiteX6-8637" fmla="*/ 679025 w 10305625"/>
                    <a:gd name="connsiteY6-8638" fmla="*/ 256068 h 270032"/>
                    <a:gd name="connsiteX7-8639" fmla="*/ 767925 w 10305625"/>
                    <a:gd name="connsiteY7-8640" fmla="*/ 129068 h 270032"/>
                    <a:gd name="connsiteX8-8641" fmla="*/ 920325 w 10305625"/>
                    <a:gd name="connsiteY8-8642" fmla="*/ 129068 h 270032"/>
                    <a:gd name="connsiteX9-8643" fmla="*/ 1034625 w 10305625"/>
                    <a:gd name="connsiteY9-8644" fmla="*/ 230668 h 270032"/>
                    <a:gd name="connsiteX10-8645" fmla="*/ 1098125 w 10305625"/>
                    <a:gd name="connsiteY10-8646" fmla="*/ 179868 h 270032"/>
                    <a:gd name="connsiteX11-8647" fmla="*/ 1161625 w 10305625"/>
                    <a:gd name="connsiteY11-8648" fmla="*/ 129068 h 270032"/>
                    <a:gd name="connsiteX12-8649" fmla="*/ 1237825 w 10305625"/>
                    <a:gd name="connsiteY12-8650" fmla="*/ 141768 h 270032"/>
                    <a:gd name="connsiteX13-8651" fmla="*/ 1275925 w 10305625"/>
                    <a:gd name="connsiteY13-8652" fmla="*/ 103668 h 270032"/>
                    <a:gd name="connsiteX14-8653" fmla="*/ 1377525 w 10305625"/>
                    <a:gd name="connsiteY14-8654" fmla="*/ 141768 h 270032"/>
                    <a:gd name="connsiteX15-8655" fmla="*/ 1441025 w 10305625"/>
                    <a:gd name="connsiteY15-8656" fmla="*/ 167168 h 270032"/>
                    <a:gd name="connsiteX16-8657" fmla="*/ 1504525 w 10305625"/>
                    <a:gd name="connsiteY16-8658" fmla="*/ 78268 h 270032"/>
                    <a:gd name="connsiteX17-8659" fmla="*/ 1606125 w 10305625"/>
                    <a:gd name="connsiteY17-8660" fmla="*/ 167168 h 270032"/>
                    <a:gd name="connsiteX18-8661" fmla="*/ 1910925 w 10305625"/>
                    <a:gd name="connsiteY18-8662" fmla="*/ 154468 h 270032"/>
                    <a:gd name="connsiteX19-8663" fmla="*/ 1999825 w 10305625"/>
                    <a:gd name="connsiteY19-8664" fmla="*/ 90968 h 270032"/>
                    <a:gd name="connsiteX20-8665" fmla="*/ 2114125 w 10305625"/>
                    <a:gd name="connsiteY20-8666" fmla="*/ 154468 h 270032"/>
                    <a:gd name="connsiteX21-8667" fmla="*/ 2304625 w 10305625"/>
                    <a:gd name="connsiteY21-8668" fmla="*/ 129068 h 270032"/>
                    <a:gd name="connsiteX22-8669" fmla="*/ 2495125 w 10305625"/>
                    <a:gd name="connsiteY22-8670" fmla="*/ 179868 h 270032"/>
                    <a:gd name="connsiteX23-8671" fmla="*/ 2660225 w 10305625"/>
                    <a:gd name="connsiteY23-8672" fmla="*/ 90968 h 270032"/>
                    <a:gd name="connsiteX24-8673" fmla="*/ 3130125 w 10305625"/>
                    <a:gd name="connsiteY24-8674" fmla="*/ 141768 h 270032"/>
                    <a:gd name="connsiteX25-8675" fmla="*/ 3765125 w 10305625"/>
                    <a:gd name="connsiteY25-8676" fmla="*/ 116368 h 270032"/>
                    <a:gd name="connsiteX26-8677" fmla="*/ 4082625 w 10305625"/>
                    <a:gd name="connsiteY26-8678" fmla="*/ 167168 h 270032"/>
                    <a:gd name="connsiteX27-8679" fmla="*/ 4349325 w 10305625"/>
                    <a:gd name="connsiteY27-8680" fmla="*/ 167168 h 270032"/>
                    <a:gd name="connsiteX28-8681" fmla="*/ 4527125 w 10305625"/>
                    <a:gd name="connsiteY28-8682" fmla="*/ 90968 h 270032"/>
                    <a:gd name="connsiteX29-8683" fmla="*/ 4781125 w 10305625"/>
                    <a:gd name="connsiteY29-8684" fmla="*/ 141768 h 270032"/>
                    <a:gd name="connsiteX30-8685" fmla="*/ 4933525 w 10305625"/>
                    <a:gd name="connsiteY30-8686" fmla="*/ 78268 h 270032"/>
                    <a:gd name="connsiteX31-8687" fmla="*/ 5162125 w 10305625"/>
                    <a:gd name="connsiteY31-8688" fmla="*/ 243368 h 270032"/>
                    <a:gd name="connsiteX32-8689" fmla="*/ 5466925 w 10305625"/>
                    <a:gd name="connsiteY32-8690" fmla="*/ 90968 h 270032"/>
                    <a:gd name="connsiteX33-8691" fmla="*/ 5720925 w 10305625"/>
                    <a:gd name="connsiteY33-8692" fmla="*/ 192568 h 270032"/>
                    <a:gd name="connsiteX34-8693" fmla="*/ 5886025 w 10305625"/>
                    <a:gd name="connsiteY34-8694" fmla="*/ 167168 h 270032"/>
                    <a:gd name="connsiteX35-8695" fmla="*/ 6101925 w 10305625"/>
                    <a:gd name="connsiteY35-8696" fmla="*/ 78268 h 270032"/>
                    <a:gd name="connsiteX36-8697" fmla="*/ 6444825 w 10305625"/>
                    <a:gd name="connsiteY36-8698" fmla="*/ 116368 h 270032"/>
                    <a:gd name="connsiteX37-8699" fmla="*/ 6800425 w 10305625"/>
                    <a:gd name="connsiteY37-8700" fmla="*/ 103668 h 270032"/>
                    <a:gd name="connsiteX38-8701" fmla="*/ 6965525 w 10305625"/>
                    <a:gd name="connsiteY38-8702" fmla="*/ 90968 h 270032"/>
                    <a:gd name="connsiteX39-8703" fmla="*/ 7092525 w 10305625"/>
                    <a:gd name="connsiteY39-8704" fmla="*/ 179868 h 270032"/>
                    <a:gd name="connsiteX40-8705" fmla="*/ 7244925 w 10305625"/>
                    <a:gd name="connsiteY40-8706" fmla="*/ 116368 h 270032"/>
                    <a:gd name="connsiteX41-8707" fmla="*/ 7473525 w 10305625"/>
                    <a:gd name="connsiteY41-8708" fmla="*/ 179868 h 270032"/>
                    <a:gd name="connsiteX42-8709" fmla="*/ 7740225 w 10305625"/>
                    <a:gd name="connsiteY42-8710" fmla="*/ 154468 h 270032"/>
                    <a:gd name="connsiteX43-8711" fmla="*/ 7791025 w 10305625"/>
                    <a:gd name="connsiteY43-8712" fmla="*/ 78268 h 270032"/>
                    <a:gd name="connsiteX44-8713" fmla="*/ 7956125 w 10305625"/>
                    <a:gd name="connsiteY44-8714" fmla="*/ 154468 h 270032"/>
                    <a:gd name="connsiteX45-8715" fmla="*/ 8184725 w 10305625"/>
                    <a:gd name="connsiteY45-8716" fmla="*/ 154468 h 270032"/>
                    <a:gd name="connsiteX46-8717" fmla="*/ 8375225 w 10305625"/>
                    <a:gd name="connsiteY46-8718" fmla="*/ 129068 h 270032"/>
                    <a:gd name="connsiteX47-8719" fmla="*/ 8743525 w 10305625"/>
                    <a:gd name="connsiteY47-8720" fmla="*/ 243368 h 270032"/>
                    <a:gd name="connsiteX48-8721" fmla="*/ 8946725 w 10305625"/>
                    <a:gd name="connsiteY48-8722" fmla="*/ 154468 h 270032"/>
                    <a:gd name="connsiteX49-8723" fmla="*/ 9111825 w 10305625"/>
                    <a:gd name="connsiteY49-8724" fmla="*/ 230668 h 270032"/>
                    <a:gd name="connsiteX50-8725" fmla="*/ 9162625 w 10305625"/>
                    <a:gd name="connsiteY50-8726" fmla="*/ 167168 h 270032"/>
                    <a:gd name="connsiteX51-8727" fmla="*/ 9276925 w 10305625"/>
                    <a:gd name="connsiteY51-8728" fmla="*/ 268768 h 270032"/>
                    <a:gd name="connsiteX52-8729" fmla="*/ 9492825 w 10305625"/>
                    <a:gd name="connsiteY52-8730" fmla="*/ 217968 h 270032"/>
                    <a:gd name="connsiteX53-8731" fmla="*/ 9530925 w 10305625"/>
                    <a:gd name="connsiteY53-8732" fmla="*/ 129068 h 270032"/>
                    <a:gd name="connsiteX54-8733" fmla="*/ 9708725 w 10305625"/>
                    <a:gd name="connsiteY54-8734" fmla="*/ 179868 h 270032"/>
                    <a:gd name="connsiteX55-8735" fmla="*/ 10115125 w 10305625"/>
                    <a:gd name="connsiteY55-8736" fmla="*/ 192568 h 270032"/>
                    <a:gd name="connsiteX56-8737" fmla="*/ 10292925 w 10305625"/>
                    <a:gd name="connsiteY56-8738" fmla="*/ 90968 h 270032"/>
                    <a:gd name="connsiteX57-8739" fmla="*/ 10305625 w 10305625"/>
                    <a:gd name="connsiteY57-8740" fmla="*/ 2363 h 270032"/>
                    <a:gd name="connsiteX58-8741" fmla="*/ 20 w 10305625"/>
                    <a:gd name="connsiteY58-8742" fmla="*/ 0 h 270032"/>
                    <a:gd name="connsiteX59-8743" fmla="*/ 2708 w 10305625"/>
                    <a:gd name="connsiteY59-8744" fmla="*/ 97170 h 270032"/>
                    <a:gd name="connsiteX0-8745" fmla="*/ 2708 w 10305625"/>
                    <a:gd name="connsiteY0-8746" fmla="*/ 97170 h 270032"/>
                    <a:gd name="connsiteX1-8747" fmla="*/ 107525 w 10305625"/>
                    <a:gd name="connsiteY1-8748" fmla="*/ 192568 h 270032"/>
                    <a:gd name="connsiteX2-8749" fmla="*/ 247225 w 10305625"/>
                    <a:gd name="connsiteY2-8750" fmla="*/ 192568 h 270032"/>
                    <a:gd name="connsiteX3-8751" fmla="*/ 259925 w 10305625"/>
                    <a:gd name="connsiteY3-8752" fmla="*/ 116368 h 270032"/>
                    <a:gd name="connsiteX4-8753" fmla="*/ 399625 w 10305625"/>
                    <a:gd name="connsiteY4-8754" fmla="*/ 103668 h 270032"/>
                    <a:gd name="connsiteX5-8755" fmla="*/ 450425 w 10305625"/>
                    <a:gd name="connsiteY5-8756" fmla="*/ 205268 h 270032"/>
                    <a:gd name="connsiteX6-8757" fmla="*/ 679025 w 10305625"/>
                    <a:gd name="connsiteY6-8758" fmla="*/ 256068 h 270032"/>
                    <a:gd name="connsiteX7-8759" fmla="*/ 767925 w 10305625"/>
                    <a:gd name="connsiteY7-8760" fmla="*/ 129068 h 270032"/>
                    <a:gd name="connsiteX8-8761" fmla="*/ 920325 w 10305625"/>
                    <a:gd name="connsiteY8-8762" fmla="*/ 129068 h 270032"/>
                    <a:gd name="connsiteX9-8763" fmla="*/ 1034625 w 10305625"/>
                    <a:gd name="connsiteY9-8764" fmla="*/ 230668 h 270032"/>
                    <a:gd name="connsiteX10-8765" fmla="*/ 1098125 w 10305625"/>
                    <a:gd name="connsiteY10-8766" fmla="*/ 179868 h 270032"/>
                    <a:gd name="connsiteX11-8767" fmla="*/ 1161625 w 10305625"/>
                    <a:gd name="connsiteY11-8768" fmla="*/ 129068 h 270032"/>
                    <a:gd name="connsiteX12-8769" fmla="*/ 1237825 w 10305625"/>
                    <a:gd name="connsiteY12-8770" fmla="*/ 141768 h 270032"/>
                    <a:gd name="connsiteX13-8771" fmla="*/ 1275925 w 10305625"/>
                    <a:gd name="connsiteY13-8772" fmla="*/ 103668 h 270032"/>
                    <a:gd name="connsiteX14-8773" fmla="*/ 1377525 w 10305625"/>
                    <a:gd name="connsiteY14-8774" fmla="*/ 141768 h 270032"/>
                    <a:gd name="connsiteX15-8775" fmla="*/ 1441025 w 10305625"/>
                    <a:gd name="connsiteY15-8776" fmla="*/ 167168 h 270032"/>
                    <a:gd name="connsiteX16-8777" fmla="*/ 1504525 w 10305625"/>
                    <a:gd name="connsiteY16-8778" fmla="*/ 78268 h 270032"/>
                    <a:gd name="connsiteX17-8779" fmla="*/ 1606125 w 10305625"/>
                    <a:gd name="connsiteY17-8780" fmla="*/ 167168 h 270032"/>
                    <a:gd name="connsiteX18-8781" fmla="*/ 1910925 w 10305625"/>
                    <a:gd name="connsiteY18-8782" fmla="*/ 154468 h 270032"/>
                    <a:gd name="connsiteX19-8783" fmla="*/ 1999825 w 10305625"/>
                    <a:gd name="connsiteY19-8784" fmla="*/ 90968 h 270032"/>
                    <a:gd name="connsiteX20-8785" fmla="*/ 2114125 w 10305625"/>
                    <a:gd name="connsiteY20-8786" fmla="*/ 154468 h 270032"/>
                    <a:gd name="connsiteX21-8787" fmla="*/ 2304625 w 10305625"/>
                    <a:gd name="connsiteY21-8788" fmla="*/ 129068 h 270032"/>
                    <a:gd name="connsiteX22-8789" fmla="*/ 2495125 w 10305625"/>
                    <a:gd name="connsiteY22-8790" fmla="*/ 179868 h 270032"/>
                    <a:gd name="connsiteX23-8791" fmla="*/ 2660225 w 10305625"/>
                    <a:gd name="connsiteY23-8792" fmla="*/ 90968 h 270032"/>
                    <a:gd name="connsiteX24-8793" fmla="*/ 3130125 w 10305625"/>
                    <a:gd name="connsiteY24-8794" fmla="*/ 141768 h 270032"/>
                    <a:gd name="connsiteX25-8795" fmla="*/ 3765125 w 10305625"/>
                    <a:gd name="connsiteY25-8796" fmla="*/ 116368 h 270032"/>
                    <a:gd name="connsiteX26-8797" fmla="*/ 4082625 w 10305625"/>
                    <a:gd name="connsiteY26-8798" fmla="*/ 167168 h 270032"/>
                    <a:gd name="connsiteX27-8799" fmla="*/ 4349325 w 10305625"/>
                    <a:gd name="connsiteY27-8800" fmla="*/ 167168 h 270032"/>
                    <a:gd name="connsiteX28-8801" fmla="*/ 4527125 w 10305625"/>
                    <a:gd name="connsiteY28-8802" fmla="*/ 90968 h 270032"/>
                    <a:gd name="connsiteX29-8803" fmla="*/ 4781125 w 10305625"/>
                    <a:gd name="connsiteY29-8804" fmla="*/ 141768 h 270032"/>
                    <a:gd name="connsiteX30-8805" fmla="*/ 4933525 w 10305625"/>
                    <a:gd name="connsiteY30-8806" fmla="*/ 78268 h 270032"/>
                    <a:gd name="connsiteX31-8807" fmla="*/ 5162125 w 10305625"/>
                    <a:gd name="connsiteY31-8808" fmla="*/ 243368 h 270032"/>
                    <a:gd name="connsiteX32-8809" fmla="*/ 5466925 w 10305625"/>
                    <a:gd name="connsiteY32-8810" fmla="*/ 90968 h 270032"/>
                    <a:gd name="connsiteX33-8811" fmla="*/ 5720925 w 10305625"/>
                    <a:gd name="connsiteY33-8812" fmla="*/ 192568 h 270032"/>
                    <a:gd name="connsiteX34-8813" fmla="*/ 5886025 w 10305625"/>
                    <a:gd name="connsiteY34-8814" fmla="*/ 167168 h 270032"/>
                    <a:gd name="connsiteX35-8815" fmla="*/ 6101925 w 10305625"/>
                    <a:gd name="connsiteY35-8816" fmla="*/ 78268 h 270032"/>
                    <a:gd name="connsiteX36-8817" fmla="*/ 6444825 w 10305625"/>
                    <a:gd name="connsiteY36-8818" fmla="*/ 116368 h 270032"/>
                    <a:gd name="connsiteX37-8819" fmla="*/ 6800425 w 10305625"/>
                    <a:gd name="connsiteY37-8820" fmla="*/ 103668 h 270032"/>
                    <a:gd name="connsiteX38-8821" fmla="*/ 6965525 w 10305625"/>
                    <a:gd name="connsiteY38-8822" fmla="*/ 90968 h 270032"/>
                    <a:gd name="connsiteX39-8823" fmla="*/ 7092525 w 10305625"/>
                    <a:gd name="connsiteY39-8824" fmla="*/ 179868 h 270032"/>
                    <a:gd name="connsiteX40-8825" fmla="*/ 7244925 w 10305625"/>
                    <a:gd name="connsiteY40-8826" fmla="*/ 116368 h 270032"/>
                    <a:gd name="connsiteX41-8827" fmla="*/ 7473525 w 10305625"/>
                    <a:gd name="connsiteY41-8828" fmla="*/ 179868 h 270032"/>
                    <a:gd name="connsiteX42-8829" fmla="*/ 7740225 w 10305625"/>
                    <a:gd name="connsiteY42-8830" fmla="*/ 154468 h 270032"/>
                    <a:gd name="connsiteX43-8831" fmla="*/ 7791025 w 10305625"/>
                    <a:gd name="connsiteY43-8832" fmla="*/ 78268 h 270032"/>
                    <a:gd name="connsiteX44-8833" fmla="*/ 7956125 w 10305625"/>
                    <a:gd name="connsiteY44-8834" fmla="*/ 154468 h 270032"/>
                    <a:gd name="connsiteX45-8835" fmla="*/ 8184725 w 10305625"/>
                    <a:gd name="connsiteY45-8836" fmla="*/ 154468 h 270032"/>
                    <a:gd name="connsiteX46-8837" fmla="*/ 8375225 w 10305625"/>
                    <a:gd name="connsiteY46-8838" fmla="*/ 129068 h 270032"/>
                    <a:gd name="connsiteX47-8839" fmla="*/ 8743525 w 10305625"/>
                    <a:gd name="connsiteY47-8840" fmla="*/ 243368 h 270032"/>
                    <a:gd name="connsiteX48-8841" fmla="*/ 8946725 w 10305625"/>
                    <a:gd name="connsiteY48-8842" fmla="*/ 154468 h 270032"/>
                    <a:gd name="connsiteX49-8843" fmla="*/ 9111825 w 10305625"/>
                    <a:gd name="connsiteY49-8844" fmla="*/ 230668 h 270032"/>
                    <a:gd name="connsiteX50-8845" fmla="*/ 9162625 w 10305625"/>
                    <a:gd name="connsiteY50-8846" fmla="*/ 167168 h 270032"/>
                    <a:gd name="connsiteX51-8847" fmla="*/ 9276925 w 10305625"/>
                    <a:gd name="connsiteY51-8848" fmla="*/ 268768 h 270032"/>
                    <a:gd name="connsiteX52-8849" fmla="*/ 9492825 w 10305625"/>
                    <a:gd name="connsiteY52-8850" fmla="*/ 217968 h 270032"/>
                    <a:gd name="connsiteX53-8851" fmla="*/ 9530925 w 10305625"/>
                    <a:gd name="connsiteY53-8852" fmla="*/ 129068 h 270032"/>
                    <a:gd name="connsiteX54-8853" fmla="*/ 9708725 w 10305625"/>
                    <a:gd name="connsiteY54-8854" fmla="*/ 179868 h 270032"/>
                    <a:gd name="connsiteX55-8855" fmla="*/ 10115125 w 10305625"/>
                    <a:gd name="connsiteY55-8856" fmla="*/ 192568 h 270032"/>
                    <a:gd name="connsiteX56-8857" fmla="*/ 10300974 w 10305625"/>
                    <a:gd name="connsiteY56-8858" fmla="*/ 90968 h 270032"/>
                    <a:gd name="connsiteX57-8859" fmla="*/ 10305625 w 10305625"/>
                    <a:gd name="connsiteY57-8860" fmla="*/ 2363 h 270032"/>
                    <a:gd name="connsiteX58-8861" fmla="*/ 20 w 10305625"/>
                    <a:gd name="connsiteY58-8862" fmla="*/ 0 h 270032"/>
                    <a:gd name="connsiteX59-8863" fmla="*/ 2708 w 10305625"/>
                    <a:gd name="connsiteY59-8864" fmla="*/ 97170 h 270032"/>
                    <a:gd name="connsiteX0-8865" fmla="*/ 2708 w 10306339"/>
                    <a:gd name="connsiteY0-8866" fmla="*/ 97170 h 270032"/>
                    <a:gd name="connsiteX1-8867" fmla="*/ 107525 w 10306339"/>
                    <a:gd name="connsiteY1-8868" fmla="*/ 192568 h 270032"/>
                    <a:gd name="connsiteX2-8869" fmla="*/ 247225 w 10306339"/>
                    <a:gd name="connsiteY2-8870" fmla="*/ 192568 h 270032"/>
                    <a:gd name="connsiteX3-8871" fmla="*/ 259925 w 10306339"/>
                    <a:gd name="connsiteY3-8872" fmla="*/ 116368 h 270032"/>
                    <a:gd name="connsiteX4-8873" fmla="*/ 399625 w 10306339"/>
                    <a:gd name="connsiteY4-8874" fmla="*/ 103668 h 270032"/>
                    <a:gd name="connsiteX5-8875" fmla="*/ 450425 w 10306339"/>
                    <a:gd name="connsiteY5-8876" fmla="*/ 205268 h 270032"/>
                    <a:gd name="connsiteX6-8877" fmla="*/ 679025 w 10306339"/>
                    <a:gd name="connsiteY6-8878" fmla="*/ 256068 h 270032"/>
                    <a:gd name="connsiteX7-8879" fmla="*/ 767925 w 10306339"/>
                    <a:gd name="connsiteY7-8880" fmla="*/ 129068 h 270032"/>
                    <a:gd name="connsiteX8-8881" fmla="*/ 920325 w 10306339"/>
                    <a:gd name="connsiteY8-8882" fmla="*/ 129068 h 270032"/>
                    <a:gd name="connsiteX9-8883" fmla="*/ 1034625 w 10306339"/>
                    <a:gd name="connsiteY9-8884" fmla="*/ 230668 h 270032"/>
                    <a:gd name="connsiteX10-8885" fmla="*/ 1098125 w 10306339"/>
                    <a:gd name="connsiteY10-8886" fmla="*/ 179868 h 270032"/>
                    <a:gd name="connsiteX11-8887" fmla="*/ 1161625 w 10306339"/>
                    <a:gd name="connsiteY11-8888" fmla="*/ 129068 h 270032"/>
                    <a:gd name="connsiteX12-8889" fmla="*/ 1237825 w 10306339"/>
                    <a:gd name="connsiteY12-8890" fmla="*/ 141768 h 270032"/>
                    <a:gd name="connsiteX13-8891" fmla="*/ 1275925 w 10306339"/>
                    <a:gd name="connsiteY13-8892" fmla="*/ 103668 h 270032"/>
                    <a:gd name="connsiteX14-8893" fmla="*/ 1377525 w 10306339"/>
                    <a:gd name="connsiteY14-8894" fmla="*/ 141768 h 270032"/>
                    <a:gd name="connsiteX15-8895" fmla="*/ 1441025 w 10306339"/>
                    <a:gd name="connsiteY15-8896" fmla="*/ 167168 h 270032"/>
                    <a:gd name="connsiteX16-8897" fmla="*/ 1504525 w 10306339"/>
                    <a:gd name="connsiteY16-8898" fmla="*/ 78268 h 270032"/>
                    <a:gd name="connsiteX17-8899" fmla="*/ 1606125 w 10306339"/>
                    <a:gd name="connsiteY17-8900" fmla="*/ 167168 h 270032"/>
                    <a:gd name="connsiteX18-8901" fmla="*/ 1910925 w 10306339"/>
                    <a:gd name="connsiteY18-8902" fmla="*/ 154468 h 270032"/>
                    <a:gd name="connsiteX19-8903" fmla="*/ 1999825 w 10306339"/>
                    <a:gd name="connsiteY19-8904" fmla="*/ 90968 h 270032"/>
                    <a:gd name="connsiteX20-8905" fmla="*/ 2114125 w 10306339"/>
                    <a:gd name="connsiteY20-8906" fmla="*/ 154468 h 270032"/>
                    <a:gd name="connsiteX21-8907" fmla="*/ 2304625 w 10306339"/>
                    <a:gd name="connsiteY21-8908" fmla="*/ 129068 h 270032"/>
                    <a:gd name="connsiteX22-8909" fmla="*/ 2495125 w 10306339"/>
                    <a:gd name="connsiteY22-8910" fmla="*/ 179868 h 270032"/>
                    <a:gd name="connsiteX23-8911" fmla="*/ 2660225 w 10306339"/>
                    <a:gd name="connsiteY23-8912" fmla="*/ 90968 h 270032"/>
                    <a:gd name="connsiteX24-8913" fmla="*/ 3130125 w 10306339"/>
                    <a:gd name="connsiteY24-8914" fmla="*/ 141768 h 270032"/>
                    <a:gd name="connsiteX25-8915" fmla="*/ 3765125 w 10306339"/>
                    <a:gd name="connsiteY25-8916" fmla="*/ 116368 h 270032"/>
                    <a:gd name="connsiteX26-8917" fmla="*/ 4082625 w 10306339"/>
                    <a:gd name="connsiteY26-8918" fmla="*/ 167168 h 270032"/>
                    <a:gd name="connsiteX27-8919" fmla="*/ 4349325 w 10306339"/>
                    <a:gd name="connsiteY27-8920" fmla="*/ 167168 h 270032"/>
                    <a:gd name="connsiteX28-8921" fmla="*/ 4527125 w 10306339"/>
                    <a:gd name="connsiteY28-8922" fmla="*/ 90968 h 270032"/>
                    <a:gd name="connsiteX29-8923" fmla="*/ 4781125 w 10306339"/>
                    <a:gd name="connsiteY29-8924" fmla="*/ 141768 h 270032"/>
                    <a:gd name="connsiteX30-8925" fmla="*/ 4933525 w 10306339"/>
                    <a:gd name="connsiteY30-8926" fmla="*/ 78268 h 270032"/>
                    <a:gd name="connsiteX31-8927" fmla="*/ 5162125 w 10306339"/>
                    <a:gd name="connsiteY31-8928" fmla="*/ 243368 h 270032"/>
                    <a:gd name="connsiteX32-8929" fmla="*/ 5466925 w 10306339"/>
                    <a:gd name="connsiteY32-8930" fmla="*/ 90968 h 270032"/>
                    <a:gd name="connsiteX33-8931" fmla="*/ 5720925 w 10306339"/>
                    <a:gd name="connsiteY33-8932" fmla="*/ 192568 h 270032"/>
                    <a:gd name="connsiteX34-8933" fmla="*/ 5886025 w 10306339"/>
                    <a:gd name="connsiteY34-8934" fmla="*/ 167168 h 270032"/>
                    <a:gd name="connsiteX35-8935" fmla="*/ 6101925 w 10306339"/>
                    <a:gd name="connsiteY35-8936" fmla="*/ 78268 h 270032"/>
                    <a:gd name="connsiteX36-8937" fmla="*/ 6444825 w 10306339"/>
                    <a:gd name="connsiteY36-8938" fmla="*/ 116368 h 270032"/>
                    <a:gd name="connsiteX37-8939" fmla="*/ 6800425 w 10306339"/>
                    <a:gd name="connsiteY37-8940" fmla="*/ 103668 h 270032"/>
                    <a:gd name="connsiteX38-8941" fmla="*/ 6965525 w 10306339"/>
                    <a:gd name="connsiteY38-8942" fmla="*/ 90968 h 270032"/>
                    <a:gd name="connsiteX39-8943" fmla="*/ 7092525 w 10306339"/>
                    <a:gd name="connsiteY39-8944" fmla="*/ 179868 h 270032"/>
                    <a:gd name="connsiteX40-8945" fmla="*/ 7244925 w 10306339"/>
                    <a:gd name="connsiteY40-8946" fmla="*/ 116368 h 270032"/>
                    <a:gd name="connsiteX41-8947" fmla="*/ 7473525 w 10306339"/>
                    <a:gd name="connsiteY41-8948" fmla="*/ 179868 h 270032"/>
                    <a:gd name="connsiteX42-8949" fmla="*/ 7740225 w 10306339"/>
                    <a:gd name="connsiteY42-8950" fmla="*/ 154468 h 270032"/>
                    <a:gd name="connsiteX43-8951" fmla="*/ 7791025 w 10306339"/>
                    <a:gd name="connsiteY43-8952" fmla="*/ 78268 h 270032"/>
                    <a:gd name="connsiteX44-8953" fmla="*/ 7956125 w 10306339"/>
                    <a:gd name="connsiteY44-8954" fmla="*/ 154468 h 270032"/>
                    <a:gd name="connsiteX45-8955" fmla="*/ 8184725 w 10306339"/>
                    <a:gd name="connsiteY45-8956" fmla="*/ 154468 h 270032"/>
                    <a:gd name="connsiteX46-8957" fmla="*/ 8375225 w 10306339"/>
                    <a:gd name="connsiteY46-8958" fmla="*/ 129068 h 270032"/>
                    <a:gd name="connsiteX47-8959" fmla="*/ 8743525 w 10306339"/>
                    <a:gd name="connsiteY47-8960" fmla="*/ 243368 h 270032"/>
                    <a:gd name="connsiteX48-8961" fmla="*/ 8946725 w 10306339"/>
                    <a:gd name="connsiteY48-8962" fmla="*/ 154468 h 270032"/>
                    <a:gd name="connsiteX49-8963" fmla="*/ 9111825 w 10306339"/>
                    <a:gd name="connsiteY49-8964" fmla="*/ 230668 h 270032"/>
                    <a:gd name="connsiteX50-8965" fmla="*/ 9162625 w 10306339"/>
                    <a:gd name="connsiteY50-8966" fmla="*/ 167168 h 270032"/>
                    <a:gd name="connsiteX51-8967" fmla="*/ 9276925 w 10306339"/>
                    <a:gd name="connsiteY51-8968" fmla="*/ 268768 h 270032"/>
                    <a:gd name="connsiteX52-8969" fmla="*/ 9492825 w 10306339"/>
                    <a:gd name="connsiteY52-8970" fmla="*/ 217968 h 270032"/>
                    <a:gd name="connsiteX53-8971" fmla="*/ 9530925 w 10306339"/>
                    <a:gd name="connsiteY53-8972" fmla="*/ 129068 h 270032"/>
                    <a:gd name="connsiteX54-8973" fmla="*/ 9708725 w 10306339"/>
                    <a:gd name="connsiteY54-8974" fmla="*/ 179868 h 270032"/>
                    <a:gd name="connsiteX55-8975" fmla="*/ 10115125 w 10306339"/>
                    <a:gd name="connsiteY55-8976" fmla="*/ 192568 h 270032"/>
                    <a:gd name="connsiteX56-8977" fmla="*/ 10306339 w 10306339"/>
                    <a:gd name="connsiteY56-8978" fmla="*/ 92519 h 270032"/>
                    <a:gd name="connsiteX57-8979" fmla="*/ 10305625 w 10306339"/>
                    <a:gd name="connsiteY57-8980" fmla="*/ 2363 h 270032"/>
                    <a:gd name="connsiteX58-8981" fmla="*/ 20 w 10306339"/>
                    <a:gd name="connsiteY58-8982" fmla="*/ 0 h 270032"/>
                    <a:gd name="connsiteX59-8983" fmla="*/ 2708 w 10306339"/>
                    <a:gd name="connsiteY59-8984" fmla="*/ 97170 h 270032"/>
                    <a:gd name="connsiteX0-8985" fmla="*/ 2708 w 10306339"/>
                    <a:gd name="connsiteY0-8986" fmla="*/ 97908 h 270770"/>
                    <a:gd name="connsiteX1-8987" fmla="*/ 107525 w 10306339"/>
                    <a:gd name="connsiteY1-8988" fmla="*/ 193306 h 270770"/>
                    <a:gd name="connsiteX2-8989" fmla="*/ 247225 w 10306339"/>
                    <a:gd name="connsiteY2-8990" fmla="*/ 193306 h 270770"/>
                    <a:gd name="connsiteX3-8991" fmla="*/ 259925 w 10306339"/>
                    <a:gd name="connsiteY3-8992" fmla="*/ 117106 h 270770"/>
                    <a:gd name="connsiteX4-8993" fmla="*/ 399625 w 10306339"/>
                    <a:gd name="connsiteY4-8994" fmla="*/ 104406 h 270770"/>
                    <a:gd name="connsiteX5-8995" fmla="*/ 450425 w 10306339"/>
                    <a:gd name="connsiteY5-8996" fmla="*/ 206006 h 270770"/>
                    <a:gd name="connsiteX6-8997" fmla="*/ 679025 w 10306339"/>
                    <a:gd name="connsiteY6-8998" fmla="*/ 256806 h 270770"/>
                    <a:gd name="connsiteX7-8999" fmla="*/ 767925 w 10306339"/>
                    <a:gd name="connsiteY7-9000" fmla="*/ 129806 h 270770"/>
                    <a:gd name="connsiteX8-9001" fmla="*/ 920325 w 10306339"/>
                    <a:gd name="connsiteY8-9002" fmla="*/ 129806 h 270770"/>
                    <a:gd name="connsiteX9-9003" fmla="*/ 1034625 w 10306339"/>
                    <a:gd name="connsiteY9-9004" fmla="*/ 231406 h 270770"/>
                    <a:gd name="connsiteX10-9005" fmla="*/ 1098125 w 10306339"/>
                    <a:gd name="connsiteY10-9006" fmla="*/ 180606 h 270770"/>
                    <a:gd name="connsiteX11-9007" fmla="*/ 1161625 w 10306339"/>
                    <a:gd name="connsiteY11-9008" fmla="*/ 129806 h 270770"/>
                    <a:gd name="connsiteX12-9009" fmla="*/ 1237825 w 10306339"/>
                    <a:gd name="connsiteY12-9010" fmla="*/ 142506 h 270770"/>
                    <a:gd name="connsiteX13-9011" fmla="*/ 1275925 w 10306339"/>
                    <a:gd name="connsiteY13-9012" fmla="*/ 104406 h 270770"/>
                    <a:gd name="connsiteX14-9013" fmla="*/ 1377525 w 10306339"/>
                    <a:gd name="connsiteY14-9014" fmla="*/ 142506 h 270770"/>
                    <a:gd name="connsiteX15-9015" fmla="*/ 1441025 w 10306339"/>
                    <a:gd name="connsiteY15-9016" fmla="*/ 167906 h 270770"/>
                    <a:gd name="connsiteX16-9017" fmla="*/ 1504525 w 10306339"/>
                    <a:gd name="connsiteY16-9018" fmla="*/ 79006 h 270770"/>
                    <a:gd name="connsiteX17-9019" fmla="*/ 1606125 w 10306339"/>
                    <a:gd name="connsiteY17-9020" fmla="*/ 167906 h 270770"/>
                    <a:gd name="connsiteX18-9021" fmla="*/ 1910925 w 10306339"/>
                    <a:gd name="connsiteY18-9022" fmla="*/ 155206 h 270770"/>
                    <a:gd name="connsiteX19-9023" fmla="*/ 1999825 w 10306339"/>
                    <a:gd name="connsiteY19-9024" fmla="*/ 91706 h 270770"/>
                    <a:gd name="connsiteX20-9025" fmla="*/ 2114125 w 10306339"/>
                    <a:gd name="connsiteY20-9026" fmla="*/ 155206 h 270770"/>
                    <a:gd name="connsiteX21-9027" fmla="*/ 2304625 w 10306339"/>
                    <a:gd name="connsiteY21-9028" fmla="*/ 129806 h 270770"/>
                    <a:gd name="connsiteX22-9029" fmla="*/ 2495125 w 10306339"/>
                    <a:gd name="connsiteY22-9030" fmla="*/ 180606 h 270770"/>
                    <a:gd name="connsiteX23-9031" fmla="*/ 2660225 w 10306339"/>
                    <a:gd name="connsiteY23-9032" fmla="*/ 91706 h 270770"/>
                    <a:gd name="connsiteX24-9033" fmla="*/ 3130125 w 10306339"/>
                    <a:gd name="connsiteY24-9034" fmla="*/ 142506 h 270770"/>
                    <a:gd name="connsiteX25-9035" fmla="*/ 3765125 w 10306339"/>
                    <a:gd name="connsiteY25-9036" fmla="*/ 117106 h 270770"/>
                    <a:gd name="connsiteX26-9037" fmla="*/ 4082625 w 10306339"/>
                    <a:gd name="connsiteY26-9038" fmla="*/ 167906 h 270770"/>
                    <a:gd name="connsiteX27-9039" fmla="*/ 4349325 w 10306339"/>
                    <a:gd name="connsiteY27-9040" fmla="*/ 167906 h 270770"/>
                    <a:gd name="connsiteX28-9041" fmla="*/ 4527125 w 10306339"/>
                    <a:gd name="connsiteY28-9042" fmla="*/ 91706 h 270770"/>
                    <a:gd name="connsiteX29-9043" fmla="*/ 4781125 w 10306339"/>
                    <a:gd name="connsiteY29-9044" fmla="*/ 142506 h 270770"/>
                    <a:gd name="connsiteX30-9045" fmla="*/ 4933525 w 10306339"/>
                    <a:gd name="connsiteY30-9046" fmla="*/ 79006 h 270770"/>
                    <a:gd name="connsiteX31-9047" fmla="*/ 5162125 w 10306339"/>
                    <a:gd name="connsiteY31-9048" fmla="*/ 244106 h 270770"/>
                    <a:gd name="connsiteX32-9049" fmla="*/ 5466925 w 10306339"/>
                    <a:gd name="connsiteY32-9050" fmla="*/ 91706 h 270770"/>
                    <a:gd name="connsiteX33-9051" fmla="*/ 5720925 w 10306339"/>
                    <a:gd name="connsiteY33-9052" fmla="*/ 193306 h 270770"/>
                    <a:gd name="connsiteX34-9053" fmla="*/ 5886025 w 10306339"/>
                    <a:gd name="connsiteY34-9054" fmla="*/ 167906 h 270770"/>
                    <a:gd name="connsiteX35-9055" fmla="*/ 6101925 w 10306339"/>
                    <a:gd name="connsiteY35-9056" fmla="*/ 79006 h 270770"/>
                    <a:gd name="connsiteX36-9057" fmla="*/ 6444825 w 10306339"/>
                    <a:gd name="connsiteY36-9058" fmla="*/ 117106 h 270770"/>
                    <a:gd name="connsiteX37-9059" fmla="*/ 6800425 w 10306339"/>
                    <a:gd name="connsiteY37-9060" fmla="*/ 104406 h 270770"/>
                    <a:gd name="connsiteX38-9061" fmla="*/ 6965525 w 10306339"/>
                    <a:gd name="connsiteY38-9062" fmla="*/ 91706 h 270770"/>
                    <a:gd name="connsiteX39-9063" fmla="*/ 7092525 w 10306339"/>
                    <a:gd name="connsiteY39-9064" fmla="*/ 180606 h 270770"/>
                    <a:gd name="connsiteX40-9065" fmla="*/ 7244925 w 10306339"/>
                    <a:gd name="connsiteY40-9066" fmla="*/ 117106 h 270770"/>
                    <a:gd name="connsiteX41-9067" fmla="*/ 7473525 w 10306339"/>
                    <a:gd name="connsiteY41-9068" fmla="*/ 180606 h 270770"/>
                    <a:gd name="connsiteX42-9069" fmla="*/ 7740225 w 10306339"/>
                    <a:gd name="connsiteY42-9070" fmla="*/ 155206 h 270770"/>
                    <a:gd name="connsiteX43-9071" fmla="*/ 7791025 w 10306339"/>
                    <a:gd name="connsiteY43-9072" fmla="*/ 79006 h 270770"/>
                    <a:gd name="connsiteX44-9073" fmla="*/ 7956125 w 10306339"/>
                    <a:gd name="connsiteY44-9074" fmla="*/ 155206 h 270770"/>
                    <a:gd name="connsiteX45-9075" fmla="*/ 8184725 w 10306339"/>
                    <a:gd name="connsiteY45-9076" fmla="*/ 155206 h 270770"/>
                    <a:gd name="connsiteX46-9077" fmla="*/ 8375225 w 10306339"/>
                    <a:gd name="connsiteY46-9078" fmla="*/ 129806 h 270770"/>
                    <a:gd name="connsiteX47-9079" fmla="*/ 8743525 w 10306339"/>
                    <a:gd name="connsiteY47-9080" fmla="*/ 244106 h 270770"/>
                    <a:gd name="connsiteX48-9081" fmla="*/ 8946725 w 10306339"/>
                    <a:gd name="connsiteY48-9082" fmla="*/ 155206 h 270770"/>
                    <a:gd name="connsiteX49-9083" fmla="*/ 9111825 w 10306339"/>
                    <a:gd name="connsiteY49-9084" fmla="*/ 231406 h 270770"/>
                    <a:gd name="connsiteX50-9085" fmla="*/ 9162625 w 10306339"/>
                    <a:gd name="connsiteY50-9086" fmla="*/ 167906 h 270770"/>
                    <a:gd name="connsiteX51-9087" fmla="*/ 9276925 w 10306339"/>
                    <a:gd name="connsiteY51-9088" fmla="*/ 269506 h 270770"/>
                    <a:gd name="connsiteX52-9089" fmla="*/ 9492825 w 10306339"/>
                    <a:gd name="connsiteY52-9090" fmla="*/ 218706 h 270770"/>
                    <a:gd name="connsiteX53-9091" fmla="*/ 9530925 w 10306339"/>
                    <a:gd name="connsiteY53-9092" fmla="*/ 129806 h 270770"/>
                    <a:gd name="connsiteX54-9093" fmla="*/ 9708725 w 10306339"/>
                    <a:gd name="connsiteY54-9094" fmla="*/ 180606 h 270770"/>
                    <a:gd name="connsiteX55-9095" fmla="*/ 10115125 w 10306339"/>
                    <a:gd name="connsiteY55-9096" fmla="*/ 193306 h 270770"/>
                    <a:gd name="connsiteX56-9097" fmla="*/ 10306339 w 10306339"/>
                    <a:gd name="connsiteY56-9098" fmla="*/ 93257 h 270770"/>
                    <a:gd name="connsiteX57-9099" fmla="*/ 10302941 w 10306339"/>
                    <a:gd name="connsiteY57-9100" fmla="*/ 0 h 270770"/>
                    <a:gd name="connsiteX58-9101" fmla="*/ 20 w 10306339"/>
                    <a:gd name="connsiteY58-9102" fmla="*/ 738 h 270770"/>
                    <a:gd name="connsiteX59-9103" fmla="*/ 2708 w 10306339"/>
                    <a:gd name="connsiteY59-9104" fmla="*/ 97908 h 270770"/>
                    <a:gd name="connsiteX0-9105" fmla="*/ 2708 w 10306339"/>
                    <a:gd name="connsiteY0-9106" fmla="*/ 101009 h 273871"/>
                    <a:gd name="connsiteX1-9107" fmla="*/ 107525 w 10306339"/>
                    <a:gd name="connsiteY1-9108" fmla="*/ 196407 h 273871"/>
                    <a:gd name="connsiteX2-9109" fmla="*/ 247225 w 10306339"/>
                    <a:gd name="connsiteY2-9110" fmla="*/ 196407 h 273871"/>
                    <a:gd name="connsiteX3-9111" fmla="*/ 259925 w 10306339"/>
                    <a:gd name="connsiteY3-9112" fmla="*/ 120207 h 273871"/>
                    <a:gd name="connsiteX4-9113" fmla="*/ 399625 w 10306339"/>
                    <a:gd name="connsiteY4-9114" fmla="*/ 107507 h 273871"/>
                    <a:gd name="connsiteX5-9115" fmla="*/ 450425 w 10306339"/>
                    <a:gd name="connsiteY5-9116" fmla="*/ 209107 h 273871"/>
                    <a:gd name="connsiteX6-9117" fmla="*/ 679025 w 10306339"/>
                    <a:gd name="connsiteY6-9118" fmla="*/ 259907 h 273871"/>
                    <a:gd name="connsiteX7-9119" fmla="*/ 767925 w 10306339"/>
                    <a:gd name="connsiteY7-9120" fmla="*/ 132907 h 273871"/>
                    <a:gd name="connsiteX8-9121" fmla="*/ 920325 w 10306339"/>
                    <a:gd name="connsiteY8-9122" fmla="*/ 132907 h 273871"/>
                    <a:gd name="connsiteX9-9123" fmla="*/ 1034625 w 10306339"/>
                    <a:gd name="connsiteY9-9124" fmla="*/ 234507 h 273871"/>
                    <a:gd name="connsiteX10-9125" fmla="*/ 1098125 w 10306339"/>
                    <a:gd name="connsiteY10-9126" fmla="*/ 183707 h 273871"/>
                    <a:gd name="connsiteX11-9127" fmla="*/ 1161625 w 10306339"/>
                    <a:gd name="connsiteY11-9128" fmla="*/ 132907 h 273871"/>
                    <a:gd name="connsiteX12-9129" fmla="*/ 1237825 w 10306339"/>
                    <a:gd name="connsiteY12-9130" fmla="*/ 145607 h 273871"/>
                    <a:gd name="connsiteX13-9131" fmla="*/ 1275925 w 10306339"/>
                    <a:gd name="connsiteY13-9132" fmla="*/ 107507 h 273871"/>
                    <a:gd name="connsiteX14-9133" fmla="*/ 1377525 w 10306339"/>
                    <a:gd name="connsiteY14-9134" fmla="*/ 145607 h 273871"/>
                    <a:gd name="connsiteX15-9135" fmla="*/ 1441025 w 10306339"/>
                    <a:gd name="connsiteY15-9136" fmla="*/ 171007 h 273871"/>
                    <a:gd name="connsiteX16-9137" fmla="*/ 1504525 w 10306339"/>
                    <a:gd name="connsiteY16-9138" fmla="*/ 82107 h 273871"/>
                    <a:gd name="connsiteX17-9139" fmla="*/ 1606125 w 10306339"/>
                    <a:gd name="connsiteY17-9140" fmla="*/ 171007 h 273871"/>
                    <a:gd name="connsiteX18-9141" fmla="*/ 1910925 w 10306339"/>
                    <a:gd name="connsiteY18-9142" fmla="*/ 158307 h 273871"/>
                    <a:gd name="connsiteX19-9143" fmla="*/ 1999825 w 10306339"/>
                    <a:gd name="connsiteY19-9144" fmla="*/ 94807 h 273871"/>
                    <a:gd name="connsiteX20-9145" fmla="*/ 2114125 w 10306339"/>
                    <a:gd name="connsiteY20-9146" fmla="*/ 158307 h 273871"/>
                    <a:gd name="connsiteX21-9147" fmla="*/ 2304625 w 10306339"/>
                    <a:gd name="connsiteY21-9148" fmla="*/ 132907 h 273871"/>
                    <a:gd name="connsiteX22-9149" fmla="*/ 2495125 w 10306339"/>
                    <a:gd name="connsiteY22-9150" fmla="*/ 183707 h 273871"/>
                    <a:gd name="connsiteX23-9151" fmla="*/ 2660225 w 10306339"/>
                    <a:gd name="connsiteY23-9152" fmla="*/ 94807 h 273871"/>
                    <a:gd name="connsiteX24-9153" fmla="*/ 3130125 w 10306339"/>
                    <a:gd name="connsiteY24-9154" fmla="*/ 145607 h 273871"/>
                    <a:gd name="connsiteX25-9155" fmla="*/ 3765125 w 10306339"/>
                    <a:gd name="connsiteY25-9156" fmla="*/ 120207 h 273871"/>
                    <a:gd name="connsiteX26-9157" fmla="*/ 4082625 w 10306339"/>
                    <a:gd name="connsiteY26-9158" fmla="*/ 171007 h 273871"/>
                    <a:gd name="connsiteX27-9159" fmla="*/ 4349325 w 10306339"/>
                    <a:gd name="connsiteY27-9160" fmla="*/ 171007 h 273871"/>
                    <a:gd name="connsiteX28-9161" fmla="*/ 4527125 w 10306339"/>
                    <a:gd name="connsiteY28-9162" fmla="*/ 94807 h 273871"/>
                    <a:gd name="connsiteX29-9163" fmla="*/ 4781125 w 10306339"/>
                    <a:gd name="connsiteY29-9164" fmla="*/ 145607 h 273871"/>
                    <a:gd name="connsiteX30-9165" fmla="*/ 4933525 w 10306339"/>
                    <a:gd name="connsiteY30-9166" fmla="*/ 82107 h 273871"/>
                    <a:gd name="connsiteX31-9167" fmla="*/ 5162125 w 10306339"/>
                    <a:gd name="connsiteY31-9168" fmla="*/ 247207 h 273871"/>
                    <a:gd name="connsiteX32-9169" fmla="*/ 5466925 w 10306339"/>
                    <a:gd name="connsiteY32-9170" fmla="*/ 94807 h 273871"/>
                    <a:gd name="connsiteX33-9171" fmla="*/ 5720925 w 10306339"/>
                    <a:gd name="connsiteY33-9172" fmla="*/ 196407 h 273871"/>
                    <a:gd name="connsiteX34-9173" fmla="*/ 5886025 w 10306339"/>
                    <a:gd name="connsiteY34-9174" fmla="*/ 171007 h 273871"/>
                    <a:gd name="connsiteX35-9175" fmla="*/ 6101925 w 10306339"/>
                    <a:gd name="connsiteY35-9176" fmla="*/ 82107 h 273871"/>
                    <a:gd name="connsiteX36-9177" fmla="*/ 6444825 w 10306339"/>
                    <a:gd name="connsiteY36-9178" fmla="*/ 120207 h 273871"/>
                    <a:gd name="connsiteX37-9179" fmla="*/ 6800425 w 10306339"/>
                    <a:gd name="connsiteY37-9180" fmla="*/ 107507 h 273871"/>
                    <a:gd name="connsiteX38-9181" fmla="*/ 6965525 w 10306339"/>
                    <a:gd name="connsiteY38-9182" fmla="*/ 94807 h 273871"/>
                    <a:gd name="connsiteX39-9183" fmla="*/ 7092525 w 10306339"/>
                    <a:gd name="connsiteY39-9184" fmla="*/ 183707 h 273871"/>
                    <a:gd name="connsiteX40-9185" fmla="*/ 7244925 w 10306339"/>
                    <a:gd name="connsiteY40-9186" fmla="*/ 120207 h 273871"/>
                    <a:gd name="connsiteX41-9187" fmla="*/ 7473525 w 10306339"/>
                    <a:gd name="connsiteY41-9188" fmla="*/ 183707 h 273871"/>
                    <a:gd name="connsiteX42-9189" fmla="*/ 7740225 w 10306339"/>
                    <a:gd name="connsiteY42-9190" fmla="*/ 158307 h 273871"/>
                    <a:gd name="connsiteX43-9191" fmla="*/ 7791025 w 10306339"/>
                    <a:gd name="connsiteY43-9192" fmla="*/ 82107 h 273871"/>
                    <a:gd name="connsiteX44-9193" fmla="*/ 7956125 w 10306339"/>
                    <a:gd name="connsiteY44-9194" fmla="*/ 158307 h 273871"/>
                    <a:gd name="connsiteX45-9195" fmla="*/ 8184725 w 10306339"/>
                    <a:gd name="connsiteY45-9196" fmla="*/ 158307 h 273871"/>
                    <a:gd name="connsiteX46-9197" fmla="*/ 8375225 w 10306339"/>
                    <a:gd name="connsiteY46-9198" fmla="*/ 132907 h 273871"/>
                    <a:gd name="connsiteX47-9199" fmla="*/ 8743525 w 10306339"/>
                    <a:gd name="connsiteY47-9200" fmla="*/ 247207 h 273871"/>
                    <a:gd name="connsiteX48-9201" fmla="*/ 8946725 w 10306339"/>
                    <a:gd name="connsiteY48-9202" fmla="*/ 158307 h 273871"/>
                    <a:gd name="connsiteX49-9203" fmla="*/ 9111825 w 10306339"/>
                    <a:gd name="connsiteY49-9204" fmla="*/ 234507 h 273871"/>
                    <a:gd name="connsiteX50-9205" fmla="*/ 9162625 w 10306339"/>
                    <a:gd name="connsiteY50-9206" fmla="*/ 171007 h 273871"/>
                    <a:gd name="connsiteX51-9207" fmla="*/ 9276925 w 10306339"/>
                    <a:gd name="connsiteY51-9208" fmla="*/ 272607 h 273871"/>
                    <a:gd name="connsiteX52-9209" fmla="*/ 9492825 w 10306339"/>
                    <a:gd name="connsiteY52-9210" fmla="*/ 221807 h 273871"/>
                    <a:gd name="connsiteX53-9211" fmla="*/ 9530925 w 10306339"/>
                    <a:gd name="connsiteY53-9212" fmla="*/ 132907 h 273871"/>
                    <a:gd name="connsiteX54-9213" fmla="*/ 9708725 w 10306339"/>
                    <a:gd name="connsiteY54-9214" fmla="*/ 183707 h 273871"/>
                    <a:gd name="connsiteX55-9215" fmla="*/ 10115125 w 10306339"/>
                    <a:gd name="connsiteY55-9216" fmla="*/ 196407 h 273871"/>
                    <a:gd name="connsiteX56-9217" fmla="*/ 10306339 w 10306339"/>
                    <a:gd name="connsiteY56-9218" fmla="*/ 96358 h 273871"/>
                    <a:gd name="connsiteX57-9219" fmla="*/ 10302941 w 10306339"/>
                    <a:gd name="connsiteY57-9220" fmla="*/ 0 h 273871"/>
                    <a:gd name="connsiteX58-9221" fmla="*/ 20 w 10306339"/>
                    <a:gd name="connsiteY58-9222" fmla="*/ 3839 h 273871"/>
                    <a:gd name="connsiteX59-9223" fmla="*/ 2708 w 10306339"/>
                    <a:gd name="connsiteY59-9224" fmla="*/ 101009 h 273871"/>
                    <a:gd name="connsiteX0-9225" fmla="*/ 2708 w 10306339"/>
                    <a:gd name="connsiteY0-9226" fmla="*/ 101009 h 273871"/>
                    <a:gd name="connsiteX1-9227" fmla="*/ 107525 w 10306339"/>
                    <a:gd name="connsiteY1-9228" fmla="*/ 196407 h 273871"/>
                    <a:gd name="connsiteX2-9229" fmla="*/ 247225 w 10306339"/>
                    <a:gd name="connsiteY2-9230" fmla="*/ 196407 h 273871"/>
                    <a:gd name="connsiteX3-9231" fmla="*/ 259925 w 10306339"/>
                    <a:gd name="connsiteY3-9232" fmla="*/ 120207 h 273871"/>
                    <a:gd name="connsiteX4-9233" fmla="*/ 399625 w 10306339"/>
                    <a:gd name="connsiteY4-9234" fmla="*/ 107507 h 273871"/>
                    <a:gd name="connsiteX5-9235" fmla="*/ 450425 w 10306339"/>
                    <a:gd name="connsiteY5-9236" fmla="*/ 209107 h 273871"/>
                    <a:gd name="connsiteX6-9237" fmla="*/ 679025 w 10306339"/>
                    <a:gd name="connsiteY6-9238" fmla="*/ 259907 h 273871"/>
                    <a:gd name="connsiteX7-9239" fmla="*/ 767925 w 10306339"/>
                    <a:gd name="connsiteY7-9240" fmla="*/ 132907 h 273871"/>
                    <a:gd name="connsiteX8-9241" fmla="*/ 920325 w 10306339"/>
                    <a:gd name="connsiteY8-9242" fmla="*/ 132907 h 273871"/>
                    <a:gd name="connsiteX9-9243" fmla="*/ 1034625 w 10306339"/>
                    <a:gd name="connsiteY9-9244" fmla="*/ 234507 h 273871"/>
                    <a:gd name="connsiteX10-9245" fmla="*/ 1098125 w 10306339"/>
                    <a:gd name="connsiteY10-9246" fmla="*/ 183707 h 273871"/>
                    <a:gd name="connsiteX11-9247" fmla="*/ 1161625 w 10306339"/>
                    <a:gd name="connsiteY11-9248" fmla="*/ 132907 h 273871"/>
                    <a:gd name="connsiteX12-9249" fmla="*/ 1237825 w 10306339"/>
                    <a:gd name="connsiteY12-9250" fmla="*/ 145607 h 273871"/>
                    <a:gd name="connsiteX13-9251" fmla="*/ 1275925 w 10306339"/>
                    <a:gd name="connsiteY13-9252" fmla="*/ 107507 h 273871"/>
                    <a:gd name="connsiteX14-9253" fmla="*/ 1377525 w 10306339"/>
                    <a:gd name="connsiteY14-9254" fmla="*/ 145607 h 273871"/>
                    <a:gd name="connsiteX15-9255" fmla="*/ 1441025 w 10306339"/>
                    <a:gd name="connsiteY15-9256" fmla="*/ 171007 h 273871"/>
                    <a:gd name="connsiteX16-9257" fmla="*/ 1504525 w 10306339"/>
                    <a:gd name="connsiteY16-9258" fmla="*/ 82107 h 273871"/>
                    <a:gd name="connsiteX17-9259" fmla="*/ 1606125 w 10306339"/>
                    <a:gd name="connsiteY17-9260" fmla="*/ 171007 h 273871"/>
                    <a:gd name="connsiteX18-9261" fmla="*/ 1910925 w 10306339"/>
                    <a:gd name="connsiteY18-9262" fmla="*/ 158307 h 273871"/>
                    <a:gd name="connsiteX19-9263" fmla="*/ 1999825 w 10306339"/>
                    <a:gd name="connsiteY19-9264" fmla="*/ 94807 h 273871"/>
                    <a:gd name="connsiteX20-9265" fmla="*/ 2114125 w 10306339"/>
                    <a:gd name="connsiteY20-9266" fmla="*/ 158307 h 273871"/>
                    <a:gd name="connsiteX21-9267" fmla="*/ 2304625 w 10306339"/>
                    <a:gd name="connsiteY21-9268" fmla="*/ 132907 h 273871"/>
                    <a:gd name="connsiteX22-9269" fmla="*/ 2495125 w 10306339"/>
                    <a:gd name="connsiteY22-9270" fmla="*/ 183707 h 273871"/>
                    <a:gd name="connsiteX23-9271" fmla="*/ 2660225 w 10306339"/>
                    <a:gd name="connsiteY23-9272" fmla="*/ 94807 h 273871"/>
                    <a:gd name="connsiteX24-9273" fmla="*/ 3130125 w 10306339"/>
                    <a:gd name="connsiteY24-9274" fmla="*/ 145607 h 273871"/>
                    <a:gd name="connsiteX25-9275" fmla="*/ 3765125 w 10306339"/>
                    <a:gd name="connsiteY25-9276" fmla="*/ 120207 h 273871"/>
                    <a:gd name="connsiteX26-9277" fmla="*/ 4082625 w 10306339"/>
                    <a:gd name="connsiteY26-9278" fmla="*/ 171007 h 273871"/>
                    <a:gd name="connsiteX27-9279" fmla="*/ 4349325 w 10306339"/>
                    <a:gd name="connsiteY27-9280" fmla="*/ 171007 h 273871"/>
                    <a:gd name="connsiteX28-9281" fmla="*/ 4527125 w 10306339"/>
                    <a:gd name="connsiteY28-9282" fmla="*/ 94807 h 273871"/>
                    <a:gd name="connsiteX29-9283" fmla="*/ 4781125 w 10306339"/>
                    <a:gd name="connsiteY29-9284" fmla="*/ 145607 h 273871"/>
                    <a:gd name="connsiteX30-9285" fmla="*/ 4933525 w 10306339"/>
                    <a:gd name="connsiteY30-9286" fmla="*/ 82107 h 273871"/>
                    <a:gd name="connsiteX31-9287" fmla="*/ 5162125 w 10306339"/>
                    <a:gd name="connsiteY31-9288" fmla="*/ 247207 h 273871"/>
                    <a:gd name="connsiteX32-9289" fmla="*/ 5466925 w 10306339"/>
                    <a:gd name="connsiteY32-9290" fmla="*/ 94807 h 273871"/>
                    <a:gd name="connsiteX33-9291" fmla="*/ 5720925 w 10306339"/>
                    <a:gd name="connsiteY33-9292" fmla="*/ 196407 h 273871"/>
                    <a:gd name="connsiteX34-9293" fmla="*/ 5886025 w 10306339"/>
                    <a:gd name="connsiteY34-9294" fmla="*/ 171007 h 273871"/>
                    <a:gd name="connsiteX35-9295" fmla="*/ 6101925 w 10306339"/>
                    <a:gd name="connsiteY35-9296" fmla="*/ 82107 h 273871"/>
                    <a:gd name="connsiteX36-9297" fmla="*/ 6444825 w 10306339"/>
                    <a:gd name="connsiteY36-9298" fmla="*/ 120207 h 273871"/>
                    <a:gd name="connsiteX37-9299" fmla="*/ 6800425 w 10306339"/>
                    <a:gd name="connsiteY37-9300" fmla="*/ 107507 h 273871"/>
                    <a:gd name="connsiteX38-9301" fmla="*/ 6965525 w 10306339"/>
                    <a:gd name="connsiteY38-9302" fmla="*/ 94807 h 273871"/>
                    <a:gd name="connsiteX39-9303" fmla="*/ 7092525 w 10306339"/>
                    <a:gd name="connsiteY39-9304" fmla="*/ 183707 h 273871"/>
                    <a:gd name="connsiteX40-9305" fmla="*/ 7244925 w 10306339"/>
                    <a:gd name="connsiteY40-9306" fmla="*/ 120207 h 273871"/>
                    <a:gd name="connsiteX41-9307" fmla="*/ 7473525 w 10306339"/>
                    <a:gd name="connsiteY41-9308" fmla="*/ 183707 h 273871"/>
                    <a:gd name="connsiteX42-9309" fmla="*/ 7740225 w 10306339"/>
                    <a:gd name="connsiteY42-9310" fmla="*/ 158307 h 273871"/>
                    <a:gd name="connsiteX43-9311" fmla="*/ 7791025 w 10306339"/>
                    <a:gd name="connsiteY43-9312" fmla="*/ 82107 h 273871"/>
                    <a:gd name="connsiteX44-9313" fmla="*/ 7956125 w 10306339"/>
                    <a:gd name="connsiteY44-9314" fmla="*/ 158307 h 273871"/>
                    <a:gd name="connsiteX45-9315" fmla="*/ 8184725 w 10306339"/>
                    <a:gd name="connsiteY45-9316" fmla="*/ 158307 h 273871"/>
                    <a:gd name="connsiteX46-9317" fmla="*/ 8375225 w 10306339"/>
                    <a:gd name="connsiteY46-9318" fmla="*/ 132907 h 273871"/>
                    <a:gd name="connsiteX47-9319" fmla="*/ 8743525 w 10306339"/>
                    <a:gd name="connsiteY47-9320" fmla="*/ 247207 h 273871"/>
                    <a:gd name="connsiteX48-9321" fmla="*/ 8946725 w 10306339"/>
                    <a:gd name="connsiteY48-9322" fmla="*/ 158307 h 273871"/>
                    <a:gd name="connsiteX49-9323" fmla="*/ 9111825 w 10306339"/>
                    <a:gd name="connsiteY49-9324" fmla="*/ 234507 h 273871"/>
                    <a:gd name="connsiteX50-9325" fmla="*/ 9169779 w 10306339"/>
                    <a:gd name="connsiteY50-9326" fmla="*/ 206154 h 273871"/>
                    <a:gd name="connsiteX51-9327" fmla="*/ 9276925 w 10306339"/>
                    <a:gd name="connsiteY51-9328" fmla="*/ 272607 h 273871"/>
                    <a:gd name="connsiteX52-9329" fmla="*/ 9492825 w 10306339"/>
                    <a:gd name="connsiteY52-9330" fmla="*/ 221807 h 273871"/>
                    <a:gd name="connsiteX53-9331" fmla="*/ 9530925 w 10306339"/>
                    <a:gd name="connsiteY53-9332" fmla="*/ 132907 h 273871"/>
                    <a:gd name="connsiteX54-9333" fmla="*/ 9708725 w 10306339"/>
                    <a:gd name="connsiteY54-9334" fmla="*/ 183707 h 273871"/>
                    <a:gd name="connsiteX55-9335" fmla="*/ 10115125 w 10306339"/>
                    <a:gd name="connsiteY55-9336" fmla="*/ 196407 h 273871"/>
                    <a:gd name="connsiteX56-9337" fmla="*/ 10306339 w 10306339"/>
                    <a:gd name="connsiteY56-9338" fmla="*/ 96358 h 273871"/>
                    <a:gd name="connsiteX57-9339" fmla="*/ 10302941 w 10306339"/>
                    <a:gd name="connsiteY57-9340" fmla="*/ 0 h 273871"/>
                    <a:gd name="connsiteX58-9341" fmla="*/ 20 w 10306339"/>
                    <a:gd name="connsiteY58-9342" fmla="*/ 3839 h 273871"/>
                    <a:gd name="connsiteX59-9343" fmla="*/ 2708 w 10306339"/>
                    <a:gd name="connsiteY59-9344" fmla="*/ 101009 h 273871"/>
                    <a:gd name="connsiteX0-9345" fmla="*/ 2708 w 10306339"/>
                    <a:gd name="connsiteY0-9346" fmla="*/ 101009 h 273871"/>
                    <a:gd name="connsiteX1-9347" fmla="*/ 107525 w 10306339"/>
                    <a:gd name="connsiteY1-9348" fmla="*/ 196407 h 273871"/>
                    <a:gd name="connsiteX2-9349" fmla="*/ 247225 w 10306339"/>
                    <a:gd name="connsiteY2-9350" fmla="*/ 196407 h 273871"/>
                    <a:gd name="connsiteX3-9351" fmla="*/ 259925 w 10306339"/>
                    <a:gd name="connsiteY3-9352" fmla="*/ 120207 h 273871"/>
                    <a:gd name="connsiteX4-9353" fmla="*/ 399625 w 10306339"/>
                    <a:gd name="connsiteY4-9354" fmla="*/ 107507 h 273871"/>
                    <a:gd name="connsiteX5-9355" fmla="*/ 450425 w 10306339"/>
                    <a:gd name="connsiteY5-9356" fmla="*/ 209107 h 273871"/>
                    <a:gd name="connsiteX6-9357" fmla="*/ 679025 w 10306339"/>
                    <a:gd name="connsiteY6-9358" fmla="*/ 259907 h 273871"/>
                    <a:gd name="connsiteX7-9359" fmla="*/ 767925 w 10306339"/>
                    <a:gd name="connsiteY7-9360" fmla="*/ 132907 h 273871"/>
                    <a:gd name="connsiteX8-9361" fmla="*/ 920325 w 10306339"/>
                    <a:gd name="connsiteY8-9362" fmla="*/ 132907 h 273871"/>
                    <a:gd name="connsiteX9-9363" fmla="*/ 1034625 w 10306339"/>
                    <a:gd name="connsiteY9-9364" fmla="*/ 234507 h 273871"/>
                    <a:gd name="connsiteX10-9365" fmla="*/ 1098125 w 10306339"/>
                    <a:gd name="connsiteY10-9366" fmla="*/ 183707 h 273871"/>
                    <a:gd name="connsiteX11-9367" fmla="*/ 1161625 w 10306339"/>
                    <a:gd name="connsiteY11-9368" fmla="*/ 132907 h 273871"/>
                    <a:gd name="connsiteX12-9369" fmla="*/ 1237825 w 10306339"/>
                    <a:gd name="connsiteY12-9370" fmla="*/ 145607 h 273871"/>
                    <a:gd name="connsiteX13-9371" fmla="*/ 1275925 w 10306339"/>
                    <a:gd name="connsiteY13-9372" fmla="*/ 107507 h 273871"/>
                    <a:gd name="connsiteX14-9373" fmla="*/ 1377525 w 10306339"/>
                    <a:gd name="connsiteY14-9374" fmla="*/ 145607 h 273871"/>
                    <a:gd name="connsiteX15-9375" fmla="*/ 1441025 w 10306339"/>
                    <a:gd name="connsiteY15-9376" fmla="*/ 171007 h 273871"/>
                    <a:gd name="connsiteX16-9377" fmla="*/ 1504525 w 10306339"/>
                    <a:gd name="connsiteY16-9378" fmla="*/ 82107 h 273871"/>
                    <a:gd name="connsiteX17-9379" fmla="*/ 1606125 w 10306339"/>
                    <a:gd name="connsiteY17-9380" fmla="*/ 171007 h 273871"/>
                    <a:gd name="connsiteX18-9381" fmla="*/ 1910925 w 10306339"/>
                    <a:gd name="connsiteY18-9382" fmla="*/ 158307 h 273871"/>
                    <a:gd name="connsiteX19-9383" fmla="*/ 1999825 w 10306339"/>
                    <a:gd name="connsiteY19-9384" fmla="*/ 94807 h 273871"/>
                    <a:gd name="connsiteX20-9385" fmla="*/ 2114125 w 10306339"/>
                    <a:gd name="connsiteY20-9386" fmla="*/ 158307 h 273871"/>
                    <a:gd name="connsiteX21-9387" fmla="*/ 2304625 w 10306339"/>
                    <a:gd name="connsiteY21-9388" fmla="*/ 132907 h 273871"/>
                    <a:gd name="connsiteX22-9389" fmla="*/ 2495125 w 10306339"/>
                    <a:gd name="connsiteY22-9390" fmla="*/ 183707 h 273871"/>
                    <a:gd name="connsiteX23-9391" fmla="*/ 2660225 w 10306339"/>
                    <a:gd name="connsiteY23-9392" fmla="*/ 94807 h 273871"/>
                    <a:gd name="connsiteX24-9393" fmla="*/ 3130125 w 10306339"/>
                    <a:gd name="connsiteY24-9394" fmla="*/ 145607 h 273871"/>
                    <a:gd name="connsiteX25-9395" fmla="*/ 3765125 w 10306339"/>
                    <a:gd name="connsiteY25-9396" fmla="*/ 120207 h 273871"/>
                    <a:gd name="connsiteX26-9397" fmla="*/ 4082625 w 10306339"/>
                    <a:gd name="connsiteY26-9398" fmla="*/ 171007 h 273871"/>
                    <a:gd name="connsiteX27-9399" fmla="*/ 4349325 w 10306339"/>
                    <a:gd name="connsiteY27-9400" fmla="*/ 171007 h 273871"/>
                    <a:gd name="connsiteX28-9401" fmla="*/ 4527125 w 10306339"/>
                    <a:gd name="connsiteY28-9402" fmla="*/ 94807 h 273871"/>
                    <a:gd name="connsiteX29-9403" fmla="*/ 4781125 w 10306339"/>
                    <a:gd name="connsiteY29-9404" fmla="*/ 145607 h 273871"/>
                    <a:gd name="connsiteX30-9405" fmla="*/ 4933525 w 10306339"/>
                    <a:gd name="connsiteY30-9406" fmla="*/ 82107 h 273871"/>
                    <a:gd name="connsiteX31-9407" fmla="*/ 5162125 w 10306339"/>
                    <a:gd name="connsiteY31-9408" fmla="*/ 247207 h 273871"/>
                    <a:gd name="connsiteX32-9409" fmla="*/ 5466925 w 10306339"/>
                    <a:gd name="connsiteY32-9410" fmla="*/ 94807 h 273871"/>
                    <a:gd name="connsiteX33-9411" fmla="*/ 5720925 w 10306339"/>
                    <a:gd name="connsiteY33-9412" fmla="*/ 196407 h 273871"/>
                    <a:gd name="connsiteX34-9413" fmla="*/ 5886025 w 10306339"/>
                    <a:gd name="connsiteY34-9414" fmla="*/ 171007 h 273871"/>
                    <a:gd name="connsiteX35-9415" fmla="*/ 6101925 w 10306339"/>
                    <a:gd name="connsiteY35-9416" fmla="*/ 82107 h 273871"/>
                    <a:gd name="connsiteX36-9417" fmla="*/ 6444825 w 10306339"/>
                    <a:gd name="connsiteY36-9418" fmla="*/ 120207 h 273871"/>
                    <a:gd name="connsiteX37-9419" fmla="*/ 6800425 w 10306339"/>
                    <a:gd name="connsiteY37-9420" fmla="*/ 107507 h 273871"/>
                    <a:gd name="connsiteX38-9421" fmla="*/ 6965525 w 10306339"/>
                    <a:gd name="connsiteY38-9422" fmla="*/ 94807 h 273871"/>
                    <a:gd name="connsiteX39-9423" fmla="*/ 7092525 w 10306339"/>
                    <a:gd name="connsiteY39-9424" fmla="*/ 183707 h 273871"/>
                    <a:gd name="connsiteX40-9425" fmla="*/ 7244925 w 10306339"/>
                    <a:gd name="connsiteY40-9426" fmla="*/ 120207 h 273871"/>
                    <a:gd name="connsiteX41-9427" fmla="*/ 7473525 w 10306339"/>
                    <a:gd name="connsiteY41-9428" fmla="*/ 183707 h 273871"/>
                    <a:gd name="connsiteX42-9429" fmla="*/ 7740225 w 10306339"/>
                    <a:gd name="connsiteY42-9430" fmla="*/ 158307 h 273871"/>
                    <a:gd name="connsiteX43-9431" fmla="*/ 7812489 w 10306339"/>
                    <a:gd name="connsiteY43-9432" fmla="*/ 113119 h 273871"/>
                    <a:gd name="connsiteX44-9433" fmla="*/ 7956125 w 10306339"/>
                    <a:gd name="connsiteY44-9434" fmla="*/ 158307 h 273871"/>
                    <a:gd name="connsiteX45-9435" fmla="*/ 8184725 w 10306339"/>
                    <a:gd name="connsiteY45-9436" fmla="*/ 158307 h 273871"/>
                    <a:gd name="connsiteX46-9437" fmla="*/ 8375225 w 10306339"/>
                    <a:gd name="connsiteY46-9438" fmla="*/ 132907 h 273871"/>
                    <a:gd name="connsiteX47-9439" fmla="*/ 8743525 w 10306339"/>
                    <a:gd name="connsiteY47-9440" fmla="*/ 247207 h 273871"/>
                    <a:gd name="connsiteX48-9441" fmla="*/ 8946725 w 10306339"/>
                    <a:gd name="connsiteY48-9442" fmla="*/ 158307 h 273871"/>
                    <a:gd name="connsiteX49-9443" fmla="*/ 9111825 w 10306339"/>
                    <a:gd name="connsiteY49-9444" fmla="*/ 234507 h 273871"/>
                    <a:gd name="connsiteX50-9445" fmla="*/ 9169779 w 10306339"/>
                    <a:gd name="connsiteY50-9446" fmla="*/ 206154 h 273871"/>
                    <a:gd name="connsiteX51-9447" fmla="*/ 9276925 w 10306339"/>
                    <a:gd name="connsiteY51-9448" fmla="*/ 272607 h 273871"/>
                    <a:gd name="connsiteX52-9449" fmla="*/ 9492825 w 10306339"/>
                    <a:gd name="connsiteY52-9450" fmla="*/ 221807 h 273871"/>
                    <a:gd name="connsiteX53-9451" fmla="*/ 9530925 w 10306339"/>
                    <a:gd name="connsiteY53-9452" fmla="*/ 132907 h 273871"/>
                    <a:gd name="connsiteX54-9453" fmla="*/ 9708725 w 10306339"/>
                    <a:gd name="connsiteY54-9454" fmla="*/ 183707 h 273871"/>
                    <a:gd name="connsiteX55-9455" fmla="*/ 10115125 w 10306339"/>
                    <a:gd name="connsiteY55-9456" fmla="*/ 196407 h 273871"/>
                    <a:gd name="connsiteX56-9457" fmla="*/ 10306339 w 10306339"/>
                    <a:gd name="connsiteY56-9458" fmla="*/ 96358 h 273871"/>
                    <a:gd name="connsiteX57-9459" fmla="*/ 10302941 w 10306339"/>
                    <a:gd name="connsiteY57-9460" fmla="*/ 0 h 273871"/>
                    <a:gd name="connsiteX58-9461" fmla="*/ 20 w 10306339"/>
                    <a:gd name="connsiteY58-9462" fmla="*/ 3839 h 273871"/>
                    <a:gd name="connsiteX59-9463" fmla="*/ 2708 w 10306339"/>
                    <a:gd name="connsiteY59-9464" fmla="*/ 101009 h 273871"/>
                    <a:gd name="connsiteX0-9465" fmla="*/ 2708 w 10306339"/>
                    <a:gd name="connsiteY0-9466" fmla="*/ 101009 h 273871"/>
                    <a:gd name="connsiteX1-9467" fmla="*/ 107525 w 10306339"/>
                    <a:gd name="connsiteY1-9468" fmla="*/ 196407 h 273871"/>
                    <a:gd name="connsiteX2-9469" fmla="*/ 247225 w 10306339"/>
                    <a:gd name="connsiteY2-9470" fmla="*/ 196407 h 273871"/>
                    <a:gd name="connsiteX3-9471" fmla="*/ 259925 w 10306339"/>
                    <a:gd name="connsiteY3-9472" fmla="*/ 120207 h 273871"/>
                    <a:gd name="connsiteX4-9473" fmla="*/ 399625 w 10306339"/>
                    <a:gd name="connsiteY4-9474" fmla="*/ 107507 h 273871"/>
                    <a:gd name="connsiteX5-9475" fmla="*/ 450425 w 10306339"/>
                    <a:gd name="connsiteY5-9476" fmla="*/ 209107 h 273871"/>
                    <a:gd name="connsiteX6-9477" fmla="*/ 679025 w 10306339"/>
                    <a:gd name="connsiteY6-9478" fmla="*/ 259907 h 273871"/>
                    <a:gd name="connsiteX7-9479" fmla="*/ 767925 w 10306339"/>
                    <a:gd name="connsiteY7-9480" fmla="*/ 132907 h 273871"/>
                    <a:gd name="connsiteX8-9481" fmla="*/ 920325 w 10306339"/>
                    <a:gd name="connsiteY8-9482" fmla="*/ 132907 h 273871"/>
                    <a:gd name="connsiteX9-9483" fmla="*/ 1034625 w 10306339"/>
                    <a:gd name="connsiteY9-9484" fmla="*/ 234507 h 273871"/>
                    <a:gd name="connsiteX10-9485" fmla="*/ 1098125 w 10306339"/>
                    <a:gd name="connsiteY10-9486" fmla="*/ 183707 h 273871"/>
                    <a:gd name="connsiteX11-9487" fmla="*/ 1161625 w 10306339"/>
                    <a:gd name="connsiteY11-9488" fmla="*/ 132907 h 273871"/>
                    <a:gd name="connsiteX12-9489" fmla="*/ 1237825 w 10306339"/>
                    <a:gd name="connsiteY12-9490" fmla="*/ 145607 h 273871"/>
                    <a:gd name="connsiteX13-9491" fmla="*/ 1275925 w 10306339"/>
                    <a:gd name="connsiteY13-9492" fmla="*/ 107507 h 273871"/>
                    <a:gd name="connsiteX14-9493" fmla="*/ 1377525 w 10306339"/>
                    <a:gd name="connsiteY14-9494" fmla="*/ 145607 h 273871"/>
                    <a:gd name="connsiteX15-9495" fmla="*/ 1441025 w 10306339"/>
                    <a:gd name="connsiteY15-9496" fmla="*/ 171007 h 273871"/>
                    <a:gd name="connsiteX16-9497" fmla="*/ 1504525 w 10306339"/>
                    <a:gd name="connsiteY16-9498" fmla="*/ 82107 h 273871"/>
                    <a:gd name="connsiteX17-9499" fmla="*/ 1606125 w 10306339"/>
                    <a:gd name="connsiteY17-9500" fmla="*/ 171007 h 273871"/>
                    <a:gd name="connsiteX18-9501" fmla="*/ 1910925 w 10306339"/>
                    <a:gd name="connsiteY18-9502" fmla="*/ 158307 h 273871"/>
                    <a:gd name="connsiteX19-9503" fmla="*/ 1999825 w 10306339"/>
                    <a:gd name="connsiteY19-9504" fmla="*/ 94807 h 273871"/>
                    <a:gd name="connsiteX20-9505" fmla="*/ 2114125 w 10306339"/>
                    <a:gd name="connsiteY20-9506" fmla="*/ 158307 h 273871"/>
                    <a:gd name="connsiteX21-9507" fmla="*/ 2304625 w 10306339"/>
                    <a:gd name="connsiteY21-9508" fmla="*/ 132907 h 273871"/>
                    <a:gd name="connsiteX22-9509" fmla="*/ 2495125 w 10306339"/>
                    <a:gd name="connsiteY22-9510" fmla="*/ 183707 h 273871"/>
                    <a:gd name="connsiteX23-9511" fmla="*/ 2660225 w 10306339"/>
                    <a:gd name="connsiteY23-9512" fmla="*/ 94807 h 273871"/>
                    <a:gd name="connsiteX24-9513" fmla="*/ 3130125 w 10306339"/>
                    <a:gd name="connsiteY24-9514" fmla="*/ 145607 h 273871"/>
                    <a:gd name="connsiteX25-9515" fmla="*/ 3765125 w 10306339"/>
                    <a:gd name="connsiteY25-9516" fmla="*/ 120207 h 273871"/>
                    <a:gd name="connsiteX26-9517" fmla="*/ 4082625 w 10306339"/>
                    <a:gd name="connsiteY26-9518" fmla="*/ 171007 h 273871"/>
                    <a:gd name="connsiteX27-9519" fmla="*/ 4349325 w 10306339"/>
                    <a:gd name="connsiteY27-9520" fmla="*/ 171007 h 273871"/>
                    <a:gd name="connsiteX28-9521" fmla="*/ 4527125 w 10306339"/>
                    <a:gd name="connsiteY28-9522" fmla="*/ 94807 h 273871"/>
                    <a:gd name="connsiteX29-9523" fmla="*/ 4781125 w 10306339"/>
                    <a:gd name="connsiteY29-9524" fmla="*/ 145607 h 273871"/>
                    <a:gd name="connsiteX30-9525" fmla="*/ 4933525 w 10306339"/>
                    <a:gd name="connsiteY30-9526" fmla="*/ 82107 h 273871"/>
                    <a:gd name="connsiteX31-9527" fmla="*/ 5162125 w 10306339"/>
                    <a:gd name="connsiteY31-9528" fmla="*/ 247207 h 273871"/>
                    <a:gd name="connsiteX32-9529" fmla="*/ 5466925 w 10306339"/>
                    <a:gd name="connsiteY32-9530" fmla="*/ 94807 h 273871"/>
                    <a:gd name="connsiteX33-9531" fmla="*/ 5720925 w 10306339"/>
                    <a:gd name="connsiteY33-9532" fmla="*/ 196407 h 273871"/>
                    <a:gd name="connsiteX34-9533" fmla="*/ 5886025 w 10306339"/>
                    <a:gd name="connsiteY34-9534" fmla="*/ 171007 h 273871"/>
                    <a:gd name="connsiteX35-9535" fmla="*/ 6101925 w 10306339"/>
                    <a:gd name="connsiteY35-9536" fmla="*/ 82107 h 273871"/>
                    <a:gd name="connsiteX36-9537" fmla="*/ 6444825 w 10306339"/>
                    <a:gd name="connsiteY36-9538" fmla="*/ 120207 h 273871"/>
                    <a:gd name="connsiteX37-9539" fmla="*/ 6800425 w 10306339"/>
                    <a:gd name="connsiteY37-9540" fmla="*/ 107507 h 273871"/>
                    <a:gd name="connsiteX38-9541" fmla="*/ 6965525 w 10306339"/>
                    <a:gd name="connsiteY38-9542" fmla="*/ 94807 h 273871"/>
                    <a:gd name="connsiteX39-9543" fmla="*/ 7092525 w 10306339"/>
                    <a:gd name="connsiteY39-9544" fmla="*/ 183707 h 273871"/>
                    <a:gd name="connsiteX40-9545" fmla="*/ 7244925 w 10306339"/>
                    <a:gd name="connsiteY40-9546" fmla="*/ 120207 h 273871"/>
                    <a:gd name="connsiteX41-9547" fmla="*/ 7473525 w 10306339"/>
                    <a:gd name="connsiteY41-9548" fmla="*/ 183707 h 273871"/>
                    <a:gd name="connsiteX42-9549" fmla="*/ 7740225 w 10306339"/>
                    <a:gd name="connsiteY42-9550" fmla="*/ 158307 h 273871"/>
                    <a:gd name="connsiteX43-9551" fmla="*/ 7812489 w 10306339"/>
                    <a:gd name="connsiteY43-9552" fmla="*/ 113119 h 273871"/>
                    <a:gd name="connsiteX44-9553" fmla="*/ 7956125 w 10306339"/>
                    <a:gd name="connsiteY44-9554" fmla="*/ 158307 h 273871"/>
                    <a:gd name="connsiteX45-9555" fmla="*/ 8184725 w 10306339"/>
                    <a:gd name="connsiteY45-9556" fmla="*/ 158307 h 273871"/>
                    <a:gd name="connsiteX46-9557" fmla="*/ 8375225 w 10306339"/>
                    <a:gd name="connsiteY46-9558" fmla="*/ 132907 h 273871"/>
                    <a:gd name="connsiteX47-9559" fmla="*/ 8743525 w 10306339"/>
                    <a:gd name="connsiteY47-9560" fmla="*/ 247207 h 273871"/>
                    <a:gd name="connsiteX48-9561" fmla="*/ 8946725 w 10306339"/>
                    <a:gd name="connsiteY48-9562" fmla="*/ 158307 h 273871"/>
                    <a:gd name="connsiteX49-9563" fmla="*/ 9111825 w 10306339"/>
                    <a:gd name="connsiteY49-9564" fmla="*/ 234507 h 273871"/>
                    <a:gd name="connsiteX50-9565" fmla="*/ 9169779 w 10306339"/>
                    <a:gd name="connsiteY50-9566" fmla="*/ 206154 h 273871"/>
                    <a:gd name="connsiteX51-9567" fmla="*/ 9276925 w 10306339"/>
                    <a:gd name="connsiteY51-9568" fmla="*/ 272607 h 273871"/>
                    <a:gd name="connsiteX52-9569" fmla="*/ 9492825 w 10306339"/>
                    <a:gd name="connsiteY52-9570" fmla="*/ 221807 h 273871"/>
                    <a:gd name="connsiteX53-9571" fmla="*/ 9545233 w 10306339"/>
                    <a:gd name="connsiteY53-9572" fmla="*/ 153582 h 273871"/>
                    <a:gd name="connsiteX54-9573" fmla="*/ 9708725 w 10306339"/>
                    <a:gd name="connsiteY54-9574" fmla="*/ 183707 h 273871"/>
                    <a:gd name="connsiteX55-9575" fmla="*/ 10115125 w 10306339"/>
                    <a:gd name="connsiteY55-9576" fmla="*/ 196407 h 273871"/>
                    <a:gd name="connsiteX56-9577" fmla="*/ 10306339 w 10306339"/>
                    <a:gd name="connsiteY56-9578" fmla="*/ 96358 h 273871"/>
                    <a:gd name="connsiteX57-9579" fmla="*/ 10302941 w 10306339"/>
                    <a:gd name="connsiteY57-9580" fmla="*/ 0 h 273871"/>
                    <a:gd name="connsiteX58-9581" fmla="*/ 20 w 10306339"/>
                    <a:gd name="connsiteY58-9582" fmla="*/ 3839 h 273871"/>
                    <a:gd name="connsiteX59-9583" fmla="*/ 2708 w 10306339"/>
                    <a:gd name="connsiteY59-9584" fmla="*/ 101009 h 273871"/>
                    <a:gd name="connsiteX0-9585" fmla="*/ 2708 w 10306339"/>
                    <a:gd name="connsiteY0-9586" fmla="*/ 101009 h 273871"/>
                    <a:gd name="connsiteX1-9587" fmla="*/ 107525 w 10306339"/>
                    <a:gd name="connsiteY1-9588" fmla="*/ 196407 h 273871"/>
                    <a:gd name="connsiteX2-9589" fmla="*/ 247225 w 10306339"/>
                    <a:gd name="connsiteY2-9590" fmla="*/ 196407 h 273871"/>
                    <a:gd name="connsiteX3-9591" fmla="*/ 259925 w 10306339"/>
                    <a:gd name="connsiteY3-9592" fmla="*/ 120207 h 273871"/>
                    <a:gd name="connsiteX4-9593" fmla="*/ 399625 w 10306339"/>
                    <a:gd name="connsiteY4-9594" fmla="*/ 107507 h 273871"/>
                    <a:gd name="connsiteX5-9595" fmla="*/ 450425 w 10306339"/>
                    <a:gd name="connsiteY5-9596" fmla="*/ 209107 h 273871"/>
                    <a:gd name="connsiteX6-9597" fmla="*/ 679025 w 10306339"/>
                    <a:gd name="connsiteY6-9598" fmla="*/ 259907 h 273871"/>
                    <a:gd name="connsiteX7-9599" fmla="*/ 767925 w 10306339"/>
                    <a:gd name="connsiteY7-9600" fmla="*/ 132907 h 273871"/>
                    <a:gd name="connsiteX8-9601" fmla="*/ 920325 w 10306339"/>
                    <a:gd name="connsiteY8-9602" fmla="*/ 132907 h 273871"/>
                    <a:gd name="connsiteX9-9603" fmla="*/ 1034625 w 10306339"/>
                    <a:gd name="connsiteY9-9604" fmla="*/ 234507 h 273871"/>
                    <a:gd name="connsiteX10-9605" fmla="*/ 1098125 w 10306339"/>
                    <a:gd name="connsiteY10-9606" fmla="*/ 183707 h 273871"/>
                    <a:gd name="connsiteX11-9607" fmla="*/ 1161625 w 10306339"/>
                    <a:gd name="connsiteY11-9608" fmla="*/ 132907 h 273871"/>
                    <a:gd name="connsiteX12-9609" fmla="*/ 1237825 w 10306339"/>
                    <a:gd name="connsiteY12-9610" fmla="*/ 145607 h 273871"/>
                    <a:gd name="connsiteX13-9611" fmla="*/ 1275925 w 10306339"/>
                    <a:gd name="connsiteY13-9612" fmla="*/ 107507 h 273871"/>
                    <a:gd name="connsiteX14-9613" fmla="*/ 1377525 w 10306339"/>
                    <a:gd name="connsiteY14-9614" fmla="*/ 145607 h 273871"/>
                    <a:gd name="connsiteX15-9615" fmla="*/ 1441025 w 10306339"/>
                    <a:gd name="connsiteY15-9616" fmla="*/ 171007 h 273871"/>
                    <a:gd name="connsiteX16-9617" fmla="*/ 1504525 w 10306339"/>
                    <a:gd name="connsiteY16-9618" fmla="*/ 82107 h 273871"/>
                    <a:gd name="connsiteX17-9619" fmla="*/ 1606125 w 10306339"/>
                    <a:gd name="connsiteY17-9620" fmla="*/ 171007 h 273871"/>
                    <a:gd name="connsiteX18-9621" fmla="*/ 1910925 w 10306339"/>
                    <a:gd name="connsiteY18-9622" fmla="*/ 158307 h 273871"/>
                    <a:gd name="connsiteX19-9623" fmla="*/ 1999825 w 10306339"/>
                    <a:gd name="connsiteY19-9624" fmla="*/ 94807 h 273871"/>
                    <a:gd name="connsiteX20-9625" fmla="*/ 2114125 w 10306339"/>
                    <a:gd name="connsiteY20-9626" fmla="*/ 158307 h 273871"/>
                    <a:gd name="connsiteX21-9627" fmla="*/ 2304625 w 10306339"/>
                    <a:gd name="connsiteY21-9628" fmla="*/ 132907 h 273871"/>
                    <a:gd name="connsiteX22-9629" fmla="*/ 2495125 w 10306339"/>
                    <a:gd name="connsiteY22-9630" fmla="*/ 183707 h 273871"/>
                    <a:gd name="connsiteX23-9631" fmla="*/ 2660225 w 10306339"/>
                    <a:gd name="connsiteY23-9632" fmla="*/ 94807 h 273871"/>
                    <a:gd name="connsiteX24-9633" fmla="*/ 3130125 w 10306339"/>
                    <a:gd name="connsiteY24-9634" fmla="*/ 145607 h 273871"/>
                    <a:gd name="connsiteX25-9635" fmla="*/ 3765125 w 10306339"/>
                    <a:gd name="connsiteY25-9636" fmla="*/ 120207 h 273871"/>
                    <a:gd name="connsiteX26-9637" fmla="*/ 4082625 w 10306339"/>
                    <a:gd name="connsiteY26-9638" fmla="*/ 171007 h 273871"/>
                    <a:gd name="connsiteX27-9639" fmla="*/ 4349325 w 10306339"/>
                    <a:gd name="connsiteY27-9640" fmla="*/ 171007 h 273871"/>
                    <a:gd name="connsiteX28-9641" fmla="*/ 4527125 w 10306339"/>
                    <a:gd name="connsiteY28-9642" fmla="*/ 94807 h 273871"/>
                    <a:gd name="connsiteX29-9643" fmla="*/ 4781125 w 10306339"/>
                    <a:gd name="connsiteY29-9644" fmla="*/ 145607 h 273871"/>
                    <a:gd name="connsiteX30-9645" fmla="*/ 4933525 w 10306339"/>
                    <a:gd name="connsiteY30-9646" fmla="*/ 82107 h 273871"/>
                    <a:gd name="connsiteX31-9647" fmla="*/ 5162125 w 10306339"/>
                    <a:gd name="connsiteY31-9648" fmla="*/ 247207 h 273871"/>
                    <a:gd name="connsiteX32-9649" fmla="*/ 5466925 w 10306339"/>
                    <a:gd name="connsiteY32-9650" fmla="*/ 94807 h 273871"/>
                    <a:gd name="connsiteX33-9651" fmla="*/ 5720925 w 10306339"/>
                    <a:gd name="connsiteY33-9652" fmla="*/ 196407 h 273871"/>
                    <a:gd name="connsiteX34-9653" fmla="*/ 5886025 w 10306339"/>
                    <a:gd name="connsiteY34-9654" fmla="*/ 171007 h 273871"/>
                    <a:gd name="connsiteX35-9655" fmla="*/ 6101925 w 10306339"/>
                    <a:gd name="connsiteY35-9656" fmla="*/ 82107 h 273871"/>
                    <a:gd name="connsiteX36-9657" fmla="*/ 6444825 w 10306339"/>
                    <a:gd name="connsiteY36-9658" fmla="*/ 120207 h 273871"/>
                    <a:gd name="connsiteX37-9659" fmla="*/ 6800425 w 10306339"/>
                    <a:gd name="connsiteY37-9660" fmla="*/ 107507 h 273871"/>
                    <a:gd name="connsiteX38-9661" fmla="*/ 6965525 w 10306339"/>
                    <a:gd name="connsiteY38-9662" fmla="*/ 94807 h 273871"/>
                    <a:gd name="connsiteX39-9663" fmla="*/ 7092525 w 10306339"/>
                    <a:gd name="connsiteY39-9664" fmla="*/ 183707 h 273871"/>
                    <a:gd name="connsiteX40-9665" fmla="*/ 7244925 w 10306339"/>
                    <a:gd name="connsiteY40-9666" fmla="*/ 120207 h 273871"/>
                    <a:gd name="connsiteX41-9667" fmla="*/ 7473525 w 10306339"/>
                    <a:gd name="connsiteY41-9668" fmla="*/ 183707 h 273871"/>
                    <a:gd name="connsiteX42-9669" fmla="*/ 7740225 w 10306339"/>
                    <a:gd name="connsiteY42-9670" fmla="*/ 158307 h 273871"/>
                    <a:gd name="connsiteX43-9671" fmla="*/ 7812489 w 10306339"/>
                    <a:gd name="connsiteY43-9672" fmla="*/ 121389 h 273871"/>
                    <a:gd name="connsiteX44-9673" fmla="*/ 7956125 w 10306339"/>
                    <a:gd name="connsiteY44-9674" fmla="*/ 158307 h 273871"/>
                    <a:gd name="connsiteX45-9675" fmla="*/ 8184725 w 10306339"/>
                    <a:gd name="connsiteY45-9676" fmla="*/ 158307 h 273871"/>
                    <a:gd name="connsiteX46-9677" fmla="*/ 8375225 w 10306339"/>
                    <a:gd name="connsiteY46-9678" fmla="*/ 132907 h 273871"/>
                    <a:gd name="connsiteX47-9679" fmla="*/ 8743525 w 10306339"/>
                    <a:gd name="connsiteY47-9680" fmla="*/ 247207 h 273871"/>
                    <a:gd name="connsiteX48-9681" fmla="*/ 8946725 w 10306339"/>
                    <a:gd name="connsiteY48-9682" fmla="*/ 158307 h 273871"/>
                    <a:gd name="connsiteX49-9683" fmla="*/ 9111825 w 10306339"/>
                    <a:gd name="connsiteY49-9684" fmla="*/ 234507 h 273871"/>
                    <a:gd name="connsiteX50-9685" fmla="*/ 9169779 w 10306339"/>
                    <a:gd name="connsiteY50-9686" fmla="*/ 206154 h 273871"/>
                    <a:gd name="connsiteX51-9687" fmla="*/ 9276925 w 10306339"/>
                    <a:gd name="connsiteY51-9688" fmla="*/ 272607 h 273871"/>
                    <a:gd name="connsiteX52-9689" fmla="*/ 9492825 w 10306339"/>
                    <a:gd name="connsiteY52-9690" fmla="*/ 221807 h 273871"/>
                    <a:gd name="connsiteX53-9691" fmla="*/ 9545233 w 10306339"/>
                    <a:gd name="connsiteY53-9692" fmla="*/ 153582 h 273871"/>
                    <a:gd name="connsiteX54-9693" fmla="*/ 9708725 w 10306339"/>
                    <a:gd name="connsiteY54-9694" fmla="*/ 183707 h 273871"/>
                    <a:gd name="connsiteX55-9695" fmla="*/ 10115125 w 10306339"/>
                    <a:gd name="connsiteY55-9696" fmla="*/ 196407 h 273871"/>
                    <a:gd name="connsiteX56-9697" fmla="*/ 10306339 w 10306339"/>
                    <a:gd name="connsiteY56-9698" fmla="*/ 96358 h 273871"/>
                    <a:gd name="connsiteX57-9699" fmla="*/ 10302941 w 10306339"/>
                    <a:gd name="connsiteY57-9700" fmla="*/ 0 h 273871"/>
                    <a:gd name="connsiteX58-9701" fmla="*/ 20 w 10306339"/>
                    <a:gd name="connsiteY58-9702" fmla="*/ 3839 h 273871"/>
                    <a:gd name="connsiteX59-9703" fmla="*/ 2708 w 10306339"/>
                    <a:gd name="connsiteY59-9704" fmla="*/ 101009 h 273871"/>
                    <a:gd name="connsiteX0-9705" fmla="*/ 2708 w 10306339"/>
                    <a:gd name="connsiteY0-9706" fmla="*/ 101009 h 273871"/>
                    <a:gd name="connsiteX1-9707" fmla="*/ 107525 w 10306339"/>
                    <a:gd name="connsiteY1-9708" fmla="*/ 196407 h 273871"/>
                    <a:gd name="connsiteX2-9709" fmla="*/ 247225 w 10306339"/>
                    <a:gd name="connsiteY2-9710" fmla="*/ 196407 h 273871"/>
                    <a:gd name="connsiteX3-9711" fmla="*/ 259925 w 10306339"/>
                    <a:gd name="connsiteY3-9712" fmla="*/ 120207 h 273871"/>
                    <a:gd name="connsiteX4-9713" fmla="*/ 399625 w 10306339"/>
                    <a:gd name="connsiteY4-9714" fmla="*/ 107507 h 273871"/>
                    <a:gd name="connsiteX5-9715" fmla="*/ 450425 w 10306339"/>
                    <a:gd name="connsiteY5-9716" fmla="*/ 209107 h 273871"/>
                    <a:gd name="connsiteX6-9717" fmla="*/ 679025 w 10306339"/>
                    <a:gd name="connsiteY6-9718" fmla="*/ 259907 h 273871"/>
                    <a:gd name="connsiteX7-9719" fmla="*/ 767925 w 10306339"/>
                    <a:gd name="connsiteY7-9720" fmla="*/ 132907 h 273871"/>
                    <a:gd name="connsiteX8-9721" fmla="*/ 920325 w 10306339"/>
                    <a:gd name="connsiteY8-9722" fmla="*/ 132907 h 273871"/>
                    <a:gd name="connsiteX9-9723" fmla="*/ 1034625 w 10306339"/>
                    <a:gd name="connsiteY9-9724" fmla="*/ 234507 h 273871"/>
                    <a:gd name="connsiteX10-9725" fmla="*/ 1098125 w 10306339"/>
                    <a:gd name="connsiteY10-9726" fmla="*/ 183707 h 273871"/>
                    <a:gd name="connsiteX11-9727" fmla="*/ 1161625 w 10306339"/>
                    <a:gd name="connsiteY11-9728" fmla="*/ 132907 h 273871"/>
                    <a:gd name="connsiteX12-9729" fmla="*/ 1237825 w 10306339"/>
                    <a:gd name="connsiteY12-9730" fmla="*/ 145607 h 273871"/>
                    <a:gd name="connsiteX13-9731" fmla="*/ 1275925 w 10306339"/>
                    <a:gd name="connsiteY13-9732" fmla="*/ 107507 h 273871"/>
                    <a:gd name="connsiteX14-9733" fmla="*/ 1377525 w 10306339"/>
                    <a:gd name="connsiteY14-9734" fmla="*/ 145607 h 273871"/>
                    <a:gd name="connsiteX15-9735" fmla="*/ 1441025 w 10306339"/>
                    <a:gd name="connsiteY15-9736" fmla="*/ 171007 h 273871"/>
                    <a:gd name="connsiteX16-9737" fmla="*/ 1504525 w 10306339"/>
                    <a:gd name="connsiteY16-9738" fmla="*/ 82107 h 273871"/>
                    <a:gd name="connsiteX17-9739" fmla="*/ 1606125 w 10306339"/>
                    <a:gd name="connsiteY17-9740" fmla="*/ 171007 h 273871"/>
                    <a:gd name="connsiteX18-9741" fmla="*/ 1910925 w 10306339"/>
                    <a:gd name="connsiteY18-9742" fmla="*/ 158307 h 273871"/>
                    <a:gd name="connsiteX19-9743" fmla="*/ 1999825 w 10306339"/>
                    <a:gd name="connsiteY19-9744" fmla="*/ 94807 h 273871"/>
                    <a:gd name="connsiteX20-9745" fmla="*/ 2114125 w 10306339"/>
                    <a:gd name="connsiteY20-9746" fmla="*/ 158307 h 273871"/>
                    <a:gd name="connsiteX21-9747" fmla="*/ 2304625 w 10306339"/>
                    <a:gd name="connsiteY21-9748" fmla="*/ 132907 h 273871"/>
                    <a:gd name="connsiteX22-9749" fmla="*/ 2495125 w 10306339"/>
                    <a:gd name="connsiteY22-9750" fmla="*/ 183707 h 273871"/>
                    <a:gd name="connsiteX23-9751" fmla="*/ 2660225 w 10306339"/>
                    <a:gd name="connsiteY23-9752" fmla="*/ 94807 h 273871"/>
                    <a:gd name="connsiteX24-9753" fmla="*/ 3130125 w 10306339"/>
                    <a:gd name="connsiteY24-9754" fmla="*/ 145607 h 273871"/>
                    <a:gd name="connsiteX25-9755" fmla="*/ 3765125 w 10306339"/>
                    <a:gd name="connsiteY25-9756" fmla="*/ 120207 h 273871"/>
                    <a:gd name="connsiteX26-9757" fmla="*/ 4082625 w 10306339"/>
                    <a:gd name="connsiteY26-9758" fmla="*/ 171007 h 273871"/>
                    <a:gd name="connsiteX27-9759" fmla="*/ 4349325 w 10306339"/>
                    <a:gd name="connsiteY27-9760" fmla="*/ 171007 h 273871"/>
                    <a:gd name="connsiteX28-9761" fmla="*/ 4527125 w 10306339"/>
                    <a:gd name="connsiteY28-9762" fmla="*/ 94807 h 273871"/>
                    <a:gd name="connsiteX29-9763" fmla="*/ 4781125 w 10306339"/>
                    <a:gd name="connsiteY29-9764" fmla="*/ 145607 h 273871"/>
                    <a:gd name="connsiteX30-9765" fmla="*/ 4933525 w 10306339"/>
                    <a:gd name="connsiteY30-9766" fmla="*/ 82107 h 273871"/>
                    <a:gd name="connsiteX31-9767" fmla="*/ 5162125 w 10306339"/>
                    <a:gd name="connsiteY31-9768" fmla="*/ 247207 h 273871"/>
                    <a:gd name="connsiteX32-9769" fmla="*/ 5466925 w 10306339"/>
                    <a:gd name="connsiteY32-9770" fmla="*/ 94807 h 273871"/>
                    <a:gd name="connsiteX33-9771" fmla="*/ 5720925 w 10306339"/>
                    <a:gd name="connsiteY33-9772" fmla="*/ 196407 h 273871"/>
                    <a:gd name="connsiteX34-9773" fmla="*/ 5886025 w 10306339"/>
                    <a:gd name="connsiteY34-9774" fmla="*/ 171007 h 273871"/>
                    <a:gd name="connsiteX35-9775" fmla="*/ 6101925 w 10306339"/>
                    <a:gd name="connsiteY35-9776" fmla="*/ 82107 h 273871"/>
                    <a:gd name="connsiteX36-9777" fmla="*/ 6444825 w 10306339"/>
                    <a:gd name="connsiteY36-9778" fmla="*/ 120207 h 273871"/>
                    <a:gd name="connsiteX37-9779" fmla="*/ 6800425 w 10306339"/>
                    <a:gd name="connsiteY37-9780" fmla="*/ 107507 h 273871"/>
                    <a:gd name="connsiteX38-9781" fmla="*/ 6965525 w 10306339"/>
                    <a:gd name="connsiteY38-9782" fmla="*/ 94807 h 273871"/>
                    <a:gd name="connsiteX39-9783" fmla="*/ 7092525 w 10306339"/>
                    <a:gd name="connsiteY39-9784" fmla="*/ 183707 h 273871"/>
                    <a:gd name="connsiteX40-9785" fmla="*/ 7244925 w 10306339"/>
                    <a:gd name="connsiteY40-9786" fmla="*/ 120207 h 273871"/>
                    <a:gd name="connsiteX41-9787" fmla="*/ 7473525 w 10306339"/>
                    <a:gd name="connsiteY41-9788" fmla="*/ 183707 h 273871"/>
                    <a:gd name="connsiteX42-9789" fmla="*/ 7740225 w 10306339"/>
                    <a:gd name="connsiteY42-9790" fmla="*/ 158307 h 273871"/>
                    <a:gd name="connsiteX43-9791" fmla="*/ 7812489 w 10306339"/>
                    <a:gd name="connsiteY43-9792" fmla="*/ 121389 h 273871"/>
                    <a:gd name="connsiteX44-9793" fmla="*/ 7956125 w 10306339"/>
                    <a:gd name="connsiteY44-9794" fmla="*/ 158307 h 273871"/>
                    <a:gd name="connsiteX45-9795" fmla="*/ 8184725 w 10306339"/>
                    <a:gd name="connsiteY45-9796" fmla="*/ 158307 h 273871"/>
                    <a:gd name="connsiteX46-9797" fmla="*/ 8375225 w 10306339"/>
                    <a:gd name="connsiteY46-9798" fmla="*/ 132907 h 273871"/>
                    <a:gd name="connsiteX47-9799" fmla="*/ 8743525 w 10306339"/>
                    <a:gd name="connsiteY47-9800" fmla="*/ 247207 h 273871"/>
                    <a:gd name="connsiteX48-9801" fmla="*/ 8946725 w 10306339"/>
                    <a:gd name="connsiteY48-9802" fmla="*/ 158307 h 273871"/>
                    <a:gd name="connsiteX49-9803" fmla="*/ 9111825 w 10306339"/>
                    <a:gd name="connsiteY49-9804" fmla="*/ 234507 h 273871"/>
                    <a:gd name="connsiteX50-9805" fmla="*/ 9184089 w 10306339"/>
                    <a:gd name="connsiteY50-9806" fmla="*/ 216492 h 273871"/>
                    <a:gd name="connsiteX51-9807" fmla="*/ 9276925 w 10306339"/>
                    <a:gd name="connsiteY51-9808" fmla="*/ 272607 h 273871"/>
                    <a:gd name="connsiteX52-9809" fmla="*/ 9492825 w 10306339"/>
                    <a:gd name="connsiteY52-9810" fmla="*/ 221807 h 273871"/>
                    <a:gd name="connsiteX53-9811" fmla="*/ 9545233 w 10306339"/>
                    <a:gd name="connsiteY53-9812" fmla="*/ 153582 h 273871"/>
                    <a:gd name="connsiteX54-9813" fmla="*/ 9708725 w 10306339"/>
                    <a:gd name="connsiteY54-9814" fmla="*/ 183707 h 273871"/>
                    <a:gd name="connsiteX55-9815" fmla="*/ 10115125 w 10306339"/>
                    <a:gd name="connsiteY55-9816" fmla="*/ 196407 h 273871"/>
                    <a:gd name="connsiteX56-9817" fmla="*/ 10306339 w 10306339"/>
                    <a:gd name="connsiteY56-9818" fmla="*/ 96358 h 273871"/>
                    <a:gd name="connsiteX57-9819" fmla="*/ 10302941 w 10306339"/>
                    <a:gd name="connsiteY57-9820" fmla="*/ 0 h 273871"/>
                    <a:gd name="connsiteX58-9821" fmla="*/ 20 w 10306339"/>
                    <a:gd name="connsiteY58-9822" fmla="*/ 3839 h 273871"/>
                    <a:gd name="connsiteX59-9823" fmla="*/ 2708 w 10306339"/>
                    <a:gd name="connsiteY59-9824" fmla="*/ 101009 h 273871"/>
                    <a:gd name="connsiteX0-9825" fmla="*/ 2708 w 10306339"/>
                    <a:gd name="connsiteY0-9826" fmla="*/ 101009 h 273871"/>
                    <a:gd name="connsiteX1-9827" fmla="*/ 107525 w 10306339"/>
                    <a:gd name="connsiteY1-9828" fmla="*/ 196407 h 273871"/>
                    <a:gd name="connsiteX2-9829" fmla="*/ 247225 w 10306339"/>
                    <a:gd name="connsiteY2-9830" fmla="*/ 196407 h 273871"/>
                    <a:gd name="connsiteX3-9831" fmla="*/ 259925 w 10306339"/>
                    <a:gd name="connsiteY3-9832" fmla="*/ 120207 h 273871"/>
                    <a:gd name="connsiteX4-9833" fmla="*/ 399625 w 10306339"/>
                    <a:gd name="connsiteY4-9834" fmla="*/ 107507 h 273871"/>
                    <a:gd name="connsiteX5-9835" fmla="*/ 450425 w 10306339"/>
                    <a:gd name="connsiteY5-9836" fmla="*/ 209107 h 273871"/>
                    <a:gd name="connsiteX6-9837" fmla="*/ 679025 w 10306339"/>
                    <a:gd name="connsiteY6-9838" fmla="*/ 259907 h 273871"/>
                    <a:gd name="connsiteX7-9839" fmla="*/ 767925 w 10306339"/>
                    <a:gd name="connsiteY7-9840" fmla="*/ 132907 h 273871"/>
                    <a:gd name="connsiteX8-9841" fmla="*/ 920325 w 10306339"/>
                    <a:gd name="connsiteY8-9842" fmla="*/ 132907 h 273871"/>
                    <a:gd name="connsiteX9-9843" fmla="*/ 1034625 w 10306339"/>
                    <a:gd name="connsiteY9-9844" fmla="*/ 234507 h 273871"/>
                    <a:gd name="connsiteX10-9845" fmla="*/ 1098125 w 10306339"/>
                    <a:gd name="connsiteY10-9846" fmla="*/ 183707 h 273871"/>
                    <a:gd name="connsiteX11-9847" fmla="*/ 1161625 w 10306339"/>
                    <a:gd name="connsiteY11-9848" fmla="*/ 132907 h 273871"/>
                    <a:gd name="connsiteX12-9849" fmla="*/ 1237825 w 10306339"/>
                    <a:gd name="connsiteY12-9850" fmla="*/ 145607 h 273871"/>
                    <a:gd name="connsiteX13-9851" fmla="*/ 1275925 w 10306339"/>
                    <a:gd name="connsiteY13-9852" fmla="*/ 107507 h 273871"/>
                    <a:gd name="connsiteX14-9853" fmla="*/ 1377525 w 10306339"/>
                    <a:gd name="connsiteY14-9854" fmla="*/ 145607 h 273871"/>
                    <a:gd name="connsiteX15-9855" fmla="*/ 1441025 w 10306339"/>
                    <a:gd name="connsiteY15-9856" fmla="*/ 171007 h 273871"/>
                    <a:gd name="connsiteX16-9857" fmla="*/ 1504525 w 10306339"/>
                    <a:gd name="connsiteY16-9858" fmla="*/ 82107 h 273871"/>
                    <a:gd name="connsiteX17-9859" fmla="*/ 1606125 w 10306339"/>
                    <a:gd name="connsiteY17-9860" fmla="*/ 171007 h 273871"/>
                    <a:gd name="connsiteX18-9861" fmla="*/ 1910925 w 10306339"/>
                    <a:gd name="connsiteY18-9862" fmla="*/ 158307 h 273871"/>
                    <a:gd name="connsiteX19-9863" fmla="*/ 2016996 w 10306339"/>
                    <a:gd name="connsiteY19-9864" fmla="*/ 129540 h 273871"/>
                    <a:gd name="connsiteX20-9865" fmla="*/ 2114125 w 10306339"/>
                    <a:gd name="connsiteY20-9866" fmla="*/ 158307 h 273871"/>
                    <a:gd name="connsiteX21-9867" fmla="*/ 2304625 w 10306339"/>
                    <a:gd name="connsiteY21-9868" fmla="*/ 132907 h 273871"/>
                    <a:gd name="connsiteX22-9869" fmla="*/ 2495125 w 10306339"/>
                    <a:gd name="connsiteY22-9870" fmla="*/ 183707 h 273871"/>
                    <a:gd name="connsiteX23-9871" fmla="*/ 2660225 w 10306339"/>
                    <a:gd name="connsiteY23-9872" fmla="*/ 94807 h 273871"/>
                    <a:gd name="connsiteX24-9873" fmla="*/ 3130125 w 10306339"/>
                    <a:gd name="connsiteY24-9874" fmla="*/ 145607 h 273871"/>
                    <a:gd name="connsiteX25-9875" fmla="*/ 3765125 w 10306339"/>
                    <a:gd name="connsiteY25-9876" fmla="*/ 120207 h 273871"/>
                    <a:gd name="connsiteX26-9877" fmla="*/ 4082625 w 10306339"/>
                    <a:gd name="connsiteY26-9878" fmla="*/ 171007 h 273871"/>
                    <a:gd name="connsiteX27-9879" fmla="*/ 4349325 w 10306339"/>
                    <a:gd name="connsiteY27-9880" fmla="*/ 171007 h 273871"/>
                    <a:gd name="connsiteX28-9881" fmla="*/ 4527125 w 10306339"/>
                    <a:gd name="connsiteY28-9882" fmla="*/ 94807 h 273871"/>
                    <a:gd name="connsiteX29-9883" fmla="*/ 4781125 w 10306339"/>
                    <a:gd name="connsiteY29-9884" fmla="*/ 145607 h 273871"/>
                    <a:gd name="connsiteX30-9885" fmla="*/ 4933525 w 10306339"/>
                    <a:gd name="connsiteY30-9886" fmla="*/ 82107 h 273871"/>
                    <a:gd name="connsiteX31-9887" fmla="*/ 5162125 w 10306339"/>
                    <a:gd name="connsiteY31-9888" fmla="*/ 247207 h 273871"/>
                    <a:gd name="connsiteX32-9889" fmla="*/ 5466925 w 10306339"/>
                    <a:gd name="connsiteY32-9890" fmla="*/ 94807 h 273871"/>
                    <a:gd name="connsiteX33-9891" fmla="*/ 5720925 w 10306339"/>
                    <a:gd name="connsiteY33-9892" fmla="*/ 196407 h 273871"/>
                    <a:gd name="connsiteX34-9893" fmla="*/ 5886025 w 10306339"/>
                    <a:gd name="connsiteY34-9894" fmla="*/ 171007 h 273871"/>
                    <a:gd name="connsiteX35-9895" fmla="*/ 6101925 w 10306339"/>
                    <a:gd name="connsiteY35-9896" fmla="*/ 82107 h 273871"/>
                    <a:gd name="connsiteX36-9897" fmla="*/ 6444825 w 10306339"/>
                    <a:gd name="connsiteY36-9898" fmla="*/ 120207 h 273871"/>
                    <a:gd name="connsiteX37-9899" fmla="*/ 6800425 w 10306339"/>
                    <a:gd name="connsiteY37-9900" fmla="*/ 107507 h 273871"/>
                    <a:gd name="connsiteX38-9901" fmla="*/ 6965525 w 10306339"/>
                    <a:gd name="connsiteY38-9902" fmla="*/ 94807 h 273871"/>
                    <a:gd name="connsiteX39-9903" fmla="*/ 7092525 w 10306339"/>
                    <a:gd name="connsiteY39-9904" fmla="*/ 183707 h 273871"/>
                    <a:gd name="connsiteX40-9905" fmla="*/ 7244925 w 10306339"/>
                    <a:gd name="connsiteY40-9906" fmla="*/ 120207 h 273871"/>
                    <a:gd name="connsiteX41-9907" fmla="*/ 7473525 w 10306339"/>
                    <a:gd name="connsiteY41-9908" fmla="*/ 183707 h 273871"/>
                    <a:gd name="connsiteX42-9909" fmla="*/ 7740225 w 10306339"/>
                    <a:gd name="connsiteY42-9910" fmla="*/ 158307 h 273871"/>
                    <a:gd name="connsiteX43-9911" fmla="*/ 7812489 w 10306339"/>
                    <a:gd name="connsiteY43-9912" fmla="*/ 121389 h 273871"/>
                    <a:gd name="connsiteX44-9913" fmla="*/ 7956125 w 10306339"/>
                    <a:gd name="connsiteY44-9914" fmla="*/ 158307 h 273871"/>
                    <a:gd name="connsiteX45-9915" fmla="*/ 8184725 w 10306339"/>
                    <a:gd name="connsiteY45-9916" fmla="*/ 158307 h 273871"/>
                    <a:gd name="connsiteX46-9917" fmla="*/ 8375225 w 10306339"/>
                    <a:gd name="connsiteY46-9918" fmla="*/ 132907 h 273871"/>
                    <a:gd name="connsiteX47-9919" fmla="*/ 8743525 w 10306339"/>
                    <a:gd name="connsiteY47-9920" fmla="*/ 247207 h 273871"/>
                    <a:gd name="connsiteX48-9921" fmla="*/ 8946725 w 10306339"/>
                    <a:gd name="connsiteY48-9922" fmla="*/ 158307 h 273871"/>
                    <a:gd name="connsiteX49-9923" fmla="*/ 9111825 w 10306339"/>
                    <a:gd name="connsiteY49-9924" fmla="*/ 234507 h 273871"/>
                    <a:gd name="connsiteX50-9925" fmla="*/ 9184089 w 10306339"/>
                    <a:gd name="connsiteY50-9926" fmla="*/ 216492 h 273871"/>
                    <a:gd name="connsiteX51-9927" fmla="*/ 9276925 w 10306339"/>
                    <a:gd name="connsiteY51-9928" fmla="*/ 272607 h 273871"/>
                    <a:gd name="connsiteX52-9929" fmla="*/ 9492825 w 10306339"/>
                    <a:gd name="connsiteY52-9930" fmla="*/ 221807 h 273871"/>
                    <a:gd name="connsiteX53-9931" fmla="*/ 9545233 w 10306339"/>
                    <a:gd name="connsiteY53-9932" fmla="*/ 153582 h 273871"/>
                    <a:gd name="connsiteX54-9933" fmla="*/ 9708725 w 10306339"/>
                    <a:gd name="connsiteY54-9934" fmla="*/ 183707 h 273871"/>
                    <a:gd name="connsiteX55-9935" fmla="*/ 10115125 w 10306339"/>
                    <a:gd name="connsiteY55-9936" fmla="*/ 196407 h 273871"/>
                    <a:gd name="connsiteX56-9937" fmla="*/ 10306339 w 10306339"/>
                    <a:gd name="connsiteY56-9938" fmla="*/ 96358 h 273871"/>
                    <a:gd name="connsiteX57-9939" fmla="*/ 10302941 w 10306339"/>
                    <a:gd name="connsiteY57-9940" fmla="*/ 0 h 273871"/>
                    <a:gd name="connsiteX58-9941" fmla="*/ 20 w 10306339"/>
                    <a:gd name="connsiteY58-9942" fmla="*/ 3839 h 273871"/>
                    <a:gd name="connsiteX59-9943" fmla="*/ 2708 w 10306339"/>
                    <a:gd name="connsiteY59-9944" fmla="*/ 101009 h 273871"/>
                    <a:gd name="connsiteX0-9945" fmla="*/ 2708 w 10306339"/>
                    <a:gd name="connsiteY0-9946" fmla="*/ 101009 h 273871"/>
                    <a:gd name="connsiteX1-9947" fmla="*/ 107525 w 10306339"/>
                    <a:gd name="connsiteY1-9948" fmla="*/ 196407 h 273871"/>
                    <a:gd name="connsiteX2-9949" fmla="*/ 247225 w 10306339"/>
                    <a:gd name="connsiteY2-9950" fmla="*/ 196407 h 273871"/>
                    <a:gd name="connsiteX3-9951" fmla="*/ 259925 w 10306339"/>
                    <a:gd name="connsiteY3-9952" fmla="*/ 120207 h 273871"/>
                    <a:gd name="connsiteX4-9953" fmla="*/ 399625 w 10306339"/>
                    <a:gd name="connsiteY4-9954" fmla="*/ 107507 h 273871"/>
                    <a:gd name="connsiteX5-9955" fmla="*/ 450425 w 10306339"/>
                    <a:gd name="connsiteY5-9956" fmla="*/ 209107 h 273871"/>
                    <a:gd name="connsiteX6-9957" fmla="*/ 679025 w 10306339"/>
                    <a:gd name="connsiteY6-9958" fmla="*/ 259907 h 273871"/>
                    <a:gd name="connsiteX7-9959" fmla="*/ 767925 w 10306339"/>
                    <a:gd name="connsiteY7-9960" fmla="*/ 132907 h 273871"/>
                    <a:gd name="connsiteX8-9961" fmla="*/ 920325 w 10306339"/>
                    <a:gd name="connsiteY8-9962" fmla="*/ 132907 h 273871"/>
                    <a:gd name="connsiteX9-9963" fmla="*/ 1034625 w 10306339"/>
                    <a:gd name="connsiteY9-9964" fmla="*/ 234507 h 273871"/>
                    <a:gd name="connsiteX10-9965" fmla="*/ 1098125 w 10306339"/>
                    <a:gd name="connsiteY10-9966" fmla="*/ 183707 h 273871"/>
                    <a:gd name="connsiteX11-9967" fmla="*/ 1161625 w 10306339"/>
                    <a:gd name="connsiteY11-9968" fmla="*/ 132907 h 273871"/>
                    <a:gd name="connsiteX12-9969" fmla="*/ 1237825 w 10306339"/>
                    <a:gd name="connsiteY12-9970" fmla="*/ 145607 h 273871"/>
                    <a:gd name="connsiteX13-9971" fmla="*/ 1275925 w 10306339"/>
                    <a:gd name="connsiteY13-9972" fmla="*/ 107507 h 273871"/>
                    <a:gd name="connsiteX14-9973" fmla="*/ 1377525 w 10306339"/>
                    <a:gd name="connsiteY14-9974" fmla="*/ 145607 h 273871"/>
                    <a:gd name="connsiteX15-9975" fmla="*/ 1441025 w 10306339"/>
                    <a:gd name="connsiteY15-9976" fmla="*/ 171007 h 273871"/>
                    <a:gd name="connsiteX16-9977" fmla="*/ 1511680 w 10306339"/>
                    <a:gd name="connsiteY16-9978" fmla="*/ 115187 h 273871"/>
                    <a:gd name="connsiteX17-9979" fmla="*/ 1606125 w 10306339"/>
                    <a:gd name="connsiteY17-9980" fmla="*/ 171007 h 273871"/>
                    <a:gd name="connsiteX18-9981" fmla="*/ 1910925 w 10306339"/>
                    <a:gd name="connsiteY18-9982" fmla="*/ 158307 h 273871"/>
                    <a:gd name="connsiteX19-9983" fmla="*/ 2016996 w 10306339"/>
                    <a:gd name="connsiteY19-9984" fmla="*/ 129540 h 273871"/>
                    <a:gd name="connsiteX20-9985" fmla="*/ 2114125 w 10306339"/>
                    <a:gd name="connsiteY20-9986" fmla="*/ 158307 h 273871"/>
                    <a:gd name="connsiteX21-9987" fmla="*/ 2304625 w 10306339"/>
                    <a:gd name="connsiteY21-9988" fmla="*/ 132907 h 273871"/>
                    <a:gd name="connsiteX22-9989" fmla="*/ 2495125 w 10306339"/>
                    <a:gd name="connsiteY22-9990" fmla="*/ 183707 h 273871"/>
                    <a:gd name="connsiteX23-9991" fmla="*/ 2660225 w 10306339"/>
                    <a:gd name="connsiteY23-9992" fmla="*/ 94807 h 273871"/>
                    <a:gd name="connsiteX24-9993" fmla="*/ 3130125 w 10306339"/>
                    <a:gd name="connsiteY24-9994" fmla="*/ 145607 h 273871"/>
                    <a:gd name="connsiteX25-9995" fmla="*/ 3765125 w 10306339"/>
                    <a:gd name="connsiteY25-9996" fmla="*/ 120207 h 273871"/>
                    <a:gd name="connsiteX26-9997" fmla="*/ 4082625 w 10306339"/>
                    <a:gd name="connsiteY26-9998" fmla="*/ 171007 h 273871"/>
                    <a:gd name="connsiteX27-9999" fmla="*/ 4349325 w 10306339"/>
                    <a:gd name="connsiteY27-10000" fmla="*/ 171007 h 273871"/>
                    <a:gd name="connsiteX28-10001" fmla="*/ 4527125 w 10306339"/>
                    <a:gd name="connsiteY28-10002" fmla="*/ 94807 h 273871"/>
                    <a:gd name="connsiteX29-10003" fmla="*/ 4781125 w 10306339"/>
                    <a:gd name="connsiteY29-10004" fmla="*/ 145607 h 273871"/>
                    <a:gd name="connsiteX30-10005" fmla="*/ 4933525 w 10306339"/>
                    <a:gd name="connsiteY30-10006" fmla="*/ 82107 h 273871"/>
                    <a:gd name="connsiteX31-10007" fmla="*/ 5162125 w 10306339"/>
                    <a:gd name="connsiteY31-10008" fmla="*/ 247207 h 273871"/>
                    <a:gd name="connsiteX32-10009" fmla="*/ 5466925 w 10306339"/>
                    <a:gd name="connsiteY32-10010" fmla="*/ 94807 h 273871"/>
                    <a:gd name="connsiteX33-10011" fmla="*/ 5720925 w 10306339"/>
                    <a:gd name="connsiteY33-10012" fmla="*/ 196407 h 273871"/>
                    <a:gd name="connsiteX34-10013" fmla="*/ 5886025 w 10306339"/>
                    <a:gd name="connsiteY34-10014" fmla="*/ 171007 h 273871"/>
                    <a:gd name="connsiteX35-10015" fmla="*/ 6101925 w 10306339"/>
                    <a:gd name="connsiteY35-10016" fmla="*/ 82107 h 273871"/>
                    <a:gd name="connsiteX36-10017" fmla="*/ 6444825 w 10306339"/>
                    <a:gd name="connsiteY36-10018" fmla="*/ 120207 h 273871"/>
                    <a:gd name="connsiteX37-10019" fmla="*/ 6800425 w 10306339"/>
                    <a:gd name="connsiteY37-10020" fmla="*/ 107507 h 273871"/>
                    <a:gd name="connsiteX38-10021" fmla="*/ 6965525 w 10306339"/>
                    <a:gd name="connsiteY38-10022" fmla="*/ 94807 h 273871"/>
                    <a:gd name="connsiteX39-10023" fmla="*/ 7092525 w 10306339"/>
                    <a:gd name="connsiteY39-10024" fmla="*/ 183707 h 273871"/>
                    <a:gd name="connsiteX40-10025" fmla="*/ 7244925 w 10306339"/>
                    <a:gd name="connsiteY40-10026" fmla="*/ 120207 h 273871"/>
                    <a:gd name="connsiteX41-10027" fmla="*/ 7473525 w 10306339"/>
                    <a:gd name="connsiteY41-10028" fmla="*/ 183707 h 273871"/>
                    <a:gd name="connsiteX42-10029" fmla="*/ 7740225 w 10306339"/>
                    <a:gd name="connsiteY42-10030" fmla="*/ 158307 h 273871"/>
                    <a:gd name="connsiteX43-10031" fmla="*/ 7812489 w 10306339"/>
                    <a:gd name="connsiteY43-10032" fmla="*/ 121389 h 273871"/>
                    <a:gd name="connsiteX44-10033" fmla="*/ 7956125 w 10306339"/>
                    <a:gd name="connsiteY44-10034" fmla="*/ 158307 h 273871"/>
                    <a:gd name="connsiteX45-10035" fmla="*/ 8184725 w 10306339"/>
                    <a:gd name="connsiteY45-10036" fmla="*/ 158307 h 273871"/>
                    <a:gd name="connsiteX46-10037" fmla="*/ 8375225 w 10306339"/>
                    <a:gd name="connsiteY46-10038" fmla="*/ 132907 h 273871"/>
                    <a:gd name="connsiteX47-10039" fmla="*/ 8743525 w 10306339"/>
                    <a:gd name="connsiteY47-10040" fmla="*/ 247207 h 273871"/>
                    <a:gd name="connsiteX48-10041" fmla="*/ 8946725 w 10306339"/>
                    <a:gd name="connsiteY48-10042" fmla="*/ 158307 h 273871"/>
                    <a:gd name="connsiteX49-10043" fmla="*/ 9111825 w 10306339"/>
                    <a:gd name="connsiteY49-10044" fmla="*/ 234507 h 273871"/>
                    <a:gd name="connsiteX50-10045" fmla="*/ 9184089 w 10306339"/>
                    <a:gd name="connsiteY50-10046" fmla="*/ 216492 h 273871"/>
                    <a:gd name="connsiteX51-10047" fmla="*/ 9276925 w 10306339"/>
                    <a:gd name="connsiteY51-10048" fmla="*/ 272607 h 273871"/>
                    <a:gd name="connsiteX52-10049" fmla="*/ 9492825 w 10306339"/>
                    <a:gd name="connsiteY52-10050" fmla="*/ 221807 h 273871"/>
                    <a:gd name="connsiteX53-10051" fmla="*/ 9545233 w 10306339"/>
                    <a:gd name="connsiteY53-10052" fmla="*/ 153582 h 273871"/>
                    <a:gd name="connsiteX54-10053" fmla="*/ 9708725 w 10306339"/>
                    <a:gd name="connsiteY54-10054" fmla="*/ 183707 h 273871"/>
                    <a:gd name="connsiteX55-10055" fmla="*/ 10115125 w 10306339"/>
                    <a:gd name="connsiteY55-10056" fmla="*/ 196407 h 273871"/>
                    <a:gd name="connsiteX56-10057" fmla="*/ 10306339 w 10306339"/>
                    <a:gd name="connsiteY56-10058" fmla="*/ 96358 h 273871"/>
                    <a:gd name="connsiteX57-10059" fmla="*/ 10302941 w 10306339"/>
                    <a:gd name="connsiteY57-10060" fmla="*/ 0 h 273871"/>
                    <a:gd name="connsiteX58-10061" fmla="*/ 20 w 10306339"/>
                    <a:gd name="connsiteY58-10062" fmla="*/ 3839 h 273871"/>
                    <a:gd name="connsiteX59-10063" fmla="*/ 2708 w 10306339"/>
                    <a:gd name="connsiteY59-10064" fmla="*/ 101009 h 273871"/>
                    <a:gd name="connsiteX0-10065" fmla="*/ 2708 w 10306339"/>
                    <a:gd name="connsiteY0-10066" fmla="*/ 101009 h 273871"/>
                    <a:gd name="connsiteX1-10067" fmla="*/ 107525 w 10306339"/>
                    <a:gd name="connsiteY1-10068" fmla="*/ 196407 h 273871"/>
                    <a:gd name="connsiteX2-10069" fmla="*/ 247225 w 10306339"/>
                    <a:gd name="connsiteY2-10070" fmla="*/ 196407 h 273871"/>
                    <a:gd name="connsiteX3-10071" fmla="*/ 259925 w 10306339"/>
                    <a:gd name="connsiteY3-10072" fmla="*/ 120207 h 273871"/>
                    <a:gd name="connsiteX4-10073" fmla="*/ 450425 w 10306339"/>
                    <a:gd name="connsiteY4-10074" fmla="*/ 209107 h 273871"/>
                    <a:gd name="connsiteX5-10075" fmla="*/ 679025 w 10306339"/>
                    <a:gd name="connsiteY5-10076" fmla="*/ 259907 h 273871"/>
                    <a:gd name="connsiteX6-10077" fmla="*/ 767925 w 10306339"/>
                    <a:gd name="connsiteY6-10078" fmla="*/ 132907 h 273871"/>
                    <a:gd name="connsiteX7-10079" fmla="*/ 920325 w 10306339"/>
                    <a:gd name="connsiteY7-10080" fmla="*/ 132907 h 273871"/>
                    <a:gd name="connsiteX8-10081" fmla="*/ 1034625 w 10306339"/>
                    <a:gd name="connsiteY8-10082" fmla="*/ 234507 h 273871"/>
                    <a:gd name="connsiteX9-10083" fmla="*/ 1098125 w 10306339"/>
                    <a:gd name="connsiteY9-10084" fmla="*/ 183707 h 273871"/>
                    <a:gd name="connsiteX10-10085" fmla="*/ 1161625 w 10306339"/>
                    <a:gd name="connsiteY10-10086" fmla="*/ 132907 h 273871"/>
                    <a:gd name="connsiteX11-10087" fmla="*/ 1237825 w 10306339"/>
                    <a:gd name="connsiteY11-10088" fmla="*/ 145607 h 273871"/>
                    <a:gd name="connsiteX12-10089" fmla="*/ 1275925 w 10306339"/>
                    <a:gd name="connsiteY12-10090" fmla="*/ 107507 h 273871"/>
                    <a:gd name="connsiteX13-10091" fmla="*/ 1377525 w 10306339"/>
                    <a:gd name="connsiteY13-10092" fmla="*/ 145607 h 273871"/>
                    <a:gd name="connsiteX14-10093" fmla="*/ 1441025 w 10306339"/>
                    <a:gd name="connsiteY14-10094" fmla="*/ 171007 h 273871"/>
                    <a:gd name="connsiteX15-10095" fmla="*/ 1511680 w 10306339"/>
                    <a:gd name="connsiteY15-10096" fmla="*/ 115187 h 273871"/>
                    <a:gd name="connsiteX16-10097" fmla="*/ 1606125 w 10306339"/>
                    <a:gd name="connsiteY16-10098" fmla="*/ 171007 h 273871"/>
                    <a:gd name="connsiteX17-10099" fmla="*/ 1910925 w 10306339"/>
                    <a:gd name="connsiteY17-10100" fmla="*/ 158307 h 273871"/>
                    <a:gd name="connsiteX18-10101" fmla="*/ 2016996 w 10306339"/>
                    <a:gd name="connsiteY18-10102" fmla="*/ 129540 h 273871"/>
                    <a:gd name="connsiteX19-10103" fmla="*/ 2114125 w 10306339"/>
                    <a:gd name="connsiteY19-10104" fmla="*/ 158307 h 273871"/>
                    <a:gd name="connsiteX20-10105" fmla="*/ 2304625 w 10306339"/>
                    <a:gd name="connsiteY20-10106" fmla="*/ 132907 h 273871"/>
                    <a:gd name="connsiteX21-10107" fmla="*/ 2495125 w 10306339"/>
                    <a:gd name="connsiteY21-10108" fmla="*/ 183707 h 273871"/>
                    <a:gd name="connsiteX22-10109" fmla="*/ 2660225 w 10306339"/>
                    <a:gd name="connsiteY22-10110" fmla="*/ 94807 h 273871"/>
                    <a:gd name="connsiteX23-10111" fmla="*/ 3130125 w 10306339"/>
                    <a:gd name="connsiteY23-10112" fmla="*/ 145607 h 273871"/>
                    <a:gd name="connsiteX24-10113" fmla="*/ 3765125 w 10306339"/>
                    <a:gd name="connsiteY24-10114" fmla="*/ 120207 h 273871"/>
                    <a:gd name="connsiteX25-10115" fmla="*/ 4082625 w 10306339"/>
                    <a:gd name="connsiteY25-10116" fmla="*/ 171007 h 273871"/>
                    <a:gd name="connsiteX26-10117" fmla="*/ 4349325 w 10306339"/>
                    <a:gd name="connsiteY26-10118" fmla="*/ 171007 h 273871"/>
                    <a:gd name="connsiteX27-10119" fmla="*/ 4527125 w 10306339"/>
                    <a:gd name="connsiteY27-10120" fmla="*/ 94807 h 273871"/>
                    <a:gd name="connsiteX28-10121" fmla="*/ 4781125 w 10306339"/>
                    <a:gd name="connsiteY28-10122" fmla="*/ 145607 h 273871"/>
                    <a:gd name="connsiteX29-10123" fmla="*/ 4933525 w 10306339"/>
                    <a:gd name="connsiteY29-10124" fmla="*/ 82107 h 273871"/>
                    <a:gd name="connsiteX30-10125" fmla="*/ 5162125 w 10306339"/>
                    <a:gd name="connsiteY30-10126" fmla="*/ 247207 h 273871"/>
                    <a:gd name="connsiteX31-10127" fmla="*/ 5466925 w 10306339"/>
                    <a:gd name="connsiteY31-10128" fmla="*/ 94807 h 273871"/>
                    <a:gd name="connsiteX32-10129" fmla="*/ 5720925 w 10306339"/>
                    <a:gd name="connsiteY32-10130" fmla="*/ 196407 h 273871"/>
                    <a:gd name="connsiteX33-10131" fmla="*/ 5886025 w 10306339"/>
                    <a:gd name="connsiteY33-10132" fmla="*/ 171007 h 273871"/>
                    <a:gd name="connsiteX34-10133" fmla="*/ 6101925 w 10306339"/>
                    <a:gd name="connsiteY34-10134" fmla="*/ 82107 h 273871"/>
                    <a:gd name="connsiteX35-10135" fmla="*/ 6444825 w 10306339"/>
                    <a:gd name="connsiteY35-10136" fmla="*/ 120207 h 273871"/>
                    <a:gd name="connsiteX36-10137" fmla="*/ 6800425 w 10306339"/>
                    <a:gd name="connsiteY36-10138" fmla="*/ 107507 h 273871"/>
                    <a:gd name="connsiteX37-10139" fmla="*/ 6965525 w 10306339"/>
                    <a:gd name="connsiteY37-10140" fmla="*/ 94807 h 273871"/>
                    <a:gd name="connsiteX38-10141" fmla="*/ 7092525 w 10306339"/>
                    <a:gd name="connsiteY38-10142" fmla="*/ 183707 h 273871"/>
                    <a:gd name="connsiteX39-10143" fmla="*/ 7244925 w 10306339"/>
                    <a:gd name="connsiteY39-10144" fmla="*/ 120207 h 273871"/>
                    <a:gd name="connsiteX40-10145" fmla="*/ 7473525 w 10306339"/>
                    <a:gd name="connsiteY40-10146" fmla="*/ 183707 h 273871"/>
                    <a:gd name="connsiteX41-10147" fmla="*/ 7740225 w 10306339"/>
                    <a:gd name="connsiteY41-10148" fmla="*/ 158307 h 273871"/>
                    <a:gd name="connsiteX42-10149" fmla="*/ 7812489 w 10306339"/>
                    <a:gd name="connsiteY42-10150" fmla="*/ 121389 h 273871"/>
                    <a:gd name="connsiteX43-10151" fmla="*/ 7956125 w 10306339"/>
                    <a:gd name="connsiteY43-10152" fmla="*/ 158307 h 273871"/>
                    <a:gd name="connsiteX44-10153" fmla="*/ 8184725 w 10306339"/>
                    <a:gd name="connsiteY44-10154" fmla="*/ 158307 h 273871"/>
                    <a:gd name="connsiteX45-10155" fmla="*/ 8375225 w 10306339"/>
                    <a:gd name="connsiteY45-10156" fmla="*/ 132907 h 273871"/>
                    <a:gd name="connsiteX46-10157" fmla="*/ 8743525 w 10306339"/>
                    <a:gd name="connsiteY46-10158" fmla="*/ 247207 h 273871"/>
                    <a:gd name="connsiteX47-10159" fmla="*/ 8946725 w 10306339"/>
                    <a:gd name="connsiteY47-10160" fmla="*/ 158307 h 273871"/>
                    <a:gd name="connsiteX48-10161" fmla="*/ 9111825 w 10306339"/>
                    <a:gd name="connsiteY48-10162" fmla="*/ 234507 h 273871"/>
                    <a:gd name="connsiteX49-10163" fmla="*/ 9184089 w 10306339"/>
                    <a:gd name="connsiteY49-10164" fmla="*/ 216492 h 273871"/>
                    <a:gd name="connsiteX50-10165" fmla="*/ 9276925 w 10306339"/>
                    <a:gd name="connsiteY50-10166" fmla="*/ 272607 h 273871"/>
                    <a:gd name="connsiteX51-10167" fmla="*/ 9492825 w 10306339"/>
                    <a:gd name="connsiteY51-10168" fmla="*/ 221807 h 273871"/>
                    <a:gd name="connsiteX52-10169" fmla="*/ 9545233 w 10306339"/>
                    <a:gd name="connsiteY52-10170" fmla="*/ 153582 h 273871"/>
                    <a:gd name="connsiteX53-10171" fmla="*/ 9708725 w 10306339"/>
                    <a:gd name="connsiteY53-10172" fmla="*/ 183707 h 273871"/>
                    <a:gd name="connsiteX54-10173" fmla="*/ 10115125 w 10306339"/>
                    <a:gd name="connsiteY54-10174" fmla="*/ 196407 h 273871"/>
                    <a:gd name="connsiteX55-10175" fmla="*/ 10306339 w 10306339"/>
                    <a:gd name="connsiteY55-10176" fmla="*/ 96358 h 273871"/>
                    <a:gd name="connsiteX56-10177" fmla="*/ 10302941 w 10306339"/>
                    <a:gd name="connsiteY56-10178" fmla="*/ 0 h 273871"/>
                    <a:gd name="connsiteX57-10179" fmla="*/ 20 w 10306339"/>
                    <a:gd name="connsiteY57-10180" fmla="*/ 3839 h 273871"/>
                    <a:gd name="connsiteX58-10181" fmla="*/ 2708 w 10306339"/>
                    <a:gd name="connsiteY58-10182" fmla="*/ 101009 h 273871"/>
                    <a:gd name="connsiteX0-10183" fmla="*/ 2708 w 10306339"/>
                    <a:gd name="connsiteY0-10184" fmla="*/ 101009 h 273871"/>
                    <a:gd name="connsiteX1-10185" fmla="*/ 107525 w 10306339"/>
                    <a:gd name="connsiteY1-10186" fmla="*/ 196407 h 273871"/>
                    <a:gd name="connsiteX2-10187" fmla="*/ 247225 w 10306339"/>
                    <a:gd name="connsiteY2-10188" fmla="*/ 196407 h 273871"/>
                    <a:gd name="connsiteX3-10189" fmla="*/ 324316 w 10306339"/>
                    <a:gd name="connsiteY3-10190" fmla="*/ 149152 h 273871"/>
                    <a:gd name="connsiteX4-10191" fmla="*/ 450425 w 10306339"/>
                    <a:gd name="connsiteY4-10192" fmla="*/ 209107 h 273871"/>
                    <a:gd name="connsiteX5-10193" fmla="*/ 679025 w 10306339"/>
                    <a:gd name="connsiteY5-10194" fmla="*/ 259907 h 273871"/>
                    <a:gd name="connsiteX6-10195" fmla="*/ 767925 w 10306339"/>
                    <a:gd name="connsiteY6-10196" fmla="*/ 132907 h 273871"/>
                    <a:gd name="connsiteX7-10197" fmla="*/ 920325 w 10306339"/>
                    <a:gd name="connsiteY7-10198" fmla="*/ 132907 h 273871"/>
                    <a:gd name="connsiteX8-10199" fmla="*/ 1034625 w 10306339"/>
                    <a:gd name="connsiteY8-10200" fmla="*/ 234507 h 273871"/>
                    <a:gd name="connsiteX9-10201" fmla="*/ 1098125 w 10306339"/>
                    <a:gd name="connsiteY9-10202" fmla="*/ 183707 h 273871"/>
                    <a:gd name="connsiteX10-10203" fmla="*/ 1161625 w 10306339"/>
                    <a:gd name="connsiteY10-10204" fmla="*/ 132907 h 273871"/>
                    <a:gd name="connsiteX11-10205" fmla="*/ 1237825 w 10306339"/>
                    <a:gd name="connsiteY11-10206" fmla="*/ 145607 h 273871"/>
                    <a:gd name="connsiteX12-10207" fmla="*/ 1275925 w 10306339"/>
                    <a:gd name="connsiteY12-10208" fmla="*/ 107507 h 273871"/>
                    <a:gd name="connsiteX13-10209" fmla="*/ 1377525 w 10306339"/>
                    <a:gd name="connsiteY13-10210" fmla="*/ 145607 h 273871"/>
                    <a:gd name="connsiteX14-10211" fmla="*/ 1441025 w 10306339"/>
                    <a:gd name="connsiteY14-10212" fmla="*/ 171007 h 273871"/>
                    <a:gd name="connsiteX15-10213" fmla="*/ 1511680 w 10306339"/>
                    <a:gd name="connsiteY15-10214" fmla="*/ 115187 h 273871"/>
                    <a:gd name="connsiteX16-10215" fmla="*/ 1606125 w 10306339"/>
                    <a:gd name="connsiteY16-10216" fmla="*/ 171007 h 273871"/>
                    <a:gd name="connsiteX17-10217" fmla="*/ 1910925 w 10306339"/>
                    <a:gd name="connsiteY17-10218" fmla="*/ 158307 h 273871"/>
                    <a:gd name="connsiteX18-10219" fmla="*/ 2016996 w 10306339"/>
                    <a:gd name="connsiteY18-10220" fmla="*/ 129540 h 273871"/>
                    <a:gd name="connsiteX19-10221" fmla="*/ 2114125 w 10306339"/>
                    <a:gd name="connsiteY19-10222" fmla="*/ 158307 h 273871"/>
                    <a:gd name="connsiteX20-10223" fmla="*/ 2304625 w 10306339"/>
                    <a:gd name="connsiteY20-10224" fmla="*/ 132907 h 273871"/>
                    <a:gd name="connsiteX21-10225" fmla="*/ 2495125 w 10306339"/>
                    <a:gd name="connsiteY21-10226" fmla="*/ 183707 h 273871"/>
                    <a:gd name="connsiteX22-10227" fmla="*/ 2660225 w 10306339"/>
                    <a:gd name="connsiteY22-10228" fmla="*/ 94807 h 273871"/>
                    <a:gd name="connsiteX23-10229" fmla="*/ 3130125 w 10306339"/>
                    <a:gd name="connsiteY23-10230" fmla="*/ 145607 h 273871"/>
                    <a:gd name="connsiteX24-10231" fmla="*/ 3765125 w 10306339"/>
                    <a:gd name="connsiteY24-10232" fmla="*/ 120207 h 273871"/>
                    <a:gd name="connsiteX25-10233" fmla="*/ 4082625 w 10306339"/>
                    <a:gd name="connsiteY25-10234" fmla="*/ 171007 h 273871"/>
                    <a:gd name="connsiteX26-10235" fmla="*/ 4349325 w 10306339"/>
                    <a:gd name="connsiteY26-10236" fmla="*/ 171007 h 273871"/>
                    <a:gd name="connsiteX27-10237" fmla="*/ 4527125 w 10306339"/>
                    <a:gd name="connsiteY27-10238" fmla="*/ 94807 h 273871"/>
                    <a:gd name="connsiteX28-10239" fmla="*/ 4781125 w 10306339"/>
                    <a:gd name="connsiteY28-10240" fmla="*/ 145607 h 273871"/>
                    <a:gd name="connsiteX29-10241" fmla="*/ 4933525 w 10306339"/>
                    <a:gd name="connsiteY29-10242" fmla="*/ 82107 h 273871"/>
                    <a:gd name="connsiteX30-10243" fmla="*/ 5162125 w 10306339"/>
                    <a:gd name="connsiteY30-10244" fmla="*/ 247207 h 273871"/>
                    <a:gd name="connsiteX31-10245" fmla="*/ 5466925 w 10306339"/>
                    <a:gd name="connsiteY31-10246" fmla="*/ 94807 h 273871"/>
                    <a:gd name="connsiteX32-10247" fmla="*/ 5720925 w 10306339"/>
                    <a:gd name="connsiteY32-10248" fmla="*/ 196407 h 273871"/>
                    <a:gd name="connsiteX33-10249" fmla="*/ 5886025 w 10306339"/>
                    <a:gd name="connsiteY33-10250" fmla="*/ 171007 h 273871"/>
                    <a:gd name="connsiteX34-10251" fmla="*/ 6101925 w 10306339"/>
                    <a:gd name="connsiteY34-10252" fmla="*/ 82107 h 273871"/>
                    <a:gd name="connsiteX35-10253" fmla="*/ 6444825 w 10306339"/>
                    <a:gd name="connsiteY35-10254" fmla="*/ 120207 h 273871"/>
                    <a:gd name="connsiteX36-10255" fmla="*/ 6800425 w 10306339"/>
                    <a:gd name="connsiteY36-10256" fmla="*/ 107507 h 273871"/>
                    <a:gd name="connsiteX37-10257" fmla="*/ 6965525 w 10306339"/>
                    <a:gd name="connsiteY37-10258" fmla="*/ 94807 h 273871"/>
                    <a:gd name="connsiteX38-10259" fmla="*/ 7092525 w 10306339"/>
                    <a:gd name="connsiteY38-10260" fmla="*/ 183707 h 273871"/>
                    <a:gd name="connsiteX39-10261" fmla="*/ 7244925 w 10306339"/>
                    <a:gd name="connsiteY39-10262" fmla="*/ 120207 h 273871"/>
                    <a:gd name="connsiteX40-10263" fmla="*/ 7473525 w 10306339"/>
                    <a:gd name="connsiteY40-10264" fmla="*/ 183707 h 273871"/>
                    <a:gd name="connsiteX41-10265" fmla="*/ 7740225 w 10306339"/>
                    <a:gd name="connsiteY41-10266" fmla="*/ 158307 h 273871"/>
                    <a:gd name="connsiteX42-10267" fmla="*/ 7812489 w 10306339"/>
                    <a:gd name="connsiteY42-10268" fmla="*/ 121389 h 273871"/>
                    <a:gd name="connsiteX43-10269" fmla="*/ 7956125 w 10306339"/>
                    <a:gd name="connsiteY43-10270" fmla="*/ 158307 h 273871"/>
                    <a:gd name="connsiteX44-10271" fmla="*/ 8184725 w 10306339"/>
                    <a:gd name="connsiteY44-10272" fmla="*/ 158307 h 273871"/>
                    <a:gd name="connsiteX45-10273" fmla="*/ 8375225 w 10306339"/>
                    <a:gd name="connsiteY45-10274" fmla="*/ 132907 h 273871"/>
                    <a:gd name="connsiteX46-10275" fmla="*/ 8743525 w 10306339"/>
                    <a:gd name="connsiteY46-10276" fmla="*/ 247207 h 273871"/>
                    <a:gd name="connsiteX47-10277" fmla="*/ 8946725 w 10306339"/>
                    <a:gd name="connsiteY47-10278" fmla="*/ 158307 h 273871"/>
                    <a:gd name="connsiteX48-10279" fmla="*/ 9111825 w 10306339"/>
                    <a:gd name="connsiteY48-10280" fmla="*/ 234507 h 273871"/>
                    <a:gd name="connsiteX49-10281" fmla="*/ 9184089 w 10306339"/>
                    <a:gd name="connsiteY49-10282" fmla="*/ 216492 h 273871"/>
                    <a:gd name="connsiteX50-10283" fmla="*/ 9276925 w 10306339"/>
                    <a:gd name="connsiteY50-10284" fmla="*/ 272607 h 273871"/>
                    <a:gd name="connsiteX51-10285" fmla="*/ 9492825 w 10306339"/>
                    <a:gd name="connsiteY51-10286" fmla="*/ 221807 h 273871"/>
                    <a:gd name="connsiteX52-10287" fmla="*/ 9545233 w 10306339"/>
                    <a:gd name="connsiteY52-10288" fmla="*/ 153582 h 273871"/>
                    <a:gd name="connsiteX53-10289" fmla="*/ 9708725 w 10306339"/>
                    <a:gd name="connsiteY53-10290" fmla="*/ 183707 h 273871"/>
                    <a:gd name="connsiteX54-10291" fmla="*/ 10115125 w 10306339"/>
                    <a:gd name="connsiteY54-10292" fmla="*/ 196407 h 273871"/>
                    <a:gd name="connsiteX55-10293" fmla="*/ 10306339 w 10306339"/>
                    <a:gd name="connsiteY55-10294" fmla="*/ 96358 h 273871"/>
                    <a:gd name="connsiteX56-10295" fmla="*/ 10302941 w 10306339"/>
                    <a:gd name="connsiteY56-10296" fmla="*/ 0 h 273871"/>
                    <a:gd name="connsiteX57-10297" fmla="*/ 20 w 10306339"/>
                    <a:gd name="connsiteY57-10298" fmla="*/ 3839 h 273871"/>
                    <a:gd name="connsiteX58-10299" fmla="*/ 2708 w 10306339"/>
                    <a:gd name="connsiteY58-10300" fmla="*/ 101009 h 273871"/>
                    <a:gd name="connsiteX0-10301" fmla="*/ 2708 w 10306339"/>
                    <a:gd name="connsiteY0-10302" fmla="*/ 101009 h 290395"/>
                    <a:gd name="connsiteX1-10303" fmla="*/ 107525 w 10306339"/>
                    <a:gd name="connsiteY1-10304" fmla="*/ 196407 h 290395"/>
                    <a:gd name="connsiteX2-10305" fmla="*/ 247225 w 10306339"/>
                    <a:gd name="connsiteY2-10306" fmla="*/ 196407 h 290395"/>
                    <a:gd name="connsiteX3-10307" fmla="*/ 324316 w 10306339"/>
                    <a:gd name="connsiteY3-10308" fmla="*/ 149152 h 290395"/>
                    <a:gd name="connsiteX4-10309" fmla="*/ 450425 w 10306339"/>
                    <a:gd name="connsiteY4-10310" fmla="*/ 209107 h 290395"/>
                    <a:gd name="connsiteX5-10311" fmla="*/ 686180 w 10306339"/>
                    <a:gd name="connsiteY5-10312" fmla="*/ 288852 h 290395"/>
                    <a:gd name="connsiteX6-10313" fmla="*/ 767925 w 10306339"/>
                    <a:gd name="connsiteY6-10314" fmla="*/ 132907 h 290395"/>
                    <a:gd name="connsiteX7-10315" fmla="*/ 920325 w 10306339"/>
                    <a:gd name="connsiteY7-10316" fmla="*/ 132907 h 290395"/>
                    <a:gd name="connsiteX8-10317" fmla="*/ 1034625 w 10306339"/>
                    <a:gd name="connsiteY8-10318" fmla="*/ 234507 h 290395"/>
                    <a:gd name="connsiteX9-10319" fmla="*/ 1098125 w 10306339"/>
                    <a:gd name="connsiteY9-10320" fmla="*/ 183707 h 290395"/>
                    <a:gd name="connsiteX10-10321" fmla="*/ 1161625 w 10306339"/>
                    <a:gd name="connsiteY10-10322" fmla="*/ 132907 h 290395"/>
                    <a:gd name="connsiteX11-10323" fmla="*/ 1237825 w 10306339"/>
                    <a:gd name="connsiteY11-10324" fmla="*/ 145607 h 290395"/>
                    <a:gd name="connsiteX12-10325" fmla="*/ 1275925 w 10306339"/>
                    <a:gd name="connsiteY12-10326" fmla="*/ 107507 h 290395"/>
                    <a:gd name="connsiteX13-10327" fmla="*/ 1377525 w 10306339"/>
                    <a:gd name="connsiteY13-10328" fmla="*/ 145607 h 290395"/>
                    <a:gd name="connsiteX14-10329" fmla="*/ 1441025 w 10306339"/>
                    <a:gd name="connsiteY14-10330" fmla="*/ 171007 h 290395"/>
                    <a:gd name="connsiteX15-10331" fmla="*/ 1511680 w 10306339"/>
                    <a:gd name="connsiteY15-10332" fmla="*/ 115187 h 290395"/>
                    <a:gd name="connsiteX16-10333" fmla="*/ 1606125 w 10306339"/>
                    <a:gd name="connsiteY16-10334" fmla="*/ 171007 h 290395"/>
                    <a:gd name="connsiteX17-10335" fmla="*/ 1910925 w 10306339"/>
                    <a:gd name="connsiteY17-10336" fmla="*/ 158307 h 290395"/>
                    <a:gd name="connsiteX18-10337" fmla="*/ 2016996 w 10306339"/>
                    <a:gd name="connsiteY18-10338" fmla="*/ 129540 h 290395"/>
                    <a:gd name="connsiteX19-10339" fmla="*/ 2114125 w 10306339"/>
                    <a:gd name="connsiteY19-10340" fmla="*/ 158307 h 290395"/>
                    <a:gd name="connsiteX20-10341" fmla="*/ 2304625 w 10306339"/>
                    <a:gd name="connsiteY20-10342" fmla="*/ 132907 h 290395"/>
                    <a:gd name="connsiteX21-10343" fmla="*/ 2495125 w 10306339"/>
                    <a:gd name="connsiteY21-10344" fmla="*/ 183707 h 290395"/>
                    <a:gd name="connsiteX22-10345" fmla="*/ 2660225 w 10306339"/>
                    <a:gd name="connsiteY22-10346" fmla="*/ 94807 h 290395"/>
                    <a:gd name="connsiteX23-10347" fmla="*/ 3130125 w 10306339"/>
                    <a:gd name="connsiteY23-10348" fmla="*/ 145607 h 290395"/>
                    <a:gd name="connsiteX24-10349" fmla="*/ 3765125 w 10306339"/>
                    <a:gd name="connsiteY24-10350" fmla="*/ 120207 h 290395"/>
                    <a:gd name="connsiteX25-10351" fmla="*/ 4082625 w 10306339"/>
                    <a:gd name="connsiteY25-10352" fmla="*/ 171007 h 290395"/>
                    <a:gd name="connsiteX26-10353" fmla="*/ 4349325 w 10306339"/>
                    <a:gd name="connsiteY26-10354" fmla="*/ 171007 h 290395"/>
                    <a:gd name="connsiteX27-10355" fmla="*/ 4527125 w 10306339"/>
                    <a:gd name="connsiteY27-10356" fmla="*/ 94807 h 290395"/>
                    <a:gd name="connsiteX28-10357" fmla="*/ 4781125 w 10306339"/>
                    <a:gd name="connsiteY28-10358" fmla="*/ 145607 h 290395"/>
                    <a:gd name="connsiteX29-10359" fmla="*/ 4933525 w 10306339"/>
                    <a:gd name="connsiteY29-10360" fmla="*/ 82107 h 290395"/>
                    <a:gd name="connsiteX30-10361" fmla="*/ 5162125 w 10306339"/>
                    <a:gd name="connsiteY30-10362" fmla="*/ 247207 h 290395"/>
                    <a:gd name="connsiteX31-10363" fmla="*/ 5466925 w 10306339"/>
                    <a:gd name="connsiteY31-10364" fmla="*/ 94807 h 290395"/>
                    <a:gd name="connsiteX32-10365" fmla="*/ 5720925 w 10306339"/>
                    <a:gd name="connsiteY32-10366" fmla="*/ 196407 h 290395"/>
                    <a:gd name="connsiteX33-10367" fmla="*/ 5886025 w 10306339"/>
                    <a:gd name="connsiteY33-10368" fmla="*/ 171007 h 290395"/>
                    <a:gd name="connsiteX34-10369" fmla="*/ 6101925 w 10306339"/>
                    <a:gd name="connsiteY34-10370" fmla="*/ 82107 h 290395"/>
                    <a:gd name="connsiteX35-10371" fmla="*/ 6444825 w 10306339"/>
                    <a:gd name="connsiteY35-10372" fmla="*/ 120207 h 290395"/>
                    <a:gd name="connsiteX36-10373" fmla="*/ 6800425 w 10306339"/>
                    <a:gd name="connsiteY36-10374" fmla="*/ 107507 h 290395"/>
                    <a:gd name="connsiteX37-10375" fmla="*/ 6965525 w 10306339"/>
                    <a:gd name="connsiteY37-10376" fmla="*/ 94807 h 290395"/>
                    <a:gd name="connsiteX38-10377" fmla="*/ 7092525 w 10306339"/>
                    <a:gd name="connsiteY38-10378" fmla="*/ 183707 h 290395"/>
                    <a:gd name="connsiteX39-10379" fmla="*/ 7244925 w 10306339"/>
                    <a:gd name="connsiteY39-10380" fmla="*/ 120207 h 290395"/>
                    <a:gd name="connsiteX40-10381" fmla="*/ 7473525 w 10306339"/>
                    <a:gd name="connsiteY40-10382" fmla="*/ 183707 h 290395"/>
                    <a:gd name="connsiteX41-10383" fmla="*/ 7740225 w 10306339"/>
                    <a:gd name="connsiteY41-10384" fmla="*/ 158307 h 290395"/>
                    <a:gd name="connsiteX42-10385" fmla="*/ 7812489 w 10306339"/>
                    <a:gd name="connsiteY42-10386" fmla="*/ 121389 h 290395"/>
                    <a:gd name="connsiteX43-10387" fmla="*/ 7956125 w 10306339"/>
                    <a:gd name="connsiteY43-10388" fmla="*/ 158307 h 290395"/>
                    <a:gd name="connsiteX44-10389" fmla="*/ 8184725 w 10306339"/>
                    <a:gd name="connsiteY44-10390" fmla="*/ 158307 h 290395"/>
                    <a:gd name="connsiteX45-10391" fmla="*/ 8375225 w 10306339"/>
                    <a:gd name="connsiteY45-10392" fmla="*/ 132907 h 290395"/>
                    <a:gd name="connsiteX46-10393" fmla="*/ 8743525 w 10306339"/>
                    <a:gd name="connsiteY46-10394" fmla="*/ 247207 h 290395"/>
                    <a:gd name="connsiteX47-10395" fmla="*/ 8946725 w 10306339"/>
                    <a:gd name="connsiteY47-10396" fmla="*/ 158307 h 290395"/>
                    <a:gd name="connsiteX48-10397" fmla="*/ 9111825 w 10306339"/>
                    <a:gd name="connsiteY48-10398" fmla="*/ 234507 h 290395"/>
                    <a:gd name="connsiteX49-10399" fmla="*/ 9184089 w 10306339"/>
                    <a:gd name="connsiteY49-10400" fmla="*/ 216492 h 290395"/>
                    <a:gd name="connsiteX50-10401" fmla="*/ 9276925 w 10306339"/>
                    <a:gd name="connsiteY50-10402" fmla="*/ 272607 h 290395"/>
                    <a:gd name="connsiteX51-10403" fmla="*/ 9492825 w 10306339"/>
                    <a:gd name="connsiteY51-10404" fmla="*/ 221807 h 290395"/>
                    <a:gd name="connsiteX52-10405" fmla="*/ 9545233 w 10306339"/>
                    <a:gd name="connsiteY52-10406" fmla="*/ 153582 h 290395"/>
                    <a:gd name="connsiteX53-10407" fmla="*/ 9708725 w 10306339"/>
                    <a:gd name="connsiteY53-10408" fmla="*/ 183707 h 290395"/>
                    <a:gd name="connsiteX54-10409" fmla="*/ 10115125 w 10306339"/>
                    <a:gd name="connsiteY54-10410" fmla="*/ 196407 h 290395"/>
                    <a:gd name="connsiteX55-10411" fmla="*/ 10306339 w 10306339"/>
                    <a:gd name="connsiteY55-10412" fmla="*/ 96358 h 290395"/>
                    <a:gd name="connsiteX56-10413" fmla="*/ 10302941 w 10306339"/>
                    <a:gd name="connsiteY56-10414" fmla="*/ 0 h 290395"/>
                    <a:gd name="connsiteX57-10415" fmla="*/ 20 w 10306339"/>
                    <a:gd name="connsiteY57-10416" fmla="*/ 3839 h 290395"/>
                    <a:gd name="connsiteX58-10417" fmla="*/ 2708 w 10306339"/>
                    <a:gd name="connsiteY58-10418" fmla="*/ 101009 h 290395"/>
                    <a:gd name="connsiteX0-10419" fmla="*/ 2708 w 10306339"/>
                    <a:gd name="connsiteY0-10420" fmla="*/ 101009 h 273871"/>
                    <a:gd name="connsiteX1-10421" fmla="*/ 107525 w 10306339"/>
                    <a:gd name="connsiteY1-10422" fmla="*/ 196407 h 273871"/>
                    <a:gd name="connsiteX2-10423" fmla="*/ 247225 w 10306339"/>
                    <a:gd name="connsiteY2-10424" fmla="*/ 196407 h 273871"/>
                    <a:gd name="connsiteX3-10425" fmla="*/ 324316 w 10306339"/>
                    <a:gd name="connsiteY3-10426" fmla="*/ 149152 h 273871"/>
                    <a:gd name="connsiteX4-10427" fmla="*/ 450425 w 10306339"/>
                    <a:gd name="connsiteY4-10428" fmla="*/ 209107 h 273871"/>
                    <a:gd name="connsiteX5-10429" fmla="*/ 671871 w 10306339"/>
                    <a:gd name="connsiteY5-10430" fmla="*/ 243367 h 273871"/>
                    <a:gd name="connsiteX6-10431" fmla="*/ 767925 w 10306339"/>
                    <a:gd name="connsiteY6-10432" fmla="*/ 132907 h 273871"/>
                    <a:gd name="connsiteX7-10433" fmla="*/ 920325 w 10306339"/>
                    <a:gd name="connsiteY7-10434" fmla="*/ 132907 h 273871"/>
                    <a:gd name="connsiteX8-10435" fmla="*/ 1034625 w 10306339"/>
                    <a:gd name="connsiteY8-10436" fmla="*/ 234507 h 273871"/>
                    <a:gd name="connsiteX9-10437" fmla="*/ 1098125 w 10306339"/>
                    <a:gd name="connsiteY9-10438" fmla="*/ 183707 h 273871"/>
                    <a:gd name="connsiteX10-10439" fmla="*/ 1161625 w 10306339"/>
                    <a:gd name="connsiteY10-10440" fmla="*/ 132907 h 273871"/>
                    <a:gd name="connsiteX11-10441" fmla="*/ 1237825 w 10306339"/>
                    <a:gd name="connsiteY11-10442" fmla="*/ 145607 h 273871"/>
                    <a:gd name="connsiteX12-10443" fmla="*/ 1275925 w 10306339"/>
                    <a:gd name="connsiteY12-10444" fmla="*/ 107507 h 273871"/>
                    <a:gd name="connsiteX13-10445" fmla="*/ 1377525 w 10306339"/>
                    <a:gd name="connsiteY13-10446" fmla="*/ 145607 h 273871"/>
                    <a:gd name="connsiteX14-10447" fmla="*/ 1441025 w 10306339"/>
                    <a:gd name="connsiteY14-10448" fmla="*/ 171007 h 273871"/>
                    <a:gd name="connsiteX15-10449" fmla="*/ 1511680 w 10306339"/>
                    <a:gd name="connsiteY15-10450" fmla="*/ 115187 h 273871"/>
                    <a:gd name="connsiteX16-10451" fmla="*/ 1606125 w 10306339"/>
                    <a:gd name="connsiteY16-10452" fmla="*/ 171007 h 273871"/>
                    <a:gd name="connsiteX17-10453" fmla="*/ 1910925 w 10306339"/>
                    <a:gd name="connsiteY17-10454" fmla="*/ 158307 h 273871"/>
                    <a:gd name="connsiteX18-10455" fmla="*/ 2016996 w 10306339"/>
                    <a:gd name="connsiteY18-10456" fmla="*/ 129540 h 273871"/>
                    <a:gd name="connsiteX19-10457" fmla="*/ 2114125 w 10306339"/>
                    <a:gd name="connsiteY19-10458" fmla="*/ 158307 h 273871"/>
                    <a:gd name="connsiteX20-10459" fmla="*/ 2304625 w 10306339"/>
                    <a:gd name="connsiteY20-10460" fmla="*/ 132907 h 273871"/>
                    <a:gd name="connsiteX21-10461" fmla="*/ 2495125 w 10306339"/>
                    <a:gd name="connsiteY21-10462" fmla="*/ 183707 h 273871"/>
                    <a:gd name="connsiteX22-10463" fmla="*/ 2660225 w 10306339"/>
                    <a:gd name="connsiteY22-10464" fmla="*/ 94807 h 273871"/>
                    <a:gd name="connsiteX23-10465" fmla="*/ 3130125 w 10306339"/>
                    <a:gd name="connsiteY23-10466" fmla="*/ 145607 h 273871"/>
                    <a:gd name="connsiteX24-10467" fmla="*/ 3765125 w 10306339"/>
                    <a:gd name="connsiteY24-10468" fmla="*/ 120207 h 273871"/>
                    <a:gd name="connsiteX25-10469" fmla="*/ 4082625 w 10306339"/>
                    <a:gd name="connsiteY25-10470" fmla="*/ 171007 h 273871"/>
                    <a:gd name="connsiteX26-10471" fmla="*/ 4349325 w 10306339"/>
                    <a:gd name="connsiteY26-10472" fmla="*/ 171007 h 273871"/>
                    <a:gd name="connsiteX27-10473" fmla="*/ 4527125 w 10306339"/>
                    <a:gd name="connsiteY27-10474" fmla="*/ 94807 h 273871"/>
                    <a:gd name="connsiteX28-10475" fmla="*/ 4781125 w 10306339"/>
                    <a:gd name="connsiteY28-10476" fmla="*/ 145607 h 273871"/>
                    <a:gd name="connsiteX29-10477" fmla="*/ 4933525 w 10306339"/>
                    <a:gd name="connsiteY29-10478" fmla="*/ 82107 h 273871"/>
                    <a:gd name="connsiteX30-10479" fmla="*/ 5162125 w 10306339"/>
                    <a:gd name="connsiteY30-10480" fmla="*/ 247207 h 273871"/>
                    <a:gd name="connsiteX31-10481" fmla="*/ 5466925 w 10306339"/>
                    <a:gd name="connsiteY31-10482" fmla="*/ 94807 h 273871"/>
                    <a:gd name="connsiteX32-10483" fmla="*/ 5720925 w 10306339"/>
                    <a:gd name="connsiteY32-10484" fmla="*/ 196407 h 273871"/>
                    <a:gd name="connsiteX33-10485" fmla="*/ 5886025 w 10306339"/>
                    <a:gd name="connsiteY33-10486" fmla="*/ 171007 h 273871"/>
                    <a:gd name="connsiteX34-10487" fmla="*/ 6101925 w 10306339"/>
                    <a:gd name="connsiteY34-10488" fmla="*/ 82107 h 273871"/>
                    <a:gd name="connsiteX35-10489" fmla="*/ 6444825 w 10306339"/>
                    <a:gd name="connsiteY35-10490" fmla="*/ 120207 h 273871"/>
                    <a:gd name="connsiteX36-10491" fmla="*/ 6800425 w 10306339"/>
                    <a:gd name="connsiteY36-10492" fmla="*/ 107507 h 273871"/>
                    <a:gd name="connsiteX37-10493" fmla="*/ 6965525 w 10306339"/>
                    <a:gd name="connsiteY37-10494" fmla="*/ 94807 h 273871"/>
                    <a:gd name="connsiteX38-10495" fmla="*/ 7092525 w 10306339"/>
                    <a:gd name="connsiteY38-10496" fmla="*/ 183707 h 273871"/>
                    <a:gd name="connsiteX39-10497" fmla="*/ 7244925 w 10306339"/>
                    <a:gd name="connsiteY39-10498" fmla="*/ 120207 h 273871"/>
                    <a:gd name="connsiteX40-10499" fmla="*/ 7473525 w 10306339"/>
                    <a:gd name="connsiteY40-10500" fmla="*/ 183707 h 273871"/>
                    <a:gd name="connsiteX41-10501" fmla="*/ 7740225 w 10306339"/>
                    <a:gd name="connsiteY41-10502" fmla="*/ 158307 h 273871"/>
                    <a:gd name="connsiteX42-10503" fmla="*/ 7812489 w 10306339"/>
                    <a:gd name="connsiteY42-10504" fmla="*/ 121389 h 273871"/>
                    <a:gd name="connsiteX43-10505" fmla="*/ 7956125 w 10306339"/>
                    <a:gd name="connsiteY43-10506" fmla="*/ 158307 h 273871"/>
                    <a:gd name="connsiteX44-10507" fmla="*/ 8184725 w 10306339"/>
                    <a:gd name="connsiteY44-10508" fmla="*/ 158307 h 273871"/>
                    <a:gd name="connsiteX45-10509" fmla="*/ 8375225 w 10306339"/>
                    <a:gd name="connsiteY45-10510" fmla="*/ 132907 h 273871"/>
                    <a:gd name="connsiteX46-10511" fmla="*/ 8743525 w 10306339"/>
                    <a:gd name="connsiteY46-10512" fmla="*/ 247207 h 273871"/>
                    <a:gd name="connsiteX47-10513" fmla="*/ 8946725 w 10306339"/>
                    <a:gd name="connsiteY47-10514" fmla="*/ 158307 h 273871"/>
                    <a:gd name="connsiteX48-10515" fmla="*/ 9111825 w 10306339"/>
                    <a:gd name="connsiteY48-10516" fmla="*/ 234507 h 273871"/>
                    <a:gd name="connsiteX49-10517" fmla="*/ 9184089 w 10306339"/>
                    <a:gd name="connsiteY49-10518" fmla="*/ 216492 h 273871"/>
                    <a:gd name="connsiteX50-10519" fmla="*/ 9276925 w 10306339"/>
                    <a:gd name="connsiteY50-10520" fmla="*/ 272607 h 273871"/>
                    <a:gd name="connsiteX51-10521" fmla="*/ 9492825 w 10306339"/>
                    <a:gd name="connsiteY51-10522" fmla="*/ 221807 h 273871"/>
                    <a:gd name="connsiteX52-10523" fmla="*/ 9545233 w 10306339"/>
                    <a:gd name="connsiteY52-10524" fmla="*/ 153582 h 273871"/>
                    <a:gd name="connsiteX53-10525" fmla="*/ 9708725 w 10306339"/>
                    <a:gd name="connsiteY53-10526" fmla="*/ 183707 h 273871"/>
                    <a:gd name="connsiteX54-10527" fmla="*/ 10115125 w 10306339"/>
                    <a:gd name="connsiteY54-10528" fmla="*/ 196407 h 273871"/>
                    <a:gd name="connsiteX55-10529" fmla="*/ 10306339 w 10306339"/>
                    <a:gd name="connsiteY55-10530" fmla="*/ 96358 h 273871"/>
                    <a:gd name="connsiteX56-10531" fmla="*/ 10302941 w 10306339"/>
                    <a:gd name="connsiteY56-10532" fmla="*/ 0 h 273871"/>
                    <a:gd name="connsiteX57-10533" fmla="*/ 20 w 10306339"/>
                    <a:gd name="connsiteY57-10534" fmla="*/ 3839 h 273871"/>
                    <a:gd name="connsiteX58-10535" fmla="*/ 2708 w 10306339"/>
                    <a:gd name="connsiteY58-10536" fmla="*/ 101009 h 273871"/>
                    <a:gd name="connsiteX0-10537" fmla="*/ 2708 w 10306339"/>
                    <a:gd name="connsiteY0-10538" fmla="*/ 101009 h 273871"/>
                    <a:gd name="connsiteX1-10539" fmla="*/ 107525 w 10306339"/>
                    <a:gd name="connsiteY1-10540" fmla="*/ 196407 h 273871"/>
                    <a:gd name="connsiteX2-10541" fmla="*/ 247225 w 10306339"/>
                    <a:gd name="connsiteY2-10542" fmla="*/ 196407 h 273871"/>
                    <a:gd name="connsiteX3-10543" fmla="*/ 324316 w 10306339"/>
                    <a:gd name="connsiteY3-10544" fmla="*/ 149152 h 273871"/>
                    <a:gd name="connsiteX4-10545" fmla="*/ 450425 w 10306339"/>
                    <a:gd name="connsiteY4-10546" fmla="*/ 209107 h 273871"/>
                    <a:gd name="connsiteX5-10547" fmla="*/ 671871 w 10306339"/>
                    <a:gd name="connsiteY5-10548" fmla="*/ 243367 h 273871"/>
                    <a:gd name="connsiteX6-10549" fmla="*/ 767925 w 10306339"/>
                    <a:gd name="connsiteY6-10550" fmla="*/ 132907 h 273871"/>
                    <a:gd name="connsiteX7-10551" fmla="*/ 920325 w 10306339"/>
                    <a:gd name="connsiteY7-10552" fmla="*/ 132907 h 273871"/>
                    <a:gd name="connsiteX8-10553" fmla="*/ 1034625 w 10306339"/>
                    <a:gd name="connsiteY8-10554" fmla="*/ 234507 h 273871"/>
                    <a:gd name="connsiteX9-10555" fmla="*/ 1098125 w 10306339"/>
                    <a:gd name="connsiteY9-10556" fmla="*/ 183707 h 273871"/>
                    <a:gd name="connsiteX10-10557" fmla="*/ 1161625 w 10306339"/>
                    <a:gd name="connsiteY10-10558" fmla="*/ 132907 h 273871"/>
                    <a:gd name="connsiteX11-10559" fmla="*/ 1237825 w 10306339"/>
                    <a:gd name="connsiteY11-10560" fmla="*/ 145607 h 273871"/>
                    <a:gd name="connsiteX12-10561" fmla="*/ 1275925 w 10306339"/>
                    <a:gd name="connsiteY12-10562" fmla="*/ 107507 h 273871"/>
                    <a:gd name="connsiteX13-10563" fmla="*/ 1377525 w 10306339"/>
                    <a:gd name="connsiteY13-10564" fmla="*/ 145607 h 273871"/>
                    <a:gd name="connsiteX14-10565" fmla="*/ 1441025 w 10306339"/>
                    <a:gd name="connsiteY14-10566" fmla="*/ 171007 h 273871"/>
                    <a:gd name="connsiteX15-10567" fmla="*/ 1511680 w 10306339"/>
                    <a:gd name="connsiteY15-10568" fmla="*/ 115187 h 273871"/>
                    <a:gd name="connsiteX16-10569" fmla="*/ 1606125 w 10306339"/>
                    <a:gd name="connsiteY16-10570" fmla="*/ 171007 h 273871"/>
                    <a:gd name="connsiteX17-10571" fmla="*/ 1910925 w 10306339"/>
                    <a:gd name="connsiteY17-10572" fmla="*/ 158307 h 273871"/>
                    <a:gd name="connsiteX18-10573" fmla="*/ 2016996 w 10306339"/>
                    <a:gd name="connsiteY18-10574" fmla="*/ 129540 h 273871"/>
                    <a:gd name="connsiteX19-10575" fmla="*/ 2114125 w 10306339"/>
                    <a:gd name="connsiteY19-10576" fmla="*/ 158307 h 273871"/>
                    <a:gd name="connsiteX20-10577" fmla="*/ 2304625 w 10306339"/>
                    <a:gd name="connsiteY20-10578" fmla="*/ 132907 h 273871"/>
                    <a:gd name="connsiteX21-10579" fmla="*/ 2495125 w 10306339"/>
                    <a:gd name="connsiteY21-10580" fmla="*/ 183707 h 273871"/>
                    <a:gd name="connsiteX22-10581" fmla="*/ 2660225 w 10306339"/>
                    <a:gd name="connsiteY22-10582" fmla="*/ 94807 h 273871"/>
                    <a:gd name="connsiteX23-10583" fmla="*/ 3130125 w 10306339"/>
                    <a:gd name="connsiteY23-10584" fmla="*/ 145607 h 273871"/>
                    <a:gd name="connsiteX24-10585" fmla="*/ 3765125 w 10306339"/>
                    <a:gd name="connsiteY24-10586" fmla="*/ 120207 h 273871"/>
                    <a:gd name="connsiteX25-10587" fmla="*/ 4082625 w 10306339"/>
                    <a:gd name="connsiteY25-10588" fmla="*/ 171007 h 273871"/>
                    <a:gd name="connsiteX26-10589" fmla="*/ 4349325 w 10306339"/>
                    <a:gd name="connsiteY26-10590" fmla="*/ 171007 h 273871"/>
                    <a:gd name="connsiteX27-10591" fmla="*/ 4527125 w 10306339"/>
                    <a:gd name="connsiteY27-10592" fmla="*/ 94807 h 273871"/>
                    <a:gd name="connsiteX28-10593" fmla="*/ 4781125 w 10306339"/>
                    <a:gd name="connsiteY28-10594" fmla="*/ 145607 h 273871"/>
                    <a:gd name="connsiteX29-10595" fmla="*/ 4933525 w 10306339"/>
                    <a:gd name="connsiteY29-10596" fmla="*/ 82107 h 273871"/>
                    <a:gd name="connsiteX30-10597" fmla="*/ 5162125 w 10306339"/>
                    <a:gd name="connsiteY30-10598" fmla="*/ 247207 h 273871"/>
                    <a:gd name="connsiteX31-10599" fmla="*/ 5466925 w 10306339"/>
                    <a:gd name="connsiteY31-10600" fmla="*/ 94807 h 273871"/>
                    <a:gd name="connsiteX32-10601" fmla="*/ 5720925 w 10306339"/>
                    <a:gd name="connsiteY32-10602" fmla="*/ 196407 h 273871"/>
                    <a:gd name="connsiteX33-10603" fmla="*/ 5886025 w 10306339"/>
                    <a:gd name="connsiteY33-10604" fmla="*/ 171007 h 273871"/>
                    <a:gd name="connsiteX34-10605" fmla="*/ 6101925 w 10306339"/>
                    <a:gd name="connsiteY34-10606" fmla="*/ 82107 h 273871"/>
                    <a:gd name="connsiteX35-10607" fmla="*/ 6444825 w 10306339"/>
                    <a:gd name="connsiteY35-10608" fmla="*/ 120207 h 273871"/>
                    <a:gd name="connsiteX36-10609" fmla="*/ 6800425 w 10306339"/>
                    <a:gd name="connsiteY36-10610" fmla="*/ 107507 h 273871"/>
                    <a:gd name="connsiteX37-10611" fmla="*/ 6965525 w 10306339"/>
                    <a:gd name="connsiteY37-10612" fmla="*/ 94807 h 273871"/>
                    <a:gd name="connsiteX38-10613" fmla="*/ 7092525 w 10306339"/>
                    <a:gd name="connsiteY38-10614" fmla="*/ 183707 h 273871"/>
                    <a:gd name="connsiteX39-10615" fmla="*/ 7244925 w 10306339"/>
                    <a:gd name="connsiteY39-10616" fmla="*/ 120207 h 273871"/>
                    <a:gd name="connsiteX40-10617" fmla="*/ 7473525 w 10306339"/>
                    <a:gd name="connsiteY40-10618" fmla="*/ 183707 h 273871"/>
                    <a:gd name="connsiteX41-10619" fmla="*/ 7740225 w 10306339"/>
                    <a:gd name="connsiteY41-10620" fmla="*/ 158307 h 273871"/>
                    <a:gd name="connsiteX42-10621" fmla="*/ 7812489 w 10306339"/>
                    <a:gd name="connsiteY42-10622" fmla="*/ 121389 h 273871"/>
                    <a:gd name="connsiteX43-10623" fmla="*/ 7956125 w 10306339"/>
                    <a:gd name="connsiteY43-10624" fmla="*/ 158307 h 273871"/>
                    <a:gd name="connsiteX44-10625" fmla="*/ 8184725 w 10306339"/>
                    <a:gd name="connsiteY44-10626" fmla="*/ 158307 h 273871"/>
                    <a:gd name="connsiteX45-10627" fmla="*/ 8375225 w 10306339"/>
                    <a:gd name="connsiteY45-10628" fmla="*/ 132907 h 273871"/>
                    <a:gd name="connsiteX46-10629" fmla="*/ 8743525 w 10306339"/>
                    <a:gd name="connsiteY46-10630" fmla="*/ 247207 h 273871"/>
                    <a:gd name="connsiteX47-10631" fmla="*/ 8946725 w 10306339"/>
                    <a:gd name="connsiteY47-10632" fmla="*/ 158307 h 273871"/>
                    <a:gd name="connsiteX48-10633" fmla="*/ 9111825 w 10306339"/>
                    <a:gd name="connsiteY48-10634" fmla="*/ 234507 h 273871"/>
                    <a:gd name="connsiteX49-10635" fmla="*/ 9184089 w 10306339"/>
                    <a:gd name="connsiteY49-10636" fmla="*/ 216492 h 273871"/>
                    <a:gd name="connsiteX50-10637" fmla="*/ 9276925 w 10306339"/>
                    <a:gd name="connsiteY50-10638" fmla="*/ 272607 h 273871"/>
                    <a:gd name="connsiteX51-10639" fmla="*/ 9492825 w 10306339"/>
                    <a:gd name="connsiteY51-10640" fmla="*/ 221807 h 273871"/>
                    <a:gd name="connsiteX52-10641" fmla="*/ 9545233 w 10306339"/>
                    <a:gd name="connsiteY52-10642" fmla="*/ 153582 h 273871"/>
                    <a:gd name="connsiteX53-10643" fmla="*/ 9708725 w 10306339"/>
                    <a:gd name="connsiteY53-10644" fmla="*/ 183707 h 273871"/>
                    <a:gd name="connsiteX54-10645" fmla="*/ 10115125 w 10306339"/>
                    <a:gd name="connsiteY54-10646" fmla="*/ 196407 h 273871"/>
                    <a:gd name="connsiteX55-10647" fmla="*/ 10306339 w 10306339"/>
                    <a:gd name="connsiteY55-10648" fmla="*/ 96358 h 273871"/>
                    <a:gd name="connsiteX56-10649" fmla="*/ 10302941 w 10306339"/>
                    <a:gd name="connsiteY56-10650" fmla="*/ 0 h 273871"/>
                    <a:gd name="connsiteX57-10651" fmla="*/ 20 w 10306339"/>
                    <a:gd name="connsiteY57-10652" fmla="*/ 3839 h 273871"/>
                    <a:gd name="connsiteX58-10653" fmla="*/ 2708 w 10306339"/>
                    <a:gd name="connsiteY58-10654" fmla="*/ 101009 h 273871"/>
                    <a:gd name="connsiteX0-10655" fmla="*/ 2708 w 10306339"/>
                    <a:gd name="connsiteY0-10656" fmla="*/ 101009 h 273871"/>
                    <a:gd name="connsiteX1-10657" fmla="*/ 107525 w 10306339"/>
                    <a:gd name="connsiteY1-10658" fmla="*/ 196407 h 273871"/>
                    <a:gd name="connsiteX2-10659" fmla="*/ 247225 w 10306339"/>
                    <a:gd name="connsiteY2-10660" fmla="*/ 196407 h 273871"/>
                    <a:gd name="connsiteX3-10661" fmla="*/ 324316 w 10306339"/>
                    <a:gd name="connsiteY3-10662" fmla="*/ 149152 h 273871"/>
                    <a:gd name="connsiteX4-10663" fmla="*/ 450425 w 10306339"/>
                    <a:gd name="connsiteY4-10664" fmla="*/ 209107 h 273871"/>
                    <a:gd name="connsiteX5-10665" fmla="*/ 671871 w 10306339"/>
                    <a:gd name="connsiteY5-10666" fmla="*/ 243367 h 273871"/>
                    <a:gd name="connsiteX6-10667" fmla="*/ 767925 w 10306339"/>
                    <a:gd name="connsiteY6-10668" fmla="*/ 132907 h 273871"/>
                    <a:gd name="connsiteX7-10669" fmla="*/ 920325 w 10306339"/>
                    <a:gd name="connsiteY7-10670" fmla="*/ 132907 h 273871"/>
                    <a:gd name="connsiteX8-10671" fmla="*/ 1034625 w 10306339"/>
                    <a:gd name="connsiteY8-10672" fmla="*/ 234507 h 273871"/>
                    <a:gd name="connsiteX9-10673" fmla="*/ 1098125 w 10306339"/>
                    <a:gd name="connsiteY9-10674" fmla="*/ 183707 h 273871"/>
                    <a:gd name="connsiteX10-10675" fmla="*/ 1161625 w 10306339"/>
                    <a:gd name="connsiteY10-10676" fmla="*/ 132907 h 273871"/>
                    <a:gd name="connsiteX11-10677" fmla="*/ 1237825 w 10306339"/>
                    <a:gd name="connsiteY11-10678" fmla="*/ 145607 h 273871"/>
                    <a:gd name="connsiteX12-10679" fmla="*/ 1275925 w 10306339"/>
                    <a:gd name="connsiteY12-10680" fmla="*/ 107507 h 273871"/>
                    <a:gd name="connsiteX13-10681" fmla="*/ 1377525 w 10306339"/>
                    <a:gd name="connsiteY13-10682" fmla="*/ 145607 h 273871"/>
                    <a:gd name="connsiteX14-10683" fmla="*/ 1441025 w 10306339"/>
                    <a:gd name="connsiteY14-10684" fmla="*/ 171007 h 273871"/>
                    <a:gd name="connsiteX15-10685" fmla="*/ 1511680 w 10306339"/>
                    <a:gd name="connsiteY15-10686" fmla="*/ 115187 h 273871"/>
                    <a:gd name="connsiteX16-10687" fmla="*/ 1606125 w 10306339"/>
                    <a:gd name="connsiteY16-10688" fmla="*/ 171007 h 273871"/>
                    <a:gd name="connsiteX17-10689" fmla="*/ 1910925 w 10306339"/>
                    <a:gd name="connsiteY17-10690" fmla="*/ 158307 h 273871"/>
                    <a:gd name="connsiteX18-10691" fmla="*/ 2016996 w 10306339"/>
                    <a:gd name="connsiteY18-10692" fmla="*/ 129540 h 273871"/>
                    <a:gd name="connsiteX19-10693" fmla="*/ 2114125 w 10306339"/>
                    <a:gd name="connsiteY19-10694" fmla="*/ 158307 h 273871"/>
                    <a:gd name="connsiteX20-10695" fmla="*/ 2304625 w 10306339"/>
                    <a:gd name="connsiteY20-10696" fmla="*/ 132907 h 273871"/>
                    <a:gd name="connsiteX21-10697" fmla="*/ 2495125 w 10306339"/>
                    <a:gd name="connsiteY21-10698" fmla="*/ 183707 h 273871"/>
                    <a:gd name="connsiteX22-10699" fmla="*/ 2660225 w 10306339"/>
                    <a:gd name="connsiteY22-10700" fmla="*/ 94807 h 273871"/>
                    <a:gd name="connsiteX23-10701" fmla="*/ 3130125 w 10306339"/>
                    <a:gd name="connsiteY23-10702" fmla="*/ 145607 h 273871"/>
                    <a:gd name="connsiteX24-10703" fmla="*/ 3765125 w 10306339"/>
                    <a:gd name="connsiteY24-10704" fmla="*/ 120207 h 273871"/>
                    <a:gd name="connsiteX25-10705" fmla="*/ 4082625 w 10306339"/>
                    <a:gd name="connsiteY25-10706" fmla="*/ 171007 h 273871"/>
                    <a:gd name="connsiteX26-10707" fmla="*/ 4349325 w 10306339"/>
                    <a:gd name="connsiteY26-10708" fmla="*/ 171007 h 273871"/>
                    <a:gd name="connsiteX27-10709" fmla="*/ 4527125 w 10306339"/>
                    <a:gd name="connsiteY27-10710" fmla="*/ 94807 h 273871"/>
                    <a:gd name="connsiteX28-10711" fmla="*/ 4781125 w 10306339"/>
                    <a:gd name="connsiteY28-10712" fmla="*/ 145607 h 273871"/>
                    <a:gd name="connsiteX29-10713" fmla="*/ 4933525 w 10306339"/>
                    <a:gd name="connsiteY29-10714" fmla="*/ 82107 h 273871"/>
                    <a:gd name="connsiteX30-10715" fmla="*/ 5162125 w 10306339"/>
                    <a:gd name="connsiteY30-10716" fmla="*/ 247207 h 273871"/>
                    <a:gd name="connsiteX31-10717" fmla="*/ 5466925 w 10306339"/>
                    <a:gd name="connsiteY31-10718" fmla="*/ 94807 h 273871"/>
                    <a:gd name="connsiteX32-10719" fmla="*/ 5720925 w 10306339"/>
                    <a:gd name="connsiteY32-10720" fmla="*/ 196407 h 273871"/>
                    <a:gd name="connsiteX33-10721" fmla="*/ 5886025 w 10306339"/>
                    <a:gd name="connsiteY33-10722" fmla="*/ 171007 h 273871"/>
                    <a:gd name="connsiteX34-10723" fmla="*/ 6101925 w 10306339"/>
                    <a:gd name="connsiteY34-10724" fmla="*/ 82107 h 273871"/>
                    <a:gd name="connsiteX35-10725" fmla="*/ 6444825 w 10306339"/>
                    <a:gd name="connsiteY35-10726" fmla="*/ 120207 h 273871"/>
                    <a:gd name="connsiteX36-10727" fmla="*/ 6800425 w 10306339"/>
                    <a:gd name="connsiteY36-10728" fmla="*/ 107507 h 273871"/>
                    <a:gd name="connsiteX37-10729" fmla="*/ 6965525 w 10306339"/>
                    <a:gd name="connsiteY37-10730" fmla="*/ 94807 h 273871"/>
                    <a:gd name="connsiteX38-10731" fmla="*/ 7092525 w 10306339"/>
                    <a:gd name="connsiteY38-10732" fmla="*/ 183707 h 273871"/>
                    <a:gd name="connsiteX39-10733" fmla="*/ 7244925 w 10306339"/>
                    <a:gd name="connsiteY39-10734" fmla="*/ 120207 h 273871"/>
                    <a:gd name="connsiteX40-10735" fmla="*/ 7473525 w 10306339"/>
                    <a:gd name="connsiteY40-10736" fmla="*/ 183707 h 273871"/>
                    <a:gd name="connsiteX41-10737" fmla="*/ 7740225 w 10306339"/>
                    <a:gd name="connsiteY41-10738" fmla="*/ 158307 h 273871"/>
                    <a:gd name="connsiteX42-10739" fmla="*/ 7812489 w 10306339"/>
                    <a:gd name="connsiteY42-10740" fmla="*/ 121389 h 273871"/>
                    <a:gd name="connsiteX43-10741" fmla="*/ 7956125 w 10306339"/>
                    <a:gd name="connsiteY43-10742" fmla="*/ 158307 h 273871"/>
                    <a:gd name="connsiteX44-10743" fmla="*/ 8184725 w 10306339"/>
                    <a:gd name="connsiteY44-10744" fmla="*/ 158307 h 273871"/>
                    <a:gd name="connsiteX45-10745" fmla="*/ 8375225 w 10306339"/>
                    <a:gd name="connsiteY45-10746" fmla="*/ 132907 h 273871"/>
                    <a:gd name="connsiteX46-10747" fmla="*/ 8743525 w 10306339"/>
                    <a:gd name="connsiteY46-10748" fmla="*/ 247207 h 273871"/>
                    <a:gd name="connsiteX47-10749" fmla="*/ 8946725 w 10306339"/>
                    <a:gd name="connsiteY47-10750" fmla="*/ 158307 h 273871"/>
                    <a:gd name="connsiteX48-10751" fmla="*/ 9111825 w 10306339"/>
                    <a:gd name="connsiteY48-10752" fmla="*/ 234507 h 273871"/>
                    <a:gd name="connsiteX49-10753" fmla="*/ 9184089 w 10306339"/>
                    <a:gd name="connsiteY49-10754" fmla="*/ 216492 h 273871"/>
                    <a:gd name="connsiteX50-10755" fmla="*/ 9276925 w 10306339"/>
                    <a:gd name="connsiteY50-10756" fmla="*/ 272607 h 273871"/>
                    <a:gd name="connsiteX51-10757" fmla="*/ 9492825 w 10306339"/>
                    <a:gd name="connsiteY51-10758" fmla="*/ 221807 h 273871"/>
                    <a:gd name="connsiteX52-10759" fmla="*/ 9545233 w 10306339"/>
                    <a:gd name="connsiteY52-10760" fmla="*/ 153582 h 273871"/>
                    <a:gd name="connsiteX53-10761" fmla="*/ 9708725 w 10306339"/>
                    <a:gd name="connsiteY53-10762" fmla="*/ 183707 h 273871"/>
                    <a:gd name="connsiteX54-10763" fmla="*/ 10115125 w 10306339"/>
                    <a:gd name="connsiteY54-10764" fmla="*/ 196407 h 273871"/>
                    <a:gd name="connsiteX55-10765" fmla="*/ 10306339 w 10306339"/>
                    <a:gd name="connsiteY55-10766" fmla="*/ 96358 h 273871"/>
                    <a:gd name="connsiteX56-10767" fmla="*/ 10302941 w 10306339"/>
                    <a:gd name="connsiteY56-10768" fmla="*/ 0 h 273871"/>
                    <a:gd name="connsiteX57-10769" fmla="*/ 20 w 10306339"/>
                    <a:gd name="connsiteY57-10770" fmla="*/ 3839 h 273871"/>
                    <a:gd name="connsiteX58-10771" fmla="*/ 2708 w 10306339"/>
                    <a:gd name="connsiteY58-10772" fmla="*/ 101009 h 273871"/>
                    <a:gd name="connsiteX0-10773" fmla="*/ 2708 w 10306339"/>
                    <a:gd name="connsiteY0-10774" fmla="*/ 101009 h 300078"/>
                    <a:gd name="connsiteX1-10775" fmla="*/ 107525 w 10306339"/>
                    <a:gd name="connsiteY1-10776" fmla="*/ 196407 h 300078"/>
                    <a:gd name="connsiteX2-10777" fmla="*/ 247225 w 10306339"/>
                    <a:gd name="connsiteY2-10778" fmla="*/ 196407 h 300078"/>
                    <a:gd name="connsiteX3-10779" fmla="*/ 324316 w 10306339"/>
                    <a:gd name="connsiteY3-10780" fmla="*/ 149152 h 300078"/>
                    <a:gd name="connsiteX4-10781" fmla="*/ 450425 w 10306339"/>
                    <a:gd name="connsiteY4-10782" fmla="*/ 209107 h 300078"/>
                    <a:gd name="connsiteX5-10783" fmla="*/ 714798 w 10306339"/>
                    <a:gd name="connsiteY5-10784" fmla="*/ 292986 h 300078"/>
                    <a:gd name="connsiteX6-10785" fmla="*/ 767925 w 10306339"/>
                    <a:gd name="connsiteY6-10786" fmla="*/ 132907 h 300078"/>
                    <a:gd name="connsiteX7-10787" fmla="*/ 920325 w 10306339"/>
                    <a:gd name="connsiteY7-10788" fmla="*/ 132907 h 300078"/>
                    <a:gd name="connsiteX8-10789" fmla="*/ 1034625 w 10306339"/>
                    <a:gd name="connsiteY8-10790" fmla="*/ 234507 h 300078"/>
                    <a:gd name="connsiteX9-10791" fmla="*/ 1098125 w 10306339"/>
                    <a:gd name="connsiteY9-10792" fmla="*/ 183707 h 300078"/>
                    <a:gd name="connsiteX10-10793" fmla="*/ 1161625 w 10306339"/>
                    <a:gd name="connsiteY10-10794" fmla="*/ 132907 h 300078"/>
                    <a:gd name="connsiteX11-10795" fmla="*/ 1237825 w 10306339"/>
                    <a:gd name="connsiteY11-10796" fmla="*/ 145607 h 300078"/>
                    <a:gd name="connsiteX12-10797" fmla="*/ 1275925 w 10306339"/>
                    <a:gd name="connsiteY12-10798" fmla="*/ 107507 h 300078"/>
                    <a:gd name="connsiteX13-10799" fmla="*/ 1377525 w 10306339"/>
                    <a:gd name="connsiteY13-10800" fmla="*/ 145607 h 300078"/>
                    <a:gd name="connsiteX14-10801" fmla="*/ 1441025 w 10306339"/>
                    <a:gd name="connsiteY14-10802" fmla="*/ 171007 h 300078"/>
                    <a:gd name="connsiteX15-10803" fmla="*/ 1511680 w 10306339"/>
                    <a:gd name="connsiteY15-10804" fmla="*/ 115187 h 300078"/>
                    <a:gd name="connsiteX16-10805" fmla="*/ 1606125 w 10306339"/>
                    <a:gd name="connsiteY16-10806" fmla="*/ 171007 h 300078"/>
                    <a:gd name="connsiteX17-10807" fmla="*/ 1910925 w 10306339"/>
                    <a:gd name="connsiteY17-10808" fmla="*/ 158307 h 300078"/>
                    <a:gd name="connsiteX18-10809" fmla="*/ 2016996 w 10306339"/>
                    <a:gd name="connsiteY18-10810" fmla="*/ 129540 h 300078"/>
                    <a:gd name="connsiteX19-10811" fmla="*/ 2114125 w 10306339"/>
                    <a:gd name="connsiteY19-10812" fmla="*/ 158307 h 300078"/>
                    <a:gd name="connsiteX20-10813" fmla="*/ 2304625 w 10306339"/>
                    <a:gd name="connsiteY20-10814" fmla="*/ 132907 h 300078"/>
                    <a:gd name="connsiteX21-10815" fmla="*/ 2495125 w 10306339"/>
                    <a:gd name="connsiteY21-10816" fmla="*/ 183707 h 300078"/>
                    <a:gd name="connsiteX22-10817" fmla="*/ 2660225 w 10306339"/>
                    <a:gd name="connsiteY22-10818" fmla="*/ 94807 h 300078"/>
                    <a:gd name="connsiteX23-10819" fmla="*/ 3130125 w 10306339"/>
                    <a:gd name="connsiteY23-10820" fmla="*/ 145607 h 300078"/>
                    <a:gd name="connsiteX24-10821" fmla="*/ 3765125 w 10306339"/>
                    <a:gd name="connsiteY24-10822" fmla="*/ 120207 h 300078"/>
                    <a:gd name="connsiteX25-10823" fmla="*/ 4082625 w 10306339"/>
                    <a:gd name="connsiteY25-10824" fmla="*/ 171007 h 300078"/>
                    <a:gd name="connsiteX26-10825" fmla="*/ 4349325 w 10306339"/>
                    <a:gd name="connsiteY26-10826" fmla="*/ 171007 h 300078"/>
                    <a:gd name="connsiteX27-10827" fmla="*/ 4527125 w 10306339"/>
                    <a:gd name="connsiteY27-10828" fmla="*/ 94807 h 300078"/>
                    <a:gd name="connsiteX28-10829" fmla="*/ 4781125 w 10306339"/>
                    <a:gd name="connsiteY28-10830" fmla="*/ 145607 h 300078"/>
                    <a:gd name="connsiteX29-10831" fmla="*/ 4933525 w 10306339"/>
                    <a:gd name="connsiteY29-10832" fmla="*/ 82107 h 300078"/>
                    <a:gd name="connsiteX30-10833" fmla="*/ 5162125 w 10306339"/>
                    <a:gd name="connsiteY30-10834" fmla="*/ 247207 h 300078"/>
                    <a:gd name="connsiteX31-10835" fmla="*/ 5466925 w 10306339"/>
                    <a:gd name="connsiteY31-10836" fmla="*/ 94807 h 300078"/>
                    <a:gd name="connsiteX32-10837" fmla="*/ 5720925 w 10306339"/>
                    <a:gd name="connsiteY32-10838" fmla="*/ 196407 h 300078"/>
                    <a:gd name="connsiteX33-10839" fmla="*/ 5886025 w 10306339"/>
                    <a:gd name="connsiteY33-10840" fmla="*/ 171007 h 300078"/>
                    <a:gd name="connsiteX34-10841" fmla="*/ 6101925 w 10306339"/>
                    <a:gd name="connsiteY34-10842" fmla="*/ 82107 h 300078"/>
                    <a:gd name="connsiteX35-10843" fmla="*/ 6444825 w 10306339"/>
                    <a:gd name="connsiteY35-10844" fmla="*/ 120207 h 300078"/>
                    <a:gd name="connsiteX36-10845" fmla="*/ 6800425 w 10306339"/>
                    <a:gd name="connsiteY36-10846" fmla="*/ 107507 h 300078"/>
                    <a:gd name="connsiteX37-10847" fmla="*/ 6965525 w 10306339"/>
                    <a:gd name="connsiteY37-10848" fmla="*/ 94807 h 300078"/>
                    <a:gd name="connsiteX38-10849" fmla="*/ 7092525 w 10306339"/>
                    <a:gd name="connsiteY38-10850" fmla="*/ 183707 h 300078"/>
                    <a:gd name="connsiteX39-10851" fmla="*/ 7244925 w 10306339"/>
                    <a:gd name="connsiteY39-10852" fmla="*/ 120207 h 300078"/>
                    <a:gd name="connsiteX40-10853" fmla="*/ 7473525 w 10306339"/>
                    <a:gd name="connsiteY40-10854" fmla="*/ 183707 h 300078"/>
                    <a:gd name="connsiteX41-10855" fmla="*/ 7740225 w 10306339"/>
                    <a:gd name="connsiteY41-10856" fmla="*/ 158307 h 300078"/>
                    <a:gd name="connsiteX42-10857" fmla="*/ 7812489 w 10306339"/>
                    <a:gd name="connsiteY42-10858" fmla="*/ 121389 h 300078"/>
                    <a:gd name="connsiteX43-10859" fmla="*/ 7956125 w 10306339"/>
                    <a:gd name="connsiteY43-10860" fmla="*/ 158307 h 300078"/>
                    <a:gd name="connsiteX44-10861" fmla="*/ 8184725 w 10306339"/>
                    <a:gd name="connsiteY44-10862" fmla="*/ 158307 h 300078"/>
                    <a:gd name="connsiteX45-10863" fmla="*/ 8375225 w 10306339"/>
                    <a:gd name="connsiteY45-10864" fmla="*/ 132907 h 300078"/>
                    <a:gd name="connsiteX46-10865" fmla="*/ 8743525 w 10306339"/>
                    <a:gd name="connsiteY46-10866" fmla="*/ 247207 h 300078"/>
                    <a:gd name="connsiteX47-10867" fmla="*/ 8946725 w 10306339"/>
                    <a:gd name="connsiteY47-10868" fmla="*/ 158307 h 300078"/>
                    <a:gd name="connsiteX48-10869" fmla="*/ 9111825 w 10306339"/>
                    <a:gd name="connsiteY48-10870" fmla="*/ 234507 h 300078"/>
                    <a:gd name="connsiteX49-10871" fmla="*/ 9184089 w 10306339"/>
                    <a:gd name="connsiteY49-10872" fmla="*/ 216492 h 300078"/>
                    <a:gd name="connsiteX50-10873" fmla="*/ 9276925 w 10306339"/>
                    <a:gd name="connsiteY50-10874" fmla="*/ 272607 h 300078"/>
                    <a:gd name="connsiteX51-10875" fmla="*/ 9492825 w 10306339"/>
                    <a:gd name="connsiteY51-10876" fmla="*/ 221807 h 300078"/>
                    <a:gd name="connsiteX52-10877" fmla="*/ 9545233 w 10306339"/>
                    <a:gd name="connsiteY52-10878" fmla="*/ 153582 h 300078"/>
                    <a:gd name="connsiteX53-10879" fmla="*/ 9708725 w 10306339"/>
                    <a:gd name="connsiteY53-10880" fmla="*/ 183707 h 300078"/>
                    <a:gd name="connsiteX54-10881" fmla="*/ 10115125 w 10306339"/>
                    <a:gd name="connsiteY54-10882" fmla="*/ 196407 h 300078"/>
                    <a:gd name="connsiteX55-10883" fmla="*/ 10306339 w 10306339"/>
                    <a:gd name="connsiteY55-10884" fmla="*/ 96358 h 300078"/>
                    <a:gd name="connsiteX56-10885" fmla="*/ 10302941 w 10306339"/>
                    <a:gd name="connsiteY56-10886" fmla="*/ 0 h 300078"/>
                    <a:gd name="connsiteX57-10887" fmla="*/ 20 w 10306339"/>
                    <a:gd name="connsiteY57-10888" fmla="*/ 3839 h 300078"/>
                    <a:gd name="connsiteX58-10889" fmla="*/ 2708 w 10306339"/>
                    <a:gd name="connsiteY58-10890" fmla="*/ 101009 h 300078"/>
                    <a:gd name="connsiteX0-10891" fmla="*/ 2708 w 10306339"/>
                    <a:gd name="connsiteY0-10892" fmla="*/ 101009 h 273871"/>
                    <a:gd name="connsiteX1-10893" fmla="*/ 107525 w 10306339"/>
                    <a:gd name="connsiteY1-10894" fmla="*/ 196407 h 273871"/>
                    <a:gd name="connsiteX2-10895" fmla="*/ 247225 w 10306339"/>
                    <a:gd name="connsiteY2-10896" fmla="*/ 196407 h 273871"/>
                    <a:gd name="connsiteX3-10897" fmla="*/ 324316 w 10306339"/>
                    <a:gd name="connsiteY3-10898" fmla="*/ 149152 h 273871"/>
                    <a:gd name="connsiteX4-10899" fmla="*/ 450425 w 10306339"/>
                    <a:gd name="connsiteY4-10900" fmla="*/ 209107 h 273871"/>
                    <a:gd name="connsiteX5-10901" fmla="*/ 707644 w 10306339"/>
                    <a:gd name="connsiteY5-10902" fmla="*/ 243367 h 273871"/>
                    <a:gd name="connsiteX6-10903" fmla="*/ 767925 w 10306339"/>
                    <a:gd name="connsiteY6-10904" fmla="*/ 132907 h 273871"/>
                    <a:gd name="connsiteX7-10905" fmla="*/ 920325 w 10306339"/>
                    <a:gd name="connsiteY7-10906" fmla="*/ 132907 h 273871"/>
                    <a:gd name="connsiteX8-10907" fmla="*/ 1034625 w 10306339"/>
                    <a:gd name="connsiteY8-10908" fmla="*/ 234507 h 273871"/>
                    <a:gd name="connsiteX9-10909" fmla="*/ 1098125 w 10306339"/>
                    <a:gd name="connsiteY9-10910" fmla="*/ 183707 h 273871"/>
                    <a:gd name="connsiteX10-10911" fmla="*/ 1161625 w 10306339"/>
                    <a:gd name="connsiteY10-10912" fmla="*/ 132907 h 273871"/>
                    <a:gd name="connsiteX11-10913" fmla="*/ 1237825 w 10306339"/>
                    <a:gd name="connsiteY11-10914" fmla="*/ 145607 h 273871"/>
                    <a:gd name="connsiteX12-10915" fmla="*/ 1275925 w 10306339"/>
                    <a:gd name="connsiteY12-10916" fmla="*/ 107507 h 273871"/>
                    <a:gd name="connsiteX13-10917" fmla="*/ 1377525 w 10306339"/>
                    <a:gd name="connsiteY13-10918" fmla="*/ 145607 h 273871"/>
                    <a:gd name="connsiteX14-10919" fmla="*/ 1441025 w 10306339"/>
                    <a:gd name="connsiteY14-10920" fmla="*/ 171007 h 273871"/>
                    <a:gd name="connsiteX15-10921" fmla="*/ 1511680 w 10306339"/>
                    <a:gd name="connsiteY15-10922" fmla="*/ 115187 h 273871"/>
                    <a:gd name="connsiteX16-10923" fmla="*/ 1606125 w 10306339"/>
                    <a:gd name="connsiteY16-10924" fmla="*/ 171007 h 273871"/>
                    <a:gd name="connsiteX17-10925" fmla="*/ 1910925 w 10306339"/>
                    <a:gd name="connsiteY17-10926" fmla="*/ 158307 h 273871"/>
                    <a:gd name="connsiteX18-10927" fmla="*/ 2016996 w 10306339"/>
                    <a:gd name="connsiteY18-10928" fmla="*/ 129540 h 273871"/>
                    <a:gd name="connsiteX19-10929" fmla="*/ 2114125 w 10306339"/>
                    <a:gd name="connsiteY19-10930" fmla="*/ 158307 h 273871"/>
                    <a:gd name="connsiteX20-10931" fmla="*/ 2304625 w 10306339"/>
                    <a:gd name="connsiteY20-10932" fmla="*/ 132907 h 273871"/>
                    <a:gd name="connsiteX21-10933" fmla="*/ 2495125 w 10306339"/>
                    <a:gd name="connsiteY21-10934" fmla="*/ 183707 h 273871"/>
                    <a:gd name="connsiteX22-10935" fmla="*/ 2660225 w 10306339"/>
                    <a:gd name="connsiteY22-10936" fmla="*/ 94807 h 273871"/>
                    <a:gd name="connsiteX23-10937" fmla="*/ 3130125 w 10306339"/>
                    <a:gd name="connsiteY23-10938" fmla="*/ 145607 h 273871"/>
                    <a:gd name="connsiteX24-10939" fmla="*/ 3765125 w 10306339"/>
                    <a:gd name="connsiteY24-10940" fmla="*/ 120207 h 273871"/>
                    <a:gd name="connsiteX25-10941" fmla="*/ 4082625 w 10306339"/>
                    <a:gd name="connsiteY25-10942" fmla="*/ 171007 h 273871"/>
                    <a:gd name="connsiteX26-10943" fmla="*/ 4349325 w 10306339"/>
                    <a:gd name="connsiteY26-10944" fmla="*/ 171007 h 273871"/>
                    <a:gd name="connsiteX27-10945" fmla="*/ 4527125 w 10306339"/>
                    <a:gd name="connsiteY27-10946" fmla="*/ 94807 h 273871"/>
                    <a:gd name="connsiteX28-10947" fmla="*/ 4781125 w 10306339"/>
                    <a:gd name="connsiteY28-10948" fmla="*/ 145607 h 273871"/>
                    <a:gd name="connsiteX29-10949" fmla="*/ 4933525 w 10306339"/>
                    <a:gd name="connsiteY29-10950" fmla="*/ 82107 h 273871"/>
                    <a:gd name="connsiteX30-10951" fmla="*/ 5162125 w 10306339"/>
                    <a:gd name="connsiteY30-10952" fmla="*/ 247207 h 273871"/>
                    <a:gd name="connsiteX31-10953" fmla="*/ 5466925 w 10306339"/>
                    <a:gd name="connsiteY31-10954" fmla="*/ 94807 h 273871"/>
                    <a:gd name="connsiteX32-10955" fmla="*/ 5720925 w 10306339"/>
                    <a:gd name="connsiteY32-10956" fmla="*/ 196407 h 273871"/>
                    <a:gd name="connsiteX33-10957" fmla="*/ 5886025 w 10306339"/>
                    <a:gd name="connsiteY33-10958" fmla="*/ 171007 h 273871"/>
                    <a:gd name="connsiteX34-10959" fmla="*/ 6101925 w 10306339"/>
                    <a:gd name="connsiteY34-10960" fmla="*/ 82107 h 273871"/>
                    <a:gd name="connsiteX35-10961" fmla="*/ 6444825 w 10306339"/>
                    <a:gd name="connsiteY35-10962" fmla="*/ 120207 h 273871"/>
                    <a:gd name="connsiteX36-10963" fmla="*/ 6800425 w 10306339"/>
                    <a:gd name="connsiteY36-10964" fmla="*/ 107507 h 273871"/>
                    <a:gd name="connsiteX37-10965" fmla="*/ 6965525 w 10306339"/>
                    <a:gd name="connsiteY37-10966" fmla="*/ 94807 h 273871"/>
                    <a:gd name="connsiteX38-10967" fmla="*/ 7092525 w 10306339"/>
                    <a:gd name="connsiteY38-10968" fmla="*/ 183707 h 273871"/>
                    <a:gd name="connsiteX39-10969" fmla="*/ 7244925 w 10306339"/>
                    <a:gd name="connsiteY39-10970" fmla="*/ 120207 h 273871"/>
                    <a:gd name="connsiteX40-10971" fmla="*/ 7473525 w 10306339"/>
                    <a:gd name="connsiteY40-10972" fmla="*/ 183707 h 273871"/>
                    <a:gd name="connsiteX41-10973" fmla="*/ 7740225 w 10306339"/>
                    <a:gd name="connsiteY41-10974" fmla="*/ 158307 h 273871"/>
                    <a:gd name="connsiteX42-10975" fmla="*/ 7812489 w 10306339"/>
                    <a:gd name="connsiteY42-10976" fmla="*/ 121389 h 273871"/>
                    <a:gd name="connsiteX43-10977" fmla="*/ 7956125 w 10306339"/>
                    <a:gd name="connsiteY43-10978" fmla="*/ 158307 h 273871"/>
                    <a:gd name="connsiteX44-10979" fmla="*/ 8184725 w 10306339"/>
                    <a:gd name="connsiteY44-10980" fmla="*/ 158307 h 273871"/>
                    <a:gd name="connsiteX45-10981" fmla="*/ 8375225 w 10306339"/>
                    <a:gd name="connsiteY45-10982" fmla="*/ 132907 h 273871"/>
                    <a:gd name="connsiteX46-10983" fmla="*/ 8743525 w 10306339"/>
                    <a:gd name="connsiteY46-10984" fmla="*/ 247207 h 273871"/>
                    <a:gd name="connsiteX47-10985" fmla="*/ 8946725 w 10306339"/>
                    <a:gd name="connsiteY47-10986" fmla="*/ 158307 h 273871"/>
                    <a:gd name="connsiteX48-10987" fmla="*/ 9111825 w 10306339"/>
                    <a:gd name="connsiteY48-10988" fmla="*/ 234507 h 273871"/>
                    <a:gd name="connsiteX49-10989" fmla="*/ 9184089 w 10306339"/>
                    <a:gd name="connsiteY49-10990" fmla="*/ 216492 h 273871"/>
                    <a:gd name="connsiteX50-10991" fmla="*/ 9276925 w 10306339"/>
                    <a:gd name="connsiteY50-10992" fmla="*/ 272607 h 273871"/>
                    <a:gd name="connsiteX51-10993" fmla="*/ 9492825 w 10306339"/>
                    <a:gd name="connsiteY51-10994" fmla="*/ 221807 h 273871"/>
                    <a:gd name="connsiteX52-10995" fmla="*/ 9545233 w 10306339"/>
                    <a:gd name="connsiteY52-10996" fmla="*/ 153582 h 273871"/>
                    <a:gd name="connsiteX53-10997" fmla="*/ 9708725 w 10306339"/>
                    <a:gd name="connsiteY53-10998" fmla="*/ 183707 h 273871"/>
                    <a:gd name="connsiteX54-10999" fmla="*/ 10115125 w 10306339"/>
                    <a:gd name="connsiteY54-11000" fmla="*/ 196407 h 273871"/>
                    <a:gd name="connsiteX55-11001" fmla="*/ 10306339 w 10306339"/>
                    <a:gd name="connsiteY55-11002" fmla="*/ 96358 h 273871"/>
                    <a:gd name="connsiteX56-11003" fmla="*/ 10302941 w 10306339"/>
                    <a:gd name="connsiteY56-11004" fmla="*/ 0 h 273871"/>
                    <a:gd name="connsiteX57-11005" fmla="*/ 20 w 10306339"/>
                    <a:gd name="connsiteY57-11006" fmla="*/ 3839 h 273871"/>
                    <a:gd name="connsiteX58-11007" fmla="*/ 2708 w 10306339"/>
                    <a:gd name="connsiteY58-11008" fmla="*/ 101009 h 273871"/>
                    <a:gd name="connsiteX0-11009" fmla="*/ 2708 w 10306339"/>
                    <a:gd name="connsiteY0-11010" fmla="*/ 101009 h 273871"/>
                    <a:gd name="connsiteX1-11011" fmla="*/ 107525 w 10306339"/>
                    <a:gd name="connsiteY1-11012" fmla="*/ 196407 h 273871"/>
                    <a:gd name="connsiteX2-11013" fmla="*/ 247225 w 10306339"/>
                    <a:gd name="connsiteY2-11014" fmla="*/ 196407 h 273871"/>
                    <a:gd name="connsiteX3-11015" fmla="*/ 324316 w 10306339"/>
                    <a:gd name="connsiteY3-11016" fmla="*/ 149152 h 273871"/>
                    <a:gd name="connsiteX4-11017" fmla="*/ 450425 w 10306339"/>
                    <a:gd name="connsiteY4-11018" fmla="*/ 209107 h 273871"/>
                    <a:gd name="connsiteX5-11019" fmla="*/ 707644 w 10306339"/>
                    <a:gd name="connsiteY5-11020" fmla="*/ 243367 h 273871"/>
                    <a:gd name="connsiteX6-11021" fmla="*/ 767925 w 10306339"/>
                    <a:gd name="connsiteY6-11022" fmla="*/ 132907 h 273871"/>
                    <a:gd name="connsiteX7-11023" fmla="*/ 920325 w 10306339"/>
                    <a:gd name="connsiteY7-11024" fmla="*/ 132907 h 273871"/>
                    <a:gd name="connsiteX8-11025" fmla="*/ 1034625 w 10306339"/>
                    <a:gd name="connsiteY8-11026" fmla="*/ 234507 h 273871"/>
                    <a:gd name="connsiteX9-11027" fmla="*/ 1098125 w 10306339"/>
                    <a:gd name="connsiteY9-11028" fmla="*/ 183707 h 273871"/>
                    <a:gd name="connsiteX10-11029" fmla="*/ 1161625 w 10306339"/>
                    <a:gd name="connsiteY10-11030" fmla="*/ 132907 h 273871"/>
                    <a:gd name="connsiteX11-11031" fmla="*/ 1237825 w 10306339"/>
                    <a:gd name="connsiteY11-11032" fmla="*/ 145607 h 273871"/>
                    <a:gd name="connsiteX12-11033" fmla="*/ 1275925 w 10306339"/>
                    <a:gd name="connsiteY12-11034" fmla="*/ 107507 h 273871"/>
                    <a:gd name="connsiteX13-11035" fmla="*/ 1377525 w 10306339"/>
                    <a:gd name="connsiteY13-11036" fmla="*/ 145607 h 273871"/>
                    <a:gd name="connsiteX14-11037" fmla="*/ 1441025 w 10306339"/>
                    <a:gd name="connsiteY14-11038" fmla="*/ 171007 h 273871"/>
                    <a:gd name="connsiteX15-11039" fmla="*/ 1511680 w 10306339"/>
                    <a:gd name="connsiteY15-11040" fmla="*/ 115187 h 273871"/>
                    <a:gd name="connsiteX16-11041" fmla="*/ 1606125 w 10306339"/>
                    <a:gd name="connsiteY16-11042" fmla="*/ 171007 h 273871"/>
                    <a:gd name="connsiteX17-11043" fmla="*/ 1910925 w 10306339"/>
                    <a:gd name="connsiteY17-11044" fmla="*/ 158307 h 273871"/>
                    <a:gd name="connsiteX18-11045" fmla="*/ 2016996 w 10306339"/>
                    <a:gd name="connsiteY18-11046" fmla="*/ 129540 h 273871"/>
                    <a:gd name="connsiteX19-11047" fmla="*/ 2114125 w 10306339"/>
                    <a:gd name="connsiteY19-11048" fmla="*/ 158307 h 273871"/>
                    <a:gd name="connsiteX20-11049" fmla="*/ 2304625 w 10306339"/>
                    <a:gd name="connsiteY20-11050" fmla="*/ 132907 h 273871"/>
                    <a:gd name="connsiteX21-11051" fmla="*/ 2495125 w 10306339"/>
                    <a:gd name="connsiteY21-11052" fmla="*/ 183707 h 273871"/>
                    <a:gd name="connsiteX22-11053" fmla="*/ 2660225 w 10306339"/>
                    <a:gd name="connsiteY22-11054" fmla="*/ 94807 h 273871"/>
                    <a:gd name="connsiteX23-11055" fmla="*/ 3130125 w 10306339"/>
                    <a:gd name="connsiteY23-11056" fmla="*/ 145607 h 273871"/>
                    <a:gd name="connsiteX24-11057" fmla="*/ 3765125 w 10306339"/>
                    <a:gd name="connsiteY24-11058" fmla="*/ 120207 h 273871"/>
                    <a:gd name="connsiteX25-11059" fmla="*/ 4082625 w 10306339"/>
                    <a:gd name="connsiteY25-11060" fmla="*/ 171007 h 273871"/>
                    <a:gd name="connsiteX26-11061" fmla="*/ 4349325 w 10306339"/>
                    <a:gd name="connsiteY26-11062" fmla="*/ 171007 h 273871"/>
                    <a:gd name="connsiteX27-11063" fmla="*/ 4527125 w 10306339"/>
                    <a:gd name="connsiteY27-11064" fmla="*/ 94807 h 273871"/>
                    <a:gd name="connsiteX28-11065" fmla="*/ 4781125 w 10306339"/>
                    <a:gd name="connsiteY28-11066" fmla="*/ 165733 h 273871"/>
                    <a:gd name="connsiteX29-11067" fmla="*/ 4933525 w 10306339"/>
                    <a:gd name="connsiteY29-11068" fmla="*/ 82107 h 273871"/>
                    <a:gd name="connsiteX30-11069" fmla="*/ 5162125 w 10306339"/>
                    <a:gd name="connsiteY30-11070" fmla="*/ 247207 h 273871"/>
                    <a:gd name="connsiteX31-11071" fmla="*/ 5466925 w 10306339"/>
                    <a:gd name="connsiteY31-11072" fmla="*/ 94807 h 273871"/>
                    <a:gd name="connsiteX32-11073" fmla="*/ 5720925 w 10306339"/>
                    <a:gd name="connsiteY32-11074" fmla="*/ 196407 h 273871"/>
                    <a:gd name="connsiteX33-11075" fmla="*/ 5886025 w 10306339"/>
                    <a:gd name="connsiteY33-11076" fmla="*/ 171007 h 273871"/>
                    <a:gd name="connsiteX34-11077" fmla="*/ 6101925 w 10306339"/>
                    <a:gd name="connsiteY34-11078" fmla="*/ 82107 h 273871"/>
                    <a:gd name="connsiteX35-11079" fmla="*/ 6444825 w 10306339"/>
                    <a:gd name="connsiteY35-11080" fmla="*/ 120207 h 273871"/>
                    <a:gd name="connsiteX36-11081" fmla="*/ 6800425 w 10306339"/>
                    <a:gd name="connsiteY36-11082" fmla="*/ 107507 h 273871"/>
                    <a:gd name="connsiteX37-11083" fmla="*/ 6965525 w 10306339"/>
                    <a:gd name="connsiteY37-11084" fmla="*/ 94807 h 273871"/>
                    <a:gd name="connsiteX38-11085" fmla="*/ 7092525 w 10306339"/>
                    <a:gd name="connsiteY38-11086" fmla="*/ 183707 h 273871"/>
                    <a:gd name="connsiteX39-11087" fmla="*/ 7244925 w 10306339"/>
                    <a:gd name="connsiteY39-11088" fmla="*/ 120207 h 273871"/>
                    <a:gd name="connsiteX40-11089" fmla="*/ 7473525 w 10306339"/>
                    <a:gd name="connsiteY40-11090" fmla="*/ 183707 h 273871"/>
                    <a:gd name="connsiteX41-11091" fmla="*/ 7740225 w 10306339"/>
                    <a:gd name="connsiteY41-11092" fmla="*/ 158307 h 273871"/>
                    <a:gd name="connsiteX42-11093" fmla="*/ 7812489 w 10306339"/>
                    <a:gd name="connsiteY42-11094" fmla="*/ 121389 h 273871"/>
                    <a:gd name="connsiteX43-11095" fmla="*/ 7956125 w 10306339"/>
                    <a:gd name="connsiteY43-11096" fmla="*/ 158307 h 273871"/>
                    <a:gd name="connsiteX44-11097" fmla="*/ 8184725 w 10306339"/>
                    <a:gd name="connsiteY44-11098" fmla="*/ 158307 h 273871"/>
                    <a:gd name="connsiteX45-11099" fmla="*/ 8375225 w 10306339"/>
                    <a:gd name="connsiteY45-11100" fmla="*/ 132907 h 273871"/>
                    <a:gd name="connsiteX46-11101" fmla="*/ 8743525 w 10306339"/>
                    <a:gd name="connsiteY46-11102" fmla="*/ 247207 h 273871"/>
                    <a:gd name="connsiteX47-11103" fmla="*/ 8946725 w 10306339"/>
                    <a:gd name="connsiteY47-11104" fmla="*/ 158307 h 273871"/>
                    <a:gd name="connsiteX48-11105" fmla="*/ 9111825 w 10306339"/>
                    <a:gd name="connsiteY48-11106" fmla="*/ 234507 h 273871"/>
                    <a:gd name="connsiteX49-11107" fmla="*/ 9184089 w 10306339"/>
                    <a:gd name="connsiteY49-11108" fmla="*/ 216492 h 273871"/>
                    <a:gd name="connsiteX50-11109" fmla="*/ 9276925 w 10306339"/>
                    <a:gd name="connsiteY50-11110" fmla="*/ 272607 h 273871"/>
                    <a:gd name="connsiteX51-11111" fmla="*/ 9492825 w 10306339"/>
                    <a:gd name="connsiteY51-11112" fmla="*/ 221807 h 273871"/>
                    <a:gd name="connsiteX52-11113" fmla="*/ 9545233 w 10306339"/>
                    <a:gd name="connsiteY52-11114" fmla="*/ 153582 h 273871"/>
                    <a:gd name="connsiteX53-11115" fmla="*/ 9708725 w 10306339"/>
                    <a:gd name="connsiteY53-11116" fmla="*/ 183707 h 273871"/>
                    <a:gd name="connsiteX54-11117" fmla="*/ 10115125 w 10306339"/>
                    <a:gd name="connsiteY54-11118" fmla="*/ 196407 h 273871"/>
                    <a:gd name="connsiteX55-11119" fmla="*/ 10306339 w 10306339"/>
                    <a:gd name="connsiteY55-11120" fmla="*/ 96358 h 273871"/>
                    <a:gd name="connsiteX56-11121" fmla="*/ 10302941 w 10306339"/>
                    <a:gd name="connsiteY56-11122" fmla="*/ 0 h 273871"/>
                    <a:gd name="connsiteX57-11123" fmla="*/ 20 w 10306339"/>
                    <a:gd name="connsiteY57-11124" fmla="*/ 3839 h 273871"/>
                    <a:gd name="connsiteX58-11125" fmla="*/ 2708 w 10306339"/>
                    <a:gd name="connsiteY58-11126" fmla="*/ 101009 h 273871"/>
                    <a:gd name="connsiteX0-11127" fmla="*/ 2708 w 10306339"/>
                    <a:gd name="connsiteY0-11128" fmla="*/ 101009 h 273871"/>
                    <a:gd name="connsiteX1-11129" fmla="*/ 107525 w 10306339"/>
                    <a:gd name="connsiteY1-11130" fmla="*/ 196407 h 273871"/>
                    <a:gd name="connsiteX2-11131" fmla="*/ 247225 w 10306339"/>
                    <a:gd name="connsiteY2-11132" fmla="*/ 196407 h 273871"/>
                    <a:gd name="connsiteX3-11133" fmla="*/ 324316 w 10306339"/>
                    <a:gd name="connsiteY3-11134" fmla="*/ 149152 h 273871"/>
                    <a:gd name="connsiteX4-11135" fmla="*/ 450425 w 10306339"/>
                    <a:gd name="connsiteY4-11136" fmla="*/ 209107 h 273871"/>
                    <a:gd name="connsiteX5-11137" fmla="*/ 707644 w 10306339"/>
                    <a:gd name="connsiteY5-11138" fmla="*/ 243367 h 273871"/>
                    <a:gd name="connsiteX6-11139" fmla="*/ 767925 w 10306339"/>
                    <a:gd name="connsiteY6-11140" fmla="*/ 132907 h 273871"/>
                    <a:gd name="connsiteX7-11141" fmla="*/ 920325 w 10306339"/>
                    <a:gd name="connsiteY7-11142" fmla="*/ 132907 h 273871"/>
                    <a:gd name="connsiteX8-11143" fmla="*/ 1034625 w 10306339"/>
                    <a:gd name="connsiteY8-11144" fmla="*/ 234507 h 273871"/>
                    <a:gd name="connsiteX9-11145" fmla="*/ 1098125 w 10306339"/>
                    <a:gd name="connsiteY9-11146" fmla="*/ 183707 h 273871"/>
                    <a:gd name="connsiteX10-11147" fmla="*/ 1161625 w 10306339"/>
                    <a:gd name="connsiteY10-11148" fmla="*/ 132907 h 273871"/>
                    <a:gd name="connsiteX11-11149" fmla="*/ 1237825 w 10306339"/>
                    <a:gd name="connsiteY11-11150" fmla="*/ 145607 h 273871"/>
                    <a:gd name="connsiteX12-11151" fmla="*/ 1275925 w 10306339"/>
                    <a:gd name="connsiteY12-11152" fmla="*/ 107507 h 273871"/>
                    <a:gd name="connsiteX13-11153" fmla="*/ 1377525 w 10306339"/>
                    <a:gd name="connsiteY13-11154" fmla="*/ 145607 h 273871"/>
                    <a:gd name="connsiteX14-11155" fmla="*/ 1441025 w 10306339"/>
                    <a:gd name="connsiteY14-11156" fmla="*/ 171007 h 273871"/>
                    <a:gd name="connsiteX15-11157" fmla="*/ 1511680 w 10306339"/>
                    <a:gd name="connsiteY15-11158" fmla="*/ 115187 h 273871"/>
                    <a:gd name="connsiteX16-11159" fmla="*/ 1606125 w 10306339"/>
                    <a:gd name="connsiteY16-11160" fmla="*/ 171007 h 273871"/>
                    <a:gd name="connsiteX17-11161" fmla="*/ 1910925 w 10306339"/>
                    <a:gd name="connsiteY17-11162" fmla="*/ 158307 h 273871"/>
                    <a:gd name="connsiteX18-11163" fmla="*/ 2016996 w 10306339"/>
                    <a:gd name="connsiteY18-11164" fmla="*/ 129540 h 273871"/>
                    <a:gd name="connsiteX19-11165" fmla="*/ 2114125 w 10306339"/>
                    <a:gd name="connsiteY19-11166" fmla="*/ 158307 h 273871"/>
                    <a:gd name="connsiteX20-11167" fmla="*/ 2304625 w 10306339"/>
                    <a:gd name="connsiteY20-11168" fmla="*/ 132907 h 273871"/>
                    <a:gd name="connsiteX21-11169" fmla="*/ 2495125 w 10306339"/>
                    <a:gd name="connsiteY21-11170" fmla="*/ 183707 h 273871"/>
                    <a:gd name="connsiteX22-11171" fmla="*/ 2660225 w 10306339"/>
                    <a:gd name="connsiteY22-11172" fmla="*/ 94807 h 273871"/>
                    <a:gd name="connsiteX23-11173" fmla="*/ 3130125 w 10306339"/>
                    <a:gd name="connsiteY23-11174" fmla="*/ 145607 h 273871"/>
                    <a:gd name="connsiteX24-11175" fmla="*/ 3765125 w 10306339"/>
                    <a:gd name="connsiteY24-11176" fmla="*/ 120207 h 273871"/>
                    <a:gd name="connsiteX25-11177" fmla="*/ 4082625 w 10306339"/>
                    <a:gd name="connsiteY25-11178" fmla="*/ 171007 h 273871"/>
                    <a:gd name="connsiteX26-11179" fmla="*/ 4349325 w 10306339"/>
                    <a:gd name="connsiteY26-11180" fmla="*/ 171007 h 273871"/>
                    <a:gd name="connsiteX27-11181" fmla="*/ 4527125 w 10306339"/>
                    <a:gd name="connsiteY27-11182" fmla="*/ 94807 h 273871"/>
                    <a:gd name="connsiteX28-11183" fmla="*/ 4781125 w 10306339"/>
                    <a:gd name="connsiteY28-11184" fmla="*/ 165733 h 273871"/>
                    <a:gd name="connsiteX29-11185" fmla="*/ 4933525 w 10306339"/>
                    <a:gd name="connsiteY29-11186" fmla="*/ 82107 h 273871"/>
                    <a:gd name="connsiteX30-11187" fmla="*/ 5162125 w 10306339"/>
                    <a:gd name="connsiteY30-11188" fmla="*/ 247207 h 273871"/>
                    <a:gd name="connsiteX31-11189" fmla="*/ 5466925 w 10306339"/>
                    <a:gd name="connsiteY31-11190" fmla="*/ 94807 h 273871"/>
                    <a:gd name="connsiteX32-11191" fmla="*/ 5720925 w 10306339"/>
                    <a:gd name="connsiteY32-11192" fmla="*/ 196407 h 273871"/>
                    <a:gd name="connsiteX33-11193" fmla="*/ 5886025 w 10306339"/>
                    <a:gd name="connsiteY33-11194" fmla="*/ 171007 h 273871"/>
                    <a:gd name="connsiteX34-11195" fmla="*/ 6101925 w 10306339"/>
                    <a:gd name="connsiteY34-11196" fmla="*/ 82107 h 273871"/>
                    <a:gd name="connsiteX35-11197" fmla="*/ 6444825 w 10306339"/>
                    <a:gd name="connsiteY35-11198" fmla="*/ 120207 h 273871"/>
                    <a:gd name="connsiteX36-11199" fmla="*/ 6800425 w 10306339"/>
                    <a:gd name="connsiteY36-11200" fmla="*/ 107507 h 273871"/>
                    <a:gd name="connsiteX37-11201" fmla="*/ 6965525 w 10306339"/>
                    <a:gd name="connsiteY37-11202" fmla="*/ 94807 h 273871"/>
                    <a:gd name="connsiteX38-11203" fmla="*/ 7092525 w 10306339"/>
                    <a:gd name="connsiteY38-11204" fmla="*/ 183707 h 273871"/>
                    <a:gd name="connsiteX39-11205" fmla="*/ 7244925 w 10306339"/>
                    <a:gd name="connsiteY39-11206" fmla="*/ 120207 h 273871"/>
                    <a:gd name="connsiteX40-11207" fmla="*/ 7473525 w 10306339"/>
                    <a:gd name="connsiteY40-11208" fmla="*/ 183707 h 273871"/>
                    <a:gd name="connsiteX41-11209" fmla="*/ 7740225 w 10306339"/>
                    <a:gd name="connsiteY41-11210" fmla="*/ 158307 h 273871"/>
                    <a:gd name="connsiteX42-11211" fmla="*/ 7812489 w 10306339"/>
                    <a:gd name="connsiteY42-11212" fmla="*/ 121389 h 273871"/>
                    <a:gd name="connsiteX43-11213" fmla="*/ 7956125 w 10306339"/>
                    <a:gd name="connsiteY43-11214" fmla="*/ 158307 h 273871"/>
                    <a:gd name="connsiteX44-11215" fmla="*/ 8184725 w 10306339"/>
                    <a:gd name="connsiteY44-11216" fmla="*/ 158307 h 273871"/>
                    <a:gd name="connsiteX45-11217" fmla="*/ 8375225 w 10306339"/>
                    <a:gd name="connsiteY45-11218" fmla="*/ 132907 h 273871"/>
                    <a:gd name="connsiteX46-11219" fmla="*/ 8743525 w 10306339"/>
                    <a:gd name="connsiteY46-11220" fmla="*/ 247207 h 273871"/>
                    <a:gd name="connsiteX47-11221" fmla="*/ 8946725 w 10306339"/>
                    <a:gd name="connsiteY47-11222" fmla="*/ 158307 h 273871"/>
                    <a:gd name="connsiteX48-11223" fmla="*/ 9111825 w 10306339"/>
                    <a:gd name="connsiteY48-11224" fmla="*/ 234507 h 273871"/>
                    <a:gd name="connsiteX49-11225" fmla="*/ 9184089 w 10306339"/>
                    <a:gd name="connsiteY49-11226" fmla="*/ 216492 h 273871"/>
                    <a:gd name="connsiteX50-11227" fmla="*/ 9276925 w 10306339"/>
                    <a:gd name="connsiteY50-11228" fmla="*/ 272607 h 273871"/>
                    <a:gd name="connsiteX51-11229" fmla="*/ 9492825 w 10306339"/>
                    <a:gd name="connsiteY51-11230" fmla="*/ 221807 h 273871"/>
                    <a:gd name="connsiteX52-11231" fmla="*/ 9545233 w 10306339"/>
                    <a:gd name="connsiteY52-11232" fmla="*/ 153582 h 273871"/>
                    <a:gd name="connsiteX53-11233" fmla="*/ 9708725 w 10306339"/>
                    <a:gd name="connsiteY53-11234" fmla="*/ 183707 h 273871"/>
                    <a:gd name="connsiteX54-11235" fmla="*/ 10115125 w 10306339"/>
                    <a:gd name="connsiteY54-11236" fmla="*/ 196407 h 273871"/>
                    <a:gd name="connsiteX55-11237" fmla="*/ 10306339 w 10306339"/>
                    <a:gd name="connsiteY55-11238" fmla="*/ 96358 h 273871"/>
                    <a:gd name="connsiteX56-11239" fmla="*/ 10302941 w 10306339"/>
                    <a:gd name="connsiteY56-11240" fmla="*/ 0 h 273871"/>
                    <a:gd name="connsiteX57-11241" fmla="*/ 20 w 10306339"/>
                    <a:gd name="connsiteY57-11242" fmla="*/ 3839 h 273871"/>
                    <a:gd name="connsiteX58-11243" fmla="*/ 2708 w 10306339"/>
                    <a:gd name="connsiteY58-11244" fmla="*/ 101009 h 273871"/>
                    <a:gd name="connsiteX0-11245" fmla="*/ 2708 w 10306339"/>
                    <a:gd name="connsiteY0-11246" fmla="*/ 101009 h 273871"/>
                    <a:gd name="connsiteX1-11247" fmla="*/ 107525 w 10306339"/>
                    <a:gd name="connsiteY1-11248" fmla="*/ 196407 h 273871"/>
                    <a:gd name="connsiteX2-11249" fmla="*/ 247225 w 10306339"/>
                    <a:gd name="connsiteY2-11250" fmla="*/ 196407 h 273871"/>
                    <a:gd name="connsiteX3-11251" fmla="*/ 324316 w 10306339"/>
                    <a:gd name="connsiteY3-11252" fmla="*/ 149152 h 273871"/>
                    <a:gd name="connsiteX4-11253" fmla="*/ 450425 w 10306339"/>
                    <a:gd name="connsiteY4-11254" fmla="*/ 209107 h 273871"/>
                    <a:gd name="connsiteX5-11255" fmla="*/ 707644 w 10306339"/>
                    <a:gd name="connsiteY5-11256" fmla="*/ 243367 h 273871"/>
                    <a:gd name="connsiteX6-11257" fmla="*/ 767925 w 10306339"/>
                    <a:gd name="connsiteY6-11258" fmla="*/ 132907 h 273871"/>
                    <a:gd name="connsiteX7-11259" fmla="*/ 920325 w 10306339"/>
                    <a:gd name="connsiteY7-11260" fmla="*/ 132907 h 273871"/>
                    <a:gd name="connsiteX8-11261" fmla="*/ 1034625 w 10306339"/>
                    <a:gd name="connsiteY8-11262" fmla="*/ 234507 h 273871"/>
                    <a:gd name="connsiteX9-11263" fmla="*/ 1098125 w 10306339"/>
                    <a:gd name="connsiteY9-11264" fmla="*/ 183707 h 273871"/>
                    <a:gd name="connsiteX10-11265" fmla="*/ 1161625 w 10306339"/>
                    <a:gd name="connsiteY10-11266" fmla="*/ 132907 h 273871"/>
                    <a:gd name="connsiteX11-11267" fmla="*/ 1237825 w 10306339"/>
                    <a:gd name="connsiteY11-11268" fmla="*/ 145607 h 273871"/>
                    <a:gd name="connsiteX12-11269" fmla="*/ 1275925 w 10306339"/>
                    <a:gd name="connsiteY12-11270" fmla="*/ 107507 h 273871"/>
                    <a:gd name="connsiteX13-11271" fmla="*/ 1377525 w 10306339"/>
                    <a:gd name="connsiteY13-11272" fmla="*/ 145607 h 273871"/>
                    <a:gd name="connsiteX14-11273" fmla="*/ 1441025 w 10306339"/>
                    <a:gd name="connsiteY14-11274" fmla="*/ 171007 h 273871"/>
                    <a:gd name="connsiteX15-11275" fmla="*/ 1511680 w 10306339"/>
                    <a:gd name="connsiteY15-11276" fmla="*/ 115187 h 273871"/>
                    <a:gd name="connsiteX16-11277" fmla="*/ 1606125 w 10306339"/>
                    <a:gd name="connsiteY16-11278" fmla="*/ 171007 h 273871"/>
                    <a:gd name="connsiteX17-11279" fmla="*/ 1910925 w 10306339"/>
                    <a:gd name="connsiteY17-11280" fmla="*/ 158307 h 273871"/>
                    <a:gd name="connsiteX18-11281" fmla="*/ 2016996 w 10306339"/>
                    <a:gd name="connsiteY18-11282" fmla="*/ 129540 h 273871"/>
                    <a:gd name="connsiteX19-11283" fmla="*/ 2114125 w 10306339"/>
                    <a:gd name="connsiteY19-11284" fmla="*/ 158307 h 273871"/>
                    <a:gd name="connsiteX20-11285" fmla="*/ 2304625 w 10306339"/>
                    <a:gd name="connsiteY20-11286" fmla="*/ 132907 h 273871"/>
                    <a:gd name="connsiteX21-11287" fmla="*/ 2495125 w 10306339"/>
                    <a:gd name="connsiteY21-11288" fmla="*/ 183707 h 273871"/>
                    <a:gd name="connsiteX22-11289" fmla="*/ 2660225 w 10306339"/>
                    <a:gd name="connsiteY22-11290" fmla="*/ 94807 h 273871"/>
                    <a:gd name="connsiteX23-11291" fmla="*/ 3130125 w 10306339"/>
                    <a:gd name="connsiteY23-11292" fmla="*/ 145607 h 273871"/>
                    <a:gd name="connsiteX24-11293" fmla="*/ 3765125 w 10306339"/>
                    <a:gd name="connsiteY24-11294" fmla="*/ 120207 h 273871"/>
                    <a:gd name="connsiteX25-11295" fmla="*/ 4082625 w 10306339"/>
                    <a:gd name="connsiteY25-11296" fmla="*/ 171007 h 273871"/>
                    <a:gd name="connsiteX26-11297" fmla="*/ 4349325 w 10306339"/>
                    <a:gd name="connsiteY26-11298" fmla="*/ 171007 h 273871"/>
                    <a:gd name="connsiteX27-11299" fmla="*/ 4527125 w 10306339"/>
                    <a:gd name="connsiteY27-11300" fmla="*/ 94807 h 273871"/>
                    <a:gd name="connsiteX28-11301" fmla="*/ 4781125 w 10306339"/>
                    <a:gd name="connsiteY28-11302" fmla="*/ 165733 h 273871"/>
                    <a:gd name="connsiteX29-11303" fmla="*/ 4933525 w 10306339"/>
                    <a:gd name="connsiteY29-11304" fmla="*/ 82107 h 273871"/>
                    <a:gd name="connsiteX30-11305" fmla="*/ 5162125 w 10306339"/>
                    <a:gd name="connsiteY30-11306" fmla="*/ 247207 h 273871"/>
                    <a:gd name="connsiteX31-11307" fmla="*/ 5466925 w 10306339"/>
                    <a:gd name="connsiteY31-11308" fmla="*/ 94807 h 273871"/>
                    <a:gd name="connsiteX32-11309" fmla="*/ 5720925 w 10306339"/>
                    <a:gd name="connsiteY32-11310" fmla="*/ 196407 h 273871"/>
                    <a:gd name="connsiteX33-11311" fmla="*/ 5886025 w 10306339"/>
                    <a:gd name="connsiteY33-11312" fmla="*/ 171007 h 273871"/>
                    <a:gd name="connsiteX34-11313" fmla="*/ 6101925 w 10306339"/>
                    <a:gd name="connsiteY34-11314" fmla="*/ 82107 h 273871"/>
                    <a:gd name="connsiteX35-11315" fmla="*/ 6444825 w 10306339"/>
                    <a:gd name="connsiteY35-11316" fmla="*/ 120207 h 273871"/>
                    <a:gd name="connsiteX36-11317" fmla="*/ 6800425 w 10306339"/>
                    <a:gd name="connsiteY36-11318" fmla="*/ 107507 h 273871"/>
                    <a:gd name="connsiteX37-11319" fmla="*/ 6965525 w 10306339"/>
                    <a:gd name="connsiteY37-11320" fmla="*/ 94807 h 273871"/>
                    <a:gd name="connsiteX38-11321" fmla="*/ 7092525 w 10306339"/>
                    <a:gd name="connsiteY38-11322" fmla="*/ 183707 h 273871"/>
                    <a:gd name="connsiteX39-11323" fmla="*/ 7244925 w 10306339"/>
                    <a:gd name="connsiteY39-11324" fmla="*/ 120207 h 273871"/>
                    <a:gd name="connsiteX40-11325" fmla="*/ 7473525 w 10306339"/>
                    <a:gd name="connsiteY40-11326" fmla="*/ 183707 h 273871"/>
                    <a:gd name="connsiteX41-11327" fmla="*/ 7740225 w 10306339"/>
                    <a:gd name="connsiteY41-11328" fmla="*/ 158307 h 273871"/>
                    <a:gd name="connsiteX42-11329" fmla="*/ 7812489 w 10306339"/>
                    <a:gd name="connsiteY42-11330" fmla="*/ 121389 h 273871"/>
                    <a:gd name="connsiteX43-11331" fmla="*/ 7956125 w 10306339"/>
                    <a:gd name="connsiteY43-11332" fmla="*/ 158307 h 273871"/>
                    <a:gd name="connsiteX44-11333" fmla="*/ 8184725 w 10306339"/>
                    <a:gd name="connsiteY44-11334" fmla="*/ 158307 h 273871"/>
                    <a:gd name="connsiteX45-11335" fmla="*/ 8375225 w 10306339"/>
                    <a:gd name="connsiteY45-11336" fmla="*/ 132907 h 273871"/>
                    <a:gd name="connsiteX46-11337" fmla="*/ 8743525 w 10306339"/>
                    <a:gd name="connsiteY46-11338" fmla="*/ 247207 h 273871"/>
                    <a:gd name="connsiteX47-11339" fmla="*/ 8946725 w 10306339"/>
                    <a:gd name="connsiteY47-11340" fmla="*/ 158307 h 273871"/>
                    <a:gd name="connsiteX48-11341" fmla="*/ 9111825 w 10306339"/>
                    <a:gd name="connsiteY48-11342" fmla="*/ 234507 h 273871"/>
                    <a:gd name="connsiteX49-11343" fmla="*/ 9184089 w 10306339"/>
                    <a:gd name="connsiteY49-11344" fmla="*/ 216492 h 273871"/>
                    <a:gd name="connsiteX50-11345" fmla="*/ 9276925 w 10306339"/>
                    <a:gd name="connsiteY50-11346" fmla="*/ 272607 h 273871"/>
                    <a:gd name="connsiteX51-11347" fmla="*/ 9492825 w 10306339"/>
                    <a:gd name="connsiteY51-11348" fmla="*/ 221807 h 273871"/>
                    <a:gd name="connsiteX52-11349" fmla="*/ 9545233 w 10306339"/>
                    <a:gd name="connsiteY52-11350" fmla="*/ 153582 h 273871"/>
                    <a:gd name="connsiteX53-11351" fmla="*/ 9708725 w 10306339"/>
                    <a:gd name="connsiteY53-11352" fmla="*/ 183707 h 273871"/>
                    <a:gd name="connsiteX54-11353" fmla="*/ 10115125 w 10306339"/>
                    <a:gd name="connsiteY54-11354" fmla="*/ 196407 h 273871"/>
                    <a:gd name="connsiteX55-11355" fmla="*/ 10306339 w 10306339"/>
                    <a:gd name="connsiteY55-11356" fmla="*/ 96358 h 273871"/>
                    <a:gd name="connsiteX56-11357" fmla="*/ 10302941 w 10306339"/>
                    <a:gd name="connsiteY56-11358" fmla="*/ 0 h 273871"/>
                    <a:gd name="connsiteX57-11359" fmla="*/ 20 w 10306339"/>
                    <a:gd name="connsiteY57-11360" fmla="*/ 3839 h 273871"/>
                    <a:gd name="connsiteX58-11361" fmla="*/ 2708 w 10306339"/>
                    <a:gd name="connsiteY58-11362" fmla="*/ 101009 h 273871"/>
                  </a:gdLst>
                  <a:ahLst/>
                  <a:cxnLst>
                    <a:cxn ang="0">
                      <a:pos x="connsiteX0-11245" y="connsiteY0-11246"/>
                    </a:cxn>
                    <a:cxn ang="0">
                      <a:pos x="connsiteX1-11247" y="connsiteY1-11248"/>
                    </a:cxn>
                    <a:cxn ang="0">
                      <a:pos x="connsiteX2-11249" y="connsiteY2-11250"/>
                    </a:cxn>
                    <a:cxn ang="0">
                      <a:pos x="connsiteX3-11251" y="connsiteY3-11252"/>
                    </a:cxn>
                    <a:cxn ang="0">
                      <a:pos x="connsiteX4-11253" y="connsiteY4-11254"/>
                    </a:cxn>
                    <a:cxn ang="0">
                      <a:pos x="connsiteX5-11255" y="connsiteY5-11256"/>
                    </a:cxn>
                    <a:cxn ang="0">
                      <a:pos x="connsiteX6-11257" y="connsiteY6-11258"/>
                    </a:cxn>
                    <a:cxn ang="0">
                      <a:pos x="connsiteX7-11259" y="connsiteY7-11260"/>
                    </a:cxn>
                    <a:cxn ang="0">
                      <a:pos x="connsiteX8-11261" y="connsiteY8-11262"/>
                    </a:cxn>
                    <a:cxn ang="0">
                      <a:pos x="connsiteX9-11263" y="connsiteY9-11264"/>
                    </a:cxn>
                    <a:cxn ang="0">
                      <a:pos x="connsiteX10-11265" y="connsiteY10-11266"/>
                    </a:cxn>
                    <a:cxn ang="0">
                      <a:pos x="connsiteX11-11267" y="connsiteY11-11268"/>
                    </a:cxn>
                    <a:cxn ang="0">
                      <a:pos x="connsiteX12-11269" y="connsiteY12-11270"/>
                    </a:cxn>
                    <a:cxn ang="0">
                      <a:pos x="connsiteX13-11271" y="connsiteY13-11272"/>
                    </a:cxn>
                    <a:cxn ang="0">
                      <a:pos x="connsiteX14-11273" y="connsiteY14-11274"/>
                    </a:cxn>
                    <a:cxn ang="0">
                      <a:pos x="connsiteX15-11275" y="connsiteY15-11276"/>
                    </a:cxn>
                    <a:cxn ang="0">
                      <a:pos x="connsiteX16-11277" y="connsiteY16-11278"/>
                    </a:cxn>
                    <a:cxn ang="0">
                      <a:pos x="connsiteX17-11279" y="connsiteY17-11280"/>
                    </a:cxn>
                    <a:cxn ang="0">
                      <a:pos x="connsiteX18-11281" y="connsiteY18-11282"/>
                    </a:cxn>
                    <a:cxn ang="0">
                      <a:pos x="connsiteX19-11283" y="connsiteY19-11284"/>
                    </a:cxn>
                    <a:cxn ang="0">
                      <a:pos x="connsiteX20-11285" y="connsiteY20-11286"/>
                    </a:cxn>
                    <a:cxn ang="0">
                      <a:pos x="connsiteX21-11287" y="connsiteY21-11288"/>
                    </a:cxn>
                    <a:cxn ang="0">
                      <a:pos x="connsiteX22-11289" y="connsiteY22-11290"/>
                    </a:cxn>
                    <a:cxn ang="0">
                      <a:pos x="connsiteX23-11291" y="connsiteY23-11292"/>
                    </a:cxn>
                    <a:cxn ang="0">
                      <a:pos x="connsiteX24-11293" y="connsiteY24-11294"/>
                    </a:cxn>
                    <a:cxn ang="0">
                      <a:pos x="connsiteX25-11295" y="connsiteY25-11296"/>
                    </a:cxn>
                    <a:cxn ang="0">
                      <a:pos x="connsiteX26-11297" y="connsiteY26-11298"/>
                    </a:cxn>
                    <a:cxn ang="0">
                      <a:pos x="connsiteX27-11299" y="connsiteY27-11300"/>
                    </a:cxn>
                    <a:cxn ang="0">
                      <a:pos x="connsiteX28-11301" y="connsiteY28-11302"/>
                    </a:cxn>
                    <a:cxn ang="0">
                      <a:pos x="connsiteX29-11303" y="connsiteY29-11304"/>
                    </a:cxn>
                    <a:cxn ang="0">
                      <a:pos x="connsiteX30-11305" y="connsiteY30-11306"/>
                    </a:cxn>
                    <a:cxn ang="0">
                      <a:pos x="connsiteX31-11307" y="connsiteY31-11308"/>
                    </a:cxn>
                    <a:cxn ang="0">
                      <a:pos x="connsiteX32-11309" y="connsiteY32-11310"/>
                    </a:cxn>
                    <a:cxn ang="0">
                      <a:pos x="connsiteX33-11311" y="connsiteY33-11312"/>
                    </a:cxn>
                    <a:cxn ang="0">
                      <a:pos x="connsiteX34-11313" y="connsiteY34-11314"/>
                    </a:cxn>
                    <a:cxn ang="0">
                      <a:pos x="connsiteX35-11315" y="connsiteY35-11316"/>
                    </a:cxn>
                    <a:cxn ang="0">
                      <a:pos x="connsiteX36-11317" y="connsiteY36-11318"/>
                    </a:cxn>
                    <a:cxn ang="0">
                      <a:pos x="connsiteX37-11319" y="connsiteY37-11320"/>
                    </a:cxn>
                    <a:cxn ang="0">
                      <a:pos x="connsiteX38-11321" y="connsiteY38-11322"/>
                    </a:cxn>
                    <a:cxn ang="0">
                      <a:pos x="connsiteX39-11323" y="connsiteY39-11324"/>
                    </a:cxn>
                    <a:cxn ang="0">
                      <a:pos x="connsiteX40-11325" y="connsiteY40-11326"/>
                    </a:cxn>
                    <a:cxn ang="0">
                      <a:pos x="connsiteX41-11327" y="connsiteY41-11328"/>
                    </a:cxn>
                    <a:cxn ang="0">
                      <a:pos x="connsiteX42-11329" y="connsiteY42-11330"/>
                    </a:cxn>
                    <a:cxn ang="0">
                      <a:pos x="connsiteX43-11331" y="connsiteY43-11332"/>
                    </a:cxn>
                    <a:cxn ang="0">
                      <a:pos x="connsiteX44-11333" y="connsiteY44-11334"/>
                    </a:cxn>
                    <a:cxn ang="0">
                      <a:pos x="connsiteX45-11335" y="connsiteY45-11336"/>
                    </a:cxn>
                    <a:cxn ang="0">
                      <a:pos x="connsiteX46-11337" y="connsiteY46-11338"/>
                    </a:cxn>
                    <a:cxn ang="0">
                      <a:pos x="connsiteX47-11339" y="connsiteY47-11340"/>
                    </a:cxn>
                    <a:cxn ang="0">
                      <a:pos x="connsiteX48-11341" y="connsiteY48-11342"/>
                    </a:cxn>
                    <a:cxn ang="0">
                      <a:pos x="connsiteX49-11343" y="connsiteY49-11344"/>
                    </a:cxn>
                    <a:cxn ang="0">
                      <a:pos x="connsiteX50-11345" y="connsiteY50-11346"/>
                    </a:cxn>
                    <a:cxn ang="0">
                      <a:pos x="connsiteX51-11347" y="connsiteY51-11348"/>
                    </a:cxn>
                    <a:cxn ang="0">
                      <a:pos x="connsiteX52-11349" y="connsiteY52-11350"/>
                    </a:cxn>
                    <a:cxn ang="0">
                      <a:pos x="connsiteX53-11351" y="connsiteY53-11352"/>
                    </a:cxn>
                    <a:cxn ang="0">
                      <a:pos x="connsiteX54-11353" y="connsiteY54-11354"/>
                    </a:cxn>
                    <a:cxn ang="0">
                      <a:pos x="connsiteX55-11355" y="connsiteY55-11356"/>
                    </a:cxn>
                    <a:cxn ang="0">
                      <a:pos x="connsiteX56-11357" y="connsiteY56-11358"/>
                    </a:cxn>
                    <a:cxn ang="0">
                      <a:pos x="connsiteX57-11359" y="connsiteY57-11360"/>
                    </a:cxn>
                    <a:cxn ang="0">
                      <a:pos x="connsiteX58-11361" y="connsiteY58-11362"/>
                    </a:cxn>
                  </a:cxnLst>
                  <a:rect l="l" t="t" r="r" b="b"/>
                  <a:pathLst>
                    <a:path w="10306339" h="273871">
                      <a:moveTo>
                        <a:pt x="2708" y="101009"/>
                      </a:moveTo>
                      <a:cubicBezTo>
                        <a:pt x="25991" y="132759"/>
                        <a:pt x="71542" y="179474"/>
                        <a:pt x="107525" y="196407"/>
                      </a:cubicBezTo>
                      <a:cubicBezTo>
                        <a:pt x="143508" y="213340"/>
                        <a:pt x="221825" y="209107"/>
                        <a:pt x="247225" y="196407"/>
                      </a:cubicBezTo>
                      <a:cubicBezTo>
                        <a:pt x="272625" y="183707"/>
                        <a:pt x="290449" y="147035"/>
                        <a:pt x="324316" y="149152"/>
                      </a:cubicBezTo>
                      <a:cubicBezTo>
                        <a:pt x="358183" y="151269"/>
                        <a:pt x="380575" y="185824"/>
                        <a:pt x="450425" y="209107"/>
                      </a:cubicBezTo>
                      <a:cubicBezTo>
                        <a:pt x="520275" y="232390"/>
                        <a:pt x="525945" y="276742"/>
                        <a:pt x="707644" y="243367"/>
                      </a:cubicBezTo>
                      <a:cubicBezTo>
                        <a:pt x="867879" y="185183"/>
                        <a:pt x="727708" y="154074"/>
                        <a:pt x="767925" y="132907"/>
                      </a:cubicBezTo>
                      <a:cubicBezTo>
                        <a:pt x="808142" y="111740"/>
                        <a:pt x="875875" y="115974"/>
                        <a:pt x="920325" y="132907"/>
                      </a:cubicBezTo>
                      <a:cubicBezTo>
                        <a:pt x="964775" y="149840"/>
                        <a:pt x="1004992" y="226040"/>
                        <a:pt x="1034625" y="234507"/>
                      </a:cubicBezTo>
                      <a:cubicBezTo>
                        <a:pt x="1064258" y="242974"/>
                        <a:pt x="1076958" y="200640"/>
                        <a:pt x="1098125" y="183707"/>
                      </a:cubicBezTo>
                      <a:cubicBezTo>
                        <a:pt x="1119292" y="166774"/>
                        <a:pt x="1138342" y="139257"/>
                        <a:pt x="1161625" y="132907"/>
                      </a:cubicBezTo>
                      <a:cubicBezTo>
                        <a:pt x="1184908" y="126557"/>
                        <a:pt x="1218775" y="149840"/>
                        <a:pt x="1237825" y="145607"/>
                      </a:cubicBezTo>
                      <a:cubicBezTo>
                        <a:pt x="1256875" y="141374"/>
                        <a:pt x="1252642" y="107507"/>
                        <a:pt x="1275925" y="107507"/>
                      </a:cubicBezTo>
                      <a:cubicBezTo>
                        <a:pt x="1299208" y="107507"/>
                        <a:pt x="1350008" y="135024"/>
                        <a:pt x="1377525" y="145607"/>
                      </a:cubicBezTo>
                      <a:cubicBezTo>
                        <a:pt x="1405042" y="156190"/>
                        <a:pt x="1419858" y="181590"/>
                        <a:pt x="1441025" y="171007"/>
                      </a:cubicBezTo>
                      <a:cubicBezTo>
                        <a:pt x="1462192" y="160424"/>
                        <a:pt x="1484163" y="115187"/>
                        <a:pt x="1511680" y="115187"/>
                      </a:cubicBezTo>
                      <a:cubicBezTo>
                        <a:pt x="1539197" y="115187"/>
                        <a:pt x="1538392" y="158307"/>
                        <a:pt x="1606125" y="171007"/>
                      </a:cubicBezTo>
                      <a:cubicBezTo>
                        <a:pt x="1673858" y="183707"/>
                        <a:pt x="1845308" y="171007"/>
                        <a:pt x="1910925" y="158307"/>
                      </a:cubicBezTo>
                      <a:cubicBezTo>
                        <a:pt x="1976542" y="145607"/>
                        <a:pt x="1983129" y="129540"/>
                        <a:pt x="2016996" y="129540"/>
                      </a:cubicBezTo>
                      <a:cubicBezTo>
                        <a:pt x="2050863" y="129540"/>
                        <a:pt x="2066187" y="157746"/>
                        <a:pt x="2114125" y="158307"/>
                      </a:cubicBezTo>
                      <a:cubicBezTo>
                        <a:pt x="2162063" y="158868"/>
                        <a:pt x="2241125" y="128674"/>
                        <a:pt x="2304625" y="132907"/>
                      </a:cubicBezTo>
                      <a:cubicBezTo>
                        <a:pt x="2368125" y="137140"/>
                        <a:pt x="2435858" y="190057"/>
                        <a:pt x="2495125" y="183707"/>
                      </a:cubicBezTo>
                      <a:cubicBezTo>
                        <a:pt x="2554392" y="177357"/>
                        <a:pt x="2554392" y="101157"/>
                        <a:pt x="2660225" y="94807"/>
                      </a:cubicBezTo>
                      <a:cubicBezTo>
                        <a:pt x="2766058" y="88457"/>
                        <a:pt x="2965025" y="139257"/>
                        <a:pt x="3130125" y="145607"/>
                      </a:cubicBezTo>
                      <a:cubicBezTo>
                        <a:pt x="3314275" y="149840"/>
                        <a:pt x="3606375" y="115974"/>
                        <a:pt x="3765125" y="120207"/>
                      </a:cubicBezTo>
                      <a:cubicBezTo>
                        <a:pt x="3837092" y="126557"/>
                        <a:pt x="3985258" y="162540"/>
                        <a:pt x="4082625" y="171007"/>
                      </a:cubicBezTo>
                      <a:cubicBezTo>
                        <a:pt x="4179992" y="179474"/>
                        <a:pt x="4275242" y="183707"/>
                        <a:pt x="4349325" y="171007"/>
                      </a:cubicBezTo>
                      <a:cubicBezTo>
                        <a:pt x="4423408" y="158307"/>
                        <a:pt x="4455158" y="99040"/>
                        <a:pt x="4527125" y="94807"/>
                      </a:cubicBezTo>
                      <a:cubicBezTo>
                        <a:pt x="4599092" y="90574"/>
                        <a:pt x="4598919" y="167850"/>
                        <a:pt x="4781125" y="165733"/>
                      </a:cubicBezTo>
                      <a:cubicBezTo>
                        <a:pt x="4924935" y="125782"/>
                        <a:pt x="4882725" y="109982"/>
                        <a:pt x="4933525" y="82107"/>
                      </a:cubicBezTo>
                      <a:cubicBezTo>
                        <a:pt x="4997025" y="99040"/>
                        <a:pt x="5073225" y="245090"/>
                        <a:pt x="5162125" y="247207"/>
                      </a:cubicBezTo>
                      <a:cubicBezTo>
                        <a:pt x="5251025" y="249324"/>
                        <a:pt x="5394958" y="96924"/>
                        <a:pt x="5466925" y="94807"/>
                      </a:cubicBezTo>
                      <a:cubicBezTo>
                        <a:pt x="5560058" y="86340"/>
                        <a:pt x="5651075" y="183707"/>
                        <a:pt x="5720925" y="196407"/>
                      </a:cubicBezTo>
                      <a:lnTo>
                        <a:pt x="5886025" y="171007"/>
                      </a:lnTo>
                      <a:lnTo>
                        <a:pt x="6101925" y="82107"/>
                      </a:lnTo>
                      <a:lnTo>
                        <a:pt x="6444825" y="120207"/>
                      </a:lnTo>
                      <a:lnTo>
                        <a:pt x="6800425" y="107507"/>
                      </a:lnTo>
                      <a:cubicBezTo>
                        <a:pt x="6887208" y="103274"/>
                        <a:pt x="6916842" y="82107"/>
                        <a:pt x="6965525" y="94807"/>
                      </a:cubicBezTo>
                      <a:cubicBezTo>
                        <a:pt x="7014208" y="107507"/>
                        <a:pt x="7045958" y="179474"/>
                        <a:pt x="7092525" y="183707"/>
                      </a:cubicBezTo>
                      <a:cubicBezTo>
                        <a:pt x="7139092" y="187940"/>
                        <a:pt x="7181425" y="120207"/>
                        <a:pt x="7244925" y="120207"/>
                      </a:cubicBezTo>
                      <a:cubicBezTo>
                        <a:pt x="7308425" y="120207"/>
                        <a:pt x="7390975" y="177357"/>
                        <a:pt x="7473525" y="183707"/>
                      </a:cubicBezTo>
                      <a:cubicBezTo>
                        <a:pt x="7556075" y="190057"/>
                        <a:pt x="7687308" y="175240"/>
                        <a:pt x="7740225" y="158307"/>
                      </a:cubicBezTo>
                      <a:cubicBezTo>
                        <a:pt x="7793142" y="141374"/>
                        <a:pt x="7776506" y="121389"/>
                        <a:pt x="7812489" y="121389"/>
                      </a:cubicBezTo>
                      <a:cubicBezTo>
                        <a:pt x="7848472" y="121389"/>
                        <a:pt x="7890508" y="145607"/>
                        <a:pt x="7956125" y="158307"/>
                      </a:cubicBezTo>
                      <a:cubicBezTo>
                        <a:pt x="8021742" y="171007"/>
                        <a:pt x="8114875" y="162540"/>
                        <a:pt x="8184725" y="158307"/>
                      </a:cubicBezTo>
                      <a:cubicBezTo>
                        <a:pt x="8254575" y="154074"/>
                        <a:pt x="8282092" y="118090"/>
                        <a:pt x="8375225" y="132907"/>
                      </a:cubicBezTo>
                      <a:cubicBezTo>
                        <a:pt x="8468358" y="147724"/>
                        <a:pt x="8648275" y="242974"/>
                        <a:pt x="8743525" y="247207"/>
                      </a:cubicBezTo>
                      <a:cubicBezTo>
                        <a:pt x="8838775" y="251440"/>
                        <a:pt x="8885342" y="160424"/>
                        <a:pt x="8946725" y="158307"/>
                      </a:cubicBezTo>
                      <a:cubicBezTo>
                        <a:pt x="9008108" y="156190"/>
                        <a:pt x="9075842" y="232390"/>
                        <a:pt x="9111825" y="234507"/>
                      </a:cubicBezTo>
                      <a:cubicBezTo>
                        <a:pt x="9147808" y="236624"/>
                        <a:pt x="9156572" y="210142"/>
                        <a:pt x="9184089" y="216492"/>
                      </a:cubicBezTo>
                      <a:cubicBezTo>
                        <a:pt x="9211606" y="222842"/>
                        <a:pt x="9221892" y="264140"/>
                        <a:pt x="9276925" y="272607"/>
                      </a:cubicBezTo>
                      <a:cubicBezTo>
                        <a:pt x="9331958" y="281074"/>
                        <a:pt x="9450492" y="245090"/>
                        <a:pt x="9492825" y="221807"/>
                      </a:cubicBezTo>
                      <a:cubicBezTo>
                        <a:pt x="9535158" y="198524"/>
                        <a:pt x="9509250" y="159932"/>
                        <a:pt x="9545233" y="153582"/>
                      </a:cubicBezTo>
                      <a:cubicBezTo>
                        <a:pt x="9581216" y="147232"/>
                        <a:pt x="9611358" y="173124"/>
                        <a:pt x="9708725" y="183707"/>
                      </a:cubicBezTo>
                      <a:cubicBezTo>
                        <a:pt x="9806092" y="194290"/>
                        <a:pt x="10017758" y="211224"/>
                        <a:pt x="10115125" y="196407"/>
                      </a:cubicBezTo>
                      <a:cubicBezTo>
                        <a:pt x="10212492" y="181590"/>
                        <a:pt x="10274589" y="125991"/>
                        <a:pt x="10306339" y="96358"/>
                      </a:cubicBezTo>
                      <a:lnTo>
                        <a:pt x="10302941" y="0"/>
                      </a:lnTo>
                      <a:lnTo>
                        <a:pt x="20" y="3839"/>
                      </a:lnTo>
                      <a:cubicBezTo>
                        <a:pt x="-277" y="34851"/>
                        <a:pt x="3005" y="69997"/>
                        <a:pt x="2708" y="10100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grpSp>
      <p:sp>
        <p:nvSpPr>
          <p:cNvPr id="24579" name="AutoShape 2"/>
          <p:cNvSpPr/>
          <p:nvPr/>
        </p:nvSpPr>
        <p:spPr>
          <a:xfrm>
            <a:off x="391795" y="447040"/>
            <a:ext cx="11555095" cy="6314440"/>
          </a:xfrm>
          <a:prstGeom prst="roundRect">
            <a:avLst>
              <a:gd name="adj" fmla="val 16667"/>
            </a:avLst>
          </a:prstGeom>
          <a:solidFill>
            <a:schemeClr val="bg1"/>
          </a:solidFill>
          <a:ln w="28575" cap="flat" cmpd="sng">
            <a:solidFill>
              <a:srgbClr val="FF0000"/>
            </a:solidFill>
            <a:prstDash val="solid"/>
            <a:headEnd type="none" w="med" len="med"/>
            <a:tailEnd type="none" w="med" len="med"/>
          </a:ln>
        </p:spPr>
        <p:txBody>
          <a:bodyPr anchor="ctr"/>
          <a:p>
            <a:endParaRPr lang="zh-CN" altLang="en-US" dirty="0">
              <a:latin typeface="Arial" panose="020B0604020202020204" pitchFamily="34" charset="0"/>
            </a:endParaRPr>
          </a:p>
        </p:txBody>
      </p:sp>
      <p:sp>
        <p:nvSpPr>
          <p:cNvPr id="24583" name="Text Box 20"/>
          <p:cNvSpPr txBox="1"/>
          <p:nvPr/>
        </p:nvSpPr>
        <p:spPr>
          <a:xfrm>
            <a:off x="4943475" y="2492375"/>
            <a:ext cx="2665413" cy="706755"/>
          </a:xfrm>
          <a:prstGeom prst="rect">
            <a:avLst/>
          </a:prstGeom>
          <a:noFill/>
          <a:ln w="9525">
            <a:noFill/>
          </a:ln>
        </p:spPr>
        <p:txBody>
          <a:bodyPr>
            <a:spAutoFit/>
          </a:bodyPr>
          <a:p>
            <a:pPr>
              <a:spcBef>
                <a:spcPct val="50000"/>
              </a:spcBef>
            </a:pPr>
            <a:endParaRPr lang="zh-CN" altLang="en-US" sz="4000" b="1" dirty="0">
              <a:latin typeface="Arial" panose="020B0604020202020204" pitchFamily="34" charset="0"/>
            </a:endParaRPr>
          </a:p>
        </p:txBody>
      </p:sp>
      <p:sp>
        <p:nvSpPr>
          <p:cNvPr id="20" name="爆炸形 2 19"/>
          <p:cNvSpPr/>
          <p:nvPr/>
        </p:nvSpPr>
        <p:spPr bwMode="auto">
          <a:xfrm>
            <a:off x="3352872" y="2133634"/>
            <a:ext cx="6172038" cy="2743128"/>
          </a:xfrm>
          <a:prstGeom prst="irregularSeal2">
            <a:avLst/>
          </a:prstGeom>
          <a:blipFill>
            <a:blip r:embed="rId1" cstate="print"/>
            <a:stretch>
              <a:fillRect/>
            </a:stretch>
          </a:blipFill>
          <a:ln w="47625" cap="flat" cmpd="sng" algn="ct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olid"/>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4587" name="WordArt 34"/>
          <p:cNvSpPr>
            <a:spLocks noTextEdit="1"/>
          </p:cNvSpPr>
          <p:nvPr/>
        </p:nvSpPr>
        <p:spPr>
          <a:xfrm>
            <a:off x="4114800" y="3048000"/>
            <a:ext cx="4191000" cy="838200"/>
          </a:xfrm>
          <a:prstGeom prst="rect">
            <a:avLst/>
          </a:prstGeom>
        </p:spPr>
        <p:txBody>
          <a:bodyPr wrap="none" fromWordArt="1">
            <a:prstTxWarp prst="textPlain">
              <a:avLst>
                <a:gd name="adj" fmla="val 50000"/>
              </a:avLst>
            </a:prstTxWarp>
            <a:normAutofit/>
          </a:bodyPr>
          <a:p>
            <a:pPr algn="ctr" eaLnBrk="0" hangingPunct="0"/>
            <a:r>
              <a:rPr lang="zh-CN" altLang="en-US" sz="3600">
                <a:ln w="19050" cap="flat" cmpd="sng">
                  <a:solidFill>
                    <a:srgbClr val="FEA0A0"/>
                  </a:solidFill>
                  <a:prstDash val="solid"/>
                  <a:headEnd type="none" w="med" len="med"/>
                  <a:tailEnd type="none" w="med" len="med"/>
                </a:ln>
                <a:solidFill>
                  <a:srgbClr val="E52323"/>
                </a:solidFill>
                <a:effectLst>
                  <a:outerShdw dist="35921" dir="2699999" algn="ctr" rotWithShape="0">
                    <a:srgbClr val="990000"/>
                  </a:outerShdw>
                </a:effectLst>
                <a:latin typeface="Arial Black" panose="020B0A04020102020204" pitchFamily="34" charset="0"/>
                <a:ea typeface="Arial Black" panose="020B0A04020102020204" pitchFamily="34" charset="0"/>
              </a:rPr>
              <a:t>Christmas</a:t>
            </a:r>
            <a:endParaRPr lang="zh-CN" altLang="en-US" sz="3600">
              <a:ln w="19050" cap="flat" cmpd="sng">
                <a:solidFill>
                  <a:srgbClr val="FEA0A0"/>
                </a:solidFill>
                <a:prstDash val="solid"/>
                <a:headEnd type="none" w="med" len="med"/>
                <a:tailEnd type="none" w="med" len="med"/>
              </a:ln>
              <a:solidFill>
                <a:srgbClr val="E52323"/>
              </a:solidFill>
              <a:effectLst>
                <a:outerShdw dist="35921" dir="2699999" algn="ctr" rotWithShape="0">
                  <a:srgbClr val="990000"/>
                </a:outerShdw>
              </a:effectLst>
              <a:latin typeface="Arial Black" panose="020B0A04020102020204" pitchFamily="34" charset="0"/>
              <a:ea typeface="Arial Black" panose="020B0A04020102020204" pitchFamily="34" charset="0"/>
            </a:endParaRPr>
          </a:p>
        </p:txBody>
      </p:sp>
      <p:pic>
        <p:nvPicPr>
          <p:cNvPr id="24588" name="图片 21" descr="圣诞糖果棒_副本.png"/>
          <p:cNvPicPr>
            <a:picLocks noChangeAspect="1"/>
          </p:cNvPicPr>
          <p:nvPr/>
        </p:nvPicPr>
        <p:blipFill>
          <a:blip r:embed="rId2"/>
          <a:stretch>
            <a:fillRect/>
          </a:stretch>
        </p:blipFill>
        <p:spPr>
          <a:xfrm>
            <a:off x="10676255" y="5626100"/>
            <a:ext cx="1133475" cy="1066800"/>
          </a:xfrm>
          <a:prstGeom prst="rect">
            <a:avLst/>
          </a:prstGeom>
          <a:noFill/>
          <a:ln w="9525">
            <a:noFill/>
          </a:ln>
        </p:spPr>
      </p:pic>
      <p:pic>
        <p:nvPicPr>
          <p:cNvPr id="24589" name="图片 24" descr="长袜_副本_副本.png"/>
          <p:cNvPicPr>
            <a:picLocks noChangeAspect="1"/>
          </p:cNvPicPr>
          <p:nvPr/>
        </p:nvPicPr>
        <p:blipFill>
          <a:blip r:embed="rId3"/>
          <a:stretch>
            <a:fillRect/>
          </a:stretch>
        </p:blipFill>
        <p:spPr>
          <a:xfrm>
            <a:off x="815340" y="5523865"/>
            <a:ext cx="1273175" cy="1143000"/>
          </a:xfrm>
          <a:prstGeom prst="rect">
            <a:avLst/>
          </a:prstGeom>
          <a:noFill/>
          <a:ln w="9525">
            <a:noFill/>
          </a:ln>
        </p:spPr>
      </p:pic>
      <p:grpSp>
        <p:nvGrpSpPr>
          <p:cNvPr id="7" name="组合 27"/>
          <p:cNvGrpSpPr/>
          <p:nvPr/>
        </p:nvGrpSpPr>
        <p:grpSpPr>
          <a:xfrm>
            <a:off x="2667000" y="457200"/>
            <a:ext cx="7086600" cy="1676400"/>
            <a:chOff x="1066892" y="4571970"/>
            <a:chExt cx="7086414" cy="1676356"/>
          </a:xfrm>
        </p:grpSpPr>
        <p:sp>
          <p:nvSpPr>
            <p:cNvPr id="27" name="云形标注 26"/>
            <p:cNvSpPr/>
            <p:nvPr/>
          </p:nvSpPr>
          <p:spPr>
            <a:xfrm>
              <a:off x="1066892" y="4571970"/>
              <a:ext cx="7086414" cy="1676356"/>
            </a:xfrm>
            <a:prstGeom prst="cloudCallout">
              <a:avLst/>
            </a:prstGeom>
            <a:solidFill>
              <a:srgbClr val="FFFF00">
                <a:alpha val="99000"/>
              </a:srgbClr>
            </a:solidFill>
            <a:ln w="28575" cap="flat" cmpd="sng" algn="ctr">
              <a:solidFill>
                <a:srgbClr val="AD00BC"/>
              </a:solidFill>
              <a:prstDash val="sysDash"/>
              <a:round/>
              <a:headEnd type="none" w="med" len="med"/>
              <a:tailEnd type="none" w="med" len="med"/>
            </a:ln>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1">
                  <a:ln>
                    <a:noFill/>
                  </a:ln>
                  <a:solidFill>
                    <a:srgbClr val="CC006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ea"/>
                </a:rPr>
                <a:t> </a:t>
              </a:r>
              <a:endParaRPr kumimoji="0" lang="en-US" altLang="zh-CN" sz="3200" b="1" i="0" u="none" strike="noStrike" kern="1200" cap="none" spc="0" normalizeH="0" baseline="0" noProof="1">
                <a:ln>
                  <a:noFill/>
                </a:ln>
                <a:solidFill>
                  <a:srgbClr val="CC006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ea"/>
              </a:endParaRPr>
            </a:p>
          </p:txBody>
        </p:sp>
        <p:sp>
          <p:nvSpPr>
            <p:cNvPr id="28" name="TextBox 27"/>
            <p:cNvSpPr txBox="1"/>
            <p:nvPr/>
          </p:nvSpPr>
          <p:spPr>
            <a:xfrm>
              <a:off x="1371684" y="4800564"/>
              <a:ext cx="6553028" cy="1198849"/>
            </a:xfrm>
            <a:prstGeom prst="rect">
              <a:avLst/>
            </a:prstGeom>
            <a:noFill/>
          </p:spPr>
          <p:txBody>
            <a:bodyPr>
              <a:spAutoFit/>
            </a:bodyPr>
            <a:lstStyle/>
            <a:p>
              <a:pPr marR="0" algn="ctr" defTabSz="914400" eaLnBrk="0" hangingPunct="0">
                <a:buClrTx/>
                <a:buSzTx/>
                <a:buFontTx/>
                <a:defRPr/>
              </a:pPr>
              <a:r>
                <a:rPr kumimoji="0" lang="en-US" altLang="zh-CN" sz="3600" b="1" kern="1200" cap="none" spc="0" normalizeH="0" baseline="0" noProof="1">
                  <a:solidFill>
                    <a:srgbClr val="CC0066"/>
                  </a:solidFill>
                  <a:effectLst>
                    <a:outerShdw blurRad="38100" dist="38100" dir="2700000" algn="tl">
                      <a:srgbClr val="000000">
                        <a:alpha val="43137"/>
                      </a:srgbClr>
                    </a:outerShdw>
                  </a:effectLst>
                  <a:latin typeface="字体管家胖丫儿" pitchFamily="18" charset="-122"/>
                  <a:ea typeface="字体管家胖丫儿" pitchFamily="18" charset="-122"/>
                  <a:cs typeface="+mn-ea"/>
                </a:rPr>
                <a:t>What do you think of</a:t>
              </a:r>
              <a:endParaRPr kumimoji="0" lang="en-US" altLang="zh-CN" sz="3600" b="1" kern="1200" cap="none" spc="0" normalizeH="0" baseline="0" noProof="1">
                <a:solidFill>
                  <a:srgbClr val="CC0066"/>
                </a:solidFill>
                <a:effectLst>
                  <a:outerShdw blurRad="38100" dist="38100" dir="2700000" algn="tl">
                    <a:srgbClr val="000000">
                      <a:alpha val="43137"/>
                    </a:srgbClr>
                  </a:outerShdw>
                </a:effectLst>
                <a:latin typeface="字体管家胖丫儿" pitchFamily="18" charset="-122"/>
                <a:ea typeface="字体管家胖丫儿" pitchFamily="18" charset="-122"/>
                <a:cs typeface="+mn-ea"/>
              </a:endParaRPr>
            </a:p>
            <a:p>
              <a:pPr marR="0" algn="ctr" defTabSz="914400" eaLnBrk="0" hangingPunct="0">
                <a:buClrTx/>
                <a:buSzTx/>
                <a:buFontTx/>
                <a:defRPr/>
              </a:pPr>
              <a:r>
                <a:rPr kumimoji="0" lang="en-US" altLang="zh-CN" sz="3600" b="1" kern="1200" cap="none" spc="0" normalizeH="0" baseline="0" noProof="1">
                  <a:solidFill>
                    <a:srgbClr val="CC0066"/>
                  </a:solidFill>
                  <a:effectLst>
                    <a:outerShdw blurRad="38100" dist="38100" dir="2700000" algn="tl">
                      <a:srgbClr val="000000">
                        <a:alpha val="43137"/>
                      </a:srgbClr>
                    </a:outerShdw>
                  </a:effectLst>
                  <a:latin typeface="字体管家胖丫儿" pitchFamily="18" charset="-122"/>
                  <a:ea typeface="字体管家胖丫儿" pitchFamily="18" charset="-122"/>
                  <a:cs typeface="+mn-ea"/>
                </a:rPr>
                <a:t>Christmas?</a:t>
              </a:r>
              <a:r>
                <a:rPr kumimoji="0" lang="zh-CN" altLang="en-US" sz="2800" b="1" kern="1200" cap="none" spc="0" normalizeH="0" baseline="0" noProof="1">
                  <a:effectLst>
                    <a:outerShdw blurRad="38100" dist="38100" dir="2700000" algn="tl">
                      <a:srgbClr val="000000">
                        <a:alpha val="43137"/>
                      </a:srgbClr>
                    </a:outerShdw>
                  </a:effectLst>
                  <a:latin typeface="字体管家胖丫儿" pitchFamily="18" charset="-122"/>
                  <a:ea typeface="字体管家胖丫儿" pitchFamily="18" charset="-122"/>
                  <a:cs typeface="+mn-ea"/>
                </a:rPr>
                <a:t>你认为圣诞节怎么样？</a:t>
              </a:r>
              <a:endParaRPr kumimoji="0" lang="zh-CN" altLang="en-US" sz="2800" b="1" kern="1200" cap="none" spc="0" normalizeH="0" baseline="0" noProof="1">
                <a:effectLst>
                  <a:outerShdw blurRad="38100" dist="38100" dir="2700000" algn="tl">
                    <a:srgbClr val="000000">
                      <a:alpha val="43137"/>
                    </a:srgbClr>
                  </a:outerShdw>
                </a:effectLst>
                <a:latin typeface="字体管家胖丫儿" pitchFamily="18" charset="-122"/>
                <a:ea typeface="字体管家胖丫儿" pitchFamily="18" charset="-122"/>
                <a:cs typeface="+mn-cs"/>
              </a:endParaRPr>
            </a:p>
          </p:txBody>
        </p:sp>
      </p:grpSp>
      <p:pic>
        <p:nvPicPr>
          <p:cNvPr id="24592" name="图片 23" descr="铃铛_副本.png"/>
          <p:cNvPicPr>
            <a:picLocks noChangeAspect="1"/>
          </p:cNvPicPr>
          <p:nvPr/>
        </p:nvPicPr>
        <p:blipFill>
          <a:blip r:embed="rId4"/>
          <a:stretch>
            <a:fillRect/>
          </a:stretch>
        </p:blipFill>
        <p:spPr>
          <a:xfrm rot="-512426">
            <a:off x="10383838" y="274320"/>
            <a:ext cx="1319212" cy="1531938"/>
          </a:xfrm>
          <a:prstGeom prst="rect">
            <a:avLst/>
          </a:prstGeom>
          <a:noFill/>
          <a:ln w="9525">
            <a:noFill/>
          </a:ln>
        </p:spPr>
      </p:pic>
      <p:pic>
        <p:nvPicPr>
          <p:cNvPr id="24593" name="图片 22" descr="手套_副本_副本.png"/>
          <p:cNvPicPr>
            <a:picLocks noChangeAspect="1"/>
          </p:cNvPicPr>
          <p:nvPr/>
        </p:nvPicPr>
        <p:blipFill>
          <a:blip r:embed="rId5"/>
          <a:stretch>
            <a:fillRect/>
          </a:stretch>
        </p:blipFill>
        <p:spPr>
          <a:xfrm>
            <a:off x="628650" y="444500"/>
            <a:ext cx="1266825" cy="1190625"/>
          </a:xfrm>
          <a:prstGeom prst="rect">
            <a:avLst/>
          </a:prstGeom>
          <a:noFill/>
          <a:ln w="9525">
            <a:noFill/>
          </a:ln>
        </p:spPr>
      </p:pic>
      <p:sp>
        <p:nvSpPr>
          <p:cNvPr id="4" name="文本框 3"/>
          <p:cNvSpPr txBox="1"/>
          <p:nvPr/>
        </p:nvSpPr>
        <p:spPr>
          <a:xfrm>
            <a:off x="2548890" y="5014595"/>
            <a:ext cx="7204710" cy="768350"/>
          </a:xfrm>
          <a:prstGeom prst="rect">
            <a:avLst/>
          </a:prstGeom>
          <a:noFill/>
        </p:spPr>
        <p:txBody>
          <a:bodyPr wrap="square" rtlCol="0">
            <a:spAutoFit/>
          </a:bodyPr>
          <a:p>
            <a:r>
              <a:rPr lang="en-US" altLang="zh-CN" sz="4400" b="1"/>
              <a:t>Christmas is __________.</a:t>
            </a:r>
            <a:endParaRPr lang="en-US" altLang="zh-CN" sz="4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box"/>
          <p:cNvSpPr/>
          <p:nvPr/>
        </p:nvSpPr>
        <p:spPr>
          <a:xfrm>
            <a:off x="924485" y="277285"/>
            <a:ext cx="10353115" cy="6301316"/>
          </a:xfrm>
          <a:prstGeom prst="roundRect">
            <a:avLst/>
          </a:prstGeom>
          <a:gradFill>
            <a:gsLst>
              <a:gs pos="0">
                <a:schemeClr val="accent5">
                  <a:alpha val="57000"/>
                </a:schemeClr>
              </a:gs>
              <a:gs pos="92000">
                <a:schemeClr val="bg1">
                  <a:lumMod val="100000"/>
                  <a:alpha val="16000"/>
                </a:schemeClr>
              </a:gs>
              <a:gs pos="39000">
                <a:schemeClr val="accent5">
                  <a:lumMod val="60000"/>
                  <a:lumOff val="40000"/>
                  <a:alpha val="37000"/>
                </a:schemeClr>
              </a:gs>
            </a:gsLst>
            <a:lin ang="5400000" scaled="0"/>
          </a:gradFill>
          <a:ln w="88900">
            <a:gradFill>
              <a:gsLst>
                <a:gs pos="0">
                  <a:schemeClr val="bg1"/>
                </a:gs>
                <a:gs pos="33000">
                  <a:schemeClr val="accent5">
                    <a:lumMod val="20000"/>
                    <a:lumOff val="80000"/>
                  </a:schemeClr>
                </a:gs>
                <a:gs pos="90000">
                  <a:schemeClr val="accent5">
                    <a:lumMod val="40000"/>
                    <a:lumOff val="60000"/>
                    <a:alpha val="5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grpSp>
        <p:nvGrpSpPr>
          <p:cNvPr id="37" name="cloud2"/>
          <p:cNvGrpSpPr>
            <a:grpSpLocks noChangeAspect="1"/>
          </p:cNvGrpSpPr>
          <p:nvPr/>
        </p:nvGrpSpPr>
        <p:grpSpPr bwMode="auto">
          <a:xfrm>
            <a:off x="8291924" y="-3627176"/>
            <a:ext cx="2126360" cy="5577333"/>
            <a:chOff x="4356" y="-108"/>
            <a:chExt cx="793" cy="2080"/>
          </a:xfrm>
        </p:grpSpPr>
        <p:sp>
          <p:nvSpPr>
            <p:cNvPr id="38" name="AutoShape 29"/>
            <p:cNvSpPr>
              <a:spLocks noChangeAspect="1" noChangeArrowheads="1" noTextEdit="1"/>
            </p:cNvSpPr>
            <p:nvPr/>
          </p:nvSpPr>
          <p:spPr bwMode="auto">
            <a:xfrm>
              <a:off x="4356" y="-108"/>
              <a:ext cx="793" cy="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39" name="Freeform 31"/>
            <p:cNvSpPr/>
            <p:nvPr/>
          </p:nvSpPr>
          <p:spPr bwMode="auto">
            <a:xfrm>
              <a:off x="4323" y="1320"/>
              <a:ext cx="883" cy="701"/>
            </a:xfrm>
            <a:custGeom>
              <a:avLst/>
              <a:gdLst>
                <a:gd name="T0" fmla="*/ 1517 w 2801"/>
                <a:gd name="T1" fmla="*/ 1872 h 2224"/>
                <a:gd name="T2" fmla="*/ 818 w 2801"/>
                <a:gd name="T3" fmla="*/ 1806 h 2224"/>
                <a:gd name="T4" fmla="*/ 209 w 2801"/>
                <a:gd name="T5" fmla="*/ 1620 h 2224"/>
                <a:gd name="T6" fmla="*/ 278 w 2801"/>
                <a:gd name="T7" fmla="*/ 1026 h 2224"/>
                <a:gd name="T8" fmla="*/ 878 w 2801"/>
                <a:gd name="T9" fmla="*/ 546 h 2224"/>
                <a:gd name="T10" fmla="*/ 1967 w 2801"/>
                <a:gd name="T11" fmla="*/ 506 h 2224"/>
                <a:gd name="T12" fmla="*/ 2493 w 2801"/>
                <a:gd name="T13" fmla="*/ 1020 h 2224"/>
                <a:gd name="T14" fmla="*/ 2109 w 2801"/>
                <a:gd name="T15" fmla="*/ 1704 h 2224"/>
                <a:gd name="T16" fmla="*/ 1517 w 2801"/>
                <a:gd name="T17" fmla="*/ 1872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1" h="2224">
                  <a:moveTo>
                    <a:pt x="1517" y="1872"/>
                  </a:moveTo>
                  <a:cubicBezTo>
                    <a:pt x="1413" y="2148"/>
                    <a:pt x="929" y="2136"/>
                    <a:pt x="818" y="1806"/>
                  </a:cubicBezTo>
                  <a:cubicBezTo>
                    <a:pt x="690" y="2097"/>
                    <a:pt x="294" y="1838"/>
                    <a:pt x="209" y="1620"/>
                  </a:cubicBezTo>
                  <a:cubicBezTo>
                    <a:pt x="123" y="1403"/>
                    <a:pt x="0" y="1147"/>
                    <a:pt x="278" y="1026"/>
                  </a:cubicBezTo>
                  <a:cubicBezTo>
                    <a:pt x="219" y="530"/>
                    <a:pt x="399" y="418"/>
                    <a:pt x="878" y="546"/>
                  </a:cubicBezTo>
                  <a:cubicBezTo>
                    <a:pt x="944" y="108"/>
                    <a:pt x="1833" y="0"/>
                    <a:pt x="1967" y="506"/>
                  </a:cubicBezTo>
                  <a:cubicBezTo>
                    <a:pt x="2241" y="332"/>
                    <a:pt x="2644" y="759"/>
                    <a:pt x="2493" y="1020"/>
                  </a:cubicBezTo>
                  <a:cubicBezTo>
                    <a:pt x="2801" y="1200"/>
                    <a:pt x="2496" y="1972"/>
                    <a:pt x="2109" y="1704"/>
                  </a:cubicBezTo>
                  <a:cubicBezTo>
                    <a:pt x="2126" y="1961"/>
                    <a:pt x="1821" y="2224"/>
                    <a:pt x="1517" y="1872"/>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 name="Freeform 32"/>
            <p:cNvSpPr/>
            <p:nvPr/>
          </p:nvSpPr>
          <p:spPr bwMode="auto">
            <a:xfrm>
              <a:off x="4362" y="1357"/>
              <a:ext cx="775" cy="629"/>
            </a:xfrm>
            <a:custGeom>
              <a:avLst/>
              <a:gdLst>
                <a:gd name="T0" fmla="*/ 1383 w 2459"/>
                <a:gd name="T1" fmla="*/ 1576 h 1995"/>
                <a:gd name="T2" fmla="*/ 711 w 2459"/>
                <a:gd name="T3" fmla="*/ 1489 h 1995"/>
                <a:gd name="T4" fmla="*/ 186 w 2459"/>
                <a:gd name="T5" fmla="*/ 1469 h 1995"/>
                <a:gd name="T6" fmla="*/ 319 w 2459"/>
                <a:gd name="T7" fmla="*/ 944 h 1995"/>
                <a:gd name="T8" fmla="*/ 824 w 2459"/>
                <a:gd name="T9" fmla="*/ 545 h 1995"/>
                <a:gd name="T10" fmla="*/ 1775 w 2459"/>
                <a:gd name="T11" fmla="*/ 552 h 1995"/>
                <a:gd name="T12" fmla="*/ 2220 w 2459"/>
                <a:gd name="T13" fmla="*/ 891 h 1995"/>
                <a:gd name="T14" fmla="*/ 1914 w 2459"/>
                <a:gd name="T15" fmla="*/ 1423 h 1995"/>
                <a:gd name="T16" fmla="*/ 1383 w 2459"/>
                <a:gd name="T17" fmla="*/ 1576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9" h="1995">
                  <a:moveTo>
                    <a:pt x="1383" y="1576"/>
                  </a:moveTo>
                  <a:cubicBezTo>
                    <a:pt x="1303" y="1842"/>
                    <a:pt x="837" y="1941"/>
                    <a:pt x="711" y="1489"/>
                  </a:cubicBezTo>
                  <a:cubicBezTo>
                    <a:pt x="611" y="1715"/>
                    <a:pt x="405" y="1882"/>
                    <a:pt x="186" y="1469"/>
                  </a:cubicBezTo>
                  <a:cubicBezTo>
                    <a:pt x="186" y="1469"/>
                    <a:pt x="0" y="1051"/>
                    <a:pt x="319" y="944"/>
                  </a:cubicBezTo>
                  <a:cubicBezTo>
                    <a:pt x="272" y="559"/>
                    <a:pt x="452" y="446"/>
                    <a:pt x="824" y="545"/>
                  </a:cubicBezTo>
                  <a:cubicBezTo>
                    <a:pt x="877" y="160"/>
                    <a:pt x="1642" y="0"/>
                    <a:pt x="1775" y="552"/>
                  </a:cubicBezTo>
                  <a:cubicBezTo>
                    <a:pt x="2061" y="366"/>
                    <a:pt x="2400" y="672"/>
                    <a:pt x="2220" y="891"/>
                  </a:cubicBezTo>
                  <a:cubicBezTo>
                    <a:pt x="2459" y="1031"/>
                    <a:pt x="2333" y="1735"/>
                    <a:pt x="1914" y="1423"/>
                  </a:cubicBezTo>
                  <a:cubicBezTo>
                    <a:pt x="1928" y="1622"/>
                    <a:pt x="1708" y="1995"/>
                    <a:pt x="1383" y="1576"/>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1" name="Freeform 33"/>
            <p:cNvSpPr>
              <a:spLocks noEditPoints="1"/>
            </p:cNvSpPr>
            <p:nvPr/>
          </p:nvSpPr>
          <p:spPr bwMode="auto">
            <a:xfrm>
              <a:off x="4368" y="1388"/>
              <a:ext cx="764" cy="566"/>
            </a:xfrm>
            <a:custGeom>
              <a:avLst/>
              <a:gdLst>
                <a:gd name="T0" fmla="*/ 119 w 2424"/>
                <a:gd name="T1" fmla="*/ 1367 h 1793"/>
                <a:gd name="T2" fmla="*/ 104 w 2424"/>
                <a:gd name="T3" fmla="*/ 1295 h 1793"/>
                <a:gd name="T4" fmla="*/ 58 w 2424"/>
                <a:gd name="T5" fmla="*/ 1313 h 1793"/>
                <a:gd name="T6" fmla="*/ 45 w 2424"/>
                <a:gd name="T7" fmla="*/ 1010 h 1793"/>
                <a:gd name="T8" fmla="*/ 65 w 2424"/>
                <a:gd name="T9" fmla="*/ 955 h 1793"/>
                <a:gd name="T10" fmla="*/ 117 w 2424"/>
                <a:gd name="T11" fmla="*/ 862 h 1793"/>
                <a:gd name="T12" fmla="*/ 231 w 2424"/>
                <a:gd name="T13" fmla="*/ 703 h 1793"/>
                <a:gd name="T14" fmla="*/ 220 w 2424"/>
                <a:gd name="T15" fmla="*/ 809 h 1793"/>
                <a:gd name="T16" fmla="*/ 241 w 2424"/>
                <a:gd name="T17" fmla="*/ 492 h 1793"/>
                <a:gd name="T18" fmla="*/ 295 w 2424"/>
                <a:gd name="T19" fmla="*/ 437 h 1793"/>
                <a:gd name="T20" fmla="*/ 264 w 2424"/>
                <a:gd name="T21" fmla="*/ 398 h 1793"/>
                <a:gd name="T22" fmla="*/ 569 w 2424"/>
                <a:gd name="T23" fmla="*/ 354 h 1793"/>
                <a:gd name="T24" fmla="*/ 633 w 2424"/>
                <a:gd name="T25" fmla="*/ 366 h 1793"/>
                <a:gd name="T26" fmla="*/ 738 w 2424"/>
                <a:gd name="T27" fmla="*/ 347 h 1793"/>
                <a:gd name="T28" fmla="*/ 869 w 2424"/>
                <a:gd name="T29" fmla="*/ 224 h 1793"/>
                <a:gd name="T30" fmla="*/ 796 w 2424"/>
                <a:gd name="T31" fmla="*/ 302 h 1793"/>
                <a:gd name="T32" fmla="*/ 1028 w 2424"/>
                <a:gd name="T33" fmla="*/ 76 h 1793"/>
                <a:gd name="T34" fmla="*/ 1128 w 2424"/>
                <a:gd name="T35" fmla="*/ 70 h 1793"/>
                <a:gd name="T36" fmla="*/ 1122 w 2424"/>
                <a:gd name="T37" fmla="*/ 22 h 1793"/>
                <a:gd name="T38" fmla="*/ 1446 w 2424"/>
                <a:gd name="T39" fmla="*/ 44 h 1793"/>
                <a:gd name="T40" fmla="*/ 1522 w 2424"/>
                <a:gd name="T41" fmla="*/ 68 h 1793"/>
                <a:gd name="T42" fmla="*/ 1626 w 2424"/>
                <a:gd name="T43" fmla="*/ 89 h 1793"/>
                <a:gd name="T44" fmla="*/ 1718 w 2424"/>
                <a:gd name="T45" fmla="*/ 269 h 1793"/>
                <a:gd name="T46" fmla="*/ 1686 w 2424"/>
                <a:gd name="T47" fmla="*/ 168 h 1793"/>
                <a:gd name="T48" fmla="*/ 1902 w 2424"/>
                <a:gd name="T49" fmla="*/ 327 h 1793"/>
                <a:gd name="T50" fmla="*/ 1991 w 2424"/>
                <a:gd name="T51" fmla="*/ 360 h 1793"/>
                <a:gd name="T52" fmla="*/ 1998 w 2424"/>
                <a:gd name="T53" fmla="*/ 312 h 1793"/>
                <a:gd name="T54" fmla="*/ 2267 w 2424"/>
                <a:gd name="T55" fmla="*/ 487 h 1793"/>
                <a:gd name="T56" fmla="*/ 2296 w 2424"/>
                <a:gd name="T57" fmla="*/ 580 h 1793"/>
                <a:gd name="T58" fmla="*/ 2331 w 2424"/>
                <a:gd name="T59" fmla="*/ 681 h 1793"/>
                <a:gd name="T60" fmla="*/ 2315 w 2424"/>
                <a:gd name="T61" fmla="*/ 879 h 1793"/>
                <a:gd name="T62" fmla="*/ 2268 w 2424"/>
                <a:gd name="T63" fmla="*/ 784 h 1793"/>
                <a:gd name="T64" fmla="*/ 2401 w 2424"/>
                <a:gd name="T65" fmla="*/ 1102 h 1793"/>
                <a:gd name="T66" fmla="*/ 2353 w 2424"/>
                <a:gd name="T67" fmla="*/ 1193 h 1793"/>
                <a:gd name="T68" fmla="*/ 2400 w 2424"/>
                <a:gd name="T69" fmla="*/ 1208 h 1793"/>
                <a:gd name="T70" fmla="*/ 2211 w 2424"/>
                <a:gd name="T71" fmla="*/ 1453 h 1793"/>
                <a:gd name="T72" fmla="*/ 2151 w 2424"/>
                <a:gd name="T73" fmla="*/ 1472 h 1793"/>
                <a:gd name="T74" fmla="*/ 2046 w 2424"/>
                <a:gd name="T75" fmla="*/ 1490 h 1793"/>
                <a:gd name="T76" fmla="*/ 1893 w 2424"/>
                <a:gd name="T77" fmla="*/ 1489 h 1793"/>
                <a:gd name="T78" fmla="*/ 1935 w 2424"/>
                <a:gd name="T79" fmla="*/ 1391 h 1793"/>
                <a:gd name="T80" fmla="*/ 1840 w 2424"/>
                <a:gd name="T81" fmla="*/ 1689 h 1793"/>
                <a:gd name="T82" fmla="*/ 1759 w 2424"/>
                <a:gd name="T83" fmla="*/ 1712 h 1793"/>
                <a:gd name="T84" fmla="*/ 1771 w 2424"/>
                <a:gd name="T85" fmla="*/ 1759 h 1793"/>
                <a:gd name="T86" fmla="*/ 1500 w 2424"/>
                <a:gd name="T87" fmla="*/ 1675 h 1793"/>
                <a:gd name="T88" fmla="*/ 1451 w 2424"/>
                <a:gd name="T89" fmla="*/ 1633 h 1793"/>
                <a:gd name="T90" fmla="*/ 1352 w 2424"/>
                <a:gd name="T91" fmla="*/ 1593 h 1793"/>
                <a:gd name="T92" fmla="*/ 1238 w 2424"/>
                <a:gd name="T93" fmla="*/ 1700 h 1793"/>
                <a:gd name="T94" fmla="*/ 1332 w 2424"/>
                <a:gd name="T95" fmla="*/ 1649 h 1793"/>
                <a:gd name="T96" fmla="*/ 1015 w 2424"/>
                <a:gd name="T97" fmla="*/ 1764 h 1793"/>
                <a:gd name="T98" fmla="*/ 928 w 2424"/>
                <a:gd name="T99" fmla="*/ 1736 h 1793"/>
                <a:gd name="T100" fmla="*/ 903 w 2424"/>
                <a:gd name="T101" fmla="*/ 1778 h 1793"/>
                <a:gd name="T102" fmla="*/ 710 w 2424"/>
                <a:gd name="T103" fmla="*/ 1562 h 1793"/>
                <a:gd name="T104" fmla="*/ 642 w 2424"/>
                <a:gd name="T105" fmla="*/ 1575 h 1793"/>
                <a:gd name="T106" fmla="*/ 580 w 2424"/>
                <a:gd name="T107" fmla="*/ 1662 h 1793"/>
                <a:gd name="T108" fmla="*/ 388 w 2424"/>
                <a:gd name="T109" fmla="*/ 1637 h 1793"/>
                <a:gd name="T110" fmla="*/ 486 w 2424"/>
                <a:gd name="T111" fmla="*/ 1679 h 1793"/>
                <a:gd name="T112" fmla="*/ 208 w 2424"/>
                <a:gd name="T113" fmla="*/ 1525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24" h="1793">
                  <a:moveTo>
                    <a:pt x="166" y="1486"/>
                  </a:moveTo>
                  <a:cubicBezTo>
                    <a:pt x="154" y="1491"/>
                    <a:pt x="140" y="1485"/>
                    <a:pt x="135" y="1472"/>
                  </a:cubicBezTo>
                  <a:cubicBezTo>
                    <a:pt x="106" y="1398"/>
                    <a:pt x="106" y="1398"/>
                    <a:pt x="106" y="1398"/>
                  </a:cubicBezTo>
                  <a:cubicBezTo>
                    <a:pt x="101" y="1386"/>
                    <a:pt x="107" y="1372"/>
                    <a:pt x="119" y="1367"/>
                  </a:cubicBezTo>
                  <a:cubicBezTo>
                    <a:pt x="119" y="1367"/>
                    <a:pt x="119" y="1367"/>
                    <a:pt x="119" y="1367"/>
                  </a:cubicBezTo>
                  <a:cubicBezTo>
                    <a:pt x="132" y="1362"/>
                    <a:pt x="146" y="1368"/>
                    <a:pt x="151" y="1381"/>
                  </a:cubicBezTo>
                  <a:cubicBezTo>
                    <a:pt x="180" y="1454"/>
                    <a:pt x="180" y="1454"/>
                    <a:pt x="180" y="1454"/>
                  </a:cubicBezTo>
                  <a:cubicBezTo>
                    <a:pt x="185" y="1467"/>
                    <a:pt x="179" y="1481"/>
                    <a:pt x="166" y="1486"/>
                  </a:cubicBezTo>
                  <a:close/>
                  <a:moveTo>
                    <a:pt x="90" y="1327"/>
                  </a:moveTo>
                  <a:cubicBezTo>
                    <a:pt x="102" y="1322"/>
                    <a:pt x="108" y="1308"/>
                    <a:pt x="104" y="1295"/>
                  </a:cubicBezTo>
                  <a:cubicBezTo>
                    <a:pt x="74" y="1222"/>
                    <a:pt x="74" y="1222"/>
                    <a:pt x="74" y="1222"/>
                  </a:cubicBezTo>
                  <a:cubicBezTo>
                    <a:pt x="69" y="1209"/>
                    <a:pt x="55" y="1203"/>
                    <a:pt x="43" y="1208"/>
                  </a:cubicBezTo>
                  <a:cubicBezTo>
                    <a:pt x="43" y="1208"/>
                    <a:pt x="43" y="1208"/>
                    <a:pt x="43" y="1208"/>
                  </a:cubicBezTo>
                  <a:cubicBezTo>
                    <a:pt x="30" y="1213"/>
                    <a:pt x="24" y="1227"/>
                    <a:pt x="29" y="1239"/>
                  </a:cubicBezTo>
                  <a:cubicBezTo>
                    <a:pt x="58" y="1313"/>
                    <a:pt x="58" y="1313"/>
                    <a:pt x="58" y="1313"/>
                  </a:cubicBezTo>
                  <a:cubicBezTo>
                    <a:pt x="63" y="1326"/>
                    <a:pt x="77" y="1332"/>
                    <a:pt x="90" y="1327"/>
                  </a:cubicBezTo>
                  <a:close/>
                  <a:moveTo>
                    <a:pt x="22" y="1136"/>
                  </a:moveTo>
                  <a:cubicBezTo>
                    <a:pt x="35" y="1139"/>
                    <a:pt x="48" y="1130"/>
                    <a:pt x="50" y="1116"/>
                  </a:cubicBezTo>
                  <a:cubicBezTo>
                    <a:pt x="64" y="1038"/>
                    <a:pt x="64" y="1038"/>
                    <a:pt x="64" y="1038"/>
                  </a:cubicBezTo>
                  <a:cubicBezTo>
                    <a:pt x="67" y="1025"/>
                    <a:pt x="58" y="1012"/>
                    <a:pt x="45" y="1010"/>
                  </a:cubicBezTo>
                  <a:cubicBezTo>
                    <a:pt x="45" y="1010"/>
                    <a:pt x="45" y="1010"/>
                    <a:pt x="45" y="1010"/>
                  </a:cubicBezTo>
                  <a:cubicBezTo>
                    <a:pt x="32" y="1008"/>
                    <a:pt x="19" y="1016"/>
                    <a:pt x="16" y="1030"/>
                  </a:cubicBezTo>
                  <a:cubicBezTo>
                    <a:pt x="2" y="1108"/>
                    <a:pt x="2" y="1108"/>
                    <a:pt x="2" y="1108"/>
                  </a:cubicBezTo>
                  <a:cubicBezTo>
                    <a:pt x="0" y="1121"/>
                    <a:pt x="9" y="1134"/>
                    <a:pt x="22" y="1136"/>
                  </a:cubicBezTo>
                  <a:close/>
                  <a:moveTo>
                    <a:pt x="65" y="955"/>
                  </a:moveTo>
                  <a:cubicBezTo>
                    <a:pt x="75" y="964"/>
                    <a:pt x="90" y="963"/>
                    <a:pt x="99" y="954"/>
                  </a:cubicBezTo>
                  <a:cubicBezTo>
                    <a:pt x="153" y="895"/>
                    <a:pt x="153" y="895"/>
                    <a:pt x="153" y="895"/>
                  </a:cubicBezTo>
                  <a:cubicBezTo>
                    <a:pt x="162" y="885"/>
                    <a:pt x="161" y="870"/>
                    <a:pt x="151" y="860"/>
                  </a:cubicBezTo>
                  <a:cubicBezTo>
                    <a:pt x="151" y="860"/>
                    <a:pt x="151" y="860"/>
                    <a:pt x="151" y="860"/>
                  </a:cubicBezTo>
                  <a:cubicBezTo>
                    <a:pt x="141" y="851"/>
                    <a:pt x="126" y="852"/>
                    <a:pt x="117" y="862"/>
                  </a:cubicBezTo>
                  <a:cubicBezTo>
                    <a:pt x="63" y="921"/>
                    <a:pt x="63" y="921"/>
                    <a:pt x="63" y="921"/>
                  </a:cubicBezTo>
                  <a:cubicBezTo>
                    <a:pt x="54" y="931"/>
                    <a:pt x="55" y="946"/>
                    <a:pt x="65" y="955"/>
                  </a:cubicBezTo>
                  <a:close/>
                  <a:moveTo>
                    <a:pt x="220" y="809"/>
                  </a:moveTo>
                  <a:cubicBezTo>
                    <a:pt x="233" y="807"/>
                    <a:pt x="243" y="795"/>
                    <a:pt x="241" y="781"/>
                  </a:cubicBezTo>
                  <a:cubicBezTo>
                    <a:pt x="231" y="703"/>
                    <a:pt x="231" y="703"/>
                    <a:pt x="231" y="703"/>
                  </a:cubicBezTo>
                  <a:cubicBezTo>
                    <a:pt x="230" y="689"/>
                    <a:pt x="217" y="680"/>
                    <a:pt x="204" y="682"/>
                  </a:cubicBezTo>
                  <a:cubicBezTo>
                    <a:pt x="204" y="682"/>
                    <a:pt x="204" y="682"/>
                    <a:pt x="204" y="682"/>
                  </a:cubicBezTo>
                  <a:cubicBezTo>
                    <a:pt x="191" y="683"/>
                    <a:pt x="181" y="695"/>
                    <a:pt x="183" y="709"/>
                  </a:cubicBezTo>
                  <a:cubicBezTo>
                    <a:pt x="193" y="787"/>
                    <a:pt x="193" y="787"/>
                    <a:pt x="193" y="787"/>
                  </a:cubicBezTo>
                  <a:cubicBezTo>
                    <a:pt x="195" y="801"/>
                    <a:pt x="207" y="810"/>
                    <a:pt x="220" y="809"/>
                  </a:cubicBezTo>
                  <a:close/>
                  <a:moveTo>
                    <a:pt x="204" y="614"/>
                  </a:moveTo>
                  <a:cubicBezTo>
                    <a:pt x="217" y="618"/>
                    <a:pt x="231" y="611"/>
                    <a:pt x="235" y="598"/>
                  </a:cubicBezTo>
                  <a:cubicBezTo>
                    <a:pt x="257" y="522"/>
                    <a:pt x="257" y="522"/>
                    <a:pt x="257" y="522"/>
                  </a:cubicBezTo>
                  <a:cubicBezTo>
                    <a:pt x="261" y="509"/>
                    <a:pt x="254" y="496"/>
                    <a:pt x="241" y="492"/>
                  </a:cubicBezTo>
                  <a:cubicBezTo>
                    <a:pt x="241" y="492"/>
                    <a:pt x="241" y="492"/>
                    <a:pt x="241" y="492"/>
                  </a:cubicBezTo>
                  <a:cubicBezTo>
                    <a:pt x="228" y="488"/>
                    <a:pt x="215" y="495"/>
                    <a:pt x="211" y="508"/>
                  </a:cubicBezTo>
                  <a:cubicBezTo>
                    <a:pt x="188" y="584"/>
                    <a:pt x="188" y="584"/>
                    <a:pt x="188" y="584"/>
                  </a:cubicBezTo>
                  <a:cubicBezTo>
                    <a:pt x="184" y="597"/>
                    <a:pt x="191" y="611"/>
                    <a:pt x="204" y="614"/>
                  </a:cubicBezTo>
                  <a:close/>
                  <a:moveTo>
                    <a:pt x="260" y="433"/>
                  </a:moveTo>
                  <a:cubicBezTo>
                    <a:pt x="269" y="443"/>
                    <a:pt x="284" y="445"/>
                    <a:pt x="295" y="437"/>
                  </a:cubicBezTo>
                  <a:cubicBezTo>
                    <a:pt x="357" y="388"/>
                    <a:pt x="357" y="388"/>
                    <a:pt x="357" y="388"/>
                  </a:cubicBezTo>
                  <a:cubicBezTo>
                    <a:pt x="368" y="379"/>
                    <a:pt x="369" y="364"/>
                    <a:pt x="361" y="354"/>
                  </a:cubicBezTo>
                  <a:cubicBezTo>
                    <a:pt x="361" y="354"/>
                    <a:pt x="361" y="354"/>
                    <a:pt x="361" y="354"/>
                  </a:cubicBezTo>
                  <a:cubicBezTo>
                    <a:pt x="353" y="343"/>
                    <a:pt x="338" y="341"/>
                    <a:pt x="327" y="349"/>
                  </a:cubicBezTo>
                  <a:cubicBezTo>
                    <a:pt x="264" y="398"/>
                    <a:pt x="264" y="398"/>
                    <a:pt x="264" y="398"/>
                  </a:cubicBezTo>
                  <a:cubicBezTo>
                    <a:pt x="254" y="407"/>
                    <a:pt x="252" y="422"/>
                    <a:pt x="260" y="433"/>
                  </a:cubicBezTo>
                  <a:close/>
                  <a:moveTo>
                    <a:pt x="441" y="347"/>
                  </a:moveTo>
                  <a:cubicBezTo>
                    <a:pt x="441" y="361"/>
                    <a:pt x="451" y="372"/>
                    <a:pt x="465" y="373"/>
                  </a:cubicBezTo>
                  <a:cubicBezTo>
                    <a:pt x="544" y="377"/>
                    <a:pt x="544" y="377"/>
                    <a:pt x="544" y="377"/>
                  </a:cubicBezTo>
                  <a:cubicBezTo>
                    <a:pt x="557" y="378"/>
                    <a:pt x="569" y="367"/>
                    <a:pt x="569" y="354"/>
                  </a:cubicBezTo>
                  <a:cubicBezTo>
                    <a:pt x="569" y="354"/>
                    <a:pt x="569" y="354"/>
                    <a:pt x="569" y="354"/>
                  </a:cubicBezTo>
                  <a:cubicBezTo>
                    <a:pt x="570" y="340"/>
                    <a:pt x="560" y="329"/>
                    <a:pt x="546" y="328"/>
                  </a:cubicBezTo>
                  <a:cubicBezTo>
                    <a:pt x="467" y="324"/>
                    <a:pt x="467" y="324"/>
                    <a:pt x="467" y="324"/>
                  </a:cubicBezTo>
                  <a:cubicBezTo>
                    <a:pt x="454" y="323"/>
                    <a:pt x="442" y="334"/>
                    <a:pt x="441" y="347"/>
                  </a:cubicBezTo>
                  <a:close/>
                  <a:moveTo>
                    <a:pt x="633" y="366"/>
                  </a:moveTo>
                  <a:cubicBezTo>
                    <a:pt x="633" y="379"/>
                    <a:pt x="643" y="391"/>
                    <a:pt x="657" y="391"/>
                  </a:cubicBezTo>
                  <a:cubicBezTo>
                    <a:pt x="736" y="395"/>
                    <a:pt x="736" y="395"/>
                    <a:pt x="736" y="395"/>
                  </a:cubicBezTo>
                  <a:cubicBezTo>
                    <a:pt x="749" y="396"/>
                    <a:pt x="761" y="386"/>
                    <a:pt x="761" y="372"/>
                  </a:cubicBezTo>
                  <a:cubicBezTo>
                    <a:pt x="761" y="372"/>
                    <a:pt x="761" y="372"/>
                    <a:pt x="761" y="372"/>
                  </a:cubicBezTo>
                  <a:cubicBezTo>
                    <a:pt x="762" y="359"/>
                    <a:pt x="752" y="348"/>
                    <a:pt x="738" y="347"/>
                  </a:cubicBezTo>
                  <a:cubicBezTo>
                    <a:pt x="659" y="343"/>
                    <a:pt x="659" y="343"/>
                    <a:pt x="659" y="343"/>
                  </a:cubicBezTo>
                  <a:cubicBezTo>
                    <a:pt x="646" y="342"/>
                    <a:pt x="634" y="352"/>
                    <a:pt x="633" y="366"/>
                  </a:cubicBezTo>
                  <a:close/>
                  <a:moveTo>
                    <a:pt x="796" y="302"/>
                  </a:moveTo>
                  <a:cubicBezTo>
                    <a:pt x="808" y="309"/>
                    <a:pt x="823" y="305"/>
                    <a:pt x="829" y="293"/>
                  </a:cubicBezTo>
                  <a:cubicBezTo>
                    <a:pt x="869" y="224"/>
                    <a:pt x="869" y="224"/>
                    <a:pt x="869" y="224"/>
                  </a:cubicBezTo>
                  <a:cubicBezTo>
                    <a:pt x="876" y="213"/>
                    <a:pt x="872" y="198"/>
                    <a:pt x="860" y="191"/>
                  </a:cubicBezTo>
                  <a:cubicBezTo>
                    <a:pt x="860" y="191"/>
                    <a:pt x="860" y="191"/>
                    <a:pt x="860" y="191"/>
                  </a:cubicBezTo>
                  <a:cubicBezTo>
                    <a:pt x="849" y="184"/>
                    <a:pt x="834" y="188"/>
                    <a:pt x="827" y="200"/>
                  </a:cubicBezTo>
                  <a:cubicBezTo>
                    <a:pt x="787" y="269"/>
                    <a:pt x="787" y="269"/>
                    <a:pt x="787" y="269"/>
                  </a:cubicBezTo>
                  <a:cubicBezTo>
                    <a:pt x="780" y="280"/>
                    <a:pt x="784" y="295"/>
                    <a:pt x="796" y="302"/>
                  </a:cubicBezTo>
                  <a:close/>
                  <a:moveTo>
                    <a:pt x="917" y="140"/>
                  </a:moveTo>
                  <a:cubicBezTo>
                    <a:pt x="923" y="151"/>
                    <a:pt x="938" y="155"/>
                    <a:pt x="950" y="149"/>
                  </a:cubicBezTo>
                  <a:cubicBezTo>
                    <a:pt x="1019" y="109"/>
                    <a:pt x="1019" y="109"/>
                    <a:pt x="1019" y="109"/>
                  </a:cubicBezTo>
                  <a:cubicBezTo>
                    <a:pt x="1030" y="102"/>
                    <a:pt x="1034" y="87"/>
                    <a:pt x="1028" y="76"/>
                  </a:cubicBezTo>
                  <a:cubicBezTo>
                    <a:pt x="1028" y="76"/>
                    <a:pt x="1028" y="76"/>
                    <a:pt x="1028" y="76"/>
                  </a:cubicBezTo>
                  <a:cubicBezTo>
                    <a:pt x="1021" y="64"/>
                    <a:pt x="1006" y="60"/>
                    <a:pt x="994" y="67"/>
                  </a:cubicBezTo>
                  <a:cubicBezTo>
                    <a:pt x="926" y="106"/>
                    <a:pt x="926" y="106"/>
                    <a:pt x="926" y="106"/>
                  </a:cubicBezTo>
                  <a:cubicBezTo>
                    <a:pt x="914" y="113"/>
                    <a:pt x="910" y="128"/>
                    <a:pt x="917" y="140"/>
                  </a:cubicBezTo>
                  <a:close/>
                  <a:moveTo>
                    <a:pt x="1101" y="49"/>
                  </a:moveTo>
                  <a:cubicBezTo>
                    <a:pt x="1102" y="62"/>
                    <a:pt x="1114" y="72"/>
                    <a:pt x="1128" y="70"/>
                  </a:cubicBezTo>
                  <a:cubicBezTo>
                    <a:pt x="1207" y="60"/>
                    <a:pt x="1207" y="60"/>
                    <a:pt x="1207" y="60"/>
                  </a:cubicBezTo>
                  <a:cubicBezTo>
                    <a:pt x="1220" y="59"/>
                    <a:pt x="1229" y="47"/>
                    <a:pt x="1228" y="33"/>
                  </a:cubicBezTo>
                  <a:cubicBezTo>
                    <a:pt x="1228" y="33"/>
                    <a:pt x="1228" y="33"/>
                    <a:pt x="1228" y="33"/>
                  </a:cubicBezTo>
                  <a:cubicBezTo>
                    <a:pt x="1226" y="20"/>
                    <a:pt x="1214" y="10"/>
                    <a:pt x="1201" y="12"/>
                  </a:cubicBezTo>
                  <a:cubicBezTo>
                    <a:pt x="1122" y="22"/>
                    <a:pt x="1122" y="22"/>
                    <a:pt x="1122" y="22"/>
                  </a:cubicBezTo>
                  <a:cubicBezTo>
                    <a:pt x="1108" y="23"/>
                    <a:pt x="1099" y="36"/>
                    <a:pt x="1101" y="49"/>
                  </a:cubicBezTo>
                  <a:close/>
                  <a:moveTo>
                    <a:pt x="1320" y="22"/>
                  </a:moveTo>
                  <a:cubicBezTo>
                    <a:pt x="1317" y="35"/>
                    <a:pt x="1326" y="48"/>
                    <a:pt x="1340" y="50"/>
                  </a:cubicBezTo>
                  <a:cubicBezTo>
                    <a:pt x="1418" y="64"/>
                    <a:pt x="1418" y="64"/>
                    <a:pt x="1418" y="64"/>
                  </a:cubicBezTo>
                  <a:cubicBezTo>
                    <a:pt x="1431" y="66"/>
                    <a:pt x="1444" y="57"/>
                    <a:pt x="1446" y="44"/>
                  </a:cubicBezTo>
                  <a:cubicBezTo>
                    <a:pt x="1446" y="44"/>
                    <a:pt x="1446" y="44"/>
                    <a:pt x="1446" y="44"/>
                  </a:cubicBezTo>
                  <a:cubicBezTo>
                    <a:pt x="1448" y="31"/>
                    <a:pt x="1439" y="18"/>
                    <a:pt x="1426" y="16"/>
                  </a:cubicBezTo>
                  <a:cubicBezTo>
                    <a:pt x="1348" y="2"/>
                    <a:pt x="1348" y="2"/>
                    <a:pt x="1348" y="2"/>
                  </a:cubicBezTo>
                  <a:cubicBezTo>
                    <a:pt x="1335" y="0"/>
                    <a:pt x="1322" y="9"/>
                    <a:pt x="1320" y="22"/>
                  </a:cubicBezTo>
                  <a:close/>
                  <a:moveTo>
                    <a:pt x="1522" y="68"/>
                  </a:moveTo>
                  <a:cubicBezTo>
                    <a:pt x="1516" y="80"/>
                    <a:pt x="1522" y="95"/>
                    <a:pt x="1534" y="100"/>
                  </a:cubicBezTo>
                  <a:cubicBezTo>
                    <a:pt x="1606" y="133"/>
                    <a:pt x="1606" y="133"/>
                    <a:pt x="1606" y="133"/>
                  </a:cubicBezTo>
                  <a:cubicBezTo>
                    <a:pt x="1619" y="138"/>
                    <a:pt x="1633" y="133"/>
                    <a:pt x="1639" y="121"/>
                  </a:cubicBezTo>
                  <a:cubicBezTo>
                    <a:pt x="1639" y="121"/>
                    <a:pt x="1639" y="121"/>
                    <a:pt x="1639" y="121"/>
                  </a:cubicBezTo>
                  <a:cubicBezTo>
                    <a:pt x="1644" y="108"/>
                    <a:pt x="1639" y="94"/>
                    <a:pt x="1626" y="89"/>
                  </a:cubicBezTo>
                  <a:cubicBezTo>
                    <a:pt x="1554" y="56"/>
                    <a:pt x="1554" y="56"/>
                    <a:pt x="1554" y="56"/>
                  </a:cubicBezTo>
                  <a:cubicBezTo>
                    <a:pt x="1542" y="50"/>
                    <a:pt x="1527" y="56"/>
                    <a:pt x="1522" y="68"/>
                  </a:cubicBezTo>
                  <a:close/>
                  <a:moveTo>
                    <a:pt x="1686" y="168"/>
                  </a:moveTo>
                  <a:cubicBezTo>
                    <a:pt x="1674" y="174"/>
                    <a:pt x="1671" y="189"/>
                    <a:pt x="1678" y="201"/>
                  </a:cubicBezTo>
                  <a:cubicBezTo>
                    <a:pt x="1718" y="269"/>
                    <a:pt x="1718" y="269"/>
                    <a:pt x="1718" y="269"/>
                  </a:cubicBezTo>
                  <a:cubicBezTo>
                    <a:pt x="1725" y="281"/>
                    <a:pt x="1740" y="284"/>
                    <a:pt x="1752" y="277"/>
                  </a:cubicBezTo>
                  <a:cubicBezTo>
                    <a:pt x="1752" y="277"/>
                    <a:pt x="1752" y="277"/>
                    <a:pt x="1752" y="277"/>
                  </a:cubicBezTo>
                  <a:cubicBezTo>
                    <a:pt x="1763" y="270"/>
                    <a:pt x="1767" y="255"/>
                    <a:pt x="1760" y="244"/>
                  </a:cubicBezTo>
                  <a:cubicBezTo>
                    <a:pt x="1719" y="176"/>
                    <a:pt x="1719" y="176"/>
                    <a:pt x="1719" y="176"/>
                  </a:cubicBezTo>
                  <a:cubicBezTo>
                    <a:pt x="1712" y="164"/>
                    <a:pt x="1697" y="161"/>
                    <a:pt x="1686" y="168"/>
                  </a:cubicBezTo>
                  <a:close/>
                  <a:moveTo>
                    <a:pt x="1781" y="369"/>
                  </a:moveTo>
                  <a:cubicBezTo>
                    <a:pt x="1785" y="381"/>
                    <a:pt x="1799" y="388"/>
                    <a:pt x="1812" y="384"/>
                  </a:cubicBezTo>
                  <a:cubicBezTo>
                    <a:pt x="1887" y="358"/>
                    <a:pt x="1887" y="358"/>
                    <a:pt x="1887" y="358"/>
                  </a:cubicBezTo>
                  <a:cubicBezTo>
                    <a:pt x="1900" y="353"/>
                    <a:pt x="1907" y="340"/>
                    <a:pt x="1902" y="327"/>
                  </a:cubicBezTo>
                  <a:cubicBezTo>
                    <a:pt x="1902" y="327"/>
                    <a:pt x="1902" y="327"/>
                    <a:pt x="1902" y="327"/>
                  </a:cubicBezTo>
                  <a:cubicBezTo>
                    <a:pt x="1898" y="314"/>
                    <a:pt x="1884" y="307"/>
                    <a:pt x="1871" y="312"/>
                  </a:cubicBezTo>
                  <a:cubicBezTo>
                    <a:pt x="1796" y="338"/>
                    <a:pt x="1796" y="338"/>
                    <a:pt x="1796" y="338"/>
                  </a:cubicBezTo>
                  <a:cubicBezTo>
                    <a:pt x="1783" y="342"/>
                    <a:pt x="1777" y="356"/>
                    <a:pt x="1781" y="369"/>
                  </a:cubicBezTo>
                  <a:close/>
                  <a:moveTo>
                    <a:pt x="1970" y="332"/>
                  </a:moveTo>
                  <a:cubicBezTo>
                    <a:pt x="1968" y="346"/>
                    <a:pt x="1977" y="358"/>
                    <a:pt x="1991" y="360"/>
                  </a:cubicBezTo>
                  <a:cubicBezTo>
                    <a:pt x="2069" y="373"/>
                    <a:pt x="2069" y="373"/>
                    <a:pt x="2069" y="373"/>
                  </a:cubicBezTo>
                  <a:cubicBezTo>
                    <a:pt x="2082" y="375"/>
                    <a:pt x="2095" y="366"/>
                    <a:pt x="2097" y="353"/>
                  </a:cubicBezTo>
                  <a:cubicBezTo>
                    <a:pt x="2097" y="353"/>
                    <a:pt x="2097" y="353"/>
                    <a:pt x="2097" y="353"/>
                  </a:cubicBezTo>
                  <a:cubicBezTo>
                    <a:pt x="2099" y="339"/>
                    <a:pt x="2090" y="327"/>
                    <a:pt x="2077" y="325"/>
                  </a:cubicBezTo>
                  <a:cubicBezTo>
                    <a:pt x="1998" y="312"/>
                    <a:pt x="1998" y="312"/>
                    <a:pt x="1998" y="312"/>
                  </a:cubicBezTo>
                  <a:cubicBezTo>
                    <a:pt x="1985" y="310"/>
                    <a:pt x="1972" y="319"/>
                    <a:pt x="1970" y="332"/>
                  </a:cubicBezTo>
                  <a:close/>
                  <a:moveTo>
                    <a:pt x="2178" y="395"/>
                  </a:moveTo>
                  <a:cubicBezTo>
                    <a:pt x="2169" y="404"/>
                    <a:pt x="2168" y="420"/>
                    <a:pt x="2178" y="429"/>
                  </a:cubicBezTo>
                  <a:cubicBezTo>
                    <a:pt x="2233" y="487"/>
                    <a:pt x="2233" y="487"/>
                    <a:pt x="2233" y="487"/>
                  </a:cubicBezTo>
                  <a:cubicBezTo>
                    <a:pt x="2242" y="496"/>
                    <a:pt x="2258" y="497"/>
                    <a:pt x="2267" y="487"/>
                  </a:cubicBezTo>
                  <a:cubicBezTo>
                    <a:pt x="2267" y="487"/>
                    <a:pt x="2267" y="487"/>
                    <a:pt x="2267" y="487"/>
                  </a:cubicBezTo>
                  <a:cubicBezTo>
                    <a:pt x="2277" y="478"/>
                    <a:pt x="2277" y="462"/>
                    <a:pt x="2268" y="453"/>
                  </a:cubicBezTo>
                  <a:cubicBezTo>
                    <a:pt x="2213" y="396"/>
                    <a:pt x="2213" y="396"/>
                    <a:pt x="2213" y="396"/>
                  </a:cubicBezTo>
                  <a:cubicBezTo>
                    <a:pt x="2204" y="386"/>
                    <a:pt x="2188" y="386"/>
                    <a:pt x="2178" y="395"/>
                  </a:cubicBezTo>
                  <a:close/>
                  <a:moveTo>
                    <a:pt x="2296" y="580"/>
                  </a:moveTo>
                  <a:cubicBezTo>
                    <a:pt x="2283" y="581"/>
                    <a:pt x="2273" y="593"/>
                    <a:pt x="2274" y="607"/>
                  </a:cubicBezTo>
                  <a:cubicBezTo>
                    <a:pt x="2283" y="686"/>
                    <a:pt x="2283" y="686"/>
                    <a:pt x="2283" y="686"/>
                  </a:cubicBezTo>
                  <a:cubicBezTo>
                    <a:pt x="2284" y="699"/>
                    <a:pt x="2296" y="709"/>
                    <a:pt x="2310" y="707"/>
                  </a:cubicBezTo>
                  <a:cubicBezTo>
                    <a:pt x="2310" y="707"/>
                    <a:pt x="2310" y="707"/>
                    <a:pt x="2310" y="707"/>
                  </a:cubicBezTo>
                  <a:cubicBezTo>
                    <a:pt x="2323" y="706"/>
                    <a:pt x="2333" y="694"/>
                    <a:pt x="2331" y="681"/>
                  </a:cubicBezTo>
                  <a:cubicBezTo>
                    <a:pt x="2323" y="602"/>
                    <a:pt x="2323" y="602"/>
                    <a:pt x="2323" y="602"/>
                  </a:cubicBezTo>
                  <a:cubicBezTo>
                    <a:pt x="2322" y="588"/>
                    <a:pt x="2310" y="579"/>
                    <a:pt x="2296" y="580"/>
                  </a:cubicBezTo>
                  <a:close/>
                  <a:moveTo>
                    <a:pt x="2268" y="784"/>
                  </a:moveTo>
                  <a:cubicBezTo>
                    <a:pt x="2257" y="792"/>
                    <a:pt x="2256" y="807"/>
                    <a:pt x="2264" y="818"/>
                  </a:cubicBezTo>
                  <a:cubicBezTo>
                    <a:pt x="2315" y="879"/>
                    <a:pt x="2315" y="879"/>
                    <a:pt x="2315" y="879"/>
                  </a:cubicBezTo>
                  <a:cubicBezTo>
                    <a:pt x="2323" y="890"/>
                    <a:pt x="2338" y="891"/>
                    <a:pt x="2349" y="883"/>
                  </a:cubicBezTo>
                  <a:cubicBezTo>
                    <a:pt x="2349" y="883"/>
                    <a:pt x="2349" y="883"/>
                    <a:pt x="2349" y="883"/>
                  </a:cubicBezTo>
                  <a:cubicBezTo>
                    <a:pt x="2359" y="874"/>
                    <a:pt x="2361" y="859"/>
                    <a:pt x="2352" y="848"/>
                  </a:cubicBezTo>
                  <a:cubicBezTo>
                    <a:pt x="2302" y="787"/>
                    <a:pt x="2302" y="787"/>
                    <a:pt x="2302" y="787"/>
                  </a:cubicBezTo>
                  <a:cubicBezTo>
                    <a:pt x="2293" y="777"/>
                    <a:pt x="2278" y="775"/>
                    <a:pt x="2268" y="784"/>
                  </a:cubicBezTo>
                  <a:close/>
                  <a:moveTo>
                    <a:pt x="2386" y="975"/>
                  </a:moveTo>
                  <a:cubicBezTo>
                    <a:pt x="2373" y="976"/>
                    <a:pt x="2363" y="988"/>
                    <a:pt x="2365" y="1002"/>
                  </a:cubicBezTo>
                  <a:cubicBezTo>
                    <a:pt x="2374" y="1081"/>
                    <a:pt x="2374" y="1081"/>
                    <a:pt x="2374" y="1081"/>
                  </a:cubicBezTo>
                  <a:cubicBezTo>
                    <a:pt x="2375" y="1094"/>
                    <a:pt x="2387" y="1104"/>
                    <a:pt x="2401" y="1102"/>
                  </a:cubicBezTo>
                  <a:cubicBezTo>
                    <a:pt x="2401" y="1102"/>
                    <a:pt x="2401" y="1102"/>
                    <a:pt x="2401" y="1102"/>
                  </a:cubicBezTo>
                  <a:cubicBezTo>
                    <a:pt x="2414" y="1101"/>
                    <a:pt x="2424" y="1088"/>
                    <a:pt x="2422" y="1075"/>
                  </a:cubicBezTo>
                  <a:cubicBezTo>
                    <a:pt x="2413" y="996"/>
                    <a:pt x="2413" y="996"/>
                    <a:pt x="2413" y="996"/>
                  </a:cubicBezTo>
                  <a:cubicBezTo>
                    <a:pt x="2412" y="983"/>
                    <a:pt x="2400" y="973"/>
                    <a:pt x="2386" y="975"/>
                  </a:cubicBezTo>
                  <a:close/>
                  <a:moveTo>
                    <a:pt x="2384" y="1177"/>
                  </a:moveTo>
                  <a:cubicBezTo>
                    <a:pt x="2371" y="1173"/>
                    <a:pt x="2357" y="1180"/>
                    <a:pt x="2353" y="1193"/>
                  </a:cubicBezTo>
                  <a:cubicBezTo>
                    <a:pt x="2329" y="1269"/>
                    <a:pt x="2329" y="1269"/>
                    <a:pt x="2329" y="1269"/>
                  </a:cubicBezTo>
                  <a:cubicBezTo>
                    <a:pt x="2325" y="1282"/>
                    <a:pt x="2332" y="1295"/>
                    <a:pt x="2345" y="1299"/>
                  </a:cubicBezTo>
                  <a:cubicBezTo>
                    <a:pt x="2345" y="1299"/>
                    <a:pt x="2345" y="1299"/>
                    <a:pt x="2345" y="1299"/>
                  </a:cubicBezTo>
                  <a:cubicBezTo>
                    <a:pt x="2358" y="1304"/>
                    <a:pt x="2371" y="1296"/>
                    <a:pt x="2375" y="1284"/>
                  </a:cubicBezTo>
                  <a:cubicBezTo>
                    <a:pt x="2400" y="1208"/>
                    <a:pt x="2400" y="1208"/>
                    <a:pt x="2400" y="1208"/>
                  </a:cubicBezTo>
                  <a:cubicBezTo>
                    <a:pt x="2404" y="1195"/>
                    <a:pt x="2397" y="1182"/>
                    <a:pt x="2384" y="1177"/>
                  </a:cubicBezTo>
                  <a:close/>
                  <a:moveTo>
                    <a:pt x="2304" y="1365"/>
                  </a:moveTo>
                  <a:cubicBezTo>
                    <a:pt x="2295" y="1356"/>
                    <a:pt x="2280" y="1355"/>
                    <a:pt x="2270" y="1364"/>
                  </a:cubicBezTo>
                  <a:cubicBezTo>
                    <a:pt x="2212" y="1418"/>
                    <a:pt x="2212" y="1418"/>
                    <a:pt x="2212" y="1418"/>
                  </a:cubicBezTo>
                  <a:cubicBezTo>
                    <a:pt x="2202" y="1428"/>
                    <a:pt x="2202" y="1443"/>
                    <a:pt x="2211" y="1453"/>
                  </a:cubicBezTo>
                  <a:cubicBezTo>
                    <a:pt x="2211" y="1453"/>
                    <a:pt x="2211" y="1453"/>
                    <a:pt x="2211" y="1453"/>
                  </a:cubicBezTo>
                  <a:cubicBezTo>
                    <a:pt x="2220" y="1463"/>
                    <a:pt x="2235" y="1463"/>
                    <a:pt x="2245" y="1454"/>
                  </a:cubicBezTo>
                  <a:cubicBezTo>
                    <a:pt x="2303" y="1400"/>
                    <a:pt x="2303" y="1400"/>
                    <a:pt x="2303" y="1400"/>
                  </a:cubicBezTo>
                  <a:cubicBezTo>
                    <a:pt x="2313" y="1391"/>
                    <a:pt x="2314" y="1375"/>
                    <a:pt x="2304" y="1365"/>
                  </a:cubicBezTo>
                  <a:close/>
                  <a:moveTo>
                    <a:pt x="2151" y="1472"/>
                  </a:moveTo>
                  <a:cubicBezTo>
                    <a:pt x="2152" y="1458"/>
                    <a:pt x="2141" y="1447"/>
                    <a:pt x="2128" y="1446"/>
                  </a:cubicBezTo>
                  <a:cubicBezTo>
                    <a:pt x="2049" y="1441"/>
                    <a:pt x="2049" y="1441"/>
                    <a:pt x="2049" y="1441"/>
                  </a:cubicBezTo>
                  <a:cubicBezTo>
                    <a:pt x="2035" y="1440"/>
                    <a:pt x="2024" y="1450"/>
                    <a:pt x="2023" y="1464"/>
                  </a:cubicBezTo>
                  <a:cubicBezTo>
                    <a:pt x="2023" y="1464"/>
                    <a:pt x="2023" y="1464"/>
                    <a:pt x="2023" y="1464"/>
                  </a:cubicBezTo>
                  <a:cubicBezTo>
                    <a:pt x="2022" y="1477"/>
                    <a:pt x="2032" y="1489"/>
                    <a:pt x="2046" y="1490"/>
                  </a:cubicBezTo>
                  <a:cubicBezTo>
                    <a:pt x="2125" y="1494"/>
                    <a:pt x="2125" y="1494"/>
                    <a:pt x="2125" y="1494"/>
                  </a:cubicBezTo>
                  <a:cubicBezTo>
                    <a:pt x="2139" y="1495"/>
                    <a:pt x="2150" y="1485"/>
                    <a:pt x="2151" y="1472"/>
                  </a:cubicBezTo>
                  <a:close/>
                  <a:moveTo>
                    <a:pt x="1935" y="1391"/>
                  </a:moveTo>
                  <a:cubicBezTo>
                    <a:pt x="1922" y="1389"/>
                    <a:pt x="1909" y="1398"/>
                    <a:pt x="1907" y="1411"/>
                  </a:cubicBezTo>
                  <a:cubicBezTo>
                    <a:pt x="1893" y="1489"/>
                    <a:pt x="1893" y="1489"/>
                    <a:pt x="1893" y="1489"/>
                  </a:cubicBezTo>
                  <a:cubicBezTo>
                    <a:pt x="1891" y="1503"/>
                    <a:pt x="1900" y="1515"/>
                    <a:pt x="1913" y="1518"/>
                  </a:cubicBezTo>
                  <a:cubicBezTo>
                    <a:pt x="1913" y="1518"/>
                    <a:pt x="1913" y="1518"/>
                    <a:pt x="1913" y="1518"/>
                  </a:cubicBezTo>
                  <a:cubicBezTo>
                    <a:pt x="1926" y="1520"/>
                    <a:pt x="1939" y="1511"/>
                    <a:pt x="1941" y="1498"/>
                  </a:cubicBezTo>
                  <a:cubicBezTo>
                    <a:pt x="1955" y="1420"/>
                    <a:pt x="1955" y="1420"/>
                    <a:pt x="1955" y="1420"/>
                  </a:cubicBezTo>
                  <a:cubicBezTo>
                    <a:pt x="1957" y="1406"/>
                    <a:pt x="1949" y="1394"/>
                    <a:pt x="1935" y="1391"/>
                  </a:cubicBezTo>
                  <a:close/>
                  <a:moveTo>
                    <a:pt x="1898" y="1575"/>
                  </a:moveTo>
                  <a:cubicBezTo>
                    <a:pt x="1886" y="1569"/>
                    <a:pt x="1871" y="1573"/>
                    <a:pt x="1865" y="1585"/>
                  </a:cubicBezTo>
                  <a:cubicBezTo>
                    <a:pt x="1830" y="1656"/>
                    <a:pt x="1830" y="1656"/>
                    <a:pt x="1830" y="1656"/>
                  </a:cubicBezTo>
                  <a:cubicBezTo>
                    <a:pt x="1824" y="1668"/>
                    <a:pt x="1828" y="1683"/>
                    <a:pt x="1840" y="1689"/>
                  </a:cubicBezTo>
                  <a:cubicBezTo>
                    <a:pt x="1840" y="1689"/>
                    <a:pt x="1840" y="1689"/>
                    <a:pt x="1840" y="1689"/>
                  </a:cubicBezTo>
                  <a:cubicBezTo>
                    <a:pt x="1852" y="1695"/>
                    <a:pt x="1867" y="1690"/>
                    <a:pt x="1873" y="1678"/>
                  </a:cubicBezTo>
                  <a:cubicBezTo>
                    <a:pt x="1909" y="1607"/>
                    <a:pt x="1909" y="1607"/>
                    <a:pt x="1909" y="1607"/>
                  </a:cubicBezTo>
                  <a:cubicBezTo>
                    <a:pt x="1915" y="1595"/>
                    <a:pt x="1910" y="1581"/>
                    <a:pt x="1898" y="1575"/>
                  </a:cubicBezTo>
                  <a:close/>
                  <a:moveTo>
                    <a:pt x="1789" y="1730"/>
                  </a:moveTo>
                  <a:cubicBezTo>
                    <a:pt x="1785" y="1717"/>
                    <a:pt x="1772" y="1709"/>
                    <a:pt x="1759" y="1712"/>
                  </a:cubicBezTo>
                  <a:cubicBezTo>
                    <a:pt x="1682" y="1732"/>
                    <a:pt x="1682" y="1732"/>
                    <a:pt x="1682" y="1732"/>
                  </a:cubicBezTo>
                  <a:cubicBezTo>
                    <a:pt x="1669" y="1736"/>
                    <a:pt x="1662" y="1749"/>
                    <a:pt x="1665" y="1762"/>
                  </a:cubicBezTo>
                  <a:cubicBezTo>
                    <a:pt x="1665" y="1762"/>
                    <a:pt x="1665" y="1762"/>
                    <a:pt x="1665" y="1762"/>
                  </a:cubicBezTo>
                  <a:cubicBezTo>
                    <a:pt x="1668" y="1775"/>
                    <a:pt x="1682" y="1783"/>
                    <a:pt x="1695" y="1780"/>
                  </a:cubicBezTo>
                  <a:cubicBezTo>
                    <a:pt x="1771" y="1759"/>
                    <a:pt x="1771" y="1759"/>
                    <a:pt x="1771" y="1759"/>
                  </a:cubicBezTo>
                  <a:cubicBezTo>
                    <a:pt x="1784" y="1756"/>
                    <a:pt x="1792" y="1743"/>
                    <a:pt x="1789" y="1730"/>
                  </a:cubicBezTo>
                  <a:close/>
                  <a:moveTo>
                    <a:pt x="1605" y="1749"/>
                  </a:moveTo>
                  <a:cubicBezTo>
                    <a:pt x="1612" y="1738"/>
                    <a:pt x="1610" y="1722"/>
                    <a:pt x="1599" y="1715"/>
                  </a:cubicBezTo>
                  <a:cubicBezTo>
                    <a:pt x="1534" y="1669"/>
                    <a:pt x="1534" y="1669"/>
                    <a:pt x="1534" y="1669"/>
                  </a:cubicBezTo>
                  <a:cubicBezTo>
                    <a:pt x="1523" y="1661"/>
                    <a:pt x="1508" y="1664"/>
                    <a:pt x="1500" y="1675"/>
                  </a:cubicBezTo>
                  <a:cubicBezTo>
                    <a:pt x="1500" y="1675"/>
                    <a:pt x="1500" y="1675"/>
                    <a:pt x="1500" y="1675"/>
                  </a:cubicBezTo>
                  <a:cubicBezTo>
                    <a:pt x="1492" y="1686"/>
                    <a:pt x="1495" y="1701"/>
                    <a:pt x="1506" y="1709"/>
                  </a:cubicBezTo>
                  <a:cubicBezTo>
                    <a:pt x="1571" y="1754"/>
                    <a:pt x="1571" y="1754"/>
                    <a:pt x="1571" y="1754"/>
                  </a:cubicBezTo>
                  <a:cubicBezTo>
                    <a:pt x="1582" y="1762"/>
                    <a:pt x="1597" y="1760"/>
                    <a:pt x="1605" y="1749"/>
                  </a:cubicBezTo>
                  <a:close/>
                  <a:moveTo>
                    <a:pt x="1451" y="1633"/>
                  </a:moveTo>
                  <a:cubicBezTo>
                    <a:pt x="1459" y="1622"/>
                    <a:pt x="1456" y="1607"/>
                    <a:pt x="1445" y="1599"/>
                  </a:cubicBezTo>
                  <a:cubicBezTo>
                    <a:pt x="1381" y="1553"/>
                    <a:pt x="1381" y="1553"/>
                    <a:pt x="1381" y="1553"/>
                  </a:cubicBezTo>
                  <a:cubicBezTo>
                    <a:pt x="1370" y="1545"/>
                    <a:pt x="1354" y="1548"/>
                    <a:pt x="1347" y="1559"/>
                  </a:cubicBezTo>
                  <a:cubicBezTo>
                    <a:pt x="1347" y="1559"/>
                    <a:pt x="1347" y="1559"/>
                    <a:pt x="1347" y="1559"/>
                  </a:cubicBezTo>
                  <a:cubicBezTo>
                    <a:pt x="1339" y="1570"/>
                    <a:pt x="1341" y="1585"/>
                    <a:pt x="1352" y="1593"/>
                  </a:cubicBezTo>
                  <a:cubicBezTo>
                    <a:pt x="1417" y="1639"/>
                    <a:pt x="1417" y="1639"/>
                    <a:pt x="1417" y="1639"/>
                  </a:cubicBezTo>
                  <a:cubicBezTo>
                    <a:pt x="1428" y="1646"/>
                    <a:pt x="1443" y="1644"/>
                    <a:pt x="1451" y="1633"/>
                  </a:cubicBezTo>
                  <a:close/>
                  <a:moveTo>
                    <a:pt x="1332" y="1649"/>
                  </a:moveTo>
                  <a:cubicBezTo>
                    <a:pt x="1323" y="1639"/>
                    <a:pt x="1307" y="1638"/>
                    <a:pt x="1297" y="1647"/>
                  </a:cubicBezTo>
                  <a:cubicBezTo>
                    <a:pt x="1238" y="1700"/>
                    <a:pt x="1238" y="1700"/>
                    <a:pt x="1238" y="1700"/>
                  </a:cubicBezTo>
                  <a:cubicBezTo>
                    <a:pt x="1228" y="1709"/>
                    <a:pt x="1228" y="1725"/>
                    <a:pt x="1237" y="1735"/>
                  </a:cubicBezTo>
                  <a:cubicBezTo>
                    <a:pt x="1237" y="1735"/>
                    <a:pt x="1237" y="1735"/>
                    <a:pt x="1237" y="1735"/>
                  </a:cubicBezTo>
                  <a:cubicBezTo>
                    <a:pt x="1246" y="1745"/>
                    <a:pt x="1261" y="1745"/>
                    <a:pt x="1271" y="1736"/>
                  </a:cubicBezTo>
                  <a:cubicBezTo>
                    <a:pt x="1330" y="1683"/>
                    <a:pt x="1330" y="1683"/>
                    <a:pt x="1330" y="1683"/>
                  </a:cubicBezTo>
                  <a:cubicBezTo>
                    <a:pt x="1340" y="1674"/>
                    <a:pt x="1341" y="1659"/>
                    <a:pt x="1332" y="1649"/>
                  </a:cubicBezTo>
                  <a:close/>
                  <a:moveTo>
                    <a:pt x="1143" y="1769"/>
                  </a:moveTo>
                  <a:cubicBezTo>
                    <a:pt x="1143" y="1756"/>
                    <a:pt x="1133" y="1744"/>
                    <a:pt x="1119" y="1744"/>
                  </a:cubicBezTo>
                  <a:cubicBezTo>
                    <a:pt x="1040" y="1741"/>
                    <a:pt x="1040" y="1741"/>
                    <a:pt x="1040" y="1741"/>
                  </a:cubicBezTo>
                  <a:cubicBezTo>
                    <a:pt x="1027" y="1740"/>
                    <a:pt x="1015" y="1750"/>
                    <a:pt x="1015" y="1764"/>
                  </a:cubicBezTo>
                  <a:cubicBezTo>
                    <a:pt x="1015" y="1764"/>
                    <a:pt x="1015" y="1764"/>
                    <a:pt x="1015" y="1764"/>
                  </a:cubicBezTo>
                  <a:cubicBezTo>
                    <a:pt x="1014" y="1777"/>
                    <a:pt x="1025" y="1789"/>
                    <a:pt x="1038" y="1789"/>
                  </a:cubicBezTo>
                  <a:cubicBezTo>
                    <a:pt x="1117" y="1792"/>
                    <a:pt x="1117" y="1792"/>
                    <a:pt x="1117" y="1792"/>
                  </a:cubicBezTo>
                  <a:cubicBezTo>
                    <a:pt x="1131" y="1793"/>
                    <a:pt x="1142" y="1782"/>
                    <a:pt x="1143" y="1769"/>
                  </a:cubicBezTo>
                  <a:close/>
                  <a:moveTo>
                    <a:pt x="937" y="1770"/>
                  </a:moveTo>
                  <a:cubicBezTo>
                    <a:pt x="943" y="1758"/>
                    <a:pt x="940" y="1743"/>
                    <a:pt x="928" y="1736"/>
                  </a:cubicBezTo>
                  <a:cubicBezTo>
                    <a:pt x="860" y="1696"/>
                    <a:pt x="860" y="1696"/>
                    <a:pt x="860" y="1696"/>
                  </a:cubicBezTo>
                  <a:cubicBezTo>
                    <a:pt x="848" y="1689"/>
                    <a:pt x="833" y="1693"/>
                    <a:pt x="826" y="1705"/>
                  </a:cubicBezTo>
                  <a:cubicBezTo>
                    <a:pt x="826" y="1705"/>
                    <a:pt x="826" y="1705"/>
                    <a:pt x="826" y="1705"/>
                  </a:cubicBezTo>
                  <a:cubicBezTo>
                    <a:pt x="819" y="1716"/>
                    <a:pt x="823" y="1731"/>
                    <a:pt x="835" y="1738"/>
                  </a:cubicBezTo>
                  <a:cubicBezTo>
                    <a:pt x="903" y="1778"/>
                    <a:pt x="903" y="1778"/>
                    <a:pt x="903" y="1778"/>
                  </a:cubicBezTo>
                  <a:cubicBezTo>
                    <a:pt x="915" y="1785"/>
                    <a:pt x="930" y="1781"/>
                    <a:pt x="937" y="1770"/>
                  </a:cubicBezTo>
                  <a:close/>
                  <a:moveTo>
                    <a:pt x="791" y="1662"/>
                  </a:moveTo>
                  <a:cubicBezTo>
                    <a:pt x="802" y="1653"/>
                    <a:pt x="803" y="1638"/>
                    <a:pt x="795" y="1627"/>
                  </a:cubicBezTo>
                  <a:cubicBezTo>
                    <a:pt x="745" y="1566"/>
                    <a:pt x="745" y="1566"/>
                    <a:pt x="745" y="1566"/>
                  </a:cubicBezTo>
                  <a:cubicBezTo>
                    <a:pt x="736" y="1555"/>
                    <a:pt x="721" y="1554"/>
                    <a:pt x="710" y="1562"/>
                  </a:cubicBezTo>
                  <a:cubicBezTo>
                    <a:pt x="710" y="1562"/>
                    <a:pt x="710" y="1562"/>
                    <a:pt x="710" y="1562"/>
                  </a:cubicBezTo>
                  <a:cubicBezTo>
                    <a:pt x="700" y="1570"/>
                    <a:pt x="698" y="1586"/>
                    <a:pt x="707" y="1596"/>
                  </a:cubicBezTo>
                  <a:cubicBezTo>
                    <a:pt x="757" y="1658"/>
                    <a:pt x="757" y="1658"/>
                    <a:pt x="757" y="1658"/>
                  </a:cubicBezTo>
                  <a:cubicBezTo>
                    <a:pt x="765" y="1668"/>
                    <a:pt x="781" y="1670"/>
                    <a:pt x="791" y="1662"/>
                  </a:cubicBezTo>
                  <a:close/>
                  <a:moveTo>
                    <a:pt x="642" y="1575"/>
                  </a:moveTo>
                  <a:cubicBezTo>
                    <a:pt x="633" y="1565"/>
                    <a:pt x="617" y="1564"/>
                    <a:pt x="607" y="1573"/>
                  </a:cubicBezTo>
                  <a:cubicBezTo>
                    <a:pt x="548" y="1625"/>
                    <a:pt x="548" y="1625"/>
                    <a:pt x="548" y="1625"/>
                  </a:cubicBezTo>
                  <a:cubicBezTo>
                    <a:pt x="537" y="1634"/>
                    <a:pt x="536" y="1649"/>
                    <a:pt x="545" y="1659"/>
                  </a:cubicBezTo>
                  <a:cubicBezTo>
                    <a:pt x="545" y="1659"/>
                    <a:pt x="545" y="1659"/>
                    <a:pt x="545" y="1659"/>
                  </a:cubicBezTo>
                  <a:cubicBezTo>
                    <a:pt x="554" y="1669"/>
                    <a:pt x="570" y="1670"/>
                    <a:pt x="580" y="1662"/>
                  </a:cubicBezTo>
                  <a:cubicBezTo>
                    <a:pt x="639" y="1609"/>
                    <a:pt x="639" y="1609"/>
                    <a:pt x="639" y="1609"/>
                  </a:cubicBezTo>
                  <a:cubicBezTo>
                    <a:pt x="649" y="1600"/>
                    <a:pt x="650" y="1585"/>
                    <a:pt x="642" y="1575"/>
                  </a:cubicBezTo>
                  <a:close/>
                  <a:moveTo>
                    <a:pt x="486" y="1679"/>
                  </a:moveTo>
                  <a:cubicBezTo>
                    <a:pt x="488" y="1666"/>
                    <a:pt x="479" y="1653"/>
                    <a:pt x="466" y="1651"/>
                  </a:cubicBezTo>
                  <a:cubicBezTo>
                    <a:pt x="388" y="1637"/>
                    <a:pt x="388" y="1637"/>
                    <a:pt x="388" y="1637"/>
                  </a:cubicBezTo>
                  <a:cubicBezTo>
                    <a:pt x="375" y="1634"/>
                    <a:pt x="362" y="1643"/>
                    <a:pt x="360" y="1656"/>
                  </a:cubicBezTo>
                  <a:cubicBezTo>
                    <a:pt x="360" y="1656"/>
                    <a:pt x="360" y="1656"/>
                    <a:pt x="360" y="1656"/>
                  </a:cubicBezTo>
                  <a:cubicBezTo>
                    <a:pt x="357" y="1670"/>
                    <a:pt x="366" y="1682"/>
                    <a:pt x="379" y="1685"/>
                  </a:cubicBezTo>
                  <a:cubicBezTo>
                    <a:pt x="457" y="1699"/>
                    <a:pt x="457" y="1699"/>
                    <a:pt x="457" y="1699"/>
                  </a:cubicBezTo>
                  <a:cubicBezTo>
                    <a:pt x="471" y="1701"/>
                    <a:pt x="483" y="1692"/>
                    <a:pt x="486" y="1679"/>
                  </a:cubicBezTo>
                  <a:close/>
                  <a:moveTo>
                    <a:pt x="296" y="1618"/>
                  </a:moveTo>
                  <a:cubicBezTo>
                    <a:pt x="306" y="1609"/>
                    <a:pt x="306" y="1594"/>
                    <a:pt x="297" y="1584"/>
                  </a:cubicBezTo>
                  <a:cubicBezTo>
                    <a:pt x="243" y="1526"/>
                    <a:pt x="243" y="1526"/>
                    <a:pt x="243" y="1526"/>
                  </a:cubicBezTo>
                  <a:cubicBezTo>
                    <a:pt x="233" y="1516"/>
                    <a:pt x="218" y="1516"/>
                    <a:pt x="208" y="1525"/>
                  </a:cubicBezTo>
                  <a:cubicBezTo>
                    <a:pt x="208" y="1525"/>
                    <a:pt x="208" y="1525"/>
                    <a:pt x="208" y="1525"/>
                  </a:cubicBezTo>
                  <a:cubicBezTo>
                    <a:pt x="198" y="1534"/>
                    <a:pt x="198" y="1550"/>
                    <a:pt x="207" y="1560"/>
                  </a:cubicBezTo>
                  <a:cubicBezTo>
                    <a:pt x="262" y="1617"/>
                    <a:pt x="262" y="1617"/>
                    <a:pt x="262" y="1617"/>
                  </a:cubicBezTo>
                  <a:cubicBezTo>
                    <a:pt x="271" y="1627"/>
                    <a:pt x="286" y="1628"/>
                    <a:pt x="296" y="161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2" name="Freeform 34"/>
            <p:cNvSpPr>
              <a:spLocks noEditPoints="1"/>
            </p:cNvSpPr>
            <p:nvPr/>
          </p:nvSpPr>
          <p:spPr bwMode="auto">
            <a:xfrm>
              <a:off x="4582" y="-108"/>
              <a:ext cx="358" cy="1509"/>
            </a:xfrm>
            <a:custGeom>
              <a:avLst/>
              <a:gdLst>
                <a:gd name="T0" fmla="*/ 1081 w 1135"/>
                <a:gd name="T1" fmla="*/ 4412 h 4786"/>
                <a:gd name="T2" fmla="*/ 1006 w 1135"/>
                <a:gd name="T3" fmla="*/ 4388 h 4786"/>
                <a:gd name="T4" fmla="*/ 552 w 1135"/>
                <a:gd name="T5" fmla="*/ 4716 h 4786"/>
                <a:gd name="T6" fmla="*/ 552 w 1135"/>
                <a:gd name="T7" fmla="*/ 0 h 4786"/>
                <a:gd name="T8" fmla="*/ 525 w 1135"/>
                <a:gd name="T9" fmla="*/ 0 h 4786"/>
                <a:gd name="T10" fmla="*/ 530 w 1135"/>
                <a:gd name="T11" fmla="*/ 4707 h 4786"/>
                <a:gd name="T12" fmla="*/ 182 w 1135"/>
                <a:gd name="T13" fmla="*/ 4298 h 4786"/>
                <a:gd name="T14" fmla="*/ 82 w 1135"/>
                <a:gd name="T15" fmla="*/ 4329 h 4786"/>
                <a:gd name="T16" fmla="*/ 5 w 1135"/>
                <a:gd name="T17" fmla="*/ 4454 h 4786"/>
                <a:gd name="T18" fmla="*/ 518 w 1135"/>
                <a:gd name="T19" fmla="*/ 4748 h 4786"/>
                <a:gd name="T20" fmla="*/ 568 w 1135"/>
                <a:gd name="T21" fmla="*/ 4761 h 4786"/>
                <a:gd name="T22" fmla="*/ 1113 w 1135"/>
                <a:gd name="T23" fmla="*/ 4565 h 4786"/>
                <a:gd name="T24" fmla="*/ 1081 w 1135"/>
                <a:gd name="T25" fmla="*/ 4412 h 4786"/>
                <a:gd name="T26" fmla="*/ 15 w 1135"/>
                <a:gd name="T27" fmla="*/ 4440 h 4786"/>
                <a:gd name="T28" fmla="*/ 85 w 1135"/>
                <a:gd name="T29" fmla="*/ 4331 h 4786"/>
                <a:gd name="T30" fmla="*/ 177 w 1135"/>
                <a:gd name="T31" fmla="*/ 4302 h 4786"/>
                <a:gd name="T32" fmla="*/ 532 w 1135"/>
                <a:gd name="T33" fmla="*/ 4731 h 4786"/>
                <a:gd name="T34" fmla="*/ 15 w 1135"/>
                <a:gd name="T35" fmla="*/ 4440 h 4786"/>
                <a:gd name="T36" fmla="*/ 1106 w 1135"/>
                <a:gd name="T37" fmla="*/ 4550 h 4786"/>
                <a:gd name="T38" fmla="*/ 551 w 1135"/>
                <a:gd name="T39" fmla="*/ 4734 h 4786"/>
                <a:gd name="T40" fmla="*/ 1004 w 1135"/>
                <a:gd name="T41" fmla="*/ 4391 h 4786"/>
                <a:gd name="T42" fmla="*/ 1077 w 1135"/>
                <a:gd name="T43" fmla="*/ 4412 h 4786"/>
                <a:gd name="T44" fmla="*/ 1106 w 1135"/>
                <a:gd name="T45" fmla="*/ 4550 h 4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4786">
                  <a:moveTo>
                    <a:pt x="1081" y="4412"/>
                  </a:moveTo>
                  <a:cubicBezTo>
                    <a:pt x="1062" y="4394"/>
                    <a:pt x="1031" y="4390"/>
                    <a:pt x="1006" y="4388"/>
                  </a:cubicBezTo>
                  <a:cubicBezTo>
                    <a:pt x="867" y="4376"/>
                    <a:pt x="601" y="4640"/>
                    <a:pt x="552" y="4716"/>
                  </a:cubicBezTo>
                  <a:cubicBezTo>
                    <a:pt x="552" y="0"/>
                    <a:pt x="552" y="0"/>
                    <a:pt x="552" y="0"/>
                  </a:cubicBezTo>
                  <a:cubicBezTo>
                    <a:pt x="525" y="0"/>
                    <a:pt x="525" y="0"/>
                    <a:pt x="525" y="0"/>
                  </a:cubicBezTo>
                  <a:cubicBezTo>
                    <a:pt x="530" y="4707"/>
                    <a:pt x="530" y="4707"/>
                    <a:pt x="530" y="4707"/>
                  </a:cubicBezTo>
                  <a:cubicBezTo>
                    <a:pt x="468" y="4581"/>
                    <a:pt x="395" y="4298"/>
                    <a:pt x="182" y="4298"/>
                  </a:cubicBezTo>
                  <a:cubicBezTo>
                    <a:pt x="147" y="4298"/>
                    <a:pt x="113" y="4309"/>
                    <a:pt x="82" y="4329"/>
                  </a:cubicBezTo>
                  <a:cubicBezTo>
                    <a:pt x="26" y="4367"/>
                    <a:pt x="0" y="4409"/>
                    <a:pt x="5" y="4454"/>
                  </a:cubicBezTo>
                  <a:cubicBezTo>
                    <a:pt x="22" y="4597"/>
                    <a:pt x="318" y="4698"/>
                    <a:pt x="518" y="4748"/>
                  </a:cubicBezTo>
                  <a:cubicBezTo>
                    <a:pt x="516" y="4749"/>
                    <a:pt x="545" y="4756"/>
                    <a:pt x="568" y="4761"/>
                  </a:cubicBezTo>
                  <a:cubicBezTo>
                    <a:pt x="799" y="4786"/>
                    <a:pt x="1080" y="4649"/>
                    <a:pt x="1113" y="4565"/>
                  </a:cubicBezTo>
                  <a:cubicBezTo>
                    <a:pt x="1135" y="4509"/>
                    <a:pt x="1124" y="4452"/>
                    <a:pt x="1081" y="4412"/>
                  </a:cubicBezTo>
                  <a:close/>
                  <a:moveTo>
                    <a:pt x="15" y="4440"/>
                  </a:moveTo>
                  <a:cubicBezTo>
                    <a:pt x="10" y="4402"/>
                    <a:pt x="34" y="4365"/>
                    <a:pt x="85" y="4331"/>
                  </a:cubicBezTo>
                  <a:cubicBezTo>
                    <a:pt x="114" y="4312"/>
                    <a:pt x="145" y="4302"/>
                    <a:pt x="177" y="4302"/>
                  </a:cubicBezTo>
                  <a:cubicBezTo>
                    <a:pt x="393" y="4302"/>
                    <a:pt x="482" y="4629"/>
                    <a:pt x="532" y="4731"/>
                  </a:cubicBezTo>
                  <a:cubicBezTo>
                    <a:pt x="431" y="4721"/>
                    <a:pt x="33" y="4598"/>
                    <a:pt x="15" y="4440"/>
                  </a:cubicBezTo>
                  <a:close/>
                  <a:moveTo>
                    <a:pt x="1106" y="4550"/>
                  </a:moveTo>
                  <a:cubicBezTo>
                    <a:pt x="1073" y="4635"/>
                    <a:pt x="790" y="4772"/>
                    <a:pt x="551" y="4734"/>
                  </a:cubicBezTo>
                  <a:cubicBezTo>
                    <a:pt x="594" y="4667"/>
                    <a:pt x="868" y="4381"/>
                    <a:pt x="1004" y="4391"/>
                  </a:cubicBezTo>
                  <a:cubicBezTo>
                    <a:pt x="1026" y="4393"/>
                    <a:pt x="1060" y="4396"/>
                    <a:pt x="1077" y="4412"/>
                  </a:cubicBezTo>
                  <a:cubicBezTo>
                    <a:pt x="1116" y="4449"/>
                    <a:pt x="1127" y="4498"/>
                    <a:pt x="1106" y="455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 name="Oval 35"/>
            <p:cNvSpPr>
              <a:spLocks noChangeArrowheads="1"/>
            </p:cNvSpPr>
            <p:nvPr/>
          </p:nvSpPr>
          <p:spPr bwMode="auto">
            <a:xfrm>
              <a:off x="4746" y="1391"/>
              <a:ext cx="13" cy="14"/>
            </a:xfrm>
            <a:prstGeom prst="ellipse">
              <a:avLst/>
            </a:prstGeom>
            <a:solidFill>
              <a:srgbClr val="203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4" name="Freeform 36"/>
            <p:cNvSpPr>
              <a:spLocks noEditPoints="1"/>
            </p:cNvSpPr>
            <p:nvPr/>
          </p:nvSpPr>
          <p:spPr bwMode="auto">
            <a:xfrm>
              <a:off x="4512" y="1461"/>
              <a:ext cx="506" cy="413"/>
            </a:xfrm>
            <a:custGeom>
              <a:avLst/>
              <a:gdLst>
                <a:gd name="T0" fmla="*/ 317 w 1603"/>
                <a:gd name="T1" fmla="*/ 103 h 1309"/>
                <a:gd name="T2" fmla="*/ 311 w 1603"/>
                <a:gd name="T3" fmla="*/ 861 h 1309"/>
                <a:gd name="T4" fmla="*/ 420 w 1603"/>
                <a:gd name="T5" fmla="*/ 861 h 1309"/>
                <a:gd name="T6" fmla="*/ 593 w 1603"/>
                <a:gd name="T7" fmla="*/ 804 h 1309"/>
                <a:gd name="T8" fmla="*/ 511 w 1603"/>
                <a:gd name="T9" fmla="*/ 727 h 1309"/>
                <a:gd name="T10" fmla="*/ 466 w 1603"/>
                <a:gd name="T11" fmla="*/ 804 h 1309"/>
                <a:gd name="T12" fmla="*/ 466 w 1603"/>
                <a:gd name="T13" fmla="*/ 804 h 1309"/>
                <a:gd name="T14" fmla="*/ 484 w 1603"/>
                <a:gd name="T15" fmla="*/ 650 h 1309"/>
                <a:gd name="T16" fmla="*/ 302 w 1603"/>
                <a:gd name="T17" fmla="*/ 643 h 1309"/>
                <a:gd name="T18" fmla="*/ 402 w 1603"/>
                <a:gd name="T19" fmla="*/ 678 h 1309"/>
                <a:gd name="T20" fmla="*/ 511 w 1603"/>
                <a:gd name="T21" fmla="*/ 636 h 1309"/>
                <a:gd name="T22" fmla="*/ 675 w 1603"/>
                <a:gd name="T23" fmla="*/ 636 h 1309"/>
                <a:gd name="T24" fmla="*/ 657 w 1603"/>
                <a:gd name="T25" fmla="*/ 460 h 1309"/>
                <a:gd name="T26" fmla="*/ 502 w 1603"/>
                <a:gd name="T27" fmla="*/ 228 h 1309"/>
                <a:gd name="T28" fmla="*/ 712 w 1603"/>
                <a:gd name="T29" fmla="*/ 122 h 1309"/>
                <a:gd name="T30" fmla="*/ 766 w 1603"/>
                <a:gd name="T31" fmla="*/ 115 h 1309"/>
                <a:gd name="T32" fmla="*/ 575 w 1603"/>
                <a:gd name="T33" fmla="*/ 108 h 1309"/>
                <a:gd name="T34" fmla="*/ 611 w 1603"/>
                <a:gd name="T35" fmla="*/ 115 h 1309"/>
                <a:gd name="T36" fmla="*/ 684 w 1603"/>
                <a:gd name="T37" fmla="*/ 45 h 1309"/>
                <a:gd name="T38" fmla="*/ 1411 w 1603"/>
                <a:gd name="T39" fmla="*/ 518 h 1309"/>
                <a:gd name="T40" fmla="*/ 1275 w 1603"/>
                <a:gd name="T41" fmla="*/ 469 h 1309"/>
                <a:gd name="T42" fmla="*/ 1307 w 1603"/>
                <a:gd name="T43" fmla="*/ 829 h 1309"/>
                <a:gd name="T44" fmla="*/ 688 w 1603"/>
                <a:gd name="T45" fmla="*/ 1302 h 1309"/>
                <a:gd name="T46" fmla="*/ 688 w 1603"/>
                <a:gd name="T47" fmla="*/ 1302 h 1309"/>
                <a:gd name="T48" fmla="*/ 1370 w 1603"/>
                <a:gd name="T49" fmla="*/ 801 h 1309"/>
                <a:gd name="T50" fmla="*/ 1261 w 1603"/>
                <a:gd name="T51" fmla="*/ 723 h 1309"/>
                <a:gd name="T52" fmla="*/ 117 w 1603"/>
                <a:gd name="T53" fmla="*/ 1044 h 1309"/>
                <a:gd name="T54" fmla="*/ 138 w 1603"/>
                <a:gd name="T55" fmla="*/ 1274 h 1309"/>
                <a:gd name="T56" fmla="*/ 338 w 1603"/>
                <a:gd name="T57" fmla="*/ 1302 h 1309"/>
                <a:gd name="T58" fmla="*/ 1 w 1603"/>
                <a:gd name="T59" fmla="*/ 1246 h 1309"/>
                <a:gd name="T60" fmla="*/ 47 w 1603"/>
                <a:gd name="T61" fmla="*/ 1218 h 1309"/>
                <a:gd name="T62" fmla="*/ 154 w 1603"/>
                <a:gd name="T63" fmla="*/ 995 h 1309"/>
                <a:gd name="T64" fmla="*/ 620 w 1603"/>
                <a:gd name="T65" fmla="*/ 1169 h 1309"/>
                <a:gd name="T66" fmla="*/ 620 w 1603"/>
                <a:gd name="T67" fmla="*/ 1169 h 1309"/>
                <a:gd name="T68" fmla="*/ 338 w 1603"/>
                <a:gd name="T69" fmla="*/ 1148 h 1309"/>
                <a:gd name="T70" fmla="*/ 81 w 1603"/>
                <a:gd name="T71" fmla="*/ 876 h 1309"/>
                <a:gd name="T72" fmla="*/ 1303 w 1603"/>
                <a:gd name="T73" fmla="*/ 1079 h 1309"/>
                <a:gd name="T74" fmla="*/ 1285 w 1603"/>
                <a:gd name="T75" fmla="*/ 1072 h 1309"/>
                <a:gd name="T76" fmla="*/ 1098 w 1603"/>
                <a:gd name="T77" fmla="*/ 1078 h 1309"/>
                <a:gd name="T78" fmla="*/ 1135 w 1603"/>
                <a:gd name="T79" fmla="*/ 1078 h 1309"/>
                <a:gd name="T80" fmla="*/ 1085 w 1603"/>
                <a:gd name="T81" fmla="*/ 889 h 1309"/>
                <a:gd name="T82" fmla="*/ 1094 w 1603"/>
                <a:gd name="T83" fmla="*/ 777 h 1309"/>
                <a:gd name="T84" fmla="*/ 994 w 1603"/>
                <a:gd name="T85" fmla="*/ 756 h 1309"/>
                <a:gd name="T86" fmla="*/ 1212 w 1603"/>
                <a:gd name="T87" fmla="*/ 685 h 1309"/>
                <a:gd name="T88" fmla="*/ 1212 w 1603"/>
                <a:gd name="T89" fmla="*/ 685 h 1309"/>
                <a:gd name="T90" fmla="*/ 994 w 1603"/>
                <a:gd name="T91" fmla="*/ 517 h 1309"/>
                <a:gd name="T92" fmla="*/ 994 w 1603"/>
                <a:gd name="T93" fmla="*/ 805 h 1309"/>
                <a:gd name="T94" fmla="*/ 994 w 1603"/>
                <a:gd name="T95" fmla="*/ 805 h 1309"/>
                <a:gd name="T96" fmla="*/ 1603 w 1603"/>
                <a:gd name="T97" fmla="*/ 875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3" h="1309">
                  <a:moveTo>
                    <a:pt x="317" y="103"/>
                  </a:moveTo>
                  <a:cubicBezTo>
                    <a:pt x="345" y="102"/>
                    <a:pt x="321" y="142"/>
                    <a:pt x="362" y="131"/>
                  </a:cubicBezTo>
                  <a:cubicBezTo>
                    <a:pt x="360" y="116"/>
                    <a:pt x="336" y="82"/>
                    <a:pt x="317" y="103"/>
                  </a:cubicBezTo>
                  <a:close/>
                  <a:moveTo>
                    <a:pt x="384" y="889"/>
                  </a:moveTo>
                  <a:cubicBezTo>
                    <a:pt x="314" y="908"/>
                    <a:pt x="271" y="841"/>
                    <a:pt x="329" y="826"/>
                  </a:cubicBezTo>
                  <a:cubicBezTo>
                    <a:pt x="337" y="848"/>
                    <a:pt x="315" y="847"/>
                    <a:pt x="311" y="861"/>
                  </a:cubicBezTo>
                  <a:cubicBezTo>
                    <a:pt x="349" y="857"/>
                    <a:pt x="354" y="828"/>
                    <a:pt x="411" y="840"/>
                  </a:cubicBezTo>
                  <a:cubicBezTo>
                    <a:pt x="411" y="846"/>
                    <a:pt x="400" y="845"/>
                    <a:pt x="393" y="847"/>
                  </a:cubicBezTo>
                  <a:cubicBezTo>
                    <a:pt x="400" y="853"/>
                    <a:pt x="410" y="857"/>
                    <a:pt x="420" y="861"/>
                  </a:cubicBezTo>
                  <a:cubicBezTo>
                    <a:pt x="412" y="880"/>
                    <a:pt x="392" y="851"/>
                    <a:pt x="366" y="861"/>
                  </a:cubicBezTo>
                  <a:cubicBezTo>
                    <a:pt x="355" y="883"/>
                    <a:pt x="395" y="866"/>
                    <a:pt x="384" y="889"/>
                  </a:cubicBezTo>
                  <a:close/>
                  <a:moveTo>
                    <a:pt x="593" y="804"/>
                  </a:moveTo>
                  <a:cubicBezTo>
                    <a:pt x="586" y="815"/>
                    <a:pt x="564" y="815"/>
                    <a:pt x="548" y="818"/>
                  </a:cubicBezTo>
                  <a:cubicBezTo>
                    <a:pt x="523" y="798"/>
                    <a:pt x="499" y="776"/>
                    <a:pt x="484" y="748"/>
                  </a:cubicBezTo>
                  <a:cubicBezTo>
                    <a:pt x="508" y="752"/>
                    <a:pt x="517" y="745"/>
                    <a:pt x="511" y="727"/>
                  </a:cubicBezTo>
                  <a:cubicBezTo>
                    <a:pt x="521" y="729"/>
                    <a:pt x="518" y="741"/>
                    <a:pt x="530" y="741"/>
                  </a:cubicBezTo>
                  <a:cubicBezTo>
                    <a:pt x="484" y="767"/>
                    <a:pt x="554" y="800"/>
                    <a:pt x="593" y="804"/>
                  </a:cubicBezTo>
                  <a:close/>
                  <a:moveTo>
                    <a:pt x="466" y="804"/>
                  </a:moveTo>
                  <a:cubicBezTo>
                    <a:pt x="462" y="807"/>
                    <a:pt x="379" y="811"/>
                    <a:pt x="384" y="783"/>
                  </a:cubicBezTo>
                  <a:cubicBezTo>
                    <a:pt x="422" y="781"/>
                    <a:pt x="419" y="793"/>
                    <a:pt x="448" y="783"/>
                  </a:cubicBezTo>
                  <a:cubicBezTo>
                    <a:pt x="447" y="795"/>
                    <a:pt x="454" y="802"/>
                    <a:pt x="466" y="804"/>
                  </a:cubicBezTo>
                  <a:close/>
                  <a:moveTo>
                    <a:pt x="466" y="678"/>
                  </a:moveTo>
                  <a:cubicBezTo>
                    <a:pt x="457" y="678"/>
                    <a:pt x="448" y="678"/>
                    <a:pt x="439" y="678"/>
                  </a:cubicBezTo>
                  <a:cubicBezTo>
                    <a:pt x="437" y="656"/>
                    <a:pt x="462" y="654"/>
                    <a:pt x="484" y="650"/>
                  </a:cubicBezTo>
                  <a:cubicBezTo>
                    <a:pt x="484" y="664"/>
                    <a:pt x="459" y="659"/>
                    <a:pt x="466" y="678"/>
                  </a:cubicBezTo>
                  <a:close/>
                  <a:moveTo>
                    <a:pt x="402" y="678"/>
                  </a:moveTo>
                  <a:cubicBezTo>
                    <a:pt x="349" y="682"/>
                    <a:pt x="367" y="630"/>
                    <a:pt x="302" y="643"/>
                  </a:cubicBezTo>
                  <a:cubicBezTo>
                    <a:pt x="332" y="628"/>
                    <a:pt x="354" y="607"/>
                    <a:pt x="393" y="601"/>
                  </a:cubicBezTo>
                  <a:cubicBezTo>
                    <a:pt x="401" y="629"/>
                    <a:pt x="436" y="617"/>
                    <a:pt x="466" y="615"/>
                  </a:cubicBezTo>
                  <a:cubicBezTo>
                    <a:pt x="443" y="634"/>
                    <a:pt x="428" y="660"/>
                    <a:pt x="402" y="678"/>
                  </a:cubicBezTo>
                  <a:close/>
                  <a:moveTo>
                    <a:pt x="511" y="636"/>
                  </a:moveTo>
                  <a:cubicBezTo>
                    <a:pt x="512" y="614"/>
                    <a:pt x="571" y="619"/>
                    <a:pt x="584" y="629"/>
                  </a:cubicBezTo>
                  <a:cubicBezTo>
                    <a:pt x="571" y="660"/>
                    <a:pt x="543" y="643"/>
                    <a:pt x="511" y="636"/>
                  </a:cubicBezTo>
                  <a:close/>
                  <a:moveTo>
                    <a:pt x="675" y="636"/>
                  </a:moveTo>
                  <a:cubicBezTo>
                    <a:pt x="632" y="631"/>
                    <a:pt x="678" y="591"/>
                    <a:pt x="702" y="593"/>
                  </a:cubicBezTo>
                  <a:cubicBezTo>
                    <a:pt x="706" y="617"/>
                    <a:pt x="662" y="605"/>
                    <a:pt x="675" y="636"/>
                  </a:cubicBezTo>
                  <a:close/>
                  <a:moveTo>
                    <a:pt x="657" y="460"/>
                  </a:moveTo>
                  <a:cubicBezTo>
                    <a:pt x="648" y="471"/>
                    <a:pt x="596" y="456"/>
                    <a:pt x="593" y="439"/>
                  </a:cubicBezTo>
                  <a:cubicBezTo>
                    <a:pt x="635" y="445"/>
                    <a:pt x="636" y="446"/>
                    <a:pt x="657" y="460"/>
                  </a:cubicBezTo>
                  <a:close/>
                  <a:moveTo>
                    <a:pt x="457" y="242"/>
                  </a:moveTo>
                  <a:cubicBezTo>
                    <a:pt x="458" y="229"/>
                    <a:pt x="487" y="237"/>
                    <a:pt x="484" y="221"/>
                  </a:cubicBezTo>
                  <a:cubicBezTo>
                    <a:pt x="491" y="222"/>
                    <a:pt x="493" y="228"/>
                    <a:pt x="502" y="228"/>
                  </a:cubicBezTo>
                  <a:cubicBezTo>
                    <a:pt x="502" y="233"/>
                    <a:pt x="502" y="237"/>
                    <a:pt x="502" y="242"/>
                  </a:cubicBezTo>
                  <a:cubicBezTo>
                    <a:pt x="485" y="255"/>
                    <a:pt x="486" y="238"/>
                    <a:pt x="457" y="242"/>
                  </a:cubicBezTo>
                  <a:close/>
                  <a:moveTo>
                    <a:pt x="712" y="122"/>
                  </a:moveTo>
                  <a:cubicBezTo>
                    <a:pt x="704" y="119"/>
                    <a:pt x="697" y="115"/>
                    <a:pt x="684" y="115"/>
                  </a:cubicBezTo>
                  <a:cubicBezTo>
                    <a:pt x="680" y="93"/>
                    <a:pt x="729" y="113"/>
                    <a:pt x="721" y="87"/>
                  </a:cubicBezTo>
                  <a:cubicBezTo>
                    <a:pt x="750" y="85"/>
                    <a:pt x="764" y="96"/>
                    <a:pt x="766" y="115"/>
                  </a:cubicBezTo>
                  <a:cubicBezTo>
                    <a:pt x="754" y="103"/>
                    <a:pt x="708" y="90"/>
                    <a:pt x="712" y="122"/>
                  </a:cubicBezTo>
                  <a:close/>
                  <a:moveTo>
                    <a:pt x="611" y="115"/>
                  </a:moveTo>
                  <a:cubicBezTo>
                    <a:pt x="592" y="118"/>
                    <a:pt x="587" y="111"/>
                    <a:pt x="575" y="108"/>
                  </a:cubicBezTo>
                  <a:cubicBezTo>
                    <a:pt x="576" y="77"/>
                    <a:pt x="639" y="86"/>
                    <a:pt x="611" y="52"/>
                  </a:cubicBezTo>
                  <a:cubicBezTo>
                    <a:pt x="624" y="53"/>
                    <a:pt x="637" y="53"/>
                    <a:pt x="639" y="45"/>
                  </a:cubicBezTo>
                  <a:cubicBezTo>
                    <a:pt x="659" y="63"/>
                    <a:pt x="622" y="97"/>
                    <a:pt x="611" y="115"/>
                  </a:cubicBezTo>
                  <a:close/>
                  <a:moveTo>
                    <a:pt x="766" y="10"/>
                  </a:moveTo>
                  <a:cubicBezTo>
                    <a:pt x="749" y="23"/>
                    <a:pt x="749" y="15"/>
                    <a:pt x="757" y="38"/>
                  </a:cubicBezTo>
                  <a:cubicBezTo>
                    <a:pt x="727" y="36"/>
                    <a:pt x="700" y="23"/>
                    <a:pt x="684" y="45"/>
                  </a:cubicBezTo>
                  <a:cubicBezTo>
                    <a:pt x="670" y="29"/>
                    <a:pt x="676" y="7"/>
                    <a:pt x="639" y="24"/>
                  </a:cubicBezTo>
                  <a:cubicBezTo>
                    <a:pt x="663" y="0"/>
                    <a:pt x="708" y="17"/>
                    <a:pt x="766" y="10"/>
                  </a:cubicBezTo>
                  <a:close/>
                  <a:moveTo>
                    <a:pt x="1411" y="518"/>
                  </a:moveTo>
                  <a:cubicBezTo>
                    <a:pt x="1387" y="518"/>
                    <a:pt x="1363" y="518"/>
                    <a:pt x="1338" y="518"/>
                  </a:cubicBezTo>
                  <a:cubicBezTo>
                    <a:pt x="1340" y="493"/>
                    <a:pt x="1413" y="488"/>
                    <a:pt x="1411" y="518"/>
                  </a:cubicBezTo>
                  <a:close/>
                  <a:moveTo>
                    <a:pt x="1275" y="469"/>
                  </a:moveTo>
                  <a:cubicBezTo>
                    <a:pt x="1256" y="458"/>
                    <a:pt x="1211" y="444"/>
                    <a:pt x="1229" y="426"/>
                  </a:cubicBezTo>
                  <a:cubicBezTo>
                    <a:pt x="1251" y="435"/>
                    <a:pt x="1278" y="441"/>
                    <a:pt x="1275" y="469"/>
                  </a:cubicBezTo>
                  <a:close/>
                  <a:moveTo>
                    <a:pt x="1307" y="829"/>
                  </a:moveTo>
                  <a:cubicBezTo>
                    <a:pt x="1338" y="832"/>
                    <a:pt x="1318" y="848"/>
                    <a:pt x="1352" y="836"/>
                  </a:cubicBezTo>
                  <a:cubicBezTo>
                    <a:pt x="1358" y="876"/>
                    <a:pt x="1275" y="848"/>
                    <a:pt x="1307" y="829"/>
                  </a:cubicBezTo>
                  <a:close/>
                  <a:moveTo>
                    <a:pt x="688" y="1302"/>
                  </a:moveTo>
                  <a:cubicBezTo>
                    <a:pt x="679" y="1302"/>
                    <a:pt x="670" y="1302"/>
                    <a:pt x="661" y="1302"/>
                  </a:cubicBezTo>
                  <a:cubicBezTo>
                    <a:pt x="673" y="1280"/>
                    <a:pt x="664" y="1278"/>
                    <a:pt x="634" y="1274"/>
                  </a:cubicBezTo>
                  <a:cubicBezTo>
                    <a:pt x="651" y="1240"/>
                    <a:pt x="684" y="1282"/>
                    <a:pt x="688" y="1302"/>
                  </a:cubicBezTo>
                  <a:close/>
                  <a:moveTo>
                    <a:pt x="1370" y="801"/>
                  </a:moveTo>
                  <a:cubicBezTo>
                    <a:pt x="1398" y="796"/>
                    <a:pt x="1403" y="808"/>
                    <a:pt x="1425" y="808"/>
                  </a:cubicBezTo>
                  <a:cubicBezTo>
                    <a:pt x="1425" y="829"/>
                    <a:pt x="1360" y="828"/>
                    <a:pt x="1370" y="801"/>
                  </a:cubicBezTo>
                  <a:close/>
                  <a:moveTo>
                    <a:pt x="1261" y="723"/>
                  </a:moveTo>
                  <a:cubicBezTo>
                    <a:pt x="1240" y="724"/>
                    <a:pt x="1234" y="711"/>
                    <a:pt x="1207" y="716"/>
                  </a:cubicBezTo>
                  <a:cubicBezTo>
                    <a:pt x="1207" y="695"/>
                    <a:pt x="1271" y="696"/>
                    <a:pt x="1261" y="723"/>
                  </a:cubicBezTo>
                  <a:close/>
                  <a:moveTo>
                    <a:pt x="117" y="1087"/>
                  </a:moveTo>
                  <a:cubicBezTo>
                    <a:pt x="95" y="1071"/>
                    <a:pt x="61" y="1065"/>
                    <a:pt x="54" y="1037"/>
                  </a:cubicBezTo>
                  <a:cubicBezTo>
                    <a:pt x="89" y="1033"/>
                    <a:pt x="91" y="1032"/>
                    <a:pt x="117" y="1044"/>
                  </a:cubicBezTo>
                  <a:cubicBezTo>
                    <a:pt x="117" y="1058"/>
                    <a:pt x="117" y="1072"/>
                    <a:pt x="117" y="1087"/>
                  </a:cubicBezTo>
                  <a:close/>
                  <a:moveTo>
                    <a:pt x="192" y="1309"/>
                  </a:moveTo>
                  <a:cubicBezTo>
                    <a:pt x="172" y="1299"/>
                    <a:pt x="144" y="1295"/>
                    <a:pt x="138" y="1274"/>
                  </a:cubicBezTo>
                  <a:cubicBezTo>
                    <a:pt x="169" y="1263"/>
                    <a:pt x="177" y="1304"/>
                    <a:pt x="192" y="1281"/>
                  </a:cubicBezTo>
                  <a:cubicBezTo>
                    <a:pt x="220" y="1286"/>
                    <a:pt x="184" y="1296"/>
                    <a:pt x="192" y="1309"/>
                  </a:cubicBezTo>
                  <a:close/>
                  <a:moveTo>
                    <a:pt x="338" y="1302"/>
                  </a:moveTo>
                  <a:cubicBezTo>
                    <a:pt x="364" y="1273"/>
                    <a:pt x="400" y="1252"/>
                    <a:pt x="447" y="1239"/>
                  </a:cubicBezTo>
                  <a:cubicBezTo>
                    <a:pt x="411" y="1260"/>
                    <a:pt x="403" y="1303"/>
                    <a:pt x="338" y="1302"/>
                  </a:cubicBezTo>
                  <a:close/>
                  <a:moveTo>
                    <a:pt x="1" y="1246"/>
                  </a:moveTo>
                  <a:cubicBezTo>
                    <a:pt x="0" y="1240"/>
                    <a:pt x="5" y="1239"/>
                    <a:pt x="10" y="1239"/>
                  </a:cubicBezTo>
                  <a:cubicBezTo>
                    <a:pt x="21" y="1238"/>
                    <a:pt x="18" y="1226"/>
                    <a:pt x="20" y="1218"/>
                  </a:cubicBezTo>
                  <a:cubicBezTo>
                    <a:pt x="35" y="1216"/>
                    <a:pt x="43" y="1230"/>
                    <a:pt x="47" y="1218"/>
                  </a:cubicBezTo>
                  <a:cubicBezTo>
                    <a:pt x="69" y="1229"/>
                    <a:pt x="24" y="1246"/>
                    <a:pt x="1" y="1246"/>
                  </a:cubicBezTo>
                  <a:close/>
                  <a:moveTo>
                    <a:pt x="163" y="1009"/>
                  </a:moveTo>
                  <a:cubicBezTo>
                    <a:pt x="164" y="1001"/>
                    <a:pt x="161" y="997"/>
                    <a:pt x="154" y="995"/>
                  </a:cubicBezTo>
                  <a:cubicBezTo>
                    <a:pt x="160" y="979"/>
                    <a:pt x="205" y="992"/>
                    <a:pt x="226" y="988"/>
                  </a:cubicBezTo>
                  <a:cubicBezTo>
                    <a:pt x="211" y="1000"/>
                    <a:pt x="193" y="1009"/>
                    <a:pt x="163" y="1009"/>
                  </a:cubicBezTo>
                  <a:close/>
                  <a:moveTo>
                    <a:pt x="620" y="1169"/>
                  </a:moveTo>
                  <a:cubicBezTo>
                    <a:pt x="574" y="1181"/>
                    <a:pt x="599" y="1138"/>
                    <a:pt x="565" y="1140"/>
                  </a:cubicBezTo>
                  <a:cubicBezTo>
                    <a:pt x="567" y="1120"/>
                    <a:pt x="603" y="1128"/>
                    <a:pt x="629" y="1126"/>
                  </a:cubicBezTo>
                  <a:cubicBezTo>
                    <a:pt x="630" y="1144"/>
                    <a:pt x="630" y="1160"/>
                    <a:pt x="620" y="1169"/>
                  </a:cubicBezTo>
                  <a:close/>
                  <a:moveTo>
                    <a:pt x="338" y="1148"/>
                  </a:moveTo>
                  <a:cubicBezTo>
                    <a:pt x="332" y="1120"/>
                    <a:pt x="388" y="1139"/>
                    <a:pt x="411" y="1133"/>
                  </a:cubicBezTo>
                  <a:cubicBezTo>
                    <a:pt x="413" y="1154"/>
                    <a:pt x="352" y="1162"/>
                    <a:pt x="338" y="1148"/>
                  </a:cubicBezTo>
                  <a:close/>
                  <a:moveTo>
                    <a:pt x="81" y="876"/>
                  </a:moveTo>
                  <a:cubicBezTo>
                    <a:pt x="54" y="889"/>
                    <a:pt x="102" y="832"/>
                    <a:pt x="126" y="862"/>
                  </a:cubicBezTo>
                  <a:cubicBezTo>
                    <a:pt x="131" y="881"/>
                    <a:pt x="77" y="856"/>
                    <a:pt x="81" y="876"/>
                  </a:cubicBezTo>
                  <a:close/>
                  <a:moveTo>
                    <a:pt x="1239" y="1156"/>
                  </a:moveTo>
                  <a:cubicBezTo>
                    <a:pt x="1207" y="1156"/>
                    <a:pt x="1187" y="1146"/>
                    <a:pt x="1157" y="1142"/>
                  </a:cubicBezTo>
                  <a:moveTo>
                    <a:pt x="1303" y="1079"/>
                  </a:moveTo>
                  <a:cubicBezTo>
                    <a:pt x="1324" y="1077"/>
                    <a:pt x="1338" y="1080"/>
                    <a:pt x="1348" y="1086"/>
                  </a:cubicBezTo>
                  <a:cubicBezTo>
                    <a:pt x="1347" y="1108"/>
                    <a:pt x="1299" y="1101"/>
                    <a:pt x="1303" y="1079"/>
                  </a:cubicBezTo>
                  <a:close/>
                  <a:moveTo>
                    <a:pt x="1285" y="1072"/>
                  </a:moveTo>
                  <a:cubicBezTo>
                    <a:pt x="1248" y="1063"/>
                    <a:pt x="1223" y="1045"/>
                    <a:pt x="1194" y="1030"/>
                  </a:cubicBezTo>
                  <a:moveTo>
                    <a:pt x="1135" y="1078"/>
                  </a:moveTo>
                  <a:cubicBezTo>
                    <a:pt x="1122" y="1078"/>
                    <a:pt x="1110" y="1078"/>
                    <a:pt x="1098" y="1078"/>
                  </a:cubicBezTo>
                  <a:cubicBezTo>
                    <a:pt x="1098" y="1071"/>
                    <a:pt x="1109" y="1072"/>
                    <a:pt x="1116" y="1071"/>
                  </a:cubicBezTo>
                  <a:cubicBezTo>
                    <a:pt x="1103" y="1061"/>
                    <a:pt x="1109" y="1049"/>
                    <a:pt x="1135" y="1050"/>
                  </a:cubicBezTo>
                  <a:cubicBezTo>
                    <a:pt x="1135" y="1059"/>
                    <a:pt x="1135" y="1069"/>
                    <a:pt x="1135" y="1078"/>
                  </a:cubicBezTo>
                  <a:close/>
                  <a:moveTo>
                    <a:pt x="1112" y="917"/>
                  </a:moveTo>
                  <a:cubicBezTo>
                    <a:pt x="1110" y="926"/>
                    <a:pt x="1095" y="923"/>
                    <a:pt x="1085" y="925"/>
                  </a:cubicBezTo>
                  <a:cubicBezTo>
                    <a:pt x="1091" y="903"/>
                    <a:pt x="1091" y="911"/>
                    <a:pt x="1085" y="889"/>
                  </a:cubicBezTo>
                  <a:cubicBezTo>
                    <a:pt x="1122" y="887"/>
                    <a:pt x="1097" y="917"/>
                    <a:pt x="1112" y="917"/>
                  </a:cubicBezTo>
                  <a:close/>
                  <a:moveTo>
                    <a:pt x="1148" y="784"/>
                  </a:moveTo>
                  <a:cubicBezTo>
                    <a:pt x="1120" y="789"/>
                    <a:pt x="1121" y="772"/>
                    <a:pt x="1094" y="777"/>
                  </a:cubicBezTo>
                  <a:cubicBezTo>
                    <a:pt x="1093" y="753"/>
                    <a:pt x="1149" y="773"/>
                    <a:pt x="1148" y="749"/>
                  </a:cubicBezTo>
                  <a:cubicBezTo>
                    <a:pt x="1185" y="758"/>
                    <a:pt x="1146" y="763"/>
                    <a:pt x="1148" y="784"/>
                  </a:cubicBezTo>
                  <a:close/>
                  <a:moveTo>
                    <a:pt x="994" y="756"/>
                  </a:moveTo>
                  <a:cubicBezTo>
                    <a:pt x="950" y="753"/>
                    <a:pt x="973" y="710"/>
                    <a:pt x="1012" y="714"/>
                  </a:cubicBezTo>
                  <a:cubicBezTo>
                    <a:pt x="1016" y="736"/>
                    <a:pt x="999" y="741"/>
                    <a:pt x="994" y="756"/>
                  </a:cubicBezTo>
                  <a:close/>
                  <a:moveTo>
                    <a:pt x="1212" y="685"/>
                  </a:moveTo>
                  <a:cubicBezTo>
                    <a:pt x="1217" y="671"/>
                    <a:pt x="1231" y="663"/>
                    <a:pt x="1239" y="650"/>
                  </a:cubicBezTo>
                  <a:cubicBezTo>
                    <a:pt x="1250" y="656"/>
                    <a:pt x="1264" y="660"/>
                    <a:pt x="1285" y="657"/>
                  </a:cubicBezTo>
                  <a:cubicBezTo>
                    <a:pt x="1267" y="681"/>
                    <a:pt x="1255" y="698"/>
                    <a:pt x="1212" y="685"/>
                  </a:cubicBezTo>
                  <a:close/>
                  <a:moveTo>
                    <a:pt x="994" y="517"/>
                  </a:moveTo>
                  <a:cubicBezTo>
                    <a:pt x="975" y="512"/>
                    <a:pt x="956" y="496"/>
                    <a:pt x="975" y="482"/>
                  </a:cubicBezTo>
                  <a:cubicBezTo>
                    <a:pt x="1012" y="481"/>
                    <a:pt x="999" y="500"/>
                    <a:pt x="994" y="517"/>
                  </a:cubicBezTo>
                  <a:close/>
                  <a:moveTo>
                    <a:pt x="1294" y="1142"/>
                  </a:moveTo>
                  <a:cubicBezTo>
                    <a:pt x="1270" y="1138"/>
                    <a:pt x="1250" y="1129"/>
                    <a:pt x="1230" y="1121"/>
                  </a:cubicBezTo>
                  <a:moveTo>
                    <a:pt x="994" y="805"/>
                  </a:moveTo>
                  <a:cubicBezTo>
                    <a:pt x="974" y="820"/>
                    <a:pt x="998" y="825"/>
                    <a:pt x="994" y="847"/>
                  </a:cubicBezTo>
                  <a:cubicBezTo>
                    <a:pt x="950" y="840"/>
                    <a:pt x="952" y="831"/>
                    <a:pt x="903" y="840"/>
                  </a:cubicBezTo>
                  <a:cubicBezTo>
                    <a:pt x="905" y="781"/>
                    <a:pt x="925" y="787"/>
                    <a:pt x="994" y="805"/>
                  </a:cubicBezTo>
                  <a:close/>
                  <a:moveTo>
                    <a:pt x="1603" y="875"/>
                  </a:moveTo>
                  <a:cubicBezTo>
                    <a:pt x="1592" y="904"/>
                    <a:pt x="1531" y="883"/>
                    <a:pt x="1503" y="882"/>
                  </a:cubicBezTo>
                  <a:cubicBezTo>
                    <a:pt x="1515" y="842"/>
                    <a:pt x="1576" y="856"/>
                    <a:pt x="1603" y="875"/>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364" name="star"/>
          <p:cNvGrpSpPr>
            <a:grpSpLocks noChangeAspect="1"/>
          </p:cNvGrpSpPr>
          <p:nvPr/>
        </p:nvGrpSpPr>
        <p:grpSpPr bwMode="auto">
          <a:xfrm>
            <a:off x="6562433" y="-2624797"/>
            <a:ext cx="779765" cy="4487463"/>
            <a:chOff x="3236" y="-933"/>
            <a:chExt cx="563" cy="3240"/>
          </a:xfrm>
        </p:grpSpPr>
        <p:sp>
          <p:nvSpPr>
            <p:cNvPr id="366" name="Freeform 360"/>
            <p:cNvSpPr/>
            <p:nvPr/>
          </p:nvSpPr>
          <p:spPr bwMode="auto">
            <a:xfrm>
              <a:off x="3236" y="1748"/>
              <a:ext cx="563" cy="559"/>
            </a:xfrm>
            <a:custGeom>
              <a:avLst/>
              <a:gdLst>
                <a:gd name="T0" fmla="*/ 193 w 563"/>
                <a:gd name="T1" fmla="*/ 193 h 559"/>
                <a:gd name="T2" fmla="*/ 273 w 563"/>
                <a:gd name="T3" fmla="*/ 0 h 559"/>
                <a:gd name="T4" fmla="*/ 366 w 563"/>
                <a:gd name="T5" fmla="*/ 187 h 559"/>
                <a:gd name="T6" fmla="*/ 563 w 563"/>
                <a:gd name="T7" fmla="*/ 197 h 559"/>
                <a:gd name="T8" fmla="*/ 435 w 563"/>
                <a:gd name="T9" fmla="*/ 341 h 559"/>
                <a:gd name="T10" fmla="*/ 476 w 563"/>
                <a:gd name="T11" fmla="*/ 539 h 559"/>
                <a:gd name="T12" fmla="*/ 300 w 563"/>
                <a:gd name="T13" fmla="*/ 464 h 559"/>
                <a:gd name="T14" fmla="*/ 125 w 563"/>
                <a:gd name="T15" fmla="*/ 559 h 559"/>
                <a:gd name="T16" fmla="*/ 152 w 563"/>
                <a:gd name="T17" fmla="*/ 357 h 559"/>
                <a:gd name="T18" fmla="*/ 0 w 563"/>
                <a:gd name="T19" fmla="*/ 236 h 559"/>
                <a:gd name="T20" fmla="*/ 193 w 563"/>
                <a:gd name="T21" fmla="*/ 19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3" h="559">
                  <a:moveTo>
                    <a:pt x="193" y="193"/>
                  </a:moveTo>
                  <a:lnTo>
                    <a:pt x="273" y="0"/>
                  </a:lnTo>
                  <a:lnTo>
                    <a:pt x="366" y="187"/>
                  </a:lnTo>
                  <a:lnTo>
                    <a:pt x="563" y="197"/>
                  </a:lnTo>
                  <a:lnTo>
                    <a:pt x="435" y="341"/>
                  </a:lnTo>
                  <a:lnTo>
                    <a:pt x="476" y="539"/>
                  </a:lnTo>
                  <a:lnTo>
                    <a:pt x="300" y="464"/>
                  </a:lnTo>
                  <a:lnTo>
                    <a:pt x="125" y="559"/>
                  </a:lnTo>
                  <a:lnTo>
                    <a:pt x="152" y="357"/>
                  </a:lnTo>
                  <a:lnTo>
                    <a:pt x="0" y="236"/>
                  </a:lnTo>
                  <a:lnTo>
                    <a:pt x="193" y="193"/>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7" name="Freeform 361"/>
            <p:cNvSpPr/>
            <p:nvPr/>
          </p:nvSpPr>
          <p:spPr bwMode="auto">
            <a:xfrm>
              <a:off x="3323" y="1840"/>
              <a:ext cx="392" cy="389"/>
            </a:xfrm>
            <a:custGeom>
              <a:avLst/>
              <a:gdLst>
                <a:gd name="T0" fmla="*/ 134 w 392"/>
                <a:gd name="T1" fmla="*/ 134 h 389"/>
                <a:gd name="T2" fmla="*/ 190 w 392"/>
                <a:gd name="T3" fmla="*/ 0 h 389"/>
                <a:gd name="T4" fmla="*/ 254 w 392"/>
                <a:gd name="T5" fmla="*/ 130 h 389"/>
                <a:gd name="T6" fmla="*/ 392 w 392"/>
                <a:gd name="T7" fmla="*/ 137 h 389"/>
                <a:gd name="T8" fmla="*/ 302 w 392"/>
                <a:gd name="T9" fmla="*/ 237 h 389"/>
                <a:gd name="T10" fmla="*/ 331 w 392"/>
                <a:gd name="T11" fmla="*/ 375 h 389"/>
                <a:gd name="T12" fmla="*/ 209 w 392"/>
                <a:gd name="T13" fmla="*/ 323 h 389"/>
                <a:gd name="T14" fmla="*/ 87 w 392"/>
                <a:gd name="T15" fmla="*/ 389 h 389"/>
                <a:gd name="T16" fmla="*/ 106 w 392"/>
                <a:gd name="T17" fmla="*/ 249 h 389"/>
                <a:gd name="T18" fmla="*/ 0 w 392"/>
                <a:gd name="T19" fmla="*/ 164 h 389"/>
                <a:gd name="T20" fmla="*/ 134 w 392"/>
                <a:gd name="T21" fmla="*/ 13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89">
                  <a:moveTo>
                    <a:pt x="134" y="134"/>
                  </a:moveTo>
                  <a:lnTo>
                    <a:pt x="190" y="0"/>
                  </a:lnTo>
                  <a:lnTo>
                    <a:pt x="254" y="130"/>
                  </a:lnTo>
                  <a:lnTo>
                    <a:pt x="392" y="137"/>
                  </a:lnTo>
                  <a:lnTo>
                    <a:pt x="302" y="237"/>
                  </a:lnTo>
                  <a:lnTo>
                    <a:pt x="331" y="375"/>
                  </a:lnTo>
                  <a:lnTo>
                    <a:pt x="209" y="323"/>
                  </a:lnTo>
                  <a:lnTo>
                    <a:pt x="87" y="389"/>
                  </a:lnTo>
                  <a:lnTo>
                    <a:pt x="106" y="249"/>
                  </a:lnTo>
                  <a:lnTo>
                    <a:pt x="0" y="164"/>
                  </a:lnTo>
                  <a:lnTo>
                    <a:pt x="134" y="134"/>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8" name="Freeform 362"/>
            <p:cNvSpPr>
              <a:spLocks noEditPoints="1"/>
            </p:cNvSpPr>
            <p:nvPr/>
          </p:nvSpPr>
          <p:spPr bwMode="auto">
            <a:xfrm>
              <a:off x="3279" y="1790"/>
              <a:ext cx="499" cy="492"/>
            </a:xfrm>
            <a:custGeom>
              <a:avLst/>
              <a:gdLst>
                <a:gd name="T0" fmla="*/ 627 w 1336"/>
                <a:gd name="T1" fmla="*/ 5 h 1318"/>
                <a:gd name="T2" fmla="*/ 678 w 1336"/>
                <a:gd name="T3" fmla="*/ 109 h 1318"/>
                <a:gd name="T4" fmla="*/ 700 w 1336"/>
                <a:gd name="T5" fmla="*/ 172 h 1318"/>
                <a:gd name="T6" fmla="*/ 752 w 1336"/>
                <a:gd name="T7" fmla="*/ 276 h 1318"/>
                <a:gd name="T8" fmla="*/ 768 w 1336"/>
                <a:gd name="T9" fmla="*/ 317 h 1318"/>
                <a:gd name="T10" fmla="*/ 820 w 1336"/>
                <a:gd name="T11" fmla="*/ 421 h 1318"/>
                <a:gd name="T12" fmla="*/ 870 w 1336"/>
                <a:gd name="T13" fmla="*/ 436 h 1318"/>
                <a:gd name="T14" fmla="*/ 986 w 1336"/>
                <a:gd name="T15" fmla="*/ 445 h 1318"/>
                <a:gd name="T16" fmla="*/ 1055 w 1336"/>
                <a:gd name="T17" fmla="*/ 441 h 1318"/>
                <a:gd name="T18" fmla="*/ 1170 w 1336"/>
                <a:gd name="T19" fmla="*/ 450 h 1318"/>
                <a:gd name="T20" fmla="*/ 1220 w 1336"/>
                <a:gd name="T21" fmla="*/ 455 h 1318"/>
                <a:gd name="T22" fmla="*/ 1335 w 1336"/>
                <a:gd name="T23" fmla="*/ 464 h 1318"/>
                <a:gd name="T24" fmla="*/ 1155 w 1336"/>
                <a:gd name="T25" fmla="*/ 616 h 1318"/>
                <a:gd name="T26" fmla="*/ 1232 w 1336"/>
                <a:gd name="T27" fmla="*/ 531 h 1318"/>
                <a:gd name="T28" fmla="*/ 1054 w 1336"/>
                <a:gd name="T29" fmla="*/ 708 h 1318"/>
                <a:gd name="T30" fmla="*/ 1132 w 1336"/>
                <a:gd name="T31" fmla="*/ 622 h 1318"/>
                <a:gd name="T32" fmla="*/ 956 w 1336"/>
                <a:gd name="T33" fmla="*/ 817 h 1318"/>
                <a:gd name="T34" fmla="*/ 1034 w 1336"/>
                <a:gd name="T35" fmla="*/ 731 h 1318"/>
                <a:gd name="T36" fmla="*/ 1027 w 1336"/>
                <a:gd name="T37" fmla="*/ 971 h 1318"/>
                <a:gd name="T38" fmla="*/ 1006 w 1336"/>
                <a:gd name="T39" fmla="*/ 857 h 1318"/>
                <a:gd name="T40" fmla="*/ 1057 w 1336"/>
                <a:gd name="T41" fmla="*/ 1134 h 1318"/>
                <a:gd name="T42" fmla="*/ 1036 w 1336"/>
                <a:gd name="T43" fmla="*/ 1020 h 1318"/>
                <a:gd name="T44" fmla="*/ 1103 w 1336"/>
                <a:gd name="T45" fmla="*/ 1283 h 1318"/>
                <a:gd name="T46" fmla="*/ 1082 w 1336"/>
                <a:gd name="T47" fmla="*/ 1170 h 1318"/>
                <a:gd name="T48" fmla="*/ 1027 w 1336"/>
                <a:gd name="T49" fmla="*/ 1211 h 1318"/>
                <a:gd name="T50" fmla="*/ 920 w 1336"/>
                <a:gd name="T51" fmla="*/ 1167 h 1318"/>
                <a:gd name="T52" fmla="*/ 879 w 1336"/>
                <a:gd name="T53" fmla="*/ 1141 h 1318"/>
                <a:gd name="T54" fmla="*/ 772 w 1336"/>
                <a:gd name="T55" fmla="*/ 1097 h 1318"/>
                <a:gd name="T56" fmla="*/ 737 w 1336"/>
                <a:gd name="T57" fmla="*/ 1090 h 1318"/>
                <a:gd name="T58" fmla="*/ 630 w 1336"/>
                <a:gd name="T59" fmla="*/ 1046 h 1318"/>
                <a:gd name="T60" fmla="*/ 625 w 1336"/>
                <a:gd name="T61" fmla="*/ 1094 h 1318"/>
                <a:gd name="T62" fmla="*/ 524 w 1336"/>
                <a:gd name="T63" fmla="*/ 1149 h 1318"/>
                <a:gd name="T64" fmla="*/ 497 w 1336"/>
                <a:gd name="T65" fmla="*/ 1175 h 1318"/>
                <a:gd name="T66" fmla="*/ 396 w 1336"/>
                <a:gd name="T67" fmla="*/ 1230 h 1318"/>
                <a:gd name="T68" fmla="*/ 363 w 1336"/>
                <a:gd name="T69" fmla="*/ 1248 h 1318"/>
                <a:gd name="T70" fmla="*/ 261 w 1336"/>
                <a:gd name="T71" fmla="*/ 1303 h 1318"/>
                <a:gd name="T72" fmla="*/ 324 w 1336"/>
                <a:gd name="T73" fmla="*/ 1060 h 1318"/>
                <a:gd name="T74" fmla="*/ 304 w 1336"/>
                <a:gd name="T75" fmla="*/ 1173 h 1318"/>
                <a:gd name="T76" fmla="*/ 343 w 1336"/>
                <a:gd name="T77" fmla="*/ 906 h 1318"/>
                <a:gd name="T78" fmla="*/ 324 w 1336"/>
                <a:gd name="T79" fmla="*/ 1019 h 1318"/>
                <a:gd name="T80" fmla="*/ 278 w 1336"/>
                <a:gd name="T81" fmla="*/ 762 h 1318"/>
                <a:gd name="T82" fmla="*/ 373 w 1336"/>
                <a:gd name="T83" fmla="*/ 828 h 1318"/>
                <a:gd name="T84" fmla="*/ 136 w 1336"/>
                <a:gd name="T85" fmla="*/ 664 h 1318"/>
                <a:gd name="T86" fmla="*/ 231 w 1336"/>
                <a:gd name="T87" fmla="*/ 730 h 1318"/>
                <a:gd name="T88" fmla="*/ 6 w 1336"/>
                <a:gd name="T89" fmla="*/ 553 h 1318"/>
                <a:gd name="T90" fmla="*/ 101 w 1336"/>
                <a:gd name="T91" fmla="*/ 618 h 1318"/>
                <a:gd name="T92" fmla="*/ 110 w 1336"/>
                <a:gd name="T93" fmla="*/ 522 h 1318"/>
                <a:gd name="T94" fmla="*/ 223 w 1336"/>
                <a:gd name="T95" fmla="*/ 498 h 1318"/>
                <a:gd name="T96" fmla="*/ 277 w 1336"/>
                <a:gd name="T97" fmla="*/ 485 h 1318"/>
                <a:gd name="T98" fmla="*/ 390 w 1336"/>
                <a:gd name="T99" fmla="*/ 461 h 1318"/>
                <a:gd name="T100" fmla="*/ 442 w 1336"/>
                <a:gd name="T101" fmla="*/ 446 h 1318"/>
                <a:gd name="T102" fmla="*/ 482 w 1336"/>
                <a:gd name="T103" fmla="*/ 338 h 1318"/>
                <a:gd name="T104" fmla="*/ 494 w 1336"/>
                <a:gd name="T105" fmla="*/ 296 h 1318"/>
                <a:gd name="T106" fmla="*/ 534 w 1336"/>
                <a:gd name="T107" fmla="*/ 188 h 1318"/>
                <a:gd name="T108" fmla="*/ 556 w 1336"/>
                <a:gd name="T109" fmla="*/ 154 h 1318"/>
                <a:gd name="T110" fmla="*/ 596 w 1336"/>
                <a:gd name="T111" fmla="*/ 46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6" h="1318">
                  <a:moveTo>
                    <a:pt x="678" y="109"/>
                  </a:moveTo>
                  <a:cubicBezTo>
                    <a:pt x="667" y="114"/>
                    <a:pt x="654" y="110"/>
                    <a:pt x="649" y="99"/>
                  </a:cubicBezTo>
                  <a:cubicBezTo>
                    <a:pt x="617" y="35"/>
                    <a:pt x="617" y="35"/>
                    <a:pt x="617" y="35"/>
                  </a:cubicBezTo>
                  <a:cubicBezTo>
                    <a:pt x="612" y="24"/>
                    <a:pt x="616" y="11"/>
                    <a:pt x="627" y="5"/>
                  </a:cubicBezTo>
                  <a:cubicBezTo>
                    <a:pt x="627" y="5"/>
                    <a:pt x="627" y="5"/>
                    <a:pt x="627" y="5"/>
                  </a:cubicBezTo>
                  <a:cubicBezTo>
                    <a:pt x="638" y="0"/>
                    <a:pt x="651" y="4"/>
                    <a:pt x="656" y="15"/>
                  </a:cubicBezTo>
                  <a:cubicBezTo>
                    <a:pt x="688" y="79"/>
                    <a:pt x="688" y="79"/>
                    <a:pt x="688" y="79"/>
                  </a:cubicBezTo>
                  <a:cubicBezTo>
                    <a:pt x="694" y="90"/>
                    <a:pt x="689" y="103"/>
                    <a:pt x="678" y="109"/>
                  </a:cubicBezTo>
                  <a:close/>
                  <a:moveTo>
                    <a:pt x="752" y="276"/>
                  </a:moveTo>
                  <a:cubicBezTo>
                    <a:pt x="762" y="270"/>
                    <a:pt x="767" y="257"/>
                    <a:pt x="761" y="246"/>
                  </a:cubicBezTo>
                  <a:cubicBezTo>
                    <a:pt x="730" y="182"/>
                    <a:pt x="730" y="182"/>
                    <a:pt x="730" y="182"/>
                  </a:cubicBezTo>
                  <a:cubicBezTo>
                    <a:pt x="724" y="172"/>
                    <a:pt x="711" y="167"/>
                    <a:pt x="700" y="172"/>
                  </a:cubicBezTo>
                  <a:cubicBezTo>
                    <a:pt x="700" y="172"/>
                    <a:pt x="700" y="172"/>
                    <a:pt x="700" y="172"/>
                  </a:cubicBezTo>
                  <a:cubicBezTo>
                    <a:pt x="689" y="178"/>
                    <a:pt x="685" y="191"/>
                    <a:pt x="690" y="202"/>
                  </a:cubicBezTo>
                  <a:cubicBezTo>
                    <a:pt x="722" y="266"/>
                    <a:pt x="722" y="266"/>
                    <a:pt x="722" y="266"/>
                  </a:cubicBezTo>
                  <a:cubicBezTo>
                    <a:pt x="728" y="277"/>
                    <a:pt x="741" y="281"/>
                    <a:pt x="752" y="276"/>
                  </a:cubicBezTo>
                  <a:close/>
                  <a:moveTo>
                    <a:pt x="820" y="421"/>
                  </a:moveTo>
                  <a:cubicBezTo>
                    <a:pt x="831" y="415"/>
                    <a:pt x="835" y="402"/>
                    <a:pt x="830" y="391"/>
                  </a:cubicBezTo>
                  <a:cubicBezTo>
                    <a:pt x="798" y="327"/>
                    <a:pt x="798" y="327"/>
                    <a:pt x="798" y="327"/>
                  </a:cubicBezTo>
                  <a:cubicBezTo>
                    <a:pt x="793" y="316"/>
                    <a:pt x="779" y="312"/>
                    <a:pt x="768" y="317"/>
                  </a:cubicBezTo>
                  <a:cubicBezTo>
                    <a:pt x="768" y="317"/>
                    <a:pt x="768" y="317"/>
                    <a:pt x="768" y="317"/>
                  </a:cubicBezTo>
                  <a:cubicBezTo>
                    <a:pt x="758" y="323"/>
                    <a:pt x="753" y="336"/>
                    <a:pt x="759" y="347"/>
                  </a:cubicBezTo>
                  <a:cubicBezTo>
                    <a:pt x="790" y="411"/>
                    <a:pt x="790" y="411"/>
                    <a:pt x="790" y="411"/>
                  </a:cubicBezTo>
                  <a:cubicBezTo>
                    <a:pt x="796" y="422"/>
                    <a:pt x="809" y="426"/>
                    <a:pt x="820" y="421"/>
                  </a:cubicBezTo>
                  <a:close/>
                  <a:moveTo>
                    <a:pt x="986" y="445"/>
                  </a:moveTo>
                  <a:cubicBezTo>
                    <a:pt x="987" y="433"/>
                    <a:pt x="977" y="423"/>
                    <a:pt x="965" y="422"/>
                  </a:cubicBezTo>
                  <a:cubicBezTo>
                    <a:pt x="894" y="416"/>
                    <a:pt x="894" y="416"/>
                    <a:pt x="894" y="416"/>
                  </a:cubicBezTo>
                  <a:cubicBezTo>
                    <a:pt x="882" y="415"/>
                    <a:pt x="871" y="424"/>
                    <a:pt x="870" y="436"/>
                  </a:cubicBezTo>
                  <a:cubicBezTo>
                    <a:pt x="870" y="436"/>
                    <a:pt x="870" y="436"/>
                    <a:pt x="870" y="436"/>
                  </a:cubicBezTo>
                  <a:cubicBezTo>
                    <a:pt x="870" y="449"/>
                    <a:pt x="879" y="459"/>
                    <a:pt x="891" y="460"/>
                  </a:cubicBezTo>
                  <a:cubicBezTo>
                    <a:pt x="962" y="466"/>
                    <a:pt x="962" y="466"/>
                    <a:pt x="962" y="466"/>
                  </a:cubicBezTo>
                  <a:cubicBezTo>
                    <a:pt x="974" y="467"/>
                    <a:pt x="985" y="458"/>
                    <a:pt x="986" y="445"/>
                  </a:cubicBezTo>
                  <a:close/>
                  <a:moveTo>
                    <a:pt x="1170" y="450"/>
                  </a:moveTo>
                  <a:cubicBezTo>
                    <a:pt x="1171" y="438"/>
                    <a:pt x="1162" y="428"/>
                    <a:pt x="1150" y="427"/>
                  </a:cubicBezTo>
                  <a:cubicBezTo>
                    <a:pt x="1078" y="421"/>
                    <a:pt x="1078" y="421"/>
                    <a:pt x="1078" y="421"/>
                  </a:cubicBezTo>
                  <a:cubicBezTo>
                    <a:pt x="1066" y="420"/>
                    <a:pt x="1056" y="429"/>
                    <a:pt x="1055" y="441"/>
                  </a:cubicBezTo>
                  <a:cubicBezTo>
                    <a:pt x="1055" y="441"/>
                    <a:pt x="1055" y="441"/>
                    <a:pt x="1055" y="441"/>
                  </a:cubicBezTo>
                  <a:cubicBezTo>
                    <a:pt x="1054" y="453"/>
                    <a:pt x="1063" y="464"/>
                    <a:pt x="1075" y="465"/>
                  </a:cubicBezTo>
                  <a:cubicBezTo>
                    <a:pt x="1146" y="470"/>
                    <a:pt x="1146" y="470"/>
                    <a:pt x="1146" y="470"/>
                  </a:cubicBezTo>
                  <a:cubicBezTo>
                    <a:pt x="1158" y="471"/>
                    <a:pt x="1169" y="462"/>
                    <a:pt x="1170" y="450"/>
                  </a:cubicBezTo>
                  <a:close/>
                  <a:moveTo>
                    <a:pt x="1335" y="464"/>
                  </a:moveTo>
                  <a:cubicBezTo>
                    <a:pt x="1336" y="452"/>
                    <a:pt x="1327" y="441"/>
                    <a:pt x="1315" y="440"/>
                  </a:cubicBezTo>
                  <a:cubicBezTo>
                    <a:pt x="1244" y="435"/>
                    <a:pt x="1244" y="435"/>
                    <a:pt x="1244" y="435"/>
                  </a:cubicBezTo>
                  <a:cubicBezTo>
                    <a:pt x="1232" y="434"/>
                    <a:pt x="1221" y="443"/>
                    <a:pt x="1220" y="455"/>
                  </a:cubicBezTo>
                  <a:cubicBezTo>
                    <a:pt x="1220" y="455"/>
                    <a:pt x="1220" y="455"/>
                    <a:pt x="1220" y="455"/>
                  </a:cubicBezTo>
                  <a:cubicBezTo>
                    <a:pt x="1219" y="467"/>
                    <a:pt x="1228" y="477"/>
                    <a:pt x="1240" y="478"/>
                  </a:cubicBezTo>
                  <a:cubicBezTo>
                    <a:pt x="1312" y="484"/>
                    <a:pt x="1312" y="484"/>
                    <a:pt x="1312" y="484"/>
                  </a:cubicBezTo>
                  <a:cubicBezTo>
                    <a:pt x="1324" y="485"/>
                    <a:pt x="1334" y="476"/>
                    <a:pt x="1335" y="464"/>
                  </a:cubicBezTo>
                  <a:close/>
                  <a:moveTo>
                    <a:pt x="1232" y="531"/>
                  </a:moveTo>
                  <a:cubicBezTo>
                    <a:pt x="1223" y="523"/>
                    <a:pt x="1209" y="523"/>
                    <a:pt x="1201" y="532"/>
                  </a:cubicBezTo>
                  <a:cubicBezTo>
                    <a:pt x="1153" y="585"/>
                    <a:pt x="1153" y="585"/>
                    <a:pt x="1153" y="585"/>
                  </a:cubicBezTo>
                  <a:cubicBezTo>
                    <a:pt x="1145" y="594"/>
                    <a:pt x="1146" y="608"/>
                    <a:pt x="1155" y="616"/>
                  </a:cubicBezTo>
                  <a:cubicBezTo>
                    <a:pt x="1155" y="616"/>
                    <a:pt x="1155" y="616"/>
                    <a:pt x="1155" y="616"/>
                  </a:cubicBezTo>
                  <a:cubicBezTo>
                    <a:pt x="1164" y="625"/>
                    <a:pt x="1177" y="624"/>
                    <a:pt x="1186" y="615"/>
                  </a:cubicBezTo>
                  <a:cubicBezTo>
                    <a:pt x="1234" y="562"/>
                    <a:pt x="1234" y="562"/>
                    <a:pt x="1234" y="562"/>
                  </a:cubicBezTo>
                  <a:cubicBezTo>
                    <a:pt x="1242" y="553"/>
                    <a:pt x="1241" y="539"/>
                    <a:pt x="1232" y="531"/>
                  </a:cubicBezTo>
                  <a:close/>
                  <a:moveTo>
                    <a:pt x="1132" y="622"/>
                  </a:moveTo>
                  <a:cubicBezTo>
                    <a:pt x="1123" y="614"/>
                    <a:pt x="1109" y="615"/>
                    <a:pt x="1101" y="624"/>
                  </a:cubicBezTo>
                  <a:cubicBezTo>
                    <a:pt x="1053" y="677"/>
                    <a:pt x="1053" y="677"/>
                    <a:pt x="1053" y="677"/>
                  </a:cubicBezTo>
                  <a:cubicBezTo>
                    <a:pt x="1045" y="686"/>
                    <a:pt x="1045" y="699"/>
                    <a:pt x="1054" y="708"/>
                  </a:cubicBezTo>
                  <a:cubicBezTo>
                    <a:pt x="1054" y="708"/>
                    <a:pt x="1054" y="708"/>
                    <a:pt x="1054" y="708"/>
                  </a:cubicBezTo>
                  <a:cubicBezTo>
                    <a:pt x="1063" y="716"/>
                    <a:pt x="1077" y="715"/>
                    <a:pt x="1085" y="706"/>
                  </a:cubicBezTo>
                  <a:cubicBezTo>
                    <a:pt x="1133" y="653"/>
                    <a:pt x="1133" y="653"/>
                    <a:pt x="1133" y="653"/>
                  </a:cubicBezTo>
                  <a:cubicBezTo>
                    <a:pt x="1142" y="644"/>
                    <a:pt x="1141" y="630"/>
                    <a:pt x="1132" y="622"/>
                  </a:cubicBezTo>
                  <a:close/>
                  <a:moveTo>
                    <a:pt x="1034" y="731"/>
                  </a:moveTo>
                  <a:cubicBezTo>
                    <a:pt x="1025" y="723"/>
                    <a:pt x="1011" y="724"/>
                    <a:pt x="1003" y="733"/>
                  </a:cubicBezTo>
                  <a:cubicBezTo>
                    <a:pt x="955" y="786"/>
                    <a:pt x="955" y="786"/>
                    <a:pt x="955" y="786"/>
                  </a:cubicBezTo>
                  <a:cubicBezTo>
                    <a:pt x="946" y="795"/>
                    <a:pt x="947" y="809"/>
                    <a:pt x="956" y="817"/>
                  </a:cubicBezTo>
                  <a:cubicBezTo>
                    <a:pt x="956" y="817"/>
                    <a:pt x="956" y="817"/>
                    <a:pt x="956" y="817"/>
                  </a:cubicBezTo>
                  <a:cubicBezTo>
                    <a:pt x="965" y="825"/>
                    <a:pt x="979" y="824"/>
                    <a:pt x="987" y="815"/>
                  </a:cubicBezTo>
                  <a:cubicBezTo>
                    <a:pt x="1035" y="762"/>
                    <a:pt x="1035" y="762"/>
                    <a:pt x="1035" y="762"/>
                  </a:cubicBezTo>
                  <a:cubicBezTo>
                    <a:pt x="1043" y="753"/>
                    <a:pt x="1043" y="739"/>
                    <a:pt x="1034" y="731"/>
                  </a:cubicBezTo>
                  <a:close/>
                  <a:moveTo>
                    <a:pt x="1006" y="857"/>
                  </a:moveTo>
                  <a:cubicBezTo>
                    <a:pt x="994" y="859"/>
                    <a:pt x="986" y="871"/>
                    <a:pt x="989" y="883"/>
                  </a:cubicBezTo>
                  <a:cubicBezTo>
                    <a:pt x="1001" y="953"/>
                    <a:pt x="1001" y="953"/>
                    <a:pt x="1001" y="953"/>
                  </a:cubicBezTo>
                  <a:cubicBezTo>
                    <a:pt x="1003" y="965"/>
                    <a:pt x="1015" y="973"/>
                    <a:pt x="1027" y="971"/>
                  </a:cubicBezTo>
                  <a:cubicBezTo>
                    <a:pt x="1027" y="971"/>
                    <a:pt x="1027" y="971"/>
                    <a:pt x="1027" y="971"/>
                  </a:cubicBezTo>
                  <a:cubicBezTo>
                    <a:pt x="1039" y="969"/>
                    <a:pt x="1047" y="957"/>
                    <a:pt x="1044" y="945"/>
                  </a:cubicBezTo>
                  <a:cubicBezTo>
                    <a:pt x="1032" y="875"/>
                    <a:pt x="1032" y="875"/>
                    <a:pt x="1032" y="875"/>
                  </a:cubicBezTo>
                  <a:cubicBezTo>
                    <a:pt x="1030" y="863"/>
                    <a:pt x="1018" y="855"/>
                    <a:pt x="1006" y="857"/>
                  </a:cubicBezTo>
                  <a:close/>
                  <a:moveTo>
                    <a:pt x="1036" y="1020"/>
                  </a:moveTo>
                  <a:cubicBezTo>
                    <a:pt x="1024" y="1022"/>
                    <a:pt x="1017" y="1034"/>
                    <a:pt x="1019" y="1045"/>
                  </a:cubicBezTo>
                  <a:cubicBezTo>
                    <a:pt x="1031" y="1116"/>
                    <a:pt x="1031" y="1116"/>
                    <a:pt x="1031" y="1116"/>
                  </a:cubicBezTo>
                  <a:cubicBezTo>
                    <a:pt x="1034" y="1128"/>
                    <a:pt x="1045" y="1136"/>
                    <a:pt x="1057" y="1134"/>
                  </a:cubicBezTo>
                  <a:cubicBezTo>
                    <a:pt x="1057" y="1134"/>
                    <a:pt x="1057" y="1134"/>
                    <a:pt x="1057" y="1134"/>
                  </a:cubicBezTo>
                  <a:cubicBezTo>
                    <a:pt x="1069" y="1131"/>
                    <a:pt x="1077" y="1120"/>
                    <a:pt x="1075" y="1108"/>
                  </a:cubicBezTo>
                  <a:cubicBezTo>
                    <a:pt x="1062" y="1038"/>
                    <a:pt x="1062" y="1038"/>
                    <a:pt x="1062" y="1038"/>
                  </a:cubicBezTo>
                  <a:cubicBezTo>
                    <a:pt x="1060" y="1026"/>
                    <a:pt x="1048" y="1018"/>
                    <a:pt x="1036" y="1020"/>
                  </a:cubicBezTo>
                  <a:close/>
                  <a:moveTo>
                    <a:pt x="1082" y="1170"/>
                  </a:moveTo>
                  <a:cubicBezTo>
                    <a:pt x="1070" y="1172"/>
                    <a:pt x="1063" y="1183"/>
                    <a:pt x="1065" y="1195"/>
                  </a:cubicBezTo>
                  <a:cubicBezTo>
                    <a:pt x="1077" y="1266"/>
                    <a:pt x="1077" y="1266"/>
                    <a:pt x="1077" y="1266"/>
                  </a:cubicBezTo>
                  <a:cubicBezTo>
                    <a:pt x="1080" y="1278"/>
                    <a:pt x="1091" y="1285"/>
                    <a:pt x="1103" y="1283"/>
                  </a:cubicBezTo>
                  <a:cubicBezTo>
                    <a:pt x="1103" y="1283"/>
                    <a:pt x="1103" y="1283"/>
                    <a:pt x="1103" y="1283"/>
                  </a:cubicBezTo>
                  <a:cubicBezTo>
                    <a:pt x="1115" y="1281"/>
                    <a:pt x="1123" y="1270"/>
                    <a:pt x="1121" y="1258"/>
                  </a:cubicBezTo>
                  <a:cubicBezTo>
                    <a:pt x="1108" y="1187"/>
                    <a:pt x="1108" y="1187"/>
                    <a:pt x="1108" y="1187"/>
                  </a:cubicBezTo>
                  <a:cubicBezTo>
                    <a:pt x="1106" y="1175"/>
                    <a:pt x="1094" y="1168"/>
                    <a:pt x="1082" y="1170"/>
                  </a:cubicBezTo>
                  <a:close/>
                  <a:moveTo>
                    <a:pt x="920" y="1167"/>
                  </a:moveTo>
                  <a:cubicBezTo>
                    <a:pt x="916" y="1178"/>
                    <a:pt x="921" y="1191"/>
                    <a:pt x="932" y="1196"/>
                  </a:cubicBezTo>
                  <a:cubicBezTo>
                    <a:pt x="999" y="1223"/>
                    <a:pt x="999" y="1223"/>
                    <a:pt x="999" y="1223"/>
                  </a:cubicBezTo>
                  <a:cubicBezTo>
                    <a:pt x="1010" y="1227"/>
                    <a:pt x="1023" y="1222"/>
                    <a:pt x="1027" y="1211"/>
                  </a:cubicBezTo>
                  <a:cubicBezTo>
                    <a:pt x="1027" y="1211"/>
                    <a:pt x="1027" y="1211"/>
                    <a:pt x="1027" y="1211"/>
                  </a:cubicBezTo>
                  <a:cubicBezTo>
                    <a:pt x="1032" y="1199"/>
                    <a:pt x="1026" y="1186"/>
                    <a:pt x="1015" y="1182"/>
                  </a:cubicBezTo>
                  <a:cubicBezTo>
                    <a:pt x="949" y="1155"/>
                    <a:pt x="949" y="1155"/>
                    <a:pt x="949" y="1155"/>
                  </a:cubicBezTo>
                  <a:cubicBezTo>
                    <a:pt x="938" y="1150"/>
                    <a:pt x="925" y="1156"/>
                    <a:pt x="920" y="1167"/>
                  </a:cubicBezTo>
                  <a:close/>
                  <a:moveTo>
                    <a:pt x="772" y="1097"/>
                  </a:moveTo>
                  <a:cubicBezTo>
                    <a:pt x="767" y="1108"/>
                    <a:pt x="772" y="1121"/>
                    <a:pt x="784" y="1126"/>
                  </a:cubicBezTo>
                  <a:cubicBezTo>
                    <a:pt x="850" y="1153"/>
                    <a:pt x="850" y="1153"/>
                    <a:pt x="850" y="1153"/>
                  </a:cubicBezTo>
                  <a:cubicBezTo>
                    <a:pt x="861" y="1157"/>
                    <a:pt x="874" y="1152"/>
                    <a:pt x="879" y="1141"/>
                  </a:cubicBezTo>
                  <a:cubicBezTo>
                    <a:pt x="879" y="1141"/>
                    <a:pt x="879" y="1141"/>
                    <a:pt x="879" y="1141"/>
                  </a:cubicBezTo>
                  <a:cubicBezTo>
                    <a:pt x="883" y="1129"/>
                    <a:pt x="878" y="1117"/>
                    <a:pt x="866" y="1112"/>
                  </a:cubicBezTo>
                  <a:cubicBezTo>
                    <a:pt x="800" y="1085"/>
                    <a:pt x="800" y="1085"/>
                    <a:pt x="800" y="1085"/>
                  </a:cubicBezTo>
                  <a:cubicBezTo>
                    <a:pt x="789" y="1081"/>
                    <a:pt x="776" y="1086"/>
                    <a:pt x="772" y="1097"/>
                  </a:cubicBezTo>
                  <a:close/>
                  <a:moveTo>
                    <a:pt x="630" y="1046"/>
                  </a:moveTo>
                  <a:cubicBezTo>
                    <a:pt x="625" y="1057"/>
                    <a:pt x="631" y="1070"/>
                    <a:pt x="642" y="1075"/>
                  </a:cubicBezTo>
                  <a:cubicBezTo>
                    <a:pt x="708" y="1102"/>
                    <a:pt x="708" y="1102"/>
                    <a:pt x="708" y="1102"/>
                  </a:cubicBezTo>
                  <a:cubicBezTo>
                    <a:pt x="719" y="1106"/>
                    <a:pt x="732" y="1101"/>
                    <a:pt x="737" y="1090"/>
                  </a:cubicBezTo>
                  <a:cubicBezTo>
                    <a:pt x="737" y="1090"/>
                    <a:pt x="737" y="1090"/>
                    <a:pt x="737" y="1090"/>
                  </a:cubicBezTo>
                  <a:cubicBezTo>
                    <a:pt x="741" y="1079"/>
                    <a:pt x="736" y="1066"/>
                    <a:pt x="725" y="1061"/>
                  </a:cubicBezTo>
                  <a:cubicBezTo>
                    <a:pt x="659" y="1034"/>
                    <a:pt x="659" y="1034"/>
                    <a:pt x="659" y="1034"/>
                  </a:cubicBezTo>
                  <a:cubicBezTo>
                    <a:pt x="647" y="1030"/>
                    <a:pt x="634" y="1035"/>
                    <a:pt x="630" y="1046"/>
                  </a:cubicBezTo>
                  <a:close/>
                  <a:moveTo>
                    <a:pt x="524" y="1149"/>
                  </a:moveTo>
                  <a:cubicBezTo>
                    <a:pt x="529" y="1160"/>
                    <a:pt x="543" y="1164"/>
                    <a:pt x="553" y="1158"/>
                  </a:cubicBezTo>
                  <a:cubicBezTo>
                    <a:pt x="616" y="1124"/>
                    <a:pt x="616" y="1124"/>
                    <a:pt x="616" y="1124"/>
                  </a:cubicBezTo>
                  <a:cubicBezTo>
                    <a:pt x="627" y="1118"/>
                    <a:pt x="631" y="1105"/>
                    <a:pt x="625" y="1094"/>
                  </a:cubicBezTo>
                  <a:cubicBezTo>
                    <a:pt x="625" y="1094"/>
                    <a:pt x="625" y="1094"/>
                    <a:pt x="625" y="1094"/>
                  </a:cubicBezTo>
                  <a:cubicBezTo>
                    <a:pt x="619" y="1084"/>
                    <a:pt x="606" y="1080"/>
                    <a:pt x="595" y="1085"/>
                  </a:cubicBezTo>
                  <a:cubicBezTo>
                    <a:pt x="532" y="1120"/>
                    <a:pt x="532" y="1120"/>
                    <a:pt x="532" y="1120"/>
                  </a:cubicBezTo>
                  <a:cubicBezTo>
                    <a:pt x="522" y="1125"/>
                    <a:pt x="518" y="1139"/>
                    <a:pt x="524" y="1149"/>
                  </a:cubicBezTo>
                  <a:close/>
                  <a:moveTo>
                    <a:pt x="396" y="1230"/>
                  </a:moveTo>
                  <a:cubicBezTo>
                    <a:pt x="401" y="1241"/>
                    <a:pt x="415" y="1245"/>
                    <a:pt x="425" y="1239"/>
                  </a:cubicBezTo>
                  <a:cubicBezTo>
                    <a:pt x="488" y="1205"/>
                    <a:pt x="488" y="1205"/>
                    <a:pt x="488" y="1205"/>
                  </a:cubicBezTo>
                  <a:cubicBezTo>
                    <a:pt x="499" y="1199"/>
                    <a:pt x="503" y="1186"/>
                    <a:pt x="497" y="1175"/>
                  </a:cubicBezTo>
                  <a:cubicBezTo>
                    <a:pt x="497" y="1175"/>
                    <a:pt x="497" y="1175"/>
                    <a:pt x="497" y="1175"/>
                  </a:cubicBezTo>
                  <a:cubicBezTo>
                    <a:pt x="491" y="1165"/>
                    <a:pt x="478" y="1161"/>
                    <a:pt x="467" y="1166"/>
                  </a:cubicBezTo>
                  <a:cubicBezTo>
                    <a:pt x="404" y="1200"/>
                    <a:pt x="404" y="1200"/>
                    <a:pt x="404" y="1200"/>
                  </a:cubicBezTo>
                  <a:cubicBezTo>
                    <a:pt x="394" y="1206"/>
                    <a:pt x="390" y="1220"/>
                    <a:pt x="396" y="1230"/>
                  </a:cubicBezTo>
                  <a:close/>
                  <a:moveTo>
                    <a:pt x="261" y="1303"/>
                  </a:moveTo>
                  <a:cubicBezTo>
                    <a:pt x="267" y="1314"/>
                    <a:pt x="280" y="1318"/>
                    <a:pt x="291" y="1312"/>
                  </a:cubicBezTo>
                  <a:cubicBezTo>
                    <a:pt x="354" y="1278"/>
                    <a:pt x="354" y="1278"/>
                    <a:pt x="354" y="1278"/>
                  </a:cubicBezTo>
                  <a:cubicBezTo>
                    <a:pt x="364" y="1272"/>
                    <a:pt x="368" y="1259"/>
                    <a:pt x="363" y="1248"/>
                  </a:cubicBezTo>
                  <a:cubicBezTo>
                    <a:pt x="363" y="1248"/>
                    <a:pt x="363" y="1248"/>
                    <a:pt x="363" y="1248"/>
                  </a:cubicBezTo>
                  <a:cubicBezTo>
                    <a:pt x="357" y="1237"/>
                    <a:pt x="344" y="1234"/>
                    <a:pt x="333" y="1239"/>
                  </a:cubicBezTo>
                  <a:cubicBezTo>
                    <a:pt x="270" y="1273"/>
                    <a:pt x="270" y="1273"/>
                    <a:pt x="270" y="1273"/>
                  </a:cubicBezTo>
                  <a:cubicBezTo>
                    <a:pt x="259" y="1279"/>
                    <a:pt x="255" y="1293"/>
                    <a:pt x="261" y="1303"/>
                  </a:cubicBezTo>
                  <a:close/>
                  <a:moveTo>
                    <a:pt x="304" y="1173"/>
                  </a:moveTo>
                  <a:cubicBezTo>
                    <a:pt x="316" y="1175"/>
                    <a:pt x="328" y="1167"/>
                    <a:pt x="330" y="1155"/>
                  </a:cubicBezTo>
                  <a:cubicBezTo>
                    <a:pt x="342" y="1085"/>
                    <a:pt x="342" y="1085"/>
                    <a:pt x="342" y="1085"/>
                  </a:cubicBezTo>
                  <a:cubicBezTo>
                    <a:pt x="344" y="1073"/>
                    <a:pt x="336" y="1062"/>
                    <a:pt x="324" y="1060"/>
                  </a:cubicBezTo>
                  <a:cubicBezTo>
                    <a:pt x="324" y="1060"/>
                    <a:pt x="324" y="1060"/>
                    <a:pt x="324" y="1060"/>
                  </a:cubicBezTo>
                  <a:cubicBezTo>
                    <a:pt x="312" y="1057"/>
                    <a:pt x="300" y="1065"/>
                    <a:pt x="298" y="1077"/>
                  </a:cubicBezTo>
                  <a:cubicBezTo>
                    <a:pt x="286" y="1148"/>
                    <a:pt x="286" y="1148"/>
                    <a:pt x="286" y="1148"/>
                  </a:cubicBezTo>
                  <a:cubicBezTo>
                    <a:pt x="284" y="1160"/>
                    <a:pt x="292" y="1171"/>
                    <a:pt x="304" y="1173"/>
                  </a:cubicBezTo>
                  <a:close/>
                  <a:moveTo>
                    <a:pt x="324" y="1019"/>
                  </a:moveTo>
                  <a:cubicBezTo>
                    <a:pt x="336" y="1022"/>
                    <a:pt x="347" y="1013"/>
                    <a:pt x="349" y="1002"/>
                  </a:cubicBezTo>
                  <a:cubicBezTo>
                    <a:pt x="361" y="931"/>
                    <a:pt x="361" y="931"/>
                    <a:pt x="361" y="931"/>
                  </a:cubicBezTo>
                  <a:cubicBezTo>
                    <a:pt x="363" y="919"/>
                    <a:pt x="355" y="908"/>
                    <a:pt x="343" y="906"/>
                  </a:cubicBezTo>
                  <a:cubicBezTo>
                    <a:pt x="343" y="906"/>
                    <a:pt x="343" y="906"/>
                    <a:pt x="343" y="906"/>
                  </a:cubicBezTo>
                  <a:cubicBezTo>
                    <a:pt x="331" y="904"/>
                    <a:pt x="320" y="912"/>
                    <a:pt x="318" y="924"/>
                  </a:cubicBezTo>
                  <a:cubicBezTo>
                    <a:pt x="306" y="994"/>
                    <a:pt x="306" y="994"/>
                    <a:pt x="306" y="994"/>
                  </a:cubicBezTo>
                  <a:cubicBezTo>
                    <a:pt x="304" y="1006"/>
                    <a:pt x="312" y="1017"/>
                    <a:pt x="324" y="1019"/>
                  </a:cubicBezTo>
                  <a:close/>
                  <a:moveTo>
                    <a:pt x="373" y="828"/>
                  </a:moveTo>
                  <a:cubicBezTo>
                    <a:pt x="380" y="818"/>
                    <a:pt x="378" y="804"/>
                    <a:pt x="368" y="797"/>
                  </a:cubicBezTo>
                  <a:cubicBezTo>
                    <a:pt x="309" y="757"/>
                    <a:pt x="309" y="757"/>
                    <a:pt x="309" y="757"/>
                  </a:cubicBezTo>
                  <a:cubicBezTo>
                    <a:pt x="299" y="750"/>
                    <a:pt x="285" y="752"/>
                    <a:pt x="278" y="762"/>
                  </a:cubicBezTo>
                  <a:cubicBezTo>
                    <a:pt x="278" y="762"/>
                    <a:pt x="278" y="762"/>
                    <a:pt x="278" y="762"/>
                  </a:cubicBezTo>
                  <a:cubicBezTo>
                    <a:pt x="271" y="772"/>
                    <a:pt x="274" y="786"/>
                    <a:pt x="284" y="793"/>
                  </a:cubicBezTo>
                  <a:cubicBezTo>
                    <a:pt x="343" y="833"/>
                    <a:pt x="343" y="833"/>
                    <a:pt x="343" y="833"/>
                  </a:cubicBezTo>
                  <a:cubicBezTo>
                    <a:pt x="353" y="840"/>
                    <a:pt x="366" y="838"/>
                    <a:pt x="373" y="828"/>
                  </a:cubicBezTo>
                  <a:close/>
                  <a:moveTo>
                    <a:pt x="231" y="730"/>
                  </a:moveTo>
                  <a:cubicBezTo>
                    <a:pt x="238" y="720"/>
                    <a:pt x="236" y="706"/>
                    <a:pt x="226" y="699"/>
                  </a:cubicBezTo>
                  <a:cubicBezTo>
                    <a:pt x="167" y="658"/>
                    <a:pt x="167" y="658"/>
                    <a:pt x="167" y="658"/>
                  </a:cubicBezTo>
                  <a:cubicBezTo>
                    <a:pt x="157" y="652"/>
                    <a:pt x="143" y="654"/>
                    <a:pt x="136" y="664"/>
                  </a:cubicBezTo>
                  <a:cubicBezTo>
                    <a:pt x="136" y="664"/>
                    <a:pt x="136" y="664"/>
                    <a:pt x="136" y="664"/>
                  </a:cubicBezTo>
                  <a:cubicBezTo>
                    <a:pt x="129" y="674"/>
                    <a:pt x="132" y="688"/>
                    <a:pt x="142" y="695"/>
                  </a:cubicBezTo>
                  <a:cubicBezTo>
                    <a:pt x="201" y="735"/>
                    <a:pt x="201" y="735"/>
                    <a:pt x="201" y="735"/>
                  </a:cubicBezTo>
                  <a:cubicBezTo>
                    <a:pt x="211" y="742"/>
                    <a:pt x="224" y="740"/>
                    <a:pt x="231" y="730"/>
                  </a:cubicBezTo>
                  <a:close/>
                  <a:moveTo>
                    <a:pt x="101" y="618"/>
                  </a:moveTo>
                  <a:cubicBezTo>
                    <a:pt x="108" y="608"/>
                    <a:pt x="106" y="595"/>
                    <a:pt x="96" y="588"/>
                  </a:cubicBezTo>
                  <a:cubicBezTo>
                    <a:pt x="37" y="547"/>
                    <a:pt x="37" y="547"/>
                    <a:pt x="37" y="547"/>
                  </a:cubicBezTo>
                  <a:cubicBezTo>
                    <a:pt x="27" y="540"/>
                    <a:pt x="13" y="543"/>
                    <a:pt x="6" y="553"/>
                  </a:cubicBezTo>
                  <a:cubicBezTo>
                    <a:pt x="6" y="553"/>
                    <a:pt x="6" y="553"/>
                    <a:pt x="6" y="553"/>
                  </a:cubicBezTo>
                  <a:cubicBezTo>
                    <a:pt x="0" y="563"/>
                    <a:pt x="2" y="576"/>
                    <a:pt x="12" y="583"/>
                  </a:cubicBezTo>
                  <a:cubicBezTo>
                    <a:pt x="71" y="624"/>
                    <a:pt x="71" y="624"/>
                    <a:pt x="71" y="624"/>
                  </a:cubicBezTo>
                  <a:cubicBezTo>
                    <a:pt x="81" y="631"/>
                    <a:pt x="95" y="628"/>
                    <a:pt x="101" y="618"/>
                  </a:cubicBezTo>
                  <a:close/>
                  <a:moveTo>
                    <a:pt x="223" y="498"/>
                  </a:moveTo>
                  <a:cubicBezTo>
                    <a:pt x="221" y="487"/>
                    <a:pt x="209" y="479"/>
                    <a:pt x="197" y="481"/>
                  </a:cubicBezTo>
                  <a:cubicBezTo>
                    <a:pt x="127" y="496"/>
                    <a:pt x="127" y="496"/>
                    <a:pt x="127" y="496"/>
                  </a:cubicBezTo>
                  <a:cubicBezTo>
                    <a:pt x="116" y="499"/>
                    <a:pt x="108" y="510"/>
                    <a:pt x="110" y="522"/>
                  </a:cubicBezTo>
                  <a:cubicBezTo>
                    <a:pt x="110" y="522"/>
                    <a:pt x="110" y="522"/>
                    <a:pt x="110" y="522"/>
                  </a:cubicBezTo>
                  <a:cubicBezTo>
                    <a:pt x="113" y="534"/>
                    <a:pt x="125" y="542"/>
                    <a:pt x="136" y="539"/>
                  </a:cubicBezTo>
                  <a:cubicBezTo>
                    <a:pt x="206" y="524"/>
                    <a:pt x="206" y="524"/>
                    <a:pt x="206" y="524"/>
                  </a:cubicBezTo>
                  <a:cubicBezTo>
                    <a:pt x="218" y="522"/>
                    <a:pt x="226" y="510"/>
                    <a:pt x="223" y="498"/>
                  </a:cubicBezTo>
                  <a:close/>
                  <a:moveTo>
                    <a:pt x="390" y="461"/>
                  </a:moveTo>
                  <a:cubicBezTo>
                    <a:pt x="388" y="450"/>
                    <a:pt x="376" y="442"/>
                    <a:pt x="364" y="444"/>
                  </a:cubicBezTo>
                  <a:cubicBezTo>
                    <a:pt x="294" y="459"/>
                    <a:pt x="294" y="459"/>
                    <a:pt x="294" y="459"/>
                  </a:cubicBezTo>
                  <a:cubicBezTo>
                    <a:pt x="282" y="462"/>
                    <a:pt x="275" y="473"/>
                    <a:pt x="277" y="485"/>
                  </a:cubicBezTo>
                  <a:cubicBezTo>
                    <a:pt x="277" y="485"/>
                    <a:pt x="277" y="485"/>
                    <a:pt x="277" y="485"/>
                  </a:cubicBezTo>
                  <a:cubicBezTo>
                    <a:pt x="280" y="497"/>
                    <a:pt x="292" y="505"/>
                    <a:pt x="303" y="502"/>
                  </a:cubicBezTo>
                  <a:cubicBezTo>
                    <a:pt x="373" y="487"/>
                    <a:pt x="373" y="487"/>
                    <a:pt x="373" y="487"/>
                  </a:cubicBezTo>
                  <a:cubicBezTo>
                    <a:pt x="385" y="485"/>
                    <a:pt x="393" y="473"/>
                    <a:pt x="390" y="461"/>
                  </a:cubicBezTo>
                  <a:close/>
                  <a:moveTo>
                    <a:pt x="482" y="338"/>
                  </a:moveTo>
                  <a:cubicBezTo>
                    <a:pt x="471" y="334"/>
                    <a:pt x="458" y="340"/>
                    <a:pt x="454" y="351"/>
                  </a:cubicBezTo>
                  <a:cubicBezTo>
                    <a:pt x="429" y="418"/>
                    <a:pt x="429" y="418"/>
                    <a:pt x="429" y="418"/>
                  </a:cubicBezTo>
                  <a:cubicBezTo>
                    <a:pt x="425" y="430"/>
                    <a:pt x="430" y="442"/>
                    <a:pt x="442" y="446"/>
                  </a:cubicBezTo>
                  <a:cubicBezTo>
                    <a:pt x="442" y="446"/>
                    <a:pt x="442" y="446"/>
                    <a:pt x="442" y="446"/>
                  </a:cubicBezTo>
                  <a:cubicBezTo>
                    <a:pt x="453" y="451"/>
                    <a:pt x="466" y="445"/>
                    <a:pt x="470" y="434"/>
                  </a:cubicBezTo>
                  <a:cubicBezTo>
                    <a:pt x="495" y="367"/>
                    <a:pt x="495" y="367"/>
                    <a:pt x="495" y="367"/>
                  </a:cubicBezTo>
                  <a:cubicBezTo>
                    <a:pt x="499" y="355"/>
                    <a:pt x="493" y="343"/>
                    <a:pt x="482" y="338"/>
                  </a:cubicBezTo>
                  <a:close/>
                  <a:moveTo>
                    <a:pt x="534" y="188"/>
                  </a:moveTo>
                  <a:cubicBezTo>
                    <a:pt x="523" y="184"/>
                    <a:pt x="510" y="189"/>
                    <a:pt x="506" y="201"/>
                  </a:cubicBezTo>
                  <a:cubicBezTo>
                    <a:pt x="481" y="268"/>
                    <a:pt x="481" y="268"/>
                    <a:pt x="481" y="268"/>
                  </a:cubicBezTo>
                  <a:cubicBezTo>
                    <a:pt x="476" y="279"/>
                    <a:pt x="482" y="292"/>
                    <a:pt x="494" y="296"/>
                  </a:cubicBezTo>
                  <a:cubicBezTo>
                    <a:pt x="494" y="296"/>
                    <a:pt x="494" y="296"/>
                    <a:pt x="494" y="296"/>
                  </a:cubicBezTo>
                  <a:cubicBezTo>
                    <a:pt x="505" y="300"/>
                    <a:pt x="518" y="294"/>
                    <a:pt x="522" y="283"/>
                  </a:cubicBezTo>
                  <a:cubicBezTo>
                    <a:pt x="547" y="216"/>
                    <a:pt x="547" y="216"/>
                    <a:pt x="547" y="216"/>
                  </a:cubicBezTo>
                  <a:cubicBezTo>
                    <a:pt x="551" y="205"/>
                    <a:pt x="545" y="192"/>
                    <a:pt x="534" y="188"/>
                  </a:cubicBezTo>
                  <a:close/>
                  <a:moveTo>
                    <a:pt x="596" y="46"/>
                  </a:moveTo>
                  <a:cubicBezTo>
                    <a:pt x="585" y="41"/>
                    <a:pt x="572" y="47"/>
                    <a:pt x="568" y="59"/>
                  </a:cubicBezTo>
                  <a:cubicBezTo>
                    <a:pt x="543" y="126"/>
                    <a:pt x="543" y="126"/>
                    <a:pt x="543" y="126"/>
                  </a:cubicBezTo>
                  <a:cubicBezTo>
                    <a:pt x="538" y="137"/>
                    <a:pt x="544" y="150"/>
                    <a:pt x="556" y="154"/>
                  </a:cubicBezTo>
                  <a:cubicBezTo>
                    <a:pt x="556" y="154"/>
                    <a:pt x="556" y="154"/>
                    <a:pt x="556" y="154"/>
                  </a:cubicBezTo>
                  <a:cubicBezTo>
                    <a:pt x="567" y="158"/>
                    <a:pt x="580" y="152"/>
                    <a:pt x="584" y="141"/>
                  </a:cubicBezTo>
                  <a:cubicBezTo>
                    <a:pt x="609" y="74"/>
                    <a:pt x="609" y="74"/>
                    <a:pt x="609" y="74"/>
                  </a:cubicBezTo>
                  <a:cubicBezTo>
                    <a:pt x="613" y="63"/>
                    <a:pt x="607" y="50"/>
                    <a:pt x="596" y="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9" name="Freeform 363"/>
            <p:cNvSpPr>
              <a:spLocks noEditPoints="1"/>
            </p:cNvSpPr>
            <p:nvPr/>
          </p:nvSpPr>
          <p:spPr bwMode="auto">
            <a:xfrm>
              <a:off x="3308" y="-933"/>
              <a:ext cx="423" cy="2713"/>
            </a:xfrm>
            <a:custGeom>
              <a:avLst/>
              <a:gdLst>
                <a:gd name="T0" fmla="*/ 1081 w 1135"/>
                <a:gd name="T1" fmla="*/ 6908 h 7282"/>
                <a:gd name="T2" fmla="*/ 1006 w 1135"/>
                <a:gd name="T3" fmla="*/ 6884 h 7282"/>
                <a:gd name="T4" fmla="*/ 552 w 1135"/>
                <a:gd name="T5" fmla="*/ 7212 h 7282"/>
                <a:gd name="T6" fmla="*/ 552 w 1135"/>
                <a:gd name="T7" fmla="*/ 0 h 7282"/>
                <a:gd name="T8" fmla="*/ 525 w 1135"/>
                <a:gd name="T9" fmla="*/ 0 h 7282"/>
                <a:gd name="T10" fmla="*/ 530 w 1135"/>
                <a:gd name="T11" fmla="*/ 7203 h 7282"/>
                <a:gd name="T12" fmla="*/ 182 w 1135"/>
                <a:gd name="T13" fmla="*/ 6794 h 7282"/>
                <a:gd name="T14" fmla="*/ 82 w 1135"/>
                <a:gd name="T15" fmla="*/ 6825 h 7282"/>
                <a:gd name="T16" fmla="*/ 5 w 1135"/>
                <a:gd name="T17" fmla="*/ 6950 h 7282"/>
                <a:gd name="T18" fmla="*/ 518 w 1135"/>
                <a:gd name="T19" fmla="*/ 7244 h 7282"/>
                <a:gd name="T20" fmla="*/ 568 w 1135"/>
                <a:gd name="T21" fmla="*/ 7257 h 7282"/>
                <a:gd name="T22" fmla="*/ 1113 w 1135"/>
                <a:gd name="T23" fmla="*/ 7061 h 7282"/>
                <a:gd name="T24" fmla="*/ 1081 w 1135"/>
                <a:gd name="T25" fmla="*/ 6908 h 7282"/>
                <a:gd name="T26" fmla="*/ 15 w 1135"/>
                <a:gd name="T27" fmla="*/ 6936 h 7282"/>
                <a:gd name="T28" fmla="*/ 85 w 1135"/>
                <a:gd name="T29" fmla="*/ 6827 h 7282"/>
                <a:gd name="T30" fmla="*/ 177 w 1135"/>
                <a:gd name="T31" fmla="*/ 6798 h 7282"/>
                <a:gd name="T32" fmla="*/ 532 w 1135"/>
                <a:gd name="T33" fmla="*/ 7227 h 7282"/>
                <a:gd name="T34" fmla="*/ 15 w 1135"/>
                <a:gd name="T35" fmla="*/ 6936 h 7282"/>
                <a:gd name="T36" fmla="*/ 1106 w 1135"/>
                <a:gd name="T37" fmla="*/ 7046 h 7282"/>
                <a:gd name="T38" fmla="*/ 551 w 1135"/>
                <a:gd name="T39" fmla="*/ 7230 h 7282"/>
                <a:gd name="T40" fmla="*/ 1004 w 1135"/>
                <a:gd name="T41" fmla="*/ 6887 h 7282"/>
                <a:gd name="T42" fmla="*/ 1077 w 1135"/>
                <a:gd name="T43" fmla="*/ 6908 h 7282"/>
                <a:gd name="T44" fmla="*/ 1106 w 1135"/>
                <a:gd name="T45" fmla="*/ 7046 h 7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282">
                  <a:moveTo>
                    <a:pt x="1081" y="6908"/>
                  </a:moveTo>
                  <a:cubicBezTo>
                    <a:pt x="1062" y="6890"/>
                    <a:pt x="1031" y="6886"/>
                    <a:pt x="1006" y="6884"/>
                  </a:cubicBezTo>
                  <a:cubicBezTo>
                    <a:pt x="867" y="6872"/>
                    <a:pt x="601" y="7136"/>
                    <a:pt x="552" y="7212"/>
                  </a:cubicBezTo>
                  <a:cubicBezTo>
                    <a:pt x="552" y="0"/>
                    <a:pt x="552" y="0"/>
                    <a:pt x="552" y="0"/>
                  </a:cubicBezTo>
                  <a:cubicBezTo>
                    <a:pt x="525" y="0"/>
                    <a:pt x="525" y="0"/>
                    <a:pt x="525" y="0"/>
                  </a:cubicBezTo>
                  <a:cubicBezTo>
                    <a:pt x="530" y="7203"/>
                    <a:pt x="530" y="7203"/>
                    <a:pt x="530" y="7203"/>
                  </a:cubicBezTo>
                  <a:cubicBezTo>
                    <a:pt x="468" y="7077"/>
                    <a:pt x="395" y="6794"/>
                    <a:pt x="182" y="6794"/>
                  </a:cubicBezTo>
                  <a:cubicBezTo>
                    <a:pt x="147" y="6794"/>
                    <a:pt x="113" y="6805"/>
                    <a:pt x="82" y="6825"/>
                  </a:cubicBezTo>
                  <a:cubicBezTo>
                    <a:pt x="26" y="6863"/>
                    <a:pt x="0" y="6905"/>
                    <a:pt x="5" y="6950"/>
                  </a:cubicBezTo>
                  <a:cubicBezTo>
                    <a:pt x="22" y="7093"/>
                    <a:pt x="318" y="7194"/>
                    <a:pt x="518" y="7244"/>
                  </a:cubicBezTo>
                  <a:cubicBezTo>
                    <a:pt x="516" y="7245"/>
                    <a:pt x="545" y="7252"/>
                    <a:pt x="568" y="7257"/>
                  </a:cubicBezTo>
                  <a:cubicBezTo>
                    <a:pt x="799" y="7282"/>
                    <a:pt x="1080" y="7145"/>
                    <a:pt x="1113" y="7061"/>
                  </a:cubicBezTo>
                  <a:cubicBezTo>
                    <a:pt x="1135" y="7005"/>
                    <a:pt x="1124" y="6948"/>
                    <a:pt x="1081" y="6908"/>
                  </a:cubicBezTo>
                  <a:close/>
                  <a:moveTo>
                    <a:pt x="15" y="6936"/>
                  </a:moveTo>
                  <a:cubicBezTo>
                    <a:pt x="10" y="6898"/>
                    <a:pt x="34" y="6861"/>
                    <a:pt x="85" y="6827"/>
                  </a:cubicBezTo>
                  <a:cubicBezTo>
                    <a:pt x="114" y="6808"/>
                    <a:pt x="145" y="6798"/>
                    <a:pt x="177" y="6798"/>
                  </a:cubicBezTo>
                  <a:cubicBezTo>
                    <a:pt x="393" y="6798"/>
                    <a:pt x="482" y="7125"/>
                    <a:pt x="532" y="7227"/>
                  </a:cubicBezTo>
                  <a:cubicBezTo>
                    <a:pt x="431" y="7217"/>
                    <a:pt x="33" y="7094"/>
                    <a:pt x="15" y="6936"/>
                  </a:cubicBezTo>
                  <a:close/>
                  <a:moveTo>
                    <a:pt x="1106" y="7046"/>
                  </a:moveTo>
                  <a:cubicBezTo>
                    <a:pt x="1073" y="7131"/>
                    <a:pt x="790" y="7268"/>
                    <a:pt x="551" y="7230"/>
                  </a:cubicBezTo>
                  <a:cubicBezTo>
                    <a:pt x="594" y="7163"/>
                    <a:pt x="868" y="6877"/>
                    <a:pt x="1004" y="6887"/>
                  </a:cubicBezTo>
                  <a:cubicBezTo>
                    <a:pt x="1026" y="6889"/>
                    <a:pt x="1060" y="6892"/>
                    <a:pt x="1077" y="6908"/>
                  </a:cubicBezTo>
                  <a:cubicBezTo>
                    <a:pt x="1116" y="6945"/>
                    <a:pt x="1127" y="6994"/>
                    <a:pt x="1106" y="70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0" name="Oval 364"/>
            <p:cNvSpPr>
              <a:spLocks noChangeArrowheads="1"/>
            </p:cNvSpPr>
            <p:nvPr/>
          </p:nvSpPr>
          <p:spPr bwMode="auto">
            <a:xfrm>
              <a:off x="3502" y="1768"/>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371" name="star"/>
          <p:cNvGrpSpPr>
            <a:grpSpLocks noChangeAspect="1"/>
          </p:cNvGrpSpPr>
          <p:nvPr/>
        </p:nvGrpSpPr>
        <p:grpSpPr bwMode="auto">
          <a:xfrm>
            <a:off x="7416800" y="-3395262"/>
            <a:ext cx="779765" cy="4487463"/>
            <a:chOff x="3236" y="-933"/>
            <a:chExt cx="563" cy="3240"/>
          </a:xfrm>
        </p:grpSpPr>
        <p:sp>
          <p:nvSpPr>
            <p:cNvPr id="372" name="Freeform 360"/>
            <p:cNvSpPr/>
            <p:nvPr/>
          </p:nvSpPr>
          <p:spPr bwMode="auto">
            <a:xfrm>
              <a:off x="3236" y="1748"/>
              <a:ext cx="563" cy="559"/>
            </a:xfrm>
            <a:custGeom>
              <a:avLst/>
              <a:gdLst>
                <a:gd name="T0" fmla="*/ 193 w 563"/>
                <a:gd name="T1" fmla="*/ 193 h 559"/>
                <a:gd name="T2" fmla="*/ 273 w 563"/>
                <a:gd name="T3" fmla="*/ 0 h 559"/>
                <a:gd name="T4" fmla="*/ 366 w 563"/>
                <a:gd name="T5" fmla="*/ 187 h 559"/>
                <a:gd name="T6" fmla="*/ 563 w 563"/>
                <a:gd name="T7" fmla="*/ 197 h 559"/>
                <a:gd name="T8" fmla="*/ 435 w 563"/>
                <a:gd name="T9" fmla="*/ 341 h 559"/>
                <a:gd name="T10" fmla="*/ 476 w 563"/>
                <a:gd name="T11" fmla="*/ 539 h 559"/>
                <a:gd name="T12" fmla="*/ 300 w 563"/>
                <a:gd name="T13" fmla="*/ 464 h 559"/>
                <a:gd name="T14" fmla="*/ 125 w 563"/>
                <a:gd name="T15" fmla="*/ 559 h 559"/>
                <a:gd name="T16" fmla="*/ 152 w 563"/>
                <a:gd name="T17" fmla="*/ 357 h 559"/>
                <a:gd name="T18" fmla="*/ 0 w 563"/>
                <a:gd name="T19" fmla="*/ 236 h 559"/>
                <a:gd name="T20" fmla="*/ 193 w 563"/>
                <a:gd name="T21" fmla="*/ 19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3" h="559">
                  <a:moveTo>
                    <a:pt x="193" y="193"/>
                  </a:moveTo>
                  <a:lnTo>
                    <a:pt x="273" y="0"/>
                  </a:lnTo>
                  <a:lnTo>
                    <a:pt x="366" y="187"/>
                  </a:lnTo>
                  <a:lnTo>
                    <a:pt x="563" y="197"/>
                  </a:lnTo>
                  <a:lnTo>
                    <a:pt x="435" y="341"/>
                  </a:lnTo>
                  <a:lnTo>
                    <a:pt x="476" y="539"/>
                  </a:lnTo>
                  <a:lnTo>
                    <a:pt x="300" y="464"/>
                  </a:lnTo>
                  <a:lnTo>
                    <a:pt x="125" y="559"/>
                  </a:lnTo>
                  <a:lnTo>
                    <a:pt x="152" y="357"/>
                  </a:lnTo>
                  <a:lnTo>
                    <a:pt x="0" y="236"/>
                  </a:lnTo>
                  <a:lnTo>
                    <a:pt x="193" y="193"/>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3" name="Freeform 361"/>
            <p:cNvSpPr/>
            <p:nvPr/>
          </p:nvSpPr>
          <p:spPr bwMode="auto">
            <a:xfrm>
              <a:off x="3323" y="1840"/>
              <a:ext cx="392" cy="389"/>
            </a:xfrm>
            <a:custGeom>
              <a:avLst/>
              <a:gdLst>
                <a:gd name="T0" fmla="*/ 134 w 392"/>
                <a:gd name="T1" fmla="*/ 134 h 389"/>
                <a:gd name="T2" fmla="*/ 190 w 392"/>
                <a:gd name="T3" fmla="*/ 0 h 389"/>
                <a:gd name="T4" fmla="*/ 254 w 392"/>
                <a:gd name="T5" fmla="*/ 130 h 389"/>
                <a:gd name="T6" fmla="*/ 392 w 392"/>
                <a:gd name="T7" fmla="*/ 137 h 389"/>
                <a:gd name="T8" fmla="*/ 302 w 392"/>
                <a:gd name="T9" fmla="*/ 237 h 389"/>
                <a:gd name="T10" fmla="*/ 331 w 392"/>
                <a:gd name="T11" fmla="*/ 375 h 389"/>
                <a:gd name="T12" fmla="*/ 209 w 392"/>
                <a:gd name="T13" fmla="*/ 323 h 389"/>
                <a:gd name="T14" fmla="*/ 87 w 392"/>
                <a:gd name="T15" fmla="*/ 389 h 389"/>
                <a:gd name="T16" fmla="*/ 106 w 392"/>
                <a:gd name="T17" fmla="*/ 249 h 389"/>
                <a:gd name="T18" fmla="*/ 0 w 392"/>
                <a:gd name="T19" fmla="*/ 164 h 389"/>
                <a:gd name="T20" fmla="*/ 134 w 392"/>
                <a:gd name="T21" fmla="*/ 13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89">
                  <a:moveTo>
                    <a:pt x="134" y="134"/>
                  </a:moveTo>
                  <a:lnTo>
                    <a:pt x="190" y="0"/>
                  </a:lnTo>
                  <a:lnTo>
                    <a:pt x="254" y="130"/>
                  </a:lnTo>
                  <a:lnTo>
                    <a:pt x="392" y="137"/>
                  </a:lnTo>
                  <a:lnTo>
                    <a:pt x="302" y="237"/>
                  </a:lnTo>
                  <a:lnTo>
                    <a:pt x="331" y="375"/>
                  </a:lnTo>
                  <a:lnTo>
                    <a:pt x="209" y="323"/>
                  </a:lnTo>
                  <a:lnTo>
                    <a:pt x="87" y="389"/>
                  </a:lnTo>
                  <a:lnTo>
                    <a:pt x="106" y="249"/>
                  </a:lnTo>
                  <a:lnTo>
                    <a:pt x="0" y="164"/>
                  </a:lnTo>
                  <a:lnTo>
                    <a:pt x="134" y="134"/>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4" name="Freeform 362"/>
            <p:cNvSpPr>
              <a:spLocks noEditPoints="1"/>
            </p:cNvSpPr>
            <p:nvPr/>
          </p:nvSpPr>
          <p:spPr bwMode="auto">
            <a:xfrm>
              <a:off x="3279" y="1790"/>
              <a:ext cx="499" cy="492"/>
            </a:xfrm>
            <a:custGeom>
              <a:avLst/>
              <a:gdLst>
                <a:gd name="T0" fmla="*/ 627 w 1336"/>
                <a:gd name="T1" fmla="*/ 5 h 1318"/>
                <a:gd name="T2" fmla="*/ 678 w 1336"/>
                <a:gd name="T3" fmla="*/ 109 h 1318"/>
                <a:gd name="T4" fmla="*/ 700 w 1336"/>
                <a:gd name="T5" fmla="*/ 172 h 1318"/>
                <a:gd name="T6" fmla="*/ 752 w 1336"/>
                <a:gd name="T7" fmla="*/ 276 h 1318"/>
                <a:gd name="T8" fmla="*/ 768 w 1336"/>
                <a:gd name="T9" fmla="*/ 317 h 1318"/>
                <a:gd name="T10" fmla="*/ 820 w 1336"/>
                <a:gd name="T11" fmla="*/ 421 h 1318"/>
                <a:gd name="T12" fmla="*/ 870 w 1336"/>
                <a:gd name="T13" fmla="*/ 436 h 1318"/>
                <a:gd name="T14" fmla="*/ 986 w 1336"/>
                <a:gd name="T15" fmla="*/ 445 h 1318"/>
                <a:gd name="T16" fmla="*/ 1055 w 1336"/>
                <a:gd name="T17" fmla="*/ 441 h 1318"/>
                <a:gd name="T18" fmla="*/ 1170 w 1336"/>
                <a:gd name="T19" fmla="*/ 450 h 1318"/>
                <a:gd name="T20" fmla="*/ 1220 w 1336"/>
                <a:gd name="T21" fmla="*/ 455 h 1318"/>
                <a:gd name="T22" fmla="*/ 1335 w 1336"/>
                <a:gd name="T23" fmla="*/ 464 h 1318"/>
                <a:gd name="T24" fmla="*/ 1155 w 1336"/>
                <a:gd name="T25" fmla="*/ 616 h 1318"/>
                <a:gd name="T26" fmla="*/ 1232 w 1336"/>
                <a:gd name="T27" fmla="*/ 531 h 1318"/>
                <a:gd name="T28" fmla="*/ 1054 w 1336"/>
                <a:gd name="T29" fmla="*/ 708 h 1318"/>
                <a:gd name="T30" fmla="*/ 1132 w 1336"/>
                <a:gd name="T31" fmla="*/ 622 h 1318"/>
                <a:gd name="T32" fmla="*/ 956 w 1336"/>
                <a:gd name="T33" fmla="*/ 817 h 1318"/>
                <a:gd name="T34" fmla="*/ 1034 w 1336"/>
                <a:gd name="T35" fmla="*/ 731 h 1318"/>
                <a:gd name="T36" fmla="*/ 1027 w 1336"/>
                <a:gd name="T37" fmla="*/ 971 h 1318"/>
                <a:gd name="T38" fmla="*/ 1006 w 1336"/>
                <a:gd name="T39" fmla="*/ 857 h 1318"/>
                <a:gd name="T40" fmla="*/ 1057 w 1336"/>
                <a:gd name="T41" fmla="*/ 1134 h 1318"/>
                <a:gd name="T42" fmla="*/ 1036 w 1336"/>
                <a:gd name="T43" fmla="*/ 1020 h 1318"/>
                <a:gd name="T44" fmla="*/ 1103 w 1336"/>
                <a:gd name="T45" fmla="*/ 1283 h 1318"/>
                <a:gd name="T46" fmla="*/ 1082 w 1336"/>
                <a:gd name="T47" fmla="*/ 1170 h 1318"/>
                <a:gd name="T48" fmla="*/ 1027 w 1336"/>
                <a:gd name="T49" fmla="*/ 1211 h 1318"/>
                <a:gd name="T50" fmla="*/ 920 w 1336"/>
                <a:gd name="T51" fmla="*/ 1167 h 1318"/>
                <a:gd name="T52" fmla="*/ 879 w 1336"/>
                <a:gd name="T53" fmla="*/ 1141 h 1318"/>
                <a:gd name="T54" fmla="*/ 772 w 1336"/>
                <a:gd name="T55" fmla="*/ 1097 h 1318"/>
                <a:gd name="T56" fmla="*/ 737 w 1336"/>
                <a:gd name="T57" fmla="*/ 1090 h 1318"/>
                <a:gd name="T58" fmla="*/ 630 w 1336"/>
                <a:gd name="T59" fmla="*/ 1046 h 1318"/>
                <a:gd name="T60" fmla="*/ 625 w 1336"/>
                <a:gd name="T61" fmla="*/ 1094 h 1318"/>
                <a:gd name="T62" fmla="*/ 524 w 1336"/>
                <a:gd name="T63" fmla="*/ 1149 h 1318"/>
                <a:gd name="T64" fmla="*/ 497 w 1336"/>
                <a:gd name="T65" fmla="*/ 1175 h 1318"/>
                <a:gd name="T66" fmla="*/ 396 w 1336"/>
                <a:gd name="T67" fmla="*/ 1230 h 1318"/>
                <a:gd name="T68" fmla="*/ 363 w 1336"/>
                <a:gd name="T69" fmla="*/ 1248 h 1318"/>
                <a:gd name="T70" fmla="*/ 261 w 1336"/>
                <a:gd name="T71" fmla="*/ 1303 h 1318"/>
                <a:gd name="T72" fmla="*/ 324 w 1336"/>
                <a:gd name="T73" fmla="*/ 1060 h 1318"/>
                <a:gd name="T74" fmla="*/ 304 w 1336"/>
                <a:gd name="T75" fmla="*/ 1173 h 1318"/>
                <a:gd name="T76" fmla="*/ 343 w 1336"/>
                <a:gd name="T77" fmla="*/ 906 h 1318"/>
                <a:gd name="T78" fmla="*/ 324 w 1336"/>
                <a:gd name="T79" fmla="*/ 1019 h 1318"/>
                <a:gd name="T80" fmla="*/ 278 w 1336"/>
                <a:gd name="T81" fmla="*/ 762 h 1318"/>
                <a:gd name="T82" fmla="*/ 373 w 1336"/>
                <a:gd name="T83" fmla="*/ 828 h 1318"/>
                <a:gd name="T84" fmla="*/ 136 w 1336"/>
                <a:gd name="T85" fmla="*/ 664 h 1318"/>
                <a:gd name="T86" fmla="*/ 231 w 1336"/>
                <a:gd name="T87" fmla="*/ 730 h 1318"/>
                <a:gd name="T88" fmla="*/ 6 w 1336"/>
                <a:gd name="T89" fmla="*/ 553 h 1318"/>
                <a:gd name="T90" fmla="*/ 101 w 1336"/>
                <a:gd name="T91" fmla="*/ 618 h 1318"/>
                <a:gd name="T92" fmla="*/ 110 w 1336"/>
                <a:gd name="T93" fmla="*/ 522 h 1318"/>
                <a:gd name="T94" fmla="*/ 223 w 1336"/>
                <a:gd name="T95" fmla="*/ 498 h 1318"/>
                <a:gd name="T96" fmla="*/ 277 w 1336"/>
                <a:gd name="T97" fmla="*/ 485 h 1318"/>
                <a:gd name="T98" fmla="*/ 390 w 1336"/>
                <a:gd name="T99" fmla="*/ 461 h 1318"/>
                <a:gd name="T100" fmla="*/ 442 w 1336"/>
                <a:gd name="T101" fmla="*/ 446 h 1318"/>
                <a:gd name="T102" fmla="*/ 482 w 1336"/>
                <a:gd name="T103" fmla="*/ 338 h 1318"/>
                <a:gd name="T104" fmla="*/ 494 w 1336"/>
                <a:gd name="T105" fmla="*/ 296 h 1318"/>
                <a:gd name="T106" fmla="*/ 534 w 1336"/>
                <a:gd name="T107" fmla="*/ 188 h 1318"/>
                <a:gd name="T108" fmla="*/ 556 w 1336"/>
                <a:gd name="T109" fmla="*/ 154 h 1318"/>
                <a:gd name="T110" fmla="*/ 596 w 1336"/>
                <a:gd name="T111" fmla="*/ 46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6" h="1318">
                  <a:moveTo>
                    <a:pt x="678" y="109"/>
                  </a:moveTo>
                  <a:cubicBezTo>
                    <a:pt x="667" y="114"/>
                    <a:pt x="654" y="110"/>
                    <a:pt x="649" y="99"/>
                  </a:cubicBezTo>
                  <a:cubicBezTo>
                    <a:pt x="617" y="35"/>
                    <a:pt x="617" y="35"/>
                    <a:pt x="617" y="35"/>
                  </a:cubicBezTo>
                  <a:cubicBezTo>
                    <a:pt x="612" y="24"/>
                    <a:pt x="616" y="11"/>
                    <a:pt x="627" y="5"/>
                  </a:cubicBezTo>
                  <a:cubicBezTo>
                    <a:pt x="627" y="5"/>
                    <a:pt x="627" y="5"/>
                    <a:pt x="627" y="5"/>
                  </a:cubicBezTo>
                  <a:cubicBezTo>
                    <a:pt x="638" y="0"/>
                    <a:pt x="651" y="4"/>
                    <a:pt x="656" y="15"/>
                  </a:cubicBezTo>
                  <a:cubicBezTo>
                    <a:pt x="688" y="79"/>
                    <a:pt x="688" y="79"/>
                    <a:pt x="688" y="79"/>
                  </a:cubicBezTo>
                  <a:cubicBezTo>
                    <a:pt x="694" y="90"/>
                    <a:pt x="689" y="103"/>
                    <a:pt x="678" y="109"/>
                  </a:cubicBezTo>
                  <a:close/>
                  <a:moveTo>
                    <a:pt x="752" y="276"/>
                  </a:moveTo>
                  <a:cubicBezTo>
                    <a:pt x="762" y="270"/>
                    <a:pt x="767" y="257"/>
                    <a:pt x="761" y="246"/>
                  </a:cubicBezTo>
                  <a:cubicBezTo>
                    <a:pt x="730" y="182"/>
                    <a:pt x="730" y="182"/>
                    <a:pt x="730" y="182"/>
                  </a:cubicBezTo>
                  <a:cubicBezTo>
                    <a:pt x="724" y="172"/>
                    <a:pt x="711" y="167"/>
                    <a:pt x="700" y="172"/>
                  </a:cubicBezTo>
                  <a:cubicBezTo>
                    <a:pt x="700" y="172"/>
                    <a:pt x="700" y="172"/>
                    <a:pt x="700" y="172"/>
                  </a:cubicBezTo>
                  <a:cubicBezTo>
                    <a:pt x="689" y="178"/>
                    <a:pt x="685" y="191"/>
                    <a:pt x="690" y="202"/>
                  </a:cubicBezTo>
                  <a:cubicBezTo>
                    <a:pt x="722" y="266"/>
                    <a:pt x="722" y="266"/>
                    <a:pt x="722" y="266"/>
                  </a:cubicBezTo>
                  <a:cubicBezTo>
                    <a:pt x="728" y="277"/>
                    <a:pt x="741" y="281"/>
                    <a:pt x="752" y="276"/>
                  </a:cubicBezTo>
                  <a:close/>
                  <a:moveTo>
                    <a:pt x="820" y="421"/>
                  </a:moveTo>
                  <a:cubicBezTo>
                    <a:pt x="831" y="415"/>
                    <a:pt x="835" y="402"/>
                    <a:pt x="830" y="391"/>
                  </a:cubicBezTo>
                  <a:cubicBezTo>
                    <a:pt x="798" y="327"/>
                    <a:pt x="798" y="327"/>
                    <a:pt x="798" y="327"/>
                  </a:cubicBezTo>
                  <a:cubicBezTo>
                    <a:pt x="793" y="316"/>
                    <a:pt x="779" y="312"/>
                    <a:pt x="768" y="317"/>
                  </a:cubicBezTo>
                  <a:cubicBezTo>
                    <a:pt x="768" y="317"/>
                    <a:pt x="768" y="317"/>
                    <a:pt x="768" y="317"/>
                  </a:cubicBezTo>
                  <a:cubicBezTo>
                    <a:pt x="758" y="323"/>
                    <a:pt x="753" y="336"/>
                    <a:pt x="759" y="347"/>
                  </a:cubicBezTo>
                  <a:cubicBezTo>
                    <a:pt x="790" y="411"/>
                    <a:pt x="790" y="411"/>
                    <a:pt x="790" y="411"/>
                  </a:cubicBezTo>
                  <a:cubicBezTo>
                    <a:pt x="796" y="422"/>
                    <a:pt x="809" y="426"/>
                    <a:pt x="820" y="421"/>
                  </a:cubicBezTo>
                  <a:close/>
                  <a:moveTo>
                    <a:pt x="986" y="445"/>
                  </a:moveTo>
                  <a:cubicBezTo>
                    <a:pt x="987" y="433"/>
                    <a:pt x="977" y="423"/>
                    <a:pt x="965" y="422"/>
                  </a:cubicBezTo>
                  <a:cubicBezTo>
                    <a:pt x="894" y="416"/>
                    <a:pt x="894" y="416"/>
                    <a:pt x="894" y="416"/>
                  </a:cubicBezTo>
                  <a:cubicBezTo>
                    <a:pt x="882" y="415"/>
                    <a:pt x="871" y="424"/>
                    <a:pt x="870" y="436"/>
                  </a:cubicBezTo>
                  <a:cubicBezTo>
                    <a:pt x="870" y="436"/>
                    <a:pt x="870" y="436"/>
                    <a:pt x="870" y="436"/>
                  </a:cubicBezTo>
                  <a:cubicBezTo>
                    <a:pt x="870" y="449"/>
                    <a:pt x="879" y="459"/>
                    <a:pt x="891" y="460"/>
                  </a:cubicBezTo>
                  <a:cubicBezTo>
                    <a:pt x="962" y="466"/>
                    <a:pt x="962" y="466"/>
                    <a:pt x="962" y="466"/>
                  </a:cubicBezTo>
                  <a:cubicBezTo>
                    <a:pt x="974" y="467"/>
                    <a:pt x="985" y="458"/>
                    <a:pt x="986" y="445"/>
                  </a:cubicBezTo>
                  <a:close/>
                  <a:moveTo>
                    <a:pt x="1170" y="450"/>
                  </a:moveTo>
                  <a:cubicBezTo>
                    <a:pt x="1171" y="438"/>
                    <a:pt x="1162" y="428"/>
                    <a:pt x="1150" y="427"/>
                  </a:cubicBezTo>
                  <a:cubicBezTo>
                    <a:pt x="1078" y="421"/>
                    <a:pt x="1078" y="421"/>
                    <a:pt x="1078" y="421"/>
                  </a:cubicBezTo>
                  <a:cubicBezTo>
                    <a:pt x="1066" y="420"/>
                    <a:pt x="1056" y="429"/>
                    <a:pt x="1055" y="441"/>
                  </a:cubicBezTo>
                  <a:cubicBezTo>
                    <a:pt x="1055" y="441"/>
                    <a:pt x="1055" y="441"/>
                    <a:pt x="1055" y="441"/>
                  </a:cubicBezTo>
                  <a:cubicBezTo>
                    <a:pt x="1054" y="453"/>
                    <a:pt x="1063" y="464"/>
                    <a:pt x="1075" y="465"/>
                  </a:cubicBezTo>
                  <a:cubicBezTo>
                    <a:pt x="1146" y="470"/>
                    <a:pt x="1146" y="470"/>
                    <a:pt x="1146" y="470"/>
                  </a:cubicBezTo>
                  <a:cubicBezTo>
                    <a:pt x="1158" y="471"/>
                    <a:pt x="1169" y="462"/>
                    <a:pt x="1170" y="450"/>
                  </a:cubicBezTo>
                  <a:close/>
                  <a:moveTo>
                    <a:pt x="1335" y="464"/>
                  </a:moveTo>
                  <a:cubicBezTo>
                    <a:pt x="1336" y="452"/>
                    <a:pt x="1327" y="441"/>
                    <a:pt x="1315" y="440"/>
                  </a:cubicBezTo>
                  <a:cubicBezTo>
                    <a:pt x="1244" y="435"/>
                    <a:pt x="1244" y="435"/>
                    <a:pt x="1244" y="435"/>
                  </a:cubicBezTo>
                  <a:cubicBezTo>
                    <a:pt x="1232" y="434"/>
                    <a:pt x="1221" y="443"/>
                    <a:pt x="1220" y="455"/>
                  </a:cubicBezTo>
                  <a:cubicBezTo>
                    <a:pt x="1220" y="455"/>
                    <a:pt x="1220" y="455"/>
                    <a:pt x="1220" y="455"/>
                  </a:cubicBezTo>
                  <a:cubicBezTo>
                    <a:pt x="1219" y="467"/>
                    <a:pt x="1228" y="477"/>
                    <a:pt x="1240" y="478"/>
                  </a:cubicBezTo>
                  <a:cubicBezTo>
                    <a:pt x="1312" y="484"/>
                    <a:pt x="1312" y="484"/>
                    <a:pt x="1312" y="484"/>
                  </a:cubicBezTo>
                  <a:cubicBezTo>
                    <a:pt x="1324" y="485"/>
                    <a:pt x="1334" y="476"/>
                    <a:pt x="1335" y="464"/>
                  </a:cubicBezTo>
                  <a:close/>
                  <a:moveTo>
                    <a:pt x="1232" y="531"/>
                  </a:moveTo>
                  <a:cubicBezTo>
                    <a:pt x="1223" y="523"/>
                    <a:pt x="1209" y="523"/>
                    <a:pt x="1201" y="532"/>
                  </a:cubicBezTo>
                  <a:cubicBezTo>
                    <a:pt x="1153" y="585"/>
                    <a:pt x="1153" y="585"/>
                    <a:pt x="1153" y="585"/>
                  </a:cubicBezTo>
                  <a:cubicBezTo>
                    <a:pt x="1145" y="594"/>
                    <a:pt x="1146" y="608"/>
                    <a:pt x="1155" y="616"/>
                  </a:cubicBezTo>
                  <a:cubicBezTo>
                    <a:pt x="1155" y="616"/>
                    <a:pt x="1155" y="616"/>
                    <a:pt x="1155" y="616"/>
                  </a:cubicBezTo>
                  <a:cubicBezTo>
                    <a:pt x="1164" y="625"/>
                    <a:pt x="1177" y="624"/>
                    <a:pt x="1186" y="615"/>
                  </a:cubicBezTo>
                  <a:cubicBezTo>
                    <a:pt x="1234" y="562"/>
                    <a:pt x="1234" y="562"/>
                    <a:pt x="1234" y="562"/>
                  </a:cubicBezTo>
                  <a:cubicBezTo>
                    <a:pt x="1242" y="553"/>
                    <a:pt x="1241" y="539"/>
                    <a:pt x="1232" y="531"/>
                  </a:cubicBezTo>
                  <a:close/>
                  <a:moveTo>
                    <a:pt x="1132" y="622"/>
                  </a:moveTo>
                  <a:cubicBezTo>
                    <a:pt x="1123" y="614"/>
                    <a:pt x="1109" y="615"/>
                    <a:pt x="1101" y="624"/>
                  </a:cubicBezTo>
                  <a:cubicBezTo>
                    <a:pt x="1053" y="677"/>
                    <a:pt x="1053" y="677"/>
                    <a:pt x="1053" y="677"/>
                  </a:cubicBezTo>
                  <a:cubicBezTo>
                    <a:pt x="1045" y="686"/>
                    <a:pt x="1045" y="699"/>
                    <a:pt x="1054" y="708"/>
                  </a:cubicBezTo>
                  <a:cubicBezTo>
                    <a:pt x="1054" y="708"/>
                    <a:pt x="1054" y="708"/>
                    <a:pt x="1054" y="708"/>
                  </a:cubicBezTo>
                  <a:cubicBezTo>
                    <a:pt x="1063" y="716"/>
                    <a:pt x="1077" y="715"/>
                    <a:pt x="1085" y="706"/>
                  </a:cubicBezTo>
                  <a:cubicBezTo>
                    <a:pt x="1133" y="653"/>
                    <a:pt x="1133" y="653"/>
                    <a:pt x="1133" y="653"/>
                  </a:cubicBezTo>
                  <a:cubicBezTo>
                    <a:pt x="1142" y="644"/>
                    <a:pt x="1141" y="630"/>
                    <a:pt x="1132" y="622"/>
                  </a:cubicBezTo>
                  <a:close/>
                  <a:moveTo>
                    <a:pt x="1034" y="731"/>
                  </a:moveTo>
                  <a:cubicBezTo>
                    <a:pt x="1025" y="723"/>
                    <a:pt x="1011" y="724"/>
                    <a:pt x="1003" y="733"/>
                  </a:cubicBezTo>
                  <a:cubicBezTo>
                    <a:pt x="955" y="786"/>
                    <a:pt x="955" y="786"/>
                    <a:pt x="955" y="786"/>
                  </a:cubicBezTo>
                  <a:cubicBezTo>
                    <a:pt x="946" y="795"/>
                    <a:pt x="947" y="809"/>
                    <a:pt x="956" y="817"/>
                  </a:cubicBezTo>
                  <a:cubicBezTo>
                    <a:pt x="956" y="817"/>
                    <a:pt x="956" y="817"/>
                    <a:pt x="956" y="817"/>
                  </a:cubicBezTo>
                  <a:cubicBezTo>
                    <a:pt x="965" y="825"/>
                    <a:pt x="979" y="824"/>
                    <a:pt x="987" y="815"/>
                  </a:cubicBezTo>
                  <a:cubicBezTo>
                    <a:pt x="1035" y="762"/>
                    <a:pt x="1035" y="762"/>
                    <a:pt x="1035" y="762"/>
                  </a:cubicBezTo>
                  <a:cubicBezTo>
                    <a:pt x="1043" y="753"/>
                    <a:pt x="1043" y="739"/>
                    <a:pt x="1034" y="731"/>
                  </a:cubicBezTo>
                  <a:close/>
                  <a:moveTo>
                    <a:pt x="1006" y="857"/>
                  </a:moveTo>
                  <a:cubicBezTo>
                    <a:pt x="994" y="859"/>
                    <a:pt x="986" y="871"/>
                    <a:pt x="989" y="883"/>
                  </a:cubicBezTo>
                  <a:cubicBezTo>
                    <a:pt x="1001" y="953"/>
                    <a:pt x="1001" y="953"/>
                    <a:pt x="1001" y="953"/>
                  </a:cubicBezTo>
                  <a:cubicBezTo>
                    <a:pt x="1003" y="965"/>
                    <a:pt x="1015" y="973"/>
                    <a:pt x="1027" y="971"/>
                  </a:cubicBezTo>
                  <a:cubicBezTo>
                    <a:pt x="1027" y="971"/>
                    <a:pt x="1027" y="971"/>
                    <a:pt x="1027" y="971"/>
                  </a:cubicBezTo>
                  <a:cubicBezTo>
                    <a:pt x="1039" y="969"/>
                    <a:pt x="1047" y="957"/>
                    <a:pt x="1044" y="945"/>
                  </a:cubicBezTo>
                  <a:cubicBezTo>
                    <a:pt x="1032" y="875"/>
                    <a:pt x="1032" y="875"/>
                    <a:pt x="1032" y="875"/>
                  </a:cubicBezTo>
                  <a:cubicBezTo>
                    <a:pt x="1030" y="863"/>
                    <a:pt x="1018" y="855"/>
                    <a:pt x="1006" y="857"/>
                  </a:cubicBezTo>
                  <a:close/>
                  <a:moveTo>
                    <a:pt x="1036" y="1020"/>
                  </a:moveTo>
                  <a:cubicBezTo>
                    <a:pt x="1024" y="1022"/>
                    <a:pt x="1017" y="1034"/>
                    <a:pt x="1019" y="1045"/>
                  </a:cubicBezTo>
                  <a:cubicBezTo>
                    <a:pt x="1031" y="1116"/>
                    <a:pt x="1031" y="1116"/>
                    <a:pt x="1031" y="1116"/>
                  </a:cubicBezTo>
                  <a:cubicBezTo>
                    <a:pt x="1034" y="1128"/>
                    <a:pt x="1045" y="1136"/>
                    <a:pt x="1057" y="1134"/>
                  </a:cubicBezTo>
                  <a:cubicBezTo>
                    <a:pt x="1057" y="1134"/>
                    <a:pt x="1057" y="1134"/>
                    <a:pt x="1057" y="1134"/>
                  </a:cubicBezTo>
                  <a:cubicBezTo>
                    <a:pt x="1069" y="1131"/>
                    <a:pt x="1077" y="1120"/>
                    <a:pt x="1075" y="1108"/>
                  </a:cubicBezTo>
                  <a:cubicBezTo>
                    <a:pt x="1062" y="1038"/>
                    <a:pt x="1062" y="1038"/>
                    <a:pt x="1062" y="1038"/>
                  </a:cubicBezTo>
                  <a:cubicBezTo>
                    <a:pt x="1060" y="1026"/>
                    <a:pt x="1048" y="1018"/>
                    <a:pt x="1036" y="1020"/>
                  </a:cubicBezTo>
                  <a:close/>
                  <a:moveTo>
                    <a:pt x="1082" y="1170"/>
                  </a:moveTo>
                  <a:cubicBezTo>
                    <a:pt x="1070" y="1172"/>
                    <a:pt x="1063" y="1183"/>
                    <a:pt x="1065" y="1195"/>
                  </a:cubicBezTo>
                  <a:cubicBezTo>
                    <a:pt x="1077" y="1266"/>
                    <a:pt x="1077" y="1266"/>
                    <a:pt x="1077" y="1266"/>
                  </a:cubicBezTo>
                  <a:cubicBezTo>
                    <a:pt x="1080" y="1278"/>
                    <a:pt x="1091" y="1285"/>
                    <a:pt x="1103" y="1283"/>
                  </a:cubicBezTo>
                  <a:cubicBezTo>
                    <a:pt x="1103" y="1283"/>
                    <a:pt x="1103" y="1283"/>
                    <a:pt x="1103" y="1283"/>
                  </a:cubicBezTo>
                  <a:cubicBezTo>
                    <a:pt x="1115" y="1281"/>
                    <a:pt x="1123" y="1270"/>
                    <a:pt x="1121" y="1258"/>
                  </a:cubicBezTo>
                  <a:cubicBezTo>
                    <a:pt x="1108" y="1187"/>
                    <a:pt x="1108" y="1187"/>
                    <a:pt x="1108" y="1187"/>
                  </a:cubicBezTo>
                  <a:cubicBezTo>
                    <a:pt x="1106" y="1175"/>
                    <a:pt x="1094" y="1168"/>
                    <a:pt x="1082" y="1170"/>
                  </a:cubicBezTo>
                  <a:close/>
                  <a:moveTo>
                    <a:pt x="920" y="1167"/>
                  </a:moveTo>
                  <a:cubicBezTo>
                    <a:pt x="916" y="1178"/>
                    <a:pt x="921" y="1191"/>
                    <a:pt x="932" y="1196"/>
                  </a:cubicBezTo>
                  <a:cubicBezTo>
                    <a:pt x="999" y="1223"/>
                    <a:pt x="999" y="1223"/>
                    <a:pt x="999" y="1223"/>
                  </a:cubicBezTo>
                  <a:cubicBezTo>
                    <a:pt x="1010" y="1227"/>
                    <a:pt x="1023" y="1222"/>
                    <a:pt x="1027" y="1211"/>
                  </a:cubicBezTo>
                  <a:cubicBezTo>
                    <a:pt x="1027" y="1211"/>
                    <a:pt x="1027" y="1211"/>
                    <a:pt x="1027" y="1211"/>
                  </a:cubicBezTo>
                  <a:cubicBezTo>
                    <a:pt x="1032" y="1199"/>
                    <a:pt x="1026" y="1186"/>
                    <a:pt x="1015" y="1182"/>
                  </a:cubicBezTo>
                  <a:cubicBezTo>
                    <a:pt x="949" y="1155"/>
                    <a:pt x="949" y="1155"/>
                    <a:pt x="949" y="1155"/>
                  </a:cubicBezTo>
                  <a:cubicBezTo>
                    <a:pt x="938" y="1150"/>
                    <a:pt x="925" y="1156"/>
                    <a:pt x="920" y="1167"/>
                  </a:cubicBezTo>
                  <a:close/>
                  <a:moveTo>
                    <a:pt x="772" y="1097"/>
                  </a:moveTo>
                  <a:cubicBezTo>
                    <a:pt x="767" y="1108"/>
                    <a:pt x="772" y="1121"/>
                    <a:pt x="784" y="1126"/>
                  </a:cubicBezTo>
                  <a:cubicBezTo>
                    <a:pt x="850" y="1153"/>
                    <a:pt x="850" y="1153"/>
                    <a:pt x="850" y="1153"/>
                  </a:cubicBezTo>
                  <a:cubicBezTo>
                    <a:pt x="861" y="1157"/>
                    <a:pt x="874" y="1152"/>
                    <a:pt x="879" y="1141"/>
                  </a:cubicBezTo>
                  <a:cubicBezTo>
                    <a:pt x="879" y="1141"/>
                    <a:pt x="879" y="1141"/>
                    <a:pt x="879" y="1141"/>
                  </a:cubicBezTo>
                  <a:cubicBezTo>
                    <a:pt x="883" y="1129"/>
                    <a:pt x="878" y="1117"/>
                    <a:pt x="866" y="1112"/>
                  </a:cubicBezTo>
                  <a:cubicBezTo>
                    <a:pt x="800" y="1085"/>
                    <a:pt x="800" y="1085"/>
                    <a:pt x="800" y="1085"/>
                  </a:cubicBezTo>
                  <a:cubicBezTo>
                    <a:pt x="789" y="1081"/>
                    <a:pt x="776" y="1086"/>
                    <a:pt x="772" y="1097"/>
                  </a:cubicBezTo>
                  <a:close/>
                  <a:moveTo>
                    <a:pt x="630" y="1046"/>
                  </a:moveTo>
                  <a:cubicBezTo>
                    <a:pt x="625" y="1057"/>
                    <a:pt x="631" y="1070"/>
                    <a:pt x="642" y="1075"/>
                  </a:cubicBezTo>
                  <a:cubicBezTo>
                    <a:pt x="708" y="1102"/>
                    <a:pt x="708" y="1102"/>
                    <a:pt x="708" y="1102"/>
                  </a:cubicBezTo>
                  <a:cubicBezTo>
                    <a:pt x="719" y="1106"/>
                    <a:pt x="732" y="1101"/>
                    <a:pt x="737" y="1090"/>
                  </a:cubicBezTo>
                  <a:cubicBezTo>
                    <a:pt x="737" y="1090"/>
                    <a:pt x="737" y="1090"/>
                    <a:pt x="737" y="1090"/>
                  </a:cubicBezTo>
                  <a:cubicBezTo>
                    <a:pt x="741" y="1079"/>
                    <a:pt x="736" y="1066"/>
                    <a:pt x="725" y="1061"/>
                  </a:cubicBezTo>
                  <a:cubicBezTo>
                    <a:pt x="659" y="1034"/>
                    <a:pt x="659" y="1034"/>
                    <a:pt x="659" y="1034"/>
                  </a:cubicBezTo>
                  <a:cubicBezTo>
                    <a:pt x="647" y="1030"/>
                    <a:pt x="634" y="1035"/>
                    <a:pt x="630" y="1046"/>
                  </a:cubicBezTo>
                  <a:close/>
                  <a:moveTo>
                    <a:pt x="524" y="1149"/>
                  </a:moveTo>
                  <a:cubicBezTo>
                    <a:pt x="529" y="1160"/>
                    <a:pt x="543" y="1164"/>
                    <a:pt x="553" y="1158"/>
                  </a:cubicBezTo>
                  <a:cubicBezTo>
                    <a:pt x="616" y="1124"/>
                    <a:pt x="616" y="1124"/>
                    <a:pt x="616" y="1124"/>
                  </a:cubicBezTo>
                  <a:cubicBezTo>
                    <a:pt x="627" y="1118"/>
                    <a:pt x="631" y="1105"/>
                    <a:pt x="625" y="1094"/>
                  </a:cubicBezTo>
                  <a:cubicBezTo>
                    <a:pt x="625" y="1094"/>
                    <a:pt x="625" y="1094"/>
                    <a:pt x="625" y="1094"/>
                  </a:cubicBezTo>
                  <a:cubicBezTo>
                    <a:pt x="619" y="1084"/>
                    <a:pt x="606" y="1080"/>
                    <a:pt x="595" y="1085"/>
                  </a:cubicBezTo>
                  <a:cubicBezTo>
                    <a:pt x="532" y="1120"/>
                    <a:pt x="532" y="1120"/>
                    <a:pt x="532" y="1120"/>
                  </a:cubicBezTo>
                  <a:cubicBezTo>
                    <a:pt x="522" y="1125"/>
                    <a:pt x="518" y="1139"/>
                    <a:pt x="524" y="1149"/>
                  </a:cubicBezTo>
                  <a:close/>
                  <a:moveTo>
                    <a:pt x="396" y="1230"/>
                  </a:moveTo>
                  <a:cubicBezTo>
                    <a:pt x="401" y="1241"/>
                    <a:pt x="415" y="1245"/>
                    <a:pt x="425" y="1239"/>
                  </a:cubicBezTo>
                  <a:cubicBezTo>
                    <a:pt x="488" y="1205"/>
                    <a:pt x="488" y="1205"/>
                    <a:pt x="488" y="1205"/>
                  </a:cubicBezTo>
                  <a:cubicBezTo>
                    <a:pt x="499" y="1199"/>
                    <a:pt x="503" y="1186"/>
                    <a:pt x="497" y="1175"/>
                  </a:cubicBezTo>
                  <a:cubicBezTo>
                    <a:pt x="497" y="1175"/>
                    <a:pt x="497" y="1175"/>
                    <a:pt x="497" y="1175"/>
                  </a:cubicBezTo>
                  <a:cubicBezTo>
                    <a:pt x="491" y="1165"/>
                    <a:pt x="478" y="1161"/>
                    <a:pt x="467" y="1166"/>
                  </a:cubicBezTo>
                  <a:cubicBezTo>
                    <a:pt x="404" y="1200"/>
                    <a:pt x="404" y="1200"/>
                    <a:pt x="404" y="1200"/>
                  </a:cubicBezTo>
                  <a:cubicBezTo>
                    <a:pt x="394" y="1206"/>
                    <a:pt x="390" y="1220"/>
                    <a:pt x="396" y="1230"/>
                  </a:cubicBezTo>
                  <a:close/>
                  <a:moveTo>
                    <a:pt x="261" y="1303"/>
                  </a:moveTo>
                  <a:cubicBezTo>
                    <a:pt x="267" y="1314"/>
                    <a:pt x="280" y="1318"/>
                    <a:pt x="291" y="1312"/>
                  </a:cubicBezTo>
                  <a:cubicBezTo>
                    <a:pt x="354" y="1278"/>
                    <a:pt x="354" y="1278"/>
                    <a:pt x="354" y="1278"/>
                  </a:cubicBezTo>
                  <a:cubicBezTo>
                    <a:pt x="364" y="1272"/>
                    <a:pt x="368" y="1259"/>
                    <a:pt x="363" y="1248"/>
                  </a:cubicBezTo>
                  <a:cubicBezTo>
                    <a:pt x="363" y="1248"/>
                    <a:pt x="363" y="1248"/>
                    <a:pt x="363" y="1248"/>
                  </a:cubicBezTo>
                  <a:cubicBezTo>
                    <a:pt x="357" y="1237"/>
                    <a:pt x="344" y="1234"/>
                    <a:pt x="333" y="1239"/>
                  </a:cubicBezTo>
                  <a:cubicBezTo>
                    <a:pt x="270" y="1273"/>
                    <a:pt x="270" y="1273"/>
                    <a:pt x="270" y="1273"/>
                  </a:cubicBezTo>
                  <a:cubicBezTo>
                    <a:pt x="259" y="1279"/>
                    <a:pt x="255" y="1293"/>
                    <a:pt x="261" y="1303"/>
                  </a:cubicBezTo>
                  <a:close/>
                  <a:moveTo>
                    <a:pt x="304" y="1173"/>
                  </a:moveTo>
                  <a:cubicBezTo>
                    <a:pt x="316" y="1175"/>
                    <a:pt x="328" y="1167"/>
                    <a:pt x="330" y="1155"/>
                  </a:cubicBezTo>
                  <a:cubicBezTo>
                    <a:pt x="342" y="1085"/>
                    <a:pt x="342" y="1085"/>
                    <a:pt x="342" y="1085"/>
                  </a:cubicBezTo>
                  <a:cubicBezTo>
                    <a:pt x="344" y="1073"/>
                    <a:pt x="336" y="1062"/>
                    <a:pt x="324" y="1060"/>
                  </a:cubicBezTo>
                  <a:cubicBezTo>
                    <a:pt x="324" y="1060"/>
                    <a:pt x="324" y="1060"/>
                    <a:pt x="324" y="1060"/>
                  </a:cubicBezTo>
                  <a:cubicBezTo>
                    <a:pt x="312" y="1057"/>
                    <a:pt x="300" y="1065"/>
                    <a:pt x="298" y="1077"/>
                  </a:cubicBezTo>
                  <a:cubicBezTo>
                    <a:pt x="286" y="1148"/>
                    <a:pt x="286" y="1148"/>
                    <a:pt x="286" y="1148"/>
                  </a:cubicBezTo>
                  <a:cubicBezTo>
                    <a:pt x="284" y="1160"/>
                    <a:pt x="292" y="1171"/>
                    <a:pt x="304" y="1173"/>
                  </a:cubicBezTo>
                  <a:close/>
                  <a:moveTo>
                    <a:pt x="324" y="1019"/>
                  </a:moveTo>
                  <a:cubicBezTo>
                    <a:pt x="336" y="1022"/>
                    <a:pt x="347" y="1013"/>
                    <a:pt x="349" y="1002"/>
                  </a:cubicBezTo>
                  <a:cubicBezTo>
                    <a:pt x="361" y="931"/>
                    <a:pt x="361" y="931"/>
                    <a:pt x="361" y="931"/>
                  </a:cubicBezTo>
                  <a:cubicBezTo>
                    <a:pt x="363" y="919"/>
                    <a:pt x="355" y="908"/>
                    <a:pt x="343" y="906"/>
                  </a:cubicBezTo>
                  <a:cubicBezTo>
                    <a:pt x="343" y="906"/>
                    <a:pt x="343" y="906"/>
                    <a:pt x="343" y="906"/>
                  </a:cubicBezTo>
                  <a:cubicBezTo>
                    <a:pt x="331" y="904"/>
                    <a:pt x="320" y="912"/>
                    <a:pt x="318" y="924"/>
                  </a:cubicBezTo>
                  <a:cubicBezTo>
                    <a:pt x="306" y="994"/>
                    <a:pt x="306" y="994"/>
                    <a:pt x="306" y="994"/>
                  </a:cubicBezTo>
                  <a:cubicBezTo>
                    <a:pt x="304" y="1006"/>
                    <a:pt x="312" y="1017"/>
                    <a:pt x="324" y="1019"/>
                  </a:cubicBezTo>
                  <a:close/>
                  <a:moveTo>
                    <a:pt x="373" y="828"/>
                  </a:moveTo>
                  <a:cubicBezTo>
                    <a:pt x="380" y="818"/>
                    <a:pt x="378" y="804"/>
                    <a:pt x="368" y="797"/>
                  </a:cubicBezTo>
                  <a:cubicBezTo>
                    <a:pt x="309" y="757"/>
                    <a:pt x="309" y="757"/>
                    <a:pt x="309" y="757"/>
                  </a:cubicBezTo>
                  <a:cubicBezTo>
                    <a:pt x="299" y="750"/>
                    <a:pt x="285" y="752"/>
                    <a:pt x="278" y="762"/>
                  </a:cubicBezTo>
                  <a:cubicBezTo>
                    <a:pt x="278" y="762"/>
                    <a:pt x="278" y="762"/>
                    <a:pt x="278" y="762"/>
                  </a:cubicBezTo>
                  <a:cubicBezTo>
                    <a:pt x="271" y="772"/>
                    <a:pt x="274" y="786"/>
                    <a:pt x="284" y="793"/>
                  </a:cubicBezTo>
                  <a:cubicBezTo>
                    <a:pt x="343" y="833"/>
                    <a:pt x="343" y="833"/>
                    <a:pt x="343" y="833"/>
                  </a:cubicBezTo>
                  <a:cubicBezTo>
                    <a:pt x="353" y="840"/>
                    <a:pt x="366" y="838"/>
                    <a:pt x="373" y="828"/>
                  </a:cubicBezTo>
                  <a:close/>
                  <a:moveTo>
                    <a:pt x="231" y="730"/>
                  </a:moveTo>
                  <a:cubicBezTo>
                    <a:pt x="238" y="720"/>
                    <a:pt x="236" y="706"/>
                    <a:pt x="226" y="699"/>
                  </a:cubicBezTo>
                  <a:cubicBezTo>
                    <a:pt x="167" y="658"/>
                    <a:pt x="167" y="658"/>
                    <a:pt x="167" y="658"/>
                  </a:cubicBezTo>
                  <a:cubicBezTo>
                    <a:pt x="157" y="652"/>
                    <a:pt x="143" y="654"/>
                    <a:pt x="136" y="664"/>
                  </a:cubicBezTo>
                  <a:cubicBezTo>
                    <a:pt x="136" y="664"/>
                    <a:pt x="136" y="664"/>
                    <a:pt x="136" y="664"/>
                  </a:cubicBezTo>
                  <a:cubicBezTo>
                    <a:pt x="129" y="674"/>
                    <a:pt x="132" y="688"/>
                    <a:pt x="142" y="695"/>
                  </a:cubicBezTo>
                  <a:cubicBezTo>
                    <a:pt x="201" y="735"/>
                    <a:pt x="201" y="735"/>
                    <a:pt x="201" y="735"/>
                  </a:cubicBezTo>
                  <a:cubicBezTo>
                    <a:pt x="211" y="742"/>
                    <a:pt x="224" y="740"/>
                    <a:pt x="231" y="730"/>
                  </a:cubicBezTo>
                  <a:close/>
                  <a:moveTo>
                    <a:pt x="101" y="618"/>
                  </a:moveTo>
                  <a:cubicBezTo>
                    <a:pt x="108" y="608"/>
                    <a:pt x="106" y="595"/>
                    <a:pt x="96" y="588"/>
                  </a:cubicBezTo>
                  <a:cubicBezTo>
                    <a:pt x="37" y="547"/>
                    <a:pt x="37" y="547"/>
                    <a:pt x="37" y="547"/>
                  </a:cubicBezTo>
                  <a:cubicBezTo>
                    <a:pt x="27" y="540"/>
                    <a:pt x="13" y="543"/>
                    <a:pt x="6" y="553"/>
                  </a:cubicBezTo>
                  <a:cubicBezTo>
                    <a:pt x="6" y="553"/>
                    <a:pt x="6" y="553"/>
                    <a:pt x="6" y="553"/>
                  </a:cubicBezTo>
                  <a:cubicBezTo>
                    <a:pt x="0" y="563"/>
                    <a:pt x="2" y="576"/>
                    <a:pt x="12" y="583"/>
                  </a:cubicBezTo>
                  <a:cubicBezTo>
                    <a:pt x="71" y="624"/>
                    <a:pt x="71" y="624"/>
                    <a:pt x="71" y="624"/>
                  </a:cubicBezTo>
                  <a:cubicBezTo>
                    <a:pt x="81" y="631"/>
                    <a:pt x="95" y="628"/>
                    <a:pt x="101" y="618"/>
                  </a:cubicBezTo>
                  <a:close/>
                  <a:moveTo>
                    <a:pt x="223" y="498"/>
                  </a:moveTo>
                  <a:cubicBezTo>
                    <a:pt x="221" y="487"/>
                    <a:pt x="209" y="479"/>
                    <a:pt x="197" y="481"/>
                  </a:cubicBezTo>
                  <a:cubicBezTo>
                    <a:pt x="127" y="496"/>
                    <a:pt x="127" y="496"/>
                    <a:pt x="127" y="496"/>
                  </a:cubicBezTo>
                  <a:cubicBezTo>
                    <a:pt x="116" y="499"/>
                    <a:pt x="108" y="510"/>
                    <a:pt x="110" y="522"/>
                  </a:cubicBezTo>
                  <a:cubicBezTo>
                    <a:pt x="110" y="522"/>
                    <a:pt x="110" y="522"/>
                    <a:pt x="110" y="522"/>
                  </a:cubicBezTo>
                  <a:cubicBezTo>
                    <a:pt x="113" y="534"/>
                    <a:pt x="125" y="542"/>
                    <a:pt x="136" y="539"/>
                  </a:cubicBezTo>
                  <a:cubicBezTo>
                    <a:pt x="206" y="524"/>
                    <a:pt x="206" y="524"/>
                    <a:pt x="206" y="524"/>
                  </a:cubicBezTo>
                  <a:cubicBezTo>
                    <a:pt x="218" y="522"/>
                    <a:pt x="226" y="510"/>
                    <a:pt x="223" y="498"/>
                  </a:cubicBezTo>
                  <a:close/>
                  <a:moveTo>
                    <a:pt x="390" y="461"/>
                  </a:moveTo>
                  <a:cubicBezTo>
                    <a:pt x="388" y="450"/>
                    <a:pt x="376" y="442"/>
                    <a:pt x="364" y="444"/>
                  </a:cubicBezTo>
                  <a:cubicBezTo>
                    <a:pt x="294" y="459"/>
                    <a:pt x="294" y="459"/>
                    <a:pt x="294" y="459"/>
                  </a:cubicBezTo>
                  <a:cubicBezTo>
                    <a:pt x="282" y="462"/>
                    <a:pt x="275" y="473"/>
                    <a:pt x="277" y="485"/>
                  </a:cubicBezTo>
                  <a:cubicBezTo>
                    <a:pt x="277" y="485"/>
                    <a:pt x="277" y="485"/>
                    <a:pt x="277" y="485"/>
                  </a:cubicBezTo>
                  <a:cubicBezTo>
                    <a:pt x="280" y="497"/>
                    <a:pt x="292" y="505"/>
                    <a:pt x="303" y="502"/>
                  </a:cubicBezTo>
                  <a:cubicBezTo>
                    <a:pt x="373" y="487"/>
                    <a:pt x="373" y="487"/>
                    <a:pt x="373" y="487"/>
                  </a:cubicBezTo>
                  <a:cubicBezTo>
                    <a:pt x="385" y="485"/>
                    <a:pt x="393" y="473"/>
                    <a:pt x="390" y="461"/>
                  </a:cubicBezTo>
                  <a:close/>
                  <a:moveTo>
                    <a:pt x="482" y="338"/>
                  </a:moveTo>
                  <a:cubicBezTo>
                    <a:pt x="471" y="334"/>
                    <a:pt x="458" y="340"/>
                    <a:pt x="454" y="351"/>
                  </a:cubicBezTo>
                  <a:cubicBezTo>
                    <a:pt x="429" y="418"/>
                    <a:pt x="429" y="418"/>
                    <a:pt x="429" y="418"/>
                  </a:cubicBezTo>
                  <a:cubicBezTo>
                    <a:pt x="425" y="430"/>
                    <a:pt x="430" y="442"/>
                    <a:pt x="442" y="446"/>
                  </a:cubicBezTo>
                  <a:cubicBezTo>
                    <a:pt x="442" y="446"/>
                    <a:pt x="442" y="446"/>
                    <a:pt x="442" y="446"/>
                  </a:cubicBezTo>
                  <a:cubicBezTo>
                    <a:pt x="453" y="451"/>
                    <a:pt x="466" y="445"/>
                    <a:pt x="470" y="434"/>
                  </a:cubicBezTo>
                  <a:cubicBezTo>
                    <a:pt x="495" y="367"/>
                    <a:pt x="495" y="367"/>
                    <a:pt x="495" y="367"/>
                  </a:cubicBezTo>
                  <a:cubicBezTo>
                    <a:pt x="499" y="355"/>
                    <a:pt x="493" y="343"/>
                    <a:pt x="482" y="338"/>
                  </a:cubicBezTo>
                  <a:close/>
                  <a:moveTo>
                    <a:pt x="534" y="188"/>
                  </a:moveTo>
                  <a:cubicBezTo>
                    <a:pt x="523" y="184"/>
                    <a:pt x="510" y="189"/>
                    <a:pt x="506" y="201"/>
                  </a:cubicBezTo>
                  <a:cubicBezTo>
                    <a:pt x="481" y="268"/>
                    <a:pt x="481" y="268"/>
                    <a:pt x="481" y="268"/>
                  </a:cubicBezTo>
                  <a:cubicBezTo>
                    <a:pt x="476" y="279"/>
                    <a:pt x="482" y="292"/>
                    <a:pt x="494" y="296"/>
                  </a:cubicBezTo>
                  <a:cubicBezTo>
                    <a:pt x="494" y="296"/>
                    <a:pt x="494" y="296"/>
                    <a:pt x="494" y="296"/>
                  </a:cubicBezTo>
                  <a:cubicBezTo>
                    <a:pt x="505" y="300"/>
                    <a:pt x="518" y="294"/>
                    <a:pt x="522" y="283"/>
                  </a:cubicBezTo>
                  <a:cubicBezTo>
                    <a:pt x="547" y="216"/>
                    <a:pt x="547" y="216"/>
                    <a:pt x="547" y="216"/>
                  </a:cubicBezTo>
                  <a:cubicBezTo>
                    <a:pt x="551" y="205"/>
                    <a:pt x="545" y="192"/>
                    <a:pt x="534" y="188"/>
                  </a:cubicBezTo>
                  <a:close/>
                  <a:moveTo>
                    <a:pt x="596" y="46"/>
                  </a:moveTo>
                  <a:cubicBezTo>
                    <a:pt x="585" y="41"/>
                    <a:pt x="572" y="47"/>
                    <a:pt x="568" y="59"/>
                  </a:cubicBezTo>
                  <a:cubicBezTo>
                    <a:pt x="543" y="126"/>
                    <a:pt x="543" y="126"/>
                    <a:pt x="543" y="126"/>
                  </a:cubicBezTo>
                  <a:cubicBezTo>
                    <a:pt x="538" y="137"/>
                    <a:pt x="544" y="150"/>
                    <a:pt x="556" y="154"/>
                  </a:cubicBezTo>
                  <a:cubicBezTo>
                    <a:pt x="556" y="154"/>
                    <a:pt x="556" y="154"/>
                    <a:pt x="556" y="154"/>
                  </a:cubicBezTo>
                  <a:cubicBezTo>
                    <a:pt x="567" y="158"/>
                    <a:pt x="580" y="152"/>
                    <a:pt x="584" y="141"/>
                  </a:cubicBezTo>
                  <a:cubicBezTo>
                    <a:pt x="609" y="74"/>
                    <a:pt x="609" y="74"/>
                    <a:pt x="609" y="74"/>
                  </a:cubicBezTo>
                  <a:cubicBezTo>
                    <a:pt x="613" y="63"/>
                    <a:pt x="607" y="50"/>
                    <a:pt x="596" y="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5" name="Freeform 363"/>
            <p:cNvSpPr>
              <a:spLocks noEditPoints="1"/>
            </p:cNvSpPr>
            <p:nvPr/>
          </p:nvSpPr>
          <p:spPr bwMode="auto">
            <a:xfrm>
              <a:off x="3308" y="-933"/>
              <a:ext cx="423" cy="2713"/>
            </a:xfrm>
            <a:custGeom>
              <a:avLst/>
              <a:gdLst>
                <a:gd name="T0" fmla="*/ 1081 w 1135"/>
                <a:gd name="T1" fmla="*/ 6908 h 7282"/>
                <a:gd name="T2" fmla="*/ 1006 w 1135"/>
                <a:gd name="T3" fmla="*/ 6884 h 7282"/>
                <a:gd name="T4" fmla="*/ 552 w 1135"/>
                <a:gd name="T5" fmla="*/ 7212 h 7282"/>
                <a:gd name="T6" fmla="*/ 552 w 1135"/>
                <a:gd name="T7" fmla="*/ 0 h 7282"/>
                <a:gd name="T8" fmla="*/ 525 w 1135"/>
                <a:gd name="T9" fmla="*/ 0 h 7282"/>
                <a:gd name="T10" fmla="*/ 530 w 1135"/>
                <a:gd name="T11" fmla="*/ 7203 h 7282"/>
                <a:gd name="T12" fmla="*/ 182 w 1135"/>
                <a:gd name="T13" fmla="*/ 6794 h 7282"/>
                <a:gd name="T14" fmla="*/ 82 w 1135"/>
                <a:gd name="T15" fmla="*/ 6825 h 7282"/>
                <a:gd name="T16" fmla="*/ 5 w 1135"/>
                <a:gd name="T17" fmla="*/ 6950 h 7282"/>
                <a:gd name="T18" fmla="*/ 518 w 1135"/>
                <a:gd name="T19" fmla="*/ 7244 h 7282"/>
                <a:gd name="T20" fmla="*/ 568 w 1135"/>
                <a:gd name="T21" fmla="*/ 7257 h 7282"/>
                <a:gd name="T22" fmla="*/ 1113 w 1135"/>
                <a:gd name="T23" fmla="*/ 7061 h 7282"/>
                <a:gd name="T24" fmla="*/ 1081 w 1135"/>
                <a:gd name="T25" fmla="*/ 6908 h 7282"/>
                <a:gd name="T26" fmla="*/ 15 w 1135"/>
                <a:gd name="T27" fmla="*/ 6936 h 7282"/>
                <a:gd name="T28" fmla="*/ 85 w 1135"/>
                <a:gd name="T29" fmla="*/ 6827 h 7282"/>
                <a:gd name="T30" fmla="*/ 177 w 1135"/>
                <a:gd name="T31" fmla="*/ 6798 h 7282"/>
                <a:gd name="T32" fmla="*/ 532 w 1135"/>
                <a:gd name="T33" fmla="*/ 7227 h 7282"/>
                <a:gd name="T34" fmla="*/ 15 w 1135"/>
                <a:gd name="T35" fmla="*/ 6936 h 7282"/>
                <a:gd name="T36" fmla="*/ 1106 w 1135"/>
                <a:gd name="T37" fmla="*/ 7046 h 7282"/>
                <a:gd name="T38" fmla="*/ 551 w 1135"/>
                <a:gd name="T39" fmla="*/ 7230 h 7282"/>
                <a:gd name="T40" fmla="*/ 1004 w 1135"/>
                <a:gd name="T41" fmla="*/ 6887 h 7282"/>
                <a:gd name="T42" fmla="*/ 1077 w 1135"/>
                <a:gd name="T43" fmla="*/ 6908 h 7282"/>
                <a:gd name="T44" fmla="*/ 1106 w 1135"/>
                <a:gd name="T45" fmla="*/ 7046 h 7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282">
                  <a:moveTo>
                    <a:pt x="1081" y="6908"/>
                  </a:moveTo>
                  <a:cubicBezTo>
                    <a:pt x="1062" y="6890"/>
                    <a:pt x="1031" y="6886"/>
                    <a:pt x="1006" y="6884"/>
                  </a:cubicBezTo>
                  <a:cubicBezTo>
                    <a:pt x="867" y="6872"/>
                    <a:pt x="601" y="7136"/>
                    <a:pt x="552" y="7212"/>
                  </a:cubicBezTo>
                  <a:cubicBezTo>
                    <a:pt x="552" y="0"/>
                    <a:pt x="552" y="0"/>
                    <a:pt x="552" y="0"/>
                  </a:cubicBezTo>
                  <a:cubicBezTo>
                    <a:pt x="525" y="0"/>
                    <a:pt x="525" y="0"/>
                    <a:pt x="525" y="0"/>
                  </a:cubicBezTo>
                  <a:cubicBezTo>
                    <a:pt x="530" y="7203"/>
                    <a:pt x="530" y="7203"/>
                    <a:pt x="530" y="7203"/>
                  </a:cubicBezTo>
                  <a:cubicBezTo>
                    <a:pt x="468" y="7077"/>
                    <a:pt x="395" y="6794"/>
                    <a:pt x="182" y="6794"/>
                  </a:cubicBezTo>
                  <a:cubicBezTo>
                    <a:pt x="147" y="6794"/>
                    <a:pt x="113" y="6805"/>
                    <a:pt x="82" y="6825"/>
                  </a:cubicBezTo>
                  <a:cubicBezTo>
                    <a:pt x="26" y="6863"/>
                    <a:pt x="0" y="6905"/>
                    <a:pt x="5" y="6950"/>
                  </a:cubicBezTo>
                  <a:cubicBezTo>
                    <a:pt x="22" y="7093"/>
                    <a:pt x="318" y="7194"/>
                    <a:pt x="518" y="7244"/>
                  </a:cubicBezTo>
                  <a:cubicBezTo>
                    <a:pt x="516" y="7245"/>
                    <a:pt x="545" y="7252"/>
                    <a:pt x="568" y="7257"/>
                  </a:cubicBezTo>
                  <a:cubicBezTo>
                    <a:pt x="799" y="7282"/>
                    <a:pt x="1080" y="7145"/>
                    <a:pt x="1113" y="7061"/>
                  </a:cubicBezTo>
                  <a:cubicBezTo>
                    <a:pt x="1135" y="7005"/>
                    <a:pt x="1124" y="6948"/>
                    <a:pt x="1081" y="6908"/>
                  </a:cubicBezTo>
                  <a:close/>
                  <a:moveTo>
                    <a:pt x="15" y="6936"/>
                  </a:moveTo>
                  <a:cubicBezTo>
                    <a:pt x="10" y="6898"/>
                    <a:pt x="34" y="6861"/>
                    <a:pt x="85" y="6827"/>
                  </a:cubicBezTo>
                  <a:cubicBezTo>
                    <a:pt x="114" y="6808"/>
                    <a:pt x="145" y="6798"/>
                    <a:pt x="177" y="6798"/>
                  </a:cubicBezTo>
                  <a:cubicBezTo>
                    <a:pt x="393" y="6798"/>
                    <a:pt x="482" y="7125"/>
                    <a:pt x="532" y="7227"/>
                  </a:cubicBezTo>
                  <a:cubicBezTo>
                    <a:pt x="431" y="7217"/>
                    <a:pt x="33" y="7094"/>
                    <a:pt x="15" y="6936"/>
                  </a:cubicBezTo>
                  <a:close/>
                  <a:moveTo>
                    <a:pt x="1106" y="7046"/>
                  </a:moveTo>
                  <a:cubicBezTo>
                    <a:pt x="1073" y="7131"/>
                    <a:pt x="790" y="7268"/>
                    <a:pt x="551" y="7230"/>
                  </a:cubicBezTo>
                  <a:cubicBezTo>
                    <a:pt x="594" y="7163"/>
                    <a:pt x="868" y="6877"/>
                    <a:pt x="1004" y="6887"/>
                  </a:cubicBezTo>
                  <a:cubicBezTo>
                    <a:pt x="1026" y="6889"/>
                    <a:pt x="1060" y="6892"/>
                    <a:pt x="1077" y="6908"/>
                  </a:cubicBezTo>
                  <a:cubicBezTo>
                    <a:pt x="1116" y="6945"/>
                    <a:pt x="1127" y="6994"/>
                    <a:pt x="1106" y="70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6" name="Oval 364"/>
            <p:cNvSpPr>
              <a:spLocks noChangeArrowheads="1"/>
            </p:cNvSpPr>
            <p:nvPr/>
          </p:nvSpPr>
          <p:spPr bwMode="auto">
            <a:xfrm>
              <a:off x="3502" y="1768"/>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377" name="star"/>
          <p:cNvGrpSpPr>
            <a:grpSpLocks noChangeAspect="1"/>
          </p:cNvGrpSpPr>
          <p:nvPr/>
        </p:nvGrpSpPr>
        <p:grpSpPr bwMode="auto">
          <a:xfrm>
            <a:off x="10050922" y="-1303367"/>
            <a:ext cx="619375" cy="3564429"/>
            <a:chOff x="3236" y="-933"/>
            <a:chExt cx="563" cy="3240"/>
          </a:xfrm>
        </p:grpSpPr>
        <p:sp>
          <p:nvSpPr>
            <p:cNvPr id="378" name="Freeform 360"/>
            <p:cNvSpPr/>
            <p:nvPr/>
          </p:nvSpPr>
          <p:spPr bwMode="auto">
            <a:xfrm>
              <a:off x="3236" y="1748"/>
              <a:ext cx="563" cy="559"/>
            </a:xfrm>
            <a:custGeom>
              <a:avLst/>
              <a:gdLst>
                <a:gd name="T0" fmla="*/ 193 w 563"/>
                <a:gd name="T1" fmla="*/ 193 h 559"/>
                <a:gd name="T2" fmla="*/ 273 w 563"/>
                <a:gd name="T3" fmla="*/ 0 h 559"/>
                <a:gd name="T4" fmla="*/ 366 w 563"/>
                <a:gd name="T5" fmla="*/ 187 h 559"/>
                <a:gd name="T6" fmla="*/ 563 w 563"/>
                <a:gd name="T7" fmla="*/ 197 h 559"/>
                <a:gd name="T8" fmla="*/ 435 w 563"/>
                <a:gd name="T9" fmla="*/ 341 h 559"/>
                <a:gd name="T10" fmla="*/ 476 w 563"/>
                <a:gd name="T11" fmla="*/ 539 h 559"/>
                <a:gd name="T12" fmla="*/ 300 w 563"/>
                <a:gd name="T13" fmla="*/ 464 h 559"/>
                <a:gd name="T14" fmla="*/ 125 w 563"/>
                <a:gd name="T15" fmla="*/ 559 h 559"/>
                <a:gd name="T16" fmla="*/ 152 w 563"/>
                <a:gd name="T17" fmla="*/ 357 h 559"/>
                <a:gd name="T18" fmla="*/ 0 w 563"/>
                <a:gd name="T19" fmla="*/ 236 h 559"/>
                <a:gd name="T20" fmla="*/ 193 w 563"/>
                <a:gd name="T21" fmla="*/ 19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3" h="559">
                  <a:moveTo>
                    <a:pt x="193" y="193"/>
                  </a:moveTo>
                  <a:lnTo>
                    <a:pt x="273" y="0"/>
                  </a:lnTo>
                  <a:lnTo>
                    <a:pt x="366" y="187"/>
                  </a:lnTo>
                  <a:lnTo>
                    <a:pt x="563" y="197"/>
                  </a:lnTo>
                  <a:lnTo>
                    <a:pt x="435" y="341"/>
                  </a:lnTo>
                  <a:lnTo>
                    <a:pt x="476" y="539"/>
                  </a:lnTo>
                  <a:lnTo>
                    <a:pt x="300" y="464"/>
                  </a:lnTo>
                  <a:lnTo>
                    <a:pt x="125" y="559"/>
                  </a:lnTo>
                  <a:lnTo>
                    <a:pt x="152" y="357"/>
                  </a:lnTo>
                  <a:lnTo>
                    <a:pt x="0" y="236"/>
                  </a:lnTo>
                  <a:lnTo>
                    <a:pt x="193" y="193"/>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9" name="Freeform 361"/>
            <p:cNvSpPr/>
            <p:nvPr/>
          </p:nvSpPr>
          <p:spPr bwMode="auto">
            <a:xfrm>
              <a:off x="3323" y="1840"/>
              <a:ext cx="392" cy="389"/>
            </a:xfrm>
            <a:custGeom>
              <a:avLst/>
              <a:gdLst>
                <a:gd name="T0" fmla="*/ 134 w 392"/>
                <a:gd name="T1" fmla="*/ 134 h 389"/>
                <a:gd name="T2" fmla="*/ 190 w 392"/>
                <a:gd name="T3" fmla="*/ 0 h 389"/>
                <a:gd name="T4" fmla="*/ 254 w 392"/>
                <a:gd name="T5" fmla="*/ 130 h 389"/>
                <a:gd name="T6" fmla="*/ 392 w 392"/>
                <a:gd name="T7" fmla="*/ 137 h 389"/>
                <a:gd name="T8" fmla="*/ 302 w 392"/>
                <a:gd name="T9" fmla="*/ 237 h 389"/>
                <a:gd name="T10" fmla="*/ 331 w 392"/>
                <a:gd name="T11" fmla="*/ 375 h 389"/>
                <a:gd name="T12" fmla="*/ 209 w 392"/>
                <a:gd name="T13" fmla="*/ 323 h 389"/>
                <a:gd name="T14" fmla="*/ 87 w 392"/>
                <a:gd name="T15" fmla="*/ 389 h 389"/>
                <a:gd name="T16" fmla="*/ 106 w 392"/>
                <a:gd name="T17" fmla="*/ 249 h 389"/>
                <a:gd name="T18" fmla="*/ 0 w 392"/>
                <a:gd name="T19" fmla="*/ 164 h 389"/>
                <a:gd name="T20" fmla="*/ 134 w 392"/>
                <a:gd name="T21" fmla="*/ 13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89">
                  <a:moveTo>
                    <a:pt x="134" y="134"/>
                  </a:moveTo>
                  <a:lnTo>
                    <a:pt x="190" y="0"/>
                  </a:lnTo>
                  <a:lnTo>
                    <a:pt x="254" y="130"/>
                  </a:lnTo>
                  <a:lnTo>
                    <a:pt x="392" y="137"/>
                  </a:lnTo>
                  <a:lnTo>
                    <a:pt x="302" y="237"/>
                  </a:lnTo>
                  <a:lnTo>
                    <a:pt x="331" y="375"/>
                  </a:lnTo>
                  <a:lnTo>
                    <a:pt x="209" y="323"/>
                  </a:lnTo>
                  <a:lnTo>
                    <a:pt x="87" y="389"/>
                  </a:lnTo>
                  <a:lnTo>
                    <a:pt x="106" y="249"/>
                  </a:lnTo>
                  <a:lnTo>
                    <a:pt x="0" y="164"/>
                  </a:lnTo>
                  <a:lnTo>
                    <a:pt x="134" y="134"/>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0" name="Freeform 362"/>
            <p:cNvSpPr>
              <a:spLocks noEditPoints="1"/>
            </p:cNvSpPr>
            <p:nvPr/>
          </p:nvSpPr>
          <p:spPr bwMode="auto">
            <a:xfrm>
              <a:off x="3279" y="1790"/>
              <a:ext cx="499" cy="492"/>
            </a:xfrm>
            <a:custGeom>
              <a:avLst/>
              <a:gdLst>
                <a:gd name="T0" fmla="*/ 627 w 1336"/>
                <a:gd name="T1" fmla="*/ 5 h 1318"/>
                <a:gd name="T2" fmla="*/ 678 w 1336"/>
                <a:gd name="T3" fmla="*/ 109 h 1318"/>
                <a:gd name="T4" fmla="*/ 700 w 1336"/>
                <a:gd name="T5" fmla="*/ 172 h 1318"/>
                <a:gd name="T6" fmla="*/ 752 w 1336"/>
                <a:gd name="T7" fmla="*/ 276 h 1318"/>
                <a:gd name="T8" fmla="*/ 768 w 1336"/>
                <a:gd name="T9" fmla="*/ 317 h 1318"/>
                <a:gd name="T10" fmla="*/ 820 w 1336"/>
                <a:gd name="T11" fmla="*/ 421 h 1318"/>
                <a:gd name="T12" fmla="*/ 870 w 1336"/>
                <a:gd name="T13" fmla="*/ 436 h 1318"/>
                <a:gd name="T14" fmla="*/ 986 w 1336"/>
                <a:gd name="T15" fmla="*/ 445 h 1318"/>
                <a:gd name="T16" fmla="*/ 1055 w 1336"/>
                <a:gd name="T17" fmla="*/ 441 h 1318"/>
                <a:gd name="T18" fmla="*/ 1170 w 1336"/>
                <a:gd name="T19" fmla="*/ 450 h 1318"/>
                <a:gd name="T20" fmla="*/ 1220 w 1336"/>
                <a:gd name="T21" fmla="*/ 455 h 1318"/>
                <a:gd name="T22" fmla="*/ 1335 w 1336"/>
                <a:gd name="T23" fmla="*/ 464 h 1318"/>
                <a:gd name="T24" fmla="*/ 1155 w 1336"/>
                <a:gd name="T25" fmla="*/ 616 h 1318"/>
                <a:gd name="T26" fmla="*/ 1232 w 1336"/>
                <a:gd name="T27" fmla="*/ 531 h 1318"/>
                <a:gd name="T28" fmla="*/ 1054 w 1336"/>
                <a:gd name="T29" fmla="*/ 708 h 1318"/>
                <a:gd name="T30" fmla="*/ 1132 w 1336"/>
                <a:gd name="T31" fmla="*/ 622 h 1318"/>
                <a:gd name="T32" fmla="*/ 956 w 1336"/>
                <a:gd name="T33" fmla="*/ 817 h 1318"/>
                <a:gd name="T34" fmla="*/ 1034 w 1336"/>
                <a:gd name="T35" fmla="*/ 731 h 1318"/>
                <a:gd name="T36" fmla="*/ 1027 w 1336"/>
                <a:gd name="T37" fmla="*/ 971 h 1318"/>
                <a:gd name="T38" fmla="*/ 1006 w 1336"/>
                <a:gd name="T39" fmla="*/ 857 h 1318"/>
                <a:gd name="T40" fmla="*/ 1057 w 1336"/>
                <a:gd name="T41" fmla="*/ 1134 h 1318"/>
                <a:gd name="T42" fmla="*/ 1036 w 1336"/>
                <a:gd name="T43" fmla="*/ 1020 h 1318"/>
                <a:gd name="T44" fmla="*/ 1103 w 1336"/>
                <a:gd name="T45" fmla="*/ 1283 h 1318"/>
                <a:gd name="T46" fmla="*/ 1082 w 1336"/>
                <a:gd name="T47" fmla="*/ 1170 h 1318"/>
                <a:gd name="T48" fmla="*/ 1027 w 1336"/>
                <a:gd name="T49" fmla="*/ 1211 h 1318"/>
                <a:gd name="T50" fmla="*/ 920 w 1336"/>
                <a:gd name="T51" fmla="*/ 1167 h 1318"/>
                <a:gd name="T52" fmla="*/ 879 w 1336"/>
                <a:gd name="T53" fmla="*/ 1141 h 1318"/>
                <a:gd name="T54" fmla="*/ 772 w 1336"/>
                <a:gd name="T55" fmla="*/ 1097 h 1318"/>
                <a:gd name="T56" fmla="*/ 737 w 1336"/>
                <a:gd name="T57" fmla="*/ 1090 h 1318"/>
                <a:gd name="T58" fmla="*/ 630 w 1336"/>
                <a:gd name="T59" fmla="*/ 1046 h 1318"/>
                <a:gd name="T60" fmla="*/ 625 w 1336"/>
                <a:gd name="T61" fmla="*/ 1094 h 1318"/>
                <a:gd name="T62" fmla="*/ 524 w 1336"/>
                <a:gd name="T63" fmla="*/ 1149 h 1318"/>
                <a:gd name="T64" fmla="*/ 497 w 1336"/>
                <a:gd name="T65" fmla="*/ 1175 h 1318"/>
                <a:gd name="T66" fmla="*/ 396 w 1336"/>
                <a:gd name="T67" fmla="*/ 1230 h 1318"/>
                <a:gd name="T68" fmla="*/ 363 w 1336"/>
                <a:gd name="T69" fmla="*/ 1248 h 1318"/>
                <a:gd name="T70" fmla="*/ 261 w 1336"/>
                <a:gd name="T71" fmla="*/ 1303 h 1318"/>
                <a:gd name="T72" fmla="*/ 324 w 1336"/>
                <a:gd name="T73" fmla="*/ 1060 h 1318"/>
                <a:gd name="T74" fmla="*/ 304 w 1336"/>
                <a:gd name="T75" fmla="*/ 1173 h 1318"/>
                <a:gd name="T76" fmla="*/ 343 w 1336"/>
                <a:gd name="T77" fmla="*/ 906 h 1318"/>
                <a:gd name="T78" fmla="*/ 324 w 1336"/>
                <a:gd name="T79" fmla="*/ 1019 h 1318"/>
                <a:gd name="T80" fmla="*/ 278 w 1336"/>
                <a:gd name="T81" fmla="*/ 762 h 1318"/>
                <a:gd name="T82" fmla="*/ 373 w 1336"/>
                <a:gd name="T83" fmla="*/ 828 h 1318"/>
                <a:gd name="T84" fmla="*/ 136 w 1336"/>
                <a:gd name="T85" fmla="*/ 664 h 1318"/>
                <a:gd name="T86" fmla="*/ 231 w 1336"/>
                <a:gd name="T87" fmla="*/ 730 h 1318"/>
                <a:gd name="T88" fmla="*/ 6 w 1336"/>
                <a:gd name="T89" fmla="*/ 553 h 1318"/>
                <a:gd name="T90" fmla="*/ 101 w 1336"/>
                <a:gd name="T91" fmla="*/ 618 h 1318"/>
                <a:gd name="T92" fmla="*/ 110 w 1336"/>
                <a:gd name="T93" fmla="*/ 522 h 1318"/>
                <a:gd name="T94" fmla="*/ 223 w 1336"/>
                <a:gd name="T95" fmla="*/ 498 h 1318"/>
                <a:gd name="T96" fmla="*/ 277 w 1336"/>
                <a:gd name="T97" fmla="*/ 485 h 1318"/>
                <a:gd name="T98" fmla="*/ 390 w 1336"/>
                <a:gd name="T99" fmla="*/ 461 h 1318"/>
                <a:gd name="T100" fmla="*/ 442 w 1336"/>
                <a:gd name="T101" fmla="*/ 446 h 1318"/>
                <a:gd name="T102" fmla="*/ 482 w 1336"/>
                <a:gd name="T103" fmla="*/ 338 h 1318"/>
                <a:gd name="T104" fmla="*/ 494 w 1336"/>
                <a:gd name="T105" fmla="*/ 296 h 1318"/>
                <a:gd name="T106" fmla="*/ 534 w 1336"/>
                <a:gd name="T107" fmla="*/ 188 h 1318"/>
                <a:gd name="T108" fmla="*/ 556 w 1336"/>
                <a:gd name="T109" fmla="*/ 154 h 1318"/>
                <a:gd name="T110" fmla="*/ 596 w 1336"/>
                <a:gd name="T111" fmla="*/ 46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6" h="1318">
                  <a:moveTo>
                    <a:pt x="678" y="109"/>
                  </a:moveTo>
                  <a:cubicBezTo>
                    <a:pt x="667" y="114"/>
                    <a:pt x="654" y="110"/>
                    <a:pt x="649" y="99"/>
                  </a:cubicBezTo>
                  <a:cubicBezTo>
                    <a:pt x="617" y="35"/>
                    <a:pt x="617" y="35"/>
                    <a:pt x="617" y="35"/>
                  </a:cubicBezTo>
                  <a:cubicBezTo>
                    <a:pt x="612" y="24"/>
                    <a:pt x="616" y="11"/>
                    <a:pt x="627" y="5"/>
                  </a:cubicBezTo>
                  <a:cubicBezTo>
                    <a:pt x="627" y="5"/>
                    <a:pt x="627" y="5"/>
                    <a:pt x="627" y="5"/>
                  </a:cubicBezTo>
                  <a:cubicBezTo>
                    <a:pt x="638" y="0"/>
                    <a:pt x="651" y="4"/>
                    <a:pt x="656" y="15"/>
                  </a:cubicBezTo>
                  <a:cubicBezTo>
                    <a:pt x="688" y="79"/>
                    <a:pt x="688" y="79"/>
                    <a:pt x="688" y="79"/>
                  </a:cubicBezTo>
                  <a:cubicBezTo>
                    <a:pt x="694" y="90"/>
                    <a:pt x="689" y="103"/>
                    <a:pt x="678" y="109"/>
                  </a:cubicBezTo>
                  <a:close/>
                  <a:moveTo>
                    <a:pt x="752" y="276"/>
                  </a:moveTo>
                  <a:cubicBezTo>
                    <a:pt x="762" y="270"/>
                    <a:pt x="767" y="257"/>
                    <a:pt x="761" y="246"/>
                  </a:cubicBezTo>
                  <a:cubicBezTo>
                    <a:pt x="730" y="182"/>
                    <a:pt x="730" y="182"/>
                    <a:pt x="730" y="182"/>
                  </a:cubicBezTo>
                  <a:cubicBezTo>
                    <a:pt x="724" y="172"/>
                    <a:pt x="711" y="167"/>
                    <a:pt x="700" y="172"/>
                  </a:cubicBezTo>
                  <a:cubicBezTo>
                    <a:pt x="700" y="172"/>
                    <a:pt x="700" y="172"/>
                    <a:pt x="700" y="172"/>
                  </a:cubicBezTo>
                  <a:cubicBezTo>
                    <a:pt x="689" y="178"/>
                    <a:pt x="685" y="191"/>
                    <a:pt x="690" y="202"/>
                  </a:cubicBezTo>
                  <a:cubicBezTo>
                    <a:pt x="722" y="266"/>
                    <a:pt x="722" y="266"/>
                    <a:pt x="722" y="266"/>
                  </a:cubicBezTo>
                  <a:cubicBezTo>
                    <a:pt x="728" y="277"/>
                    <a:pt x="741" y="281"/>
                    <a:pt x="752" y="276"/>
                  </a:cubicBezTo>
                  <a:close/>
                  <a:moveTo>
                    <a:pt x="820" y="421"/>
                  </a:moveTo>
                  <a:cubicBezTo>
                    <a:pt x="831" y="415"/>
                    <a:pt x="835" y="402"/>
                    <a:pt x="830" y="391"/>
                  </a:cubicBezTo>
                  <a:cubicBezTo>
                    <a:pt x="798" y="327"/>
                    <a:pt x="798" y="327"/>
                    <a:pt x="798" y="327"/>
                  </a:cubicBezTo>
                  <a:cubicBezTo>
                    <a:pt x="793" y="316"/>
                    <a:pt x="779" y="312"/>
                    <a:pt x="768" y="317"/>
                  </a:cubicBezTo>
                  <a:cubicBezTo>
                    <a:pt x="768" y="317"/>
                    <a:pt x="768" y="317"/>
                    <a:pt x="768" y="317"/>
                  </a:cubicBezTo>
                  <a:cubicBezTo>
                    <a:pt x="758" y="323"/>
                    <a:pt x="753" y="336"/>
                    <a:pt x="759" y="347"/>
                  </a:cubicBezTo>
                  <a:cubicBezTo>
                    <a:pt x="790" y="411"/>
                    <a:pt x="790" y="411"/>
                    <a:pt x="790" y="411"/>
                  </a:cubicBezTo>
                  <a:cubicBezTo>
                    <a:pt x="796" y="422"/>
                    <a:pt x="809" y="426"/>
                    <a:pt x="820" y="421"/>
                  </a:cubicBezTo>
                  <a:close/>
                  <a:moveTo>
                    <a:pt x="986" y="445"/>
                  </a:moveTo>
                  <a:cubicBezTo>
                    <a:pt x="987" y="433"/>
                    <a:pt x="977" y="423"/>
                    <a:pt x="965" y="422"/>
                  </a:cubicBezTo>
                  <a:cubicBezTo>
                    <a:pt x="894" y="416"/>
                    <a:pt x="894" y="416"/>
                    <a:pt x="894" y="416"/>
                  </a:cubicBezTo>
                  <a:cubicBezTo>
                    <a:pt x="882" y="415"/>
                    <a:pt x="871" y="424"/>
                    <a:pt x="870" y="436"/>
                  </a:cubicBezTo>
                  <a:cubicBezTo>
                    <a:pt x="870" y="436"/>
                    <a:pt x="870" y="436"/>
                    <a:pt x="870" y="436"/>
                  </a:cubicBezTo>
                  <a:cubicBezTo>
                    <a:pt x="870" y="449"/>
                    <a:pt x="879" y="459"/>
                    <a:pt x="891" y="460"/>
                  </a:cubicBezTo>
                  <a:cubicBezTo>
                    <a:pt x="962" y="466"/>
                    <a:pt x="962" y="466"/>
                    <a:pt x="962" y="466"/>
                  </a:cubicBezTo>
                  <a:cubicBezTo>
                    <a:pt x="974" y="467"/>
                    <a:pt x="985" y="458"/>
                    <a:pt x="986" y="445"/>
                  </a:cubicBezTo>
                  <a:close/>
                  <a:moveTo>
                    <a:pt x="1170" y="450"/>
                  </a:moveTo>
                  <a:cubicBezTo>
                    <a:pt x="1171" y="438"/>
                    <a:pt x="1162" y="428"/>
                    <a:pt x="1150" y="427"/>
                  </a:cubicBezTo>
                  <a:cubicBezTo>
                    <a:pt x="1078" y="421"/>
                    <a:pt x="1078" y="421"/>
                    <a:pt x="1078" y="421"/>
                  </a:cubicBezTo>
                  <a:cubicBezTo>
                    <a:pt x="1066" y="420"/>
                    <a:pt x="1056" y="429"/>
                    <a:pt x="1055" y="441"/>
                  </a:cubicBezTo>
                  <a:cubicBezTo>
                    <a:pt x="1055" y="441"/>
                    <a:pt x="1055" y="441"/>
                    <a:pt x="1055" y="441"/>
                  </a:cubicBezTo>
                  <a:cubicBezTo>
                    <a:pt x="1054" y="453"/>
                    <a:pt x="1063" y="464"/>
                    <a:pt x="1075" y="465"/>
                  </a:cubicBezTo>
                  <a:cubicBezTo>
                    <a:pt x="1146" y="470"/>
                    <a:pt x="1146" y="470"/>
                    <a:pt x="1146" y="470"/>
                  </a:cubicBezTo>
                  <a:cubicBezTo>
                    <a:pt x="1158" y="471"/>
                    <a:pt x="1169" y="462"/>
                    <a:pt x="1170" y="450"/>
                  </a:cubicBezTo>
                  <a:close/>
                  <a:moveTo>
                    <a:pt x="1335" y="464"/>
                  </a:moveTo>
                  <a:cubicBezTo>
                    <a:pt x="1336" y="452"/>
                    <a:pt x="1327" y="441"/>
                    <a:pt x="1315" y="440"/>
                  </a:cubicBezTo>
                  <a:cubicBezTo>
                    <a:pt x="1244" y="435"/>
                    <a:pt x="1244" y="435"/>
                    <a:pt x="1244" y="435"/>
                  </a:cubicBezTo>
                  <a:cubicBezTo>
                    <a:pt x="1232" y="434"/>
                    <a:pt x="1221" y="443"/>
                    <a:pt x="1220" y="455"/>
                  </a:cubicBezTo>
                  <a:cubicBezTo>
                    <a:pt x="1220" y="455"/>
                    <a:pt x="1220" y="455"/>
                    <a:pt x="1220" y="455"/>
                  </a:cubicBezTo>
                  <a:cubicBezTo>
                    <a:pt x="1219" y="467"/>
                    <a:pt x="1228" y="477"/>
                    <a:pt x="1240" y="478"/>
                  </a:cubicBezTo>
                  <a:cubicBezTo>
                    <a:pt x="1312" y="484"/>
                    <a:pt x="1312" y="484"/>
                    <a:pt x="1312" y="484"/>
                  </a:cubicBezTo>
                  <a:cubicBezTo>
                    <a:pt x="1324" y="485"/>
                    <a:pt x="1334" y="476"/>
                    <a:pt x="1335" y="464"/>
                  </a:cubicBezTo>
                  <a:close/>
                  <a:moveTo>
                    <a:pt x="1232" y="531"/>
                  </a:moveTo>
                  <a:cubicBezTo>
                    <a:pt x="1223" y="523"/>
                    <a:pt x="1209" y="523"/>
                    <a:pt x="1201" y="532"/>
                  </a:cubicBezTo>
                  <a:cubicBezTo>
                    <a:pt x="1153" y="585"/>
                    <a:pt x="1153" y="585"/>
                    <a:pt x="1153" y="585"/>
                  </a:cubicBezTo>
                  <a:cubicBezTo>
                    <a:pt x="1145" y="594"/>
                    <a:pt x="1146" y="608"/>
                    <a:pt x="1155" y="616"/>
                  </a:cubicBezTo>
                  <a:cubicBezTo>
                    <a:pt x="1155" y="616"/>
                    <a:pt x="1155" y="616"/>
                    <a:pt x="1155" y="616"/>
                  </a:cubicBezTo>
                  <a:cubicBezTo>
                    <a:pt x="1164" y="625"/>
                    <a:pt x="1177" y="624"/>
                    <a:pt x="1186" y="615"/>
                  </a:cubicBezTo>
                  <a:cubicBezTo>
                    <a:pt x="1234" y="562"/>
                    <a:pt x="1234" y="562"/>
                    <a:pt x="1234" y="562"/>
                  </a:cubicBezTo>
                  <a:cubicBezTo>
                    <a:pt x="1242" y="553"/>
                    <a:pt x="1241" y="539"/>
                    <a:pt x="1232" y="531"/>
                  </a:cubicBezTo>
                  <a:close/>
                  <a:moveTo>
                    <a:pt x="1132" y="622"/>
                  </a:moveTo>
                  <a:cubicBezTo>
                    <a:pt x="1123" y="614"/>
                    <a:pt x="1109" y="615"/>
                    <a:pt x="1101" y="624"/>
                  </a:cubicBezTo>
                  <a:cubicBezTo>
                    <a:pt x="1053" y="677"/>
                    <a:pt x="1053" y="677"/>
                    <a:pt x="1053" y="677"/>
                  </a:cubicBezTo>
                  <a:cubicBezTo>
                    <a:pt x="1045" y="686"/>
                    <a:pt x="1045" y="699"/>
                    <a:pt x="1054" y="708"/>
                  </a:cubicBezTo>
                  <a:cubicBezTo>
                    <a:pt x="1054" y="708"/>
                    <a:pt x="1054" y="708"/>
                    <a:pt x="1054" y="708"/>
                  </a:cubicBezTo>
                  <a:cubicBezTo>
                    <a:pt x="1063" y="716"/>
                    <a:pt x="1077" y="715"/>
                    <a:pt x="1085" y="706"/>
                  </a:cubicBezTo>
                  <a:cubicBezTo>
                    <a:pt x="1133" y="653"/>
                    <a:pt x="1133" y="653"/>
                    <a:pt x="1133" y="653"/>
                  </a:cubicBezTo>
                  <a:cubicBezTo>
                    <a:pt x="1142" y="644"/>
                    <a:pt x="1141" y="630"/>
                    <a:pt x="1132" y="622"/>
                  </a:cubicBezTo>
                  <a:close/>
                  <a:moveTo>
                    <a:pt x="1034" y="731"/>
                  </a:moveTo>
                  <a:cubicBezTo>
                    <a:pt x="1025" y="723"/>
                    <a:pt x="1011" y="724"/>
                    <a:pt x="1003" y="733"/>
                  </a:cubicBezTo>
                  <a:cubicBezTo>
                    <a:pt x="955" y="786"/>
                    <a:pt x="955" y="786"/>
                    <a:pt x="955" y="786"/>
                  </a:cubicBezTo>
                  <a:cubicBezTo>
                    <a:pt x="946" y="795"/>
                    <a:pt x="947" y="809"/>
                    <a:pt x="956" y="817"/>
                  </a:cubicBezTo>
                  <a:cubicBezTo>
                    <a:pt x="956" y="817"/>
                    <a:pt x="956" y="817"/>
                    <a:pt x="956" y="817"/>
                  </a:cubicBezTo>
                  <a:cubicBezTo>
                    <a:pt x="965" y="825"/>
                    <a:pt x="979" y="824"/>
                    <a:pt x="987" y="815"/>
                  </a:cubicBezTo>
                  <a:cubicBezTo>
                    <a:pt x="1035" y="762"/>
                    <a:pt x="1035" y="762"/>
                    <a:pt x="1035" y="762"/>
                  </a:cubicBezTo>
                  <a:cubicBezTo>
                    <a:pt x="1043" y="753"/>
                    <a:pt x="1043" y="739"/>
                    <a:pt x="1034" y="731"/>
                  </a:cubicBezTo>
                  <a:close/>
                  <a:moveTo>
                    <a:pt x="1006" y="857"/>
                  </a:moveTo>
                  <a:cubicBezTo>
                    <a:pt x="994" y="859"/>
                    <a:pt x="986" y="871"/>
                    <a:pt x="989" y="883"/>
                  </a:cubicBezTo>
                  <a:cubicBezTo>
                    <a:pt x="1001" y="953"/>
                    <a:pt x="1001" y="953"/>
                    <a:pt x="1001" y="953"/>
                  </a:cubicBezTo>
                  <a:cubicBezTo>
                    <a:pt x="1003" y="965"/>
                    <a:pt x="1015" y="973"/>
                    <a:pt x="1027" y="971"/>
                  </a:cubicBezTo>
                  <a:cubicBezTo>
                    <a:pt x="1027" y="971"/>
                    <a:pt x="1027" y="971"/>
                    <a:pt x="1027" y="971"/>
                  </a:cubicBezTo>
                  <a:cubicBezTo>
                    <a:pt x="1039" y="969"/>
                    <a:pt x="1047" y="957"/>
                    <a:pt x="1044" y="945"/>
                  </a:cubicBezTo>
                  <a:cubicBezTo>
                    <a:pt x="1032" y="875"/>
                    <a:pt x="1032" y="875"/>
                    <a:pt x="1032" y="875"/>
                  </a:cubicBezTo>
                  <a:cubicBezTo>
                    <a:pt x="1030" y="863"/>
                    <a:pt x="1018" y="855"/>
                    <a:pt x="1006" y="857"/>
                  </a:cubicBezTo>
                  <a:close/>
                  <a:moveTo>
                    <a:pt x="1036" y="1020"/>
                  </a:moveTo>
                  <a:cubicBezTo>
                    <a:pt x="1024" y="1022"/>
                    <a:pt x="1017" y="1034"/>
                    <a:pt x="1019" y="1045"/>
                  </a:cubicBezTo>
                  <a:cubicBezTo>
                    <a:pt x="1031" y="1116"/>
                    <a:pt x="1031" y="1116"/>
                    <a:pt x="1031" y="1116"/>
                  </a:cubicBezTo>
                  <a:cubicBezTo>
                    <a:pt x="1034" y="1128"/>
                    <a:pt x="1045" y="1136"/>
                    <a:pt x="1057" y="1134"/>
                  </a:cubicBezTo>
                  <a:cubicBezTo>
                    <a:pt x="1057" y="1134"/>
                    <a:pt x="1057" y="1134"/>
                    <a:pt x="1057" y="1134"/>
                  </a:cubicBezTo>
                  <a:cubicBezTo>
                    <a:pt x="1069" y="1131"/>
                    <a:pt x="1077" y="1120"/>
                    <a:pt x="1075" y="1108"/>
                  </a:cubicBezTo>
                  <a:cubicBezTo>
                    <a:pt x="1062" y="1038"/>
                    <a:pt x="1062" y="1038"/>
                    <a:pt x="1062" y="1038"/>
                  </a:cubicBezTo>
                  <a:cubicBezTo>
                    <a:pt x="1060" y="1026"/>
                    <a:pt x="1048" y="1018"/>
                    <a:pt x="1036" y="1020"/>
                  </a:cubicBezTo>
                  <a:close/>
                  <a:moveTo>
                    <a:pt x="1082" y="1170"/>
                  </a:moveTo>
                  <a:cubicBezTo>
                    <a:pt x="1070" y="1172"/>
                    <a:pt x="1063" y="1183"/>
                    <a:pt x="1065" y="1195"/>
                  </a:cubicBezTo>
                  <a:cubicBezTo>
                    <a:pt x="1077" y="1266"/>
                    <a:pt x="1077" y="1266"/>
                    <a:pt x="1077" y="1266"/>
                  </a:cubicBezTo>
                  <a:cubicBezTo>
                    <a:pt x="1080" y="1278"/>
                    <a:pt x="1091" y="1285"/>
                    <a:pt x="1103" y="1283"/>
                  </a:cubicBezTo>
                  <a:cubicBezTo>
                    <a:pt x="1103" y="1283"/>
                    <a:pt x="1103" y="1283"/>
                    <a:pt x="1103" y="1283"/>
                  </a:cubicBezTo>
                  <a:cubicBezTo>
                    <a:pt x="1115" y="1281"/>
                    <a:pt x="1123" y="1270"/>
                    <a:pt x="1121" y="1258"/>
                  </a:cubicBezTo>
                  <a:cubicBezTo>
                    <a:pt x="1108" y="1187"/>
                    <a:pt x="1108" y="1187"/>
                    <a:pt x="1108" y="1187"/>
                  </a:cubicBezTo>
                  <a:cubicBezTo>
                    <a:pt x="1106" y="1175"/>
                    <a:pt x="1094" y="1168"/>
                    <a:pt x="1082" y="1170"/>
                  </a:cubicBezTo>
                  <a:close/>
                  <a:moveTo>
                    <a:pt x="920" y="1167"/>
                  </a:moveTo>
                  <a:cubicBezTo>
                    <a:pt x="916" y="1178"/>
                    <a:pt x="921" y="1191"/>
                    <a:pt x="932" y="1196"/>
                  </a:cubicBezTo>
                  <a:cubicBezTo>
                    <a:pt x="999" y="1223"/>
                    <a:pt x="999" y="1223"/>
                    <a:pt x="999" y="1223"/>
                  </a:cubicBezTo>
                  <a:cubicBezTo>
                    <a:pt x="1010" y="1227"/>
                    <a:pt x="1023" y="1222"/>
                    <a:pt x="1027" y="1211"/>
                  </a:cubicBezTo>
                  <a:cubicBezTo>
                    <a:pt x="1027" y="1211"/>
                    <a:pt x="1027" y="1211"/>
                    <a:pt x="1027" y="1211"/>
                  </a:cubicBezTo>
                  <a:cubicBezTo>
                    <a:pt x="1032" y="1199"/>
                    <a:pt x="1026" y="1186"/>
                    <a:pt x="1015" y="1182"/>
                  </a:cubicBezTo>
                  <a:cubicBezTo>
                    <a:pt x="949" y="1155"/>
                    <a:pt x="949" y="1155"/>
                    <a:pt x="949" y="1155"/>
                  </a:cubicBezTo>
                  <a:cubicBezTo>
                    <a:pt x="938" y="1150"/>
                    <a:pt x="925" y="1156"/>
                    <a:pt x="920" y="1167"/>
                  </a:cubicBezTo>
                  <a:close/>
                  <a:moveTo>
                    <a:pt x="772" y="1097"/>
                  </a:moveTo>
                  <a:cubicBezTo>
                    <a:pt x="767" y="1108"/>
                    <a:pt x="772" y="1121"/>
                    <a:pt x="784" y="1126"/>
                  </a:cubicBezTo>
                  <a:cubicBezTo>
                    <a:pt x="850" y="1153"/>
                    <a:pt x="850" y="1153"/>
                    <a:pt x="850" y="1153"/>
                  </a:cubicBezTo>
                  <a:cubicBezTo>
                    <a:pt x="861" y="1157"/>
                    <a:pt x="874" y="1152"/>
                    <a:pt x="879" y="1141"/>
                  </a:cubicBezTo>
                  <a:cubicBezTo>
                    <a:pt x="879" y="1141"/>
                    <a:pt x="879" y="1141"/>
                    <a:pt x="879" y="1141"/>
                  </a:cubicBezTo>
                  <a:cubicBezTo>
                    <a:pt x="883" y="1129"/>
                    <a:pt x="878" y="1117"/>
                    <a:pt x="866" y="1112"/>
                  </a:cubicBezTo>
                  <a:cubicBezTo>
                    <a:pt x="800" y="1085"/>
                    <a:pt x="800" y="1085"/>
                    <a:pt x="800" y="1085"/>
                  </a:cubicBezTo>
                  <a:cubicBezTo>
                    <a:pt x="789" y="1081"/>
                    <a:pt x="776" y="1086"/>
                    <a:pt x="772" y="1097"/>
                  </a:cubicBezTo>
                  <a:close/>
                  <a:moveTo>
                    <a:pt x="630" y="1046"/>
                  </a:moveTo>
                  <a:cubicBezTo>
                    <a:pt x="625" y="1057"/>
                    <a:pt x="631" y="1070"/>
                    <a:pt x="642" y="1075"/>
                  </a:cubicBezTo>
                  <a:cubicBezTo>
                    <a:pt x="708" y="1102"/>
                    <a:pt x="708" y="1102"/>
                    <a:pt x="708" y="1102"/>
                  </a:cubicBezTo>
                  <a:cubicBezTo>
                    <a:pt x="719" y="1106"/>
                    <a:pt x="732" y="1101"/>
                    <a:pt x="737" y="1090"/>
                  </a:cubicBezTo>
                  <a:cubicBezTo>
                    <a:pt x="737" y="1090"/>
                    <a:pt x="737" y="1090"/>
                    <a:pt x="737" y="1090"/>
                  </a:cubicBezTo>
                  <a:cubicBezTo>
                    <a:pt x="741" y="1079"/>
                    <a:pt x="736" y="1066"/>
                    <a:pt x="725" y="1061"/>
                  </a:cubicBezTo>
                  <a:cubicBezTo>
                    <a:pt x="659" y="1034"/>
                    <a:pt x="659" y="1034"/>
                    <a:pt x="659" y="1034"/>
                  </a:cubicBezTo>
                  <a:cubicBezTo>
                    <a:pt x="647" y="1030"/>
                    <a:pt x="634" y="1035"/>
                    <a:pt x="630" y="1046"/>
                  </a:cubicBezTo>
                  <a:close/>
                  <a:moveTo>
                    <a:pt x="524" y="1149"/>
                  </a:moveTo>
                  <a:cubicBezTo>
                    <a:pt x="529" y="1160"/>
                    <a:pt x="543" y="1164"/>
                    <a:pt x="553" y="1158"/>
                  </a:cubicBezTo>
                  <a:cubicBezTo>
                    <a:pt x="616" y="1124"/>
                    <a:pt x="616" y="1124"/>
                    <a:pt x="616" y="1124"/>
                  </a:cubicBezTo>
                  <a:cubicBezTo>
                    <a:pt x="627" y="1118"/>
                    <a:pt x="631" y="1105"/>
                    <a:pt x="625" y="1094"/>
                  </a:cubicBezTo>
                  <a:cubicBezTo>
                    <a:pt x="625" y="1094"/>
                    <a:pt x="625" y="1094"/>
                    <a:pt x="625" y="1094"/>
                  </a:cubicBezTo>
                  <a:cubicBezTo>
                    <a:pt x="619" y="1084"/>
                    <a:pt x="606" y="1080"/>
                    <a:pt x="595" y="1085"/>
                  </a:cubicBezTo>
                  <a:cubicBezTo>
                    <a:pt x="532" y="1120"/>
                    <a:pt x="532" y="1120"/>
                    <a:pt x="532" y="1120"/>
                  </a:cubicBezTo>
                  <a:cubicBezTo>
                    <a:pt x="522" y="1125"/>
                    <a:pt x="518" y="1139"/>
                    <a:pt x="524" y="1149"/>
                  </a:cubicBezTo>
                  <a:close/>
                  <a:moveTo>
                    <a:pt x="396" y="1230"/>
                  </a:moveTo>
                  <a:cubicBezTo>
                    <a:pt x="401" y="1241"/>
                    <a:pt x="415" y="1245"/>
                    <a:pt x="425" y="1239"/>
                  </a:cubicBezTo>
                  <a:cubicBezTo>
                    <a:pt x="488" y="1205"/>
                    <a:pt x="488" y="1205"/>
                    <a:pt x="488" y="1205"/>
                  </a:cubicBezTo>
                  <a:cubicBezTo>
                    <a:pt x="499" y="1199"/>
                    <a:pt x="503" y="1186"/>
                    <a:pt x="497" y="1175"/>
                  </a:cubicBezTo>
                  <a:cubicBezTo>
                    <a:pt x="497" y="1175"/>
                    <a:pt x="497" y="1175"/>
                    <a:pt x="497" y="1175"/>
                  </a:cubicBezTo>
                  <a:cubicBezTo>
                    <a:pt x="491" y="1165"/>
                    <a:pt x="478" y="1161"/>
                    <a:pt x="467" y="1166"/>
                  </a:cubicBezTo>
                  <a:cubicBezTo>
                    <a:pt x="404" y="1200"/>
                    <a:pt x="404" y="1200"/>
                    <a:pt x="404" y="1200"/>
                  </a:cubicBezTo>
                  <a:cubicBezTo>
                    <a:pt x="394" y="1206"/>
                    <a:pt x="390" y="1220"/>
                    <a:pt x="396" y="1230"/>
                  </a:cubicBezTo>
                  <a:close/>
                  <a:moveTo>
                    <a:pt x="261" y="1303"/>
                  </a:moveTo>
                  <a:cubicBezTo>
                    <a:pt x="267" y="1314"/>
                    <a:pt x="280" y="1318"/>
                    <a:pt x="291" y="1312"/>
                  </a:cubicBezTo>
                  <a:cubicBezTo>
                    <a:pt x="354" y="1278"/>
                    <a:pt x="354" y="1278"/>
                    <a:pt x="354" y="1278"/>
                  </a:cubicBezTo>
                  <a:cubicBezTo>
                    <a:pt x="364" y="1272"/>
                    <a:pt x="368" y="1259"/>
                    <a:pt x="363" y="1248"/>
                  </a:cubicBezTo>
                  <a:cubicBezTo>
                    <a:pt x="363" y="1248"/>
                    <a:pt x="363" y="1248"/>
                    <a:pt x="363" y="1248"/>
                  </a:cubicBezTo>
                  <a:cubicBezTo>
                    <a:pt x="357" y="1237"/>
                    <a:pt x="344" y="1234"/>
                    <a:pt x="333" y="1239"/>
                  </a:cubicBezTo>
                  <a:cubicBezTo>
                    <a:pt x="270" y="1273"/>
                    <a:pt x="270" y="1273"/>
                    <a:pt x="270" y="1273"/>
                  </a:cubicBezTo>
                  <a:cubicBezTo>
                    <a:pt x="259" y="1279"/>
                    <a:pt x="255" y="1293"/>
                    <a:pt x="261" y="1303"/>
                  </a:cubicBezTo>
                  <a:close/>
                  <a:moveTo>
                    <a:pt x="304" y="1173"/>
                  </a:moveTo>
                  <a:cubicBezTo>
                    <a:pt x="316" y="1175"/>
                    <a:pt x="328" y="1167"/>
                    <a:pt x="330" y="1155"/>
                  </a:cubicBezTo>
                  <a:cubicBezTo>
                    <a:pt x="342" y="1085"/>
                    <a:pt x="342" y="1085"/>
                    <a:pt x="342" y="1085"/>
                  </a:cubicBezTo>
                  <a:cubicBezTo>
                    <a:pt x="344" y="1073"/>
                    <a:pt x="336" y="1062"/>
                    <a:pt x="324" y="1060"/>
                  </a:cubicBezTo>
                  <a:cubicBezTo>
                    <a:pt x="324" y="1060"/>
                    <a:pt x="324" y="1060"/>
                    <a:pt x="324" y="1060"/>
                  </a:cubicBezTo>
                  <a:cubicBezTo>
                    <a:pt x="312" y="1057"/>
                    <a:pt x="300" y="1065"/>
                    <a:pt x="298" y="1077"/>
                  </a:cubicBezTo>
                  <a:cubicBezTo>
                    <a:pt x="286" y="1148"/>
                    <a:pt x="286" y="1148"/>
                    <a:pt x="286" y="1148"/>
                  </a:cubicBezTo>
                  <a:cubicBezTo>
                    <a:pt x="284" y="1160"/>
                    <a:pt x="292" y="1171"/>
                    <a:pt x="304" y="1173"/>
                  </a:cubicBezTo>
                  <a:close/>
                  <a:moveTo>
                    <a:pt x="324" y="1019"/>
                  </a:moveTo>
                  <a:cubicBezTo>
                    <a:pt x="336" y="1022"/>
                    <a:pt x="347" y="1013"/>
                    <a:pt x="349" y="1002"/>
                  </a:cubicBezTo>
                  <a:cubicBezTo>
                    <a:pt x="361" y="931"/>
                    <a:pt x="361" y="931"/>
                    <a:pt x="361" y="931"/>
                  </a:cubicBezTo>
                  <a:cubicBezTo>
                    <a:pt x="363" y="919"/>
                    <a:pt x="355" y="908"/>
                    <a:pt x="343" y="906"/>
                  </a:cubicBezTo>
                  <a:cubicBezTo>
                    <a:pt x="343" y="906"/>
                    <a:pt x="343" y="906"/>
                    <a:pt x="343" y="906"/>
                  </a:cubicBezTo>
                  <a:cubicBezTo>
                    <a:pt x="331" y="904"/>
                    <a:pt x="320" y="912"/>
                    <a:pt x="318" y="924"/>
                  </a:cubicBezTo>
                  <a:cubicBezTo>
                    <a:pt x="306" y="994"/>
                    <a:pt x="306" y="994"/>
                    <a:pt x="306" y="994"/>
                  </a:cubicBezTo>
                  <a:cubicBezTo>
                    <a:pt x="304" y="1006"/>
                    <a:pt x="312" y="1017"/>
                    <a:pt x="324" y="1019"/>
                  </a:cubicBezTo>
                  <a:close/>
                  <a:moveTo>
                    <a:pt x="373" y="828"/>
                  </a:moveTo>
                  <a:cubicBezTo>
                    <a:pt x="380" y="818"/>
                    <a:pt x="378" y="804"/>
                    <a:pt x="368" y="797"/>
                  </a:cubicBezTo>
                  <a:cubicBezTo>
                    <a:pt x="309" y="757"/>
                    <a:pt x="309" y="757"/>
                    <a:pt x="309" y="757"/>
                  </a:cubicBezTo>
                  <a:cubicBezTo>
                    <a:pt x="299" y="750"/>
                    <a:pt x="285" y="752"/>
                    <a:pt x="278" y="762"/>
                  </a:cubicBezTo>
                  <a:cubicBezTo>
                    <a:pt x="278" y="762"/>
                    <a:pt x="278" y="762"/>
                    <a:pt x="278" y="762"/>
                  </a:cubicBezTo>
                  <a:cubicBezTo>
                    <a:pt x="271" y="772"/>
                    <a:pt x="274" y="786"/>
                    <a:pt x="284" y="793"/>
                  </a:cubicBezTo>
                  <a:cubicBezTo>
                    <a:pt x="343" y="833"/>
                    <a:pt x="343" y="833"/>
                    <a:pt x="343" y="833"/>
                  </a:cubicBezTo>
                  <a:cubicBezTo>
                    <a:pt x="353" y="840"/>
                    <a:pt x="366" y="838"/>
                    <a:pt x="373" y="828"/>
                  </a:cubicBezTo>
                  <a:close/>
                  <a:moveTo>
                    <a:pt x="231" y="730"/>
                  </a:moveTo>
                  <a:cubicBezTo>
                    <a:pt x="238" y="720"/>
                    <a:pt x="236" y="706"/>
                    <a:pt x="226" y="699"/>
                  </a:cubicBezTo>
                  <a:cubicBezTo>
                    <a:pt x="167" y="658"/>
                    <a:pt x="167" y="658"/>
                    <a:pt x="167" y="658"/>
                  </a:cubicBezTo>
                  <a:cubicBezTo>
                    <a:pt x="157" y="652"/>
                    <a:pt x="143" y="654"/>
                    <a:pt x="136" y="664"/>
                  </a:cubicBezTo>
                  <a:cubicBezTo>
                    <a:pt x="136" y="664"/>
                    <a:pt x="136" y="664"/>
                    <a:pt x="136" y="664"/>
                  </a:cubicBezTo>
                  <a:cubicBezTo>
                    <a:pt x="129" y="674"/>
                    <a:pt x="132" y="688"/>
                    <a:pt x="142" y="695"/>
                  </a:cubicBezTo>
                  <a:cubicBezTo>
                    <a:pt x="201" y="735"/>
                    <a:pt x="201" y="735"/>
                    <a:pt x="201" y="735"/>
                  </a:cubicBezTo>
                  <a:cubicBezTo>
                    <a:pt x="211" y="742"/>
                    <a:pt x="224" y="740"/>
                    <a:pt x="231" y="730"/>
                  </a:cubicBezTo>
                  <a:close/>
                  <a:moveTo>
                    <a:pt x="101" y="618"/>
                  </a:moveTo>
                  <a:cubicBezTo>
                    <a:pt x="108" y="608"/>
                    <a:pt x="106" y="595"/>
                    <a:pt x="96" y="588"/>
                  </a:cubicBezTo>
                  <a:cubicBezTo>
                    <a:pt x="37" y="547"/>
                    <a:pt x="37" y="547"/>
                    <a:pt x="37" y="547"/>
                  </a:cubicBezTo>
                  <a:cubicBezTo>
                    <a:pt x="27" y="540"/>
                    <a:pt x="13" y="543"/>
                    <a:pt x="6" y="553"/>
                  </a:cubicBezTo>
                  <a:cubicBezTo>
                    <a:pt x="6" y="553"/>
                    <a:pt x="6" y="553"/>
                    <a:pt x="6" y="553"/>
                  </a:cubicBezTo>
                  <a:cubicBezTo>
                    <a:pt x="0" y="563"/>
                    <a:pt x="2" y="576"/>
                    <a:pt x="12" y="583"/>
                  </a:cubicBezTo>
                  <a:cubicBezTo>
                    <a:pt x="71" y="624"/>
                    <a:pt x="71" y="624"/>
                    <a:pt x="71" y="624"/>
                  </a:cubicBezTo>
                  <a:cubicBezTo>
                    <a:pt x="81" y="631"/>
                    <a:pt x="95" y="628"/>
                    <a:pt x="101" y="618"/>
                  </a:cubicBezTo>
                  <a:close/>
                  <a:moveTo>
                    <a:pt x="223" y="498"/>
                  </a:moveTo>
                  <a:cubicBezTo>
                    <a:pt x="221" y="487"/>
                    <a:pt x="209" y="479"/>
                    <a:pt x="197" y="481"/>
                  </a:cubicBezTo>
                  <a:cubicBezTo>
                    <a:pt x="127" y="496"/>
                    <a:pt x="127" y="496"/>
                    <a:pt x="127" y="496"/>
                  </a:cubicBezTo>
                  <a:cubicBezTo>
                    <a:pt x="116" y="499"/>
                    <a:pt x="108" y="510"/>
                    <a:pt x="110" y="522"/>
                  </a:cubicBezTo>
                  <a:cubicBezTo>
                    <a:pt x="110" y="522"/>
                    <a:pt x="110" y="522"/>
                    <a:pt x="110" y="522"/>
                  </a:cubicBezTo>
                  <a:cubicBezTo>
                    <a:pt x="113" y="534"/>
                    <a:pt x="125" y="542"/>
                    <a:pt x="136" y="539"/>
                  </a:cubicBezTo>
                  <a:cubicBezTo>
                    <a:pt x="206" y="524"/>
                    <a:pt x="206" y="524"/>
                    <a:pt x="206" y="524"/>
                  </a:cubicBezTo>
                  <a:cubicBezTo>
                    <a:pt x="218" y="522"/>
                    <a:pt x="226" y="510"/>
                    <a:pt x="223" y="498"/>
                  </a:cubicBezTo>
                  <a:close/>
                  <a:moveTo>
                    <a:pt x="390" y="461"/>
                  </a:moveTo>
                  <a:cubicBezTo>
                    <a:pt x="388" y="450"/>
                    <a:pt x="376" y="442"/>
                    <a:pt x="364" y="444"/>
                  </a:cubicBezTo>
                  <a:cubicBezTo>
                    <a:pt x="294" y="459"/>
                    <a:pt x="294" y="459"/>
                    <a:pt x="294" y="459"/>
                  </a:cubicBezTo>
                  <a:cubicBezTo>
                    <a:pt x="282" y="462"/>
                    <a:pt x="275" y="473"/>
                    <a:pt x="277" y="485"/>
                  </a:cubicBezTo>
                  <a:cubicBezTo>
                    <a:pt x="277" y="485"/>
                    <a:pt x="277" y="485"/>
                    <a:pt x="277" y="485"/>
                  </a:cubicBezTo>
                  <a:cubicBezTo>
                    <a:pt x="280" y="497"/>
                    <a:pt x="292" y="505"/>
                    <a:pt x="303" y="502"/>
                  </a:cubicBezTo>
                  <a:cubicBezTo>
                    <a:pt x="373" y="487"/>
                    <a:pt x="373" y="487"/>
                    <a:pt x="373" y="487"/>
                  </a:cubicBezTo>
                  <a:cubicBezTo>
                    <a:pt x="385" y="485"/>
                    <a:pt x="393" y="473"/>
                    <a:pt x="390" y="461"/>
                  </a:cubicBezTo>
                  <a:close/>
                  <a:moveTo>
                    <a:pt x="482" y="338"/>
                  </a:moveTo>
                  <a:cubicBezTo>
                    <a:pt x="471" y="334"/>
                    <a:pt x="458" y="340"/>
                    <a:pt x="454" y="351"/>
                  </a:cubicBezTo>
                  <a:cubicBezTo>
                    <a:pt x="429" y="418"/>
                    <a:pt x="429" y="418"/>
                    <a:pt x="429" y="418"/>
                  </a:cubicBezTo>
                  <a:cubicBezTo>
                    <a:pt x="425" y="430"/>
                    <a:pt x="430" y="442"/>
                    <a:pt x="442" y="446"/>
                  </a:cubicBezTo>
                  <a:cubicBezTo>
                    <a:pt x="442" y="446"/>
                    <a:pt x="442" y="446"/>
                    <a:pt x="442" y="446"/>
                  </a:cubicBezTo>
                  <a:cubicBezTo>
                    <a:pt x="453" y="451"/>
                    <a:pt x="466" y="445"/>
                    <a:pt x="470" y="434"/>
                  </a:cubicBezTo>
                  <a:cubicBezTo>
                    <a:pt x="495" y="367"/>
                    <a:pt x="495" y="367"/>
                    <a:pt x="495" y="367"/>
                  </a:cubicBezTo>
                  <a:cubicBezTo>
                    <a:pt x="499" y="355"/>
                    <a:pt x="493" y="343"/>
                    <a:pt x="482" y="338"/>
                  </a:cubicBezTo>
                  <a:close/>
                  <a:moveTo>
                    <a:pt x="534" y="188"/>
                  </a:moveTo>
                  <a:cubicBezTo>
                    <a:pt x="523" y="184"/>
                    <a:pt x="510" y="189"/>
                    <a:pt x="506" y="201"/>
                  </a:cubicBezTo>
                  <a:cubicBezTo>
                    <a:pt x="481" y="268"/>
                    <a:pt x="481" y="268"/>
                    <a:pt x="481" y="268"/>
                  </a:cubicBezTo>
                  <a:cubicBezTo>
                    <a:pt x="476" y="279"/>
                    <a:pt x="482" y="292"/>
                    <a:pt x="494" y="296"/>
                  </a:cubicBezTo>
                  <a:cubicBezTo>
                    <a:pt x="494" y="296"/>
                    <a:pt x="494" y="296"/>
                    <a:pt x="494" y="296"/>
                  </a:cubicBezTo>
                  <a:cubicBezTo>
                    <a:pt x="505" y="300"/>
                    <a:pt x="518" y="294"/>
                    <a:pt x="522" y="283"/>
                  </a:cubicBezTo>
                  <a:cubicBezTo>
                    <a:pt x="547" y="216"/>
                    <a:pt x="547" y="216"/>
                    <a:pt x="547" y="216"/>
                  </a:cubicBezTo>
                  <a:cubicBezTo>
                    <a:pt x="551" y="205"/>
                    <a:pt x="545" y="192"/>
                    <a:pt x="534" y="188"/>
                  </a:cubicBezTo>
                  <a:close/>
                  <a:moveTo>
                    <a:pt x="596" y="46"/>
                  </a:moveTo>
                  <a:cubicBezTo>
                    <a:pt x="585" y="41"/>
                    <a:pt x="572" y="47"/>
                    <a:pt x="568" y="59"/>
                  </a:cubicBezTo>
                  <a:cubicBezTo>
                    <a:pt x="543" y="126"/>
                    <a:pt x="543" y="126"/>
                    <a:pt x="543" y="126"/>
                  </a:cubicBezTo>
                  <a:cubicBezTo>
                    <a:pt x="538" y="137"/>
                    <a:pt x="544" y="150"/>
                    <a:pt x="556" y="154"/>
                  </a:cubicBezTo>
                  <a:cubicBezTo>
                    <a:pt x="556" y="154"/>
                    <a:pt x="556" y="154"/>
                    <a:pt x="556" y="154"/>
                  </a:cubicBezTo>
                  <a:cubicBezTo>
                    <a:pt x="567" y="158"/>
                    <a:pt x="580" y="152"/>
                    <a:pt x="584" y="141"/>
                  </a:cubicBezTo>
                  <a:cubicBezTo>
                    <a:pt x="609" y="74"/>
                    <a:pt x="609" y="74"/>
                    <a:pt x="609" y="74"/>
                  </a:cubicBezTo>
                  <a:cubicBezTo>
                    <a:pt x="613" y="63"/>
                    <a:pt x="607" y="50"/>
                    <a:pt x="596" y="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1" name="Freeform 363"/>
            <p:cNvSpPr>
              <a:spLocks noEditPoints="1"/>
            </p:cNvSpPr>
            <p:nvPr/>
          </p:nvSpPr>
          <p:spPr bwMode="auto">
            <a:xfrm>
              <a:off x="3308" y="-933"/>
              <a:ext cx="423" cy="2713"/>
            </a:xfrm>
            <a:custGeom>
              <a:avLst/>
              <a:gdLst>
                <a:gd name="T0" fmla="*/ 1081 w 1135"/>
                <a:gd name="T1" fmla="*/ 6908 h 7282"/>
                <a:gd name="T2" fmla="*/ 1006 w 1135"/>
                <a:gd name="T3" fmla="*/ 6884 h 7282"/>
                <a:gd name="T4" fmla="*/ 552 w 1135"/>
                <a:gd name="T5" fmla="*/ 7212 h 7282"/>
                <a:gd name="T6" fmla="*/ 552 w 1135"/>
                <a:gd name="T7" fmla="*/ 0 h 7282"/>
                <a:gd name="T8" fmla="*/ 525 w 1135"/>
                <a:gd name="T9" fmla="*/ 0 h 7282"/>
                <a:gd name="T10" fmla="*/ 530 w 1135"/>
                <a:gd name="T11" fmla="*/ 7203 h 7282"/>
                <a:gd name="T12" fmla="*/ 182 w 1135"/>
                <a:gd name="T13" fmla="*/ 6794 h 7282"/>
                <a:gd name="T14" fmla="*/ 82 w 1135"/>
                <a:gd name="T15" fmla="*/ 6825 h 7282"/>
                <a:gd name="T16" fmla="*/ 5 w 1135"/>
                <a:gd name="T17" fmla="*/ 6950 h 7282"/>
                <a:gd name="T18" fmla="*/ 518 w 1135"/>
                <a:gd name="T19" fmla="*/ 7244 h 7282"/>
                <a:gd name="T20" fmla="*/ 568 w 1135"/>
                <a:gd name="T21" fmla="*/ 7257 h 7282"/>
                <a:gd name="T22" fmla="*/ 1113 w 1135"/>
                <a:gd name="T23" fmla="*/ 7061 h 7282"/>
                <a:gd name="T24" fmla="*/ 1081 w 1135"/>
                <a:gd name="T25" fmla="*/ 6908 h 7282"/>
                <a:gd name="T26" fmla="*/ 15 w 1135"/>
                <a:gd name="T27" fmla="*/ 6936 h 7282"/>
                <a:gd name="T28" fmla="*/ 85 w 1135"/>
                <a:gd name="T29" fmla="*/ 6827 h 7282"/>
                <a:gd name="T30" fmla="*/ 177 w 1135"/>
                <a:gd name="T31" fmla="*/ 6798 h 7282"/>
                <a:gd name="T32" fmla="*/ 532 w 1135"/>
                <a:gd name="T33" fmla="*/ 7227 h 7282"/>
                <a:gd name="T34" fmla="*/ 15 w 1135"/>
                <a:gd name="T35" fmla="*/ 6936 h 7282"/>
                <a:gd name="T36" fmla="*/ 1106 w 1135"/>
                <a:gd name="T37" fmla="*/ 7046 h 7282"/>
                <a:gd name="T38" fmla="*/ 551 w 1135"/>
                <a:gd name="T39" fmla="*/ 7230 h 7282"/>
                <a:gd name="T40" fmla="*/ 1004 w 1135"/>
                <a:gd name="T41" fmla="*/ 6887 h 7282"/>
                <a:gd name="T42" fmla="*/ 1077 w 1135"/>
                <a:gd name="T43" fmla="*/ 6908 h 7282"/>
                <a:gd name="T44" fmla="*/ 1106 w 1135"/>
                <a:gd name="T45" fmla="*/ 7046 h 7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282">
                  <a:moveTo>
                    <a:pt x="1081" y="6908"/>
                  </a:moveTo>
                  <a:cubicBezTo>
                    <a:pt x="1062" y="6890"/>
                    <a:pt x="1031" y="6886"/>
                    <a:pt x="1006" y="6884"/>
                  </a:cubicBezTo>
                  <a:cubicBezTo>
                    <a:pt x="867" y="6872"/>
                    <a:pt x="601" y="7136"/>
                    <a:pt x="552" y="7212"/>
                  </a:cubicBezTo>
                  <a:cubicBezTo>
                    <a:pt x="552" y="0"/>
                    <a:pt x="552" y="0"/>
                    <a:pt x="552" y="0"/>
                  </a:cubicBezTo>
                  <a:cubicBezTo>
                    <a:pt x="525" y="0"/>
                    <a:pt x="525" y="0"/>
                    <a:pt x="525" y="0"/>
                  </a:cubicBezTo>
                  <a:cubicBezTo>
                    <a:pt x="530" y="7203"/>
                    <a:pt x="530" y="7203"/>
                    <a:pt x="530" y="7203"/>
                  </a:cubicBezTo>
                  <a:cubicBezTo>
                    <a:pt x="468" y="7077"/>
                    <a:pt x="395" y="6794"/>
                    <a:pt x="182" y="6794"/>
                  </a:cubicBezTo>
                  <a:cubicBezTo>
                    <a:pt x="147" y="6794"/>
                    <a:pt x="113" y="6805"/>
                    <a:pt x="82" y="6825"/>
                  </a:cubicBezTo>
                  <a:cubicBezTo>
                    <a:pt x="26" y="6863"/>
                    <a:pt x="0" y="6905"/>
                    <a:pt x="5" y="6950"/>
                  </a:cubicBezTo>
                  <a:cubicBezTo>
                    <a:pt x="22" y="7093"/>
                    <a:pt x="318" y="7194"/>
                    <a:pt x="518" y="7244"/>
                  </a:cubicBezTo>
                  <a:cubicBezTo>
                    <a:pt x="516" y="7245"/>
                    <a:pt x="545" y="7252"/>
                    <a:pt x="568" y="7257"/>
                  </a:cubicBezTo>
                  <a:cubicBezTo>
                    <a:pt x="799" y="7282"/>
                    <a:pt x="1080" y="7145"/>
                    <a:pt x="1113" y="7061"/>
                  </a:cubicBezTo>
                  <a:cubicBezTo>
                    <a:pt x="1135" y="7005"/>
                    <a:pt x="1124" y="6948"/>
                    <a:pt x="1081" y="6908"/>
                  </a:cubicBezTo>
                  <a:close/>
                  <a:moveTo>
                    <a:pt x="15" y="6936"/>
                  </a:moveTo>
                  <a:cubicBezTo>
                    <a:pt x="10" y="6898"/>
                    <a:pt x="34" y="6861"/>
                    <a:pt x="85" y="6827"/>
                  </a:cubicBezTo>
                  <a:cubicBezTo>
                    <a:pt x="114" y="6808"/>
                    <a:pt x="145" y="6798"/>
                    <a:pt x="177" y="6798"/>
                  </a:cubicBezTo>
                  <a:cubicBezTo>
                    <a:pt x="393" y="6798"/>
                    <a:pt x="482" y="7125"/>
                    <a:pt x="532" y="7227"/>
                  </a:cubicBezTo>
                  <a:cubicBezTo>
                    <a:pt x="431" y="7217"/>
                    <a:pt x="33" y="7094"/>
                    <a:pt x="15" y="6936"/>
                  </a:cubicBezTo>
                  <a:close/>
                  <a:moveTo>
                    <a:pt x="1106" y="7046"/>
                  </a:moveTo>
                  <a:cubicBezTo>
                    <a:pt x="1073" y="7131"/>
                    <a:pt x="790" y="7268"/>
                    <a:pt x="551" y="7230"/>
                  </a:cubicBezTo>
                  <a:cubicBezTo>
                    <a:pt x="594" y="7163"/>
                    <a:pt x="868" y="6877"/>
                    <a:pt x="1004" y="6887"/>
                  </a:cubicBezTo>
                  <a:cubicBezTo>
                    <a:pt x="1026" y="6889"/>
                    <a:pt x="1060" y="6892"/>
                    <a:pt x="1077" y="6908"/>
                  </a:cubicBezTo>
                  <a:cubicBezTo>
                    <a:pt x="1116" y="6945"/>
                    <a:pt x="1127" y="6994"/>
                    <a:pt x="1106" y="70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2" name="Oval 364"/>
            <p:cNvSpPr>
              <a:spLocks noChangeArrowheads="1"/>
            </p:cNvSpPr>
            <p:nvPr/>
          </p:nvSpPr>
          <p:spPr bwMode="auto">
            <a:xfrm>
              <a:off x="3502" y="1768"/>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389" name="star"/>
          <p:cNvGrpSpPr>
            <a:grpSpLocks noChangeAspect="1"/>
          </p:cNvGrpSpPr>
          <p:nvPr/>
        </p:nvGrpSpPr>
        <p:grpSpPr bwMode="auto">
          <a:xfrm>
            <a:off x="166880" y="-332176"/>
            <a:ext cx="526503" cy="3029965"/>
            <a:chOff x="3236" y="-933"/>
            <a:chExt cx="563" cy="3240"/>
          </a:xfrm>
        </p:grpSpPr>
        <p:sp>
          <p:nvSpPr>
            <p:cNvPr id="390" name="Freeform 360"/>
            <p:cNvSpPr/>
            <p:nvPr/>
          </p:nvSpPr>
          <p:spPr bwMode="auto">
            <a:xfrm>
              <a:off x="3236" y="1748"/>
              <a:ext cx="563" cy="559"/>
            </a:xfrm>
            <a:custGeom>
              <a:avLst/>
              <a:gdLst>
                <a:gd name="T0" fmla="*/ 193 w 563"/>
                <a:gd name="T1" fmla="*/ 193 h 559"/>
                <a:gd name="T2" fmla="*/ 273 w 563"/>
                <a:gd name="T3" fmla="*/ 0 h 559"/>
                <a:gd name="T4" fmla="*/ 366 w 563"/>
                <a:gd name="T5" fmla="*/ 187 h 559"/>
                <a:gd name="T6" fmla="*/ 563 w 563"/>
                <a:gd name="T7" fmla="*/ 197 h 559"/>
                <a:gd name="T8" fmla="*/ 435 w 563"/>
                <a:gd name="T9" fmla="*/ 341 h 559"/>
                <a:gd name="T10" fmla="*/ 476 w 563"/>
                <a:gd name="T11" fmla="*/ 539 h 559"/>
                <a:gd name="T12" fmla="*/ 300 w 563"/>
                <a:gd name="T13" fmla="*/ 464 h 559"/>
                <a:gd name="T14" fmla="*/ 125 w 563"/>
                <a:gd name="T15" fmla="*/ 559 h 559"/>
                <a:gd name="T16" fmla="*/ 152 w 563"/>
                <a:gd name="T17" fmla="*/ 357 h 559"/>
                <a:gd name="T18" fmla="*/ 0 w 563"/>
                <a:gd name="T19" fmla="*/ 236 h 559"/>
                <a:gd name="T20" fmla="*/ 193 w 563"/>
                <a:gd name="T21" fmla="*/ 19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3" h="559">
                  <a:moveTo>
                    <a:pt x="193" y="193"/>
                  </a:moveTo>
                  <a:lnTo>
                    <a:pt x="273" y="0"/>
                  </a:lnTo>
                  <a:lnTo>
                    <a:pt x="366" y="187"/>
                  </a:lnTo>
                  <a:lnTo>
                    <a:pt x="563" y="197"/>
                  </a:lnTo>
                  <a:lnTo>
                    <a:pt x="435" y="341"/>
                  </a:lnTo>
                  <a:lnTo>
                    <a:pt x="476" y="539"/>
                  </a:lnTo>
                  <a:lnTo>
                    <a:pt x="300" y="464"/>
                  </a:lnTo>
                  <a:lnTo>
                    <a:pt x="125" y="559"/>
                  </a:lnTo>
                  <a:lnTo>
                    <a:pt x="152" y="357"/>
                  </a:lnTo>
                  <a:lnTo>
                    <a:pt x="0" y="236"/>
                  </a:lnTo>
                  <a:lnTo>
                    <a:pt x="193" y="193"/>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1" name="Freeform 361"/>
            <p:cNvSpPr/>
            <p:nvPr/>
          </p:nvSpPr>
          <p:spPr bwMode="auto">
            <a:xfrm>
              <a:off x="3323" y="1840"/>
              <a:ext cx="392" cy="389"/>
            </a:xfrm>
            <a:custGeom>
              <a:avLst/>
              <a:gdLst>
                <a:gd name="T0" fmla="*/ 134 w 392"/>
                <a:gd name="T1" fmla="*/ 134 h 389"/>
                <a:gd name="T2" fmla="*/ 190 w 392"/>
                <a:gd name="T3" fmla="*/ 0 h 389"/>
                <a:gd name="T4" fmla="*/ 254 w 392"/>
                <a:gd name="T5" fmla="*/ 130 h 389"/>
                <a:gd name="T6" fmla="*/ 392 w 392"/>
                <a:gd name="T7" fmla="*/ 137 h 389"/>
                <a:gd name="T8" fmla="*/ 302 w 392"/>
                <a:gd name="T9" fmla="*/ 237 h 389"/>
                <a:gd name="T10" fmla="*/ 331 w 392"/>
                <a:gd name="T11" fmla="*/ 375 h 389"/>
                <a:gd name="T12" fmla="*/ 209 w 392"/>
                <a:gd name="T13" fmla="*/ 323 h 389"/>
                <a:gd name="T14" fmla="*/ 87 w 392"/>
                <a:gd name="T15" fmla="*/ 389 h 389"/>
                <a:gd name="T16" fmla="*/ 106 w 392"/>
                <a:gd name="T17" fmla="*/ 249 h 389"/>
                <a:gd name="T18" fmla="*/ 0 w 392"/>
                <a:gd name="T19" fmla="*/ 164 h 389"/>
                <a:gd name="T20" fmla="*/ 134 w 392"/>
                <a:gd name="T21" fmla="*/ 13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89">
                  <a:moveTo>
                    <a:pt x="134" y="134"/>
                  </a:moveTo>
                  <a:lnTo>
                    <a:pt x="190" y="0"/>
                  </a:lnTo>
                  <a:lnTo>
                    <a:pt x="254" y="130"/>
                  </a:lnTo>
                  <a:lnTo>
                    <a:pt x="392" y="137"/>
                  </a:lnTo>
                  <a:lnTo>
                    <a:pt x="302" y="237"/>
                  </a:lnTo>
                  <a:lnTo>
                    <a:pt x="331" y="375"/>
                  </a:lnTo>
                  <a:lnTo>
                    <a:pt x="209" y="323"/>
                  </a:lnTo>
                  <a:lnTo>
                    <a:pt x="87" y="389"/>
                  </a:lnTo>
                  <a:lnTo>
                    <a:pt x="106" y="249"/>
                  </a:lnTo>
                  <a:lnTo>
                    <a:pt x="0" y="164"/>
                  </a:lnTo>
                  <a:lnTo>
                    <a:pt x="134" y="134"/>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2" name="Freeform 362"/>
            <p:cNvSpPr>
              <a:spLocks noEditPoints="1"/>
            </p:cNvSpPr>
            <p:nvPr/>
          </p:nvSpPr>
          <p:spPr bwMode="auto">
            <a:xfrm>
              <a:off x="3279" y="1790"/>
              <a:ext cx="499" cy="492"/>
            </a:xfrm>
            <a:custGeom>
              <a:avLst/>
              <a:gdLst>
                <a:gd name="T0" fmla="*/ 627 w 1336"/>
                <a:gd name="T1" fmla="*/ 5 h 1318"/>
                <a:gd name="T2" fmla="*/ 678 w 1336"/>
                <a:gd name="T3" fmla="*/ 109 h 1318"/>
                <a:gd name="T4" fmla="*/ 700 w 1336"/>
                <a:gd name="T5" fmla="*/ 172 h 1318"/>
                <a:gd name="T6" fmla="*/ 752 w 1336"/>
                <a:gd name="T7" fmla="*/ 276 h 1318"/>
                <a:gd name="T8" fmla="*/ 768 w 1336"/>
                <a:gd name="T9" fmla="*/ 317 h 1318"/>
                <a:gd name="T10" fmla="*/ 820 w 1336"/>
                <a:gd name="T11" fmla="*/ 421 h 1318"/>
                <a:gd name="T12" fmla="*/ 870 w 1336"/>
                <a:gd name="T13" fmla="*/ 436 h 1318"/>
                <a:gd name="T14" fmla="*/ 986 w 1336"/>
                <a:gd name="T15" fmla="*/ 445 h 1318"/>
                <a:gd name="T16" fmla="*/ 1055 w 1336"/>
                <a:gd name="T17" fmla="*/ 441 h 1318"/>
                <a:gd name="T18" fmla="*/ 1170 w 1336"/>
                <a:gd name="T19" fmla="*/ 450 h 1318"/>
                <a:gd name="T20" fmla="*/ 1220 w 1336"/>
                <a:gd name="T21" fmla="*/ 455 h 1318"/>
                <a:gd name="T22" fmla="*/ 1335 w 1336"/>
                <a:gd name="T23" fmla="*/ 464 h 1318"/>
                <a:gd name="T24" fmla="*/ 1155 w 1336"/>
                <a:gd name="T25" fmla="*/ 616 h 1318"/>
                <a:gd name="T26" fmla="*/ 1232 w 1336"/>
                <a:gd name="T27" fmla="*/ 531 h 1318"/>
                <a:gd name="T28" fmla="*/ 1054 w 1336"/>
                <a:gd name="T29" fmla="*/ 708 h 1318"/>
                <a:gd name="T30" fmla="*/ 1132 w 1336"/>
                <a:gd name="T31" fmla="*/ 622 h 1318"/>
                <a:gd name="T32" fmla="*/ 956 w 1336"/>
                <a:gd name="T33" fmla="*/ 817 h 1318"/>
                <a:gd name="T34" fmla="*/ 1034 w 1336"/>
                <a:gd name="T35" fmla="*/ 731 h 1318"/>
                <a:gd name="T36" fmla="*/ 1027 w 1336"/>
                <a:gd name="T37" fmla="*/ 971 h 1318"/>
                <a:gd name="T38" fmla="*/ 1006 w 1336"/>
                <a:gd name="T39" fmla="*/ 857 h 1318"/>
                <a:gd name="T40" fmla="*/ 1057 w 1336"/>
                <a:gd name="T41" fmla="*/ 1134 h 1318"/>
                <a:gd name="T42" fmla="*/ 1036 w 1336"/>
                <a:gd name="T43" fmla="*/ 1020 h 1318"/>
                <a:gd name="T44" fmla="*/ 1103 w 1336"/>
                <a:gd name="T45" fmla="*/ 1283 h 1318"/>
                <a:gd name="T46" fmla="*/ 1082 w 1336"/>
                <a:gd name="T47" fmla="*/ 1170 h 1318"/>
                <a:gd name="T48" fmla="*/ 1027 w 1336"/>
                <a:gd name="T49" fmla="*/ 1211 h 1318"/>
                <a:gd name="T50" fmla="*/ 920 w 1336"/>
                <a:gd name="T51" fmla="*/ 1167 h 1318"/>
                <a:gd name="T52" fmla="*/ 879 w 1336"/>
                <a:gd name="T53" fmla="*/ 1141 h 1318"/>
                <a:gd name="T54" fmla="*/ 772 w 1336"/>
                <a:gd name="T55" fmla="*/ 1097 h 1318"/>
                <a:gd name="T56" fmla="*/ 737 w 1336"/>
                <a:gd name="T57" fmla="*/ 1090 h 1318"/>
                <a:gd name="T58" fmla="*/ 630 w 1336"/>
                <a:gd name="T59" fmla="*/ 1046 h 1318"/>
                <a:gd name="T60" fmla="*/ 625 w 1336"/>
                <a:gd name="T61" fmla="*/ 1094 h 1318"/>
                <a:gd name="T62" fmla="*/ 524 w 1336"/>
                <a:gd name="T63" fmla="*/ 1149 h 1318"/>
                <a:gd name="T64" fmla="*/ 497 w 1336"/>
                <a:gd name="T65" fmla="*/ 1175 h 1318"/>
                <a:gd name="T66" fmla="*/ 396 w 1336"/>
                <a:gd name="T67" fmla="*/ 1230 h 1318"/>
                <a:gd name="T68" fmla="*/ 363 w 1336"/>
                <a:gd name="T69" fmla="*/ 1248 h 1318"/>
                <a:gd name="T70" fmla="*/ 261 w 1336"/>
                <a:gd name="T71" fmla="*/ 1303 h 1318"/>
                <a:gd name="T72" fmla="*/ 324 w 1336"/>
                <a:gd name="T73" fmla="*/ 1060 h 1318"/>
                <a:gd name="T74" fmla="*/ 304 w 1336"/>
                <a:gd name="T75" fmla="*/ 1173 h 1318"/>
                <a:gd name="T76" fmla="*/ 343 w 1336"/>
                <a:gd name="T77" fmla="*/ 906 h 1318"/>
                <a:gd name="T78" fmla="*/ 324 w 1336"/>
                <a:gd name="T79" fmla="*/ 1019 h 1318"/>
                <a:gd name="T80" fmla="*/ 278 w 1336"/>
                <a:gd name="T81" fmla="*/ 762 h 1318"/>
                <a:gd name="T82" fmla="*/ 373 w 1336"/>
                <a:gd name="T83" fmla="*/ 828 h 1318"/>
                <a:gd name="T84" fmla="*/ 136 w 1336"/>
                <a:gd name="T85" fmla="*/ 664 h 1318"/>
                <a:gd name="T86" fmla="*/ 231 w 1336"/>
                <a:gd name="T87" fmla="*/ 730 h 1318"/>
                <a:gd name="T88" fmla="*/ 6 w 1336"/>
                <a:gd name="T89" fmla="*/ 553 h 1318"/>
                <a:gd name="T90" fmla="*/ 101 w 1336"/>
                <a:gd name="T91" fmla="*/ 618 h 1318"/>
                <a:gd name="T92" fmla="*/ 110 w 1336"/>
                <a:gd name="T93" fmla="*/ 522 h 1318"/>
                <a:gd name="T94" fmla="*/ 223 w 1336"/>
                <a:gd name="T95" fmla="*/ 498 h 1318"/>
                <a:gd name="T96" fmla="*/ 277 w 1336"/>
                <a:gd name="T97" fmla="*/ 485 h 1318"/>
                <a:gd name="T98" fmla="*/ 390 w 1336"/>
                <a:gd name="T99" fmla="*/ 461 h 1318"/>
                <a:gd name="T100" fmla="*/ 442 w 1336"/>
                <a:gd name="T101" fmla="*/ 446 h 1318"/>
                <a:gd name="T102" fmla="*/ 482 w 1336"/>
                <a:gd name="T103" fmla="*/ 338 h 1318"/>
                <a:gd name="T104" fmla="*/ 494 w 1336"/>
                <a:gd name="T105" fmla="*/ 296 h 1318"/>
                <a:gd name="T106" fmla="*/ 534 w 1336"/>
                <a:gd name="T107" fmla="*/ 188 h 1318"/>
                <a:gd name="T108" fmla="*/ 556 w 1336"/>
                <a:gd name="T109" fmla="*/ 154 h 1318"/>
                <a:gd name="T110" fmla="*/ 596 w 1336"/>
                <a:gd name="T111" fmla="*/ 46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6" h="1318">
                  <a:moveTo>
                    <a:pt x="678" y="109"/>
                  </a:moveTo>
                  <a:cubicBezTo>
                    <a:pt x="667" y="114"/>
                    <a:pt x="654" y="110"/>
                    <a:pt x="649" y="99"/>
                  </a:cubicBezTo>
                  <a:cubicBezTo>
                    <a:pt x="617" y="35"/>
                    <a:pt x="617" y="35"/>
                    <a:pt x="617" y="35"/>
                  </a:cubicBezTo>
                  <a:cubicBezTo>
                    <a:pt x="612" y="24"/>
                    <a:pt x="616" y="11"/>
                    <a:pt x="627" y="5"/>
                  </a:cubicBezTo>
                  <a:cubicBezTo>
                    <a:pt x="627" y="5"/>
                    <a:pt x="627" y="5"/>
                    <a:pt x="627" y="5"/>
                  </a:cubicBezTo>
                  <a:cubicBezTo>
                    <a:pt x="638" y="0"/>
                    <a:pt x="651" y="4"/>
                    <a:pt x="656" y="15"/>
                  </a:cubicBezTo>
                  <a:cubicBezTo>
                    <a:pt x="688" y="79"/>
                    <a:pt x="688" y="79"/>
                    <a:pt x="688" y="79"/>
                  </a:cubicBezTo>
                  <a:cubicBezTo>
                    <a:pt x="694" y="90"/>
                    <a:pt x="689" y="103"/>
                    <a:pt x="678" y="109"/>
                  </a:cubicBezTo>
                  <a:close/>
                  <a:moveTo>
                    <a:pt x="752" y="276"/>
                  </a:moveTo>
                  <a:cubicBezTo>
                    <a:pt x="762" y="270"/>
                    <a:pt x="767" y="257"/>
                    <a:pt x="761" y="246"/>
                  </a:cubicBezTo>
                  <a:cubicBezTo>
                    <a:pt x="730" y="182"/>
                    <a:pt x="730" y="182"/>
                    <a:pt x="730" y="182"/>
                  </a:cubicBezTo>
                  <a:cubicBezTo>
                    <a:pt x="724" y="172"/>
                    <a:pt x="711" y="167"/>
                    <a:pt x="700" y="172"/>
                  </a:cubicBezTo>
                  <a:cubicBezTo>
                    <a:pt x="700" y="172"/>
                    <a:pt x="700" y="172"/>
                    <a:pt x="700" y="172"/>
                  </a:cubicBezTo>
                  <a:cubicBezTo>
                    <a:pt x="689" y="178"/>
                    <a:pt x="685" y="191"/>
                    <a:pt x="690" y="202"/>
                  </a:cubicBezTo>
                  <a:cubicBezTo>
                    <a:pt x="722" y="266"/>
                    <a:pt x="722" y="266"/>
                    <a:pt x="722" y="266"/>
                  </a:cubicBezTo>
                  <a:cubicBezTo>
                    <a:pt x="728" y="277"/>
                    <a:pt x="741" y="281"/>
                    <a:pt x="752" y="276"/>
                  </a:cubicBezTo>
                  <a:close/>
                  <a:moveTo>
                    <a:pt x="820" y="421"/>
                  </a:moveTo>
                  <a:cubicBezTo>
                    <a:pt x="831" y="415"/>
                    <a:pt x="835" y="402"/>
                    <a:pt x="830" y="391"/>
                  </a:cubicBezTo>
                  <a:cubicBezTo>
                    <a:pt x="798" y="327"/>
                    <a:pt x="798" y="327"/>
                    <a:pt x="798" y="327"/>
                  </a:cubicBezTo>
                  <a:cubicBezTo>
                    <a:pt x="793" y="316"/>
                    <a:pt x="779" y="312"/>
                    <a:pt x="768" y="317"/>
                  </a:cubicBezTo>
                  <a:cubicBezTo>
                    <a:pt x="768" y="317"/>
                    <a:pt x="768" y="317"/>
                    <a:pt x="768" y="317"/>
                  </a:cubicBezTo>
                  <a:cubicBezTo>
                    <a:pt x="758" y="323"/>
                    <a:pt x="753" y="336"/>
                    <a:pt x="759" y="347"/>
                  </a:cubicBezTo>
                  <a:cubicBezTo>
                    <a:pt x="790" y="411"/>
                    <a:pt x="790" y="411"/>
                    <a:pt x="790" y="411"/>
                  </a:cubicBezTo>
                  <a:cubicBezTo>
                    <a:pt x="796" y="422"/>
                    <a:pt x="809" y="426"/>
                    <a:pt x="820" y="421"/>
                  </a:cubicBezTo>
                  <a:close/>
                  <a:moveTo>
                    <a:pt x="986" y="445"/>
                  </a:moveTo>
                  <a:cubicBezTo>
                    <a:pt x="987" y="433"/>
                    <a:pt x="977" y="423"/>
                    <a:pt x="965" y="422"/>
                  </a:cubicBezTo>
                  <a:cubicBezTo>
                    <a:pt x="894" y="416"/>
                    <a:pt x="894" y="416"/>
                    <a:pt x="894" y="416"/>
                  </a:cubicBezTo>
                  <a:cubicBezTo>
                    <a:pt x="882" y="415"/>
                    <a:pt x="871" y="424"/>
                    <a:pt x="870" y="436"/>
                  </a:cubicBezTo>
                  <a:cubicBezTo>
                    <a:pt x="870" y="436"/>
                    <a:pt x="870" y="436"/>
                    <a:pt x="870" y="436"/>
                  </a:cubicBezTo>
                  <a:cubicBezTo>
                    <a:pt x="870" y="449"/>
                    <a:pt x="879" y="459"/>
                    <a:pt x="891" y="460"/>
                  </a:cubicBezTo>
                  <a:cubicBezTo>
                    <a:pt x="962" y="466"/>
                    <a:pt x="962" y="466"/>
                    <a:pt x="962" y="466"/>
                  </a:cubicBezTo>
                  <a:cubicBezTo>
                    <a:pt x="974" y="467"/>
                    <a:pt x="985" y="458"/>
                    <a:pt x="986" y="445"/>
                  </a:cubicBezTo>
                  <a:close/>
                  <a:moveTo>
                    <a:pt x="1170" y="450"/>
                  </a:moveTo>
                  <a:cubicBezTo>
                    <a:pt x="1171" y="438"/>
                    <a:pt x="1162" y="428"/>
                    <a:pt x="1150" y="427"/>
                  </a:cubicBezTo>
                  <a:cubicBezTo>
                    <a:pt x="1078" y="421"/>
                    <a:pt x="1078" y="421"/>
                    <a:pt x="1078" y="421"/>
                  </a:cubicBezTo>
                  <a:cubicBezTo>
                    <a:pt x="1066" y="420"/>
                    <a:pt x="1056" y="429"/>
                    <a:pt x="1055" y="441"/>
                  </a:cubicBezTo>
                  <a:cubicBezTo>
                    <a:pt x="1055" y="441"/>
                    <a:pt x="1055" y="441"/>
                    <a:pt x="1055" y="441"/>
                  </a:cubicBezTo>
                  <a:cubicBezTo>
                    <a:pt x="1054" y="453"/>
                    <a:pt x="1063" y="464"/>
                    <a:pt x="1075" y="465"/>
                  </a:cubicBezTo>
                  <a:cubicBezTo>
                    <a:pt x="1146" y="470"/>
                    <a:pt x="1146" y="470"/>
                    <a:pt x="1146" y="470"/>
                  </a:cubicBezTo>
                  <a:cubicBezTo>
                    <a:pt x="1158" y="471"/>
                    <a:pt x="1169" y="462"/>
                    <a:pt x="1170" y="450"/>
                  </a:cubicBezTo>
                  <a:close/>
                  <a:moveTo>
                    <a:pt x="1335" y="464"/>
                  </a:moveTo>
                  <a:cubicBezTo>
                    <a:pt x="1336" y="452"/>
                    <a:pt x="1327" y="441"/>
                    <a:pt x="1315" y="440"/>
                  </a:cubicBezTo>
                  <a:cubicBezTo>
                    <a:pt x="1244" y="435"/>
                    <a:pt x="1244" y="435"/>
                    <a:pt x="1244" y="435"/>
                  </a:cubicBezTo>
                  <a:cubicBezTo>
                    <a:pt x="1232" y="434"/>
                    <a:pt x="1221" y="443"/>
                    <a:pt x="1220" y="455"/>
                  </a:cubicBezTo>
                  <a:cubicBezTo>
                    <a:pt x="1220" y="455"/>
                    <a:pt x="1220" y="455"/>
                    <a:pt x="1220" y="455"/>
                  </a:cubicBezTo>
                  <a:cubicBezTo>
                    <a:pt x="1219" y="467"/>
                    <a:pt x="1228" y="477"/>
                    <a:pt x="1240" y="478"/>
                  </a:cubicBezTo>
                  <a:cubicBezTo>
                    <a:pt x="1312" y="484"/>
                    <a:pt x="1312" y="484"/>
                    <a:pt x="1312" y="484"/>
                  </a:cubicBezTo>
                  <a:cubicBezTo>
                    <a:pt x="1324" y="485"/>
                    <a:pt x="1334" y="476"/>
                    <a:pt x="1335" y="464"/>
                  </a:cubicBezTo>
                  <a:close/>
                  <a:moveTo>
                    <a:pt x="1232" y="531"/>
                  </a:moveTo>
                  <a:cubicBezTo>
                    <a:pt x="1223" y="523"/>
                    <a:pt x="1209" y="523"/>
                    <a:pt x="1201" y="532"/>
                  </a:cubicBezTo>
                  <a:cubicBezTo>
                    <a:pt x="1153" y="585"/>
                    <a:pt x="1153" y="585"/>
                    <a:pt x="1153" y="585"/>
                  </a:cubicBezTo>
                  <a:cubicBezTo>
                    <a:pt x="1145" y="594"/>
                    <a:pt x="1146" y="608"/>
                    <a:pt x="1155" y="616"/>
                  </a:cubicBezTo>
                  <a:cubicBezTo>
                    <a:pt x="1155" y="616"/>
                    <a:pt x="1155" y="616"/>
                    <a:pt x="1155" y="616"/>
                  </a:cubicBezTo>
                  <a:cubicBezTo>
                    <a:pt x="1164" y="625"/>
                    <a:pt x="1177" y="624"/>
                    <a:pt x="1186" y="615"/>
                  </a:cubicBezTo>
                  <a:cubicBezTo>
                    <a:pt x="1234" y="562"/>
                    <a:pt x="1234" y="562"/>
                    <a:pt x="1234" y="562"/>
                  </a:cubicBezTo>
                  <a:cubicBezTo>
                    <a:pt x="1242" y="553"/>
                    <a:pt x="1241" y="539"/>
                    <a:pt x="1232" y="531"/>
                  </a:cubicBezTo>
                  <a:close/>
                  <a:moveTo>
                    <a:pt x="1132" y="622"/>
                  </a:moveTo>
                  <a:cubicBezTo>
                    <a:pt x="1123" y="614"/>
                    <a:pt x="1109" y="615"/>
                    <a:pt x="1101" y="624"/>
                  </a:cubicBezTo>
                  <a:cubicBezTo>
                    <a:pt x="1053" y="677"/>
                    <a:pt x="1053" y="677"/>
                    <a:pt x="1053" y="677"/>
                  </a:cubicBezTo>
                  <a:cubicBezTo>
                    <a:pt x="1045" y="686"/>
                    <a:pt x="1045" y="699"/>
                    <a:pt x="1054" y="708"/>
                  </a:cubicBezTo>
                  <a:cubicBezTo>
                    <a:pt x="1054" y="708"/>
                    <a:pt x="1054" y="708"/>
                    <a:pt x="1054" y="708"/>
                  </a:cubicBezTo>
                  <a:cubicBezTo>
                    <a:pt x="1063" y="716"/>
                    <a:pt x="1077" y="715"/>
                    <a:pt x="1085" y="706"/>
                  </a:cubicBezTo>
                  <a:cubicBezTo>
                    <a:pt x="1133" y="653"/>
                    <a:pt x="1133" y="653"/>
                    <a:pt x="1133" y="653"/>
                  </a:cubicBezTo>
                  <a:cubicBezTo>
                    <a:pt x="1142" y="644"/>
                    <a:pt x="1141" y="630"/>
                    <a:pt x="1132" y="622"/>
                  </a:cubicBezTo>
                  <a:close/>
                  <a:moveTo>
                    <a:pt x="1034" y="731"/>
                  </a:moveTo>
                  <a:cubicBezTo>
                    <a:pt x="1025" y="723"/>
                    <a:pt x="1011" y="724"/>
                    <a:pt x="1003" y="733"/>
                  </a:cubicBezTo>
                  <a:cubicBezTo>
                    <a:pt x="955" y="786"/>
                    <a:pt x="955" y="786"/>
                    <a:pt x="955" y="786"/>
                  </a:cubicBezTo>
                  <a:cubicBezTo>
                    <a:pt x="946" y="795"/>
                    <a:pt x="947" y="809"/>
                    <a:pt x="956" y="817"/>
                  </a:cubicBezTo>
                  <a:cubicBezTo>
                    <a:pt x="956" y="817"/>
                    <a:pt x="956" y="817"/>
                    <a:pt x="956" y="817"/>
                  </a:cubicBezTo>
                  <a:cubicBezTo>
                    <a:pt x="965" y="825"/>
                    <a:pt x="979" y="824"/>
                    <a:pt x="987" y="815"/>
                  </a:cubicBezTo>
                  <a:cubicBezTo>
                    <a:pt x="1035" y="762"/>
                    <a:pt x="1035" y="762"/>
                    <a:pt x="1035" y="762"/>
                  </a:cubicBezTo>
                  <a:cubicBezTo>
                    <a:pt x="1043" y="753"/>
                    <a:pt x="1043" y="739"/>
                    <a:pt x="1034" y="731"/>
                  </a:cubicBezTo>
                  <a:close/>
                  <a:moveTo>
                    <a:pt x="1006" y="857"/>
                  </a:moveTo>
                  <a:cubicBezTo>
                    <a:pt x="994" y="859"/>
                    <a:pt x="986" y="871"/>
                    <a:pt x="989" y="883"/>
                  </a:cubicBezTo>
                  <a:cubicBezTo>
                    <a:pt x="1001" y="953"/>
                    <a:pt x="1001" y="953"/>
                    <a:pt x="1001" y="953"/>
                  </a:cubicBezTo>
                  <a:cubicBezTo>
                    <a:pt x="1003" y="965"/>
                    <a:pt x="1015" y="973"/>
                    <a:pt x="1027" y="971"/>
                  </a:cubicBezTo>
                  <a:cubicBezTo>
                    <a:pt x="1027" y="971"/>
                    <a:pt x="1027" y="971"/>
                    <a:pt x="1027" y="971"/>
                  </a:cubicBezTo>
                  <a:cubicBezTo>
                    <a:pt x="1039" y="969"/>
                    <a:pt x="1047" y="957"/>
                    <a:pt x="1044" y="945"/>
                  </a:cubicBezTo>
                  <a:cubicBezTo>
                    <a:pt x="1032" y="875"/>
                    <a:pt x="1032" y="875"/>
                    <a:pt x="1032" y="875"/>
                  </a:cubicBezTo>
                  <a:cubicBezTo>
                    <a:pt x="1030" y="863"/>
                    <a:pt x="1018" y="855"/>
                    <a:pt x="1006" y="857"/>
                  </a:cubicBezTo>
                  <a:close/>
                  <a:moveTo>
                    <a:pt x="1036" y="1020"/>
                  </a:moveTo>
                  <a:cubicBezTo>
                    <a:pt x="1024" y="1022"/>
                    <a:pt x="1017" y="1034"/>
                    <a:pt x="1019" y="1045"/>
                  </a:cubicBezTo>
                  <a:cubicBezTo>
                    <a:pt x="1031" y="1116"/>
                    <a:pt x="1031" y="1116"/>
                    <a:pt x="1031" y="1116"/>
                  </a:cubicBezTo>
                  <a:cubicBezTo>
                    <a:pt x="1034" y="1128"/>
                    <a:pt x="1045" y="1136"/>
                    <a:pt x="1057" y="1134"/>
                  </a:cubicBezTo>
                  <a:cubicBezTo>
                    <a:pt x="1057" y="1134"/>
                    <a:pt x="1057" y="1134"/>
                    <a:pt x="1057" y="1134"/>
                  </a:cubicBezTo>
                  <a:cubicBezTo>
                    <a:pt x="1069" y="1131"/>
                    <a:pt x="1077" y="1120"/>
                    <a:pt x="1075" y="1108"/>
                  </a:cubicBezTo>
                  <a:cubicBezTo>
                    <a:pt x="1062" y="1038"/>
                    <a:pt x="1062" y="1038"/>
                    <a:pt x="1062" y="1038"/>
                  </a:cubicBezTo>
                  <a:cubicBezTo>
                    <a:pt x="1060" y="1026"/>
                    <a:pt x="1048" y="1018"/>
                    <a:pt x="1036" y="1020"/>
                  </a:cubicBezTo>
                  <a:close/>
                  <a:moveTo>
                    <a:pt x="1082" y="1170"/>
                  </a:moveTo>
                  <a:cubicBezTo>
                    <a:pt x="1070" y="1172"/>
                    <a:pt x="1063" y="1183"/>
                    <a:pt x="1065" y="1195"/>
                  </a:cubicBezTo>
                  <a:cubicBezTo>
                    <a:pt x="1077" y="1266"/>
                    <a:pt x="1077" y="1266"/>
                    <a:pt x="1077" y="1266"/>
                  </a:cubicBezTo>
                  <a:cubicBezTo>
                    <a:pt x="1080" y="1278"/>
                    <a:pt x="1091" y="1285"/>
                    <a:pt x="1103" y="1283"/>
                  </a:cubicBezTo>
                  <a:cubicBezTo>
                    <a:pt x="1103" y="1283"/>
                    <a:pt x="1103" y="1283"/>
                    <a:pt x="1103" y="1283"/>
                  </a:cubicBezTo>
                  <a:cubicBezTo>
                    <a:pt x="1115" y="1281"/>
                    <a:pt x="1123" y="1270"/>
                    <a:pt x="1121" y="1258"/>
                  </a:cubicBezTo>
                  <a:cubicBezTo>
                    <a:pt x="1108" y="1187"/>
                    <a:pt x="1108" y="1187"/>
                    <a:pt x="1108" y="1187"/>
                  </a:cubicBezTo>
                  <a:cubicBezTo>
                    <a:pt x="1106" y="1175"/>
                    <a:pt x="1094" y="1168"/>
                    <a:pt x="1082" y="1170"/>
                  </a:cubicBezTo>
                  <a:close/>
                  <a:moveTo>
                    <a:pt x="920" y="1167"/>
                  </a:moveTo>
                  <a:cubicBezTo>
                    <a:pt x="916" y="1178"/>
                    <a:pt x="921" y="1191"/>
                    <a:pt x="932" y="1196"/>
                  </a:cubicBezTo>
                  <a:cubicBezTo>
                    <a:pt x="999" y="1223"/>
                    <a:pt x="999" y="1223"/>
                    <a:pt x="999" y="1223"/>
                  </a:cubicBezTo>
                  <a:cubicBezTo>
                    <a:pt x="1010" y="1227"/>
                    <a:pt x="1023" y="1222"/>
                    <a:pt x="1027" y="1211"/>
                  </a:cubicBezTo>
                  <a:cubicBezTo>
                    <a:pt x="1027" y="1211"/>
                    <a:pt x="1027" y="1211"/>
                    <a:pt x="1027" y="1211"/>
                  </a:cubicBezTo>
                  <a:cubicBezTo>
                    <a:pt x="1032" y="1199"/>
                    <a:pt x="1026" y="1186"/>
                    <a:pt x="1015" y="1182"/>
                  </a:cubicBezTo>
                  <a:cubicBezTo>
                    <a:pt x="949" y="1155"/>
                    <a:pt x="949" y="1155"/>
                    <a:pt x="949" y="1155"/>
                  </a:cubicBezTo>
                  <a:cubicBezTo>
                    <a:pt x="938" y="1150"/>
                    <a:pt x="925" y="1156"/>
                    <a:pt x="920" y="1167"/>
                  </a:cubicBezTo>
                  <a:close/>
                  <a:moveTo>
                    <a:pt x="772" y="1097"/>
                  </a:moveTo>
                  <a:cubicBezTo>
                    <a:pt x="767" y="1108"/>
                    <a:pt x="772" y="1121"/>
                    <a:pt x="784" y="1126"/>
                  </a:cubicBezTo>
                  <a:cubicBezTo>
                    <a:pt x="850" y="1153"/>
                    <a:pt x="850" y="1153"/>
                    <a:pt x="850" y="1153"/>
                  </a:cubicBezTo>
                  <a:cubicBezTo>
                    <a:pt x="861" y="1157"/>
                    <a:pt x="874" y="1152"/>
                    <a:pt x="879" y="1141"/>
                  </a:cubicBezTo>
                  <a:cubicBezTo>
                    <a:pt x="879" y="1141"/>
                    <a:pt x="879" y="1141"/>
                    <a:pt x="879" y="1141"/>
                  </a:cubicBezTo>
                  <a:cubicBezTo>
                    <a:pt x="883" y="1129"/>
                    <a:pt x="878" y="1117"/>
                    <a:pt x="866" y="1112"/>
                  </a:cubicBezTo>
                  <a:cubicBezTo>
                    <a:pt x="800" y="1085"/>
                    <a:pt x="800" y="1085"/>
                    <a:pt x="800" y="1085"/>
                  </a:cubicBezTo>
                  <a:cubicBezTo>
                    <a:pt x="789" y="1081"/>
                    <a:pt x="776" y="1086"/>
                    <a:pt x="772" y="1097"/>
                  </a:cubicBezTo>
                  <a:close/>
                  <a:moveTo>
                    <a:pt x="630" y="1046"/>
                  </a:moveTo>
                  <a:cubicBezTo>
                    <a:pt x="625" y="1057"/>
                    <a:pt x="631" y="1070"/>
                    <a:pt x="642" y="1075"/>
                  </a:cubicBezTo>
                  <a:cubicBezTo>
                    <a:pt x="708" y="1102"/>
                    <a:pt x="708" y="1102"/>
                    <a:pt x="708" y="1102"/>
                  </a:cubicBezTo>
                  <a:cubicBezTo>
                    <a:pt x="719" y="1106"/>
                    <a:pt x="732" y="1101"/>
                    <a:pt x="737" y="1090"/>
                  </a:cubicBezTo>
                  <a:cubicBezTo>
                    <a:pt x="737" y="1090"/>
                    <a:pt x="737" y="1090"/>
                    <a:pt x="737" y="1090"/>
                  </a:cubicBezTo>
                  <a:cubicBezTo>
                    <a:pt x="741" y="1079"/>
                    <a:pt x="736" y="1066"/>
                    <a:pt x="725" y="1061"/>
                  </a:cubicBezTo>
                  <a:cubicBezTo>
                    <a:pt x="659" y="1034"/>
                    <a:pt x="659" y="1034"/>
                    <a:pt x="659" y="1034"/>
                  </a:cubicBezTo>
                  <a:cubicBezTo>
                    <a:pt x="647" y="1030"/>
                    <a:pt x="634" y="1035"/>
                    <a:pt x="630" y="1046"/>
                  </a:cubicBezTo>
                  <a:close/>
                  <a:moveTo>
                    <a:pt x="524" y="1149"/>
                  </a:moveTo>
                  <a:cubicBezTo>
                    <a:pt x="529" y="1160"/>
                    <a:pt x="543" y="1164"/>
                    <a:pt x="553" y="1158"/>
                  </a:cubicBezTo>
                  <a:cubicBezTo>
                    <a:pt x="616" y="1124"/>
                    <a:pt x="616" y="1124"/>
                    <a:pt x="616" y="1124"/>
                  </a:cubicBezTo>
                  <a:cubicBezTo>
                    <a:pt x="627" y="1118"/>
                    <a:pt x="631" y="1105"/>
                    <a:pt x="625" y="1094"/>
                  </a:cubicBezTo>
                  <a:cubicBezTo>
                    <a:pt x="625" y="1094"/>
                    <a:pt x="625" y="1094"/>
                    <a:pt x="625" y="1094"/>
                  </a:cubicBezTo>
                  <a:cubicBezTo>
                    <a:pt x="619" y="1084"/>
                    <a:pt x="606" y="1080"/>
                    <a:pt x="595" y="1085"/>
                  </a:cubicBezTo>
                  <a:cubicBezTo>
                    <a:pt x="532" y="1120"/>
                    <a:pt x="532" y="1120"/>
                    <a:pt x="532" y="1120"/>
                  </a:cubicBezTo>
                  <a:cubicBezTo>
                    <a:pt x="522" y="1125"/>
                    <a:pt x="518" y="1139"/>
                    <a:pt x="524" y="1149"/>
                  </a:cubicBezTo>
                  <a:close/>
                  <a:moveTo>
                    <a:pt x="396" y="1230"/>
                  </a:moveTo>
                  <a:cubicBezTo>
                    <a:pt x="401" y="1241"/>
                    <a:pt x="415" y="1245"/>
                    <a:pt x="425" y="1239"/>
                  </a:cubicBezTo>
                  <a:cubicBezTo>
                    <a:pt x="488" y="1205"/>
                    <a:pt x="488" y="1205"/>
                    <a:pt x="488" y="1205"/>
                  </a:cubicBezTo>
                  <a:cubicBezTo>
                    <a:pt x="499" y="1199"/>
                    <a:pt x="503" y="1186"/>
                    <a:pt x="497" y="1175"/>
                  </a:cubicBezTo>
                  <a:cubicBezTo>
                    <a:pt x="497" y="1175"/>
                    <a:pt x="497" y="1175"/>
                    <a:pt x="497" y="1175"/>
                  </a:cubicBezTo>
                  <a:cubicBezTo>
                    <a:pt x="491" y="1165"/>
                    <a:pt x="478" y="1161"/>
                    <a:pt x="467" y="1166"/>
                  </a:cubicBezTo>
                  <a:cubicBezTo>
                    <a:pt x="404" y="1200"/>
                    <a:pt x="404" y="1200"/>
                    <a:pt x="404" y="1200"/>
                  </a:cubicBezTo>
                  <a:cubicBezTo>
                    <a:pt x="394" y="1206"/>
                    <a:pt x="390" y="1220"/>
                    <a:pt x="396" y="1230"/>
                  </a:cubicBezTo>
                  <a:close/>
                  <a:moveTo>
                    <a:pt x="261" y="1303"/>
                  </a:moveTo>
                  <a:cubicBezTo>
                    <a:pt x="267" y="1314"/>
                    <a:pt x="280" y="1318"/>
                    <a:pt x="291" y="1312"/>
                  </a:cubicBezTo>
                  <a:cubicBezTo>
                    <a:pt x="354" y="1278"/>
                    <a:pt x="354" y="1278"/>
                    <a:pt x="354" y="1278"/>
                  </a:cubicBezTo>
                  <a:cubicBezTo>
                    <a:pt x="364" y="1272"/>
                    <a:pt x="368" y="1259"/>
                    <a:pt x="363" y="1248"/>
                  </a:cubicBezTo>
                  <a:cubicBezTo>
                    <a:pt x="363" y="1248"/>
                    <a:pt x="363" y="1248"/>
                    <a:pt x="363" y="1248"/>
                  </a:cubicBezTo>
                  <a:cubicBezTo>
                    <a:pt x="357" y="1237"/>
                    <a:pt x="344" y="1234"/>
                    <a:pt x="333" y="1239"/>
                  </a:cubicBezTo>
                  <a:cubicBezTo>
                    <a:pt x="270" y="1273"/>
                    <a:pt x="270" y="1273"/>
                    <a:pt x="270" y="1273"/>
                  </a:cubicBezTo>
                  <a:cubicBezTo>
                    <a:pt x="259" y="1279"/>
                    <a:pt x="255" y="1293"/>
                    <a:pt x="261" y="1303"/>
                  </a:cubicBezTo>
                  <a:close/>
                  <a:moveTo>
                    <a:pt x="304" y="1173"/>
                  </a:moveTo>
                  <a:cubicBezTo>
                    <a:pt x="316" y="1175"/>
                    <a:pt x="328" y="1167"/>
                    <a:pt x="330" y="1155"/>
                  </a:cubicBezTo>
                  <a:cubicBezTo>
                    <a:pt x="342" y="1085"/>
                    <a:pt x="342" y="1085"/>
                    <a:pt x="342" y="1085"/>
                  </a:cubicBezTo>
                  <a:cubicBezTo>
                    <a:pt x="344" y="1073"/>
                    <a:pt x="336" y="1062"/>
                    <a:pt x="324" y="1060"/>
                  </a:cubicBezTo>
                  <a:cubicBezTo>
                    <a:pt x="324" y="1060"/>
                    <a:pt x="324" y="1060"/>
                    <a:pt x="324" y="1060"/>
                  </a:cubicBezTo>
                  <a:cubicBezTo>
                    <a:pt x="312" y="1057"/>
                    <a:pt x="300" y="1065"/>
                    <a:pt x="298" y="1077"/>
                  </a:cubicBezTo>
                  <a:cubicBezTo>
                    <a:pt x="286" y="1148"/>
                    <a:pt x="286" y="1148"/>
                    <a:pt x="286" y="1148"/>
                  </a:cubicBezTo>
                  <a:cubicBezTo>
                    <a:pt x="284" y="1160"/>
                    <a:pt x="292" y="1171"/>
                    <a:pt x="304" y="1173"/>
                  </a:cubicBezTo>
                  <a:close/>
                  <a:moveTo>
                    <a:pt x="324" y="1019"/>
                  </a:moveTo>
                  <a:cubicBezTo>
                    <a:pt x="336" y="1022"/>
                    <a:pt x="347" y="1013"/>
                    <a:pt x="349" y="1002"/>
                  </a:cubicBezTo>
                  <a:cubicBezTo>
                    <a:pt x="361" y="931"/>
                    <a:pt x="361" y="931"/>
                    <a:pt x="361" y="931"/>
                  </a:cubicBezTo>
                  <a:cubicBezTo>
                    <a:pt x="363" y="919"/>
                    <a:pt x="355" y="908"/>
                    <a:pt x="343" y="906"/>
                  </a:cubicBezTo>
                  <a:cubicBezTo>
                    <a:pt x="343" y="906"/>
                    <a:pt x="343" y="906"/>
                    <a:pt x="343" y="906"/>
                  </a:cubicBezTo>
                  <a:cubicBezTo>
                    <a:pt x="331" y="904"/>
                    <a:pt x="320" y="912"/>
                    <a:pt x="318" y="924"/>
                  </a:cubicBezTo>
                  <a:cubicBezTo>
                    <a:pt x="306" y="994"/>
                    <a:pt x="306" y="994"/>
                    <a:pt x="306" y="994"/>
                  </a:cubicBezTo>
                  <a:cubicBezTo>
                    <a:pt x="304" y="1006"/>
                    <a:pt x="312" y="1017"/>
                    <a:pt x="324" y="1019"/>
                  </a:cubicBezTo>
                  <a:close/>
                  <a:moveTo>
                    <a:pt x="373" y="828"/>
                  </a:moveTo>
                  <a:cubicBezTo>
                    <a:pt x="380" y="818"/>
                    <a:pt x="378" y="804"/>
                    <a:pt x="368" y="797"/>
                  </a:cubicBezTo>
                  <a:cubicBezTo>
                    <a:pt x="309" y="757"/>
                    <a:pt x="309" y="757"/>
                    <a:pt x="309" y="757"/>
                  </a:cubicBezTo>
                  <a:cubicBezTo>
                    <a:pt x="299" y="750"/>
                    <a:pt x="285" y="752"/>
                    <a:pt x="278" y="762"/>
                  </a:cubicBezTo>
                  <a:cubicBezTo>
                    <a:pt x="278" y="762"/>
                    <a:pt x="278" y="762"/>
                    <a:pt x="278" y="762"/>
                  </a:cubicBezTo>
                  <a:cubicBezTo>
                    <a:pt x="271" y="772"/>
                    <a:pt x="274" y="786"/>
                    <a:pt x="284" y="793"/>
                  </a:cubicBezTo>
                  <a:cubicBezTo>
                    <a:pt x="343" y="833"/>
                    <a:pt x="343" y="833"/>
                    <a:pt x="343" y="833"/>
                  </a:cubicBezTo>
                  <a:cubicBezTo>
                    <a:pt x="353" y="840"/>
                    <a:pt x="366" y="838"/>
                    <a:pt x="373" y="828"/>
                  </a:cubicBezTo>
                  <a:close/>
                  <a:moveTo>
                    <a:pt x="231" y="730"/>
                  </a:moveTo>
                  <a:cubicBezTo>
                    <a:pt x="238" y="720"/>
                    <a:pt x="236" y="706"/>
                    <a:pt x="226" y="699"/>
                  </a:cubicBezTo>
                  <a:cubicBezTo>
                    <a:pt x="167" y="658"/>
                    <a:pt x="167" y="658"/>
                    <a:pt x="167" y="658"/>
                  </a:cubicBezTo>
                  <a:cubicBezTo>
                    <a:pt x="157" y="652"/>
                    <a:pt x="143" y="654"/>
                    <a:pt x="136" y="664"/>
                  </a:cubicBezTo>
                  <a:cubicBezTo>
                    <a:pt x="136" y="664"/>
                    <a:pt x="136" y="664"/>
                    <a:pt x="136" y="664"/>
                  </a:cubicBezTo>
                  <a:cubicBezTo>
                    <a:pt x="129" y="674"/>
                    <a:pt x="132" y="688"/>
                    <a:pt x="142" y="695"/>
                  </a:cubicBezTo>
                  <a:cubicBezTo>
                    <a:pt x="201" y="735"/>
                    <a:pt x="201" y="735"/>
                    <a:pt x="201" y="735"/>
                  </a:cubicBezTo>
                  <a:cubicBezTo>
                    <a:pt x="211" y="742"/>
                    <a:pt x="224" y="740"/>
                    <a:pt x="231" y="730"/>
                  </a:cubicBezTo>
                  <a:close/>
                  <a:moveTo>
                    <a:pt x="101" y="618"/>
                  </a:moveTo>
                  <a:cubicBezTo>
                    <a:pt x="108" y="608"/>
                    <a:pt x="106" y="595"/>
                    <a:pt x="96" y="588"/>
                  </a:cubicBezTo>
                  <a:cubicBezTo>
                    <a:pt x="37" y="547"/>
                    <a:pt x="37" y="547"/>
                    <a:pt x="37" y="547"/>
                  </a:cubicBezTo>
                  <a:cubicBezTo>
                    <a:pt x="27" y="540"/>
                    <a:pt x="13" y="543"/>
                    <a:pt x="6" y="553"/>
                  </a:cubicBezTo>
                  <a:cubicBezTo>
                    <a:pt x="6" y="553"/>
                    <a:pt x="6" y="553"/>
                    <a:pt x="6" y="553"/>
                  </a:cubicBezTo>
                  <a:cubicBezTo>
                    <a:pt x="0" y="563"/>
                    <a:pt x="2" y="576"/>
                    <a:pt x="12" y="583"/>
                  </a:cubicBezTo>
                  <a:cubicBezTo>
                    <a:pt x="71" y="624"/>
                    <a:pt x="71" y="624"/>
                    <a:pt x="71" y="624"/>
                  </a:cubicBezTo>
                  <a:cubicBezTo>
                    <a:pt x="81" y="631"/>
                    <a:pt x="95" y="628"/>
                    <a:pt x="101" y="618"/>
                  </a:cubicBezTo>
                  <a:close/>
                  <a:moveTo>
                    <a:pt x="223" y="498"/>
                  </a:moveTo>
                  <a:cubicBezTo>
                    <a:pt x="221" y="487"/>
                    <a:pt x="209" y="479"/>
                    <a:pt x="197" y="481"/>
                  </a:cubicBezTo>
                  <a:cubicBezTo>
                    <a:pt x="127" y="496"/>
                    <a:pt x="127" y="496"/>
                    <a:pt x="127" y="496"/>
                  </a:cubicBezTo>
                  <a:cubicBezTo>
                    <a:pt x="116" y="499"/>
                    <a:pt x="108" y="510"/>
                    <a:pt x="110" y="522"/>
                  </a:cubicBezTo>
                  <a:cubicBezTo>
                    <a:pt x="110" y="522"/>
                    <a:pt x="110" y="522"/>
                    <a:pt x="110" y="522"/>
                  </a:cubicBezTo>
                  <a:cubicBezTo>
                    <a:pt x="113" y="534"/>
                    <a:pt x="125" y="542"/>
                    <a:pt x="136" y="539"/>
                  </a:cubicBezTo>
                  <a:cubicBezTo>
                    <a:pt x="206" y="524"/>
                    <a:pt x="206" y="524"/>
                    <a:pt x="206" y="524"/>
                  </a:cubicBezTo>
                  <a:cubicBezTo>
                    <a:pt x="218" y="522"/>
                    <a:pt x="226" y="510"/>
                    <a:pt x="223" y="498"/>
                  </a:cubicBezTo>
                  <a:close/>
                  <a:moveTo>
                    <a:pt x="390" y="461"/>
                  </a:moveTo>
                  <a:cubicBezTo>
                    <a:pt x="388" y="450"/>
                    <a:pt x="376" y="442"/>
                    <a:pt x="364" y="444"/>
                  </a:cubicBezTo>
                  <a:cubicBezTo>
                    <a:pt x="294" y="459"/>
                    <a:pt x="294" y="459"/>
                    <a:pt x="294" y="459"/>
                  </a:cubicBezTo>
                  <a:cubicBezTo>
                    <a:pt x="282" y="462"/>
                    <a:pt x="275" y="473"/>
                    <a:pt x="277" y="485"/>
                  </a:cubicBezTo>
                  <a:cubicBezTo>
                    <a:pt x="277" y="485"/>
                    <a:pt x="277" y="485"/>
                    <a:pt x="277" y="485"/>
                  </a:cubicBezTo>
                  <a:cubicBezTo>
                    <a:pt x="280" y="497"/>
                    <a:pt x="292" y="505"/>
                    <a:pt x="303" y="502"/>
                  </a:cubicBezTo>
                  <a:cubicBezTo>
                    <a:pt x="373" y="487"/>
                    <a:pt x="373" y="487"/>
                    <a:pt x="373" y="487"/>
                  </a:cubicBezTo>
                  <a:cubicBezTo>
                    <a:pt x="385" y="485"/>
                    <a:pt x="393" y="473"/>
                    <a:pt x="390" y="461"/>
                  </a:cubicBezTo>
                  <a:close/>
                  <a:moveTo>
                    <a:pt x="482" y="338"/>
                  </a:moveTo>
                  <a:cubicBezTo>
                    <a:pt x="471" y="334"/>
                    <a:pt x="458" y="340"/>
                    <a:pt x="454" y="351"/>
                  </a:cubicBezTo>
                  <a:cubicBezTo>
                    <a:pt x="429" y="418"/>
                    <a:pt x="429" y="418"/>
                    <a:pt x="429" y="418"/>
                  </a:cubicBezTo>
                  <a:cubicBezTo>
                    <a:pt x="425" y="430"/>
                    <a:pt x="430" y="442"/>
                    <a:pt x="442" y="446"/>
                  </a:cubicBezTo>
                  <a:cubicBezTo>
                    <a:pt x="442" y="446"/>
                    <a:pt x="442" y="446"/>
                    <a:pt x="442" y="446"/>
                  </a:cubicBezTo>
                  <a:cubicBezTo>
                    <a:pt x="453" y="451"/>
                    <a:pt x="466" y="445"/>
                    <a:pt x="470" y="434"/>
                  </a:cubicBezTo>
                  <a:cubicBezTo>
                    <a:pt x="495" y="367"/>
                    <a:pt x="495" y="367"/>
                    <a:pt x="495" y="367"/>
                  </a:cubicBezTo>
                  <a:cubicBezTo>
                    <a:pt x="499" y="355"/>
                    <a:pt x="493" y="343"/>
                    <a:pt x="482" y="338"/>
                  </a:cubicBezTo>
                  <a:close/>
                  <a:moveTo>
                    <a:pt x="534" y="188"/>
                  </a:moveTo>
                  <a:cubicBezTo>
                    <a:pt x="523" y="184"/>
                    <a:pt x="510" y="189"/>
                    <a:pt x="506" y="201"/>
                  </a:cubicBezTo>
                  <a:cubicBezTo>
                    <a:pt x="481" y="268"/>
                    <a:pt x="481" y="268"/>
                    <a:pt x="481" y="268"/>
                  </a:cubicBezTo>
                  <a:cubicBezTo>
                    <a:pt x="476" y="279"/>
                    <a:pt x="482" y="292"/>
                    <a:pt x="494" y="296"/>
                  </a:cubicBezTo>
                  <a:cubicBezTo>
                    <a:pt x="494" y="296"/>
                    <a:pt x="494" y="296"/>
                    <a:pt x="494" y="296"/>
                  </a:cubicBezTo>
                  <a:cubicBezTo>
                    <a:pt x="505" y="300"/>
                    <a:pt x="518" y="294"/>
                    <a:pt x="522" y="283"/>
                  </a:cubicBezTo>
                  <a:cubicBezTo>
                    <a:pt x="547" y="216"/>
                    <a:pt x="547" y="216"/>
                    <a:pt x="547" y="216"/>
                  </a:cubicBezTo>
                  <a:cubicBezTo>
                    <a:pt x="551" y="205"/>
                    <a:pt x="545" y="192"/>
                    <a:pt x="534" y="188"/>
                  </a:cubicBezTo>
                  <a:close/>
                  <a:moveTo>
                    <a:pt x="596" y="46"/>
                  </a:moveTo>
                  <a:cubicBezTo>
                    <a:pt x="585" y="41"/>
                    <a:pt x="572" y="47"/>
                    <a:pt x="568" y="59"/>
                  </a:cubicBezTo>
                  <a:cubicBezTo>
                    <a:pt x="543" y="126"/>
                    <a:pt x="543" y="126"/>
                    <a:pt x="543" y="126"/>
                  </a:cubicBezTo>
                  <a:cubicBezTo>
                    <a:pt x="538" y="137"/>
                    <a:pt x="544" y="150"/>
                    <a:pt x="556" y="154"/>
                  </a:cubicBezTo>
                  <a:cubicBezTo>
                    <a:pt x="556" y="154"/>
                    <a:pt x="556" y="154"/>
                    <a:pt x="556" y="154"/>
                  </a:cubicBezTo>
                  <a:cubicBezTo>
                    <a:pt x="567" y="158"/>
                    <a:pt x="580" y="152"/>
                    <a:pt x="584" y="141"/>
                  </a:cubicBezTo>
                  <a:cubicBezTo>
                    <a:pt x="609" y="74"/>
                    <a:pt x="609" y="74"/>
                    <a:pt x="609" y="74"/>
                  </a:cubicBezTo>
                  <a:cubicBezTo>
                    <a:pt x="613" y="63"/>
                    <a:pt x="607" y="50"/>
                    <a:pt x="596" y="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3" name="Freeform 363"/>
            <p:cNvSpPr>
              <a:spLocks noEditPoints="1"/>
            </p:cNvSpPr>
            <p:nvPr/>
          </p:nvSpPr>
          <p:spPr bwMode="auto">
            <a:xfrm>
              <a:off x="3308" y="-933"/>
              <a:ext cx="423" cy="2713"/>
            </a:xfrm>
            <a:custGeom>
              <a:avLst/>
              <a:gdLst>
                <a:gd name="T0" fmla="*/ 1081 w 1135"/>
                <a:gd name="T1" fmla="*/ 6908 h 7282"/>
                <a:gd name="T2" fmla="*/ 1006 w 1135"/>
                <a:gd name="T3" fmla="*/ 6884 h 7282"/>
                <a:gd name="T4" fmla="*/ 552 w 1135"/>
                <a:gd name="T5" fmla="*/ 7212 h 7282"/>
                <a:gd name="T6" fmla="*/ 552 w 1135"/>
                <a:gd name="T7" fmla="*/ 0 h 7282"/>
                <a:gd name="T8" fmla="*/ 525 w 1135"/>
                <a:gd name="T9" fmla="*/ 0 h 7282"/>
                <a:gd name="T10" fmla="*/ 530 w 1135"/>
                <a:gd name="T11" fmla="*/ 7203 h 7282"/>
                <a:gd name="T12" fmla="*/ 182 w 1135"/>
                <a:gd name="T13" fmla="*/ 6794 h 7282"/>
                <a:gd name="T14" fmla="*/ 82 w 1135"/>
                <a:gd name="T15" fmla="*/ 6825 h 7282"/>
                <a:gd name="T16" fmla="*/ 5 w 1135"/>
                <a:gd name="T17" fmla="*/ 6950 h 7282"/>
                <a:gd name="T18" fmla="*/ 518 w 1135"/>
                <a:gd name="T19" fmla="*/ 7244 h 7282"/>
                <a:gd name="T20" fmla="*/ 568 w 1135"/>
                <a:gd name="T21" fmla="*/ 7257 h 7282"/>
                <a:gd name="T22" fmla="*/ 1113 w 1135"/>
                <a:gd name="T23" fmla="*/ 7061 h 7282"/>
                <a:gd name="T24" fmla="*/ 1081 w 1135"/>
                <a:gd name="T25" fmla="*/ 6908 h 7282"/>
                <a:gd name="T26" fmla="*/ 15 w 1135"/>
                <a:gd name="T27" fmla="*/ 6936 h 7282"/>
                <a:gd name="T28" fmla="*/ 85 w 1135"/>
                <a:gd name="T29" fmla="*/ 6827 h 7282"/>
                <a:gd name="T30" fmla="*/ 177 w 1135"/>
                <a:gd name="T31" fmla="*/ 6798 h 7282"/>
                <a:gd name="T32" fmla="*/ 532 w 1135"/>
                <a:gd name="T33" fmla="*/ 7227 h 7282"/>
                <a:gd name="T34" fmla="*/ 15 w 1135"/>
                <a:gd name="T35" fmla="*/ 6936 h 7282"/>
                <a:gd name="T36" fmla="*/ 1106 w 1135"/>
                <a:gd name="T37" fmla="*/ 7046 h 7282"/>
                <a:gd name="T38" fmla="*/ 551 w 1135"/>
                <a:gd name="T39" fmla="*/ 7230 h 7282"/>
                <a:gd name="T40" fmla="*/ 1004 w 1135"/>
                <a:gd name="T41" fmla="*/ 6887 h 7282"/>
                <a:gd name="T42" fmla="*/ 1077 w 1135"/>
                <a:gd name="T43" fmla="*/ 6908 h 7282"/>
                <a:gd name="T44" fmla="*/ 1106 w 1135"/>
                <a:gd name="T45" fmla="*/ 7046 h 7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282">
                  <a:moveTo>
                    <a:pt x="1081" y="6908"/>
                  </a:moveTo>
                  <a:cubicBezTo>
                    <a:pt x="1062" y="6890"/>
                    <a:pt x="1031" y="6886"/>
                    <a:pt x="1006" y="6884"/>
                  </a:cubicBezTo>
                  <a:cubicBezTo>
                    <a:pt x="867" y="6872"/>
                    <a:pt x="601" y="7136"/>
                    <a:pt x="552" y="7212"/>
                  </a:cubicBezTo>
                  <a:cubicBezTo>
                    <a:pt x="552" y="0"/>
                    <a:pt x="552" y="0"/>
                    <a:pt x="552" y="0"/>
                  </a:cubicBezTo>
                  <a:cubicBezTo>
                    <a:pt x="525" y="0"/>
                    <a:pt x="525" y="0"/>
                    <a:pt x="525" y="0"/>
                  </a:cubicBezTo>
                  <a:cubicBezTo>
                    <a:pt x="530" y="7203"/>
                    <a:pt x="530" y="7203"/>
                    <a:pt x="530" y="7203"/>
                  </a:cubicBezTo>
                  <a:cubicBezTo>
                    <a:pt x="468" y="7077"/>
                    <a:pt x="395" y="6794"/>
                    <a:pt x="182" y="6794"/>
                  </a:cubicBezTo>
                  <a:cubicBezTo>
                    <a:pt x="147" y="6794"/>
                    <a:pt x="113" y="6805"/>
                    <a:pt x="82" y="6825"/>
                  </a:cubicBezTo>
                  <a:cubicBezTo>
                    <a:pt x="26" y="6863"/>
                    <a:pt x="0" y="6905"/>
                    <a:pt x="5" y="6950"/>
                  </a:cubicBezTo>
                  <a:cubicBezTo>
                    <a:pt x="22" y="7093"/>
                    <a:pt x="318" y="7194"/>
                    <a:pt x="518" y="7244"/>
                  </a:cubicBezTo>
                  <a:cubicBezTo>
                    <a:pt x="516" y="7245"/>
                    <a:pt x="545" y="7252"/>
                    <a:pt x="568" y="7257"/>
                  </a:cubicBezTo>
                  <a:cubicBezTo>
                    <a:pt x="799" y="7282"/>
                    <a:pt x="1080" y="7145"/>
                    <a:pt x="1113" y="7061"/>
                  </a:cubicBezTo>
                  <a:cubicBezTo>
                    <a:pt x="1135" y="7005"/>
                    <a:pt x="1124" y="6948"/>
                    <a:pt x="1081" y="6908"/>
                  </a:cubicBezTo>
                  <a:close/>
                  <a:moveTo>
                    <a:pt x="15" y="6936"/>
                  </a:moveTo>
                  <a:cubicBezTo>
                    <a:pt x="10" y="6898"/>
                    <a:pt x="34" y="6861"/>
                    <a:pt x="85" y="6827"/>
                  </a:cubicBezTo>
                  <a:cubicBezTo>
                    <a:pt x="114" y="6808"/>
                    <a:pt x="145" y="6798"/>
                    <a:pt x="177" y="6798"/>
                  </a:cubicBezTo>
                  <a:cubicBezTo>
                    <a:pt x="393" y="6798"/>
                    <a:pt x="482" y="7125"/>
                    <a:pt x="532" y="7227"/>
                  </a:cubicBezTo>
                  <a:cubicBezTo>
                    <a:pt x="431" y="7217"/>
                    <a:pt x="33" y="7094"/>
                    <a:pt x="15" y="6936"/>
                  </a:cubicBezTo>
                  <a:close/>
                  <a:moveTo>
                    <a:pt x="1106" y="7046"/>
                  </a:moveTo>
                  <a:cubicBezTo>
                    <a:pt x="1073" y="7131"/>
                    <a:pt x="790" y="7268"/>
                    <a:pt x="551" y="7230"/>
                  </a:cubicBezTo>
                  <a:cubicBezTo>
                    <a:pt x="594" y="7163"/>
                    <a:pt x="868" y="6877"/>
                    <a:pt x="1004" y="6887"/>
                  </a:cubicBezTo>
                  <a:cubicBezTo>
                    <a:pt x="1026" y="6889"/>
                    <a:pt x="1060" y="6892"/>
                    <a:pt x="1077" y="6908"/>
                  </a:cubicBezTo>
                  <a:cubicBezTo>
                    <a:pt x="1116" y="6945"/>
                    <a:pt x="1127" y="6994"/>
                    <a:pt x="1106" y="70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4" name="Oval 364"/>
            <p:cNvSpPr>
              <a:spLocks noChangeArrowheads="1"/>
            </p:cNvSpPr>
            <p:nvPr/>
          </p:nvSpPr>
          <p:spPr bwMode="auto">
            <a:xfrm>
              <a:off x="3502" y="1768"/>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395" name="Ornament"/>
          <p:cNvGrpSpPr>
            <a:grpSpLocks noChangeAspect="1"/>
          </p:cNvGrpSpPr>
          <p:nvPr/>
        </p:nvGrpSpPr>
        <p:grpSpPr bwMode="auto">
          <a:xfrm>
            <a:off x="578718" y="-1973343"/>
            <a:ext cx="821388" cy="5301397"/>
            <a:chOff x="1612" y="-452"/>
            <a:chExt cx="502" cy="3240"/>
          </a:xfrm>
        </p:grpSpPr>
        <p:sp>
          <p:nvSpPr>
            <p:cNvPr id="396" name="Oval 47"/>
            <p:cNvSpPr>
              <a:spLocks noChangeArrowheads="1"/>
            </p:cNvSpPr>
            <p:nvPr/>
          </p:nvSpPr>
          <p:spPr bwMode="auto">
            <a:xfrm>
              <a:off x="1612" y="2288"/>
              <a:ext cx="502" cy="500"/>
            </a:xfrm>
            <a:prstGeom prst="ellipse">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7" name="Oval 48"/>
            <p:cNvSpPr>
              <a:spLocks noChangeArrowheads="1"/>
            </p:cNvSpPr>
            <p:nvPr/>
          </p:nvSpPr>
          <p:spPr bwMode="auto">
            <a:xfrm>
              <a:off x="1668" y="2344"/>
              <a:ext cx="390" cy="388"/>
            </a:xfrm>
            <a:prstGeom prst="ellipse">
              <a:avLst/>
            </a:prstGeom>
            <a:solidFill>
              <a:schemeClr val="accent2"/>
            </a:solidFill>
            <a:ln w="9525" cap="flat">
              <a:solidFill>
                <a:srgbClr val="000000"/>
              </a:solidFill>
              <a:prstDash val="solid"/>
              <a:miter lim="800000"/>
            </a:ln>
          </p:spPr>
          <p:txBody>
            <a:bodyPr vert="horz" wrap="square" lIns="91440" tIns="45720" rIns="91440" bIns="45720" numCol="1" anchor="t" anchorCtr="0" compatLnSpc="1"/>
            <a:lstStyle/>
            <a:p>
              <a:endParaRPr lang="en-US"/>
            </a:p>
          </p:txBody>
        </p:sp>
        <p:sp>
          <p:nvSpPr>
            <p:cNvPr id="398" name="Freeform 49"/>
            <p:cNvSpPr>
              <a:spLocks noEditPoints="1"/>
            </p:cNvSpPr>
            <p:nvPr/>
          </p:nvSpPr>
          <p:spPr bwMode="auto">
            <a:xfrm>
              <a:off x="1664" y="-452"/>
              <a:ext cx="418" cy="2754"/>
            </a:xfrm>
            <a:custGeom>
              <a:avLst/>
              <a:gdLst>
                <a:gd name="T0" fmla="*/ 1081 w 1135"/>
                <a:gd name="T1" fmla="*/ 7119 h 7493"/>
                <a:gd name="T2" fmla="*/ 1006 w 1135"/>
                <a:gd name="T3" fmla="*/ 7095 h 7493"/>
                <a:gd name="T4" fmla="*/ 548 w 1135"/>
                <a:gd name="T5" fmla="*/ 7427 h 7493"/>
                <a:gd name="T6" fmla="*/ 547 w 1135"/>
                <a:gd name="T7" fmla="*/ 0 h 7493"/>
                <a:gd name="T8" fmla="*/ 531 w 1135"/>
                <a:gd name="T9" fmla="*/ 0 h 7493"/>
                <a:gd name="T10" fmla="*/ 533 w 1135"/>
                <a:gd name="T11" fmla="*/ 7419 h 7493"/>
                <a:gd name="T12" fmla="*/ 182 w 1135"/>
                <a:gd name="T13" fmla="*/ 7005 h 7493"/>
                <a:gd name="T14" fmla="*/ 82 w 1135"/>
                <a:gd name="T15" fmla="*/ 7036 h 7493"/>
                <a:gd name="T16" fmla="*/ 5 w 1135"/>
                <a:gd name="T17" fmla="*/ 7161 h 7493"/>
                <a:gd name="T18" fmla="*/ 518 w 1135"/>
                <a:gd name="T19" fmla="*/ 7455 h 7493"/>
                <a:gd name="T20" fmla="*/ 568 w 1135"/>
                <a:gd name="T21" fmla="*/ 7468 h 7493"/>
                <a:gd name="T22" fmla="*/ 1113 w 1135"/>
                <a:gd name="T23" fmla="*/ 7272 h 7493"/>
                <a:gd name="T24" fmla="*/ 1081 w 1135"/>
                <a:gd name="T25" fmla="*/ 7119 h 7493"/>
                <a:gd name="T26" fmla="*/ 15 w 1135"/>
                <a:gd name="T27" fmla="*/ 7147 h 7493"/>
                <a:gd name="T28" fmla="*/ 85 w 1135"/>
                <a:gd name="T29" fmla="*/ 7038 h 7493"/>
                <a:gd name="T30" fmla="*/ 177 w 1135"/>
                <a:gd name="T31" fmla="*/ 7009 h 7493"/>
                <a:gd name="T32" fmla="*/ 532 w 1135"/>
                <a:gd name="T33" fmla="*/ 7438 h 7493"/>
                <a:gd name="T34" fmla="*/ 15 w 1135"/>
                <a:gd name="T35" fmla="*/ 7147 h 7493"/>
                <a:gd name="T36" fmla="*/ 1106 w 1135"/>
                <a:gd name="T37" fmla="*/ 7257 h 7493"/>
                <a:gd name="T38" fmla="*/ 551 w 1135"/>
                <a:gd name="T39" fmla="*/ 7441 h 7493"/>
                <a:gd name="T40" fmla="*/ 1004 w 1135"/>
                <a:gd name="T41" fmla="*/ 7098 h 7493"/>
                <a:gd name="T42" fmla="*/ 1077 w 1135"/>
                <a:gd name="T43" fmla="*/ 7119 h 7493"/>
                <a:gd name="T44" fmla="*/ 1106 w 1135"/>
                <a:gd name="T45" fmla="*/ 7257 h 7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493">
                  <a:moveTo>
                    <a:pt x="1081" y="7119"/>
                  </a:moveTo>
                  <a:cubicBezTo>
                    <a:pt x="1062" y="7101"/>
                    <a:pt x="1031" y="7097"/>
                    <a:pt x="1006" y="7095"/>
                  </a:cubicBezTo>
                  <a:cubicBezTo>
                    <a:pt x="867" y="7083"/>
                    <a:pt x="597" y="7351"/>
                    <a:pt x="548" y="7427"/>
                  </a:cubicBezTo>
                  <a:cubicBezTo>
                    <a:pt x="547" y="0"/>
                    <a:pt x="547" y="0"/>
                    <a:pt x="547" y="0"/>
                  </a:cubicBezTo>
                  <a:cubicBezTo>
                    <a:pt x="531" y="0"/>
                    <a:pt x="531" y="0"/>
                    <a:pt x="531" y="0"/>
                  </a:cubicBezTo>
                  <a:cubicBezTo>
                    <a:pt x="533" y="7419"/>
                    <a:pt x="533" y="7419"/>
                    <a:pt x="533" y="7419"/>
                  </a:cubicBezTo>
                  <a:cubicBezTo>
                    <a:pt x="471" y="7294"/>
                    <a:pt x="395" y="7005"/>
                    <a:pt x="182" y="7005"/>
                  </a:cubicBezTo>
                  <a:cubicBezTo>
                    <a:pt x="147" y="7005"/>
                    <a:pt x="113" y="7016"/>
                    <a:pt x="82" y="7036"/>
                  </a:cubicBezTo>
                  <a:cubicBezTo>
                    <a:pt x="26" y="7074"/>
                    <a:pt x="0" y="7116"/>
                    <a:pt x="5" y="7161"/>
                  </a:cubicBezTo>
                  <a:cubicBezTo>
                    <a:pt x="22" y="7304"/>
                    <a:pt x="318" y="7405"/>
                    <a:pt x="518" y="7455"/>
                  </a:cubicBezTo>
                  <a:cubicBezTo>
                    <a:pt x="516" y="7456"/>
                    <a:pt x="545" y="7463"/>
                    <a:pt x="568" y="7468"/>
                  </a:cubicBezTo>
                  <a:cubicBezTo>
                    <a:pt x="799" y="7493"/>
                    <a:pt x="1080" y="7356"/>
                    <a:pt x="1113" y="7272"/>
                  </a:cubicBezTo>
                  <a:cubicBezTo>
                    <a:pt x="1135" y="7216"/>
                    <a:pt x="1124" y="7159"/>
                    <a:pt x="1081" y="7119"/>
                  </a:cubicBezTo>
                  <a:close/>
                  <a:moveTo>
                    <a:pt x="15" y="7147"/>
                  </a:moveTo>
                  <a:cubicBezTo>
                    <a:pt x="10" y="7109"/>
                    <a:pt x="34" y="7072"/>
                    <a:pt x="85" y="7038"/>
                  </a:cubicBezTo>
                  <a:cubicBezTo>
                    <a:pt x="114" y="7019"/>
                    <a:pt x="145" y="7009"/>
                    <a:pt x="177" y="7009"/>
                  </a:cubicBezTo>
                  <a:cubicBezTo>
                    <a:pt x="393" y="7009"/>
                    <a:pt x="482" y="7336"/>
                    <a:pt x="532" y="7438"/>
                  </a:cubicBezTo>
                  <a:cubicBezTo>
                    <a:pt x="431" y="7428"/>
                    <a:pt x="33" y="7305"/>
                    <a:pt x="15" y="7147"/>
                  </a:cubicBezTo>
                  <a:close/>
                  <a:moveTo>
                    <a:pt x="1106" y="7257"/>
                  </a:moveTo>
                  <a:cubicBezTo>
                    <a:pt x="1073" y="7342"/>
                    <a:pt x="790" y="7479"/>
                    <a:pt x="551" y="7441"/>
                  </a:cubicBezTo>
                  <a:cubicBezTo>
                    <a:pt x="594" y="7374"/>
                    <a:pt x="868" y="7088"/>
                    <a:pt x="1004" y="7098"/>
                  </a:cubicBezTo>
                  <a:cubicBezTo>
                    <a:pt x="1026" y="7100"/>
                    <a:pt x="1060" y="7103"/>
                    <a:pt x="1077" y="7119"/>
                  </a:cubicBezTo>
                  <a:cubicBezTo>
                    <a:pt x="1116" y="7156"/>
                    <a:pt x="1127" y="7205"/>
                    <a:pt x="1106" y="725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9" name="Oval 50"/>
            <p:cNvSpPr>
              <a:spLocks noChangeArrowheads="1"/>
            </p:cNvSpPr>
            <p:nvPr/>
          </p:nvSpPr>
          <p:spPr bwMode="auto">
            <a:xfrm>
              <a:off x="1855" y="2290"/>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0" name="Freeform 51"/>
            <p:cNvSpPr>
              <a:spLocks noEditPoints="1"/>
            </p:cNvSpPr>
            <p:nvPr/>
          </p:nvSpPr>
          <p:spPr bwMode="auto">
            <a:xfrm>
              <a:off x="1634" y="2310"/>
              <a:ext cx="457" cy="456"/>
            </a:xfrm>
            <a:custGeom>
              <a:avLst/>
              <a:gdLst>
                <a:gd name="T0" fmla="*/ 589 w 1238"/>
                <a:gd name="T1" fmla="*/ 43 h 1240"/>
                <a:gd name="T2" fmla="*/ 589 w 1238"/>
                <a:gd name="T3" fmla="*/ 0 h 1240"/>
                <a:gd name="T4" fmla="*/ 854 w 1238"/>
                <a:gd name="T5" fmla="*/ 62 h 1240"/>
                <a:gd name="T6" fmla="*/ 746 w 1238"/>
                <a:gd name="T7" fmla="*/ 30 h 1240"/>
                <a:gd name="T8" fmla="*/ 827 w 1238"/>
                <a:gd name="T9" fmla="*/ 76 h 1240"/>
                <a:gd name="T10" fmla="*/ 1121 w 1238"/>
                <a:gd name="T11" fmla="*/ 239 h 1240"/>
                <a:gd name="T12" fmla="*/ 1044 w 1238"/>
                <a:gd name="T13" fmla="*/ 186 h 1240"/>
                <a:gd name="T14" fmla="*/ 1120 w 1238"/>
                <a:gd name="T15" fmla="*/ 269 h 1240"/>
                <a:gd name="T16" fmla="*/ 1181 w 1238"/>
                <a:gd name="T17" fmla="*/ 328 h 1240"/>
                <a:gd name="T18" fmla="*/ 1140 w 1238"/>
                <a:gd name="T19" fmla="*/ 343 h 1240"/>
                <a:gd name="T20" fmla="*/ 1218 w 1238"/>
                <a:gd name="T21" fmla="*/ 584 h 1240"/>
                <a:gd name="T22" fmla="*/ 1200 w 1238"/>
                <a:gd name="T23" fmla="*/ 472 h 1240"/>
                <a:gd name="T24" fmla="*/ 1193 w 1238"/>
                <a:gd name="T25" fmla="*/ 566 h 1240"/>
                <a:gd name="T26" fmla="*/ 1230 w 1238"/>
                <a:gd name="T27" fmla="*/ 740 h 1240"/>
                <a:gd name="T28" fmla="*/ 1214 w 1238"/>
                <a:gd name="T29" fmla="*/ 648 h 1240"/>
                <a:gd name="T30" fmla="*/ 1208 w 1238"/>
                <a:gd name="T31" fmla="*/ 760 h 1240"/>
                <a:gd name="T32" fmla="*/ 1200 w 1238"/>
                <a:gd name="T33" fmla="*/ 848 h 1240"/>
                <a:gd name="T34" fmla="*/ 1161 w 1238"/>
                <a:gd name="T35" fmla="*/ 831 h 1240"/>
                <a:gd name="T36" fmla="*/ 1040 w 1238"/>
                <a:gd name="T37" fmla="*/ 1067 h 1240"/>
                <a:gd name="T38" fmla="*/ 1111 w 1238"/>
                <a:gd name="T39" fmla="*/ 979 h 1240"/>
                <a:gd name="T40" fmla="*/ 1037 w 1238"/>
                <a:gd name="T41" fmla="*/ 1037 h 1240"/>
                <a:gd name="T42" fmla="*/ 929 w 1238"/>
                <a:gd name="T43" fmla="*/ 1171 h 1240"/>
                <a:gd name="T44" fmla="*/ 998 w 1238"/>
                <a:gd name="T45" fmla="*/ 1107 h 1240"/>
                <a:gd name="T46" fmla="*/ 900 w 1238"/>
                <a:gd name="T47" fmla="*/ 1163 h 1240"/>
                <a:gd name="T48" fmla="*/ 825 w 1238"/>
                <a:gd name="T49" fmla="*/ 1212 h 1240"/>
                <a:gd name="T50" fmla="*/ 815 w 1238"/>
                <a:gd name="T51" fmla="*/ 1170 h 1240"/>
                <a:gd name="T52" fmla="*/ 558 w 1238"/>
                <a:gd name="T53" fmla="*/ 1218 h 1240"/>
                <a:gd name="T54" fmla="*/ 671 w 1238"/>
                <a:gd name="T55" fmla="*/ 1218 h 1240"/>
                <a:gd name="T56" fmla="*/ 579 w 1238"/>
                <a:gd name="T57" fmla="*/ 1197 h 1240"/>
                <a:gd name="T58" fmla="*/ 992 w 1238"/>
                <a:gd name="T59" fmla="*/ 116 h 1240"/>
                <a:gd name="T60" fmla="*/ 905 w 1238"/>
                <a:gd name="T61" fmla="*/ 81 h 1240"/>
                <a:gd name="T62" fmla="*/ 998 w 1238"/>
                <a:gd name="T63" fmla="*/ 146 h 1240"/>
                <a:gd name="T64" fmla="*/ 467 w 1238"/>
                <a:gd name="T65" fmla="*/ 1233 h 1240"/>
                <a:gd name="T66" fmla="*/ 479 w 1238"/>
                <a:gd name="T67" fmla="*/ 1192 h 1240"/>
                <a:gd name="T68" fmla="*/ 119 w 1238"/>
                <a:gd name="T69" fmla="*/ 981 h 1240"/>
                <a:gd name="T70" fmla="*/ 195 w 1238"/>
                <a:gd name="T71" fmla="*/ 1063 h 1240"/>
                <a:gd name="T72" fmla="*/ 149 w 1238"/>
                <a:gd name="T73" fmla="*/ 982 h 1240"/>
                <a:gd name="T74" fmla="*/ 34 w 1238"/>
                <a:gd name="T75" fmla="*/ 856 h 1240"/>
                <a:gd name="T76" fmla="*/ 86 w 1238"/>
                <a:gd name="T77" fmla="*/ 934 h 1240"/>
                <a:gd name="T78" fmla="*/ 46 w 1238"/>
                <a:gd name="T79" fmla="*/ 828 h 1240"/>
                <a:gd name="T80" fmla="*/ 13 w 1238"/>
                <a:gd name="T81" fmla="*/ 760 h 1240"/>
                <a:gd name="T82" fmla="*/ 56 w 1238"/>
                <a:gd name="T83" fmla="*/ 753 h 1240"/>
                <a:gd name="T84" fmla="*/ 29 w 1238"/>
                <a:gd name="T85" fmla="*/ 490 h 1240"/>
                <a:gd name="T86" fmla="*/ 24 w 1238"/>
                <a:gd name="T87" fmla="*/ 602 h 1240"/>
                <a:gd name="T88" fmla="*/ 50 w 1238"/>
                <a:gd name="T89" fmla="*/ 512 h 1240"/>
                <a:gd name="T90" fmla="*/ 63 w 1238"/>
                <a:gd name="T91" fmla="*/ 338 h 1240"/>
                <a:gd name="T92" fmla="*/ 49 w 1238"/>
                <a:gd name="T93" fmla="*/ 430 h 1240"/>
                <a:gd name="T94" fmla="*/ 91 w 1238"/>
                <a:gd name="T95" fmla="*/ 326 h 1240"/>
                <a:gd name="T96" fmla="*/ 122 w 1238"/>
                <a:gd name="T97" fmla="*/ 241 h 1240"/>
                <a:gd name="T98" fmla="*/ 156 w 1238"/>
                <a:gd name="T99" fmla="*/ 268 h 1240"/>
                <a:gd name="T100" fmla="*/ 336 w 1238"/>
                <a:gd name="T101" fmla="*/ 86 h 1240"/>
                <a:gd name="T102" fmla="*/ 239 w 1238"/>
                <a:gd name="T103" fmla="*/ 143 h 1240"/>
                <a:gd name="T104" fmla="*/ 328 w 1238"/>
                <a:gd name="T105" fmla="*/ 115 h 1240"/>
                <a:gd name="T106" fmla="*/ 479 w 1238"/>
                <a:gd name="T107" fmla="*/ 21 h 1240"/>
                <a:gd name="T108" fmla="*/ 396 w 1238"/>
                <a:gd name="T109" fmla="*/ 63 h 1240"/>
                <a:gd name="T110" fmla="*/ 505 w 1238"/>
                <a:gd name="T111" fmla="*/ 36 h 1240"/>
                <a:gd name="T112" fmla="*/ 305 w 1238"/>
                <a:gd name="T113" fmla="*/ 1173 h 1240"/>
                <a:gd name="T114" fmla="*/ 329 w 1238"/>
                <a:gd name="T115" fmla="*/ 1138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8" h="1240">
                  <a:moveTo>
                    <a:pt x="681" y="21"/>
                  </a:moveTo>
                  <a:cubicBezTo>
                    <a:pt x="681" y="33"/>
                    <a:pt x="671" y="43"/>
                    <a:pt x="659" y="43"/>
                  </a:cubicBezTo>
                  <a:cubicBezTo>
                    <a:pt x="589" y="43"/>
                    <a:pt x="589" y="43"/>
                    <a:pt x="589" y="43"/>
                  </a:cubicBezTo>
                  <a:cubicBezTo>
                    <a:pt x="578" y="43"/>
                    <a:pt x="568" y="33"/>
                    <a:pt x="568" y="21"/>
                  </a:cubicBezTo>
                  <a:cubicBezTo>
                    <a:pt x="568" y="21"/>
                    <a:pt x="568" y="21"/>
                    <a:pt x="568" y="21"/>
                  </a:cubicBezTo>
                  <a:cubicBezTo>
                    <a:pt x="568" y="9"/>
                    <a:pt x="578" y="0"/>
                    <a:pt x="589" y="0"/>
                  </a:cubicBezTo>
                  <a:cubicBezTo>
                    <a:pt x="659" y="0"/>
                    <a:pt x="659" y="0"/>
                    <a:pt x="659" y="0"/>
                  </a:cubicBezTo>
                  <a:cubicBezTo>
                    <a:pt x="671" y="0"/>
                    <a:pt x="681" y="9"/>
                    <a:pt x="681" y="21"/>
                  </a:cubicBezTo>
                  <a:close/>
                  <a:moveTo>
                    <a:pt x="854" y="62"/>
                  </a:moveTo>
                  <a:cubicBezTo>
                    <a:pt x="857" y="51"/>
                    <a:pt x="851" y="39"/>
                    <a:pt x="840" y="35"/>
                  </a:cubicBezTo>
                  <a:cubicBezTo>
                    <a:pt x="840" y="35"/>
                    <a:pt x="840" y="35"/>
                    <a:pt x="772" y="16"/>
                  </a:cubicBezTo>
                  <a:cubicBezTo>
                    <a:pt x="761" y="12"/>
                    <a:pt x="749" y="19"/>
                    <a:pt x="746" y="30"/>
                  </a:cubicBezTo>
                  <a:cubicBezTo>
                    <a:pt x="746" y="30"/>
                    <a:pt x="746" y="30"/>
                    <a:pt x="746" y="30"/>
                  </a:cubicBezTo>
                  <a:cubicBezTo>
                    <a:pt x="742" y="42"/>
                    <a:pt x="749" y="54"/>
                    <a:pt x="760" y="57"/>
                  </a:cubicBezTo>
                  <a:cubicBezTo>
                    <a:pt x="760" y="57"/>
                    <a:pt x="760" y="57"/>
                    <a:pt x="827" y="76"/>
                  </a:cubicBezTo>
                  <a:cubicBezTo>
                    <a:pt x="839" y="80"/>
                    <a:pt x="851" y="73"/>
                    <a:pt x="854" y="62"/>
                  </a:cubicBezTo>
                  <a:close/>
                  <a:moveTo>
                    <a:pt x="1120" y="269"/>
                  </a:moveTo>
                  <a:cubicBezTo>
                    <a:pt x="1129" y="261"/>
                    <a:pt x="1129" y="248"/>
                    <a:pt x="1121" y="239"/>
                  </a:cubicBezTo>
                  <a:cubicBezTo>
                    <a:pt x="1121" y="239"/>
                    <a:pt x="1121" y="239"/>
                    <a:pt x="1074" y="187"/>
                  </a:cubicBezTo>
                  <a:cubicBezTo>
                    <a:pt x="1066" y="179"/>
                    <a:pt x="1052" y="178"/>
                    <a:pt x="1044" y="186"/>
                  </a:cubicBezTo>
                  <a:cubicBezTo>
                    <a:pt x="1044" y="186"/>
                    <a:pt x="1044" y="186"/>
                    <a:pt x="1044" y="186"/>
                  </a:cubicBezTo>
                  <a:cubicBezTo>
                    <a:pt x="1035" y="194"/>
                    <a:pt x="1034" y="208"/>
                    <a:pt x="1042" y="217"/>
                  </a:cubicBezTo>
                  <a:cubicBezTo>
                    <a:pt x="1042" y="217"/>
                    <a:pt x="1042" y="217"/>
                    <a:pt x="1090" y="268"/>
                  </a:cubicBezTo>
                  <a:cubicBezTo>
                    <a:pt x="1098" y="277"/>
                    <a:pt x="1111" y="277"/>
                    <a:pt x="1120" y="269"/>
                  </a:cubicBezTo>
                  <a:close/>
                  <a:moveTo>
                    <a:pt x="1192" y="422"/>
                  </a:moveTo>
                  <a:cubicBezTo>
                    <a:pt x="1203" y="418"/>
                    <a:pt x="1209" y="405"/>
                    <a:pt x="1205" y="394"/>
                  </a:cubicBezTo>
                  <a:cubicBezTo>
                    <a:pt x="1205" y="394"/>
                    <a:pt x="1205" y="394"/>
                    <a:pt x="1181" y="328"/>
                  </a:cubicBezTo>
                  <a:cubicBezTo>
                    <a:pt x="1176" y="317"/>
                    <a:pt x="1164" y="312"/>
                    <a:pt x="1153" y="316"/>
                  </a:cubicBezTo>
                  <a:cubicBezTo>
                    <a:pt x="1153" y="316"/>
                    <a:pt x="1153" y="316"/>
                    <a:pt x="1153" y="316"/>
                  </a:cubicBezTo>
                  <a:cubicBezTo>
                    <a:pt x="1142" y="320"/>
                    <a:pt x="1136" y="332"/>
                    <a:pt x="1140" y="343"/>
                  </a:cubicBezTo>
                  <a:cubicBezTo>
                    <a:pt x="1140" y="343"/>
                    <a:pt x="1140" y="343"/>
                    <a:pt x="1165" y="409"/>
                  </a:cubicBezTo>
                  <a:cubicBezTo>
                    <a:pt x="1169" y="420"/>
                    <a:pt x="1181" y="426"/>
                    <a:pt x="1192" y="422"/>
                  </a:cubicBezTo>
                  <a:close/>
                  <a:moveTo>
                    <a:pt x="1218" y="584"/>
                  </a:moveTo>
                  <a:cubicBezTo>
                    <a:pt x="1230" y="582"/>
                    <a:pt x="1238" y="571"/>
                    <a:pt x="1236" y="559"/>
                  </a:cubicBezTo>
                  <a:cubicBezTo>
                    <a:pt x="1236" y="559"/>
                    <a:pt x="1236" y="559"/>
                    <a:pt x="1225" y="490"/>
                  </a:cubicBezTo>
                  <a:cubicBezTo>
                    <a:pt x="1223" y="478"/>
                    <a:pt x="1212" y="470"/>
                    <a:pt x="1200" y="472"/>
                  </a:cubicBezTo>
                  <a:cubicBezTo>
                    <a:pt x="1200" y="472"/>
                    <a:pt x="1200" y="472"/>
                    <a:pt x="1200" y="472"/>
                  </a:cubicBezTo>
                  <a:cubicBezTo>
                    <a:pt x="1189" y="474"/>
                    <a:pt x="1181" y="485"/>
                    <a:pt x="1182" y="497"/>
                  </a:cubicBezTo>
                  <a:cubicBezTo>
                    <a:pt x="1182" y="497"/>
                    <a:pt x="1182" y="497"/>
                    <a:pt x="1193" y="566"/>
                  </a:cubicBezTo>
                  <a:cubicBezTo>
                    <a:pt x="1195" y="578"/>
                    <a:pt x="1206" y="585"/>
                    <a:pt x="1218" y="584"/>
                  </a:cubicBezTo>
                  <a:close/>
                  <a:moveTo>
                    <a:pt x="1208" y="760"/>
                  </a:moveTo>
                  <a:cubicBezTo>
                    <a:pt x="1220" y="761"/>
                    <a:pt x="1230" y="752"/>
                    <a:pt x="1230" y="740"/>
                  </a:cubicBezTo>
                  <a:cubicBezTo>
                    <a:pt x="1230" y="740"/>
                    <a:pt x="1230" y="740"/>
                    <a:pt x="1234" y="670"/>
                  </a:cubicBezTo>
                  <a:cubicBezTo>
                    <a:pt x="1235" y="658"/>
                    <a:pt x="1226" y="648"/>
                    <a:pt x="1214" y="648"/>
                  </a:cubicBezTo>
                  <a:cubicBezTo>
                    <a:pt x="1214" y="648"/>
                    <a:pt x="1214" y="648"/>
                    <a:pt x="1214" y="648"/>
                  </a:cubicBezTo>
                  <a:cubicBezTo>
                    <a:pt x="1202" y="647"/>
                    <a:pt x="1192" y="656"/>
                    <a:pt x="1191" y="668"/>
                  </a:cubicBezTo>
                  <a:cubicBezTo>
                    <a:pt x="1191" y="668"/>
                    <a:pt x="1191" y="668"/>
                    <a:pt x="1188" y="738"/>
                  </a:cubicBezTo>
                  <a:cubicBezTo>
                    <a:pt x="1187" y="750"/>
                    <a:pt x="1196" y="760"/>
                    <a:pt x="1208" y="760"/>
                  </a:cubicBezTo>
                  <a:close/>
                  <a:moveTo>
                    <a:pt x="1146" y="924"/>
                  </a:moveTo>
                  <a:cubicBezTo>
                    <a:pt x="1157" y="929"/>
                    <a:pt x="1169" y="923"/>
                    <a:pt x="1174" y="912"/>
                  </a:cubicBezTo>
                  <a:cubicBezTo>
                    <a:pt x="1174" y="912"/>
                    <a:pt x="1174" y="912"/>
                    <a:pt x="1200" y="848"/>
                  </a:cubicBezTo>
                  <a:cubicBezTo>
                    <a:pt x="1205" y="837"/>
                    <a:pt x="1200" y="824"/>
                    <a:pt x="1189" y="820"/>
                  </a:cubicBezTo>
                  <a:cubicBezTo>
                    <a:pt x="1189" y="820"/>
                    <a:pt x="1189" y="820"/>
                    <a:pt x="1189" y="820"/>
                  </a:cubicBezTo>
                  <a:cubicBezTo>
                    <a:pt x="1178" y="815"/>
                    <a:pt x="1165" y="820"/>
                    <a:pt x="1161" y="831"/>
                  </a:cubicBezTo>
                  <a:cubicBezTo>
                    <a:pt x="1161" y="831"/>
                    <a:pt x="1161" y="831"/>
                    <a:pt x="1134" y="896"/>
                  </a:cubicBezTo>
                  <a:cubicBezTo>
                    <a:pt x="1129" y="907"/>
                    <a:pt x="1135" y="919"/>
                    <a:pt x="1146" y="924"/>
                  </a:cubicBezTo>
                  <a:close/>
                  <a:moveTo>
                    <a:pt x="1040" y="1067"/>
                  </a:moveTo>
                  <a:cubicBezTo>
                    <a:pt x="1050" y="1074"/>
                    <a:pt x="1063" y="1073"/>
                    <a:pt x="1070" y="1064"/>
                  </a:cubicBezTo>
                  <a:cubicBezTo>
                    <a:pt x="1070" y="1064"/>
                    <a:pt x="1070" y="1064"/>
                    <a:pt x="1114" y="1009"/>
                  </a:cubicBezTo>
                  <a:cubicBezTo>
                    <a:pt x="1122" y="1000"/>
                    <a:pt x="1120" y="986"/>
                    <a:pt x="1111" y="979"/>
                  </a:cubicBezTo>
                  <a:cubicBezTo>
                    <a:pt x="1111" y="979"/>
                    <a:pt x="1111" y="979"/>
                    <a:pt x="1111" y="979"/>
                  </a:cubicBezTo>
                  <a:cubicBezTo>
                    <a:pt x="1102" y="971"/>
                    <a:pt x="1088" y="973"/>
                    <a:pt x="1081" y="982"/>
                  </a:cubicBezTo>
                  <a:cubicBezTo>
                    <a:pt x="1081" y="982"/>
                    <a:pt x="1081" y="982"/>
                    <a:pt x="1037" y="1037"/>
                  </a:cubicBezTo>
                  <a:cubicBezTo>
                    <a:pt x="1030" y="1046"/>
                    <a:pt x="1031" y="1059"/>
                    <a:pt x="1040" y="1067"/>
                  </a:cubicBezTo>
                  <a:close/>
                  <a:moveTo>
                    <a:pt x="900" y="1163"/>
                  </a:moveTo>
                  <a:cubicBezTo>
                    <a:pt x="906" y="1173"/>
                    <a:pt x="919" y="1177"/>
                    <a:pt x="929" y="1171"/>
                  </a:cubicBezTo>
                  <a:cubicBezTo>
                    <a:pt x="929" y="1171"/>
                    <a:pt x="929" y="1171"/>
                    <a:pt x="990" y="1136"/>
                  </a:cubicBezTo>
                  <a:cubicBezTo>
                    <a:pt x="1000" y="1130"/>
                    <a:pt x="1004" y="1117"/>
                    <a:pt x="998" y="1107"/>
                  </a:cubicBezTo>
                  <a:cubicBezTo>
                    <a:pt x="998" y="1107"/>
                    <a:pt x="998" y="1107"/>
                    <a:pt x="998" y="1107"/>
                  </a:cubicBezTo>
                  <a:cubicBezTo>
                    <a:pt x="992" y="1097"/>
                    <a:pt x="979" y="1093"/>
                    <a:pt x="968" y="1099"/>
                  </a:cubicBezTo>
                  <a:cubicBezTo>
                    <a:pt x="968" y="1099"/>
                    <a:pt x="968" y="1099"/>
                    <a:pt x="908" y="1134"/>
                  </a:cubicBezTo>
                  <a:cubicBezTo>
                    <a:pt x="898" y="1140"/>
                    <a:pt x="894" y="1153"/>
                    <a:pt x="900" y="1163"/>
                  </a:cubicBezTo>
                  <a:close/>
                  <a:moveTo>
                    <a:pt x="731" y="1212"/>
                  </a:moveTo>
                  <a:cubicBezTo>
                    <a:pt x="734" y="1224"/>
                    <a:pt x="745" y="1231"/>
                    <a:pt x="757" y="1228"/>
                  </a:cubicBezTo>
                  <a:cubicBezTo>
                    <a:pt x="757" y="1228"/>
                    <a:pt x="757" y="1228"/>
                    <a:pt x="825" y="1212"/>
                  </a:cubicBezTo>
                  <a:cubicBezTo>
                    <a:pt x="836" y="1209"/>
                    <a:pt x="843" y="1197"/>
                    <a:pt x="841" y="1186"/>
                  </a:cubicBezTo>
                  <a:cubicBezTo>
                    <a:pt x="841" y="1186"/>
                    <a:pt x="841" y="1186"/>
                    <a:pt x="841" y="1186"/>
                  </a:cubicBezTo>
                  <a:cubicBezTo>
                    <a:pt x="838" y="1174"/>
                    <a:pt x="826" y="1167"/>
                    <a:pt x="815" y="1170"/>
                  </a:cubicBezTo>
                  <a:cubicBezTo>
                    <a:pt x="815" y="1170"/>
                    <a:pt x="815" y="1170"/>
                    <a:pt x="747" y="1187"/>
                  </a:cubicBezTo>
                  <a:cubicBezTo>
                    <a:pt x="735" y="1189"/>
                    <a:pt x="728" y="1201"/>
                    <a:pt x="731" y="1212"/>
                  </a:cubicBezTo>
                  <a:close/>
                  <a:moveTo>
                    <a:pt x="558" y="1218"/>
                  </a:moveTo>
                  <a:cubicBezTo>
                    <a:pt x="558" y="1230"/>
                    <a:pt x="568" y="1240"/>
                    <a:pt x="579" y="1240"/>
                  </a:cubicBezTo>
                  <a:cubicBezTo>
                    <a:pt x="579" y="1240"/>
                    <a:pt x="579" y="1240"/>
                    <a:pt x="649" y="1239"/>
                  </a:cubicBezTo>
                  <a:cubicBezTo>
                    <a:pt x="661" y="1239"/>
                    <a:pt x="671" y="1230"/>
                    <a:pt x="671" y="1218"/>
                  </a:cubicBezTo>
                  <a:cubicBezTo>
                    <a:pt x="671" y="1218"/>
                    <a:pt x="671" y="1218"/>
                    <a:pt x="671" y="1218"/>
                  </a:cubicBezTo>
                  <a:cubicBezTo>
                    <a:pt x="671" y="1206"/>
                    <a:pt x="661" y="1197"/>
                    <a:pt x="649" y="1197"/>
                  </a:cubicBezTo>
                  <a:cubicBezTo>
                    <a:pt x="649" y="1197"/>
                    <a:pt x="649" y="1197"/>
                    <a:pt x="579" y="1197"/>
                  </a:cubicBezTo>
                  <a:cubicBezTo>
                    <a:pt x="568" y="1197"/>
                    <a:pt x="558" y="1206"/>
                    <a:pt x="558" y="1218"/>
                  </a:cubicBezTo>
                  <a:close/>
                  <a:moveTo>
                    <a:pt x="998" y="146"/>
                  </a:moveTo>
                  <a:cubicBezTo>
                    <a:pt x="1004" y="136"/>
                    <a:pt x="1002" y="123"/>
                    <a:pt x="992" y="116"/>
                  </a:cubicBezTo>
                  <a:cubicBezTo>
                    <a:pt x="992" y="116"/>
                    <a:pt x="992" y="116"/>
                    <a:pt x="935" y="76"/>
                  </a:cubicBezTo>
                  <a:cubicBezTo>
                    <a:pt x="925" y="69"/>
                    <a:pt x="912" y="72"/>
                    <a:pt x="905" y="81"/>
                  </a:cubicBezTo>
                  <a:cubicBezTo>
                    <a:pt x="905" y="81"/>
                    <a:pt x="905" y="81"/>
                    <a:pt x="905" y="81"/>
                  </a:cubicBezTo>
                  <a:cubicBezTo>
                    <a:pt x="898" y="91"/>
                    <a:pt x="901" y="104"/>
                    <a:pt x="910" y="111"/>
                  </a:cubicBezTo>
                  <a:cubicBezTo>
                    <a:pt x="910" y="111"/>
                    <a:pt x="910" y="111"/>
                    <a:pt x="968" y="151"/>
                  </a:cubicBezTo>
                  <a:cubicBezTo>
                    <a:pt x="977" y="158"/>
                    <a:pt x="991" y="155"/>
                    <a:pt x="998" y="146"/>
                  </a:cubicBezTo>
                  <a:close/>
                  <a:moveTo>
                    <a:pt x="385" y="1187"/>
                  </a:moveTo>
                  <a:cubicBezTo>
                    <a:pt x="382" y="1199"/>
                    <a:pt x="389" y="1210"/>
                    <a:pt x="400" y="1214"/>
                  </a:cubicBezTo>
                  <a:cubicBezTo>
                    <a:pt x="400" y="1214"/>
                    <a:pt x="400" y="1214"/>
                    <a:pt x="467" y="1233"/>
                  </a:cubicBezTo>
                  <a:cubicBezTo>
                    <a:pt x="478" y="1236"/>
                    <a:pt x="490" y="1230"/>
                    <a:pt x="494" y="1219"/>
                  </a:cubicBezTo>
                  <a:cubicBezTo>
                    <a:pt x="494" y="1219"/>
                    <a:pt x="494" y="1219"/>
                    <a:pt x="494" y="1219"/>
                  </a:cubicBezTo>
                  <a:cubicBezTo>
                    <a:pt x="497" y="1207"/>
                    <a:pt x="490" y="1195"/>
                    <a:pt x="479" y="1192"/>
                  </a:cubicBezTo>
                  <a:cubicBezTo>
                    <a:pt x="479" y="1192"/>
                    <a:pt x="479" y="1192"/>
                    <a:pt x="412" y="1173"/>
                  </a:cubicBezTo>
                  <a:cubicBezTo>
                    <a:pt x="400" y="1169"/>
                    <a:pt x="389" y="1176"/>
                    <a:pt x="385" y="1187"/>
                  </a:cubicBezTo>
                  <a:close/>
                  <a:moveTo>
                    <a:pt x="119" y="981"/>
                  </a:moveTo>
                  <a:cubicBezTo>
                    <a:pt x="110" y="989"/>
                    <a:pt x="110" y="1002"/>
                    <a:pt x="118" y="1011"/>
                  </a:cubicBezTo>
                  <a:cubicBezTo>
                    <a:pt x="118" y="1011"/>
                    <a:pt x="118" y="1011"/>
                    <a:pt x="165" y="1062"/>
                  </a:cubicBezTo>
                  <a:cubicBezTo>
                    <a:pt x="173" y="1071"/>
                    <a:pt x="187" y="1071"/>
                    <a:pt x="195" y="1063"/>
                  </a:cubicBezTo>
                  <a:cubicBezTo>
                    <a:pt x="195" y="1063"/>
                    <a:pt x="195" y="1063"/>
                    <a:pt x="195" y="1063"/>
                  </a:cubicBezTo>
                  <a:cubicBezTo>
                    <a:pt x="204" y="1055"/>
                    <a:pt x="205" y="1042"/>
                    <a:pt x="197" y="1033"/>
                  </a:cubicBezTo>
                  <a:cubicBezTo>
                    <a:pt x="197" y="1033"/>
                    <a:pt x="197" y="1033"/>
                    <a:pt x="149" y="982"/>
                  </a:cubicBezTo>
                  <a:cubicBezTo>
                    <a:pt x="141" y="973"/>
                    <a:pt x="127" y="973"/>
                    <a:pt x="119" y="981"/>
                  </a:cubicBezTo>
                  <a:close/>
                  <a:moveTo>
                    <a:pt x="46" y="828"/>
                  </a:moveTo>
                  <a:cubicBezTo>
                    <a:pt x="35" y="833"/>
                    <a:pt x="29" y="845"/>
                    <a:pt x="34" y="856"/>
                  </a:cubicBezTo>
                  <a:cubicBezTo>
                    <a:pt x="34" y="856"/>
                    <a:pt x="34" y="856"/>
                    <a:pt x="58" y="922"/>
                  </a:cubicBezTo>
                  <a:cubicBezTo>
                    <a:pt x="62" y="933"/>
                    <a:pt x="75" y="938"/>
                    <a:pt x="86" y="934"/>
                  </a:cubicBezTo>
                  <a:cubicBezTo>
                    <a:pt x="86" y="934"/>
                    <a:pt x="86" y="934"/>
                    <a:pt x="86" y="934"/>
                  </a:cubicBezTo>
                  <a:cubicBezTo>
                    <a:pt x="97" y="930"/>
                    <a:pt x="102" y="918"/>
                    <a:pt x="98" y="907"/>
                  </a:cubicBezTo>
                  <a:cubicBezTo>
                    <a:pt x="98" y="907"/>
                    <a:pt x="98" y="907"/>
                    <a:pt x="74" y="841"/>
                  </a:cubicBezTo>
                  <a:cubicBezTo>
                    <a:pt x="70" y="830"/>
                    <a:pt x="57" y="824"/>
                    <a:pt x="46" y="828"/>
                  </a:cubicBezTo>
                  <a:close/>
                  <a:moveTo>
                    <a:pt x="20" y="667"/>
                  </a:moveTo>
                  <a:cubicBezTo>
                    <a:pt x="8" y="668"/>
                    <a:pt x="0" y="679"/>
                    <a:pt x="2" y="691"/>
                  </a:cubicBezTo>
                  <a:cubicBezTo>
                    <a:pt x="2" y="691"/>
                    <a:pt x="2" y="691"/>
                    <a:pt x="13" y="760"/>
                  </a:cubicBezTo>
                  <a:cubicBezTo>
                    <a:pt x="15" y="772"/>
                    <a:pt x="26" y="780"/>
                    <a:pt x="38" y="778"/>
                  </a:cubicBezTo>
                  <a:cubicBezTo>
                    <a:pt x="38" y="778"/>
                    <a:pt x="38" y="778"/>
                    <a:pt x="38" y="778"/>
                  </a:cubicBezTo>
                  <a:cubicBezTo>
                    <a:pt x="50" y="776"/>
                    <a:pt x="58" y="765"/>
                    <a:pt x="56" y="753"/>
                  </a:cubicBezTo>
                  <a:cubicBezTo>
                    <a:pt x="56" y="753"/>
                    <a:pt x="56" y="753"/>
                    <a:pt x="44" y="684"/>
                  </a:cubicBezTo>
                  <a:cubicBezTo>
                    <a:pt x="43" y="673"/>
                    <a:pt x="32" y="665"/>
                    <a:pt x="20" y="667"/>
                  </a:cubicBezTo>
                  <a:close/>
                  <a:moveTo>
                    <a:pt x="29" y="490"/>
                  </a:moveTo>
                  <a:cubicBezTo>
                    <a:pt x="18" y="489"/>
                    <a:pt x="8" y="498"/>
                    <a:pt x="7" y="510"/>
                  </a:cubicBezTo>
                  <a:cubicBezTo>
                    <a:pt x="7" y="510"/>
                    <a:pt x="7" y="510"/>
                    <a:pt x="4" y="580"/>
                  </a:cubicBezTo>
                  <a:cubicBezTo>
                    <a:pt x="3" y="592"/>
                    <a:pt x="12" y="602"/>
                    <a:pt x="24" y="602"/>
                  </a:cubicBezTo>
                  <a:cubicBezTo>
                    <a:pt x="24" y="602"/>
                    <a:pt x="24" y="602"/>
                    <a:pt x="24" y="602"/>
                  </a:cubicBezTo>
                  <a:cubicBezTo>
                    <a:pt x="36" y="603"/>
                    <a:pt x="46" y="594"/>
                    <a:pt x="46" y="582"/>
                  </a:cubicBezTo>
                  <a:cubicBezTo>
                    <a:pt x="46" y="582"/>
                    <a:pt x="46" y="582"/>
                    <a:pt x="50" y="512"/>
                  </a:cubicBezTo>
                  <a:cubicBezTo>
                    <a:pt x="50" y="500"/>
                    <a:pt x="41" y="490"/>
                    <a:pt x="29" y="490"/>
                  </a:cubicBezTo>
                  <a:close/>
                  <a:moveTo>
                    <a:pt x="91" y="326"/>
                  </a:moveTo>
                  <a:cubicBezTo>
                    <a:pt x="80" y="321"/>
                    <a:pt x="68" y="327"/>
                    <a:pt x="63" y="338"/>
                  </a:cubicBezTo>
                  <a:cubicBezTo>
                    <a:pt x="63" y="338"/>
                    <a:pt x="63" y="338"/>
                    <a:pt x="37" y="402"/>
                  </a:cubicBezTo>
                  <a:cubicBezTo>
                    <a:pt x="32" y="413"/>
                    <a:pt x="38" y="426"/>
                    <a:pt x="49" y="430"/>
                  </a:cubicBezTo>
                  <a:cubicBezTo>
                    <a:pt x="49" y="430"/>
                    <a:pt x="49" y="430"/>
                    <a:pt x="49" y="430"/>
                  </a:cubicBezTo>
                  <a:cubicBezTo>
                    <a:pt x="60" y="435"/>
                    <a:pt x="72" y="430"/>
                    <a:pt x="77" y="419"/>
                  </a:cubicBezTo>
                  <a:cubicBezTo>
                    <a:pt x="77" y="419"/>
                    <a:pt x="77" y="419"/>
                    <a:pt x="103" y="354"/>
                  </a:cubicBezTo>
                  <a:cubicBezTo>
                    <a:pt x="107" y="343"/>
                    <a:pt x="102" y="330"/>
                    <a:pt x="91" y="326"/>
                  </a:cubicBezTo>
                  <a:close/>
                  <a:moveTo>
                    <a:pt x="196" y="183"/>
                  </a:moveTo>
                  <a:cubicBezTo>
                    <a:pt x="187" y="175"/>
                    <a:pt x="173" y="177"/>
                    <a:pt x="166" y="186"/>
                  </a:cubicBezTo>
                  <a:cubicBezTo>
                    <a:pt x="166" y="186"/>
                    <a:pt x="166" y="186"/>
                    <a:pt x="122" y="241"/>
                  </a:cubicBezTo>
                  <a:cubicBezTo>
                    <a:pt x="115" y="250"/>
                    <a:pt x="117" y="264"/>
                    <a:pt x="126" y="271"/>
                  </a:cubicBezTo>
                  <a:cubicBezTo>
                    <a:pt x="126" y="271"/>
                    <a:pt x="126" y="271"/>
                    <a:pt x="126" y="271"/>
                  </a:cubicBezTo>
                  <a:cubicBezTo>
                    <a:pt x="135" y="278"/>
                    <a:pt x="149" y="277"/>
                    <a:pt x="156" y="268"/>
                  </a:cubicBezTo>
                  <a:cubicBezTo>
                    <a:pt x="156" y="268"/>
                    <a:pt x="156" y="268"/>
                    <a:pt x="200" y="213"/>
                  </a:cubicBezTo>
                  <a:cubicBezTo>
                    <a:pt x="207" y="204"/>
                    <a:pt x="205" y="190"/>
                    <a:pt x="196" y="183"/>
                  </a:cubicBezTo>
                  <a:close/>
                  <a:moveTo>
                    <a:pt x="336" y="86"/>
                  </a:moveTo>
                  <a:cubicBezTo>
                    <a:pt x="330" y="76"/>
                    <a:pt x="317" y="72"/>
                    <a:pt x="307" y="78"/>
                  </a:cubicBezTo>
                  <a:cubicBezTo>
                    <a:pt x="307" y="78"/>
                    <a:pt x="307" y="78"/>
                    <a:pt x="246" y="113"/>
                  </a:cubicBezTo>
                  <a:cubicBezTo>
                    <a:pt x="236" y="119"/>
                    <a:pt x="233" y="132"/>
                    <a:pt x="239" y="143"/>
                  </a:cubicBezTo>
                  <a:cubicBezTo>
                    <a:pt x="239" y="143"/>
                    <a:pt x="239" y="143"/>
                    <a:pt x="239" y="143"/>
                  </a:cubicBezTo>
                  <a:cubicBezTo>
                    <a:pt x="245" y="153"/>
                    <a:pt x="258" y="156"/>
                    <a:pt x="268" y="150"/>
                  </a:cubicBezTo>
                  <a:cubicBezTo>
                    <a:pt x="268" y="150"/>
                    <a:pt x="268" y="150"/>
                    <a:pt x="328" y="115"/>
                  </a:cubicBezTo>
                  <a:cubicBezTo>
                    <a:pt x="339" y="109"/>
                    <a:pt x="342" y="96"/>
                    <a:pt x="336" y="86"/>
                  </a:cubicBezTo>
                  <a:close/>
                  <a:moveTo>
                    <a:pt x="505" y="36"/>
                  </a:moveTo>
                  <a:cubicBezTo>
                    <a:pt x="502" y="25"/>
                    <a:pt x="491" y="18"/>
                    <a:pt x="479" y="21"/>
                  </a:cubicBezTo>
                  <a:cubicBezTo>
                    <a:pt x="479" y="21"/>
                    <a:pt x="479" y="21"/>
                    <a:pt x="411" y="37"/>
                  </a:cubicBezTo>
                  <a:cubicBezTo>
                    <a:pt x="400" y="40"/>
                    <a:pt x="393" y="52"/>
                    <a:pt x="396" y="63"/>
                  </a:cubicBezTo>
                  <a:cubicBezTo>
                    <a:pt x="396" y="63"/>
                    <a:pt x="396" y="63"/>
                    <a:pt x="396" y="63"/>
                  </a:cubicBezTo>
                  <a:cubicBezTo>
                    <a:pt x="398" y="75"/>
                    <a:pt x="410" y="82"/>
                    <a:pt x="421" y="79"/>
                  </a:cubicBezTo>
                  <a:cubicBezTo>
                    <a:pt x="421" y="79"/>
                    <a:pt x="421" y="79"/>
                    <a:pt x="489" y="62"/>
                  </a:cubicBezTo>
                  <a:cubicBezTo>
                    <a:pt x="501" y="59"/>
                    <a:pt x="508" y="48"/>
                    <a:pt x="505" y="36"/>
                  </a:cubicBezTo>
                  <a:close/>
                  <a:moveTo>
                    <a:pt x="242" y="1104"/>
                  </a:moveTo>
                  <a:cubicBezTo>
                    <a:pt x="235" y="1114"/>
                    <a:pt x="237" y="1127"/>
                    <a:pt x="247" y="1134"/>
                  </a:cubicBezTo>
                  <a:cubicBezTo>
                    <a:pt x="247" y="1134"/>
                    <a:pt x="247" y="1134"/>
                    <a:pt x="305" y="1173"/>
                  </a:cubicBezTo>
                  <a:cubicBezTo>
                    <a:pt x="314" y="1180"/>
                    <a:pt x="328" y="1178"/>
                    <a:pt x="334" y="1168"/>
                  </a:cubicBezTo>
                  <a:cubicBezTo>
                    <a:pt x="334" y="1168"/>
                    <a:pt x="334" y="1168"/>
                    <a:pt x="334" y="1168"/>
                  </a:cubicBezTo>
                  <a:cubicBezTo>
                    <a:pt x="341" y="1158"/>
                    <a:pt x="339" y="1145"/>
                    <a:pt x="329" y="1138"/>
                  </a:cubicBezTo>
                  <a:cubicBezTo>
                    <a:pt x="329" y="1138"/>
                    <a:pt x="329" y="1138"/>
                    <a:pt x="271" y="1098"/>
                  </a:cubicBezTo>
                  <a:cubicBezTo>
                    <a:pt x="262" y="1092"/>
                    <a:pt x="248" y="1094"/>
                    <a:pt x="242" y="110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1" name="Freeform 52"/>
            <p:cNvSpPr>
              <a:spLocks noEditPoints="1"/>
            </p:cNvSpPr>
            <p:nvPr/>
          </p:nvSpPr>
          <p:spPr bwMode="auto">
            <a:xfrm>
              <a:off x="1613" y="2352"/>
              <a:ext cx="423" cy="351"/>
            </a:xfrm>
            <a:custGeom>
              <a:avLst/>
              <a:gdLst>
                <a:gd name="T0" fmla="*/ 810 w 1148"/>
                <a:gd name="T1" fmla="*/ 147 h 956"/>
                <a:gd name="T2" fmla="*/ 838 w 1148"/>
                <a:gd name="T3" fmla="*/ 163 h 956"/>
                <a:gd name="T4" fmla="*/ 813 w 1148"/>
                <a:gd name="T5" fmla="*/ 223 h 956"/>
                <a:gd name="T6" fmla="*/ 1013 w 1148"/>
                <a:gd name="T7" fmla="*/ 366 h 956"/>
                <a:gd name="T8" fmla="*/ 378 w 1148"/>
                <a:gd name="T9" fmla="*/ 686 h 956"/>
                <a:gd name="T10" fmla="*/ 319 w 1148"/>
                <a:gd name="T11" fmla="*/ 598 h 956"/>
                <a:gd name="T12" fmla="*/ 344 w 1148"/>
                <a:gd name="T13" fmla="*/ 626 h 956"/>
                <a:gd name="T14" fmla="*/ 298 w 1148"/>
                <a:gd name="T15" fmla="*/ 630 h 956"/>
                <a:gd name="T16" fmla="*/ 282 w 1148"/>
                <a:gd name="T17" fmla="*/ 690 h 956"/>
                <a:gd name="T18" fmla="*/ 276 w 1148"/>
                <a:gd name="T19" fmla="*/ 566 h 956"/>
                <a:gd name="T20" fmla="*/ 202 w 1148"/>
                <a:gd name="T21" fmla="*/ 534 h 956"/>
                <a:gd name="T22" fmla="*/ 106 w 1148"/>
                <a:gd name="T23" fmla="*/ 622 h 956"/>
                <a:gd name="T24" fmla="*/ 53 w 1148"/>
                <a:gd name="T25" fmla="*/ 510 h 956"/>
                <a:gd name="T26" fmla="*/ 965 w 1148"/>
                <a:gd name="T27" fmla="*/ 75 h 956"/>
                <a:gd name="T28" fmla="*/ 19 w 1148"/>
                <a:gd name="T29" fmla="*/ 542 h 956"/>
                <a:gd name="T30" fmla="*/ 10 w 1148"/>
                <a:gd name="T31" fmla="*/ 542 h 956"/>
                <a:gd name="T32" fmla="*/ 928 w 1148"/>
                <a:gd name="T33" fmla="*/ 99 h 956"/>
                <a:gd name="T34" fmla="*/ 869 w 1148"/>
                <a:gd name="T35" fmla="*/ 243 h 956"/>
                <a:gd name="T36" fmla="*/ 820 w 1148"/>
                <a:gd name="T37" fmla="*/ 243 h 956"/>
                <a:gd name="T38" fmla="*/ 1133 w 1148"/>
                <a:gd name="T39" fmla="*/ 40 h 956"/>
                <a:gd name="T40" fmla="*/ 1124 w 1148"/>
                <a:gd name="T41" fmla="*/ 216 h 956"/>
                <a:gd name="T42" fmla="*/ 1121 w 1148"/>
                <a:gd name="T43" fmla="*/ 148 h 956"/>
                <a:gd name="T44" fmla="*/ 1099 w 1148"/>
                <a:gd name="T45" fmla="*/ 188 h 956"/>
                <a:gd name="T46" fmla="*/ 721 w 1148"/>
                <a:gd name="T47" fmla="*/ 291 h 956"/>
                <a:gd name="T48" fmla="*/ 690 w 1148"/>
                <a:gd name="T49" fmla="*/ 199 h 956"/>
                <a:gd name="T50" fmla="*/ 702 w 1148"/>
                <a:gd name="T51" fmla="*/ 671 h 956"/>
                <a:gd name="T52" fmla="*/ 1056 w 1148"/>
                <a:gd name="T53" fmla="*/ 0 h 956"/>
                <a:gd name="T54" fmla="*/ 671 w 1148"/>
                <a:gd name="T55" fmla="*/ 191 h 956"/>
                <a:gd name="T56" fmla="*/ 656 w 1148"/>
                <a:gd name="T57" fmla="*/ 355 h 956"/>
                <a:gd name="T58" fmla="*/ 1034 w 1148"/>
                <a:gd name="T59" fmla="*/ 60 h 956"/>
                <a:gd name="T60" fmla="*/ 1053 w 1148"/>
                <a:gd name="T61" fmla="*/ 176 h 956"/>
                <a:gd name="T62" fmla="*/ 634 w 1148"/>
                <a:gd name="T63" fmla="*/ 279 h 956"/>
                <a:gd name="T64" fmla="*/ 622 w 1148"/>
                <a:gd name="T65" fmla="*/ 619 h 956"/>
                <a:gd name="T66" fmla="*/ 622 w 1148"/>
                <a:gd name="T67" fmla="*/ 251 h 956"/>
                <a:gd name="T68" fmla="*/ 994 w 1148"/>
                <a:gd name="T69" fmla="*/ 598 h 956"/>
                <a:gd name="T70" fmla="*/ 994 w 1148"/>
                <a:gd name="T71" fmla="*/ 598 h 956"/>
                <a:gd name="T72" fmla="*/ 1030 w 1148"/>
                <a:gd name="T73" fmla="*/ 852 h 956"/>
                <a:gd name="T74" fmla="*/ 990 w 1148"/>
                <a:gd name="T75" fmla="*/ 816 h 956"/>
                <a:gd name="T76" fmla="*/ 585 w 1148"/>
                <a:gd name="T77" fmla="*/ 323 h 956"/>
                <a:gd name="T78" fmla="*/ 578 w 1148"/>
                <a:gd name="T79" fmla="*/ 883 h 956"/>
                <a:gd name="T80" fmla="*/ 563 w 1148"/>
                <a:gd name="T81" fmla="*/ 739 h 956"/>
                <a:gd name="T82" fmla="*/ 547 w 1148"/>
                <a:gd name="T83" fmla="*/ 719 h 956"/>
                <a:gd name="T84" fmla="*/ 541 w 1148"/>
                <a:gd name="T85" fmla="*/ 779 h 956"/>
                <a:gd name="T86" fmla="*/ 975 w 1148"/>
                <a:gd name="T87" fmla="*/ 820 h 956"/>
                <a:gd name="T88" fmla="*/ 535 w 1148"/>
                <a:gd name="T89" fmla="*/ 803 h 956"/>
                <a:gd name="T90" fmla="*/ 972 w 1148"/>
                <a:gd name="T91" fmla="*/ 884 h 956"/>
                <a:gd name="T92" fmla="*/ 904 w 1148"/>
                <a:gd name="T93" fmla="*/ 578 h 956"/>
                <a:gd name="T94" fmla="*/ 947 w 1148"/>
                <a:gd name="T95" fmla="*/ 956 h 956"/>
                <a:gd name="T96" fmla="*/ 498 w 1148"/>
                <a:gd name="T97" fmla="*/ 643 h 956"/>
                <a:gd name="T98" fmla="*/ 874 w 1148"/>
                <a:gd name="T99" fmla="*/ 458 h 956"/>
                <a:gd name="T100" fmla="*/ 864 w 1148"/>
                <a:gd name="T101" fmla="*/ 298 h 956"/>
                <a:gd name="T102" fmla="*/ 855 w 1148"/>
                <a:gd name="T103" fmla="*/ 318 h 956"/>
                <a:gd name="T104" fmla="*/ 855 w 1148"/>
                <a:gd name="T105" fmla="*/ 630 h 956"/>
                <a:gd name="T106" fmla="*/ 867 w 1148"/>
                <a:gd name="T107" fmla="*/ 526 h 956"/>
                <a:gd name="T108" fmla="*/ 864 w 1148"/>
                <a:gd name="T109" fmla="*/ 466 h 956"/>
                <a:gd name="T110" fmla="*/ 829 w 1148"/>
                <a:gd name="T111" fmla="*/ 836 h 956"/>
                <a:gd name="T112" fmla="*/ 826 w 1148"/>
                <a:gd name="T113" fmla="*/ 868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8" h="956">
                  <a:moveTo>
                    <a:pt x="665" y="95"/>
                  </a:moveTo>
                  <a:cubicBezTo>
                    <a:pt x="664" y="82"/>
                    <a:pt x="682" y="93"/>
                    <a:pt x="677" y="75"/>
                  </a:cubicBezTo>
                  <a:cubicBezTo>
                    <a:pt x="670" y="75"/>
                    <a:pt x="656" y="86"/>
                    <a:pt x="665" y="95"/>
                  </a:cubicBezTo>
                  <a:close/>
                  <a:moveTo>
                    <a:pt x="823" y="131"/>
                  </a:moveTo>
                  <a:cubicBezTo>
                    <a:pt x="815" y="132"/>
                    <a:pt x="808" y="133"/>
                    <a:pt x="810" y="147"/>
                  </a:cubicBezTo>
                  <a:cubicBezTo>
                    <a:pt x="816" y="159"/>
                    <a:pt x="820" y="136"/>
                    <a:pt x="823" y="147"/>
                  </a:cubicBezTo>
                  <a:cubicBezTo>
                    <a:pt x="822" y="149"/>
                    <a:pt x="815" y="162"/>
                    <a:pt x="823" y="163"/>
                  </a:cubicBezTo>
                  <a:cubicBezTo>
                    <a:pt x="824" y="156"/>
                    <a:pt x="827" y="163"/>
                    <a:pt x="832" y="163"/>
                  </a:cubicBezTo>
                  <a:cubicBezTo>
                    <a:pt x="831" y="149"/>
                    <a:pt x="826" y="141"/>
                    <a:pt x="823" y="131"/>
                  </a:cubicBezTo>
                  <a:close/>
                  <a:moveTo>
                    <a:pt x="838" y="163"/>
                  </a:moveTo>
                  <a:cubicBezTo>
                    <a:pt x="812" y="163"/>
                    <a:pt x="821" y="198"/>
                    <a:pt x="816" y="211"/>
                  </a:cubicBezTo>
                  <a:cubicBezTo>
                    <a:pt x="814" y="211"/>
                    <a:pt x="812" y="211"/>
                    <a:pt x="810" y="211"/>
                  </a:cubicBezTo>
                  <a:cubicBezTo>
                    <a:pt x="810" y="195"/>
                    <a:pt x="815" y="189"/>
                    <a:pt x="810" y="179"/>
                  </a:cubicBezTo>
                  <a:cubicBezTo>
                    <a:pt x="812" y="190"/>
                    <a:pt x="799" y="169"/>
                    <a:pt x="798" y="183"/>
                  </a:cubicBezTo>
                  <a:cubicBezTo>
                    <a:pt x="809" y="192"/>
                    <a:pt x="789" y="219"/>
                    <a:pt x="813" y="223"/>
                  </a:cubicBezTo>
                  <a:cubicBezTo>
                    <a:pt x="824" y="206"/>
                    <a:pt x="842" y="199"/>
                    <a:pt x="844" y="171"/>
                  </a:cubicBezTo>
                  <a:cubicBezTo>
                    <a:pt x="840" y="170"/>
                    <a:pt x="837" y="169"/>
                    <a:pt x="838" y="163"/>
                  </a:cubicBezTo>
                  <a:close/>
                  <a:moveTo>
                    <a:pt x="1013" y="366"/>
                  </a:moveTo>
                  <a:cubicBezTo>
                    <a:pt x="1013" y="357"/>
                    <a:pt x="1004" y="338"/>
                    <a:pt x="1000" y="346"/>
                  </a:cubicBezTo>
                  <a:cubicBezTo>
                    <a:pt x="1007" y="350"/>
                    <a:pt x="1000" y="371"/>
                    <a:pt x="1013" y="366"/>
                  </a:cubicBezTo>
                  <a:close/>
                  <a:moveTo>
                    <a:pt x="378" y="662"/>
                  </a:moveTo>
                  <a:cubicBezTo>
                    <a:pt x="374" y="651"/>
                    <a:pt x="386" y="642"/>
                    <a:pt x="378" y="638"/>
                  </a:cubicBezTo>
                  <a:cubicBezTo>
                    <a:pt x="377" y="643"/>
                    <a:pt x="375" y="647"/>
                    <a:pt x="372" y="650"/>
                  </a:cubicBezTo>
                  <a:cubicBezTo>
                    <a:pt x="371" y="647"/>
                    <a:pt x="372" y="642"/>
                    <a:pt x="369" y="642"/>
                  </a:cubicBezTo>
                  <a:cubicBezTo>
                    <a:pt x="364" y="668"/>
                    <a:pt x="376" y="670"/>
                    <a:pt x="378" y="686"/>
                  </a:cubicBezTo>
                  <a:cubicBezTo>
                    <a:pt x="372" y="685"/>
                    <a:pt x="372" y="675"/>
                    <a:pt x="363" y="678"/>
                  </a:cubicBezTo>
                  <a:cubicBezTo>
                    <a:pt x="369" y="704"/>
                    <a:pt x="399" y="685"/>
                    <a:pt x="390" y="654"/>
                  </a:cubicBezTo>
                  <a:cubicBezTo>
                    <a:pt x="380" y="649"/>
                    <a:pt x="388" y="667"/>
                    <a:pt x="378" y="662"/>
                  </a:cubicBezTo>
                  <a:close/>
                  <a:moveTo>
                    <a:pt x="325" y="590"/>
                  </a:moveTo>
                  <a:cubicBezTo>
                    <a:pt x="325" y="596"/>
                    <a:pt x="320" y="594"/>
                    <a:pt x="319" y="598"/>
                  </a:cubicBezTo>
                  <a:cubicBezTo>
                    <a:pt x="327" y="596"/>
                    <a:pt x="330" y="600"/>
                    <a:pt x="329" y="610"/>
                  </a:cubicBezTo>
                  <a:cubicBezTo>
                    <a:pt x="341" y="604"/>
                    <a:pt x="350" y="593"/>
                    <a:pt x="359" y="582"/>
                  </a:cubicBezTo>
                  <a:cubicBezTo>
                    <a:pt x="358" y="575"/>
                    <a:pt x="358" y="566"/>
                    <a:pt x="353" y="562"/>
                  </a:cubicBezTo>
                  <a:cubicBezTo>
                    <a:pt x="351" y="580"/>
                    <a:pt x="337" y="610"/>
                    <a:pt x="325" y="590"/>
                  </a:cubicBezTo>
                  <a:close/>
                  <a:moveTo>
                    <a:pt x="344" y="626"/>
                  </a:moveTo>
                  <a:cubicBezTo>
                    <a:pt x="348" y="639"/>
                    <a:pt x="343" y="638"/>
                    <a:pt x="344" y="654"/>
                  </a:cubicBezTo>
                  <a:cubicBezTo>
                    <a:pt x="356" y="657"/>
                    <a:pt x="355" y="620"/>
                    <a:pt x="353" y="618"/>
                  </a:cubicBezTo>
                  <a:cubicBezTo>
                    <a:pt x="352" y="623"/>
                    <a:pt x="349" y="627"/>
                    <a:pt x="344" y="626"/>
                  </a:cubicBezTo>
                  <a:close/>
                  <a:moveTo>
                    <a:pt x="285" y="610"/>
                  </a:moveTo>
                  <a:cubicBezTo>
                    <a:pt x="287" y="620"/>
                    <a:pt x="288" y="631"/>
                    <a:pt x="298" y="630"/>
                  </a:cubicBezTo>
                  <a:cubicBezTo>
                    <a:pt x="298" y="626"/>
                    <a:pt x="298" y="622"/>
                    <a:pt x="298" y="618"/>
                  </a:cubicBezTo>
                  <a:cubicBezTo>
                    <a:pt x="289" y="621"/>
                    <a:pt x="291" y="610"/>
                    <a:pt x="285" y="610"/>
                  </a:cubicBezTo>
                  <a:close/>
                  <a:moveTo>
                    <a:pt x="270" y="618"/>
                  </a:moveTo>
                  <a:cubicBezTo>
                    <a:pt x="271" y="632"/>
                    <a:pt x="276" y="647"/>
                    <a:pt x="264" y="650"/>
                  </a:cubicBezTo>
                  <a:cubicBezTo>
                    <a:pt x="267" y="668"/>
                    <a:pt x="276" y="677"/>
                    <a:pt x="282" y="690"/>
                  </a:cubicBezTo>
                  <a:cubicBezTo>
                    <a:pt x="277" y="662"/>
                    <a:pt x="299" y="670"/>
                    <a:pt x="298" y="646"/>
                  </a:cubicBezTo>
                  <a:cubicBezTo>
                    <a:pt x="290" y="635"/>
                    <a:pt x="278" y="629"/>
                    <a:pt x="270" y="618"/>
                  </a:cubicBezTo>
                  <a:close/>
                  <a:moveTo>
                    <a:pt x="276" y="566"/>
                  </a:moveTo>
                  <a:cubicBezTo>
                    <a:pt x="272" y="572"/>
                    <a:pt x="270" y="598"/>
                    <a:pt x="279" y="598"/>
                  </a:cubicBezTo>
                  <a:cubicBezTo>
                    <a:pt x="282" y="585"/>
                    <a:pt x="290" y="572"/>
                    <a:pt x="276" y="566"/>
                  </a:cubicBezTo>
                  <a:close/>
                  <a:moveTo>
                    <a:pt x="261" y="514"/>
                  </a:moveTo>
                  <a:cubicBezTo>
                    <a:pt x="259" y="525"/>
                    <a:pt x="277" y="546"/>
                    <a:pt x="279" y="526"/>
                  </a:cubicBezTo>
                  <a:cubicBezTo>
                    <a:pt x="265" y="532"/>
                    <a:pt x="271" y="513"/>
                    <a:pt x="261" y="514"/>
                  </a:cubicBezTo>
                  <a:close/>
                  <a:moveTo>
                    <a:pt x="193" y="562"/>
                  </a:moveTo>
                  <a:cubicBezTo>
                    <a:pt x="200" y="561"/>
                    <a:pt x="207" y="539"/>
                    <a:pt x="202" y="534"/>
                  </a:cubicBezTo>
                  <a:cubicBezTo>
                    <a:pt x="196" y="544"/>
                    <a:pt x="195" y="544"/>
                    <a:pt x="193" y="562"/>
                  </a:cubicBezTo>
                  <a:close/>
                  <a:moveTo>
                    <a:pt x="106" y="602"/>
                  </a:moveTo>
                  <a:cubicBezTo>
                    <a:pt x="104" y="602"/>
                    <a:pt x="102" y="602"/>
                    <a:pt x="100" y="602"/>
                  </a:cubicBezTo>
                  <a:cubicBezTo>
                    <a:pt x="100" y="606"/>
                    <a:pt x="97" y="607"/>
                    <a:pt x="97" y="610"/>
                  </a:cubicBezTo>
                  <a:cubicBezTo>
                    <a:pt x="104" y="609"/>
                    <a:pt x="100" y="622"/>
                    <a:pt x="106" y="622"/>
                  </a:cubicBezTo>
                  <a:cubicBezTo>
                    <a:pt x="104" y="610"/>
                    <a:pt x="112" y="610"/>
                    <a:pt x="106" y="602"/>
                  </a:cubicBezTo>
                  <a:close/>
                  <a:moveTo>
                    <a:pt x="50" y="486"/>
                  </a:moveTo>
                  <a:cubicBezTo>
                    <a:pt x="42" y="487"/>
                    <a:pt x="37" y="493"/>
                    <a:pt x="38" y="506"/>
                  </a:cubicBezTo>
                  <a:cubicBezTo>
                    <a:pt x="49" y="503"/>
                    <a:pt x="41" y="524"/>
                    <a:pt x="50" y="522"/>
                  </a:cubicBezTo>
                  <a:cubicBezTo>
                    <a:pt x="50" y="517"/>
                    <a:pt x="52" y="514"/>
                    <a:pt x="53" y="510"/>
                  </a:cubicBezTo>
                  <a:cubicBezTo>
                    <a:pt x="39" y="512"/>
                    <a:pt x="45" y="492"/>
                    <a:pt x="50" y="486"/>
                  </a:cubicBezTo>
                  <a:close/>
                  <a:moveTo>
                    <a:pt x="965" y="75"/>
                  </a:moveTo>
                  <a:cubicBezTo>
                    <a:pt x="962" y="83"/>
                    <a:pt x="966" y="100"/>
                    <a:pt x="962" y="115"/>
                  </a:cubicBezTo>
                  <a:cubicBezTo>
                    <a:pt x="974" y="116"/>
                    <a:pt x="973" y="100"/>
                    <a:pt x="977" y="91"/>
                  </a:cubicBezTo>
                  <a:cubicBezTo>
                    <a:pt x="966" y="95"/>
                    <a:pt x="975" y="73"/>
                    <a:pt x="965" y="75"/>
                  </a:cubicBezTo>
                  <a:close/>
                  <a:moveTo>
                    <a:pt x="19" y="542"/>
                  </a:moveTo>
                  <a:cubicBezTo>
                    <a:pt x="23" y="543"/>
                    <a:pt x="23" y="549"/>
                    <a:pt x="22" y="554"/>
                  </a:cubicBezTo>
                  <a:cubicBezTo>
                    <a:pt x="37" y="542"/>
                    <a:pt x="33" y="570"/>
                    <a:pt x="47" y="570"/>
                  </a:cubicBezTo>
                  <a:cubicBezTo>
                    <a:pt x="48" y="565"/>
                    <a:pt x="52" y="563"/>
                    <a:pt x="50" y="554"/>
                  </a:cubicBezTo>
                  <a:cubicBezTo>
                    <a:pt x="42" y="550"/>
                    <a:pt x="27" y="534"/>
                    <a:pt x="19" y="542"/>
                  </a:cubicBezTo>
                  <a:close/>
                  <a:moveTo>
                    <a:pt x="10" y="542"/>
                  </a:moveTo>
                  <a:cubicBezTo>
                    <a:pt x="3" y="526"/>
                    <a:pt x="12" y="529"/>
                    <a:pt x="19" y="522"/>
                  </a:cubicBezTo>
                  <a:cubicBezTo>
                    <a:pt x="10" y="516"/>
                    <a:pt x="16" y="504"/>
                    <a:pt x="16" y="490"/>
                  </a:cubicBezTo>
                  <a:cubicBezTo>
                    <a:pt x="6" y="494"/>
                    <a:pt x="10" y="494"/>
                    <a:pt x="4" y="486"/>
                  </a:cubicBezTo>
                  <a:cubicBezTo>
                    <a:pt x="7" y="512"/>
                    <a:pt x="0" y="532"/>
                    <a:pt x="10" y="542"/>
                  </a:cubicBezTo>
                  <a:close/>
                  <a:moveTo>
                    <a:pt x="928" y="99"/>
                  </a:moveTo>
                  <a:cubicBezTo>
                    <a:pt x="943" y="96"/>
                    <a:pt x="924" y="113"/>
                    <a:pt x="934" y="115"/>
                  </a:cubicBezTo>
                  <a:cubicBezTo>
                    <a:pt x="939" y="97"/>
                    <a:pt x="935" y="144"/>
                    <a:pt x="940" y="127"/>
                  </a:cubicBezTo>
                  <a:cubicBezTo>
                    <a:pt x="940" y="115"/>
                    <a:pt x="938" y="100"/>
                    <a:pt x="943" y="95"/>
                  </a:cubicBezTo>
                  <a:cubicBezTo>
                    <a:pt x="939" y="88"/>
                    <a:pt x="931" y="92"/>
                    <a:pt x="928" y="99"/>
                  </a:cubicBezTo>
                  <a:close/>
                  <a:moveTo>
                    <a:pt x="891" y="275"/>
                  </a:moveTo>
                  <a:cubicBezTo>
                    <a:pt x="900" y="266"/>
                    <a:pt x="914" y="235"/>
                    <a:pt x="897" y="227"/>
                  </a:cubicBezTo>
                  <a:cubicBezTo>
                    <a:pt x="907" y="222"/>
                    <a:pt x="910" y="229"/>
                    <a:pt x="915" y="223"/>
                  </a:cubicBezTo>
                  <a:cubicBezTo>
                    <a:pt x="910" y="218"/>
                    <a:pt x="903" y="214"/>
                    <a:pt x="903" y="203"/>
                  </a:cubicBezTo>
                  <a:cubicBezTo>
                    <a:pt x="883" y="205"/>
                    <a:pt x="872" y="219"/>
                    <a:pt x="869" y="243"/>
                  </a:cubicBezTo>
                  <a:cubicBezTo>
                    <a:pt x="879" y="250"/>
                    <a:pt x="879" y="225"/>
                    <a:pt x="884" y="239"/>
                  </a:cubicBezTo>
                  <a:cubicBezTo>
                    <a:pt x="872" y="259"/>
                    <a:pt x="887" y="255"/>
                    <a:pt x="891" y="275"/>
                  </a:cubicBezTo>
                  <a:close/>
                  <a:moveTo>
                    <a:pt x="820" y="243"/>
                  </a:moveTo>
                  <a:cubicBezTo>
                    <a:pt x="827" y="248"/>
                    <a:pt x="827" y="259"/>
                    <a:pt x="820" y="263"/>
                  </a:cubicBezTo>
                  <a:cubicBezTo>
                    <a:pt x="838" y="271"/>
                    <a:pt x="827" y="224"/>
                    <a:pt x="820" y="243"/>
                  </a:cubicBezTo>
                  <a:close/>
                  <a:moveTo>
                    <a:pt x="761" y="147"/>
                  </a:moveTo>
                  <a:cubicBezTo>
                    <a:pt x="771" y="152"/>
                    <a:pt x="769" y="123"/>
                    <a:pt x="764" y="123"/>
                  </a:cubicBezTo>
                  <a:cubicBezTo>
                    <a:pt x="761" y="132"/>
                    <a:pt x="763" y="131"/>
                    <a:pt x="761" y="147"/>
                  </a:cubicBezTo>
                  <a:close/>
                  <a:moveTo>
                    <a:pt x="1142" y="40"/>
                  </a:moveTo>
                  <a:cubicBezTo>
                    <a:pt x="1139" y="40"/>
                    <a:pt x="1136" y="40"/>
                    <a:pt x="1133" y="40"/>
                  </a:cubicBezTo>
                  <a:cubicBezTo>
                    <a:pt x="1129" y="56"/>
                    <a:pt x="1130" y="67"/>
                    <a:pt x="1142" y="72"/>
                  </a:cubicBezTo>
                  <a:cubicBezTo>
                    <a:pt x="1144" y="63"/>
                    <a:pt x="1148" y="48"/>
                    <a:pt x="1142" y="40"/>
                  </a:cubicBezTo>
                  <a:close/>
                  <a:moveTo>
                    <a:pt x="1121" y="240"/>
                  </a:moveTo>
                  <a:cubicBezTo>
                    <a:pt x="1122" y="231"/>
                    <a:pt x="1127" y="227"/>
                    <a:pt x="1130" y="220"/>
                  </a:cubicBezTo>
                  <a:cubicBezTo>
                    <a:pt x="1128" y="219"/>
                    <a:pt x="1124" y="220"/>
                    <a:pt x="1124" y="216"/>
                  </a:cubicBezTo>
                  <a:cubicBezTo>
                    <a:pt x="1126" y="215"/>
                    <a:pt x="1130" y="216"/>
                    <a:pt x="1130" y="212"/>
                  </a:cubicBezTo>
                  <a:cubicBezTo>
                    <a:pt x="1119" y="209"/>
                    <a:pt x="1113" y="232"/>
                    <a:pt x="1121" y="240"/>
                  </a:cubicBezTo>
                  <a:close/>
                  <a:moveTo>
                    <a:pt x="1108" y="152"/>
                  </a:moveTo>
                  <a:cubicBezTo>
                    <a:pt x="1108" y="158"/>
                    <a:pt x="1097" y="168"/>
                    <a:pt x="1105" y="172"/>
                  </a:cubicBezTo>
                  <a:cubicBezTo>
                    <a:pt x="1107" y="162"/>
                    <a:pt x="1130" y="159"/>
                    <a:pt x="1121" y="148"/>
                  </a:cubicBezTo>
                  <a:cubicBezTo>
                    <a:pt x="1120" y="154"/>
                    <a:pt x="1113" y="151"/>
                    <a:pt x="1108" y="152"/>
                  </a:cubicBezTo>
                  <a:close/>
                  <a:moveTo>
                    <a:pt x="1099" y="188"/>
                  </a:moveTo>
                  <a:cubicBezTo>
                    <a:pt x="1101" y="203"/>
                    <a:pt x="1094" y="205"/>
                    <a:pt x="1096" y="220"/>
                  </a:cubicBezTo>
                  <a:cubicBezTo>
                    <a:pt x="1106" y="216"/>
                    <a:pt x="1116" y="211"/>
                    <a:pt x="1118" y="196"/>
                  </a:cubicBezTo>
                  <a:cubicBezTo>
                    <a:pt x="1106" y="200"/>
                    <a:pt x="1109" y="186"/>
                    <a:pt x="1099" y="188"/>
                  </a:cubicBezTo>
                  <a:close/>
                  <a:moveTo>
                    <a:pt x="1102" y="48"/>
                  </a:moveTo>
                  <a:cubicBezTo>
                    <a:pt x="1106" y="49"/>
                    <a:pt x="1108" y="53"/>
                    <a:pt x="1114" y="52"/>
                  </a:cubicBezTo>
                  <a:cubicBezTo>
                    <a:pt x="1114" y="46"/>
                    <a:pt x="1114" y="41"/>
                    <a:pt x="1114" y="36"/>
                  </a:cubicBezTo>
                  <a:cubicBezTo>
                    <a:pt x="1106" y="35"/>
                    <a:pt x="1101" y="37"/>
                    <a:pt x="1102" y="48"/>
                  </a:cubicBezTo>
                  <a:close/>
                  <a:moveTo>
                    <a:pt x="721" y="291"/>
                  </a:moveTo>
                  <a:cubicBezTo>
                    <a:pt x="721" y="280"/>
                    <a:pt x="721" y="269"/>
                    <a:pt x="721" y="259"/>
                  </a:cubicBezTo>
                  <a:cubicBezTo>
                    <a:pt x="707" y="258"/>
                    <a:pt x="710" y="290"/>
                    <a:pt x="721" y="291"/>
                  </a:cubicBezTo>
                  <a:close/>
                  <a:moveTo>
                    <a:pt x="699" y="175"/>
                  </a:moveTo>
                  <a:cubicBezTo>
                    <a:pt x="692" y="175"/>
                    <a:pt x="690" y="182"/>
                    <a:pt x="680" y="179"/>
                  </a:cubicBezTo>
                  <a:cubicBezTo>
                    <a:pt x="681" y="188"/>
                    <a:pt x="684" y="196"/>
                    <a:pt x="690" y="199"/>
                  </a:cubicBezTo>
                  <a:cubicBezTo>
                    <a:pt x="691" y="178"/>
                    <a:pt x="696" y="205"/>
                    <a:pt x="699" y="207"/>
                  </a:cubicBezTo>
                  <a:cubicBezTo>
                    <a:pt x="703" y="197"/>
                    <a:pt x="700" y="183"/>
                    <a:pt x="699" y="175"/>
                  </a:cubicBezTo>
                  <a:close/>
                  <a:moveTo>
                    <a:pt x="680" y="651"/>
                  </a:moveTo>
                  <a:cubicBezTo>
                    <a:pt x="679" y="663"/>
                    <a:pt x="690" y="660"/>
                    <a:pt x="687" y="675"/>
                  </a:cubicBezTo>
                  <a:cubicBezTo>
                    <a:pt x="691" y="672"/>
                    <a:pt x="703" y="679"/>
                    <a:pt x="702" y="671"/>
                  </a:cubicBezTo>
                  <a:cubicBezTo>
                    <a:pt x="691" y="669"/>
                    <a:pt x="691" y="654"/>
                    <a:pt x="680" y="651"/>
                  </a:cubicBezTo>
                  <a:close/>
                  <a:moveTo>
                    <a:pt x="680" y="339"/>
                  </a:moveTo>
                  <a:cubicBezTo>
                    <a:pt x="688" y="347"/>
                    <a:pt x="694" y="327"/>
                    <a:pt x="699" y="319"/>
                  </a:cubicBezTo>
                  <a:cubicBezTo>
                    <a:pt x="687" y="317"/>
                    <a:pt x="684" y="329"/>
                    <a:pt x="680" y="339"/>
                  </a:cubicBezTo>
                  <a:close/>
                  <a:moveTo>
                    <a:pt x="1056" y="0"/>
                  </a:moveTo>
                  <a:cubicBezTo>
                    <a:pt x="1053" y="10"/>
                    <a:pt x="1051" y="22"/>
                    <a:pt x="1059" y="28"/>
                  </a:cubicBezTo>
                  <a:cubicBezTo>
                    <a:pt x="1062" y="17"/>
                    <a:pt x="1064" y="5"/>
                    <a:pt x="1056" y="0"/>
                  </a:cubicBezTo>
                  <a:close/>
                  <a:moveTo>
                    <a:pt x="656" y="211"/>
                  </a:moveTo>
                  <a:cubicBezTo>
                    <a:pt x="663" y="212"/>
                    <a:pt x="662" y="203"/>
                    <a:pt x="671" y="207"/>
                  </a:cubicBezTo>
                  <a:cubicBezTo>
                    <a:pt x="671" y="201"/>
                    <a:pt x="671" y="196"/>
                    <a:pt x="671" y="191"/>
                  </a:cubicBezTo>
                  <a:cubicBezTo>
                    <a:pt x="656" y="185"/>
                    <a:pt x="661" y="194"/>
                    <a:pt x="656" y="211"/>
                  </a:cubicBezTo>
                  <a:close/>
                  <a:moveTo>
                    <a:pt x="656" y="355"/>
                  </a:moveTo>
                  <a:cubicBezTo>
                    <a:pt x="653" y="366"/>
                    <a:pt x="652" y="379"/>
                    <a:pt x="649" y="391"/>
                  </a:cubicBezTo>
                  <a:cubicBezTo>
                    <a:pt x="663" y="387"/>
                    <a:pt x="669" y="373"/>
                    <a:pt x="671" y="355"/>
                  </a:cubicBezTo>
                  <a:cubicBezTo>
                    <a:pt x="666" y="355"/>
                    <a:pt x="661" y="355"/>
                    <a:pt x="656" y="355"/>
                  </a:cubicBezTo>
                  <a:close/>
                  <a:moveTo>
                    <a:pt x="1034" y="12"/>
                  </a:moveTo>
                  <a:cubicBezTo>
                    <a:pt x="1037" y="24"/>
                    <a:pt x="1031" y="27"/>
                    <a:pt x="1028" y="32"/>
                  </a:cubicBezTo>
                  <a:cubicBezTo>
                    <a:pt x="1036" y="42"/>
                    <a:pt x="1037" y="27"/>
                    <a:pt x="1046" y="28"/>
                  </a:cubicBezTo>
                  <a:cubicBezTo>
                    <a:pt x="1041" y="39"/>
                    <a:pt x="1033" y="47"/>
                    <a:pt x="1028" y="60"/>
                  </a:cubicBezTo>
                  <a:cubicBezTo>
                    <a:pt x="1030" y="60"/>
                    <a:pt x="1032" y="60"/>
                    <a:pt x="1034" y="60"/>
                  </a:cubicBezTo>
                  <a:cubicBezTo>
                    <a:pt x="1034" y="62"/>
                    <a:pt x="1035" y="64"/>
                    <a:pt x="1037" y="64"/>
                  </a:cubicBezTo>
                  <a:cubicBezTo>
                    <a:pt x="1037" y="44"/>
                    <a:pt x="1054" y="48"/>
                    <a:pt x="1053" y="28"/>
                  </a:cubicBezTo>
                  <a:cubicBezTo>
                    <a:pt x="1042" y="29"/>
                    <a:pt x="1044" y="12"/>
                    <a:pt x="1034" y="12"/>
                  </a:cubicBezTo>
                  <a:close/>
                  <a:moveTo>
                    <a:pt x="1040" y="156"/>
                  </a:moveTo>
                  <a:cubicBezTo>
                    <a:pt x="1037" y="172"/>
                    <a:pt x="1051" y="166"/>
                    <a:pt x="1053" y="176"/>
                  </a:cubicBezTo>
                  <a:cubicBezTo>
                    <a:pt x="1055" y="164"/>
                    <a:pt x="1048" y="165"/>
                    <a:pt x="1050" y="156"/>
                  </a:cubicBezTo>
                  <a:cubicBezTo>
                    <a:pt x="1051" y="156"/>
                    <a:pt x="1053" y="152"/>
                    <a:pt x="1050" y="152"/>
                  </a:cubicBezTo>
                  <a:cubicBezTo>
                    <a:pt x="1049" y="156"/>
                    <a:pt x="1045" y="156"/>
                    <a:pt x="1040" y="156"/>
                  </a:cubicBezTo>
                  <a:close/>
                  <a:moveTo>
                    <a:pt x="637" y="259"/>
                  </a:moveTo>
                  <a:cubicBezTo>
                    <a:pt x="642" y="274"/>
                    <a:pt x="635" y="265"/>
                    <a:pt x="634" y="279"/>
                  </a:cubicBezTo>
                  <a:cubicBezTo>
                    <a:pt x="642" y="292"/>
                    <a:pt x="655" y="256"/>
                    <a:pt x="637" y="259"/>
                  </a:cubicBezTo>
                  <a:close/>
                  <a:moveTo>
                    <a:pt x="1022" y="48"/>
                  </a:moveTo>
                  <a:cubicBezTo>
                    <a:pt x="1025" y="43"/>
                    <a:pt x="1025" y="34"/>
                    <a:pt x="1025" y="24"/>
                  </a:cubicBezTo>
                  <a:cubicBezTo>
                    <a:pt x="1016" y="23"/>
                    <a:pt x="1012" y="47"/>
                    <a:pt x="1022" y="48"/>
                  </a:cubicBezTo>
                  <a:close/>
                  <a:moveTo>
                    <a:pt x="622" y="619"/>
                  </a:moveTo>
                  <a:cubicBezTo>
                    <a:pt x="623" y="605"/>
                    <a:pt x="624" y="601"/>
                    <a:pt x="634" y="607"/>
                  </a:cubicBezTo>
                  <a:cubicBezTo>
                    <a:pt x="634" y="603"/>
                    <a:pt x="634" y="599"/>
                    <a:pt x="634" y="595"/>
                  </a:cubicBezTo>
                  <a:cubicBezTo>
                    <a:pt x="625" y="596"/>
                    <a:pt x="607" y="611"/>
                    <a:pt x="622" y="619"/>
                  </a:cubicBezTo>
                  <a:close/>
                  <a:moveTo>
                    <a:pt x="625" y="227"/>
                  </a:moveTo>
                  <a:cubicBezTo>
                    <a:pt x="625" y="236"/>
                    <a:pt x="619" y="238"/>
                    <a:pt x="622" y="251"/>
                  </a:cubicBezTo>
                  <a:cubicBezTo>
                    <a:pt x="634" y="255"/>
                    <a:pt x="634" y="227"/>
                    <a:pt x="625" y="227"/>
                  </a:cubicBezTo>
                  <a:close/>
                  <a:moveTo>
                    <a:pt x="1000" y="662"/>
                  </a:moveTo>
                  <a:cubicBezTo>
                    <a:pt x="995" y="663"/>
                    <a:pt x="995" y="690"/>
                    <a:pt x="1000" y="690"/>
                  </a:cubicBezTo>
                  <a:cubicBezTo>
                    <a:pt x="1000" y="682"/>
                    <a:pt x="1016" y="665"/>
                    <a:pt x="1000" y="662"/>
                  </a:cubicBezTo>
                  <a:close/>
                  <a:moveTo>
                    <a:pt x="994" y="598"/>
                  </a:moveTo>
                  <a:cubicBezTo>
                    <a:pt x="980" y="606"/>
                    <a:pt x="990" y="582"/>
                    <a:pt x="979" y="586"/>
                  </a:cubicBezTo>
                  <a:cubicBezTo>
                    <a:pt x="989" y="614"/>
                    <a:pt x="964" y="620"/>
                    <a:pt x="966" y="650"/>
                  </a:cubicBezTo>
                  <a:cubicBezTo>
                    <a:pt x="977" y="654"/>
                    <a:pt x="976" y="649"/>
                    <a:pt x="982" y="658"/>
                  </a:cubicBezTo>
                  <a:cubicBezTo>
                    <a:pt x="984" y="650"/>
                    <a:pt x="993" y="648"/>
                    <a:pt x="997" y="642"/>
                  </a:cubicBezTo>
                  <a:cubicBezTo>
                    <a:pt x="1000" y="620"/>
                    <a:pt x="986" y="617"/>
                    <a:pt x="994" y="598"/>
                  </a:cubicBezTo>
                  <a:close/>
                  <a:moveTo>
                    <a:pt x="990" y="816"/>
                  </a:moveTo>
                  <a:cubicBezTo>
                    <a:pt x="989" y="825"/>
                    <a:pt x="996" y="824"/>
                    <a:pt x="993" y="836"/>
                  </a:cubicBezTo>
                  <a:cubicBezTo>
                    <a:pt x="1006" y="841"/>
                    <a:pt x="1003" y="827"/>
                    <a:pt x="1012" y="828"/>
                  </a:cubicBezTo>
                  <a:cubicBezTo>
                    <a:pt x="1013" y="833"/>
                    <a:pt x="1016" y="834"/>
                    <a:pt x="1012" y="840"/>
                  </a:cubicBezTo>
                  <a:cubicBezTo>
                    <a:pt x="1021" y="840"/>
                    <a:pt x="1024" y="848"/>
                    <a:pt x="1030" y="852"/>
                  </a:cubicBezTo>
                  <a:cubicBezTo>
                    <a:pt x="1031" y="845"/>
                    <a:pt x="1027" y="832"/>
                    <a:pt x="1037" y="836"/>
                  </a:cubicBezTo>
                  <a:cubicBezTo>
                    <a:pt x="1031" y="825"/>
                    <a:pt x="1032" y="807"/>
                    <a:pt x="1021" y="804"/>
                  </a:cubicBezTo>
                  <a:cubicBezTo>
                    <a:pt x="1018" y="821"/>
                    <a:pt x="1025" y="826"/>
                    <a:pt x="1027" y="836"/>
                  </a:cubicBezTo>
                  <a:cubicBezTo>
                    <a:pt x="1015" y="836"/>
                    <a:pt x="1019" y="817"/>
                    <a:pt x="1006" y="820"/>
                  </a:cubicBezTo>
                  <a:cubicBezTo>
                    <a:pt x="1003" y="842"/>
                    <a:pt x="998" y="813"/>
                    <a:pt x="990" y="816"/>
                  </a:cubicBezTo>
                  <a:close/>
                  <a:moveTo>
                    <a:pt x="979" y="542"/>
                  </a:moveTo>
                  <a:cubicBezTo>
                    <a:pt x="979" y="548"/>
                    <a:pt x="979" y="553"/>
                    <a:pt x="979" y="558"/>
                  </a:cubicBezTo>
                  <a:cubicBezTo>
                    <a:pt x="983" y="558"/>
                    <a:pt x="990" y="560"/>
                    <a:pt x="991" y="554"/>
                  </a:cubicBezTo>
                  <a:cubicBezTo>
                    <a:pt x="987" y="550"/>
                    <a:pt x="985" y="544"/>
                    <a:pt x="979" y="542"/>
                  </a:cubicBezTo>
                  <a:close/>
                  <a:moveTo>
                    <a:pt x="585" y="323"/>
                  </a:moveTo>
                  <a:cubicBezTo>
                    <a:pt x="582" y="310"/>
                    <a:pt x="588" y="308"/>
                    <a:pt x="588" y="299"/>
                  </a:cubicBezTo>
                  <a:cubicBezTo>
                    <a:pt x="576" y="294"/>
                    <a:pt x="575" y="322"/>
                    <a:pt x="585" y="323"/>
                  </a:cubicBezTo>
                  <a:close/>
                  <a:moveTo>
                    <a:pt x="560" y="883"/>
                  </a:moveTo>
                  <a:cubicBezTo>
                    <a:pt x="554" y="894"/>
                    <a:pt x="555" y="895"/>
                    <a:pt x="557" y="911"/>
                  </a:cubicBezTo>
                  <a:cubicBezTo>
                    <a:pt x="569" y="907"/>
                    <a:pt x="572" y="893"/>
                    <a:pt x="578" y="883"/>
                  </a:cubicBezTo>
                  <a:cubicBezTo>
                    <a:pt x="572" y="883"/>
                    <a:pt x="566" y="883"/>
                    <a:pt x="560" y="883"/>
                  </a:cubicBezTo>
                  <a:close/>
                  <a:moveTo>
                    <a:pt x="563" y="739"/>
                  </a:moveTo>
                  <a:cubicBezTo>
                    <a:pt x="573" y="746"/>
                    <a:pt x="555" y="749"/>
                    <a:pt x="560" y="763"/>
                  </a:cubicBezTo>
                  <a:cubicBezTo>
                    <a:pt x="569" y="760"/>
                    <a:pt x="571" y="748"/>
                    <a:pt x="575" y="739"/>
                  </a:cubicBezTo>
                  <a:cubicBezTo>
                    <a:pt x="570" y="742"/>
                    <a:pt x="565" y="727"/>
                    <a:pt x="563" y="739"/>
                  </a:cubicBezTo>
                  <a:close/>
                  <a:moveTo>
                    <a:pt x="544" y="627"/>
                  </a:moveTo>
                  <a:cubicBezTo>
                    <a:pt x="550" y="647"/>
                    <a:pt x="559" y="663"/>
                    <a:pt x="572" y="675"/>
                  </a:cubicBezTo>
                  <a:cubicBezTo>
                    <a:pt x="573" y="646"/>
                    <a:pt x="554" y="642"/>
                    <a:pt x="544" y="627"/>
                  </a:cubicBezTo>
                  <a:close/>
                  <a:moveTo>
                    <a:pt x="547" y="687"/>
                  </a:moveTo>
                  <a:cubicBezTo>
                    <a:pt x="538" y="695"/>
                    <a:pt x="560" y="707"/>
                    <a:pt x="547" y="719"/>
                  </a:cubicBezTo>
                  <a:cubicBezTo>
                    <a:pt x="544" y="710"/>
                    <a:pt x="540" y="701"/>
                    <a:pt x="535" y="695"/>
                  </a:cubicBezTo>
                  <a:cubicBezTo>
                    <a:pt x="535" y="713"/>
                    <a:pt x="528" y="722"/>
                    <a:pt x="526" y="739"/>
                  </a:cubicBezTo>
                  <a:cubicBezTo>
                    <a:pt x="529" y="739"/>
                    <a:pt x="535" y="738"/>
                    <a:pt x="535" y="743"/>
                  </a:cubicBezTo>
                  <a:cubicBezTo>
                    <a:pt x="527" y="751"/>
                    <a:pt x="529" y="772"/>
                    <a:pt x="523" y="783"/>
                  </a:cubicBezTo>
                  <a:cubicBezTo>
                    <a:pt x="532" y="784"/>
                    <a:pt x="533" y="768"/>
                    <a:pt x="541" y="779"/>
                  </a:cubicBezTo>
                  <a:cubicBezTo>
                    <a:pt x="551" y="748"/>
                    <a:pt x="562" y="744"/>
                    <a:pt x="563" y="703"/>
                  </a:cubicBezTo>
                  <a:cubicBezTo>
                    <a:pt x="550" y="708"/>
                    <a:pt x="559" y="684"/>
                    <a:pt x="547" y="687"/>
                  </a:cubicBezTo>
                  <a:close/>
                  <a:moveTo>
                    <a:pt x="975" y="820"/>
                  </a:moveTo>
                  <a:cubicBezTo>
                    <a:pt x="967" y="829"/>
                    <a:pt x="958" y="856"/>
                    <a:pt x="962" y="868"/>
                  </a:cubicBezTo>
                  <a:cubicBezTo>
                    <a:pt x="967" y="855"/>
                    <a:pt x="991" y="835"/>
                    <a:pt x="975" y="820"/>
                  </a:cubicBezTo>
                  <a:close/>
                  <a:moveTo>
                    <a:pt x="535" y="803"/>
                  </a:moveTo>
                  <a:cubicBezTo>
                    <a:pt x="540" y="804"/>
                    <a:pt x="534" y="808"/>
                    <a:pt x="535" y="815"/>
                  </a:cubicBezTo>
                  <a:cubicBezTo>
                    <a:pt x="539" y="815"/>
                    <a:pt x="544" y="814"/>
                    <a:pt x="544" y="819"/>
                  </a:cubicBezTo>
                  <a:cubicBezTo>
                    <a:pt x="545" y="821"/>
                    <a:pt x="545" y="823"/>
                    <a:pt x="547" y="823"/>
                  </a:cubicBezTo>
                  <a:cubicBezTo>
                    <a:pt x="548" y="813"/>
                    <a:pt x="540" y="793"/>
                    <a:pt x="535" y="803"/>
                  </a:cubicBezTo>
                  <a:close/>
                  <a:moveTo>
                    <a:pt x="972" y="884"/>
                  </a:moveTo>
                  <a:cubicBezTo>
                    <a:pt x="968" y="884"/>
                    <a:pt x="969" y="877"/>
                    <a:pt x="965" y="876"/>
                  </a:cubicBezTo>
                  <a:cubicBezTo>
                    <a:pt x="974" y="891"/>
                    <a:pt x="955" y="896"/>
                    <a:pt x="962" y="908"/>
                  </a:cubicBezTo>
                  <a:cubicBezTo>
                    <a:pt x="973" y="910"/>
                    <a:pt x="980" y="872"/>
                    <a:pt x="975" y="880"/>
                  </a:cubicBezTo>
                  <a:cubicBezTo>
                    <a:pt x="975" y="882"/>
                    <a:pt x="974" y="884"/>
                    <a:pt x="972" y="884"/>
                  </a:cubicBezTo>
                  <a:close/>
                  <a:moveTo>
                    <a:pt x="535" y="835"/>
                  </a:moveTo>
                  <a:cubicBezTo>
                    <a:pt x="537" y="844"/>
                    <a:pt x="531" y="864"/>
                    <a:pt x="538" y="867"/>
                  </a:cubicBezTo>
                  <a:cubicBezTo>
                    <a:pt x="539" y="864"/>
                    <a:pt x="541" y="862"/>
                    <a:pt x="544" y="863"/>
                  </a:cubicBezTo>
                  <a:cubicBezTo>
                    <a:pt x="544" y="849"/>
                    <a:pt x="540" y="842"/>
                    <a:pt x="535" y="835"/>
                  </a:cubicBezTo>
                  <a:close/>
                  <a:moveTo>
                    <a:pt x="904" y="578"/>
                  </a:moveTo>
                  <a:cubicBezTo>
                    <a:pt x="902" y="559"/>
                    <a:pt x="921" y="568"/>
                    <a:pt x="917" y="546"/>
                  </a:cubicBezTo>
                  <a:cubicBezTo>
                    <a:pt x="906" y="549"/>
                    <a:pt x="893" y="570"/>
                    <a:pt x="904" y="578"/>
                  </a:cubicBezTo>
                  <a:close/>
                  <a:moveTo>
                    <a:pt x="947" y="956"/>
                  </a:moveTo>
                  <a:cubicBezTo>
                    <a:pt x="950" y="949"/>
                    <a:pt x="956" y="946"/>
                    <a:pt x="953" y="932"/>
                  </a:cubicBezTo>
                  <a:cubicBezTo>
                    <a:pt x="943" y="927"/>
                    <a:pt x="940" y="952"/>
                    <a:pt x="947" y="956"/>
                  </a:cubicBezTo>
                  <a:close/>
                  <a:moveTo>
                    <a:pt x="495" y="547"/>
                  </a:moveTo>
                  <a:cubicBezTo>
                    <a:pt x="495" y="558"/>
                    <a:pt x="492" y="574"/>
                    <a:pt x="501" y="575"/>
                  </a:cubicBezTo>
                  <a:cubicBezTo>
                    <a:pt x="500" y="560"/>
                    <a:pt x="519" y="571"/>
                    <a:pt x="513" y="551"/>
                  </a:cubicBezTo>
                  <a:cubicBezTo>
                    <a:pt x="510" y="546"/>
                    <a:pt x="502" y="546"/>
                    <a:pt x="495" y="547"/>
                  </a:cubicBezTo>
                  <a:close/>
                  <a:moveTo>
                    <a:pt x="498" y="643"/>
                  </a:moveTo>
                  <a:cubicBezTo>
                    <a:pt x="501" y="653"/>
                    <a:pt x="492" y="677"/>
                    <a:pt x="504" y="675"/>
                  </a:cubicBezTo>
                  <a:cubicBezTo>
                    <a:pt x="511" y="669"/>
                    <a:pt x="507" y="642"/>
                    <a:pt x="498" y="643"/>
                  </a:cubicBezTo>
                  <a:close/>
                  <a:moveTo>
                    <a:pt x="874" y="458"/>
                  </a:moveTo>
                  <a:cubicBezTo>
                    <a:pt x="890" y="444"/>
                    <a:pt x="874" y="437"/>
                    <a:pt x="880" y="422"/>
                  </a:cubicBezTo>
                  <a:cubicBezTo>
                    <a:pt x="869" y="431"/>
                    <a:pt x="873" y="438"/>
                    <a:pt x="874" y="458"/>
                  </a:cubicBezTo>
                  <a:close/>
                  <a:moveTo>
                    <a:pt x="479" y="879"/>
                  </a:moveTo>
                  <a:cubicBezTo>
                    <a:pt x="467" y="889"/>
                    <a:pt x="491" y="911"/>
                    <a:pt x="486" y="899"/>
                  </a:cubicBezTo>
                  <a:cubicBezTo>
                    <a:pt x="477" y="900"/>
                    <a:pt x="488" y="877"/>
                    <a:pt x="479" y="879"/>
                  </a:cubicBezTo>
                  <a:close/>
                  <a:moveTo>
                    <a:pt x="855" y="318"/>
                  </a:moveTo>
                  <a:cubicBezTo>
                    <a:pt x="858" y="311"/>
                    <a:pt x="866" y="312"/>
                    <a:pt x="864" y="298"/>
                  </a:cubicBezTo>
                  <a:cubicBezTo>
                    <a:pt x="854" y="303"/>
                    <a:pt x="858" y="308"/>
                    <a:pt x="849" y="298"/>
                  </a:cubicBezTo>
                  <a:cubicBezTo>
                    <a:pt x="849" y="308"/>
                    <a:pt x="849" y="318"/>
                    <a:pt x="846" y="322"/>
                  </a:cubicBezTo>
                  <a:cubicBezTo>
                    <a:pt x="853" y="328"/>
                    <a:pt x="863" y="332"/>
                    <a:pt x="861" y="350"/>
                  </a:cubicBezTo>
                  <a:cubicBezTo>
                    <a:pt x="868" y="351"/>
                    <a:pt x="873" y="349"/>
                    <a:pt x="874" y="342"/>
                  </a:cubicBezTo>
                  <a:cubicBezTo>
                    <a:pt x="868" y="333"/>
                    <a:pt x="862" y="325"/>
                    <a:pt x="855" y="318"/>
                  </a:cubicBezTo>
                  <a:close/>
                  <a:moveTo>
                    <a:pt x="849" y="566"/>
                  </a:moveTo>
                  <a:cubicBezTo>
                    <a:pt x="840" y="570"/>
                    <a:pt x="856" y="572"/>
                    <a:pt x="852" y="582"/>
                  </a:cubicBezTo>
                  <a:cubicBezTo>
                    <a:pt x="848" y="583"/>
                    <a:pt x="848" y="588"/>
                    <a:pt x="843" y="586"/>
                  </a:cubicBezTo>
                  <a:cubicBezTo>
                    <a:pt x="843" y="572"/>
                    <a:pt x="844" y="555"/>
                    <a:pt x="836" y="550"/>
                  </a:cubicBezTo>
                  <a:cubicBezTo>
                    <a:pt x="836" y="589"/>
                    <a:pt x="840" y="604"/>
                    <a:pt x="855" y="630"/>
                  </a:cubicBezTo>
                  <a:cubicBezTo>
                    <a:pt x="854" y="614"/>
                    <a:pt x="873" y="624"/>
                    <a:pt x="870" y="606"/>
                  </a:cubicBezTo>
                  <a:cubicBezTo>
                    <a:pt x="854" y="605"/>
                    <a:pt x="863" y="571"/>
                    <a:pt x="849" y="566"/>
                  </a:cubicBezTo>
                  <a:close/>
                  <a:moveTo>
                    <a:pt x="852" y="530"/>
                  </a:moveTo>
                  <a:cubicBezTo>
                    <a:pt x="855" y="536"/>
                    <a:pt x="855" y="545"/>
                    <a:pt x="861" y="546"/>
                  </a:cubicBezTo>
                  <a:cubicBezTo>
                    <a:pt x="859" y="534"/>
                    <a:pt x="870" y="539"/>
                    <a:pt x="867" y="526"/>
                  </a:cubicBezTo>
                  <a:cubicBezTo>
                    <a:pt x="858" y="522"/>
                    <a:pt x="860" y="533"/>
                    <a:pt x="855" y="534"/>
                  </a:cubicBezTo>
                  <a:cubicBezTo>
                    <a:pt x="855" y="530"/>
                    <a:pt x="854" y="524"/>
                    <a:pt x="852" y="530"/>
                  </a:cubicBezTo>
                  <a:close/>
                  <a:moveTo>
                    <a:pt x="855" y="462"/>
                  </a:moveTo>
                  <a:cubicBezTo>
                    <a:pt x="862" y="473"/>
                    <a:pt x="852" y="485"/>
                    <a:pt x="858" y="490"/>
                  </a:cubicBezTo>
                  <a:cubicBezTo>
                    <a:pt x="861" y="483"/>
                    <a:pt x="863" y="476"/>
                    <a:pt x="864" y="466"/>
                  </a:cubicBezTo>
                  <a:cubicBezTo>
                    <a:pt x="860" y="467"/>
                    <a:pt x="858" y="464"/>
                    <a:pt x="855" y="462"/>
                  </a:cubicBezTo>
                  <a:close/>
                  <a:moveTo>
                    <a:pt x="876" y="760"/>
                  </a:moveTo>
                  <a:cubicBezTo>
                    <a:pt x="872" y="764"/>
                    <a:pt x="872" y="774"/>
                    <a:pt x="873" y="784"/>
                  </a:cubicBezTo>
                  <a:cubicBezTo>
                    <a:pt x="885" y="788"/>
                    <a:pt x="885" y="760"/>
                    <a:pt x="876" y="760"/>
                  </a:cubicBezTo>
                  <a:close/>
                  <a:moveTo>
                    <a:pt x="829" y="836"/>
                  </a:moveTo>
                  <a:cubicBezTo>
                    <a:pt x="839" y="839"/>
                    <a:pt x="834" y="823"/>
                    <a:pt x="842" y="824"/>
                  </a:cubicBezTo>
                  <a:cubicBezTo>
                    <a:pt x="841" y="813"/>
                    <a:pt x="836" y="810"/>
                    <a:pt x="833" y="804"/>
                  </a:cubicBezTo>
                  <a:cubicBezTo>
                    <a:pt x="832" y="813"/>
                    <a:pt x="838" y="815"/>
                    <a:pt x="836" y="828"/>
                  </a:cubicBezTo>
                  <a:cubicBezTo>
                    <a:pt x="832" y="829"/>
                    <a:pt x="831" y="832"/>
                    <a:pt x="829" y="836"/>
                  </a:cubicBezTo>
                  <a:close/>
                  <a:moveTo>
                    <a:pt x="826" y="868"/>
                  </a:moveTo>
                  <a:cubicBezTo>
                    <a:pt x="826" y="857"/>
                    <a:pt x="826" y="846"/>
                    <a:pt x="826" y="836"/>
                  </a:cubicBezTo>
                  <a:cubicBezTo>
                    <a:pt x="810" y="835"/>
                    <a:pt x="818" y="866"/>
                    <a:pt x="826" y="868"/>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402" name="Ornament"/>
          <p:cNvGrpSpPr>
            <a:grpSpLocks noChangeAspect="1"/>
          </p:cNvGrpSpPr>
          <p:nvPr/>
        </p:nvGrpSpPr>
        <p:grpSpPr bwMode="auto">
          <a:xfrm>
            <a:off x="11155577" y="-3852989"/>
            <a:ext cx="855592" cy="5522152"/>
            <a:chOff x="1612" y="-452"/>
            <a:chExt cx="502" cy="3240"/>
          </a:xfrm>
        </p:grpSpPr>
        <p:sp>
          <p:nvSpPr>
            <p:cNvPr id="403" name="Oval 47"/>
            <p:cNvSpPr>
              <a:spLocks noChangeArrowheads="1"/>
            </p:cNvSpPr>
            <p:nvPr/>
          </p:nvSpPr>
          <p:spPr bwMode="auto">
            <a:xfrm>
              <a:off x="1612" y="2288"/>
              <a:ext cx="502" cy="500"/>
            </a:xfrm>
            <a:prstGeom prst="ellipse">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4" name="Oval 48"/>
            <p:cNvSpPr>
              <a:spLocks noChangeArrowheads="1"/>
            </p:cNvSpPr>
            <p:nvPr/>
          </p:nvSpPr>
          <p:spPr bwMode="auto">
            <a:xfrm>
              <a:off x="1668" y="2344"/>
              <a:ext cx="390" cy="388"/>
            </a:xfrm>
            <a:prstGeom prst="ellipse">
              <a:avLst/>
            </a:prstGeom>
            <a:solidFill>
              <a:schemeClr val="accent2"/>
            </a:solidFill>
            <a:ln w="9525" cap="flat">
              <a:solidFill>
                <a:srgbClr val="000000"/>
              </a:solidFill>
              <a:prstDash val="solid"/>
              <a:miter lim="800000"/>
            </a:ln>
          </p:spPr>
          <p:txBody>
            <a:bodyPr vert="horz" wrap="square" lIns="91440" tIns="45720" rIns="91440" bIns="45720" numCol="1" anchor="t" anchorCtr="0" compatLnSpc="1"/>
            <a:lstStyle/>
            <a:p>
              <a:endParaRPr lang="en-US"/>
            </a:p>
          </p:txBody>
        </p:sp>
        <p:sp>
          <p:nvSpPr>
            <p:cNvPr id="405" name="Freeform 49"/>
            <p:cNvSpPr>
              <a:spLocks noEditPoints="1"/>
            </p:cNvSpPr>
            <p:nvPr/>
          </p:nvSpPr>
          <p:spPr bwMode="auto">
            <a:xfrm>
              <a:off x="1664" y="-452"/>
              <a:ext cx="418" cy="2754"/>
            </a:xfrm>
            <a:custGeom>
              <a:avLst/>
              <a:gdLst>
                <a:gd name="T0" fmla="*/ 1081 w 1135"/>
                <a:gd name="T1" fmla="*/ 7119 h 7493"/>
                <a:gd name="T2" fmla="*/ 1006 w 1135"/>
                <a:gd name="T3" fmla="*/ 7095 h 7493"/>
                <a:gd name="T4" fmla="*/ 548 w 1135"/>
                <a:gd name="T5" fmla="*/ 7427 h 7493"/>
                <a:gd name="T6" fmla="*/ 547 w 1135"/>
                <a:gd name="T7" fmla="*/ 0 h 7493"/>
                <a:gd name="T8" fmla="*/ 531 w 1135"/>
                <a:gd name="T9" fmla="*/ 0 h 7493"/>
                <a:gd name="T10" fmla="*/ 533 w 1135"/>
                <a:gd name="T11" fmla="*/ 7419 h 7493"/>
                <a:gd name="T12" fmla="*/ 182 w 1135"/>
                <a:gd name="T13" fmla="*/ 7005 h 7493"/>
                <a:gd name="T14" fmla="*/ 82 w 1135"/>
                <a:gd name="T15" fmla="*/ 7036 h 7493"/>
                <a:gd name="T16" fmla="*/ 5 w 1135"/>
                <a:gd name="T17" fmla="*/ 7161 h 7493"/>
                <a:gd name="T18" fmla="*/ 518 w 1135"/>
                <a:gd name="T19" fmla="*/ 7455 h 7493"/>
                <a:gd name="T20" fmla="*/ 568 w 1135"/>
                <a:gd name="T21" fmla="*/ 7468 h 7493"/>
                <a:gd name="T22" fmla="*/ 1113 w 1135"/>
                <a:gd name="T23" fmla="*/ 7272 h 7493"/>
                <a:gd name="T24" fmla="*/ 1081 w 1135"/>
                <a:gd name="T25" fmla="*/ 7119 h 7493"/>
                <a:gd name="T26" fmla="*/ 15 w 1135"/>
                <a:gd name="T27" fmla="*/ 7147 h 7493"/>
                <a:gd name="T28" fmla="*/ 85 w 1135"/>
                <a:gd name="T29" fmla="*/ 7038 h 7493"/>
                <a:gd name="T30" fmla="*/ 177 w 1135"/>
                <a:gd name="T31" fmla="*/ 7009 h 7493"/>
                <a:gd name="T32" fmla="*/ 532 w 1135"/>
                <a:gd name="T33" fmla="*/ 7438 h 7493"/>
                <a:gd name="T34" fmla="*/ 15 w 1135"/>
                <a:gd name="T35" fmla="*/ 7147 h 7493"/>
                <a:gd name="T36" fmla="*/ 1106 w 1135"/>
                <a:gd name="T37" fmla="*/ 7257 h 7493"/>
                <a:gd name="T38" fmla="*/ 551 w 1135"/>
                <a:gd name="T39" fmla="*/ 7441 h 7493"/>
                <a:gd name="T40" fmla="*/ 1004 w 1135"/>
                <a:gd name="T41" fmla="*/ 7098 h 7493"/>
                <a:gd name="T42" fmla="*/ 1077 w 1135"/>
                <a:gd name="T43" fmla="*/ 7119 h 7493"/>
                <a:gd name="T44" fmla="*/ 1106 w 1135"/>
                <a:gd name="T45" fmla="*/ 7257 h 7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493">
                  <a:moveTo>
                    <a:pt x="1081" y="7119"/>
                  </a:moveTo>
                  <a:cubicBezTo>
                    <a:pt x="1062" y="7101"/>
                    <a:pt x="1031" y="7097"/>
                    <a:pt x="1006" y="7095"/>
                  </a:cubicBezTo>
                  <a:cubicBezTo>
                    <a:pt x="867" y="7083"/>
                    <a:pt x="597" y="7351"/>
                    <a:pt x="548" y="7427"/>
                  </a:cubicBezTo>
                  <a:cubicBezTo>
                    <a:pt x="547" y="0"/>
                    <a:pt x="547" y="0"/>
                    <a:pt x="547" y="0"/>
                  </a:cubicBezTo>
                  <a:cubicBezTo>
                    <a:pt x="531" y="0"/>
                    <a:pt x="531" y="0"/>
                    <a:pt x="531" y="0"/>
                  </a:cubicBezTo>
                  <a:cubicBezTo>
                    <a:pt x="533" y="7419"/>
                    <a:pt x="533" y="7419"/>
                    <a:pt x="533" y="7419"/>
                  </a:cubicBezTo>
                  <a:cubicBezTo>
                    <a:pt x="471" y="7294"/>
                    <a:pt x="395" y="7005"/>
                    <a:pt x="182" y="7005"/>
                  </a:cubicBezTo>
                  <a:cubicBezTo>
                    <a:pt x="147" y="7005"/>
                    <a:pt x="113" y="7016"/>
                    <a:pt x="82" y="7036"/>
                  </a:cubicBezTo>
                  <a:cubicBezTo>
                    <a:pt x="26" y="7074"/>
                    <a:pt x="0" y="7116"/>
                    <a:pt x="5" y="7161"/>
                  </a:cubicBezTo>
                  <a:cubicBezTo>
                    <a:pt x="22" y="7304"/>
                    <a:pt x="318" y="7405"/>
                    <a:pt x="518" y="7455"/>
                  </a:cubicBezTo>
                  <a:cubicBezTo>
                    <a:pt x="516" y="7456"/>
                    <a:pt x="545" y="7463"/>
                    <a:pt x="568" y="7468"/>
                  </a:cubicBezTo>
                  <a:cubicBezTo>
                    <a:pt x="799" y="7493"/>
                    <a:pt x="1080" y="7356"/>
                    <a:pt x="1113" y="7272"/>
                  </a:cubicBezTo>
                  <a:cubicBezTo>
                    <a:pt x="1135" y="7216"/>
                    <a:pt x="1124" y="7159"/>
                    <a:pt x="1081" y="7119"/>
                  </a:cubicBezTo>
                  <a:close/>
                  <a:moveTo>
                    <a:pt x="15" y="7147"/>
                  </a:moveTo>
                  <a:cubicBezTo>
                    <a:pt x="10" y="7109"/>
                    <a:pt x="34" y="7072"/>
                    <a:pt x="85" y="7038"/>
                  </a:cubicBezTo>
                  <a:cubicBezTo>
                    <a:pt x="114" y="7019"/>
                    <a:pt x="145" y="7009"/>
                    <a:pt x="177" y="7009"/>
                  </a:cubicBezTo>
                  <a:cubicBezTo>
                    <a:pt x="393" y="7009"/>
                    <a:pt x="482" y="7336"/>
                    <a:pt x="532" y="7438"/>
                  </a:cubicBezTo>
                  <a:cubicBezTo>
                    <a:pt x="431" y="7428"/>
                    <a:pt x="33" y="7305"/>
                    <a:pt x="15" y="7147"/>
                  </a:cubicBezTo>
                  <a:close/>
                  <a:moveTo>
                    <a:pt x="1106" y="7257"/>
                  </a:moveTo>
                  <a:cubicBezTo>
                    <a:pt x="1073" y="7342"/>
                    <a:pt x="790" y="7479"/>
                    <a:pt x="551" y="7441"/>
                  </a:cubicBezTo>
                  <a:cubicBezTo>
                    <a:pt x="594" y="7374"/>
                    <a:pt x="868" y="7088"/>
                    <a:pt x="1004" y="7098"/>
                  </a:cubicBezTo>
                  <a:cubicBezTo>
                    <a:pt x="1026" y="7100"/>
                    <a:pt x="1060" y="7103"/>
                    <a:pt x="1077" y="7119"/>
                  </a:cubicBezTo>
                  <a:cubicBezTo>
                    <a:pt x="1116" y="7156"/>
                    <a:pt x="1127" y="7205"/>
                    <a:pt x="1106" y="725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6" name="Oval 50"/>
            <p:cNvSpPr>
              <a:spLocks noChangeArrowheads="1"/>
            </p:cNvSpPr>
            <p:nvPr/>
          </p:nvSpPr>
          <p:spPr bwMode="auto">
            <a:xfrm>
              <a:off x="1855" y="2290"/>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7" name="Freeform 51"/>
            <p:cNvSpPr>
              <a:spLocks noEditPoints="1"/>
            </p:cNvSpPr>
            <p:nvPr/>
          </p:nvSpPr>
          <p:spPr bwMode="auto">
            <a:xfrm>
              <a:off x="1634" y="2310"/>
              <a:ext cx="457" cy="456"/>
            </a:xfrm>
            <a:custGeom>
              <a:avLst/>
              <a:gdLst>
                <a:gd name="T0" fmla="*/ 589 w 1238"/>
                <a:gd name="T1" fmla="*/ 43 h 1240"/>
                <a:gd name="T2" fmla="*/ 589 w 1238"/>
                <a:gd name="T3" fmla="*/ 0 h 1240"/>
                <a:gd name="T4" fmla="*/ 854 w 1238"/>
                <a:gd name="T5" fmla="*/ 62 h 1240"/>
                <a:gd name="T6" fmla="*/ 746 w 1238"/>
                <a:gd name="T7" fmla="*/ 30 h 1240"/>
                <a:gd name="T8" fmla="*/ 827 w 1238"/>
                <a:gd name="T9" fmla="*/ 76 h 1240"/>
                <a:gd name="T10" fmla="*/ 1121 w 1238"/>
                <a:gd name="T11" fmla="*/ 239 h 1240"/>
                <a:gd name="T12" fmla="*/ 1044 w 1238"/>
                <a:gd name="T13" fmla="*/ 186 h 1240"/>
                <a:gd name="T14" fmla="*/ 1120 w 1238"/>
                <a:gd name="T15" fmla="*/ 269 h 1240"/>
                <a:gd name="T16" fmla="*/ 1181 w 1238"/>
                <a:gd name="T17" fmla="*/ 328 h 1240"/>
                <a:gd name="T18" fmla="*/ 1140 w 1238"/>
                <a:gd name="T19" fmla="*/ 343 h 1240"/>
                <a:gd name="T20" fmla="*/ 1218 w 1238"/>
                <a:gd name="T21" fmla="*/ 584 h 1240"/>
                <a:gd name="T22" fmla="*/ 1200 w 1238"/>
                <a:gd name="T23" fmla="*/ 472 h 1240"/>
                <a:gd name="T24" fmla="*/ 1193 w 1238"/>
                <a:gd name="T25" fmla="*/ 566 h 1240"/>
                <a:gd name="T26" fmla="*/ 1230 w 1238"/>
                <a:gd name="T27" fmla="*/ 740 h 1240"/>
                <a:gd name="T28" fmla="*/ 1214 w 1238"/>
                <a:gd name="T29" fmla="*/ 648 h 1240"/>
                <a:gd name="T30" fmla="*/ 1208 w 1238"/>
                <a:gd name="T31" fmla="*/ 760 h 1240"/>
                <a:gd name="T32" fmla="*/ 1200 w 1238"/>
                <a:gd name="T33" fmla="*/ 848 h 1240"/>
                <a:gd name="T34" fmla="*/ 1161 w 1238"/>
                <a:gd name="T35" fmla="*/ 831 h 1240"/>
                <a:gd name="T36" fmla="*/ 1040 w 1238"/>
                <a:gd name="T37" fmla="*/ 1067 h 1240"/>
                <a:gd name="T38" fmla="*/ 1111 w 1238"/>
                <a:gd name="T39" fmla="*/ 979 h 1240"/>
                <a:gd name="T40" fmla="*/ 1037 w 1238"/>
                <a:gd name="T41" fmla="*/ 1037 h 1240"/>
                <a:gd name="T42" fmla="*/ 929 w 1238"/>
                <a:gd name="T43" fmla="*/ 1171 h 1240"/>
                <a:gd name="T44" fmla="*/ 998 w 1238"/>
                <a:gd name="T45" fmla="*/ 1107 h 1240"/>
                <a:gd name="T46" fmla="*/ 900 w 1238"/>
                <a:gd name="T47" fmla="*/ 1163 h 1240"/>
                <a:gd name="T48" fmla="*/ 825 w 1238"/>
                <a:gd name="T49" fmla="*/ 1212 h 1240"/>
                <a:gd name="T50" fmla="*/ 815 w 1238"/>
                <a:gd name="T51" fmla="*/ 1170 h 1240"/>
                <a:gd name="T52" fmla="*/ 558 w 1238"/>
                <a:gd name="T53" fmla="*/ 1218 h 1240"/>
                <a:gd name="T54" fmla="*/ 671 w 1238"/>
                <a:gd name="T55" fmla="*/ 1218 h 1240"/>
                <a:gd name="T56" fmla="*/ 579 w 1238"/>
                <a:gd name="T57" fmla="*/ 1197 h 1240"/>
                <a:gd name="T58" fmla="*/ 992 w 1238"/>
                <a:gd name="T59" fmla="*/ 116 h 1240"/>
                <a:gd name="T60" fmla="*/ 905 w 1238"/>
                <a:gd name="T61" fmla="*/ 81 h 1240"/>
                <a:gd name="T62" fmla="*/ 998 w 1238"/>
                <a:gd name="T63" fmla="*/ 146 h 1240"/>
                <a:gd name="T64" fmla="*/ 467 w 1238"/>
                <a:gd name="T65" fmla="*/ 1233 h 1240"/>
                <a:gd name="T66" fmla="*/ 479 w 1238"/>
                <a:gd name="T67" fmla="*/ 1192 h 1240"/>
                <a:gd name="T68" fmla="*/ 119 w 1238"/>
                <a:gd name="T69" fmla="*/ 981 h 1240"/>
                <a:gd name="T70" fmla="*/ 195 w 1238"/>
                <a:gd name="T71" fmla="*/ 1063 h 1240"/>
                <a:gd name="T72" fmla="*/ 149 w 1238"/>
                <a:gd name="T73" fmla="*/ 982 h 1240"/>
                <a:gd name="T74" fmla="*/ 34 w 1238"/>
                <a:gd name="T75" fmla="*/ 856 h 1240"/>
                <a:gd name="T76" fmla="*/ 86 w 1238"/>
                <a:gd name="T77" fmla="*/ 934 h 1240"/>
                <a:gd name="T78" fmla="*/ 46 w 1238"/>
                <a:gd name="T79" fmla="*/ 828 h 1240"/>
                <a:gd name="T80" fmla="*/ 13 w 1238"/>
                <a:gd name="T81" fmla="*/ 760 h 1240"/>
                <a:gd name="T82" fmla="*/ 56 w 1238"/>
                <a:gd name="T83" fmla="*/ 753 h 1240"/>
                <a:gd name="T84" fmla="*/ 29 w 1238"/>
                <a:gd name="T85" fmla="*/ 490 h 1240"/>
                <a:gd name="T86" fmla="*/ 24 w 1238"/>
                <a:gd name="T87" fmla="*/ 602 h 1240"/>
                <a:gd name="T88" fmla="*/ 50 w 1238"/>
                <a:gd name="T89" fmla="*/ 512 h 1240"/>
                <a:gd name="T90" fmla="*/ 63 w 1238"/>
                <a:gd name="T91" fmla="*/ 338 h 1240"/>
                <a:gd name="T92" fmla="*/ 49 w 1238"/>
                <a:gd name="T93" fmla="*/ 430 h 1240"/>
                <a:gd name="T94" fmla="*/ 91 w 1238"/>
                <a:gd name="T95" fmla="*/ 326 h 1240"/>
                <a:gd name="T96" fmla="*/ 122 w 1238"/>
                <a:gd name="T97" fmla="*/ 241 h 1240"/>
                <a:gd name="T98" fmla="*/ 156 w 1238"/>
                <a:gd name="T99" fmla="*/ 268 h 1240"/>
                <a:gd name="T100" fmla="*/ 336 w 1238"/>
                <a:gd name="T101" fmla="*/ 86 h 1240"/>
                <a:gd name="T102" fmla="*/ 239 w 1238"/>
                <a:gd name="T103" fmla="*/ 143 h 1240"/>
                <a:gd name="T104" fmla="*/ 328 w 1238"/>
                <a:gd name="T105" fmla="*/ 115 h 1240"/>
                <a:gd name="T106" fmla="*/ 479 w 1238"/>
                <a:gd name="T107" fmla="*/ 21 h 1240"/>
                <a:gd name="T108" fmla="*/ 396 w 1238"/>
                <a:gd name="T109" fmla="*/ 63 h 1240"/>
                <a:gd name="T110" fmla="*/ 505 w 1238"/>
                <a:gd name="T111" fmla="*/ 36 h 1240"/>
                <a:gd name="T112" fmla="*/ 305 w 1238"/>
                <a:gd name="T113" fmla="*/ 1173 h 1240"/>
                <a:gd name="T114" fmla="*/ 329 w 1238"/>
                <a:gd name="T115" fmla="*/ 1138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8" h="1240">
                  <a:moveTo>
                    <a:pt x="681" y="21"/>
                  </a:moveTo>
                  <a:cubicBezTo>
                    <a:pt x="681" y="33"/>
                    <a:pt x="671" y="43"/>
                    <a:pt x="659" y="43"/>
                  </a:cubicBezTo>
                  <a:cubicBezTo>
                    <a:pt x="589" y="43"/>
                    <a:pt x="589" y="43"/>
                    <a:pt x="589" y="43"/>
                  </a:cubicBezTo>
                  <a:cubicBezTo>
                    <a:pt x="578" y="43"/>
                    <a:pt x="568" y="33"/>
                    <a:pt x="568" y="21"/>
                  </a:cubicBezTo>
                  <a:cubicBezTo>
                    <a:pt x="568" y="21"/>
                    <a:pt x="568" y="21"/>
                    <a:pt x="568" y="21"/>
                  </a:cubicBezTo>
                  <a:cubicBezTo>
                    <a:pt x="568" y="9"/>
                    <a:pt x="578" y="0"/>
                    <a:pt x="589" y="0"/>
                  </a:cubicBezTo>
                  <a:cubicBezTo>
                    <a:pt x="659" y="0"/>
                    <a:pt x="659" y="0"/>
                    <a:pt x="659" y="0"/>
                  </a:cubicBezTo>
                  <a:cubicBezTo>
                    <a:pt x="671" y="0"/>
                    <a:pt x="681" y="9"/>
                    <a:pt x="681" y="21"/>
                  </a:cubicBezTo>
                  <a:close/>
                  <a:moveTo>
                    <a:pt x="854" y="62"/>
                  </a:moveTo>
                  <a:cubicBezTo>
                    <a:pt x="857" y="51"/>
                    <a:pt x="851" y="39"/>
                    <a:pt x="840" y="35"/>
                  </a:cubicBezTo>
                  <a:cubicBezTo>
                    <a:pt x="840" y="35"/>
                    <a:pt x="840" y="35"/>
                    <a:pt x="772" y="16"/>
                  </a:cubicBezTo>
                  <a:cubicBezTo>
                    <a:pt x="761" y="12"/>
                    <a:pt x="749" y="19"/>
                    <a:pt x="746" y="30"/>
                  </a:cubicBezTo>
                  <a:cubicBezTo>
                    <a:pt x="746" y="30"/>
                    <a:pt x="746" y="30"/>
                    <a:pt x="746" y="30"/>
                  </a:cubicBezTo>
                  <a:cubicBezTo>
                    <a:pt x="742" y="42"/>
                    <a:pt x="749" y="54"/>
                    <a:pt x="760" y="57"/>
                  </a:cubicBezTo>
                  <a:cubicBezTo>
                    <a:pt x="760" y="57"/>
                    <a:pt x="760" y="57"/>
                    <a:pt x="827" y="76"/>
                  </a:cubicBezTo>
                  <a:cubicBezTo>
                    <a:pt x="839" y="80"/>
                    <a:pt x="851" y="73"/>
                    <a:pt x="854" y="62"/>
                  </a:cubicBezTo>
                  <a:close/>
                  <a:moveTo>
                    <a:pt x="1120" y="269"/>
                  </a:moveTo>
                  <a:cubicBezTo>
                    <a:pt x="1129" y="261"/>
                    <a:pt x="1129" y="248"/>
                    <a:pt x="1121" y="239"/>
                  </a:cubicBezTo>
                  <a:cubicBezTo>
                    <a:pt x="1121" y="239"/>
                    <a:pt x="1121" y="239"/>
                    <a:pt x="1074" y="187"/>
                  </a:cubicBezTo>
                  <a:cubicBezTo>
                    <a:pt x="1066" y="179"/>
                    <a:pt x="1052" y="178"/>
                    <a:pt x="1044" y="186"/>
                  </a:cubicBezTo>
                  <a:cubicBezTo>
                    <a:pt x="1044" y="186"/>
                    <a:pt x="1044" y="186"/>
                    <a:pt x="1044" y="186"/>
                  </a:cubicBezTo>
                  <a:cubicBezTo>
                    <a:pt x="1035" y="194"/>
                    <a:pt x="1034" y="208"/>
                    <a:pt x="1042" y="217"/>
                  </a:cubicBezTo>
                  <a:cubicBezTo>
                    <a:pt x="1042" y="217"/>
                    <a:pt x="1042" y="217"/>
                    <a:pt x="1090" y="268"/>
                  </a:cubicBezTo>
                  <a:cubicBezTo>
                    <a:pt x="1098" y="277"/>
                    <a:pt x="1111" y="277"/>
                    <a:pt x="1120" y="269"/>
                  </a:cubicBezTo>
                  <a:close/>
                  <a:moveTo>
                    <a:pt x="1192" y="422"/>
                  </a:moveTo>
                  <a:cubicBezTo>
                    <a:pt x="1203" y="418"/>
                    <a:pt x="1209" y="405"/>
                    <a:pt x="1205" y="394"/>
                  </a:cubicBezTo>
                  <a:cubicBezTo>
                    <a:pt x="1205" y="394"/>
                    <a:pt x="1205" y="394"/>
                    <a:pt x="1181" y="328"/>
                  </a:cubicBezTo>
                  <a:cubicBezTo>
                    <a:pt x="1176" y="317"/>
                    <a:pt x="1164" y="312"/>
                    <a:pt x="1153" y="316"/>
                  </a:cubicBezTo>
                  <a:cubicBezTo>
                    <a:pt x="1153" y="316"/>
                    <a:pt x="1153" y="316"/>
                    <a:pt x="1153" y="316"/>
                  </a:cubicBezTo>
                  <a:cubicBezTo>
                    <a:pt x="1142" y="320"/>
                    <a:pt x="1136" y="332"/>
                    <a:pt x="1140" y="343"/>
                  </a:cubicBezTo>
                  <a:cubicBezTo>
                    <a:pt x="1140" y="343"/>
                    <a:pt x="1140" y="343"/>
                    <a:pt x="1165" y="409"/>
                  </a:cubicBezTo>
                  <a:cubicBezTo>
                    <a:pt x="1169" y="420"/>
                    <a:pt x="1181" y="426"/>
                    <a:pt x="1192" y="422"/>
                  </a:cubicBezTo>
                  <a:close/>
                  <a:moveTo>
                    <a:pt x="1218" y="584"/>
                  </a:moveTo>
                  <a:cubicBezTo>
                    <a:pt x="1230" y="582"/>
                    <a:pt x="1238" y="571"/>
                    <a:pt x="1236" y="559"/>
                  </a:cubicBezTo>
                  <a:cubicBezTo>
                    <a:pt x="1236" y="559"/>
                    <a:pt x="1236" y="559"/>
                    <a:pt x="1225" y="490"/>
                  </a:cubicBezTo>
                  <a:cubicBezTo>
                    <a:pt x="1223" y="478"/>
                    <a:pt x="1212" y="470"/>
                    <a:pt x="1200" y="472"/>
                  </a:cubicBezTo>
                  <a:cubicBezTo>
                    <a:pt x="1200" y="472"/>
                    <a:pt x="1200" y="472"/>
                    <a:pt x="1200" y="472"/>
                  </a:cubicBezTo>
                  <a:cubicBezTo>
                    <a:pt x="1189" y="474"/>
                    <a:pt x="1181" y="485"/>
                    <a:pt x="1182" y="497"/>
                  </a:cubicBezTo>
                  <a:cubicBezTo>
                    <a:pt x="1182" y="497"/>
                    <a:pt x="1182" y="497"/>
                    <a:pt x="1193" y="566"/>
                  </a:cubicBezTo>
                  <a:cubicBezTo>
                    <a:pt x="1195" y="578"/>
                    <a:pt x="1206" y="585"/>
                    <a:pt x="1218" y="584"/>
                  </a:cubicBezTo>
                  <a:close/>
                  <a:moveTo>
                    <a:pt x="1208" y="760"/>
                  </a:moveTo>
                  <a:cubicBezTo>
                    <a:pt x="1220" y="761"/>
                    <a:pt x="1230" y="752"/>
                    <a:pt x="1230" y="740"/>
                  </a:cubicBezTo>
                  <a:cubicBezTo>
                    <a:pt x="1230" y="740"/>
                    <a:pt x="1230" y="740"/>
                    <a:pt x="1234" y="670"/>
                  </a:cubicBezTo>
                  <a:cubicBezTo>
                    <a:pt x="1235" y="658"/>
                    <a:pt x="1226" y="648"/>
                    <a:pt x="1214" y="648"/>
                  </a:cubicBezTo>
                  <a:cubicBezTo>
                    <a:pt x="1214" y="648"/>
                    <a:pt x="1214" y="648"/>
                    <a:pt x="1214" y="648"/>
                  </a:cubicBezTo>
                  <a:cubicBezTo>
                    <a:pt x="1202" y="647"/>
                    <a:pt x="1192" y="656"/>
                    <a:pt x="1191" y="668"/>
                  </a:cubicBezTo>
                  <a:cubicBezTo>
                    <a:pt x="1191" y="668"/>
                    <a:pt x="1191" y="668"/>
                    <a:pt x="1188" y="738"/>
                  </a:cubicBezTo>
                  <a:cubicBezTo>
                    <a:pt x="1187" y="750"/>
                    <a:pt x="1196" y="760"/>
                    <a:pt x="1208" y="760"/>
                  </a:cubicBezTo>
                  <a:close/>
                  <a:moveTo>
                    <a:pt x="1146" y="924"/>
                  </a:moveTo>
                  <a:cubicBezTo>
                    <a:pt x="1157" y="929"/>
                    <a:pt x="1169" y="923"/>
                    <a:pt x="1174" y="912"/>
                  </a:cubicBezTo>
                  <a:cubicBezTo>
                    <a:pt x="1174" y="912"/>
                    <a:pt x="1174" y="912"/>
                    <a:pt x="1200" y="848"/>
                  </a:cubicBezTo>
                  <a:cubicBezTo>
                    <a:pt x="1205" y="837"/>
                    <a:pt x="1200" y="824"/>
                    <a:pt x="1189" y="820"/>
                  </a:cubicBezTo>
                  <a:cubicBezTo>
                    <a:pt x="1189" y="820"/>
                    <a:pt x="1189" y="820"/>
                    <a:pt x="1189" y="820"/>
                  </a:cubicBezTo>
                  <a:cubicBezTo>
                    <a:pt x="1178" y="815"/>
                    <a:pt x="1165" y="820"/>
                    <a:pt x="1161" y="831"/>
                  </a:cubicBezTo>
                  <a:cubicBezTo>
                    <a:pt x="1161" y="831"/>
                    <a:pt x="1161" y="831"/>
                    <a:pt x="1134" y="896"/>
                  </a:cubicBezTo>
                  <a:cubicBezTo>
                    <a:pt x="1129" y="907"/>
                    <a:pt x="1135" y="919"/>
                    <a:pt x="1146" y="924"/>
                  </a:cubicBezTo>
                  <a:close/>
                  <a:moveTo>
                    <a:pt x="1040" y="1067"/>
                  </a:moveTo>
                  <a:cubicBezTo>
                    <a:pt x="1050" y="1074"/>
                    <a:pt x="1063" y="1073"/>
                    <a:pt x="1070" y="1064"/>
                  </a:cubicBezTo>
                  <a:cubicBezTo>
                    <a:pt x="1070" y="1064"/>
                    <a:pt x="1070" y="1064"/>
                    <a:pt x="1114" y="1009"/>
                  </a:cubicBezTo>
                  <a:cubicBezTo>
                    <a:pt x="1122" y="1000"/>
                    <a:pt x="1120" y="986"/>
                    <a:pt x="1111" y="979"/>
                  </a:cubicBezTo>
                  <a:cubicBezTo>
                    <a:pt x="1111" y="979"/>
                    <a:pt x="1111" y="979"/>
                    <a:pt x="1111" y="979"/>
                  </a:cubicBezTo>
                  <a:cubicBezTo>
                    <a:pt x="1102" y="971"/>
                    <a:pt x="1088" y="973"/>
                    <a:pt x="1081" y="982"/>
                  </a:cubicBezTo>
                  <a:cubicBezTo>
                    <a:pt x="1081" y="982"/>
                    <a:pt x="1081" y="982"/>
                    <a:pt x="1037" y="1037"/>
                  </a:cubicBezTo>
                  <a:cubicBezTo>
                    <a:pt x="1030" y="1046"/>
                    <a:pt x="1031" y="1059"/>
                    <a:pt x="1040" y="1067"/>
                  </a:cubicBezTo>
                  <a:close/>
                  <a:moveTo>
                    <a:pt x="900" y="1163"/>
                  </a:moveTo>
                  <a:cubicBezTo>
                    <a:pt x="906" y="1173"/>
                    <a:pt x="919" y="1177"/>
                    <a:pt x="929" y="1171"/>
                  </a:cubicBezTo>
                  <a:cubicBezTo>
                    <a:pt x="929" y="1171"/>
                    <a:pt x="929" y="1171"/>
                    <a:pt x="990" y="1136"/>
                  </a:cubicBezTo>
                  <a:cubicBezTo>
                    <a:pt x="1000" y="1130"/>
                    <a:pt x="1004" y="1117"/>
                    <a:pt x="998" y="1107"/>
                  </a:cubicBezTo>
                  <a:cubicBezTo>
                    <a:pt x="998" y="1107"/>
                    <a:pt x="998" y="1107"/>
                    <a:pt x="998" y="1107"/>
                  </a:cubicBezTo>
                  <a:cubicBezTo>
                    <a:pt x="992" y="1097"/>
                    <a:pt x="979" y="1093"/>
                    <a:pt x="968" y="1099"/>
                  </a:cubicBezTo>
                  <a:cubicBezTo>
                    <a:pt x="968" y="1099"/>
                    <a:pt x="968" y="1099"/>
                    <a:pt x="908" y="1134"/>
                  </a:cubicBezTo>
                  <a:cubicBezTo>
                    <a:pt x="898" y="1140"/>
                    <a:pt x="894" y="1153"/>
                    <a:pt x="900" y="1163"/>
                  </a:cubicBezTo>
                  <a:close/>
                  <a:moveTo>
                    <a:pt x="731" y="1212"/>
                  </a:moveTo>
                  <a:cubicBezTo>
                    <a:pt x="734" y="1224"/>
                    <a:pt x="745" y="1231"/>
                    <a:pt x="757" y="1228"/>
                  </a:cubicBezTo>
                  <a:cubicBezTo>
                    <a:pt x="757" y="1228"/>
                    <a:pt x="757" y="1228"/>
                    <a:pt x="825" y="1212"/>
                  </a:cubicBezTo>
                  <a:cubicBezTo>
                    <a:pt x="836" y="1209"/>
                    <a:pt x="843" y="1197"/>
                    <a:pt x="841" y="1186"/>
                  </a:cubicBezTo>
                  <a:cubicBezTo>
                    <a:pt x="841" y="1186"/>
                    <a:pt x="841" y="1186"/>
                    <a:pt x="841" y="1186"/>
                  </a:cubicBezTo>
                  <a:cubicBezTo>
                    <a:pt x="838" y="1174"/>
                    <a:pt x="826" y="1167"/>
                    <a:pt x="815" y="1170"/>
                  </a:cubicBezTo>
                  <a:cubicBezTo>
                    <a:pt x="815" y="1170"/>
                    <a:pt x="815" y="1170"/>
                    <a:pt x="747" y="1187"/>
                  </a:cubicBezTo>
                  <a:cubicBezTo>
                    <a:pt x="735" y="1189"/>
                    <a:pt x="728" y="1201"/>
                    <a:pt x="731" y="1212"/>
                  </a:cubicBezTo>
                  <a:close/>
                  <a:moveTo>
                    <a:pt x="558" y="1218"/>
                  </a:moveTo>
                  <a:cubicBezTo>
                    <a:pt x="558" y="1230"/>
                    <a:pt x="568" y="1240"/>
                    <a:pt x="579" y="1240"/>
                  </a:cubicBezTo>
                  <a:cubicBezTo>
                    <a:pt x="579" y="1240"/>
                    <a:pt x="579" y="1240"/>
                    <a:pt x="649" y="1239"/>
                  </a:cubicBezTo>
                  <a:cubicBezTo>
                    <a:pt x="661" y="1239"/>
                    <a:pt x="671" y="1230"/>
                    <a:pt x="671" y="1218"/>
                  </a:cubicBezTo>
                  <a:cubicBezTo>
                    <a:pt x="671" y="1218"/>
                    <a:pt x="671" y="1218"/>
                    <a:pt x="671" y="1218"/>
                  </a:cubicBezTo>
                  <a:cubicBezTo>
                    <a:pt x="671" y="1206"/>
                    <a:pt x="661" y="1197"/>
                    <a:pt x="649" y="1197"/>
                  </a:cubicBezTo>
                  <a:cubicBezTo>
                    <a:pt x="649" y="1197"/>
                    <a:pt x="649" y="1197"/>
                    <a:pt x="579" y="1197"/>
                  </a:cubicBezTo>
                  <a:cubicBezTo>
                    <a:pt x="568" y="1197"/>
                    <a:pt x="558" y="1206"/>
                    <a:pt x="558" y="1218"/>
                  </a:cubicBezTo>
                  <a:close/>
                  <a:moveTo>
                    <a:pt x="998" y="146"/>
                  </a:moveTo>
                  <a:cubicBezTo>
                    <a:pt x="1004" y="136"/>
                    <a:pt x="1002" y="123"/>
                    <a:pt x="992" y="116"/>
                  </a:cubicBezTo>
                  <a:cubicBezTo>
                    <a:pt x="992" y="116"/>
                    <a:pt x="992" y="116"/>
                    <a:pt x="935" y="76"/>
                  </a:cubicBezTo>
                  <a:cubicBezTo>
                    <a:pt x="925" y="69"/>
                    <a:pt x="912" y="72"/>
                    <a:pt x="905" y="81"/>
                  </a:cubicBezTo>
                  <a:cubicBezTo>
                    <a:pt x="905" y="81"/>
                    <a:pt x="905" y="81"/>
                    <a:pt x="905" y="81"/>
                  </a:cubicBezTo>
                  <a:cubicBezTo>
                    <a:pt x="898" y="91"/>
                    <a:pt x="901" y="104"/>
                    <a:pt x="910" y="111"/>
                  </a:cubicBezTo>
                  <a:cubicBezTo>
                    <a:pt x="910" y="111"/>
                    <a:pt x="910" y="111"/>
                    <a:pt x="968" y="151"/>
                  </a:cubicBezTo>
                  <a:cubicBezTo>
                    <a:pt x="977" y="158"/>
                    <a:pt x="991" y="155"/>
                    <a:pt x="998" y="146"/>
                  </a:cubicBezTo>
                  <a:close/>
                  <a:moveTo>
                    <a:pt x="385" y="1187"/>
                  </a:moveTo>
                  <a:cubicBezTo>
                    <a:pt x="382" y="1199"/>
                    <a:pt x="389" y="1210"/>
                    <a:pt x="400" y="1214"/>
                  </a:cubicBezTo>
                  <a:cubicBezTo>
                    <a:pt x="400" y="1214"/>
                    <a:pt x="400" y="1214"/>
                    <a:pt x="467" y="1233"/>
                  </a:cubicBezTo>
                  <a:cubicBezTo>
                    <a:pt x="478" y="1236"/>
                    <a:pt x="490" y="1230"/>
                    <a:pt x="494" y="1219"/>
                  </a:cubicBezTo>
                  <a:cubicBezTo>
                    <a:pt x="494" y="1219"/>
                    <a:pt x="494" y="1219"/>
                    <a:pt x="494" y="1219"/>
                  </a:cubicBezTo>
                  <a:cubicBezTo>
                    <a:pt x="497" y="1207"/>
                    <a:pt x="490" y="1195"/>
                    <a:pt x="479" y="1192"/>
                  </a:cubicBezTo>
                  <a:cubicBezTo>
                    <a:pt x="479" y="1192"/>
                    <a:pt x="479" y="1192"/>
                    <a:pt x="412" y="1173"/>
                  </a:cubicBezTo>
                  <a:cubicBezTo>
                    <a:pt x="400" y="1169"/>
                    <a:pt x="389" y="1176"/>
                    <a:pt x="385" y="1187"/>
                  </a:cubicBezTo>
                  <a:close/>
                  <a:moveTo>
                    <a:pt x="119" y="981"/>
                  </a:moveTo>
                  <a:cubicBezTo>
                    <a:pt x="110" y="989"/>
                    <a:pt x="110" y="1002"/>
                    <a:pt x="118" y="1011"/>
                  </a:cubicBezTo>
                  <a:cubicBezTo>
                    <a:pt x="118" y="1011"/>
                    <a:pt x="118" y="1011"/>
                    <a:pt x="165" y="1062"/>
                  </a:cubicBezTo>
                  <a:cubicBezTo>
                    <a:pt x="173" y="1071"/>
                    <a:pt x="187" y="1071"/>
                    <a:pt x="195" y="1063"/>
                  </a:cubicBezTo>
                  <a:cubicBezTo>
                    <a:pt x="195" y="1063"/>
                    <a:pt x="195" y="1063"/>
                    <a:pt x="195" y="1063"/>
                  </a:cubicBezTo>
                  <a:cubicBezTo>
                    <a:pt x="204" y="1055"/>
                    <a:pt x="205" y="1042"/>
                    <a:pt x="197" y="1033"/>
                  </a:cubicBezTo>
                  <a:cubicBezTo>
                    <a:pt x="197" y="1033"/>
                    <a:pt x="197" y="1033"/>
                    <a:pt x="149" y="982"/>
                  </a:cubicBezTo>
                  <a:cubicBezTo>
                    <a:pt x="141" y="973"/>
                    <a:pt x="127" y="973"/>
                    <a:pt x="119" y="981"/>
                  </a:cubicBezTo>
                  <a:close/>
                  <a:moveTo>
                    <a:pt x="46" y="828"/>
                  </a:moveTo>
                  <a:cubicBezTo>
                    <a:pt x="35" y="833"/>
                    <a:pt x="29" y="845"/>
                    <a:pt x="34" y="856"/>
                  </a:cubicBezTo>
                  <a:cubicBezTo>
                    <a:pt x="34" y="856"/>
                    <a:pt x="34" y="856"/>
                    <a:pt x="58" y="922"/>
                  </a:cubicBezTo>
                  <a:cubicBezTo>
                    <a:pt x="62" y="933"/>
                    <a:pt x="75" y="938"/>
                    <a:pt x="86" y="934"/>
                  </a:cubicBezTo>
                  <a:cubicBezTo>
                    <a:pt x="86" y="934"/>
                    <a:pt x="86" y="934"/>
                    <a:pt x="86" y="934"/>
                  </a:cubicBezTo>
                  <a:cubicBezTo>
                    <a:pt x="97" y="930"/>
                    <a:pt x="102" y="918"/>
                    <a:pt x="98" y="907"/>
                  </a:cubicBezTo>
                  <a:cubicBezTo>
                    <a:pt x="98" y="907"/>
                    <a:pt x="98" y="907"/>
                    <a:pt x="74" y="841"/>
                  </a:cubicBezTo>
                  <a:cubicBezTo>
                    <a:pt x="70" y="830"/>
                    <a:pt x="57" y="824"/>
                    <a:pt x="46" y="828"/>
                  </a:cubicBezTo>
                  <a:close/>
                  <a:moveTo>
                    <a:pt x="20" y="667"/>
                  </a:moveTo>
                  <a:cubicBezTo>
                    <a:pt x="8" y="668"/>
                    <a:pt x="0" y="679"/>
                    <a:pt x="2" y="691"/>
                  </a:cubicBezTo>
                  <a:cubicBezTo>
                    <a:pt x="2" y="691"/>
                    <a:pt x="2" y="691"/>
                    <a:pt x="13" y="760"/>
                  </a:cubicBezTo>
                  <a:cubicBezTo>
                    <a:pt x="15" y="772"/>
                    <a:pt x="26" y="780"/>
                    <a:pt x="38" y="778"/>
                  </a:cubicBezTo>
                  <a:cubicBezTo>
                    <a:pt x="38" y="778"/>
                    <a:pt x="38" y="778"/>
                    <a:pt x="38" y="778"/>
                  </a:cubicBezTo>
                  <a:cubicBezTo>
                    <a:pt x="50" y="776"/>
                    <a:pt x="58" y="765"/>
                    <a:pt x="56" y="753"/>
                  </a:cubicBezTo>
                  <a:cubicBezTo>
                    <a:pt x="56" y="753"/>
                    <a:pt x="56" y="753"/>
                    <a:pt x="44" y="684"/>
                  </a:cubicBezTo>
                  <a:cubicBezTo>
                    <a:pt x="43" y="673"/>
                    <a:pt x="32" y="665"/>
                    <a:pt x="20" y="667"/>
                  </a:cubicBezTo>
                  <a:close/>
                  <a:moveTo>
                    <a:pt x="29" y="490"/>
                  </a:moveTo>
                  <a:cubicBezTo>
                    <a:pt x="18" y="489"/>
                    <a:pt x="8" y="498"/>
                    <a:pt x="7" y="510"/>
                  </a:cubicBezTo>
                  <a:cubicBezTo>
                    <a:pt x="7" y="510"/>
                    <a:pt x="7" y="510"/>
                    <a:pt x="4" y="580"/>
                  </a:cubicBezTo>
                  <a:cubicBezTo>
                    <a:pt x="3" y="592"/>
                    <a:pt x="12" y="602"/>
                    <a:pt x="24" y="602"/>
                  </a:cubicBezTo>
                  <a:cubicBezTo>
                    <a:pt x="24" y="602"/>
                    <a:pt x="24" y="602"/>
                    <a:pt x="24" y="602"/>
                  </a:cubicBezTo>
                  <a:cubicBezTo>
                    <a:pt x="36" y="603"/>
                    <a:pt x="46" y="594"/>
                    <a:pt x="46" y="582"/>
                  </a:cubicBezTo>
                  <a:cubicBezTo>
                    <a:pt x="46" y="582"/>
                    <a:pt x="46" y="582"/>
                    <a:pt x="50" y="512"/>
                  </a:cubicBezTo>
                  <a:cubicBezTo>
                    <a:pt x="50" y="500"/>
                    <a:pt x="41" y="490"/>
                    <a:pt x="29" y="490"/>
                  </a:cubicBezTo>
                  <a:close/>
                  <a:moveTo>
                    <a:pt x="91" y="326"/>
                  </a:moveTo>
                  <a:cubicBezTo>
                    <a:pt x="80" y="321"/>
                    <a:pt x="68" y="327"/>
                    <a:pt x="63" y="338"/>
                  </a:cubicBezTo>
                  <a:cubicBezTo>
                    <a:pt x="63" y="338"/>
                    <a:pt x="63" y="338"/>
                    <a:pt x="37" y="402"/>
                  </a:cubicBezTo>
                  <a:cubicBezTo>
                    <a:pt x="32" y="413"/>
                    <a:pt x="38" y="426"/>
                    <a:pt x="49" y="430"/>
                  </a:cubicBezTo>
                  <a:cubicBezTo>
                    <a:pt x="49" y="430"/>
                    <a:pt x="49" y="430"/>
                    <a:pt x="49" y="430"/>
                  </a:cubicBezTo>
                  <a:cubicBezTo>
                    <a:pt x="60" y="435"/>
                    <a:pt x="72" y="430"/>
                    <a:pt x="77" y="419"/>
                  </a:cubicBezTo>
                  <a:cubicBezTo>
                    <a:pt x="77" y="419"/>
                    <a:pt x="77" y="419"/>
                    <a:pt x="103" y="354"/>
                  </a:cubicBezTo>
                  <a:cubicBezTo>
                    <a:pt x="107" y="343"/>
                    <a:pt x="102" y="330"/>
                    <a:pt x="91" y="326"/>
                  </a:cubicBezTo>
                  <a:close/>
                  <a:moveTo>
                    <a:pt x="196" y="183"/>
                  </a:moveTo>
                  <a:cubicBezTo>
                    <a:pt x="187" y="175"/>
                    <a:pt x="173" y="177"/>
                    <a:pt x="166" y="186"/>
                  </a:cubicBezTo>
                  <a:cubicBezTo>
                    <a:pt x="166" y="186"/>
                    <a:pt x="166" y="186"/>
                    <a:pt x="122" y="241"/>
                  </a:cubicBezTo>
                  <a:cubicBezTo>
                    <a:pt x="115" y="250"/>
                    <a:pt x="117" y="264"/>
                    <a:pt x="126" y="271"/>
                  </a:cubicBezTo>
                  <a:cubicBezTo>
                    <a:pt x="126" y="271"/>
                    <a:pt x="126" y="271"/>
                    <a:pt x="126" y="271"/>
                  </a:cubicBezTo>
                  <a:cubicBezTo>
                    <a:pt x="135" y="278"/>
                    <a:pt x="149" y="277"/>
                    <a:pt x="156" y="268"/>
                  </a:cubicBezTo>
                  <a:cubicBezTo>
                    <a:pt x="156" y="268"/>
                    <a:pt x="156" y="268"/>
                    <a:pt x="200" y="213"/>
                  </a:cubicBezTo>
                  <a:cubicBezTo>
                    <a:pt x="207" y="204"/>
                    <a:pt x="205" y="190"/>
                    <a:pt x="196" y="183"/>
                  </a:cubicBezTo>
                  <a:close/>
                  <a:moveTo>
                    <a:pt x="336" y="86"/>
                  </a:moveTo>
                  <a:cubicBezTo>
                    <a:pt x="330" y="76"/>
                    <a:pt x="317" y="72"/>
                    <a:pt x="307" y="78"/>
                  </a:cubicBezTo>
                  <a:cubicBezTo>
                    <a:pt x="307" y="78"/>
                    <a:pt x="307" y="78"/>
                    <a:pt x="246" y="113"/>
                  </a:cubicBezTo>
                  <a:cubicBezTo>
                    <a:pt x="236" y="119"/>
                    <a:pt x="233" y="132"/>
                    <a:pt x="239" y="143"/>
                  </a:cubicBezTo>
                  <a:cubicBezTo>
                    <a:pt x="239" y="143"/>
                    <a:pt x="239" y="143"/>
                    <a:pt x="239" y="143"/>
                  </a:cubicBezTo>
                  <a:cubicBezTo>
                    <a:pt x="245" y="153"/>
                    <a:pt x="258" y="156"/>
                    <a:pt x="268" y="150"/>
                  </a:cubicBezTo>
                  <a:cubicBezTo>
                    <a:pt x="268" y="150"/>
                    <a:pt x="268" y="150"/>
                    <a:pt x="328" y="115"/>
                  </a:cubicBezTo>
                  <a:cubicBezTo>
                    <a:pt x="339" y="109"/>
                    <a:pt x="342" y="96"/>
                    <a:pt x="336" y="86"/>
                  </a:cubicBezTo>
                  <a:close/>
                  <a:moveTo>
                    <a:pt x="505" y="36"/>
                  </a:moveTo>
                  <a:cubicBezTo>
                    <a:pt x="502" y="25"/>
                    <a:pt x="491" y="18"/>
                    <a:pt x="479" y="21"/>
                  </a:cubicBezTo>
                  <a:cubicBezTo>
                    <a:pt x="479" y="21"/>
                    <a:pt x="479" y="21"/>
                    <a:pt x="411" y="37"/>
                  </a:cubicBezTo>
                  <a:cubicBezTo>
                    <a:pt x="400" y="40"/>
                    <a:pt x="393" y="52"/>
                    <a:pt x="396" y="63"/>
                  </a:cubicBezTo>
                  <a:cubicBezTo>
                    <a:pt x="396" y="63"/>
                    <a:pt x="396" y="63"/>
                    <a:pt x="396" y="63"/>
                  </a:cubicBezTo>
                  <a:cubicBezTo>
                    <a:pt x="398" y="75"/>
                    <a:pt x="410" y="82"/>
                    <a:pt x="421" y="79"/>
                  </a:cubicBezTo>
                  <a:cubicBezTo>
                    <a:pt x="421" y="79"/>
                    <a:pt x="421" y="79"/>
                    <a:pt x="489" y="62"/>
                  </a:cubicBezTo>
                  <a:cubicBezTo>
                    <a:pt x="501" y="59"/>
                    <a:pt x="508" y="48"/>
                    <a:pt x="505" y="36"/>
                  </a:cubicBezTo>
                  <a:close/>
                  <a:moveTo>
                    <a:pt x="242" y="1104"/>
                  </a:moveTo>
                  <a:cubicBezTo>
                    <a:pt x="235" y="1114"/>
                    <a:pt x="237" y="1127"/>
                    <a:pt x="247" y="1134"/>
                  </a:cubicBezTo>
                  <a:cubicBezTo>
                    <a:pt x="247" y="1134"/>
                    <a:pt x="247" y="1134"/>
                    <a:pt x="305" y="1173"/>
                  </a:cubicBezTo>
                  <a:cubicBezTo>
                    <a:pt x="314" y="1180"/>
                    <a:pt x="328" y="1178"/>
                    <a:pt x="334" y="1168"/>
                  </a:cubicBezTo>
                  <a:cubicBezTo>
                    <a:pt x="334" y="1168"/>
                    <a:pt x="334" y="1168"/>
                    <a:pt x="334" y="1168"/>
                  </a:cubicBezTo>
                  <a:cubicBezTo>
                    <a:pt x="341" y="1158"/>
                    <a:pt x="339" y="1145"/>
                    <a:pt x="329" y="1138"/>
                  </a:cubicBezTo>
                  <a:cubicBezTo>
                    <a:pt x="329" y="1138"/>
                    <a:pt x="329" y="1138"/>
                    <a:pt x="271" y="1098"/>
                  </a:cubicBezTo>
                  <a:cubicBezTo>
                    <a:pt x="262" y="1092"/>
                    <a:pt x="248" y="1094"/>
                    <a:pt x="242" y="110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8" name="Freeform 52"/>
            <p:cNvSpPr>
              <a:spLocks noEditPoints="1"/>
            </p:cNvSpPr>
            <p:nvPr/>
          </p:nvSpPr>
          <p:spPr bwMode="auto">
            <a:xfrm>
              <a:off x="1613" y="2352"/>
              <a:ext cx="423" cy="351"/>
            </a:xfrm>
            <a:custGeom>
              <a:avLst/>
              <a:gdLst>
                <a:gd name="T0" fmla="*/ 810 w 1148"/>
                <a:gd name="T1" fmla="*/ 147 h 956"/>
                <a:gd name="T2" fmla="*/ 838 w 1148"/>
                <a:gd name="T3" fmla="*/ 163 h 956"/>
                <a:gd name="T4" fmla="*/ 813 w 1148"/>
                <a:gd name="T5" fmla="*/ 223 h 956"/>
                <a:gd name="T6" fmla="*/ 1013 w 1148"/>
                <a:gd name="T7" fmla="*/ 366 h 956"/>
                <a:gd name="T8" fmla="*/ 378 w 1148"/>
                <a:gd name="T9" fmla="*/ 686 h 956"/>
                <a:gd name="T10" fmla="*/ 319 w 1148"/>
                <a:gd name="T11" fmla="*/ 598 h 956"/>
                <a:gd name="T12" fmla="*/ 344 w 1148"/>
                <a:gd name="T13" fmla="*/ 626 h 956"/>
                <a:gd name="T14" fmla="*/ 298 w 1148"/>
                <a:gd name="T15" fmla="*/ 630 h 956"/>
                <a:gd name="T16" fmla="*/ 282 w 1148"/>
                <a:gd name="T17" fmla="*/ 690 h 956"/>
                <a:gd name="T18" fmla="*/ 276 w 1148"/>
                <a:gd name="T19" fmla="*/ 566 h 956"/>
                <a:gd name="T20" fmla="*/ 202 w 1148"/>
                <a:gd name="T21" fmla="*/ 534 h 956"/>
                <a:gd name="T22" fmla="*/ 106 w 1148"/>
                <a:gd name="T23" fmla="*/ 622 h 956"/>
                <a:gd name="T24" fmla="*/ 53 w 1148"/>
                <a:gd name="T25" fmla="*/ 510 h 956"/>
                <a:gd name="T26" fmla="*/ 965 w 1148"/>
                <a:gd name="T27" fmla="*/ 75 h 956"/>
                <a:gd name="T28" fmla="*/ 19 w 1148"/>
                <a:gd name="T29" fmla="*/ 542 h 956"/>
                <a:gd name="T30" fmla="*/ 10 w 1148"/>
                <a:gd name="T31" fmla="*/ 542 h 956"/>
                <a:gd name="T32" fmla="*/ 928 w 1148"/>
                <a:gd name="T33" fmla="*/ 99 h 956"/>
                <a:gd name="T34" fmla="*/ 869 w 1148"/>
                <a:gd name="T35" fmla="*/ 243 h 956"/>
                <a:gd name="T36" fmla="*/ 820 w 1148"/>
                <a:gd name="T37" fmla="*/ 243 h 956"/>
                <a:gd name="T38" fmla="*/ 1133 w 1148"/>
                <a:gd name="T39" fmla="*/ 40 h 956"/>
                <a:gd name="T40" fmla="*/ 1124 w 1148"/>
                <a:gd name="T41" fmla="*/ 216 h 956"/>
                <a:gd name="T42" fmla="*/ 1121 w 1148"/>
                <a:gd name="T43" fmla="*/ 148 h 956"/>
                <a:gd name="T44" fmla="*/ 1099 w 1148"/>
                <a:gd name="T45" fmla="*/ 188 h 956"/>
                <a:gd name="T46" fmla="*/ 721 w 1148"/>
                <a:gd name="T47" fmla="*/ 291 h 956"/>
                <a:gd name="T48" fmla="*/ 690 w 1148"/>
                <a:gd name="T49" fmla="*/ 199 h 956"/>
                <a:gd name="T50" fmla="*/ 702 w 1148"/>
                <a:gd name="T51" fmla="*/ 671 h 956"/>
                <a:gd name="T52" fmla="*/ 1056 w 1148"/>
                <a:gd name="T53" fmla="*/ 0 h 956"/>
                <a:gd name="T54" fmla="*/ 671 w 1148"/>
                <a:gd name="T55" fmla="*/ 191 h 956"/>
                <a:gd name="T56" fmla="*/ 656 w 1148"/>
                <a:gd name="T57" fmla="*/ 355 h 956"/>
                <a:gd name="T58" fmla="*/ 1034 w 1148"/>
                <a:gd name="T59" fmla="*/ 60 h 956"/>
                <a:gd name="T60" fmla="*/ 1053 w 1148"/>
                <a:gd name="T61" fmla="*/ 176 h 956"/>
                <a:gd name="T62" fmla="*/ 634 w 1148"/>
                <a:gd name="T63" fmla="*/ 279 h 956"/>
                <a:gd name="T64" fmla="*/ 622 w 1148"/>
                <a:gd name="T65" fmla="*/ 619 h 956"/>
                <a:gd name="T66" fmla="*/ 622 w 1148"/>
                <a:gd name="T67" fmla="*/ 251 h 956"/>
                <a:gd name="T68" fmla="*/ 994 w 1148"/>
                <a:gd name="T69" fmla="*/ 598 h 956"/>
                <a:gd name="T70" fmla="*/ 994 w 1148"/>
                <a:gd name="T71" fmla="*/ 598 h 956"/>
                <a:gd name="T72" fmla="*/ 1030 w 1148"/>
                <a:gd name="T73" fmla="*/ 852 h 956"/>
                <a:gd name="T74" fmla="*/ 990 w 1148"/>
                <a:gd name="T75" fmla="*/ 816 h 956"/>
                <a:gd name="T76" fmla="*/ 585 w 1148"/>
                <a:gd name="T77" fmla="*/ 323 h 956"/>
                <a:gd name="T78" fmla="*/ 578 w 1148"/>
                <a:gd name="T79" fmla="*/ 883 h 956"/>
                <a:gd name="T80" fmla="*/ 563 w 1148"/>
                <a:gd name="T81" fmla="*/ 739 h 956"/>
                <a:gd name="T82" fmla="*/ 547 w 1148"/>
                <a:gd name="T83" fmla="*/ 719 h 956"/>
                <a:gd name="T84" fmla="*/ 541 w 1148"/>
                <a:gd name="T85" fmla="*/ 779 h 956"/>
                <a:gd name="T86" fmla="*/ 975 w 1148"/>
                <a:gd name="T87" fmla="*/ 820 h 956"/>
                <a:gd name="T88" fmla="*/ 535 w 1148"/>
                <a:gd name="T89" fmla="*/ 803 h 956"/>
                <a:gd name="T90" fmla="*/ 972 w 1148"/>
                <a:gd name="T91" fmla="*/ 884 h 956"/>
                <a:gd name="T92" fmla="*/ 904 w 1148"/>
                <a:gd name="T93" fmla="*/ 578 h 956"/>
                <a:gd name="T94" fmla="*/ 947 w 1148"/>
                <a:gd name="T95" fmla="*/ 956 h 956"/>
                <a:gd name="T96" fmla="*/ 498 w 1148"/>
                <a:gd name="T97" fmla="*/ 643 h 956"/>
                <a:gd name="T98" fmla="*/ 874 w 1148"/>
                <a:gd name="T99" fmla="*/ 458 h 956"/>
                <a:gd name="T100" fmla="*/ 864 w 1148"/>
                <a:gd name="T101" fmla="*/ 298 h 956"/>
                <a:gd name="T102" fmla="*/ 855 w 1148"/>
                <a:gd name="T103" fmla="*/ 318 h 956"/>
                <a:gd name="T104" fmla="*/ 855 w 1148"/>
                <a:gd name="T105" fmla="*/ 630 h 956"/>
                <a:gd name="T106" fmla="*/ 867 w 1148"/>
                <a:gd name="T107" fmla="*/ 526 h 956"/>
                <a:gd name="T108" fmla="*/ 864 w 1148"/>
                <a:gd name="T109" fmla="*/ 466 h 956"/>
                <a:gd name="T110" fmla="*/ 829 w 1148"/>
                <a:gd name="T111" fmla="*/ 836 h 956"/>
                <a:gd name="T112" fmla="*/ 826 w 1148"/>
                <a:gd name="T113" fmla="*/ 868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8" h="956">
                  <a:moveTo>
                    <a:pt x="665" y="95"/>
                  </a:moveTo>
                  <a:cubicBezTo>
                    <a:pt x="664" y="82"/>
                    <a:pt x="682" y="93"/>
                    <a:pt x="677" y="75"/>
                  </a:cubicBezTo>
                  <a:cubicBezTo>
                    <a:pt x="670" y="75"/>
                    <a:pt x="656" y="86"/>
                    <a:pt x="665" y="95"/>
                  </a:cubicBezTo>
                  <a:close/>
                  <a:moveTo>
                    <a:pt x="823" y="131"/>
                  </a:moveTo>
                  <a:cubicBezTo>
                    <a:pt x="815" y="132"/>
                    <a:pt x="808" y="133"/>
                    <a:pt x="810" y="147"/>
                  </a:cubicBezTo>
                  <a:cubicBezTo>
                    <a:pt x="816" y="159"/>
                    <a:pt x="820" y="136"/>
                    <a:pt x="823" y="147"/>
                  </a:cubicBezTo>
                  <a:cubicBezTo>
                    <a:pt x="822" y="149"/>
                    <a:pt x="815" y="162"/>
                    <a:pt x="823" y="163"/>
                  </a:cubicBezTo>
                  <a:cubicBezTo>
                    <a:pt x="824" y="156"/>
                    <a:pt x="827" y="163"/>
                    <a:pt x="832" y="163"/>
                  </a:cubicBezTo>
                  <a:cubicBezTo>
                    <a:pt x="831" y="149"/>
                    <a:pt x="826" y="141"/>
                    <a:pt x="823" y="131"/>
                  </a:cubicBezTo>
                  <a:close/>
                  <a:moveTo>
                    <a:pt x="838" y="163"/>
                  </a:moveTo>
                  <a:cubicBezTo>
                    <a:pt x="812" y="163"/>
                    <a:pt x="821" y="198"/>
                    <a:pt x="816" y="211"/>
                  </a:cubicBezTo>
                  <a:cubicBezTo>
                    <a:pt x="814" y="211"/>
                    <a:pt x="812" y="211"/>
                    <a:pt x="810" y="211"/>
                  </a:cubicBezTo>
                  <a:cubicBezTo>
                    <a:pt x="810" y="195"/>
                    <a:pt x="815" y="189"/>
                    <a:pt x="810" y="179"/>
                  </a:cubicBezTo>
                  <a:cubicBezTo>
                    <a:pt x="812" y="190"/>
                    <a:pt x="799" y="169"/>
                    <a:pt x="798" y="183"/>
                  </a:cubicBezTo>
                  <a:cubicBezTo>
                    <a:pt x="809" y="192"/>
                    <a:pt x="789" y="219"/>
                    <a:pt x="813" y="223"/>
                  </a:cubicBezTo>
                  <a:cubicBezTo>
                    <a:pt x="824" y="206"/>
                    <a:pt x="842" y="199"/>
                    <a:pt x="844" y="171"/>
                  </a:cubicBezTo>
                  <a:cubicBezTo>
                    <a:pt x="840" y="170"/>
                    <a:pt x="837" y="169"/>
                    <a:pt x="838" y="163"/>
                  </a:cubicBezTo>
                  <a:close/>
                  <a:moveTo>
                    <a:pt x="1013" y="366"/>
                  </a:moveTo>
                  <a:cubicBezTo>
                    <a:pt x="1013" y="357"/>
                    <a:pt x="1004" y="338"/>
                    <a:pt x="1000" y="346"/>
                  </a:cubicBezTo>
                  <a:cubicBezTo>
                    <a:pt x="1007" y="350"/>
                    <a:pt x="1000" y="371"/>
                    <a:pt x="1013" y="366"/>
                  </a:cubicBezTo>
                  <a:close/>
                  <a:moveTo>
                    <a:pt x="378" y="662"/>
                  </a:moveTo>
                  <a:cubicBezTo>
                    <a:pt x="374" y="651"/>
                    <a:pt x="386" y="642"/>
                    <a:pt x="378" y="638"/>
                  </a:cubicBezTo>
                  <a:cubicBezTo>
                    <a:pt x="377" y="643"/>
                    <a:pt x="375" y="647"/>
                    <a:pt x="372" y="650"/>
                  </a:cubicBezTo>
                  <a:cubicBezTo>
                    <a:pt x="371" y="647"/>
                    <a:pt x="372" y="642"/>
                    <a:pt x="369" y="642"/>
                  </a:cubicBezTo>
                  <a:cubicBezTo>
                    <a:pt x="364" y="668"/>
                    <a:pt x="376" y="670"/>
                    <a:pt x="378" y="686"/>
                  </a:cubicBezTo>
                  <a:cubicBezTo>
                    <a:pt x="372" y="685"/>
                    <a:pt x="372" y="675"/>
                    <a:pt x="363" y="678"/>
                  </a:cubicBezTo>
                  <a:cubicBezTo>
                    <a:pt x="369" y="704"/>
                    <a:pt x="399" y="685"/>
                    <a:pt x="390" y="654"/>
                  </a:cubicBezTo>
                  <a:cubicBezTo>
                    <a:pt x="380" y="649"/>
                    <a:pt x="388" y="667"/>
                    <a:pt x="378" y="662"/>
                  </a:cubicBezTo>
                  <a:close/>
                  <a:moveTo>
                    <a:pt x="325" y="590"/>
                  </a:moveTo>
                  <a:cubicBezTo>
                    <a:pt x="325" y="596"/>
                    <a:pt x="320" y="594"/>
                    <a:pt x="319" y="598"/>
                  </a:cubicBezTo>
                  <a:cubicBezTo>
                    <a:pt x="327" y="596"/>
                    <a:pt x="330" y="600"/>
                    <a:pt x="329" y="610"/>
                  </a:cubicBezTo>
                  <a:cubicBezTo>
                    <a:pt x="341" y="604"/>
                    <a:pt x="350" y="593"/>
                    <a:pt x="359" y="582"/>
                  </a:cubicBezTo>
                  <a:cubicBezTo>
                    <a:pt x="358" y="575"/>
                    <a:pt x="358" y="566"/>
                    <a:pt x="353" y="562"/>
                  </a:cubicBezTo>
                  <a:cubicBezTo>
                    <a:pt x="351" y="580"/>
                    <a:pt x="337" y="610"/>
                    <a:pt x="325" y="590"/>
                  </a:cubicBezTo>
                  <a:close/>
                  <a:moveTo>
                    <a:pt x="344" y="626"/>
                  </a:moveTo>
                  <a:cubicBezTo>
                    <a:pt x="348" y="639"/>
                    <a:pt x="343" y="638"/>
                    <a:pt x="344" y="654"/>
                  </a:cubicBezTo>
                  <a:cubicBezTo>
                    <a:pt x="356" y="657"/>
                    <a:pt x="355" y="620"/>
                    <a:pt x="353" y="618"/>
                  </a:cubicBezTo>
                  <a:cubicBezTo>
                    <a:pt x="352" y="623"/>
                    <a:pt x="349" y="627"/>
                    <a:pt x="344" y="626"/>
                  </a:cubicBezTo>
                  <a:close/>
                  <a:moveTo>
                    <a:pt x="285" y="610"/>
                  </a:moveTo>
                  <a:cubicBezTo>
                    <a:pt x="287" y="620"/>
                    <a:pt x="288" y="631"/>
                    <a:pt x="298" y="630"/>
                  </a:cubicBezTo>
                  <a:cubicBezTo>
                    <a:pt x="298" y="626"/>
                    <a:pt x="298" y="622"/>
                    <a:pt x="298" y="618"/>
                  </a:cubicBezTo>
                  <a:cubicBezTo>
                    <a:pt x="289" y="621"/>
                    <a:pt x="291" y="610"/>
                    <a:pt x="285" y="610"/>
                  </a:cubicBezTo>
                  <a:close/>
                  <a:moveTo>
                    <a:pt x="270" y="618"/>
                  </a:moveTo>
                  <a:cubicBezTo>
                    <a:pt x="271" y="632"/>
                    <a:pt x="276" y="647"/>
                    <a:pt x="264" y="650"/>
                  </a:cubicBezTo>
                  <a:cubicBezTo>
                    <a:pt x="267" y="668"/>
                    <a:pt x="276" y="677"/>
                    <a:pt x="282" y="690"/>
                  </a:cubicBezTo>
                  <a:cubicBezTo>
                    <a:pt x="277" y="662"/>
                    <a:pt x="299" y="670"/>
                    <a:pt x="298" y="646"/>
                  </a:cubicBezTo>
                  <a:cubicBezTo>
                    <a:pt x="290" y="635"/>
                    <a:pt x="278" y="629"/>
                    <a:pt x="270" y="618"/>
                  </a:cubicBezTo>
                  <a:close/>
                  <a:moveTo>
                    <a:pt x="276" y="566"/>
                  </a:moveTo>
                  <a:cubicBezTo>
                    <a:pt x="272" y="572"/>
                    <a:pt x="270" y="598"/>
                    <a:pt x="279" y="598"/>
                  </a:cubicBezTo>
                  <a:cubicBezTo>
                    <a:pt x="282" y="585"/>
                    <a:pt x="290" y="572"/>
                    <a:pt x="276" y="566"/>
                  </a:cubicBezTo>
                  <a:close/>
                  <a:moveTo>
                    <a:pt x="261" y="514"/>
                  </a:moveTo>
                  <a:cubicBezTo>
                    <a:pt x="259" y="525"/>
                    <a:pt x="277" y="546"/>
                    <a:pt x="279" y="526"/>
                  </a:cubicBezTo>
                  <a:cubicBezTo>
                    <a:pt x="265" y="532"/>
                    <a:pt x="271" y="513"/>
                    <a:pt x="261" y="514"/>
                  </a:cubicBezTo>
                  <a:close/>
                  <a:moveTo>
                    <a:pt x="193" y="562"/>
                  </a:moveTo>
                  <a:cubicBezTo>
                    <a:pt x="200" y="561"/>
                    <a:pt x="207" y="539"/>
                    <a:pt x="202" y="534"/>
                  </a:cubicBezTo>
                  <a:cubicBezTo>
                    <a:pt x="196" y="544"/>
                    <a:pt x="195" y="544"/>
                    <a:pt x="193" y="562"/>
                  </a:cubicBezTo>
                  <a:close/>
                  <a:moveTo>
                    <a:pt x="106" y="602"/>
                  </a:moveTo>
                  <a:cubicBezTo>
                    <a:pt x="104" y="602"/>
                    <a:pt x="102" y="602"/>
                    <a:pt x="100" y="602"/>
                  </a:cubicBezTo>
                  <a:cubicBezTo>
                    <a:pt x="100" y="606"/>
                    <a:pt x="97" y="607"/>
                    <a:pt x="97" y="610"/>
                  </a:cubicBezTo>
                  <a:cubicBezTo>
                    <a:pt x="104" y="609"/>
                    <a:pt x="100" y="622"/>
                    <a:pt x="106" y="622"/>
                  </a:cubicBezTo>
                  <a:cubicBezTo>
                    <a:pt x="104" y="610"/>
                    <a:pt x="112" y="610"/>
                    <a:pt x="106" y="602"/>
                  </a:cubicBezTo>
                  <a:close/>
                  <a:moveTo>
                    <a:pt x="50" y="486"/>
                  </a:moveTo>
                  <a:cubicBezTo>
                    <a:pt x="42" y="487"/>
                    <a:pt x="37" y="493"/>
                    <a:pt x="38" y="506"/>
                  </a:cubicBezTo>
                  <a:cubicBezTo>
                    <a:pt x="49" y="503"/>
                    <a:pt x="41" y="524"/>
                    <a:pt x="50" y="522"/>
                  </a:cubicBezTo>
                  <a:cubicBezTo>
                    <a:pt x="50" y="517"/>
                    <a:pt x="52" y="514"/>
                    <a:pt x="53" y="510"/>
                  </a:cubicBezTo>
                  <a:cubicBezTo>
                    <a:pt x="39" y="512"/>
                    <a:pt x="45" y="492"/>
                    <a:pt x="50" y="486"/>
                  </a:cubicBezTo>
                  <a:close/>
                  <a:moveTo>
                    <a:pt x="965" y="75"/>
                  </a:moveTo>
                  <a:cubicBezTo>
                    <a:pt x="962" y="83"/>
                    <a:pt x="966" y="100"/>
                    <a:pt x="962" y="115"/>
                  </a:cubicBezTo>
                  <a:cubicBezTo>
                    <a:pt x="974" y="116"/>
                    <a:pt x="973" y="100"/>
                    <a:pt x="977" y="91"/>
                  </a:cubicBezTo>
                  <a:cubicBezTo>
                    <a:pt x="966" y="95"/>
                    <a:pt x="975" y="73"/>
                    <a:pt x="965" y="75"/>
                  </a:cubicBezTo>
                  <a:close/>
                  <a:moveTo>
                    <a:pt x="19" y="542"/>
                  </a:moveTo>
                  <a:cubicBezTo>
                    <a:pt x="23" y="543"/>
                    <a:pt x="23" y="549"/>
                    <a:pt x="22" y="554"/>
                  </a:cubicBezTo>
                  <a:cubicBezTo>
                    <a:pt x="37" y="542"/>
                    <a:pt x="33" y="570"/>
                    <a:pt x="47" y="570"/>
                  </a:cubicBezTo>
                  <a:cubicBezTo>
                    <a:pt x="48" y="565"/>
                    <a:pt x="52" y="563"/>
                    <a:pt x="50" y="554"/>
                  </a:cubicBezTo>
                  <a:cubicBezTo>
                    <a:pt x="42" y="550"/>
                    <a:pt x="27" y="534"/>
                    <a:pt x="19" y="542"/>
                  </a:cubicBezTo>
                  <a:close/>
                  <a:moveTo>
                    <a:pt x="10" y="542"/>
                  </a:moveTo>
                  <a:cubicBezTo>
                    <a:pt x="3" y="526"/>
                    <a:pt x="12" y="529"/>
                    <a:pt x="19" y="522"/>
                  </a:cubicBezTo>
                  <a:cubicBezTo>
                    <a:pt x="10" y="516"/>
                    <a:pt x="16" y="504"/>
                    <a:pt x="16" y="490"/>
                  </a:cubicBezTo>
                  <a:cubicBezTo>
                    <a:pt x="6" y="494"/>
                    <a:pt x="10" y="494"/>
                    <a:pt x="4" y="486"/>
                  </a:cubicBezTo>
                  <a:cubicBezTo>
                    <a:pt x="7" y="512"/>
                    <a:pt x="0" y="532"/>
                    <a:pt x="10" y="542"/>
                  </a:cubicBezTo>
                  <a:close/>
                  <a:moveTo>
                    <a:pt x="928" y="99"/>
                  </a:moveTo>
                  <a:cubicBezTo>
                    <a:pt x="943" y="96"/>
                    <a:pt x="924" y="113"/>
                    <a:pt x="934" y="115"/>
                  </a:cubicBezTo>
                  <a:cubicBezTo>
                    <a:pt x="939" y="97"/>
                    <a:pt x="935" y="144"/>
                    <a:pt x="940" y="127"/>
                  </a:cubicBezTo>
                  <a:cubicBezTo>
                    <a:pt x="940" y="115"/>
                    <a:pt x="938" y="100"/>
                    <a:pt x="943" y="95"/>
                  </a:cubicBezTo>
                  <a:cubicBezTo>
                    <a:pt x="939" y="88"/>
                    <a:pt x="931" y="92"/>
                    <a:pt x="928" y="99"/>
                  </a:cubicBezTo>
                  <a:close/>
                  <a:moveTo>
                    <a:pt x="891" y="275"/>
                  </a:moveTo>
                  <a:cubicBezTo>
                    <a:pt x="900" y="266"/>
                    <a:pt x="914" y="235"/>
                    <a:pt x="897" y="227"/>
                  </a:cubicBezTo>
                  <a:cubicBezTo>
                    <a:pt x="907" y="222"/>
                    <a:pt x="910" y="229"/>
                    <a:pt x="915" y="223"/>
                  </a:cubicBezTo>
                  <a:cubicBezTo>
                    <a:pt x="910" y="218"/>
                    <a:pt x="903" y="214"/>
                    <a:pt x="903" y="203"/>
                  </a:cubicBezTo>
                  <a:cubicBezTo>
                    <a:pt x="883" y="205"/>
                    <a:pt x="872" y="219"/>
                    <a:pt x="869" y="243"/>
                  </a:cubicBezTo>
                  <a:cubicBezTo>
                    <a:pt x="879" y="250"/>
                    <a:pt x="879" y="225"/>
                    <a:pt x="884" y="239"/>
                  </a:cubicBezTo>
                  <a:cubicBezTo>
                    <a:pt x="872" y="259"/>
                    <a:pt x="887" y="255"/>
                    <a:pt x="891" y="275"/>
                  </a:cubicBezTo>
                  <a:close/>
                  <a:moveTo>
                    <a:pt x="820" y="243"/>
                  </a:moveTo>
                  <a:cubicBezTo>
                    <a:pt x="827" y="248"/>
                    <a:pt x="827" y="259"/>
                    <a:pt x="820" y="263"/>
                  </a:cubicBezTo>
                  <a:cubicBezTo>
                    <a:pt x="838" y="271"/>
                    <a:pt x="827" y="224"/>
                    <a:pt x="820" y="243"/>
                  </a:cubicBezTo>
                  <a:close/>
                  <a:moveTo>
                    <a:pt x="761" y="147"/>
                  </a:moveTo>
                  <a:cubicBezTo>
                    <a:pt x="771" y="152"/>
                    <a:pt x="769" y="123"/>
                    <a:pt x="764" y="123"/>
                  </a:cubicBezTo>
                  <a:cubicBezTo>
                    <a:pt x="761" y="132"/>
                    <a:pt x="763" y="131"/>
                    <a:pt x="761" y="147"/>
                  </a:cubicBezTo>
                  <a:close/>
                  <a:moveTo>
                    <a:pt x="1142" y="40"/>
                  </a:moveTo>
                  <a:cubicBezTo>
                    <a:pt x="1139" y="40"/>
                    <a:pt x="1136" y="40"/>
                    <a:pt x="1133" y="40"/>
                  </a:cubicBezTo>
                  <a:cubicBezTo>
                    <a:pt x="1129" y="56"/>
                    <a:pt x="1130" y="67"/>
                    <a:pt x="1142" y="72"/>
                  </a:cubicBezTo>
                  <a:cubicBezTo>
                    <a:pt x="1144" y="63"/>
                    <a:pt x="1148" y="48"/>
                    <a:pt x="1142" y="40"/>
                  </a:cubicBezTo>
                  <a:close/>
                  <a:moveTo>
                    <a:pt x="1121" y="240"/>
                  </a:moveTo>
                  <a:cubicBezTo>
                    <a:pt x="1122" y="231"/>
                    <a:pt x="1127" y="227"/>
                    <a:pt x="1130" y="220"/>
                  </a:cubicBezTo>
                  <a:cubicBezTo>
                    <a:pt x="1128" y="219"/>
                    <a:pt x="1124" y="220"/>
                    <a:pt x="1124" y="216"/>
                  </a:cubicBezTo>
                  <a:cubicBezTo>
                    <a:pt x="1126" y="215"/>
                    <a:pt x="1130" y="216"/>
                    <a:pt x="1130" y="212"/>
                  </a:cubicBezTo>
                  <a:cubicBezTo>
                    <a:pt x="1119" y="209"/>
                    <a:pt x="1113" y="232"/>
                    <a:pt x="1121" y="240"/>
                  </a:cubicBezTo>
                  <a:close/>
                  <a:moveTo>
                    <a:pt x="1108" y="152"/>
                  </a:moveTo>
                  <a:cubicBezTo>
                    <a:pt x="1108" y="158"/>
                    <a:pt x="1097" y="168"/>
                    <a:pt x="1105" y="172"/>
                  </a:cubicBezTo>
                  <a:cubicBezTo>
                    <a:pt x="1107" y="162"/>
                    <a:pt x="1130" y="159"/>
                    <a:pt x="1121" y="148"/>
                  </a:cubicBezTo>
                  <a:cubicBezTo>
                    <a:pt x="1120" y="154"/>
                    <a:pt x="1113" y="151"/>
                    <a:pt x="1108" y="152"/>
                  </a:cubicBezTo>
                  <a:close/>
                  <a:moveTo>
                    <a:pt x="1099" y="188"/>
                  </a:moveTo>
                  <a:cubicBezTo>
                    <a:pt x="1101" y="203"/>
                    <a:pt x="1094" y="205"/>
                    <a:pt x="1096" y="220"/>
                  </a:cubicBezTo>
                  <a:cubicBezTo>
                    <a:pt x="1106" y="216"/>
                    <a:pt x="1116" y="211"/>
                    <a:pt x="1118" y="196"/>
                  </a:cubicBezTo>
                  <a:cubicBezTo>
                    <a:pt x="1106" y="200"/>
                    <a:pt x="1109" y="186"/>
                    <a:pt x="1099" y="188"/>
                  </a:cubicBezTo>
                  <a:close/>
                  <a:moveTo>
                    <a:pt x="1102" y="48"/>
                  </a:moveTo>
                  <a:cubicBezTo>
                    <a:pt x="1106" y="49"/>
                    <a:pt x="1108" y="53"/>
                    <a:pt x="1114" y="52"/>
                  </a:cubicBezTo>
                  <a:cubicBezTo>
                    <a:pt x="1114" y="46"/>
                    <a:pt x="1114" y="41"/>
                    <a:pt x="1114" y="36"/>
                  </a:cubicBezTo>
                  <a:cubicBezTo>
                    <a:pt x="1106" y="35"/>
                    <a:pt x="1101" y="37"/>
                    <a:pt x="1102" y="48"/>
                  </a:cubicBezTo>
                  <a:close/>
                  <a:moveTo>
                    <a:pt x="721" y="291"/>
                  </a:moveTo>
                  <a:cubicBezTo>
                    <a:pt x="721" y="280"/>
                    <a:pt x="721" y="269"/>
                    <a:pt x="721" y="259"/>
                  </a:cubicBezTo>
                  <a:cubicBezTo>
                    <a:pt x="707" y="258"/>
                    <a:pt x="710" y="290"/>
                    <a:pt x="721" y="291"/>
                  </a:cubicBezTo>
                  <a:close/>
                  <a:moveTo>
                    <a:pt x="699" y="175"/>
                  </a:moveTo>
                  <a:cubicBezTo>
                    <a:pt x="692" y="175"/>
                    <a:pt x="690" y="182"/>
                    <a:pt x="680" y="179"/>
                  </a:cubicBezTo>
                  <a:cubicBezTo>
                    <a:pt x="681" y="188"/>
                    <a:pt x="684" y="196"/>
                    <a:pt x="690" y="199"/>
                  </a:cubicBezTo>
                  <a:cubicBezTo>
                    <a:pt x="691" y="178"/>
                    <a:pt x="696" y="205"/>
                    <a:pt x="699" y="207"/>
                  </a:cubicBezTo>
                  <a:cubicBezTo>
                    <a:pt x="703" y="197"/>
                    <a:pt x="700" y="183"/>
                    <a:pt x="699" y="175"/>
                  </a:cubicBezTo>
                  <a:close/>
                  <a:moveTo>
                    <a:pt x="680" y="651"/>
                  </a:moveTo>
                  <a:cubicBezTo>
                    <a:pt x="679" y="663"/>
                    <a:pt x="690" y="660"/>
                    <a:pt x="687" y="675"/>
                  </a:cubicBezTo>
                  <a:cubicBezTo>
                    <a:pt x="691" y="672"/>
                    <a:pt x="703" y="679"/>
                    <a:pt x="702" y="671"/>
                  </a:cubicBezTo>
                  <a:cubicBezTo>
                    <a:pt x="691" y="669"/>
                    <a:pt x="691" y="654"/>
                    <a:pt x="680" y="651"/>
                  </a:cubicBezTo>
                  <a:close/>
                  <a:moveTo>
                    <a:pt x="680" y="339"/>
                  </a:moveTo>
                  <a:cubicBezTo>
                    <a:pt x="688" y="347"/>
                    <a:pt x="694" y="327"/>
                    <a:pt x="699" y="319"/>
                  </a:cubicBezTo>
                  <a:cubicBezTo>
                    <a:pt x="687" y="317"/>
                    <a:pt x="684" y="329"/>
                    <a:pt x="680" y="339"/>
                  </a:cubicBezTo>
                  <a:close/>
                  <a:moveTo>
                    <a:pt x="1056" y="0"/>
                  </a:moveTo>
                  <a:cubicBezTo>
                    <a:pt x="1053" y="10"/>
                    <a:pt x="1051" y="22"/>
                    <a:pt x="1059" y="28"/>
                  </a:cubicBezTo>
                  <a:cubicBezTo>
                    <a:pt x="1062" y="17"/>
                    <a:pt x="1064" y="5"/>
                    <a:pt x="1056" y="0"/>
                  </a:cubicBezTo>
                  <a:close/>
                  <a:moveTo>
                    <a:pt x="656" y="211"/>
                  </a:moveTo>
                  <a:cubicBezTo>
                    <a:pt x="663" y="212"/>
                    <a:pt x="662" y="203"/>
                    <a:pt x="671" y="207"/>
                  </a:cubicBezTo>
                  <a:cubicBezTo>
                    <a:pt x="671" y="201"/>
                    <a:pt x="671" y="196"/>
                    <a:pt x="671" y="191"/>
                  </a:cubicBezTo>
                  <a:cubicBezTo>
                    <a:pt x="656" y="185"/>
                    <a:pt x="661" y="194"/>
                    <a:pt x="656" y="211"/>
                  </a:cubicBezTo>
                  <a:close/>
                  <a:moveTo>
                    <a:pt x="656" y="355"/>
                  </a:moveTo>
                  <a:cubicBezTo>
                    <a:pt x="653" y="366"/>
                    <a:pt x="652" y="379"/>
                    <a:pt x="649" y="391"/>
                  </a:cubicBezTo>
                  <a:cubicBezTo>
                    <a:pt x="663" y="387"/>
                    <a:pt x="669" y="373"/>
                    <a:pt x="671" y="355"/>
                  </a:cubicBezTo>
                  <a:cubicBezTo>
                    <a:pt x="666" y="355"/>
                    <a:pt x="661" y="355"/>
                    <a:pt x="656" y="355"/>
                  </a:cubicBezTo>
                  <a:close/>
                  <a:moveTo>
                    <a:pt x="1034" y="12"/>
                  </a:moveTo>
                  <a:cubicBezTo>
                    <a:pt x="1037" y="24"/>
                    <a:pt x="1031" y="27"/>
                    <a:pt x="1028" y="32"/>
                  </a:cubicBezTo>
                  <a:cubicBezTo>
                    <a:pt x="1036" y="42"/>
                    <a:pt x="1037" y="27"/>
                    <a:pt x="1046" y="28"/>
                  </a:cubicBezTo>
                  <a:cubicBezTo>
                    <a:pt x="1041" y="39"/>
                    <a:pt x="1033" y="47"/>
                    <a:pt x="1028" y="60"/>
                  </a:cubicBezTo>
                  <a:cubicBezTo>
                    <a:pt x="1030" y="60"/>
                    <a:pt x="1032" y="60"/>
                    <a:pt x="1034" y="60"/>
                  </a:cubicBezTo>
                  <a:cubicBezTo>
                    <a:pt x="1034" y="62"/>
                    <a:pt x="1035" y="64"/>
                    <a:pt x="1037" y="64"/>
                  </a:cubicBezTo>
                  <a:cubicBezTo>
                    <a:pt x="1037" y="44"/>
                    <a:pt x="1054" y="48"/>
                    <a:pt x="1053" y="28"/>
                  </a:cubicBezTo>
                  <a:cubicBezTo>
                    <a:pt x="1042" y="29"/>
                    <a:pt x="1044" y="12"/>
                    <a:pt x="1034" y="12"/>
                  </a:cubicBezTo>
                  <a:close/>
                  <a:moveTo>
                    <a:pt x="1040" y="156"/>
                  </a:moveTo>
                  <a:cubicBezTo>
                    <a:pt x="1037" y="172"/>
                    <a:pt x="1051" y="166"/>
                    <a:pt x="1053" y="176"/>
                  </a:cubicBezTo>
                  <a:cubicBezTo>
                    <a:pt x="1055" y="164"/>
                    <a:pt x="1048" y="165"/>
                    <a:pt x="1050" y="156"/>
                  </a:cubicBezTo>
                  <a:cubicBezTo>
                    <a:pt x="1051" y="156"/>
                    <a:pt x="1053" y="152"/>
                    <a:pt x="1050" y="152"/>
                  </a:cubicBezTo>
                  <a:cubicBezTo>
                    <a:pt x="1049" y="156"/>
                    <a:pt x="1045" y="156"/>
                    <a:pt x="1040" y="156"/>
                  </a:cubicBezTo>
                  <a:close/>
                  <a:moveTo>
                    <a:pt x="637" y="259"/>
                  </a:moveTo>
                  <a:cubicBezTo>
                    <a:pt x="642" y="274"/>
                    <a:pt x="635" y="265"/>
                    <a:pt x="634" y="279"/>
                  </a:cubicBezTo>
                  <a:cubicBezTo>
                    <a:pt x="642" y="292"/>
                    <a:pt x="655" y="256"/>
                    <a:pt x="637" y="259"/>
                  </a:cubicBezTo>
                  <a:close/>
                  <a:moveTo>
                    <a:pt x="1022" y="48"/>
                  </a:moveTo>
                  <a:cubicBezTo>
                    <a:pt x="1025" y="43"/>
                    <a:pt x="1025" y="34"/>
                    <a:pt x="1025" y="24"/>
                  </a:cubicBezTo>
                  <a:cubicBezTo>
                    <a:pt x="1016" y="23"/>
                    <a:pt x="1012" y="47"/>
                    <a:pt x="1022" y="48"/>
                  </a:cubicBezTo>
                  <a:close/>
                  <a:moveTo>
                    <a:pt x="622" y="619"/>
                  </a:moveTo>
                  <a:cubicBezTo>
                    <a:pt x="623" y="605"/>
                    <a:pt x="624" y="601"/>
                    <a:pt x="634" y="607"/>
                  </a:cubicBezTo>
                  <a:cubicBezTo>
                    <a:pt x="634" y="603"/>
                    <a:pt x="634" y="599"/>
                    <a:pt x="634" y="595"/>
                  </a:cubicBezTo>
                  <a:cubicBezTo>
                    <a:pt x="625" y="596"/>
                    <a:pt x="607" y="611"/>
                    <a:pt x="622" y="619"/>
                  </a:cubicBezTo>
                  <a:close/>
                  <a:moveTo>
                    <a:pt x="625" y="227"/>
                  </a:moveTo>
                  <a:cubicBezTo>
                    <a:pt x="625" y="236"/>
                    <a:pt x="619" y="238"/>
                    <a:pt x="622" y="251"/>
                  </a:cubicBezTo>
                  <a:cubicBezTo>
                    <a:pt x="634" y="255"/>
                    <a:pt x="634" y="227"/>
                    <a:pt x="625" y="227"/>
                  </a:cubicBezTo>
                  <a:close/>
                  <a:moveTo>
                    <a:pt x="1000" y="662"/>
                  </a:moveTo>
                  <a:cubicBezTo>
                    <a:pt x="995" y="663"/>
                    <a:pt x="995" y="690"/>
                    <a:pt x="1000" y="690"/>
                  </a:cubicBezTo>
                  <a:cubicBezTo>
                    <a:pt x="1000" y="682"/>
                    <a:pt x="1016" y="665"/>
                    <a:pt x="1000" y="662"/>
                  </a:cubicBezTo>
                  <a:close/>
                  <a:moveTo>
                    <a:pt x="994" y="598"/>
                  </a:moveTo>
                  <a:cubicBezTo>
                    <a:pt x="980" y="606"/>
                    <a:pt x="990" y="582"/>
                    <a:pt x="979" y="586"/>
                  </a:cubicBezTo>
                  <a:cubicBezTo>
                    <a:pt x="989" y="614"/>
                    <a:pt x="964" y="620"/>
                    <a:pt x="966" y="650"/>
                  </a:cubicBezTo>
                  <a:cubicBezTo>
                    <a:pt x="977" y="654"/>
                    <a:pt x="976" y="649"/>
                    <a:pt x="982" y="658"/>
                  </a:cubicBezTo>
                  <a:cubicBezTo>
                    <a:pt x="984" y="650"/>
                    <a:pt x="993" y="648"/>
                    <a:pt x="997" y="642"/>
                  </a:cubicBezTo>
                  <a:cubicBezTo>
                    <a:pt x="1000" y="620"/>
                    <a:pt x="986" y="617"/>
                    <a:pt x="994" y="598"/>
                  </a:cubicBezTo>
                  <a:close/>
                  <a:moveTo>
                    <a:pt x="990" y="816"/>
                  </a:moveTo>
                  <a:cubicBezTo>
                    <a:pt x="989" y="825"/>
                    <a:pt x="996" y="824"/>
                    <a:pt x="993" y="836"/>
                  </a:cubicBezTo>
                  <a:cubicBezTo>
                    <a:pt x="1006" y="841"/>
                    <a:pt x="1003" y="827"/>
                    <a:pt x="1012" y="828"/>
                  </a:cubicBezTo>
                  <a:cubicBezTo>
                    <a:pt x="1013" y="833"/>
                    <a:pt x="1016" y="834"/>
                    <a:pt x="1012" y="840"/>
                  </a:cubicBezTo>
                  <a:cubicBezTo>
                    <a:pt x="1021" y="840"/>
                    <a:pt x="1024" y="848"/>
                    <a:pt x="1030" y="852"/>
                  </a:cubicBezTo>
                  <a:cubicBezTo>
                    <a:pt x="1031" y="845"/>
                    <a:pt x="1027" y="832"/>
                    <a:pt x="1037" y="836"/>
                  </a:cubicBezTo>
                  <a:cubicBezTo>
                    <a:pt x="1031" y="825"/>
                    <a:pt x="1032" y="807"/>
                    <a:pt x="1021" y="804"/>
                  </a:cubicBezTo>
                  <a:cubicBezTo>
                    <a:pt x="1018" y="821"/>
                    <a:pt x="1025" y="826"/>
                    <a:pt x="1027" y="836"/>
                  </a:cubicBezTo>
                  <a:cubicBezTo>
                    <a:pt x="1015" y="836"/>
                    <a:pt x="1019" y="817"/>
                    <a:pt x="1006" y="820"/>
                  </a:cubicBezTo>
                  <a:cubicBezTo>
                    <a:pt x="1003" y="842"/>
                    <a:pt x="998" y="813"/>
                    <a:pt x="990" y="816"/>
                  </a:cubicBezTo>
                  <a:close/>
                  <a:moveTo>
                    <a:pt x="979" y="542"/>
                  </a:moveTo>
                  <a:cubicBezTo>
                    <a:pt x="979" y="548"/>
                    <a:pt x="979" y="553"/>
                    <a:pt x="979" y="558"/>
                  </a:cubicBezTo>
                  <a:cubicBezTo>
                    <a:pt x="983" y="558"/>
                    <a:pt x="990" y="560"/>
                    <a:pt x="991" y="554"/>
                  </a:cubicBezTo>
                  <a:cubicBezTo>
                    <a:pt x="987" y="550"/>
                    <a:pt x="985" y="544"/>
                    <a:pt x="979" y="542"/>
                  </a:cubicBezTo>
                  <a:close/>
                  <a:moveTo>
                    <a:pt x="585" y="323"/>
                  </a:moveTo>
                  <a:cubicBezTo>
                    <a:pt x="582" y="310"/>
                    <a:pt x="588" y="308"/>
                    <a:pt x="588" y="299"/>
                  </a:cubicBezTo>
                  <a:cubicBezTo>
                    <a:pt x="576" y="294"/>
                    <a:pt x="575" y="322"/>
                    <a:pt x="585" y="323"/>
                  </a:cubicBezTo>
                  <a:close/>
                  <a:moveTo>
                    <a:pt x="560" y="883"/>
                  </a:moveTo>
                  <a:cubicBezTo>
                    <a:pt x="554" y="894"/>
                    <a:pt x="555" y="895"/>
                    <a:pt x="557" y="911"/>
                  </a:cubicBezTo>
                  <a:cubicBezTo>
                    <a:pt x="569" y="907"/>
                    <a:pt x="572" y="893"/>
                    <a:pt x="578" y="883"/>
                  </a:cubicBezTo>
                  <a:cubicBezTo>
                    <a:pt x="572" y="883"/>
                    <a:pt x="566" y="883"/>
                    <a:pt x="560" y="883"/>
                  </a:cubicBezTo>
                  <a:close/>
                  <a:moveTo>
                    <a:pt x="563" y="739"/>
                  </a:moveTo>
                  <a:cubicBezTo>
                    <a:pt x="573" y="746"/>
                    <a:pt x="555" y="749"/>
                    <a:pt x="560" y="763"/>
                  </a:cubicBezTo>
                  <a:cubicBezTo>
                    <a:pt x="569" y="760"/>
                    <a:pt x="571" y="748"/>
                    <a:pt x="575" y="739"/>
                  </a:cubicBezTo>
                  <a:cubicBezTo>
                    <a:pt x="570" y="742"/>
                    <a:pt x="565" y="727"/>
                    <a:pt x="563" y="739"/>
                  </a:cubicBezTo>
                  <a:close/>
                  <a:moveTo>
                    <a:pt x="544" y="627"/>
                  </a:moveTo>
                  <a:cubicBezTo>
                    <a:pt x="550" y="647"/>
                    <a:pt x="559" y="663"/>
                    <a:pt x="572" y="675"/>
                  </a:cubicBezTo>
                  <a:cubicBezTo>
                    <a:pt x="573" y="646"/>
                    <a:pt x="554" y="642"/>
                    <a:pt x="544" y="627"/>
                  </a:cubicBezTo>
                  <a:close/>
                  <a:moveTo>
                    <a:pt x="547" y="687"/>
                  </a:moveTo>
                  <a:cubicBezTo>
                    <a:pt x="538" y="695"/>
                    <a:pt x="560" y="707"/>
                    <a:pt x="547" y="719"/>
                  </a:cubicBezTo>
                  <a:cubicBezTo>
                    <a:pt x="544" y="710"/>
                    <a:pt x="540" y="701"/>
                    <a:pt x="535" y="695"/>
                  </a:cubicBezTo>
                  <a:cubicBezTo>
                    <a:pt x="535" y="713"/>
                    <a:pt x="528" y="722"/>
                    <a:pt x="526" y="739"/>
                  </a:cubicBezTo>
                  <a:cubicBezTo>
                    <a:pt x="529" y="739"/>
                    <a:pt x="535" y="738"/>
                    <a:pt x="535" y="743"/>
                  </a:cubicBezTo>
                  <a:cubicBezTo>
                    <a:pt x="527" y="751"/>
                    <a:pt x="529" y="772"/>
                    <a:pt x="523" y="783"/>
                  </a:cubicBezTo>
                  <a:cubicBezTo>
                    <a:pt x="532" y="784"/>
                    <a:pt x="533" y="768"/>
                    <a:pt x="541" y="779"/>
                  </a:cubicBezTo>
                  <a:cubicBezTo>
                    <a:pt x="551" y="748"/>
                    <a:pt x="562" y="744"/>
                    <a:pt x="563" y="703"/>
                  </a:cubicBezTo>
                  <a:cubicBezTo>
                    <a:pt x="550" y="708"/>
                    <a:pt x="559" y="684"/>
                    <a:pt x="547" y="687"/>
                  </a:cubicBezTo>
                  <a:close/>
                  <a:moveTo>
                    <a:pt x="975" y="820"/>
                  </a:moveTo>
                  <a:cubicBezTo>
                    <a:pt x="967" y="829"/>
                    <a:pt x="958" y="856"/>
                    <a:pt x="962" y="868"/>
                  </a:cubicBezTo>
                  <a:cubicBezTo>
                    <a:pt x="967" y="855"/>
                    <a:pt x="991" y="835"/>
                    <a:pt x="975" y="820"/>
                  </a:cubicBezTo>
                  <a:close/>
                  <a:moveTo>
                    <a:pt x="535" y="803"/>
                  </a:moveTo>
                  <a:cubicBezTo>
                    <a:pt x="540" y="804"/>
                    <a:pt x="534" y="808"/>
                    <a:pt x="535" y="815"/>
                  </a:cubicBezTo>
                  <a:cubicBezTo>
                    <a:pt x="539" y="815"/>
                    <a:pt x="544" y="814"/>
                    <a:pt x="544" y="819"/>
                  </a:cubicBezTo>
                  <a:cubicBezTo>
                    <a:pt x="545" y="821"/>
                    <a:pt x="545" y="823"/>
                    <a:pt x="547" y="823"/>
                  </a:cubicBezTo>
                  <a:cubicBezTo>
                    <a:pt x="548" y="813"/>
                    <a:pt x="540" y="793"/>
                    <a:pt x="535" y="803"/>
                  </a:cubicBezTo>
                  <a:close/>
                  <a:moveTo>
                    <a:pt x="972" y="884"/>
                  </a:moveTo>
                  <a:cubicBezTo>
                    <a:pt x="968" y="884"/>
                    <a:pt x="969" y="877"/>
                    <a:pt x="965" y="876"/>
                  </a:cubicBezTo>
                  <a:cubicBezTo>
                    <a:pt x="974" y="891"/>
                    <a:pt x="955" y="896"/>
                    <a:pt x="962" y="908"/>
                  </a:cubicBezTo>
                  <a:cubicBezTo>
                    <a:pt x="973" y="910"/>
                    <a:pt x="980" y="872"/>
                    <a:pt x="975" y="880"/>
                  </a:cubicBezTo>
                  <a:cubicBezTo>
                    <a:pt x="975" y="882"/>
                    <a:pt x="974" y="884"/>
                    <a:pt x="972" y="884"/>
                  </a:cubicBezTo>
                  <a:close/>
                  <a:moveTo>
                    <a:pt x="535" y="835"/>
                  </a:moveTo>
                  <a:cubicBezTo>
                    <a:pt x="537" y="844"/>
                    <a:pt x="531" y="864"/>
                    <a:pt x="538" y="867"/>
                  </a:cubicBezTo>
                  <a:cubicBezTo>
                    <a:pt x="539" y="864"/>
                    <a:pt x="541" y="862"/>
                    <a:pt x="544" y="863"/>
                  </a:cubicBezTo>
                  <a:cubicBezTo>
                    <a:pt x="544" y="849"/>
                    <a:pt x="540" y="842"/>
                    <a:pt x="535" y="835"/>
                  </a:cubicBezTo>
                  <a:close/>
                  <a:moveTo>
                    <a:pt x="904" y="578"/>
                  </a:moveTo>
                  <a:cubicBezTo>
                    <a:pt x="902" y="559"/>
                    <a:pt x="921" y="568"/>
                    <a:pt x="917" y="546"/>
                  </a:cubicBezTo>
                  <a:cubicBezTo>
                    <a:pt x="906" y="549"/>
                    <a:pt x="893" y="570"/>
                    <a:pt x="904" y="578"/>
                  </a:cubicBezTo>
                  <a:close/>
                  <a:moveTo>
                    <a:pt x="947" y="956"/>
                  </a:moveTo>
                  <a:cubicBezTo>
                    <a:pt x="950" y="949"/>
                    <a:pt x="956" y="946"/>
                    <a:pt x="953" y="932"/>
                  </a:cubicBezTo>
                  <a:cubicBezTo>
                    <a:pt x="943" y="927"/>
                    <a:pt x="940" y="952"/>
                    <a:pt x="947" y="956"/>
                  </a:cubicBezTo>
                  <a:close/>
                  <a:moveTo>
                    <a:pt x="495" y="547"/>
                  </a:moveTo>
                  <a:cubicBezTo>
                    <a:pt x="495" y="558"/>
                    <a:pt x="492" y="574"/>
                    <a:pt x="501" y="575"/>
                  </a:cubicBezTo>
                  <a:cubicBezTo>
                    <a:pt x="500" y="560"/>
                    <a:pt x="519" y="571"/>
                    <a:pt x="513" y="551"/>
                  </a:cubicBezTo>
                  <a:cubicBezTo>
                    <a:pt x="510" y="546"/>
                    <a:pt x="502" y="546"/>
                    <a:pt x="495" y="547"/>
                  </a:cubicBezTo>
                  <a:close/>
                  <a:moveTo>
                    <a:pt x="498" y="643"/>
                  </a:moveTo>
                  <a:cubicBezTo>
                    <a:pt x="501" y="653"/>
                    <a:pt x="492" y="677"/>
                    <a:pt x="504" y="675"/>
                  </a:cubicBezTo>
                  <a:cubicBezTo>
                    <a:pt x="511" y="669"/>
                    <a:pt x="507" y="642"/>
                    <a:pt x="498" y="643"/>
                  </a:cubicBezTo>
                  <a:close/>
                  <a:moveTo>
                    <a:pt x="874" y="458"/>
                  </a:moveTo>
                  <a:cubicBezTo>
                    <a:pt x="890" y="444"/>
                    <a:pt x="874" y="437"/>
                    <a:pt x="880" y="422"/>
                  </a:cubicBezTo>
                  <a:cubicBezTo>
                    <a:pt x="869" y="431"/>
                    <a:pt x="873" y="438"/>
                    <a:pt x="874" y="458"/>
                  </a:cubicBezTo>
                  <a:close/>
                  <a:moveTo>
                    <a:pt x="479" y="879"/>
                  </a:moveTo>
                  <a:cubicBezTo>
                    <a:pt x="467" y="889"/>
                    <a:pt x="491" y="911"/>
                    <a:pt x="486" y="899"/>
                  </a:cubicBezTo>
                  <a:cubicBezTo>
                    <a:pt x="477" y="900"/>
                    <a:pt x="488" y="877"/>
                    <a:pt x="479" y="879"/>
                  </a:cubicBezTo>
                  <a:close/>
                  <a:moveTo>
                    <a:pt x="855" y="318"/>
                  </a:moveTo>
                  <a:cubicBezTo>
                    <a:pt x="858" y="311"/>
                    <a:pt x="866" y="312"/>
                    <a:pt x="864" y="298"/>
                  </a:cubicBezTo>
                  <a:cubicBezTo>
                    <a:pt x="854" y="303"/>
                    <a:pt x="858" y="308"/>
                    <a:pt x="849" y="298"/>
                  </a:cubicBezTo>
                  <a:cubicBezTo>
                    <a:pt x="849" y="308"/>
                    <a:pt x="849" y="318"/>
                    <a:pt x="846" y="322"/>
                  </a:cubicBezTo>
                  <a:cubicBezTo>
                    <a:pt x="853" y="328"/>
                    <a:pt x="863" y="332"/>
                    <a:pt x="861" y="350"/>
                  </a:cubicBezTo>
                  <a:cubicBezTo>
                    <a:pt x="868" y="351"/>
                    <a:pt x="873" y="349"/>
                    <a:pt x="874" y="342"/>
                  </a:cubicBezTo>
                  <a:cubicBezTo>
                    <a:pt x="868" y="333"/>
                    <a:pt x="862" y="325"/>
                    <a:pt x="855" y="318"/>
                  </a:cubicBezTo>
                  <a:close/>
                  <a:moveTo>
                    <a:pt x="849" y="566"/>
                  </a:moveTo>
                  <a:cubicBezTo>
                    <a:pt x="840" y="570"/>
                    <a:pt x="856" y="572"/>
                    <a:pt x="852" y="582"/>
                  </a:cubicBezTo>
                  <a:cubicBezTo>
                    <a:pt x="848" y="583"/>
                    <a:pt x="848" y="588"/>
                    <a:pt x="843" y="586"/>
                  </a:cubicBezTo>
                  <a:cubicBezTo>
                    <a:pt x="843" y="572"/>
                    <a:pt x="844" y="555"/>
                    <a:pt x="836" y="550"/>
                  </a:cubicBezTo>
                  <a:cubicBezTo>
                    <a:pt x="836" y="589"/>
                    <a:pt x="840" y="604"/>
                    <a:pt x="855" y="630"/>
                  </a:cubicBezTo>
                  <a:cubicBezTo>
                    <a:pt x="854" y="614"/>
                    <a:pt x="873" y="624"/>
                    <a:pt x="870" y="606"/>
                  </a:cubicBezTo>
                  <a:cubicBezTo>
                    <a:pt x="854" y="605"/>
                    <a:pt x="863" y="571"/>
                    <a:pt x="849" y="566"/>
                  </a:cubicBezTo>
                  <a:close/>
                  <a:moveTo>
                    <a:pt x="852" y="530"/>
                  </a:moveTo>
                  <a:cubicBezTo>
                    <a:pt x="855" y="536"/>
                    <a:pt x="855" y="545"/>
                    <a:pt x="861" y="546"/>
                  </a:cubicBezTo>
                  <a:cubicBezTo>
                    <a:pt x="859" y="534"/>
                    <a:pt x="870" y="539"/>
                    <a:pt x="867" y="526"/>
                  </a:cubicBezTo>
                  <a:cubicBezTo>
                    <a:pt x="858" y="522"/>
                    <a:pt x="860" y="533"/>
                    <a:pt x="855" y="534"/>
                  </a:cubicBezTo>
                  <a:cubicBezTo>
                    <a:pt x="855" y="530"/>
                    <a:pt x="854" y="524"/>
                    <a:pt x="852" y="530"/>
                  </a:cubicBezTo>
                  <a:close/>
                  <a:moveTo>
                    <a:pt x="855" y="462"/>
                  </a:moveTo>
                  <a:cubicBezTo>
                    <a:pt x="862" y="473"/>
                    <a:pt x="852" y="485"/>
                    <a:pt x="858" y="490"/>
                  </a:cubicBezTo>
                  <a:cubicBezTo>
                    <a:pt x="861" y="483"/>
                    <a:pt x="863" y="476"/>
                    <a:pt x="864" y="466"/>
                  </a:cubicBezTo>
                  <a:cubicBezTo>
                    <a:pt x="860" y="467"/>
                    <a:pt x="858" y="464"/>
                    <a:pt x="855" y="462"/>
                  </a:cubicBezTo>
                  <a:close/>
                  <a:moveTo>
                    <a:pt x="876" y="760"/>
                  </a:moveTo>
                  <a:cubicBezTo>
                    <a:pt x="872" y="764"/>
                    <a:pt x="872" y="774"/>
                    <a:pt x="873" y="784"/>
                  </a:cubicBezTo>
                  <a:cubicBezTo>
                    <a:pt x="885" y="788"/>
                    <a:pt x="885" y="760"/>
                    <a:pt x="876" y="760"/>
                  </a:cubicBezTo>
                  <a:close/>
                  <a:moveTo>
                    <a:pt x="829" y="836"/>
                  </a:moveTo>
                  <a:cubicBezTo>
                    <a:pt x="839" y="839"/>
                    <a:pt x="834" y="823"/>
                    <a:pt x="842" y="824"/>
                  </a:cubicBezTo>
                  <a:cubicBezTo>
                    <a:pt x="841" y="813"/>
                    <a:pt x="836" y="810"/>
                    <a:pt x="833" y="804"/>
                  </a:cubicBezTo>
                  <a:cubicBezTo>
                    <a:pt x="832" y="813"/>
                    <a:pt x="838" y="815"/>
                    <a:pt x="836" y="828"/>
                  </a:cubicBezTo>
                  <a:cubicBezTo>
                    <a:pt x="832" y="829"/>
                    <a:pt x="831" y="832"/>
                    <a:pt x="829" y="836"/>
                  </a:cubicBezTo>
                  <a:close/>
                  <a:moveTo>
                    <a:pt x="826" y="868"/>
                  </a:moveTo>
                  <a:cubicBezTo>
                    <a:pt x="826" y="857"/>
                    <a:pt x="826" y="846"/>
                    <a:pt x="826" y="836"/>
                  </a:cubicBezTo>
                  <a:cubicBezTo>
                    <a:pt x="810" y="835"/>
                    <a:pt x="818" y="866"/>
                    <a:pt x="826" y="868"/>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504" name="Callout Text" hidden="1"/>
          <p:cNvSpPr/>
          <p:nvPr/>
        </p:nvSpPr>
        <p:spPr>
          <a:xfrm>
            <a:off x="7537039" y="3197381"/>
            <a:ext cx="4264949" cy="3374449"/>
          </a:xfrm>
          <a:prstGeom prst="wedgeRectCallout">
            <a:avLst>
              <a:gd name="adj1" fmla="val -68784"/>
              <a:gd name="adj2" fmla="val 2159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3500" b="1" dirty="0">
                <a:solidFill>
                  <a:schemeClr val="accent6"/>
                </a:solidFill>
              </a:rPr>
              <a:t>Change</a:t>
            </a:r>
            <a:r>
              <a:rPr lang="en-US" sz="3500" b="1" dirty="0">
                <a:solidFill>
                  <a:schemeClr val="tx1"/>
                </a:solidFill>
              </a:rPr>
              <a:t> the </a:t>
            </a:r>
            <a:r>
              <a:rPr lang="en-US" sz="3500" b="1" dirty="0">
                <a:solidFill>
                  <a:schemeClr val="accent1"/>
                </a:solidFill>
              </a:rPr>
              <a:t>Color</a:t>
            </a:r>
            <a:r>
              <a:rPr lang="en-US" sz="3500" b="1" dirty="0">
                <a:solidFill>
                  <a:schemeClr val="tx1"/>
                </a:solidFill>
              </a:rPr>
              <a:t> </a:t>
            </a:r>
            <a:r>
              <a:rPr lang="en-US" sz="3500" dirty="0">
                <a:solidFill>
                  <a:schemeClr val="tx1"/>
                </a:solidFill>
              </a:rPr>
              <a:t>of </a:t>
            </a:r>
            <a:r>
              <a:rPr lang="en-US" sz="3200" dirty="0">
                <a:solidFill>
                  <a:schemeClr val="tx1"/>
                </a:solidFill>
              </a:rPr>
              <a:t>ANY of the items in this </a:t>
            </a:r>
            <a:r>
              <a:rPr lang="en-US" sz="2700" dirty="0">
                <a:solidFill>
                  <a:schemeClr val="tx1"/>
                </a:solidFill>
              </a:rPr>
              <a:t>layout</a:t>
            </a:r>
            <a:r>
              <a:rPr lang="en-US" sz="3200" dirty="0">
                <a:solidFill>
                  <a:schemeClr val="tx1"/>
                </a:solidFill>
              </a:rPr>
              <a:t> </a:t>
            </a:r>
            <a:r>
              <a:rPr lang="en-US" sz="2700" dirty="0">
                <a:solidFill>
                  <a:schemeClr val="tx1"/>
                </a:solidFill>
              </a:rPr>
              <a:t>by double clicking on </a:t>
            </a:r>
            <a:r>
              <a:rPr lang="en-US" dirty="0" smtClean="0">
                <a:solidFill>
                  <a:schemeClr val="tx1"/>
                </a:solidFill>
              </a:rPr>
              <a:t>the item area in the graphic then right clicking on the graphic and choosing the fill tab. Chose your color and apply.</a:t>
            </a:r>
            <a:endParaRPr lang="en-US" dirty="0">
              <a:solidFill>
                <a:schemeClr val="tx1"/>
              </a:solidFill>
            </a:endParaRPr>
          </a:p>
        </p:txBody>
      </p:sp>
      <p:sp>
        <p:nvSpPr>
          <p:cNvPr id="505" name="Callout Text" hidden="1"/>
          <p:cNvSpPr/>
          <p:nvPr/>
        </p:nvSpPr>
        <p:spPr>
          <a:xfrm>
            <a:off x="1659936" y="3634508"/>
            <a:ext cx="4264949" cy="2524387"/>
          </a:xfrm>
          <a:prstGeom prst="wedgeRectCallout">
            <a:avLst>
              <a:gd name="adj1" fmla="val -68784"/>
              <a:gd name="adj2" fmla="val 2159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1900" b="1" dirty="0">
                <a:solidFill>
                  <a:schemeClr val="tx1"/>
                </a:solidFill>
              </a:rPr>
              <a:t>Another way to change the color is to go into the selection pane. Go to the “Home” tab (Upper Left) and select the “select” wording under editing and chose “selection pane”. From there you can select individual pieces of the object and change each one by clicking on the small arrow next to the objects.</a:t>
            </a:r>
            <a:endParaRPr lang="en-US" sz="1900" dirty="0">
              <a:solidFill>
                <a:schemeClr val="tx1"/>
              </a:solidFill>
            </a:endParaRPr>
          </a:p>
        </p:txBody>
      </p:sp>
      <p:grpSp>
        <p:nvGrpSpPr>
          <p:cNvPr id="213" name="Ornament"/>
          <p:cNvGrpSpPr>
            <a:grpSpLocks noChangeAspect="1"/>
          </p:cNvGrpSpPr>
          <p:nvPr/>
        </p:nvGrpSpPr>
        <p:grpSpPr bwMode="auto">
          <a:xfrm>
            <a:off x="10580399" y="-2258461"/>
            <a:ext cx="855592" cy="5522152"/>
            <a:chOff x="1612" y="-452"/>
            <a:chExt cx="502" cy="3240"/>
          </a:xfrm>
        </p:grpSpPr>
        <p:sp>
          <p:nvSpPr>
            <p:cNvPr id="214" name="Oval 47"/>
            <p:cNvSpPr>
              <a:spLocks noChangeArrowheads="1"/>
            </p:cNvSpPr>
            <p:nvPr/>
          </p:nvSpPr>
          <p:spPr bwMode="auto">
            <a:xfrm>
              <a:off x="1612" y="2288"/>
              <a:ext cx="502" cy="500"/>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5" name="Oval 48"/>
            <p:cNvSpPr>
              <a:spLocks noChangeArrowheads="1"/>
            </p:cNvSpPr>
            <p:nvPr/>
          </p:nvSpPr>
          <p:spPr bwMode="auto">
            <a:xfrm>
              <a:off x="1668" y="2344"/>
              <a:ext cx="390" cy="388"/>
            </a:xfrm>
            <a:prstGeom prst="ellipse">
              <a:avLst/>
            </a:prstGeom>
            <a:solidFill>
              <a:schemeClr val="bg2"/>
            </a:solidFill>
            <a:ln w="9525" cap="flat">
              <a:solidFill>
                <a:srgbClr val="000000"/>
              </a:solidFill>
              <a:prstDash val="solid"/>
              <a:miter lim="800000"/>
            </a:ln>
          </p:spPr>
          <p:txBody>
            <a:bodyPr vert="horz" wrap="square" lIns="91440" tIns="45720" rIns="91440" bIns="45720" numCol="1" anchor="t" anchorCtr="0" compatLnSpc="1"/>
            <a:lstStyle/>
            <a:p>
              <a:endParaRPr lang="en-US"/>
            </a:p>
          </p:txBody>
        </p:sp>
        <p:sp>
          <p:nvSpPr>
            <p:cNvPr id="216" name="Freeform 49"/>
            <p:cNvSpPr>
              <a:spLocks noEditPoints="1"/>
            </p:cNvSpPr>
            <p:nvPr/>
          </p:nvSpPr>
          <p:spPr bwMode="auto">
            <a:xfrm>
              <a:off x="1664" y="-452"/>
              <a:ext cx="418" cy="2754"/>
            </a:xfrm>
            <a:custGeom>
              <a:avLst/>
              <a:gdLst>
                <a:gd name="T0" fmla="*/ 1081 w 1135"/>
                <a:gd name="T1" fmla="*/ 7119 h 7493"/>
                <a:gd name="T2" fmla="*/ 1006 w 1135"/>
                <a:gd name="T3" fmla="*/ 7095 h 7493"/>
                <a:gd name="T4" fmla="*/ 548 w 1135"/>
                <a:gd name="T5" fmla="*/ 7427 h 7493"/>
                <a:gd name="T6" fmla="*/ 547 w 1135"/>
                <a:gd name="T7" fmla="*/ 0 h 7493"/>
                <a:gd name="T8" fmla="*/ 531 w 1135"/>
                <a:gd name="T9" fmla="*/ 0 h 7493"/>
                <a:gd name="T10" fmla="*/ 533 w 1135"/>
                <a:gd name="T11" fmla="*/ 7419 h 7493"/>
                <a:gd name="T12" fmla="*/ 182 w 1135"/>
                <a:gd name="T13" fmla="*/ 7005 h 7493"/>
                <a:gd name="T14" fmla="*/ 82 w 1135"/>
                <a:gd name="T15" fmla="*/ 7036 h 7493"/>
                <a:gd name="T16" fmla="*/ 5 w 1135"/>
                <a:gd name="T17" fmla="*/ 7161 h 7493"/>
                <a:gd name="T18" fmla="*/ 518 w 1135"/>
                <a:gd name="T19" fmla="*/ 7455 h 7493"/>
                <a:gd name="T20" fmla="*/ 568 w 1135"/>
                <a:gd name="T21" fmla="*/ 7468 h 7493"/>
                <a:gd name="T22" fmla="*/ 1113 w 1135"/>
                <a:gd name="T23" fmla="*/ 7272 h 7493"/>
                <a:gd name="T24" fmla="*/ 1081 w 1135"/>
                <a:gd name="T25" fmla="*/ 7119 h 7493"/>
                <a:gd name="T26" fmla="*/ 15 w 1135"/>
                <a:gd name="T27" fmla="*/ 7147 h 7493"/>
                <a:gd name="T28" fmla="*/ 85 w 1135"/>
                <a:gd name="T29" fmla="*/ 7038 h 7493"/>
                <a:gd name="T30" fmla="*/ 177 w 1135"/>
                <a:gd name="T31" fmla="*/ 7009 h 7493"/>
                <a:gd name="T32" fmla="*/ 532 w 1135"/>
                <a:gd name="T33" fmla="*/ 7438 h 7493"/>
                <a:gd name="T34" fmla="*/ 15 w 1135"/>
                <a:gd name="T35" fmla="*/ 7147 h 7493"/>
                <a:gd name="T36" fmla="*/ 1106 w 1135"/>
                <a:gd name="T37" fmla="*/ 7257 h 7493"/>
                <a:gd name="T38" fmla="*/ 551 w 1135"/>
                <a:gd name="T39" fmla="*/ 7441 h 7493"/>
                <a:gd name="T40" fmla="*/ 1004 w 1135"/>
                <a:gd name="T41" fmla="*/ 7098 h 7493"/>
                <a:gd name="T42" fmla="*/ 1077 w 1135"/>
                <a:gd name="T43" fmla="*/ 7119 h 7493"/>
                <a:gd name="T44" fmla="*/ 1106 w 1135"/>
                <a:gd name="T45" fmla="*/ 7257 h 7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493">
                  <a:moveTo>
                    <a:pt x="1081" y="7119"/>
                  </a:moveTo>
                  <a:cubicBezTo>
                    <a:pt x="1062" y="7101"/>
                    <a:pt x="1031" y="7097"/>
                    <a:pt x="1006" y="7095"/>
                  </a:cubicBezTo>
                  <a:cubicBezTo>
                    <a:pt x="867" y="7083"/>
                    <a:pt x="597" y="7351"/>
                    <a:pt x="548" y="7427"/>
                  </a:cubicBezTo>
                  <a:cubicBezTo>
                    <a:pt x="547" y="0"/>
                    <a:pt x="547" y="0"/>
                    <a:pt x="547" y="0"/>
                  </a:cubicBezTo>
                  <a:cubicBezTo>
                    <a:pt x="531" y="0"/>
                    <a:pt x="531" y="0"/>
                    <a:pt x="531" y="0"/>
                  </a:cubicBezTo>
                  <a:cubicBezTo>
                    <a:pt x="533" y="7419"/>
                    <a:pt x="533" y="7419"/>
                    <a:pt x="533" y="7419"/>
                  </a:cubicBezTo>
                  <a:cubicBezTo>
                    <a:pt x="471" y="7294"/>
                    <a:pt x="395" y="7005"/>
                    <a:pt x="182" y="7005"/>
                  </a:cubicBezTo>
                  <a:cubicBezTo>
                    <a:pt x="147" y="7005"/>
                    <a:pt x="113" y="7016"/>
                    <a:pt x="82" y="7036"/>
                  </a:cubicBezTo>
                  <a:cubicBezTo>
                    <a:pt x="26" y="7074"/>
                    <a:pt x="0" y="7116"/>
                    <a:pt x="5" y="7161"/>
                  </a:cubicBezTo>
                  <a:cubicBezTo>
                    <a:pt x="22" y="7304"/>
                    <a:pt x="318" y="7405"/>
                    <a:pt x="518" y="7455"/>
                  </a:cubicBezTo>
                  <a:cubicBezTo>
                    <a:pt x="516" y="7456"/>
                    <a:pt x="545" y="7463"/>
                    <a:pt x="568" y="7468"/>
                  </a:cubicBezTo>
                  <a:cubicBezTo>
                    <a:pt x="799" y="7493"/>
                    <a:pt x="1080" y="7356"/>
                    <a:pt x="1113" y="7272"/>
                  </a:cubicBezTo>
                  <a:cubicBezTo>
                    <a:pt x="1135" y="7216"/>
                    <a:pt x="1124" y="7159"/>
                    <a:pt x="1081" y="7119"/>
                  </a:cubicBezTo>
                  <a:close/>
                  <a:moveTo>
                    <a:pt x="15" y="7147"/>
                  </a:moveTo>
                  <a:cubicBezTo>
                    <a:pt x="10" y="7109"/>
                    <a:pt x="34" y="7072"/>
                    <a:pt x="85" y="7038"/>
                  </a:cubicBezTo>
                  <a:cubicBezTo>
                    <a:pt x="114" y="7019"/>
                    <a:pt x="145" y="7009"/>
                    <a:pt x="177" y="7009"/>
                  </a:cubicBezTo>
                  <a:cubicBezTo>
                    <a:pt x="393" y="7009"/>
                    <a:pt x="482" y="7336"/>
                    <a:pt x="532" y="7438"/>
                  </a:cubicBezTo>
                  <a:cubicBezTo>
                    <a:pt x="431" y="7428"/>
                    <a:pt x="33" y="7305"/>
                    <a:pt x="15" y="7147"/>
                  </a:cubicBezTo>
                  <a:close/>
                  <a:moveTo>
                    <a:pt x="1106" y="7257"/>
                  </a:moveTo>
                  <a:cubicBezTo>
                    <a:pt x="1073" y="7342"/>
                    <a:pt x="790" y="7479"/>
                    <a:pt x="551" y="7441"/>
                  </a:cubicBezTo>
                  <a:cubicBezTo>
                    <a:pt x="594" y="7374"/>
                    <a:pt x="868" y="7088"/>
                    <a:pt x="1004" y="7098"/>
                  </a:cubicBezTo>
                  <a:cubicBezTo>
                    <a:pt x="1026" y="7100"/>
                    <a:pt x="1060" y="7103"/>
                    <a:pt x="1077" y="7119"/>
                  </a:cubicBezTo>
                  <a:cubicBezTo>
                    <a:pt x="1116" y="7156"/>
                    <a:pt x="1127" y="7205"/>
                    <a:pt x="1106" y="725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7" name="Oval 50"/>
            <p:cNvSpPr>
              <a:spLocks noChangeArrowheads="1"/>
            </p:cNvSpPr>
            <p:nvPr/>
          </p:nvSpPr>
          <p:spPr bwMode="auto">
            <a:xfrm>
              <a:off x="1855" y="2290"/>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8" name="Freeform 51"/>
            <p:cNvSpPr>
              <a:spLocks noEditPoints="1"/>
            </p:cNvSpPr>
            <p:nvPr/>
          </p:nvSpPr>
          <p:spPr bwMode="auto">
            <a:xfrm>
              <a:off x="1634" y="2310"/>
              <a:ext cx="457" cy="456"/>
            </a:xfrm>
            <a:custGeom>
              <a:avLst/>
              <a:gdLst>
                <a:gd name="T0" fmla="*/ 589 w 1238"/>
                <a:gd name="T1" fmla="*/ 43 h 1240"/>
                <a:gd name="T2" fmla="*/ 589 w 1238"/>
                <a:gd name="T3" fmla="*/ 0 h 1240"/>
                <a:gd name="T4" fmla="*/ 854 w 1238"/>
                <a:gd name="T5" fmla="*/ 62 h 1240"/>
                <a:gd name="T6" fmla="*/ 746 w 1238"/>
                <a:gd name="T7" fmla="*/ 30 h 1240"/>
                <a:gd name="T8" fmla="*/ 827 w 1238"/>
                <a:gd name="T9" fmla="*/ 76 h 1240"/>
                <a:gd name="T10" fmla="*/ 1121 w 1238"/>
                <a:gd name="T11" fmla="*/ 239 h 1240"/>
                <a:gd name="T12" fmla="*/ 1044 w 1238"/>
                <a:gd name="T13" fmla="*/ 186 h 1240"/>
                <a:gd name="T14" fmla="*/ 1120 w 1238"/>
                <a:gd name="T15" fmla="*/ 269 h 1240"/>
                <a:gd name="T16" fmla="*/ 1181 w 1238"/>
                <a:gd name="T17" fmla="*/ 328 h 1240"/>
                <a:gd name="T18" fmla="*/ 1140 w 1238"/>
                <a:gd name="T19" fmla="*/ 343 h 1240"/>
                <a:gd name="T20" fmla="*/ 1218 w 1238"/>
                <a:gd name="T21" fmla="*/ 584 h 1240"/>
                <a:gd name="T22" fmla="*/ 1200 w 1238"/>
                <a:gd name="T23" fmla="*/ 472 h 1240"/>
                <a:gd name="T24" fmla="*/ 1193 w 1238"/>
                <a:gd name="T25" fmla="*/ 566 h 1240"/>
                <a:gd name="T26" fmla="*/ 1230 w 1238"/>
                <a:gd name="T27" fmla="*/ 740 h 1240"/>
                <a:gd name="T28" fmla="*/ 1214 w 1238"/>
                <a:gd name="T29" fmla="*/ 648 h 1240"/>
                <a:gd name="T30" fmla="*/ 1208 w 1238"/>
                <a:gd name="T31" fmla="*/ 760 h 1240"/>
                <a:gd name="T32" fmla="*/ 1200 w 1238"/>
                <a:gd name="T33" fmla="*/ 848 h 1240"/>
                <a:gd name="T34" fmla="*/ 1161 w 1238"/>
                <a:gd name="T35" fmla="*/ 831 h 1240"/>
                <a:gd name="T36" fmla="*/ 1040 w 1238"/>
                <a:gd name="T37" fmla="*/ 1067 h 1240"/>
                <a:gd name="T38" fmla="*/ 1111 w 1238"/>
                <a:gd name="T39" fmla="*/ 979 h 1240"/>
                <a:gd name="T40" fmla="*/ 1037 w 1238"/>
                <a:gd name="T41" fmla="*/ 1037 h 1240"/>
                <a:gd name="T42" fmla="*/ 929 w 1238"/>
                <a:gd name="T43" fmla="*/ 1171 h 1240"/>
                <a:gd name="T44" fmla="*/ 998 w 1238"/>
                <a:gd name="T45" fmla="*/ 1107 h 1240"/>
                <a:gd name="T46" fmla="*/ 900 w 1238"/>
                <a:gd name="T47" fmla="*/ 1163 h 1240"/>
                <a:gd name="T48" fmla="*/ 825 w 1238"/>
                <a:gd name="T49" fmla="*/ 1212 h 1240"/>
                <a:gd name="T50" fmla="*/ 815 w 1238"/>
                <a:gd name="T51" fmla="*/ 1170 h 1240"/>
                <a:gd name="T52" fmla="*/ 558 w 1238"/>
                <a:gd name="T53" fmla="*/ 1218 h 1240"/>
                <a:gd name="T54" fmla="*/ 671 w 1238"/>
                <a:gd name="T55" fmla="*/ 1218 h 1240"/>
                <a:gd name="T56" fmla="*/ 579 w 1238"/>
                <a:gd name="T57" fmla="*/ 1197 h 1240"/>
                <a:gd name="T58" fmla="*/ 992 w 1238"/>
                <a:gd name="T59" fmla="*/ 116 h 1240"/>
                <a:gd name="T60" fmla="*/ 905 w 1238"/>
                <a:gd name="T61" fmla="*/ 81 h 1240"/>
                <a:gd name="T62" fmla="*/ 998 w 1238"/>
                <a:gd name="T63" fmla="*/ 146 h 1240"/>
                <a:gd name="T64" fmla="*/ 467 w 1238"/>
                <a:gd name="T65" fmla="*/ 1233 h 1240"/>
                <a:gd name="T66" fmla="*/ 479 w 1238"/>
                <a:gd name="T67" fmla="*/ 1192 h 1240"/>
                <a:gd name="T68" fmla="*/ 119 w 1238"/>
                <a:gd name="T69" fmla="*/ 981 h 1240"/>
                <a:gd name="T70" fmla="*/ 195 w 1238"/>
                <a:gd name="T71" fmla="*/ 1063 h 1240"/>
                <a:gd name="T72" fmla="*/ 149 w 1238"/>
                <a:gd name="T73" fmla="*/ 982 h 1240"/>
                <a:gd name="T74" fmla="*/ 34 w 1238"/>
                <a:gd name="T75" fmla="*/ 856 h 1240"/>
                <a:gd name="T76" fmla="*/ 86 w 1238"/>
                <a:gd name="T77" fmla="*/ 934 h 1240"/>
                <a:gd name="T78" fmla="*/ 46 w 1238"/>
                <a:gd name="T79" fmla="*/ 828 h 1240"/>
                <a:gd name="T80" fmla="*/ 13 w 1238"/>
                <a:gd name="T81" fmla="*/ 760 h 1240"/>
                <a:gd name="T82" fmla="*/ 56 w 1238"/>
                <a:gd name="T83" fmla="*/ 753 h 1240"/>
                <a:gd name="T84" fmla="*/ 29 w 1238"/>
                <a:gd name="T85" fmla="*/ 490 h 1240"/>
                <a:gd name="T86" fmla="*/ 24 w 1238"/>
                <a:gd name="T87" fmla="*/ 602 h 1240"/>
                <a:gd name="T88" fmla="*/ 50 w 1238"/>
                <a:gd name="T89" fmla="*/ 512 h 1240"/>
                <a:gd name="T90" fmla="*/ 63 w 1238"/>
                <a:gd name="T91" fmla="*/ 338 h 1240"/>
                <a:gd name="T92" fmla="*/ 49 w 1238"/>
                <a:gd name="T93" fmla="*/ 430 h 1240"/>
                <a:gd name="T94" fmla="*/ 91 w 1238"/>
                <a:gd name="T95" fmla="*/ 326 h 1240"/>
                <a:gd name="T96" fmla="*/ 122 w 1238"/>
                <a:gd name="T97" fmla="*/ 241 h 1240"/>
                <a:gd name="T98" fmla="*/ 156 w 1238"/>
                <a:gd name="T99" fmla="*/ 268 h 1240"/>
                <a:gd name="T100" fmla="*/ 336 w 1238"/>
                <a:gd name="T101" fmla="*/ 86 h 1240"/>
                <a:gd name="T102" fmla="*/ 239 w 1238"/>
                <a:gd name="T103" fmla="*/ 143 h 1240"/>
                <a:gd name="T104" fmla="*/ 328 w 1238"/>
                <a:gd name="T105" fmla="*/ 115 h 1240"/>
                <a:gd name="T106" fmla="*/ 479 w 1238"/>
                <a:gd name="T107" fmla="*/ 21 h 1240"/>
                <a:gd name="T108" fmla="*/ 396 w 1238"/>
                <a:gd name="T109" fmla="*/ 63 h 1240"/>
                <a:gd name="T110" fmla="*/ 505 w 1238"/>
                <a:gd name="T111" fmla="*/ 36 h 1240"/>
                <a:gd name="T112" fmla="*/ 305 w 1238"/>
                <a:gd name="T113" fmla="*/ 1173 h 1240"/>
                <a:gd name="T114" fmla="*/ 329 w 1238"/>
                <a:gd name="T115" fmla="*/ 1138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8" h="1240">
                  <a:moveTo>
                    <a:pt x="681" y="21"/>
                  </a:moveTo>
                  <a:cubicBezTo>
                    <a:pt x="681" y="33"/>
                    <a:pt x="671" y="43"/>
                    <a:pt x="659" y="43"/>
                  </a:cubicBezTo>
                  <a:cubicBezTo>
                    <a:pt x="589" y="43"/>
                    <a:pt x="589" y="43"/>
                    <a:pt x="589" y="43"/>
                  </a:cubicBezTo>
                  <a:cubicBezTo>
                    <a:pt x="578" y="43"/>
                    <a:pt x="568" y="33"/>
                    <a:pt x="568" y="21"/>
                  </a:cubicBezTo>
                  <a:cubicBezTo>
                    <a:pt x="568" y="21"/>
                    <a:pt x="568" y="21"/>
                    <a:pt x="568" y="21"/>
                  </a:cubicBezTo>
                  <a:cubicBezTo>
                    <a:pt x="568" y="9"/>
                    <a:pt x="578" y="0"/>
                    <a:pt x="589" y="0"/>
                  </a:cubicBezTo>
                  <a:cubicBezTo>
                    <a:pt x="659" y="0"/>
                    <a:pt x="659" y="0"/>
                    <a:pt x="659" y="0"/>
                  </a:cubicBezTo>
                  <a:cubicBezTo>
                    <a:pt x="671" y="0"/>
                    <a:pt x="681" y="9"/>
                    <a:pt x="681" y="21"/>
                  </a:cubicBezTo>
                  <a:close/>
                  <a:moveTo>
                    <a:pt x="854" y="62"/>
                  </a:moveTo>
                  <a:cubicBezTo>
                    <a:pt x="857" y="51"/>
                    <a:pt x="851" y="39"/>
                    <a:pt x="840" y="35"/>
                  </a:cubicBezTo>
                  <a:cubicBezTo>
                    <a:pt x="840" y="35"/>
                    <a:pt x="840" y="35"/>
                    <a:pt x="772" y="16"/>
                  </a:cubicBezTo>
                  <a:cubicBezTo>
                    <a:pt x="761" y="12"/>
                    <a:pt x="749" y="19"/>
                    <a:pt x="746" y="30"/>
                  </a:cubicBezTo>
                  <a:cubicBezTo>
                    <a:pt x="746" y="30"/>
                    <a:pt x="746" y="30"/>
                    <a:pt x="746" y="30"/>
                  </a:cubicBezTo>
                  <a:cubicBezTo>
                    <a:pt x="742" y="42"/>
                    <a:pt x="749" y="54"/>
                    <a:pt x="760" y="57"/>
                  </a:cubicBezTo>
                  <a:cubicBezTo>
                    <a:pt x="760" y="57"/>
                    <a:pt x="760" y="57"/>
                    <a:pt x="827" y="76"/>
                  </a:cubicBezTo>
                  <a:cubicBezTo>
                    <a:pt x="839" y="80"/>
                    <a:pt x="851" y="73"/>
                    <a:pt x="854" y="62"/>
                  </a:cubicBezTo>
                  <a:close/>
                  <a:moveTo>
                    <a:pt x="1120" y="269"/>
                  </a:moveTo>
                  <a:cubicBezTo>
                    <a:pt x="1129" y="261"/>
                    <a:pt x="1129" y="248"/>
                    <a:pt x="1121" y="239"/>
                  </a:cubicBezTo>
                  <a:cubicBezTo>
                    <a:pt x="1121" y="239"/>
                    <a:pt x="1121" y="239"/>
                    <a:pt x="1074" y="187"/>
                  </a:cubicBezTo>
                  <a:cubicBezTo>
                    <a:pt x="1066" y="179"/>
                    <a:pt x="1052" y="178"/>
                    <a:pt x="1044" y="186"/>
                  </a:cubicBezTo>
                  <a:cubicBezTo>
                    <a:pt x="1044" y="186"/>
                    <a:pt x="1044" y="186"/>
                    <a:pt x="1044" y="186"/>
                  </a:cubicBezTo>
                  <a:cubicBezTo>
                    <a:pt x="1035" y="194"/>
                    <a:pt x="1034" y="208"/>
                    <a:pt x="1042" y="217"/>
                  </a:cubicBezTo>
                  <a:cubicBezTo>
                    <a:pt x="1042" y="217"/>
                    <a:pt x="1042" y="217"/>
                    <a:pt x="1090" y="268"/>
                  </a:cubicBezTo>
                  <a:cubicBezTo>
                    <a:pt x="1098" y="277"/>
                    <a:pt x="1111" y="277"/>
                    <a:pt x="1120" y="269"/>
                  </a:cubicBezTo>
                  <a:close/>
                  <a:moveTo>
                    <a:pt x="1192" y="422"/>
                  </a:moveTo>
                  <a:cubicBezTo>
                    <a:pt x="1203" y="418"/>
                    <a:pt x="1209" y="405"/>
                    <a:pt x="1205" y="394"/>
                  </a:cubicBezTo>
                  <a:cubicBezTo>
                    <a:pt x="1205" y="394"/>
                    <a:pt x="1205" y="394"/>
                    <a:pt x="1181" y="328"/>
                  </a:cubicBezTo>
                  <a:cubicBezTo>
                    <a:pt x="1176" y="317"/>
                    <a:pt x="1164" y="312"/>
                    <a:pt x="1153" y="316"/>
                  </a:cubicBezTo>
                  <a:cubicBezTo>
                    <a:pt x="1153" y="316"/>
                    <a:pt x="1153" y="316"/>
                    <a:pt x="1153" y="316"/>
                  </a:cubicBezTo>
                  <a:cubicBezTo>
                    <a:pt x="1142" y="320"/>
                    <a:pt x="1136" y="332"/>
                    <a:pt x="1140" y="343"/>
                  </a:cubicBezTo>
                  <a:cubicBezTo>
                    <a:pt x="1140" y="343"/>
                    <a:pt x="1140" y="343"/>
                    <a:pt x="1165" y="409"/>
                  </a:cubicBezTo>
                  <a:cubicBezTo>
                    <a:pt x="1169" y="420"/>
                    <a:pt x="1181" y="426"/>
                    <a:pt x="1192" y="422"/>
                  </a:cubicBezTo>
                  <a:close/>
                  <a:moveTo>
                    <a:pt x="1218" y="584"/>
                  </a:moveTo>
                  <a:cubicBezTo>
                    <a:pt x="1230" y="582"/>
                    <a:pt x="1238" y="571"/>
                    <a:pt x="1236" y="559"/>
                  </a:cubicBezTo>
                  <a:cubicBezTo>
                    <a:pt x="1236" y="559"/>
                    <a:pt x="1236" y="559"/>
                    <a:pt x="1225" y="490"/>
                  </a:cubicBezTo>
                  <a:cubicBezTo>
                    <a:pt x="1223" y="478"/>
                    <a:pt x="1212" y="470"/>
                    <a:pt x="1200" y="472"/>
                  </a:cubicBezTo>
                  <a:cubicBezTo>
                    <a:pt x="1200" y="472"/>
                    <a:pt x="1200" y="472"/>
                    <a:pt x="1200" y="472"/>
                  </a:cubicBezTo>
                  <a:cubicBezTo>
                    <a:pt x="1189" y="474"/>
                    <a:pt x="1181" y="485"/>
                    <a:pt x="1182" y="497"/>
                  </a:cubicBezTo>
                  <a:cubicBezTo>
                    <a:pt x="1182" y="497"/>
                    <a:pt x="1182" y="497"/>
                    <a:pt x="1193" y="566"/>
                  </a:cubicBezTo>
                  <a:cubicBezTo>
                    <a:pt x="1195" y="578"/>
                    <a:pt x="1206" y="585"/>
                    <a:pt x="1218" y="584"/>
                  </a:cubicBezTo>
                  <a:close/>
                  <a:moveTo>
                    <a:pt x="1208" y="760"/>
                  </a:moveTo>
                  <a:cubicBezTo>
                    <a:pt x="1220" y="761"/>
                    <a:pt x="1230" y="752"/>
                    <a:pt x="1230" y="740"/>
                  </a:cubicBezTo>
                  <a:cubicBezTo>
                    <a:pt x="1230" y="740"/>
                    <a:pt x="1230" y="740"/>
                    <a:pt x="1234" y="670"/>
                  </a:cubicBezTo>
                  <a:cubicBezTo>
                    <a:pt x="1235" y="658"/>
                    <a:pt x="1226" y="648"/>
                    <a:pt x="1214" y="648"/>
                  </a:cubicBezTo>
                  <a:cubicBezTo>
                    <a:pt x="1214" y="648"/>
                    <a:pt x="1214" y="648"/>
                    <a:pt x="1214" y="648"/>
                  </a:cubicBezTo>
                  <a:cubicBezTo>
                    <a:pt x="1202" y="647"/>
                    <a:pt x="1192" y="656"/>
                    <a:pt x="1191" y="668"/>
                  </a:cubicBezTo>
                  <a:cubicBezTo>
                    <a:pt x="1191" y="668"/>
                    <a:pt x="1191" y="668"/>
                    <a:pt x="1188" y="738"/>
                  </a:cubicBezTo>
                  <a:cubicBezTo>
                    <a:pt x="1187" y="750"/>
                    <a:pt x="1196" y="760"/>
                    <a:pt x="1208" y="760"/>
                  </a:cubicBezTo>
                  <a:close/>
                  <a:moveTo>
                    <a:pt x="1146" y="924"/>
                  </a:moveTo>
                  <a:cubicBezTo>
                    <a:pt x="1157" y="929"/>
                    <a:pt x="1169" y="923"/>
                    <a:pt x="1174" y="912"/>
                  </a:cubicBezTo>
                  <a:cubicBezTo>
                    <a:pt x="1174" y="912"/>
                    <a:pt x="1174" y="912"/>
                    <a:pt x="1200" y="848"/>
                  </a:cubicBezTo>
                  <a:cubicBezTo>
                    <a:pt x="1205" y="837"/>
                    <a:pt x="1200" y="824"/>
                    <a:pt x="1189" y="820"/>
                  </a:cubicBezTo>
                  <a:cubicBezTo>
                    <a:pt x="1189" y="820"/>
                    <a:pt x="1189" y="820"/>
                    <a:pt x="1189" y="820"/>
                  </a:cubicBezTo>
                  <a:cubicBezTo>
                    <a:pt x="1178" y="815"/>
                    <a:pt x="1165" y="820"/>
                    <a:pt x="1161" y="831"/>
                  </a:cubicBezTo>
                  <a:cubicBezTo>
                    <a:pt x="1161" y="831"/>
                    <a:pt x="1161" y="831"/>
                    <a:pt x="1134" y="896"/>
                  </a:cubicBezTo>
                  <a:cubicBezTo>
                    <a:pt x="1129" y="907"/>
                    <a:pt x="1135" y="919"/>
                    <a:pt x="1146" y="924"/>
                  </a:cubicBezTo>
                  <a:close/>
                  <a:moveTo>
                    <a:pt x="1040" y="1067"/>
                  </a:moveTo>
                  <a:cubicBezTo>
                    <a:pt x="1050" y="1074"/>
                    <a:pt x="1063" y="1073"/>
                    <a:pt x="1070" y="1064"/>
                  </a:cubicBezTo>
                  <a:cubicBezTo>
                    <a:pt x="1070" y="1064"/>
                    <a:pt x="1070" y="1064"/>
                    <a:pt x="1114" y="1009"/>
                  </a:cubicBezTo>
                  <a:cubicBezTo>
                    <a:pt x="1122" y="1000"/>
                    <a:pt x="1120" y="986"/>
                    <a:pt x="1111" y="979"/>
                  </a:cubicBezTo>
                  <a:cubicBezTo>
                    <a:pt x="1111" y="979"/>
                    <a:pt x="1111" y="979"/>
                    <a:pt x="1111" y="979"/>
                  </a:cubicBezTo>
                  <a:cubicBezTo>
                    <a:pt x="1102" y="971"/>
                    <a:pt x="1088" y="973"/>
                    <a:pt x="1081" y="982"/>
                  </a:cubicBezTo>
                  <a:cubicBezTo>
                    <a:pt x="1081" y="982"/>
                    <a:pt x="1081" y="982"/>
                    <a:pt x="1037" y="1037"/>
                  </a:cubicBezTo>
                  <a:cubicBezTo>
                    <a:pt x="1030" y="1046"/>
                    <a:pt x="1031" y="1059"/>
                    <a:pt x="1040" y="1067"/>
                  </a:cubicBezTo>
                  <a:close/>
                  <a:moveTo>
                    <a:pt x="900" y="1163"/>
                  </a:moveTo>
                  <a:cubicBezTo>
                    <a:pt x="906" y="1173"/>
                    <a:pt x="919" y="1177"/>
                    <a:pt x="929" y="1171"/>
                  </a:cubicBezTo>
                  <a:cubicBezTo>
                    <a:pt x="929" y="1171"/>
                    <a:pt x="929" y="1171"/>
                    <a:pt x="990" y="1136"/>
                  </a:cubicBezTo>
                  <a:cubicBezTo>
                    <a:pt x="1000" y="1130"/>
                    <a:pt x="1004" y="1117"/>
                    <a:pt x="998" y="1107"/>
                  </a:cubicBezTo>
                  <a:cubicBezTo>
                    <a:pt x="998" y="1107"/>
                    <a:pt x="998" y="1107"/>
                    <a:pt x="998" y="1107"/>
                  </a:cubicBezTo>
                  <a:cubicBezTo>
                    <a:pt x="992" y="1097"/>
                    <a:pt x="979" y="1093"/>
                    <a:pt x="968" y="1099"/>
                  </a:cubicBezTo>
                  <a:cubicBezTo>
                    <a:pt x="968" y="1099"/>
                    <a:pt x="968" y="1099"/>
                    <a:pt x="908" y="1134"/>
                  </a:cubicBezTo>
                  <a:cubicBezTo>
                    <a:pt x="898" y="1140"/>
                    <a:pt x="894" y="1153"/>
                    <a:pt x="900" y="1163"/>
                  </a:cubicBezTo>
                  <a:close/>
                  <a:moveTo>
                    <a:pt x="731" y="1212"/>
                  </a:moveTo>
                  <a:cubicBezTo>
                    <a:pt x="734" y="1224"/>
                    <a:pt x="745" y="1231"/>
                    <a:pt x="757" y="1228"/>
                  </a:cubicBezTo>
                  <a:cubicBezTo>
                    <a:pt x="757" y="1228"/>
                    <a:pt x="757" y="1228"/>
                    <a:pt x="825" y="1212"/>
                  </a:cubicBezTo>
                  <a:cubicBezTo>
                    <a:pt x="836" y="1209"/>
                    <a:pt x="843" y="1197"/>
                    <a:pt x="841" y="1186"/>
                  </a:cubicBezTo>
                  <a:cubicBezTo>
                    <a:pt x="841" y="1186"/>
                    <a:pt x="841" y="1186"/>
                    <a:pt x="841" y="1186"/>
                  </a:cubicBezTo>
                  <a:cubicBezTo>
                    <a:pt x="838" y="1174"/>
                    <a:pt x="826" y="1167"/>
                    <a:pt x="815" y="1170"/>
                  </a:cubicBezTo>
                  <a:cubicBezTo>
                    <a:pt x="815" y="1170"/>
                    <a:pt x="815" y="1170"/>
                    <a:pt x="747" y="1187"/>
                  </a:cubicBezTo>
                  <a:cubicBezTo>
                    <a:pt x="735" y="1189"/>
                    <a:pt x="728" y="1201"/>
                    <a:pt x="731" y="1212"/>
                  </a:cubicBezTo>
                  <a:close/>
                  <a:moveTo>
                    <a:pt x="558" y="1218"/>
                  </a:moveTo>
                  <a:cubicBezTo>
                    <a:pt x="558" y="1230"/>
                    <a:pt x="568" y="1240"/>
                    <a:pt x="579" y="1240"/>
                  </a:cubicBezTo>
                  <a:cubicBezTo>
                    <a:pt x="579" y="1240"/>
                    <a:pt x="579" y="1240"/>
                    <a:pt x="649" y="1239"/>
                  </a:cubicBezTo>
                  <a:cubicBezTo>
                    <a:pt x="661" y="1239"/>
                    <a:pt x="671" y="1230"/>
                    <a:pt x="671" y="1218"/>
                  </a:cubicBezTo>
                  <a:cubicBezTo>
                    <a:pt x="671" y="1218"/>
                    <a:pt x="671" y="1218"/>
                    <a:pt x="671" y="1218"/>
                  </a:cubicBezTo>
                  <a:cubicBezTo>
                    <a:pt x="671" y="1206"/>
                    <a:pt x="661" y="1197"/>
                    <a:pt x="649" y="1197"/>
                  </a:cubicBezTo>
                  <a:cubicBezTo>
                    <a:pt x="649" y="1197"/>
                    <a:pt x="649" y="1197"/>
                    <a:pt x="579" y="1197"/>
                  </a:cubicBezTo>
                  <a:cubicBezTo>
                    <a:pt x="568" y="1197"/>
                    <a:pt x="558" y="1206"/>
                    <a:pt x="558" y="1218"/>
                  </a:cubicBezTo>
                  <a:close/>
                  <a:moveTo>
                    <a:pt x="998" y="146"/>
                  </a:moveTo>
                  <a:cubicBezTo>
                    <a:pt x="1004" y="136"/>
                    <a:pt x="1002" y="123"/>
                    <a:pt x="992" y="116"/>
                  </a:cubicBezTo>
                  <a:cubicBezTo>
                    <a:pt x="992" y="116"/>
                    <a:pt x="992" y="116"/>
                    <a:pt x="935" y="76"/>
                  </a:cubicBezTo>
                  <a:cubicBezTo>
                    <a:pt x="925" y="69"/>
                    <a:pt x="912" y="72"/>
                    <a:pt x="905" y="81"/>
                  </a:cubicBezTo>
                  <a:cubicBezTo>
                    <a:pt x="905" y="81"/>
                    <a:pt x="905" y="81"/>
                    <a:pt x="905" y="81"/>
                  </a:cubicBezTo>
                  <a:cubicBezTo>
                    <a:pt x="898" y="91"/>
                    <a:pt x="901" y="104"/>
                    <a:pt x="910" y="111"/>
                  </a:cubicBezTo>
                  <a:cubicBezTo>
                    <a:pt x="910" y="111"/>
                    <a:pt x="910" y="111"/>
                    <a:pt x="968" y="151"/>
                  </a:cubicBezTo>
                  <a:cubicBezTo>
                    <a:pt x="977" y="158"/>
                    <a:pt x="991" y="155"/>
                    <a:pt x="998" y="146"/>
                  </a:cubicBezTo>
                  <a:close/>
                  <a:moveTo>
                    <a:pt x="385" y="1187"/>
                  </a:moveTo>
                  <a:cubicBezTo>
                    <a:pt x="382" y="1199"/>
                    <a:pt x="389" y="1210"/>
                    <a:pt x="400" y="1214"/>
                  </a:cubicBezTo>
                  <a:cubicBezTo>
                    <a:pt x="400" y="1214"/>
                    <a:pt x="400" y="1214"/>
                    <a:pt x="467" y="1233"/>
                  </a:cubicBezTo>
                  <a:cubicBezTo>
                    <a:pt x="478" y="1236"/>
                    <a:pt x="490" y="1230"/>
                    <a:pt x="494" y="1219"/>
                  </a:cubicBezTo>
                  <a:cubicBezTo>
                    <a:pt x="494" y="1219"/>
                    <a:pt x="494" y="1219"/>
                    <a:pt x="494" y="1219"/>
                  </a:cubicBezTo>
                  <a:cubicBezTo>
                    <a:pt x="497" y="1207"/>
                    <a:pt x="490" y="1195"/>
                    <a:pt x="479" y="1192"/>
                  </a:cubicBezTo>
                  <a:cubicBezTo>
                    <a:pt x="479" y="1192"/>
                    <a:pt x="479" y="1192"/>
                    <a:pt x="412" y="1173"/>
                  </a:cubicBezTo>
                  <a:cubicBezTo>
                    <a:pt x="400" y="1169"/>
                    <a:pt x="389" y="1176"/>
                    <a:pt x="385" y="1187"/>
                  </a:cubicBezTo>
                  <a:close/>
                  <a:moveTo>
                    <a:pt x="119" y="981"/>
                  </a:moveTo>
                  <a:cubicBezTo>
                    <a:pt x="110" y="989"/>
                    <a:pt x="110" y="1002"/>
                    <a:pt x="118" y="1011"/>
                  </a:cubicBezTo>
                  <a:cubicBezTo>
                    <a:pt x="118" y="1011"/>
                    <a:pt x="118" y="1011"/>
                    <a:pt x="165" y="1062"/>
                  </a:cubicBezTo>
                  <a:cubicBezTo>
                    <a:pt x="173" y="1071"/>
                    <a:pt x="187" y="1071"/>
                    <a:pt x="195" y="1063"/>
                  </a:cubicBezTo>
                  <a:cubicBezTo>
                    <a:pt x="195" y="1063"/>
                    <a:pt x="195" y="1063"/>
                    <a:pt x="195" y="1063"/>
                  </a:cubicBezTo>
                  <a:cubicBezTo>
                    <a:pt x="204" y="1055"/>
                    <a:pt x="205" y="1042"/>
                    <a:pt x="197" y="1033"/>
                  </a:cubicBezTo>
                  <a:cubicBezTo>
                    <a:pt x="197" y="1033"/>
                    <a:pt x="197" y="1033"/>
                    <a:pt x="149" y="982"/>
                  </a:cubicBezTo>
                  <a:cubicBezTo>
                    <a:pt x="141" y="973"/>
                    <a:pt x="127" y="973"/>
                    <a:pt x="119" y="981"/>
                  </a:cubicBezTo>
                  <a:close/>
                  <a:moveTo>
                    <a:pt x="46" y="828"/>
                  </a:moveTo>
                  <a:cubicBezTo>
                    <a:pt x="35" y="833"/>
                    <a:pt x="29" y="845"/>
                    <a:pt x="34" y="856"/>
                  </a:cubicBezTo>
                  <a:cubicBezTo>
                    <a:pt x="34" y="856"/>
                    <a:pt x="34" y="856"/>
                    <a:pt x="58" y="922"/>
                  </a:cubicBezTo>
                  <a:cubicBezTo>
                    <a:pt x="62" y="933"/>
                    <a:pt x="75" y="938"/>
                    <a:pt x="86" y="934"/>
                  </a:cubicBezTo>
                  <a:cubicBezTo>
                    <a:pt x="86" y="934"/>
                    <a:pt x="86" y="934"/>
                    <a:pt x="86" y="934"/>
                  </a:cubicBezTo>
                  <a:cubicBezTo>
                    <a:pt x="97" y="930"/>
                    <a:pt x="102" y="918"/>
                    <a:pt x="98" y="907"/>
                  </a:cubicBezTo>
                  <a:cubicBezTo>
                    <a:pt x="98" y="907"/>
                    <a:pt x="98" y="907"/>
                    <a:pt x="74" y="841"/>
                  </a:cubicBezTo>
                  <a:cubicBezTo>
                    <a:pt x="70" y="830"/>
                    <a:pt x="57" y="824"/>
                    <a:pt x="46" y="828"/>
                  </a:cubicBezTo>
                  <a:close/>
                  <a:moveTo>
                    <a:pt x="20" y="667"/>
                  </a:moveTo>
                  <a:cubicBezTo>
                    <a:pt x="8" y="668"/>
                    <a:pt x="0" y="679"/>
                    <a:pt x="2" y="691"/>
                  </a:cubicBezTo>
                  <a:cubicBezTo>
                    <a:pt x="2" y="691"/>
                    <a:pt x="2" y="691"/>
                    <a:pt x="13" y="760"/>
                  </a:cubicBezTo>
                  <a:cubicBezTo>
                    <a:pt x="15" y="772"/>
                    <a:pt x="26" y="780"/>
                    <a:pt x="38" y="778"/>
                  </a:cubicBezTo>
                  <a:cubicBezTo>
                    <a:pt x="38" y="778"/>
                    <a:pt x="38" y="778"/>
                    <a:pt x="38" y="778"/>
                  </a:cubicBezTo>
                  <a:cubicBezTo>
                    <a:pt x="50" y="776"/>
                    <a:pt x="58" y="765"/>
                    <a:pt x="56" y="753"/>
                  </a:cubicBezTo>
                  <a:cubicBezTo>
                    <a:pt x="56" y="753"/>
                    <a:pt x="56" y="753"/>
                    <a:pt x="44" y="684"/>
                  </a:cubicBezTo>
                  <a:cubicBezTo>
                    <a:pt x="43" y="673"/>
                    <a:pt x="32" y="665"/>
                    <a:pt x="20" y="667"/>
                  </a:cubicBezTo>
                  <a:close/>
                  <a:moveTo>
                    <a:pt x="29" y="490"/>
                  </a:moveTo>
                  <a:cubicBezTo>
                    <a:pt x="18" y="489"/>
                    <a:pt x="8" y="498"/>
                    <a:pt x="7" y="510"/>
                  </a:cubicBezTo>
                  <a:cubicBezTo>
                    <a:pt x="7" y="510"/>
                    <a:pt x="7" y="510"/>
                    <a:pt x="4" y="580"/>
                  </a:cubicBezTo>
                  <a:cubicBezTo>
                    <a:pt x="3" y="592"/>
                    <a:pt x="12" y="602"/>
                    <a:pt x="24" y="602"/>
                  </a:cubicBezTo>
                  <a:cubicBezTo>
                    <a:pt x="24" y="602"/>
                    <a:pt x="24" y="602"/>
                    <a:pt x="24" y="602"/>
                  </a:cubicBezTo>
                  <a:cubicBezTo>
                    <a:pt x="36" y="603"/>
                    <a:pt x="46" y="594"/>
                    <a:pt x="46" y="582"/>
                  </a:cubicBezTo>
                  <a:cubicBezTo>
                    <a:pt x="46" y="582"/>
                    <a:pt x="46" y="582"/>
                    <a:pt x="50" y="512"/>
                  </a:cubicBezTo>
                  <a:cubicBezTo>
                    <a:pt x="50" y="500"/>
                    <a:pt x="41" y="490"/>
                    <a:pt x="29" y="490"/>
                  </a:cubicBezTo>
                  <a:close/>
                  <a:moveTo>
                    <a:pt x="91" y="326"/>
                  </a:moveTo>
                  <a:cubicBezTo>
                    <a:pt x="80" y="321"/>
                    <a:pt x="68" y="327"/>
                    <a:pt x="63" y="338"/>
                  </a:cubicBezTo>
                  <a:cubicBezTo>
                    <a:pt x="63" y="338"/>
                    <a:pt x="63" y="338"/>
                    <a:pt x="37" y="402"/>
                  </a:cubicBezTo>
                  <a:cubicBezTo>
                    <a:pt x="32" y="413"/>
                    <a:pt x="38" y="426"/>
                    <a:pt x="49" y="430"/>
                  </a:cubicBezTo>
                  <a:cubicBezTo>
                    <a:pt x="49" y="430"/>
                    <a:pt x="49" y="430"/>
                    <a:pt x="49" y="430"/>
                  </a:cubicBezTo>
                  <a:cubicBezTo>
                    <a:pt x="60" y="435"/>
                    <a:pt x="72" y="430"/>
                    <a:pt x="77" y="419"/>
                  </a:cubicBezTo>
                  <a:cubicBezTo>
                    <a:pt x="77" y="419"/>
                    <a:pt x="77" y="419"/>
                    <a:pt x="103" y="354"/>
                  </a:cubicBezTo>
                  <a:cubicBezTo>
                    <a:pt x="107" y="343"/>
                    <a:pt x="102" y="330"/>
                    <a:pt x="91" y="326"/>
                  </a:cubicBezTo>
                  <a:close/>
                  <a:moveTo>
                    <a:pt x="196" y="183"/>
                  </a:moveTo>
                  <a:cubicBezTo>
                    <a:pt x="187" y="175"/>
                    <a:pt x="173" y="177"/>
                    <a:pt x="166" y="186"/>
                  </a:cubicBezTo>
                  <a:cubicBezTo>
                    <a:pt x="166" y="186"/>
                    <a:pt x="166" y="186"/>
                    <a:pt x="122" y="241"/>
                  </a:cubicBezTo>
                  <a:cubicBezTo>
                    <a:pt x="115" y="250"/>
                    <a:pt x="117" y="264"/>
                    <a:pt x="126" y="271"/>
                  </a:cubicBezTo>
                  <a:cubicBezTo>
                    <a:pt x="126" y="271"/>
                    <a:pt x="126" y="271"/>
                    <a:pt x="126" y="271"/>
                  </a:cubicBezTo>
                  <a:cubicBezTo>
                    <a:pt x="135" y="278"/>
                    <a:pt x="149" y="277"/>
                    <a:pt x="156" y="268"/>
                  </a:cubicBezTo>
                  <a:cubicBezTo>
                    <a:pt x="156" y="268"/>
                    <a:pt x="156" y="268"/>
                    <a:pt x="200" y="213"/>
                  </a:cubicBezTo>
                  <a:cubicBezTo>
                    <a:pt x="207" y="204"/>
                    <a:pt x="205" y="190"/>
                    <a:pt x="196" y="183"/>
                  </a:cubicBezTo>
                  <a:close/>
                  <a:moveTo>
                    <a:pt x="336" y="86"/>
                  </a:moveTo>
                  <a:cubicBezTo>
                    <a:pt x="330" y="76"/>
                    <a:pt x="317" y="72"/>
                    <a:pt x="307" y="78"/>
                  </a:cubicBezTo>
                  <a:cubicBezTo>
                    <a:pt x="307" y="78"/>
                    <a:pt x="307" y="78"/>
                    <a:pt x="246" y="113"/>
                  </a:cubicBezTo>
                  <a:cubicBezTo>
                    <a:pt x="236" y="119"/>
                    <a:pt x="233" y="132"/>
                    <a:pt x="239" y="143"/>
                  </a:cubicBezTo>
                  <a:cubicBezTo>
                    <a:pt x="239" y="143"/>
                    <a:pt x="239" y="143"/>
                    <a:pt x="239" y="143"/>
                  </a:cubicBezTo>
                  <a:cubicBezTo>
                    <a:pt x="245" y="153"/>
                    <a:pt x="258" y="156"/>
                    <a:pt x="268" y="150"/>
                  </a:cubicBezTo>
                  <a:cubicBezTo>
                    <a:pt x="268" y="150"/>
                    <a:pt x="268" y="150"/>
                    <a:pt x="328" y="115"/>
                  </a:cubicBezTo>
                  <a:cubicBezTo>
                    <a:pt x="339" y="109"/>
                    <a:pt x="342" y="96"/>
                    <a:pt x="336" y="86"/>
                  </a:cubicBezTo>
                  <a:close/>
                  <a:moveTo>
                    <a:pt x="505" y="36"/>
                  </a:moveTo>
                  <a:cubicBezTo>
                    <a:pt x="502" y="25"/>
                    <a:pt x="491" y="18"/>
                    <a:pt x="479" y="21"/>
                  </a:cubicBezTo>
                  <a:cubicBezTo>
                    <a:pt x="479" y="21"/>
                    <a:pt x="479" y="21"/>
                    <a:pt x="411" y="37"/>
                  </a:cubicBezTo>
                  <a:cubicBezTo>
                    <a:pt x="400" y="40"/>
                    <a:pt x="393" y="52"/>
                    <a:pt x="396" y="63"/>
                  </a:cubicBezTo>
                  <a:cubicBezTo>
                    <a:pt x="396" y="63"/>
                    <a:pt x="396" y="63"/>
                    <a:pt x="396" y="63"/>
                  </a:cubicBezTo>
                  <a:cubicBezTo>
                    <a:pt x="398" y="75"/>
                    <a:pt x="410" y="82"/>
                    <a:pt x="421" y="79"/>
                  </a:cubicBezTo>
                  <a:cubicBezTo>
                    <a:pt x="421" y="79"/>
                    <a:pt x="421" y="79"/>
                    <a:pt x="489" y="62"/>
                  </a:cubicBezTo>
                  <a:cubicBezTo>
                    <a:pt x="501" y="59"/>
                    <a:pt x="508" y="48"/>
                    <a:pt x="505" y="36"/>
                  </a:cubicBezTo>
                  <a:close/>
                  <a:moveTo>
                    <a:pt x="242" y="1104"/>
                  </a:moveTo>
                  <a:cubicBezTo>
                    <a:pt x="235" y="1114"/>
                    <a:pt x="237" y="1127"/>
                    <a:pt x="247" y="1134"/>
                  </a:cubicBezTo>
                  <a:cubicBezTo>
                    <a:pt x="247" y="1134"/>
                    <a:pt x="247" y="1134"/>
                    <a:pt x="305" y="1173"/>
                  </a:cubicBezTo>
                  <a:cubicBezTo>
                    <a:pt x="314" y="1180"/>
                    <a:pt x="328" y="1178"/>
                    <a:pt x="334" y="1168"/>
                  </a:cubicBezTo>
                  <a:cubicBezTo>
                    <a:pt x="334" y="1168"/>
                    <a:pt x="334" y="1168"/>
                    <a:pt x="334" y="1168"/>
                  </a:cubicBezTo>
                  <a:cubicBezTo>
                    <a:pt x="341" y="1158"/>
                    <a:pt x="339" y="1145"/>
                    <a:pt x="329" y="1138"/>
                  </a:cubicBezTo>
                  <a:cubicBezTo>
                    <a:pt x="329" y="1138"/>
                    <a:pt x="329" y="1138"/>
                    <a:pt x="271" y="1098"/>
                  </a:cubicBezTo>
                  <a:cubicBezTo>
                    <a:pt x="262" y="1092"/>
                    <a:pt x="248" y="1094"/>
                    <a:pt x="242" y="110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9" name="Freeform 52"/>
            <p:cNvSpPr>
              <a:spLocks noEditPoints="1"/>
            </p:cNvSpPr>
            <p:nvPr/>
          </p:nvSpPr>
          <p:spPr bwMode="auto">
            <a:xfrm>
              <a:off x="1613" y="2352"/>
              <a:ext cx="423" cy="351"/>
            </a:xfrm>
            <a:custGeom>
              <a:avLst/>
              <a:gdLst>
                <a:gd name="T0" fmla="*/ 810 w 1148"/>
                <a:gd name="T1" fmla="*/ 147 h 956"/>
                <a:gd name="T2" fmla="*/ 838 w 1148"/>
                <a:gd name="T3" fmla="*/ 163 h 956"/>
                <a:gd name="T4" fmla="*/ 813 w 1148"/>
                <a:gd name="T5" fmla="*/ 223 h 956"/>
                <a:gd name="T6" fmla="*/ 1013 w 1148"/>
                <a:gd name="T7" fmla="*/ 366 h 956"/>
                <a:gd name="T8" fmla="*/ 378 w 1148"/>
                <a:gd name="T9" fmla="*/ 686 h 956"/>
                <a:gd name="T10" fmla="*/ 319 w 1148"/>
                <a:gd name="T11" fmla="*/ 598 h 956"/>
                <a:gd name="T12" fmla="*/ 344 w 1148"/>
                <a:gd name="T13" fmla="*/ 626 h 956"/>
                <a:gd name="T14" fmla="*/ 298 w 1148"/>
                <a:gd name="T15" fmla="*/ 630 h 956"/>
                <a:gd name="T16" fmla="*/ 282 w 1148"/>
                <a:gd name="T17" fmla="*/ 690 h 956"/>
                <a:gd name="T18" fmla="*/ 276 w 1148"/>
                <a:gd name="T19" fmla="*/ 566 h 956"/>
                <a:gd name="T20" fmla="*/ 202 w 1148"/>
                <a:gd name="T21" fmla="*/ 534 h 956"/>
                <a:gd name="T22" fmla="*/ 106 w 1148"/>
                <a:gd name="T23" fmla="*/ 622 h 956"/>
                <a:gd name="T24" fmla="*/ 53 w 1148"/>
                <a:gd name="T25" fmla="*/ 510 h 956"/>
                <a:gd name="T26" fmla="*/ 965 w 1148"/>
                <a:gd name="T27" fmla="*/ 75 h 956"/>
                <a:gd name="T28" fmla="*/ 19 w 1148"/>
                <a:gd name="T29" fmla="*/ 542 h 956"/>
                <a:gd name="T30" fmla="*/ 10 w 1148"/>
                <a:gd name="T31" fmla="*/ 542 h 956"/>
                <a:gd name="T32" fmla="*/ 928 w 1148"/>
                <a:gd name="T33" fmla="*/ 99 h 956"/>
                <a:gd name="T34" fmla="*/ 869 w 1148"/>
                <a:gd name="T35" fmla="*/ 243 h 956"/>
                <a:gd name="T36" fmla="*/ 820 w 1148"/>
                <a:gd name="T37" fmla="*/ 243 h 956"/>
                <a:gd name="T38" fmla="*/ 1133 w 1148"/>
                <a:gd name="T39" fmla="*/ 40 h 956"/>
                <a:gd name="T40" fmla="*/ 1124 w 1148"/>
                <a:gd name="T41" fmla="*/ 216 h 956"/>
                <a:gd name="T42" fmla="*/ 1121 w 1148"/>
                <a:gd name="T43" fmla="*/ 148 h 956"/>
                <a:gd name="T44" fmla="*/ 1099 w 1148"/>
                <a:gd name="T45" fmla="*/ 188 h 956"/>
                <a:gd name="T46" fmla="*/ 721 w 1148"/>
                <a:gd name="T47" fmla="*/ 291 h 956"/>
                <a:gd name="T48" fmla="*/ 690 w 1148"/>
                <a:gd name="T49" fmla="*/ 199 h 956"/>
                <a:gd name="T50" fmla="*/ 702 w 1148"/>
                <a:gd name="T51" fmla="*/ 671 h 956"/>
                <a:gd name="T52" fmla="*/ 1056 w 1148"/>
                <a:gd name="T53" fmla="*/ 0 h 956"/>
                <a:gd name="T54" fmla="*/ 671 w 1148"/>
                <a:gd name="T55" fmla="*/ 191 h 956"/>
                <a:gd name="T56" fmla="*/ 656 w 1148"/>
                <a:gd name="T57" fmla="*/ 355 h 956"/>
                <a:gd name="T58" fmla="*/ 1034 w 1148"/>
                <a:gd name="T59" fmla="*/ 60 h 956"/>
                <a:gd name="T60" fmla="*/ 1053 w 1148"/>
                <a:gd name="T61" fmla="*/ 176 h 956"/>
                <a:gd name="T62" fmla="*/ 634 w 1148"/>
                <a:gd name="T63" fmla="*/ 279 h 956"/>
                <a:gd name="T64" fmla="*/ 622 w 1148"/>
                <a:gd name="T65" fmla="*/ 619 h 956"/>
                <a:gd name="T66" fmla="*/ 622 w 1148"/>
                <a:gd name="T67" fmla="*/ 251 h 956"/>
                <a:gd name="T68" fmla="*/ 994 w 1148"/>
                <a:gd name="T69" fmla="*/ 598 h 956"/>
                <a:gd name="T70" fmla="*/ 994 w 1148"/>
                <a:gd name="T71" fmla="*/ 598 h 956"/>
                <a:gd name="T72" fmla="*/ 1030 w 1148"/>
                <a:gd name="T73" fmla="*/ 852 h 956"/>
                <a:gd name="T74" fmla="*/ 990 w 1148"/>
                <a:gd name="T75" fmla="*/ 816 h 956"/>
                <a:gd name="T76" fmla="*/ 585 w 1148"/>
                <a:gd name="T77" fmla="*/ 323 h 956"/>
                <a:gd name="T78" fmla="*/ 578 w 1148"/>
                <a:gd name="T79" fmla="*/ 883 h 956"/>
                <a:gd name="T80" fmla="*/ 563 w 1148"/>
                <a:gd name="T81" fmla="*/ 739 h 956"/>
                <a:gd name="T82" fmla="*/ 547 w 1148"/>
                <a:gd name="T83" fmla="*/ 719 h 956"/>
                <a:gd name="T84" fmla="*/ 541 w 1148"/>
                <a:gd name="T85" fmla="*/ 779 h 956"/>
                <a:gd name="T86" fmla="*/ 975 w 1148"/>
                <a:gd name="T87" fmla="*/ 820 h 956"/>
                <a:gd name="T88" fmla="*/ 535 w 1148"/>
                <a:gd name="T89" fmla="*/ 803 h 956"/>
                <a:gd name="T90" fmla="*/ 972 w 1148"/>
                <a:gd name="T91" fmla="*/ 884 h 956"/>
                <a:gd name="T92" fmla="*/ 904 w 1148"/>
                <a:gd name="T93" fmla="*/ 578 h 956"/>
                <a:gd name="T94" fmla="*/ 947 w 1148"/>
                <a:gd name="T95" fmla="*/ 956 h 956"/>
                <a:gd name="T96" fmla="*/ 498 w 1148"/>
                <a:gd name="T97" fmla="*/ 643 h 956"/>
                <a:gd name="T98" fmla="*/ 874 w 1148"/>
                <a:gd name="T99" fmla="*/ 458 h 956"/>
                <a:gd name="T100" fmla="*/ 864 w 1148"/>
                <a:gd name="T101" fmla="*/ 298 h 956"/>
                <a:gd name="T102" fmla="*/ 855 w 1148"/>
                <a:gd name="T103" fmla="*/ 318 h 956"/>
                <a:gd name="T104" fmla="*/ 855 w 1148"/>
                <a:gd name="T105" fmla="*/ 630 h 956"/>
                <a:gd name="T106" fmla="*/ 867 w 1148"/>
                <a:gd name="T107" fmla="*/ 526 h 956"/>
                <a:gd name="T108" fmla="*/ 864 w 1148"/>
                <a:gd name="T109" fmla="*/ 466 h 956"/>
                <a:gd name="T110" fmla="*/ 829 w 1148"/>
                <a:gd name="T111" fmla="*/ 836 h 956"/>
                <a:gd name="T112" fmla="*/ 826 w 1148"/>
                <a:gd name="T113" fmla="*/ 868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8" h="956">
                  <a:moveTo>
                    <a:pt x="665" y="95"/>
                  </a:moveTo>
                  <a:cubicBezTo>
                    <a:pt x="664" y="82"/>
                    <a:pt x="682" y="93"/>
                    <a:pt x="677" y="75"/>
                  </a:cubicBezTo>
                  <a:cubicBezTo>
                    <a:pt x="670" y="75"/>
                    <a:pt x="656" y="86"/>
                    <a:pt x="665" y="95"/>
                  </a:cubicBezTo>
                  <a:close/>
                  <a:moveTo>
                    <a:pt x="823" y="131"/>
                  </a:moveTo>
                  <a:cubicBezTo>
                    <a:pt x="815" y="132"/>
                    <a:pt x="808" y="133"/>
                    <a:pt x="810" y="147"/>
                  </a:cubicBezTo>
                  <a:cubicBezTo>
                    <a:pt x="816" y="159"/>
                    <a:pt x="820" y="136"/>
                    <a:pt x="823" y="147"/>
                  </a:cubicBezTo>
                  <a:cubicBezTo>
                    <a:pt x="822" y="149"/>
                    <a:pt x="815" y="162"/>
                    <a:pt x="823" y="163"/>
                  </a:cubicBezTo>
                  <a:cubicBezTo>
                    <a:pt x="824" y="156"/>
                    <a:pt x="827" y="163"/>
                    <a:pt x="832" y="163"/>
                  </a:cubicBezTo>
                  <a:cubicBezTo>
                    <a:pt x="831" y="149"/>
                    <a:pt x="826" y="141"/>
                    <a:pt x="823" y="131"/>
                  </a:cubicBezTo>
                  <a:close/>
                  <a:moveTo>
                    <a:pt x="838" y="163"/>
                  </a:moveTo>
                  <a:cubicBezTo>
                    <a:pt x="812" y="163"/>
                    <a:pt x="821" y="198"/>
                    <a:pt x="816" y="211"/>
                  </a:cubicBezTo>
                  <a:cubicBezTo>
                    <a:pt x="814" y="211"/>
                    <a:pt x="812" y="211"/>
                    <a:pt x="810" y="211"/>
                  </a:cubicBezTo>
                  <a:cubicBezTo>
                    <a:pt x="810" y="195"/>
                    <a:pt x="815" y="189"/>
                    <a:pt x="810" y="179"/>
                  </a:cubicBezTo>
                  <a:cubicBezTo>
                    <a:pt x="812" y="190"/>
                    <a:pt x="799" y="169"/>
                    <a:pt x="798" y="183"/>
                  </a:cubicBezTo>
                  <a:cubicBezTo>
                    <a:pt x="809" y="192"/>
                    <a:pt x="789" y="219"/>
                    <a:pt x="813" y="223"/>
                  </a:cubicBezTo>
                  <a:cubicBezTo>
                    <a:pt x="824" y="206"/>
                    <a:pt x="842" y="199"/>
                    <a:pt x="844" y="171"/>
                  </a:cubicBezTo>
                  <a:cubicBezTo>
                    <a:pt x="840" y="170"/>
                    <a:pt x="837" y="169"/>
                    <a:pt x="838" y="163"/>
                  </a:cubicBezTo>
                  <a:close/>
                  <a:moveTo>
                    <a:pt x="1013" y="366"/>
                  </a:moveTo>
                  <a:cubicBezTo>
                    <a:pt x="1013" y="357"/>
                    <a:pt x="1004" y="338"/>
                    <a:pt x="1000" y="346"/>
                  </a:cubicBezTo>
                  <a:cubicBezTo>
                    <a:pt x="1007" y="350"/>
                    <a:pt x="1000" y="371"/>
                    <a:pt x="1013" y="366"/>
                  </a:cubicBezTo>
                  <a:close/>
                  <a:moveTo>
                    <a:pt x="378" y="662"/>
                  </a:moveTo>
                  <a:cubicBezTo>
                    <a:pt x="374" y="651"/>
                    <a:pt x="386" y="642"/>
                    <a:pt x="378" y="638"/>
                  </a:cubicBezTo>
                  <a:cubicBezTo>
                    <a:pt x="377" y="643"/>
                    <a:pt x="375" y="647"/>
                    <a:pt x="372" y="650"/>
                  </a:cubicBezTo>
                  <a:cubicBezTo>
                    <a:pt x="371" y="647"/>
                    <a:pt x="372" y="642"/>
                    <a:pt x="369" y="642"/>
                  </a:cubicBezTo>
                  <a:cubicBezTo>
                    <a:pt x="364" y="668"/>
                    <a:pt x="376" y="670"/>
                    <a:pt x="378" y="686"/>
                  </a:cubicBezTo>
                  <a:cubicBezTo>
                    <a:pt x="372" y="685"/>
                    <a:pt x="372" y="675"/>
                    <a:pt x="363" y="678"/>
                  </a:cubicBezTo>
                  <a:cubicBezTo>
                    <a:pt x="369" y="704"/>
                    <a:pt x="399" y="685"/>
                    <a:pt x="390" y="654"/>
                  </a:cubicBezTo>
                  <a:cubicBezTo>
                    <a:pt x="380" y="649"/>
                    <a:pt x="388" y="667"/>
                    <a:pt x="378" y="662"/>
                  </a:cubicBezTo>
                  <a:close/>
                  <a:moveTo>
                    <a:pt x="325" y="590"/>
                  </a:moveTo>
                  <a:cubicBezTo>
                    <a:pt x="325" y="596"/>
                    <a:pt x="320" y="594"/>
                    <a:pt x="319" y="598"/>
                  </a:cubicBezTo>
                  <a:cubicBezTo>
                    <a:pt x="327" y="596"/>
                    <a:pt x="330" y="600"/>
                    <a:pt x="329" y="610"/>
                  </a:cubicBezTo>
                  <a:cubicBezTo>
                    <a:pt x="341" y="604"/>
                    <a:pt x="350" y="593"/>
                    <a:pt x="359" y="582"/>
                  </a:cubicBezTo>
                  <a:cubicBezTo>
                    <a:pt x="358" y="575"/>
                    <a:pt x="358" y="566"/>
                    <a:pt x="353" y="562"/>
                  </a:cubicBezTo>
                  <a:cubicBezTo>
                    <a:pt x="351" y="580"/>
                    <a:pt x="337" y="610"/>
                    <a:pt x="325" y="590"/>
                  </a:cubicBezTo>
                  <a:close/>
                  <a:moveTo>
                    <a:pt x="344" y="626"/>
                  </a:moveTo>
                  <a:cubicBezTo>
                    <a:pt x="348" y="639"/>
                    <a:pt x="343" y="638"/>
                    <a:pt x="344" y="654"/>
                  </a:cubicBezTo>
                  <a:cubicBezTo>
                    <a:pt x="356" y="657"/>
                    <a:pt x="355" y="620"/>
                    <a:pt x="353" y="618"/>
                  </a:cubicBezTo>
                  <a:cubicBezTo>
                    <a:pt x="352" y="623"/>
                    <a:pt x="349" y="627"/>
                    <a:pt x="344" y="626"/>
                  </a:cubicBezTo>
                  <a:close/>
                  <a:moveTo>
                    <a:pt x="285" y="610"/>
                  </a:moveTo>
                  <a:cubicBezTo>
                    <a:pt x="287" y="620"/>
                    <a:pt x="288" y="631"/>
                    <a:pt x="298" y="630"/>
                  </a:cubicBezTo>
                  <a:cubicBezTo>
                    <a:pt x="298" y="626"/>
                    <a:pt x="298" y="622"/>
                    <a:pt x="298" y="618"/>
                  </a:cubicBezTo>
                  <a:cubicBezTo>
                    <a:pt x="289" y="621"/>
                    <a:pt x="291" y="610"/>
                    <a:pt x="285" y="610"/>
                  </a:cubicBezTo>
                  <a:close/>
                  <a:moveTo>
                    <a:pt x="270" y="618"/>
                  </a:moveTo>
                  <a:cubicBezTo>
                    <a:pt x="271" y="632"/>
                    <a:pt x="276" y="647"/>
                    <a:pt x="264" y="650"/>
                  </a:cubicBezTo>
                  <a:cubicBezTo>
                    <a:pt x="267" y="668"/>
                    <a:pt x="276" y="677"/>
                    <a:pt x="282" y="690"/>
                  </a:cubicBezTo>
                  <a:cubicBezTo>
                    <a:pt x="277" y="662"/>
                    <a:pt x="299" y="670"/>
                    <a:pt x="298" y="646"/>
                  </a:cubicBezTo>
                  <a:cubicBezTo>
                    <a:pt x="290" y="635"/>
                    <a:pt x="278" y="629"/>
                    <a:pt x="270" y="618"/>
                  </a:cubicBezTo>
                  <a:close/>
                  <a:moveTo>
                    <a:pt x="276" y="566"/>
                  </a:moveTo>
                  <a:cubicBezTo>
                    <a:pt x="272" y="572"/>
                    <a:pt x="270" y="598"/>
                    <a:pt x="279" y="598"/>
                  </a:cubicBezTo>
                  <a:cubicBezTo>
                    <a:pt x="282" y="585"/>
                    <a:pt x="290" y="572"/>
                    <a:pt x="276" y="566"/>
                  </a:cubicBezTo>
                  <a:close/>
                  <a:moveTo>
                    <a:pt x="261" y="514"/>
                  </a:moveTo>
                  <a:cubicBezTo>
                    <a:pt x="259" y="525"/>
                    <a:pt x="277" y="546"/>
                    <a:pt x="279" y="526"/>
                  </a:cubicBezTo>
                  <a:cubicBezTo>
                    <a:pt x="265" y="532"/>
                    <a:pt x="271" y="513"/>
                    <a:pt x="261" y="514"/>
                  </a:cubicBezTo>
                  <a:close/>
                  <a:moveTo>
                    <a:pt x="193" y="562"/>
                  </a:moveTo>
                  <a:cubicBezTo>
                    <a:pt x="200" y="561"/>
                    <a:pt x="207" y="539"/>
                    <a:pt x="202" y="534"/>
                  </a:cubicBezTo>
                  <a:cubicBezTo>
                    <a:pt x="196" y="544"/>
                    <a:pt x="195" y="544"/>
                    <a:pt x="193" y="562"/>
                  </a:cubicBezTo>
                  <a:close/>
                  <a:moveTo>
                    <a:pt x="106" y="602"/>
                  </a:moveTo>
                  <a:cubicBezTo>
                    <a:pt x="104" y="602"/>
                    <a:pt x="102" y="602"/>
                    <a:pt x="100" y="602"/>
                  </a:cubicBezTo>
                  <a:cubicBezTo>
                    <a:pt x="100" y="606"/>
                    <a:pt x="97" y="607"/>
                    <a:pt x="97" y="610"/>
                  </a:cubicBezTo>
                  <a:cubicBezTo>
                    <a:pt x="104" y="609"/>
                    <a:pt x="100" y="622"/>
                    <a:pt x="106" y="622"/>
                  </a:cubicBezTo>
                  <a:cubicBezTo>
                    <a:pt x="104" y="610"/>
                    <a:pt x="112" y="610"/>
                    <a:pt x="106" y="602"/>
                  </a:cubicBezTo>
                  <a:close/>
                  <a:moveTo>
                    <a:pt x="50" y="486"/>
                  </a:moveTo>
                  <a:cubicBezTo>
                    <a:pt x="42" y="487"/>
                    <a:pt x="37" y="493"/>
                    <a:pt x="38" y="506"/>
                  </a:cubicBezTo>
                  <a:cubicBezTo>
                    <a:pt x="49" y="503"/>
                    <a:pt x="41" y="524"/>
                    <a:pt x="50" y="522"/>
                  </a:cubicBezTo>
                  <a:cubicBezTo>
                    <a:pt x="50" y="517"/>
                    <a:pt x="52" y="514"/>
                    <a:pt x="53" y="510"/>
                  </a:cubicBezTo>
                  <a:cubicBezTo>
                    <a:pt x="39" y="512"/>
                    <a:pt x="45" y="492"/>
                    <a:pt x="50" y="486"/>
                  </a:cubicBezTo>
                  <a:close/>
                  <a:moveTo>
                    <a:pt x="965" y="75"/>
                  </a:moveTo>
                  <a:cubicBezTo>
                    <a:pt x="962" y="83"/>
                    <a:pt x="966" y="100"/>
                    <a:pt x="962" y="115"/>
                  </a:cubicBezTo>
                  <a:cubicBezTo>
                    <a:pt x="974" y="116"/>
                    <a:pt x="973" y="100"/>
                    <a:pt x="977" y="91"/>
                  </a:cubicBezTo>
                  <a:cubicBezTo>
                    <a:pt x="966" y="95"/>
                    <a:pt x="975" y="73"/>
                    <a:pt x="965" y="75"/>
                  </a:cubicBezTo>
                  <a:close/>
                  <a:moveTo>
                    <a:pt x="19" y="542"/>
                  </a:moveTo>
                  <a:cubicBezTo>
                    <a:pt x="23" y="543"/>
                    <a:pt x="23" y="549"/>
                    <a:pt x="22" y="554"/>
                  </a:cubicBezTo>
                  <a:cubicBezTo>
                    <a:pt x="37" y="542"/>
                    <a:pt x="33" y="570"/>
                    <a:pt x="47" y="570"/>
                  </a:cubicBezTo>
                  <a:cubicBezTo>
                    <a:pt x="48" y="565"/>
                    <a:pt x="52" y="563"/>
                    <a:pt x="50" y="554"/>
                  </a:cubicBezTo>
                  <a:cubicBezTo>
                    <a:pt x="42" y="550"/>
                    <a:pt x="27" y="534"/>
                    <a:pt x="19" y="542"/>
                  </a:cubicBezTo>
                  <a:close/>
                  <a:moveTo>
                    <a:pt x="10" y="542"/>
                  </a:moveTo>
                  <a:cubicBezTo>
                    <a:pt x="3" y="526"/>
                    <a:pt x="12" y="529"/>
                    <a:pt x="19" y="522"/>
                  </a:cubicBezTo>
                  <a:cubicBezTo>
                    <a:pt x="10" y="516"/>
                    <a:pt x="16" y="504"/>
                    <a:pt x="16" y="490"/>
                  </a:cubicBezTo>
                  <a:cubicBezTo>
                    <a:pt x="6" y="494"/>
                    <a:pt x="10" y="494"/>
                    <a:pt x="4" y="486"/>
                  </a:cubicBezTo>
                  <a:cubicBezTo>
                    <a:pt x="7" y="512"/>
                    <a:pt x="0" y="532"/>
                    <a:pt x="10" y="542"/>
                  </a:cubicBezTo>
                  <a:close/>
                  <a:moveTo>
                    <a:pt x="928" y="99"/>
                  </a:moveTo>
                  <a:cubicBezTo>
                    <a:pt x="943" y="96"/>
                    <a:pt x="924" y="113"/>
                    <a:pt x="934" y="115"/>
                  </a:cubicBezTo>
                  <a:cubicBezTo>
                    <a:pt x="939" y="97"/>
                    <a:pt x="935" y="144"/>
                    <a:pt x="940" y="127"/>
                  </a:cubicBezTo>
                  <a:cubicBezTo>
                    <a:pt x="940" y="115"/>
                    <a:pt x="938" y="100"/>
                    <a:pt x="943" y="95"/>
                  </a:cubicBezTo>
                  <a:cubicBezTo>
                    <a:pt x="939" y="88"/>
                    <a:pt x="931" y="92"/>
                    <a:pt x="928" y="99"/>
                  </a:cubicBezTo>
                  <a:close/>
                  <a:moveTo>
                    <a:pt x="891" y="275"/>
                  </a:moveTo>
                  <a:cubicBezTo>
                    <a:pt x="900" y="266"/>
                    <a:pt x="914" y="235"/>
                    <a:pt x="897" y="227"/>
                  </a:cubicBezTo>
                  <a:cubicBezTo>
                    <a:pt x="907" y="222"/>
                    <a:pt x="910" y="229"/>
                    <a:pt x="915" y="223"/>
                  </a:cubicBezTo>
                  <a:cubicBezTo>
                    <a:pt x="910" y="218"/>
                    <a:pt x="903" y="214"/>
                    <a:pt x="903" y="203"/>
                  </a:cubicBezTo>
                  <a:cubicBezTo>
                    <a:pt x="883" y="205"/>
                    <a:pt x="872" y="219"/>
                    <a:pt x="869" y="243"/>
                  </a:cubicBezTo>
                  <a:cubicBezTo>
                    <a:pt x="879" y="250"/>
                    <a:pt x="879" y="225"/>
                    <a:pt x="884" y="239"/>
                  </a:cubicBezTo>
                  <a:cubicBezTo>
                    <a:pt x="872" y="259"/>
                    <a:pt x="887" y="255"/>
                    <a:pt x="891" y="275"/>
                  </a:cubicBezTo>
                  <a:close/>
                  <a:moveTo>
                    <a:pt x="820" y="243"/>
                  </a:moveTo>
                  <a:cubicBezTo>
                    <a:pt x="827" y="248"/>
                    <a:pt x="827" y="259"/>
                    <a:pt x="820" y="263"/>
                  </a:cubicBezTo>
                  <a:cubicBezTo>
                    <a:pt x="838" y="271"/>
                    <a:pt x="827" y="224"/>
                    <a:pt x="820" y="243"/>
                  </a:cubicBezTo>
                  <a:close/>
                  <a:moveTo>
                    <a:pt x="761" y="147"/>
                  </a:moveTo>
                  <a:cubicBezTo>
                    <a:pt x="771" y="152"/>
                    <a:pt x="769" y="123"/>
                    <a:pt x="764" y="123"/>
                  </a:cubicBezTo>
                  <a:cubicBezTo>
                    <a:pt x="761" y="132"/>
                    <a:pt x="763" y="131"/>
                    <a:pt x="761" y="147"/>
                  </a:cubicBezTo>
                  <a:close/>
                  <a:moveTo>
                    <a:pt x="1142" y="40"/>
                  </a:moveTo>
                  <a:cubicBezTo>
                    <a:pt x="1139" y="40"/>
                    <a:pt x="1136" y="40"/>
                    <a:pt x="1133" y="40"/>
                  </a:cubicBezTo>
                  <a:cubicBezTo>
                    <a:pt x="1129" y="56"/>
                    <a:pt x="1130" y="67"/>
                    <a:pt x="1142" y="72"/>
                  </a:cubicBezTo>
                  <a:cubicBezTo>
                    <a:pt x="1144" y="63"/>
                    <a:pt x="1148" y="48"/>
                    <a:pt x="1142" y="40"/>
                  </a:cubicBezTo>
                  <a:close/>
                  <a:moveTo>
                    <a:pt x="1121" y="240"/>
                  </a:moveTo>
                  <a:cubicBezTo>
                    <a:pt x="1122" y="231"/>
                    <a:pt x="1127" y="227"/>
                    <a:pt x="1130" y="220"/>
                  </a:cubicBezTo>
                  <a:cubicBezTo>
                    <a:pt x="1128" y="219"/>
                    <a:pt x="1124" y="220"/>
                    <a:pt x="1124" y="216"/>
                  </a:cubicBezTo>
                  <a:cubicBezTo>
                    <a:pt x="1126" y="215"/>
                    <a:pt x="1130" y="216"/>
                    <a:pt x="1130" y="212"/>
                  </a:cubicBezTo>
                  <a:cubicBezTo>
                    <a:pt x="1119" y="209"/>
                    <a:pt x="1113" y="232"/>
                    <a:pt x="1121" y="240"/>
                  </a:cubicBezTo>
                  <a:close/>
                  <a:moveTo>
                    <a:pt x="1108" y="152"/>
                  </a:moveTo>
                  <a:cubicBezTo>
                    <a:pt x="1108" y="158"/>
                    <a:pt x="1097" y="168"/>
                    <a:pt x="1105" y="172"/>
                  </a:cubicBezTo>
                  <a:cubicBezTo>
                    <a:pt x="1107" y="162"/>
                    <a:pt x="1130" y="159"/>
                    <a:pt x="1121" y="148"/>
                  </a:cubicBezTo>
                  <a:cubicBezTo>
                    <a:pt x="1120" y="154"/>
                    <a:pt x="1113" y="151"/>
                    <a:pt x="1108" y="152"/>
                  </a:cubicBezTo>
                  <a:close/>
                  <a:moveTo>
                    <a:pt x="1099" y="188"/>
                  </a:moveTo>
                  <a:cubicBezTo>
                    <a:pt x="1101" y="203"/>
                    <a:pt x="1094" y="205"/>
                    <a:pt x="1096" y="220"/>
                  </a:cubicBezTo>
                  <a:cubicBezTo>
                    <a:pt x="1106" y="216"/>
                    <a:pt x="1116" y="211"/>
                    <a:pt x="1118" y="196"/>
                  </a:cubicBezTo>
                  <a:cubicBezTo>
                    <a:pt x="1106" y="200"/>
                    <a:pt x="1109" y="186"/>
                    <a:pt x="1099" y="188"/>
                  </a:cubicBezTo>
                  <a:close/>
                  <a:moveTo>
                    <a:pt x="1102" y="48"/>
                  </a:moveTo>
                  <a:cubicBezTo>
                    <a:pt x="1106" y="49"/>
                    <a:pt x="1108" y="53"/>
                    <a:pt x="1114" y="52"/>
                  </a:cubicBezTo>
                  <a:cubicBezTo>
                    <a:pt x="1114" y="46"/>
                    <a:pt x="1114" y="41"/>
                    <a:pt x="1114" y="36"/>
                  </a:cubicBezTo>
                  <a:cubicBezTo>
                    <a:pt x="1106" y="35"/>
                    <a:pt x="1101" y="37"/>
                    <a:pt x="1102" y="48"/>
                  </a:cubicBezTo>
                  <a:close/>
                  <a:moveTo>
                    <a:pt x="721" y="291"/>
                  </a:moveTo>
                  <a:cubicBezTo>
                    <a:pt x="721" y="280"/>
                    <a:pt x="721" y="269"/>
                    <a:pt x="721" y="259"/>
                  </a:cubicBezTo>
                  <a:cubicBezTo>
                    <a:pt x="707" y="258"/>
                    <a:pt x="710" y="290"/>
                    <a:pt x="721" y="291"/>
                  </a:cubicBezTo>
                  <a:close/>
                  <a:moveTo>
                    <a:pt x="699" y="175"/>
                  </a:moveTo>
                  <a:cubicBezTo>
                    <a:pt x="692" y="175"/>
                    <a:pt x="690" y="182"/>
                    <a:pt x="680" y="179"/>
                  </a:cubicBezTo>
                  <a:cubicBezTo>
                    <a:pt x="681" y="188"/>
                    <a:pt x="684" y="196"/>
                    <a:pt x="690" y="199"/>
                  </a:cubicBezTo>
                  <a:cubicBezTo>
                    <a:pt x="691" y="178"/>
                    <a:pt x="696" y="205"/>
                    <a:pt x="699" y="207"/>
                  </a:cubicBezTo>
                  <a:cubicBezTo>
                    <a:pt x="703" y="197"/>
                    <a:pt x="700" y="183"/>
                    <a:pt x="699" y="175"/>
                  </a:cubicBezTo>
                  <a:close/>
                  <a:moveTo>
                    <a:pt x="680" y="651"/>
                  </a:moveTo>
                  <a:cubicBezTo>
                    <a:pt x="679" y="663"/>
                    <a:pt x="690" y="660"/>
                    <a:pt x="687" y="675"/>
                  </a:cubicBezTo>
                  <a:cubicBezTo>
                    <a:pt x="691" y="672"/>
                    <a:pt x="703" y="679"/>
                    <a:pt x="702" y="671"/>
                  </a:cubicBezTo>
                  <a:cubicBezTo>
                    <a:pt x="691" y="669"/>
                    <a:pt x="691" y="654"/>
                    <a:pt x="680" y="651"/>
                  </a:cubicBezTo>
                  <a:close/>
                  <a:moveTo>
                    <a:pt x="680" y="339"/>
                  </a:moveTo>
                  <a:cubicBezTo>
                    <a:pt x="688" y="347"/>
                    <a:pt x="694" y="327"/>
                    <a:pt x="699" y="319"/>
                  </a:cubicBezTo>
                  <a:cubicBezTo>
                    <a:pt x="687" y="317"/>
                    <a:pt x="684" y="329"/>
                    <a:pt x="680" y="339"/>
                  </a:cubicBezTo>
                  <a:close/>
                  <a:moveTo>
                    <a:pt x="1056" y="0"/>
                  </a:moveTo>
                  <a:cubicBezTo>
                    <a:pt x="1053" y="10"/>
                    <a:pt x="1051" y="22"/>
                    <a:pt x="1059" y="28"/>
                  </a:cubicBezTo>
                  <a:cubicBezTo>
                    <a:pt x="1062" y="17"/>
                    <a:pt x="1064" y="5"/>
                    <a:pt x="1056" y="0"/>
                  </a:cubicBezTo>
                  <a:close/>
                  <a:moveTo>
                    <a:pt x="656" y="211"/>
                  </a:moveTo>
                  <a:cubicBezTo>
                    <a:pt x="663" y="212"/>
                    <a:pt x="662" y="203"/>
                    <a:pt x="671" y="207"/>
                  </a:cubicBezTo>
                  <a:cubicBezTo>
                    <a:pt x="671" y="201"/>
                    <a:pt x="671" y="196"/>
                    <a:pt x="671" y="191"/>
                  </a:cubicBezTo>
                  <a:cubicBezTo>
                    <a:pt x="656" y="185"/>
                    <a:pt x="661" y="194"/>
                    <a:pt x="656" y="211"/>
                  </a:cubicBezTo>
                  <a:close/>
                  <a:moveTo>
                    <a:pt x="656" y="355"/>
                  </a:moveTo>
                  <a:cubicBezTo>
                    <a:pt x="653" y="366"/>
                    <a:pt x="652" y="379"/>
                    <a:pt x="649" y="391"/>
                  </a:cubicBezTo>
                  <a:cubicBezTo>
                    <a:pt x="663" y="387"/>
                    <a:pt x="669" y="373"/>
                    <a:pt x="671" y="355"/>
                  </a:cubicBezTo>
                  <a:cubicBezTo>
                    <a:pt x="666" y="355"/>
                    <a:pt x="661" y="355"/>
                    <a:pt x="656" y="355"/>
                  </a:cubicBezTo>
                  <a:close/>
                  <a:moveTo>
                    <a:pt x="1034" y="12"/>
                  </a:moveTo>
                  <a:cubicBezTo>
                    <a:pt x="1037" y="24"/>
                    <a:pt x="1031" y="27"/>
                    <a:pt x="1028" y="32"/>
                  </a:cubicBezTo>
                  <a:cubicBezTo>
                    <a:pt x="1036" y="42"/>
                    <a:pt x="1037" y="27"/>
                    <a:pt x="1046" y="28"/>
                  </a:cubicBezTo>
                  <a:cubicBezTo>
                    <a:pt x="1041" y="39"/>
                    <a:pt x="1033" y="47"/>
                    <a:pt x="1028" y="60"/>
                  </a:cubicBezTo>
                  <a:cubicBezTo>
                    <a:pt x="1030" y="60"/>
                    <a:pt x="1032" y="60"/>
                    <a:pt x="1034" y="60"/>
                  </a:cubicBezTo>
                  <a:cubicBezTo>
                    <a:pt x="1034" y="62"/>
                    <a:pt x="1035" y="64"/>
                    <a:pt x="1037" y="64"/>
                  </a:cubicBezTo>
                  <a:cubicBezTo>
                    <a:pt x="1037" y="44"/>
                    <a:pt x="1054" y="48"/>
                    <a:pt x="1053" y="28"/>
                  </a:cubicBezTo>
                  <a:cubicBezTo>
                    <a:pt x="1042" y="29"/>
                    <a:pt x="1044" y="12"/>
                    <a:pt x="1034" y="12"/>
                  </a:cubicBezTo>
                  <a:close/>
                  <a:moveTo>
                    <a:pt x="1040" y="156"/>
                  </a:moveTo>
                  <a:cubicBezTo>
                    <a:pt x="1037" y="172"/>
                    <a:pt x="1051" y="166"/>
                    <a:pt x="1053" y="176"/>
                  </a:cubicBezTo>
                  <a:cubicBezTo>
                    <a:pt x="1055" y="164"/>
                    <a:pt x="1048" y="165"/>
                    <a:pt x="1050" y="156"/>
                  </a:cubicBezTo>
                  <a:cubicBezTo>
                    <a:pt x="1051" y="156"/>
                    <a:pt x="1053" y="152"/>
                    <a:pt x="1050" y="152"/>
                  </a:cubicBezTo>
                  <a:cubicBezTo>
                    <a:pt x="1049" y="156"/>
                    <a:pt x="1045" y="156"/>
                    <a:pt x="1040" y="156"/>
                  </a:cubicBezTo>
                  <a:close/>
                  <a:moveTo>
                    <a:pt x="637" y="259"/>
                  </a:moveTo>
                  <a:cubicBezTo>
                    <a:pt x="642" y="274"/>
                    <a:pt x="635" y="265"/>
                    <a:pt x="634" y="279"/>
                  </a:cubicBezTo>
                  <a:cubicBezTo>
                    <a:pt x="642" y="292"/>
                    <a:pt x="655" y="256"/>
                    <a:pt x="637" y="259"/>
                  </a:cubicBezTo>
                  <a:close/>
                  <a:moveTo>
                    <a:pt x="1022" y="48"/>
                  </a:moveTo>
                  <a:cubicBezTo>
                    <a:pt x="1025" y="43"/>
                    <a:pt x="1025" y="34"/>
                    <a:pt x="1025" y="24"/>
                  </a:cubicBezTo>
                  <a:cubicBezTo>
                    <a:pt x="1016" y="23"/>
                    <a:pt x="1012" y="47"/>
                    <a:pt x="1022" y="48"/>
                  </a:cubicBezTo>
                  <a:close/>
                  <a:moveTo>
                    <a:pt x="622" y="619"/>
                  </a:moveTo>
                  <a:cubicBezTo>
                    <a:pt x="623" y="605"/>
                    <a:pt x="624" y="601"/>
                    <a:pt x="634" y="607"/>
                  </a:cubicBezTo>
                  <a:cubicBezTo>
                    <a:pt x="634" y="603"/>
                    <a:pt x="634" y="599"/>
                    <a:pt x="634" y="595"/>
                  </a:cubicBezTo>
                  <a:cubicBezTo>
                    <a:pt x="625" y="596"/>
                    <a:pt x="607" y="611"/>
                    <a:pt x="622" y="619"/>
                  </a:cubicBezTo>
                  <a:close/>
                  <a:moveTo>
                    <a:pt x="625" y="227"/>
                  </a:moveTo>
                  <a:cubicBezTo>
                    <a:pt x="625" y="236"/>
                    <a:pt x="619" y="238"/>
                    <a:pt x="622" y="251"/>
                  </a:cubicBezTo>
                  <a:cubicBezTo>
                    <a:pt x="634" y="255"/>
                    <a:pt x="634" y="227"/>
                    <a:pt x="625" y="227"/>
                  </a:cubicBezTo>
                  <a:close/>
                  <a:moveTo>
                    <a:pt x="1000" y="662"/>
                  </a:moveTo>
                  <a:cubicBezTo>
                    <a:pt x="995" y="663"/>
                    <a:pt x="995" y="690"/>
                    <a:pt x="1000" y="690"/>
                  </a:cubicBezTo>
                  <a:cubicBezTo>
                    <a:pt x="1000" y="682"/>
                    <a:pt x="1016" y="665"/>
                    <a:pt x="1000" y="662"/>
                  </a:cubicBezTo>
                  <a:close/>
                  <a:moveTo>
                    <a:pt x="994" y="598"/>
                  </a:moveTo>
                  <a:cubicBezTo>
                    <a:pt x="980" y="606"/>
                    <a:pt x="990" y="582"/>
                    <a:pt x="979" y="586"/>
                  </a:cubicBezTo>
                  <a:cubicBezTo>
                    <a:pt x="989" y="614"/>
                    <a:pt x="964" y="620"/>
                    <a:pt x="966" y="650"/>
                  </a:cubicBezTo>
                  <a:cubicBezTo>
                    <a:pt x="977" y="654"/>
                    <a:pt x="976" y="649"/>
                    <a:pt x="982" y="658"/>
                  </a:cubicBezTo>
                  <a:cubicBezTo>
                    <a:pt x="984" y="650"/>
                    <a:pt x="993" y="648"/>
                    <a:pt x="997" y="642"/>
                  </a:cubicBezTo>
                  <a:cubicBezTo>
                    <a:pt x="1000" y="620"/>
                    <a:pt x="986" y="617"/>
                    <a:pt x="994" y="598"/>
                  </a:cubicBezTo>
                  <a:close/>
                  <a:moveTo>
                    <a:pt x="990" y="816"/>
                  </a:moveTo>
                  <a:cubicBezTo>
                    <a:pt x="989" y="825"/>
                    <a:pt x="996" y="824"/>
                    <a:pt x="993" y="836"/>
                  </a:cubicBezTo>
                  <a:cubicBezTo>
                    <a:pt x="1006" y="841"/>
                    <a:pt x="1003" y="827"/>
                    <a:pt x="1012" y="828"/>
                  </a:cubicBezTo>
                  <a:cubicBezTo>
                    <a:pt x="1013" y="833"/>
                    <a:pt x="1016" y="834"/>
                    <a:pt x="1012" y="840"/>
                  </a:cubicBezTo>
                  <a:cubicBezTo>
                    <a:pt x="1021" y="840"/>
                    <a:pt x="1024" y="848"/>
                    <a:pt x="1030" y="852"/>
                  </a:cubicBezTo>
                  <a:cubicBezTo>
                    <a:pt x="1031" y="845"/>
                    <a:pt x="1027" y="832"/>
                    <a:pt x="1037" y="836"/>
                  </a:cubicBezTo>
                  <a:cubicBezTo>
                    <a:pt x="1031" y="825"/>
                    <a:pt x="1032" y="807"/>
                    <a:pt x="1021" y="804"/>
                  </a:cubicBezTo>
                  <a:cubicBezTo>
                    <a:pt x="1018" y="821"/>
                    <a:pt x="1025" y="826"/>
                    <a:pt x="1027" y="836"/>
                  </a:cubicBezTo>
                  <a:cubicBezTo>
                    <a:pt x="1015" y="836"/>
                    <a:pt x="1019" y="817"/>
                    <a:pt x="1006" y="820"/>
                  </a:cubicBezTo>
                  <a:cubicBezTo>
                    <a:pt x="1003" y="842"/>
                    <a:pt x="998" y="813"/>
                    <a:pt x="990" y="816"/>
                  </a:cubicBezTo>
                  <a:close/>
                  <a:moveTo>
                    <a:pt x="979" y="542"/>
                  </a:moveTo>
                  <a:cubicBezTo>
                    <a:pt x="979" y="548"/>
                    <a:pt x="979" y="553"/>
                    <a:pt x="979" y="558"/>
                  </a:cubicBezTo>
                  <a:cubicBezTo>
                    <a:pt x="983" y="558"/>
                    <a:pt x="990" y="560"/>
                    <a:pt x="991" y="554"/>
                  </a:cubicBezTo>
                  <a:cubicBezTo>
                    <a:pt x="987" y="550"/>
                    <a:pt x="985" y="544"/>
                    <a:pt x="979" y="542"/>
                  </a:cubicBezTo>
                  <a:close/>
                  <a:moveTo>
                    <a:pt x="585" y="323"/>
                  </a:moveTo>
                  <a:cubicBezTo>
                    <a:pt x="582" y="310"/>
                    <a:pt x="588" y="308"/>
                    <a:pt x="588" y="299"/>
                  </a:cubicBezTo>
                  <a:cubicBezTo>
                    <a:pt x="576" y="294"/>
                    <a:pt x="575" y="322"/>
                    <a:pt x="585" y="323"/>
                  </a:cubicBezTo>
                  <a:close/>
                  <a:moveTo>
                    <a:pt x="560" y="883"/>
                  </a:moveTo>
                  <a:cubicBezTo>
                    <a:pt x="554" y="894"/>
                    <a:pt x="555" y="895"/>
                    <a:pt x="557" y="911"/>
                  </a:cubicBezTo>
                  <a:cubicBezTo>
                    <a:pt x="569" y="907"/>
                    <a:pt x="572" y="893"/>
                    <a:pt x="578" y="883"/>
                  </a:cubicBezTo>
                  <a:cubicBezTo>
                    <a:pt x="572" y="883"/>
                    <a:pt x="566" y="883"/>
                    <a:pt x="560" y="883"/>
                  </a:cubicBezTo>
                  <a:close/>
                  <a:moveTo>
                    <a:pt x="563" y="739"/>
                  </a:moveTo>
                  <a:cubicBezTo>
                    <a:pt x="573" y="746"/>
                    <a:pt x="555" y="749"/>
                    <a:pt x="560" y="763"/>
                  </a:cubicBezTo>
                  <a:cubicBezTo>
                    <a:pt x="569" y="760"/>
                    <a:pt x="571" y="748"/>
                    <a:pt x="575" y="739"/>
                  </a:cubicBezTo>
                  <a:cubicBezTo>
                    <a:pt x="570" y="742"/>
                    <a:pt x="565" y="727"/>
                    <a:pt x="563" y="739"/>
                  </a:cubicBezTo>
                  <a:close/>
                  <a:moveTo>
                    <a:pt x="544" y="627"/>
                  </a:moveTo>
                  <a:cubicBezTo>
                    <a:pt x="550" y="647"/>
                    <a:pt x="559" y="663"/>
                    <a:pt x="572" y="675"/>
                  </a:cubicBezTo>
                  <a:cubicBezTo>
                    <a:pt x="573" y="646"/>
                    <a:pt x="554" y="642"/>
                    <a:pt x="544" y="627"/>
                  </a:cubicBezTo>
                  <a:close/>
                  <a:moveTo>
                    <a:pt x="547" y="687"/>
                  </a:moveTo>
                  <a:cubicBezTo>
                    <a:pt x="538" y="695"/>
                    <a:pt x="560" y="707"/>
                    <a:pt x="547" y="719"/>
                  </a:cubicBezTo>
                  <a:cubicBezTo>
                    <a:pt x="544" y="710"/>
                    <a:pt x="540" y="701"/>
                    <a:pt x="535" y="695"/>
                  </a:cubicBezTo>
                  <a:cubicBezTo>
                    <a:pt x="535" y="713"/>
                    <a:pt x="528" y="722"/>
                    <a:pt x="526" y="739"/>
                  </a:cubicBezTo>
                  <a:cubicBezTo>
                    <a:pt x="529" y="739"/>
                    <a:pt x="535" y="738"/>
                    <a:pt x="535" y="743"/>
                  </a:cubicBezTo>
                  <a:cubicBezTo>
                    <a:pt x="527" y="751"/>
                    <a:pt x="529" y="772"/>
                    <a:pt x="523" y="783"/>
                  </a:cubicBezTo>
                  <a:cubicBezTo>
                    <a:pt x="532" y="784"/>
                    <a:pt x="533" y="768"/>
                    <a:pt x="541" y="779"/>
                  </a:cubicBezTo>
                  <a:cubicBezTo>
                    <a:pt x="551" y="748"/>
                    <a:pt x="562" y="744"/>
                    <a:pt x="563" y="703"/>
                  </a:cubicBezTo>
                  <a:cubicBezTo>
                    <a:pt x="550" y="708"/>
                    <a:pt x="559" y="684"/>
                    <a:pt x="547" y="687"/>
                  </a:cubicBezTo>
                  <a:close/>
                  <a:moveTo>
                    <a:pt x="975" y="820"/>
                  </a:moveTo>
                  <a:cubicBezTo>
                    <a:pt x="967" y="829"/>
                    <a:pt x="958" y="856"/>
                    <a:pt x="962" y="868"/>
                  </a:cubicBezTo>
                  <a:cubicBezTo>
                    <a:pt x="967" y="855"/>
                    <a:pt x="991" y="835"/>
                    <a:pt x="975" y="820"/>
                  </a:cubicBezTo>
                  <a:close/>
                  <a:moveTo>
                    <a:pt x="535" y="803"/>
                  </a:moveTo>
                  <a:cubicBezTo>
                    <a:pt x="540" y="804"/>
                    <a:pt x="534" y="808"/>
                    <a:pt x="535" y="815"/>
                  </a:cubicBezTo>
                  <a:cubicBezTo>
                    <a:pt x="539" y="815"/>
                    <a:pt x="544" y="814"/>
                    <a:pt x="544" y="819"/>
                  </a:cubicBezTo>
                  <a:cubicBezTo>
                    <a:pt x="545" y="821"/>
                    <a:pt x="545" y="823"/>
                    <a:pt x="547" y="823"/>
                  </a:cubicBezTo>
                  <a:cubicBezTo>
                    <a:pt x="548" y="813"/>
                    <a:pt x="540" y="793"/>
                    <a:pt x="535" y="803"/>
                  </a:cubicBezTo>
                  <a:close/>
                  <a:moveTo>
                    <a:pt x="972" y="884"/>
                  </a:moveTo>
                  <a:cubicBezTo>
                    <a:pt x="968" y="884"/>
                    <a:pt x="969" y="877"/>
                    <a:pt x="965" y="876"/>
                  </a:cubicBezTo>
                  <a:cubicBezTo>
                    <a:pt x="974" y="891"/>
                    <a:pt x="955" y="896"/>
                    <a:pt x="962" y="908"/>
                  </a:cubicBezTo>
                  <a:cubicBezTo>
                    <a:pt x="973" y="910"/>
                    <a:pt x="980" y="872"/>
                    <a:pt x="975" y="880"/>
                  </a:cubicBezTo>
                  <a:cubicBezTo>
                    <a:pt x="975" y="882"/>
                    <a:pt x="974" y="884"/>
                    <a:pt x="972" y="884"/>
                  </a:cubicBezTo>
                  <a:close/>
                  <a:moveTo>
                    <a:pt x="535" y="835"/>
                  </a:moveTo>
                  <a:cubicBezTo>
                    <a:pt x="537" y="844"/>
                    <a:pt x="531" y="864"/>
                    <a:pt x="538" y="867"/>
                  </a:cubicBezTo>
                  <a:cubicBezTo>
                    <a:pt x="539" y="864"/>
                    <a:pt x="541" y="862"/>
                    <a:pt x="544" y="863"/>
                  </a:cubicBezTo>
                  <a:cubicBezTo>
                    <a:pt x="544" y="849"/>
                    <a:pt x="540" y="842"/>
                    <a:pt x="535" y="835"/>
                  </a:cubicBezTo>
                  <a:close/>
                  <a:moveTo>
                    <a:pt x="904" y="578"/>
                  </a:moveTo>
                  <a:cubicBezTo>
                    <a:pt x="902" y="559"/>
                    <a:pt x="921" y="568"/>
                    <a:pt x="917" y="546"/>
                  </a:cubicBezTo>
                  <a:cubicBezTo>
                    <a:pt x="906" y="549"/>
                    <a:pt x="893" y="570"/>
                    <a:pt x="904" y="578"/>
                  </a:cubicBezTo>
                  <a:close/>
                  <a:moveTo>
                    <a:pt x="947" y="956"/>
                  </a:moveTo>
                  <a:cubicBezTo>
                    <a:pt x="950" y="949"/>
                    <a:pt x="956" y="946"/>
                    <a:pt x="953" y="932"/>
                  </a:cubicBezTo>
                  <a:cubicBezTo>
                    <a:pt x="943" y="927"/>
                    <a:pt x="940" y="952"/>
                    <a:pt x="947" y="956"/>
                  </a:cubicBezTo>
                  <a:close/>
                  <a:moveTo>
                    <a:pt x="495" y="547"/>
                  </a:moveTo>
                  <a:cubicBezTo>
                    <a:pt x="495" y="558"/>
                    <a:pt x="492" y="574"/>
                    <a:pt x="501" y="575"/>
                  </a:cubicBezTo>
                  <a:cubicBezTo>
                    <a:pt x="500" y="560"/>
                    <a:pt x="519" y="571"/>
                    <a:pt x="513" y="551"/>
                  </a:cubicBezTo>
                  <a:cubicBezTo>
                    <a:pt x="510" y="546"/>
                    <a:pt x="502" y="546"/>
                    <a:pt x="495" y="547"/>
                  </a:cubicBezTo>
                  <a:close/>
                  <a:moveTo>
                    <a:pt x="498" y="643"/>
                  </a:moveTo>
                  <a:cubicBezTo>
                    <a:pt x="501" y="653"/>
                    <a:pt x="492" y="677"/>
                    <a:pt x="504" y="675"/>
                  </a:cubicBezTo>
                  <a:cubicBezTo>
                    <a:pt x="511" y="669"/>
                    <a:pt x="507" y="642"/>
                    <a:pt x="498" y="643"/>
                  </a:cubicBezTo>
                  <a:close/>
                  <a:moveTo>
                    <a:pt x="874" y="458"/>
                  </a:moveTo>
                  <a:cubicBezTo>
                    <a:pt x="890" y="444"/>
                    <a:pt x="874" y="437"/>
                    <a:pt x="880" y="422"/>
                  </a:cubicBezTo>
                  <a:cubicBezTo>
                    <a:pt x="869" y="431"/>
                    <a:pt x="873" y="438"/>
                    <a:pt x="874" y="458"/>
                  </a:cubicBezTo>
                  <a:close/>
                  <a:moveTo>
                    <a:pt x="479" y="879"/>
                  </a:moveTo>
                  <a:cubicBezTo>
                    <a:pt x="467" y="889"/>
                    <a:pt x="491" y="911"/>
                    <a:pt x="486" y="899"/>
                  </a:cubicBezTo>
                  <a:cubicBezTo>
                    <a:pt x="477" y="900"/>
                    <a:pt x="488" y="877"/>
                    <a:pt x="479" y="879"/>
                  </a:cubicBezTo>
                  <a:close/>
                  <a:moveTo>
                    <a:pt x="855" y="318"/>
                  </a:moveTo>
                  <a:cubicBezTo>
                    <a:pt x="858" y="311"/>
                    <a:pt x="866" y="312"/>
                    <a:pt x="864" y="298"/>
                  </a:cubicBezTo>
                  <a:cubicBezTo>
                    <a:pt x="854" y="303"/>
                    <a:pt x="858" y="308"/>
                    <a:pt x="849" y="298"/>
                  </a:cubicBezTo>
                  <a:cubicBezTo>
                    <a:pt x="849" y="308"/>
                    <a:pt x="849" y="318"/>
                    <a:pt x="846" y="322"/>
                  </a:cubicBezTo>
                  <a:cubicBezTo>
                    <a:pt x="853" y="328"/>
                    <a:pt x="863" y="332"/>
                    <a:pt x="861" y="350"/>
                  </a:cubicBezTo>
                  <a:cubicBezTo>
                    <a:pt x="868" y="351"/>
                    <a:pt x="873" y="349"/>
                    <a:pt x="874" y="342"/>
                  </a:cubicBezTo>
                  <a:cubicBezTo>
                    <a:pt x="868" y="333"/>
                    <a:pt x="862" y="325"/>
                    <a:pt x="855" y="318"/>
                  </a:cubicBezTo>
                  <a:close/>
                  <a:moveTo>
                    <a:pt x="849" y="566"/>
                  </a:moveTo>
                  <a:cubicBezTo>
                    <a:pt x="840" y="570"/>
                    <a:pt x="856" y="572"/>
                    <a:pt x="852" y="582"/>
                  </a:cubicBezTo>
                  <a:cubicBezTo>
                    <a:pt x="848" y="583"/>
                    <a:pt x="848" y="588"/>
                    <a:pt x="843" y="586"/>
                  </a:cubicBezTo>
                  <a:cubicBezTo>
                    <a:pt x="843" y="572"/>
                    <a:pt x="844" y="555"/>
                    <a:pt x="836" y="550"/>
                  </a:cubicBezTo>
                  <a:cubicBezTo>
                    <a:pt x="836" y="589"/>
                    <a:pt x="840" y="604"/>
                    <a:pt x="855" y="630"/>
                  </a:cubicBezTo>
                  <a:cubicBezTo>
                    <a:pt x="854" y="614"/>
                    <a:pt x="873" y="624"/>
                    <a:pt x="870" y="606"/>
                  </a:cubicBezTo>
                  <a:cubicBezTo>
                    <a:pt x="854" y="605"/>
                    <a:pt x="863" y="571"/>
                    <a:pt x="849" y="566"/>
                  </a:cubicBezTo>
                  <a:close/>
                  <a:moveTo>
                    <a:pt x="852" y="530"/>
                  </a:moveTo>
                  <a:cubicBezTo>
                    <a:pt x="855" y="536"/>
                    <a:pt x="855" y="545"/>
                    <a:pt x="861" y="546"/>
                  </a:cubicBezTo>
                  <a:cubicBezTo>
                    <a:pt x="859" y="534"/>
                    <a:pt x="870" y="539"/>
                    <a:pt x="867" y="526"/>
                  </a:cubicBezTo>
                  <a:cubicBezTo>
                    <a:pt x="858" y="522"/>
                    <a:pt x="860" y="533"/>
                    <a:pt x="855" y="534"/>
                  </a:cubicBezTo>
                  <a:cubicBezTo>
                    <a:pt x="855" y="530"/>
                    <a:pt x="854" y="524"/>
                    <a:pt x="852" y="530"/>
                  </a:cubicBezTo>
                  <a:close/>
                  <a:moveTo>
                    <a:pt x="855" y="462"/>
                  </a:moveTo>
                  <a:cubicBezTo>
                    <a:pt x="862" y="473"/>
                    <a:pt x="852" y="485"/>
                    <a:pt x="858" y="490"/>
                  </a:cubicBezTo>
                  <a:cubicBezTo>
                    <a:pt x="861" y="483"/>
                    <a:pt x="863" y="476"/>
                    <a:pt x="864" y="466"/>
                  </a:cubicBezTo>
                  <a:cubicBezTo>
                    <a:pt x="860" y="467"/>
                    <a:pt x="858" y="464"/>
                    <a:pt x="855" y="462"/>
                  </a:cubicBezTo>
                  <a:close/>
                  <a:moveTo>
                    <a:pt x="876" y="760"/>
                  </a:moveTo>
                  <a:cubicBezTo>
                    <a:pt x="872" y="764"/>
                    <a:pt x="872" y="774"/>
                    <a:pt x="873" y="784"/>
                  </a:cubicBezTo>
                  <a:cubicBezTo>
                    <a:pt x="885" y="788"/>
                    <a:pt x="885" y="760"/>
                    <a:pt x="876" y="760"/>
                  </a:cubicBezTo>
                  <a:close/>
                  <a:moveTo>
                    <a:pt x="829" y="836"/>
                  </a:moveTo>
                  <a:cubicBezTo>
                    <a:pt x="839" y="839"/>
                    <a:pt x="834" y="823"/>
                    <a:pt x="842" y="824"/>
                  </a:cubicBezTo>
                  <a:cubicBezTo>
                    <a:pt x="841" y="813"/>
                    <a:pt x="836" y="810"/>
                    <a:pt x="833" y="804"/>
                  </a:cubicBezTo>
                  <a:cubicBezTo>
                    <a:pt x="832" y="813"/>
                    <a:pt x="838" y="815"/>
                    <a:pt x="836" y="828"/>
                  </a:cubicBezTo>
                  <a:cubicBezTo>
                    <a:pt x="832" y="829"/>
                    <a:pt x="831" y="832"/>
                    <a:pt x="829" y="836"/>
                  </a:cubicBezTo>
                  <a:close/>
                  <a:moveTo>
                    <a:pt x="826" y="868"/>
                  </a:moveTo>
                  <a:cubicBezTo>
                    <a:pt x="826" y="857"/>
                    <a:pt x="826" y="846"/>
                    <a:pt x="826" y="836"/>
                  </a:cubicBezTo>
                  <a:cubicBezTo>
                    <a:pt x="810" y="835"/>
                    <a:pt x="818" y="866"/>
                    <a:pt x="826" y="868"/>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230" name="moon"/>
          <p:cNvGrpSpPr>
            <a:grpSpLocks noChangeAspect="1"/>
          </p:cNvGrpSpPr>
          <p:nvPr/>
        </p:nvGrpSpPr>
        <p:grpSpPr bwMode="auto">
          <a:xfrm>
            <a:off x="-667229" y="-2216597"/>
            <a:ext cx="2029884" cy="4806951"/>
            <a:chOff x="107" y="-924"/>
            <a:chExt cx="959" cy="2271"/>
          </a:xfrm>
        </p:grpSpPr>
        <p:sp>
          <p:nvSpPr>
            <p:cNvPr id="231" name="AutoShape 4"/>
            <p:cNvSpPr>
              <a:spLocks noChangeAspect="1" noChangeArrowheads="1" noTextEdit="1"/>
            </p:cNvSpPr>
            <p:nvPr/>
          </p:nvSpPr>
          <p:spPr bwMode="auto">
            <a:xfrm>
              <a:off x="418" y="-924"/>
              <a:ext cx="648" cy="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32" name="Freeform 6"/>
            <p:cNvSpPr/>
            <p:nvPr/>
          </p:nvSpPr>
          <p:spPr bwMode="auto">
            <a:xfrm>
              <a:off x="107" y="63"/>
              <a:ext cx="959" cy="1284"/>
            </a:xfrm>
            <a:custGeom>
              <a:avLst/>
              <a:gdLst>
                <a:gd name="T0" fmla="*/ 2730 w 2867"/>
                <a:gd name="T1" fmla="*/ 668 h 3844"/>
                <a:gd name="T2" fmla="*/ 2867 w 2867"/>
                <a:gd name="T3" fmla="*/ 2702 h 3844"/>
                <a:gd name="T4" fmla="*/ 2730 w 2867"/>
                <a:gd name="T5" fmla="*/ 668 h 3844"/>
              </a:gdLst>
              <a:ahLst/>
              <a:cxnLst>
                <a:cxn ang="0">
                  <a:pos x="T0" y="T1"/>
                </a:cxn>
                <a:cxn ang="0">
                  <a:pos x="T2" y="T3"/>
                </a:cxn>
                <a:cxn ang="0">
                  <a:pos x="T4" y="T5"/>
                </a:cxn>
              </a:cxnLst>
              <a:rect l="0" t="0" r="r" b="b"/>
              <a:pathLst>
                <a:path w="2867" h="3844">
                  <a:moveTo>
                    <a:pt x="2730" y="668"/>
                  </a:moveTo>
                  <a:cubicBezTo>
                    <a:pt x="0" y="0"/>
                    <a:pt x="647" y="3844"/>
                    <a:pt x="2867" y="2702"/>
                  </a:cubicBezTo>
                  <a:cubicBezTo>
                    <a:pt x="1356" y="2354"/>
                    <a:pt x="1611" y="1088"/>
                    <a:pt x="2730" y="668"/>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3" name="Freeform 7"/>
            <p:cNvSpPr/>
            <p:nvPr/>
          </p:nvSpPr>
          <p:spPr bwMode="auto">
            <a:xfrm>
              <a:off x="235" y="259"/>
              <a:ext cx="728" cy="876"/>
            </a:xfrm>
            <a:custGeom>
              <a:avLst/>
              <a:gdLst>
                <a:gd name="T0" fmla="*/ 1985 w 2178"/>
                <a:gd name="T1" fmla="*/ 138 h 2621"/>
                <a:gd name="T2" fmla="*/ 2178 w 2178"/>
                <a:gd name="T3" fmla="*/ 2120 h 2621"/>
                <a:gd name="T4" fmla="*/ 1985 w 2178"/>
                <a:gd name="T5" fmla="*/ 138 h 2621"/>
              </a:gdLst>
              <a:ahLst/>
              <a:cxnLst>
                <a:cxn ang="0">
                  <a:pos x="T0" y="T1"/>
                </a:cxn>
                <a:cxn ang="0">
                  <a:pos x="T2" y="T3"/>
                </a:cxn>
                <a:cxn ang="0">
                  <a:pos x="T4" y="T5"/>
                </a:cxn>
              </a:cxnLst>
              <a:rect l="0" t="0" r="r" b="b"/>
              <a:pathLst>
                <a:path w="2178" h="2621">
                  <a:moveTo>
                    <a:pt x="1985" y="138"/>
                  </a:moveTo>
                  <a:cubicBezTo>
                    <a:pt x="0" y="0"/>
                    <a:pt x="527" y="2621"/>
                    <a:pt x="2178" y="2120"/>
                  </a:cubicBezTo>
                  <a:cubicBezTo>
                    <a:pt x="938" y="1890"/>
                    <a:pt x="1033" y="465"/>
                    <a:pt x="1985" y="138"/>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4" name="Freeform 8"/>
            <p:cNvSpPr>
              <a:spLocks noEditPoints="1"/>
            </p:cNvSpPr>
            <p:nvPr/>
          </p:nvSpPr>
          <p:spPr bwMode="auto">
            <a:xfrm>
              <a:off x="431" y="271"/>
              <a:ext cx="572" cy="755"/>
            </a:xfrm>
            <a:custGeom>
              <a:avLst/>
              <a:gdLst>
                <a:gd name="T0" fmla="*/ 1348 w 1710"/>
                <a:gd name="T1" fmla="*/ 178 h 2259"/>
                <a:gd name="T2" fmla="*/ 1213 w 1710"/>
                <a:gd name="T3" fmla="*/ 272 h 2259"/>
                <a:gd name="T4" fmla="*/ 1115 w 1710"/>
                <a:gd name="T5" fmla="*/ 337 h 2259"/>
                <a:gd name="T6" fmla="*/ 1013 w 1710"/>
                <a:gd name="T7" fmla="*/ 467 h 2259"/>
                <a:gd name="T8" fmla="*/ 937 w 1710"/>
                <a:gd name="T9" fmla="*/ 560 h 2259"/>
                <a:gd name="T10" fmla="*/ 860 w 1710"/>
                <a:gd name="T11" fmla="*/ 706 h 2259"/>
                <a:gd name="T12" fmla="*/ 819 w 1710"/>
                <a:gd name="T13" fmla="*/ 764 h 2259"/>
                <a:gd name="T14" fmla="*/ 777 w 1710"/>
                <a:gd name="T15" fmla="*/ 923 h 2259"/>
                <a:gd name="T16" fmla="*/ 776 w 1710"/>
                <a:gd name="T17" fmla="*/ 1026 h 2259"/>
                <a:gd name="T18" fmla="*/ 782 w 1710"/>
                <a:gd name="T19" fmla="*/ 1191 h 2259"/>
                <a:gd name="T20" fmla="*/ 801 w 1710"/>
                <a:gd name="T21" fmla="*/ 1304 h 2259"/>
                <a:gd name="T22" fmla="*/ 848 w 1710"/>
                <a:gd name="T23" fmla="*/ 1462 h 2259"/>
                <a:gd name="T24" fmla="*/ 903 w 1710"/>
                <a:gd name="T25" fmla="*/ 1573 h 2259"/>
                <a:gd name="T26" fmla="*/ 990 w 1710"/>
                <a:gd name="T27" fmla="*/ 1713 h 2259"/>
                <a:gd name="T28" fmla="*/ 1088 w 1710"/>
                <a:gd name="T29" fmla="*/ 1794 h 2259"/>
                <a:gd name="T30" fmla="*/ 1217 w 1710"/>
                <a:gd name="T31" fmla="*/ 1897 h 2259"/>
                <a:gd name="T32" fmla="*/ 1299 w 1710"/>
                <a:gd name="T33" fmla="*/ 1936 h 2259"/>
                <a:gd name="T34" fmla="*/ 1453 w 1710"/>
                <a:gd name="T35" fmla="*/ 1995 h 2259"/>
                <a:gd name="T36" fmla="*/ 1545 w 1710"/>
                <a:gd name="T37" fmla="*/ 2032 h 2259"/>
                <a:gd name="T38" fmla="*/ 1706 w 1710"/>
                <a:gd name="T39" fmla="*/ 2067 h 2259"/>
                <a:gd name="T40" fmla="*/ 1467 w 1710"/>
                <a:gd name="T41" fmla="*/ 2193 h 2259"/>
                <a:gd name="T42" fmla="*/ 1624 w 1710"/>
                <a:gd name="T43" fmla="*/ 2142 h 2259"/>
                <a:gd name="T44" fmla="*/ 1184 w 1710"/>
                <a:gd name="T45" fmla="*/ 2220 h 2259"/>
                <a:gd name="T46" fmla="*/ 1348 w 1710"/>
                <a:gd name="T47" fmla="*/ 2208 h 2259"/>
                <a:gd name="T48" fmla="*/ 898 w 1710"/>
                <a:gd name="T49" fmla="*/ 2197 h 2259"/>
                <a:gd name="T50" fmla="*/ 1059 w 1710"/>
                <a:gd name="T51" fmla="*/ 2232 h 2259"/>
                <a:gd name="T52" fmla="*/ 651 w 1710"/>
                <a:gd name="T53" fmla="*/ 2111 h 2259"/>
                <a:gd name="T54" fmla="*/ 803 w 1710"/>
                <a:gd name="T55" fmla="*/ 2174 h 2259"/>
                <a:gd name="T56" fmla="*/ 444 w 1710"/>
                <a:gd name="T57" fmla="*/ 1962 h 2259"/>
                <a:gd name="T58" fmla="*/ 578 w 1710"/>
                <a:gd name="T59" fmla="*/ 2058 h 2259"/>
                <a:gd name="T60" fmla="*/ 261 w 1710"/>
                <a:gd name="T61" fmla="*/ 1772 h 2259"/>
                <a:gd name="T62" fmla="*/ 368 w 1710"/>
                <a:gd name="T63" fmla="*/ 1898 h 2259"/>
                <a:gd name="T64" fmla="*/ 125 w 1710"/>
                <a:gd name="T65" fmla="*/ 1487 h 2259"/>
                <a:gd name="T66" fmla="*/ 194 w 1710"/>
                <a:gd name="T67" fmla="*/ 1637 h 2259"/>
                <a:gd name="T68" fmla="*/ 48 w 1710"/>
                <a:gd name="T69" fmla="*/ 1188 h 2259"/>
                <a:gd name="T70" fmla="*/ 69 w 1710"/>
                <a:gd name="T71" fmla="*/ 1352 h 2259"/>
                <a:gd name="T72" fmla="*/ 31 w 1710"/>
                <a:gd name="T73" fmla="*/ 920 h 2259"/>
                <a:gd name="T74" fmla="*/ 39 w 1710"/>
                <a:gd name="T75" fmla="*/ 1085 h 2259"/>
                <a:gd name="T76" fmla="*/ 115 w 1710"/>
                <a:gd name="T77" fmla="*/ 667 h 2259"/>
                <a:gd name="T78" fmla="*/ 69 w 1710"/>
                <a:gd name="T79" fmla="*/ 826 h 2259"/>
                <a:gd name="T80" fmla="*/ 254 w 1710"/>
                <a:gd name="T81" fmla="*/ 438 h 2259"/>
                <a:gd name="T82" fmla="*/ 164 w 1710"/>
                <a:gd name="T83" fmla="*/ 577 h 2259"/>
                <a:gd name="T84" fmla="*/ 446 w 1710"/>
                <a:gd name="T85" fmla="*/ 236 h 2259"/>
                <a:gd name="T86" fmla="*/ 330 w 1710"/>
                <a:gd name="T87" fmla="*/ 354 h 2259"/>
                <a:gd name="T88" fmla="*/ 700 w 1710"/>
                <a:gd name="T89" fmla="*/ 129 h 2259"/>
                <a:gd name="T90" fmla="*/ 541 w 1710"/>
                <a:gd name="T91" fmla="*/ 175 h 2259"/>
                <a:gd name="T92" fmla="*/ 964 w 1710"/>
                <a:gd name="T93" fmla="*/ 52 h 2259"/>
                <a:gd name="T94" fmla="*/ 800 w 1710"/>
                <a:gd name="T95" fmla="*/ 71 h 2259"/>
                <a:gd name="T96" fmla="*/ 1216 w 1710"/>
                <a:gd name="T97" fmla="*/ 39 h 2259"/>
                <a:gd name="T98" fmla="*/ 1051 w 1710"/>
                <a:gd name="T99" fmla="*/ 31 h 2259"/>
                <a:gd name="T100" fmla="*/ 1447 w 1710"/>
                <a:gd name="T101" fmla="*/ 43 h 2259"/>
                <a:gd name="T102" fmla="*/ 1282 w 1710"/>
                <a:gd name="T103" fmla="*/ 35 h 2259"/>
                <a:gd name="T104" fmla="*/ 1570 w 1710"/>
                <a:gd name="T105" fmla="*/ 37 h 2259"/>
                <a:gd name="T106" fmla="*/ 1432 w 1710"/>
                <a:gd name="T107" fmla="*/ 128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0" h="2259">
                  <a:moveTo>
                    <a:pt x="1213" y="272"/>
                  </a:moveTo>
                  <a:cubicBezTo>
                    <a:pt x="1203" y="258"/>
                    <a:pt x="1206" y="238"/>
                    <a:pt x="1221" y="228"/>
                  </a:cubicBezTo>
                  <a:cubicBezTo>
                    <a:pt x="1305" y="170"/>
                    <a:pt x="1305" y="170"/>
                    <a:pt x="1305" y="170"/>
                  </a:cubicBezTo>
                  <a:cubicBezTo>
                    <a:pt x="1319" y="160"/>
                    <a:pt x="1338" y="164"/>
                    <a:pt x="1348" y="178"/>
                  </a:cubicBezTo>
                  <a:cubicBezTo>
                    <a:pt x="1348" y="178"/>
                    <a:pt x="1348" y="178"/>
                    <a:pt x="1348" y="178"/>
                  </a:cubicBezTo>
                  <a:cubicBezTo>
                    <a:pt x="1358" y="192"/>
                    <a:pt x="1355" y="212"/>
                    <a:pt x="1340" y="222"/>
                  </a:cubicBezTo>
                  <a:cubicBezTo>
                    <a:pt x="1256" y="280"/>
                    <a:pt x="1256" y="280"/>
                    <a:pt x="1256" y="280"/>
                  </a:cubicBezTo>
                  <a:cubicBezTo>
                    <a:pt x="1242" y="290"/>
                    <a:pt x="1223" y="286"/>
                    <a:pt x="1213" y="272"/>
                  </a:cubicBezTo>
                  <a:close/>
                  <a:moveTo>
                    <a:pt x="1013" y="467"/>
                  </a:moveTo>
                  <a:cubicBezTo>
                    <a:pt x="1027" y="478"/>
                    <a:pt x="1046" y="475"/>
                    <a:pt x="1057" y="462"/>
                  </a:cubicBezTo>
                  <a:cubicBezTo>
                    <a:pt x="1121" y="381"/>
                    <a:pt x="1121" y="381"/>
                    <a:pt x="1121" y="381"/>
                  </a:cubicBezTo>
                  <a:cubicBezTo>
                    <a:pt x="1131" y="368"/>
                    <a:pt x="1129" y="348"/>
                    <a:pt x="1115" y="337"/>
                  </a:cubicBezTo>
                  <a:cubicBezTo>
                    <a:pt x="1115" y="337"/>
                    <a:pt x="1115" y="337"/>
                    <a:pt x="1115" y="337"/>
                  </a:cubicBezTo>
                  <a:cubicBezTo>
                    <a:pt x="1102" y="327"/>
                    <a:pt x="1082" y="329"/>
                    <a:pt x="1071" y="342"/>
                  </a:cubicBezTo>
                  <a:cubicBezTo>
                    <a:pt x="1008" y="423"/>
                    <a:pt x="1008" y="423"/>
                    <a:pt x="1008" y="423"/>
                  </a:cubicBezTo>
                  <a:cubicBezTo>
                    <a:pt x="997" y="436"/>
                    <a:pt x="1000" y="456"/>
                    <a:pt x="1013" y="467"/>
                  </a:cubicBezTo>
                  <a:close/>
                  <a:moveTo>
                    <a:pt x="860" y="706"/>
                  </a:moveTo>
                  <a:cubicBezTo>
                    <a:pt x="876" y="715"/>
                    <a:pt x="895" y="709"/>
                    <a:pt x="903" y="693"/>
                  </a:cubicBezTo>
                  <a:cubicBezTo>
                    <a:pt x="950" y="603"/>
                    <a:pt x="950" y="603"/>
                    <a:pt x="950" y="603"/>
                  </a:cubicBezTo>
                  <a:cubicBezTo>
                    <a:pt x="959" y="587"/>
                    <a:pt x="953" y="568"/>
                    <a:pt x="937" y="560"/>
                  </a:cubicBezTo>
                  <a:cubicBezTo>
                    <a:pt x="937" y="560"/>
                    <a:pt x="937" y="560"/>
                    <a:pt x="937" y="560"/>
                  </a:cubicBezTo>
                  <a:cubicBezTo>
                    <a:pt x="922" y="552"/>
                    <a:pt x="903" y="558"/>
                    <a:pt x="895" y="574"/>
                  </a:cubicBezTo>
                  <a:cubicBezTo>
                    <a:pt x="847" y="664"/>
                    <a:pt x="847" y="664"/>
                    <a:pt x="847" y="664"/>
                  </a:cubicBezTo>
                  <a:cubicBezTo>
                    <a:pt x="839" y="679"/>
                    <a:pt x="845" y="698"/>
                    <a:pt x="860" y="706"/>
                  </a:cubicBezTo>
                  <a:close/>
                  <a:moveTo>
                    <a:pt x="777" y="923"/>
                  </a:moveTo>
                  <a:cubicBezTo>
                    <a:pt x="794" y="928"/>
                    <a:pt x="811" y="918"/>
                    <a:pt x="815" y="901"/>
                  </a:cubicBezTo>
                  <a:cubicBezTo>
                    <a:pt x="841" y="802"/>
                    <a:pt x="841" y="802"/>
                    <a:pt x="841" y="802"/>
                  </a:cubicBezTo>
                  <a:cubicBezTo>
                    <a:pt x="846" y="785"/>
                    <a:pt x="836" y="768"/>
                    <a:pt x="819" y="764"/>
                  </a:cubicBezTo>
                  <a:cubicBezTo>
                    <a:pt x="819" y="764"/>
                    <a:pt x="819" y="764"/>
                    <a:pt x="819" y="764"/>
                  </a:cubicBezTo>
                  <a:cubicBezTo>
                    <a:pt x="802" y="759"/>
                    <a:pt x="785" y="769"/>
                    <a:pt x="780" y="786"/>
                  </a:cubicBezTo>
                  <a:cubicBezTo>
                    <a:pt x="755" y="885"/>
                    <a:pt x="755" y="885"/>
                    <a:pt x="755" y="885"/>
                  </a:cubicBezTo>
                  <a:cubicBezTo>
                    <a:pt x="750" y="902"/>
                    <a:pt x="760" y="919"/>
                    <a:pt x="777" y="923"/>
                  </a:cubicBezTo>
                  <a:close/>
                  <a:moveTo>
                    <a:pt x="782" y="1191"/>
                  </a:moveTo>
                  <a:cubicBezTo>
                    <a:pt x="799" y="1190"/>
                    <a:pt x="813" y="1175"/>
                    <a:pt x="812" y="1158"/>
                  </a:cubicBezTo>
                  <a:cubicBezTo>
                    <a:pt x="809" y="1056"/>
                    <a:pt x="809" y="1056"/>
                    <a:pt x="809" y="1056"/>
                  </a:cubicBezTo>
                  <a:cubicBezTo>
                    <a:pt x="808" y="1039"/>
                    <a:pt x="794" y="1025"/>
                    <a:pt x="776" y="1026"/>
                  </a:cubicBezTo>
                  <a:cubicBezTo>
                    <a:pt x="776" y="1026"/>
                    <a:pt x="776" y="1026"/>
                    <a:pt x="776" y="1026"/>
                  </a:cubicBezTo>
                  <a:cubicBezTo>
                    <a:pt x="759" y="1026"/>
                    <a:pt x="745" y="1041"/>
                    <a:pt x="746" y="1058"/>
                  </a:cubicBezTo>
                  <a:cubicBezTo>
                    <a:pt x="749" y="1160"/>
                    <a:pt x="749" y="1160"/>
                    <a:pt x="749" y="1160"/>
                  </a:cubicBezTo>
                  <a:cubicBezTo>
                    <a:pt x="750" y="1178"/>
                    <a:pt x="765" y="1191"/>
                    <a:pt x="782" y="1191"/>
                  </a:cubicBezTo>
                  <a:close/>
                  <a:moveTo>
                    <a:pt x="848" y="1462"/>
                  </a:moveTo>
                  <a:cubicBezTo>
                    <a:pt x="865" y="1457"/>
                    <a:pt x="874" y="1440"/>
                    <a:pt x="869" y="1423"/>
                  </a:cubicBezTo>
                  <a:cubicBezTo>
                    <a:pt x="840" y="1325"/>
                    <a:pt x="840" y="1325"/>
                    <a:pt x="840" y="1325"/>
                  </a:cubicBezTo>
                  <a:cubicBezTo>
                    <a:pt x="836" y="1308"/>
                    <a:pt x="818" y="1299"/>
                    <a:pt x="801" y="1304"/>
                  </a:cubicBezTo>
                  <a:cubicBezTo>
                    <a:pt x="801" y="1304"/>
                    <a:pt x="801" y="1304"/>
                    <a:pt x="801" y="1304"/>
                  </a:cubicBezTo>
                  <a:cubicBezTo>
                    <a:pt x="785" y="1308"/>
                    <a:pt x="775" y="1326"/>
                    <a:pt x="780" y="1343"/>
                  </a:cubicBezTo>
                  <a:cubicBezTo>
                    <a:pt x="809" y="1441"/>
                    <a:pt x="809" y="1441"/>
                    <a:pt x="809" y="1441"/>
                  </a:cubicBezTo>
                  <a:cubicBezTo>
                    <a:pt x="814" y="1457"/>
                    <a:pt x="831" y="1467"/>
                    <a:pt x="848" y="1462"/>
                  </a:cubicBezTo>
                  <a:close/>
                  <a:moveTo>
                    <a:pt x="990" y="1713"/>
                  </a:moveTo>
                  <a:cubicBezTo>
                    <a:pt x="1005" y="1704"/>
                    <a:pt x="1009" y="1684"/>
                    <a:pt x="1000" y="1670"/>
                  </a:cubicBezTo>
                  <a:cubicBezTo>
                    <a:pt x="946" y="1583"/>
                    <a:pt x="946" y="1583"/>
                    <a:pt x="946" y="1583"/>
                  </a:cubicBezTo>
                  <a:cubicBezTo>
                    <a:pt x="937" y="1568"/>
                    <a:pt x="917" y="1563"/>
                    <a:pt x="903" y="1573"/>
                  </a:cubicBezTo>
                  <a:cubicBezTo>
                    <a:pt x="903" y="1573"/>
                    <a:pt x="903" y="1573"/>
                    <a:pt x="903" y="1573"/>
                  </a:cubicBezTo>
                  <a:cubicBezTo>
                    <a:pt x="888" y="1582"/>
                    <a:pt x="884" y="1601"/>
                    <a:pt x="893" y="1616"/>
                  </a:cubicBezTo>
                  <a:cubicBezTo>
                    <a:pt x="947" y="1703"/>
                    <a:pt x="947" y="1703"/>
                    <a:pt x="947" y="1703"/>
                  </a:cubicBezTo>
                  <a:cubicBezTo>
                    <a:pt x="956" y="1717"/>
                    <a:pt x="975" y="1722"/>
                    <a:pt x="990" y="1713"/>
                  </a:cubicBezTo>
                  <a:close/>
                  <a:moveTo>
                    <a:pt x="1217" y="1897"/>
                  </a:moveTo>
                  <a:cubicBezTo>
                    <a:pt x="1228" y="1884"/>
                    <a:pt x="1226" y="1864"/>
                    <a:pt x="1212" y="1853"/>
                  </a:cubicBezTo>
                  <a:cubicBezTo>
                    <a:pt x="1132" y="1789"/>
                    <a:pt x="1132" y="1789"/>
                    <a:pt x="1132" y="1789"/>
                  </a:cubicBezTo>
                  <a:cubicBezTo>
                    <a:pt x="1119" y="1778"/>
                    <a:pt x="1099" y="1781"/>
                    <a:pt x="1088" y="1794"/>
                  </a:cubicBezTo>
                  <a:cubicBezTo>
                    <a:pt x="1088" y="1794"/>
                    <a:pt x="1088" y="1794"/>
                    <a:pt x="1088" y="1794"/>
                  </a:cubicBezTo>
                  <a:cubicBezTo>
                    <a:pt x="1077" y="1808"/>
                    <a:pt x="1079" y="1828"/>
                    <a:pt x="1093" y="1838"/>
                  </a:cubicBezTo>
                  <a:cubicBezTo>
                    <a:pt x="1173" y="1902"/>
                    <a:pt x="1173" y="1902"/>
                    <a:pt x="1173" y="1902"/>
                  </a:cubicBezTo>
                  <a:cubicBezTo>
                    <a:pt x="1187" y="1913"/>
                    <a:pt x="1206" y="1911"/>
                    <a:pt x="1217" y="1897"/>
                  </a:cubicBezTo>
                  <a:close/>
                  <a:moveTo>
                    <a:pt x="1453" y="1995"/>
                  </a:moveTo>
                  <a:cubicBezTo>
                    <a:pt x="1460" y="1979"/>
                    <a:pt x="1452" y="1961"/>
                    <a:pt x="1435" y="1955"/>
                  </a:cubicBezTo>
                  <a:cubicBezTo>
                    <a:pt x="1340" y="1918"/>
                    <a:pt x="1340" y="1918"/>
                    <a:pt x="1340" y="1918"/>
                  </a:cubicBezTo>
                  <a:cubicBezTo>
                    <a:pt x="1324" y="1911"/>
                    <a:pt x="1306" y="1919"/>
                    <a:pt x="1299" y="1936"/>
                  </a:cubicBezTo>
                  <a:cubicBezTo>
                    <a:pt x="1299" y="1936"/>
                    <a:pt x="1299" y="1936"/>
                    <a:pt x="1299" y="1936"/>
                  </a:cubicBezTo>
                  <a:cubicBezTo>
                    <a:pt x="1293" y="1952"/>
                    <a:pt x="1301" y="1970"/>
                    <a:pt x="1317" y="1976"/>
                  </a:cubicBezTo>
                  <a:cubicBezTo>
                    <a:pt x="1413" y="2013"/>
                    <a:pt x="1413" y="2013"/>
                    <a:pt x="1413" y="2013"/>
                  </a:cubicBezTo>
                  <a:cubicBezTo>
                    <a:pt x="1429" y="2019"/>
                    <a:pt x="1447" y="2011"/>
                    <a:pt x="1453" y="1995"/>
                  </a:cubicBezTo>
                  <a:close/>
                  <a:moveTo>
                    <a:pt x="1706" y="2067"/>
                  </a:moveTo>
                  <a:cubicBezTo>
                    <a:pt x="1710" y="2050"/>
                    <a:pt x="1699" y="2033"/>
                    <a:pt x="1682" y="2029"/>
                  </a:cubicBezTo>
                  <a:cubicBezTo>
                    <a:pt x="1582" y="2008"/>
                    <a:pt x="1582" y="2008"/>
                    <a:pt x="1582" y="2008"/>
                  </a:cubicBezTo>
                  <a:cubicBezTo>
                    <a:pt x="1565" y="2004"/>
                    <a:pt x="1548" y="2015"/>
                    <a:pt x="1545" y="2032"/>
                  </a:cubicBezTo>
                  <a:cubicBezTo>
                    <a:pt x="1545" y="2032"/>
                    <a:pt x="1545" y="2032"/>
                    <a:pt x="1545" y="2032"/>
                  </a:cubicBezTo>
                  <a:cubicBezTo>
                    <a:pt x="1541" y="2049"/>
                    <a:pt x="1552" y="2066"/>
                    <a:pt x="1569" y="2069"/>
                  </a:cubicBezTo>
                  <a:cubicBezTo>
                    <a:pt x="1669" y="2091"/>
                    <a:pt x="1669" y="2091"/>
                    <a:pt x="1669" y="2091"/>
                  </a:cubicBezTo>
                  <a:cubicBezTo>
                    <a:pt x="1686" y="2094"/>
                    <a:pt x="1703" y="2084"/>
                    <a:pt x="1706" y="2067"/>
                  </a:cubicBezTo>
                  <a:close/>
                  <a:moveTo>
                    <a:pt x="1624" y="2142"/>
                  </a:moveTo>
                  <a:cubicBezTo>
                    <a:pt x="1619" y="2125"/>
                    <a:pt x="1601" y="2116"/>
                    <a:pt x="1585" y="2122"/>
                  </a:cubicBezTo>
                  <a:cubicBezTo>
                    <a:pt x="1487" y="2153"/>
                    <a:pt x="1487" y="2153"/>
                    <a:pt x="1487" y="2153"/>
                  </a:cubicBezTo>
                  <a:cubicBezTo>
                    <a:pt x="1471" y="2158"/>
                    <a:pt x="1462" y="2176"/>
                    <a:pt x="1467" y="2193"/>
                  </a:cubicBezTo>
                  <a:cubicBezTo>
                    <a:pt x="1467" y="2193"/>
                    <a:pt x="1467" y="2193"/>
                    <a:pt x="1467" y="2193"/>
                  </a:cubicBezTo>
                  <a:cubicBezTo>
                    <a:pt x="1473" y="2209"/>
                    <a:pt x="1490" y="2218"/>
                    <a:pt x="1507" y="2213"/>
                  </a:cubicBezTo>
                  <a:cubicBezTo>
                    <a:pt x="1604" y="2181"/>
                    <a:pt x="1604" y="2181"/>
                    <a:pt x="1604" y="2181"/>
                  </a:cubicBezTo>
                  <a:cubicBezTo>
                    <a:pt x="1621" y="2176"/>
                    <a:pt x="1630" y="2158"/>
                    <a:pt x="1624" y="2142"/>
                  </a:cubicBezTo>
                  <a:close/>
                  <a:moveTo>
                    <a:pt x="1348" y="2208"/>
                  </a:moveTo>
                  <a:cubicBezTo>
                    <a:pt x="1347" y="2190"/>
                    <a:pt x="1332" y="2177"/>
                    <a:pt x="1315" y="2179"/>
                  </a:cubicBezTo>
                  <a:cubicBezTo>
                    <a:pt x="1213" y="2186"/>
                    <a:pt x="1213" y="2186"/>
                    <a:pt x="1213" y="2186"/>
                  </a:cubicBezTo>
                  <a:cubicBezTo>
                    <a:pt x="1195" y="2188"/>
                    <a:pt x="1182" y="2203"/>
                    <a:pt x="1184" y="2220"/>
                  </a:cubicBezTo>
                  <a:cubicBezTo>
                    <a:pt x="1184" y="2220"/>
                    <a:pt x="1184" y="2220"/>
                    <a:pt x="1184" y="2220"/>
                  </a:cubicBezTo>
                  <a:cubicBezTo>
                    <a:pt x="1185" y="2237"/>
                    <a:pt x="1200" y="2250"/>
                    <a:pt x="1217" y="2249"/>
                  </a:cubicBezTo>
                  <a:cubicBezTo>
                    <a:pt x="1319" y="2241"/>
                    <a:pt x="1319" y="2241"/>
                    <a:pt x="1319" y="2241"/>
                  </a:cubicBezTo>
                  <a:cubicBezTo>
                    <a:pt x="1337" y="2240"/>
                    <a:pt x="1350" y="2225"/>
                    <a:pt x="1348" y="2208"/>
                  </a:cubicBezTo>
                  <a:close/>
                  <a:moveTo>
                    <a:pt x="1059" y="2232"/>
                  </a:moveTo>
                  <a:cubicBezTo>
                    <a:pt x="1063" y="2215"/>
                    <a:pt x="1052" y="2198"/>
                    <a:pt x="1035" y="2194"/>
                  </a:cubicBezTo>
                  <a:cubicBezTo>
                    <a:pt x="935" y="2173"/>
                    <a:pt x="935" y="2173"/>
                    <a:pt x="935" y="2173"/>
                  </a:cubicBezTo>
                  <a:cubicBezTo>
                    <a:pt x="918" y="2169"/>
                    <a:pt x="902" y="2180"/>
                    <a:pt x="898" y="2197"/>
                  </a:cubicBezTo>
                  <a:cubicBezTo>
                    <a:pt x="898" y="2197"/>
                    <a:pt x="898" y="2197"/>
                    <a:pt x="898" y="2197"/>
                  </a:cubicBezTo>
                  <a:cubicBezTo>
                    <a:pt x="894" y="2214"/>
                    <a:pt x="905" y="2231"/>
                    <a:pt x="922" y="2234"/>
                  </a:cubicBezTo>
                  <a:cubicBezTo>
                    <a:pt x="1022" y="2256"/>
                    <a:pt x="1022" y="2256"/>
                    <a:pt x="1022" y="2256"/>
                  </a:cubicBezTo>
                  <a:cubicBezTo>
                    <a:pt x="1039" y="2259"/>
                    <a:pt x="1056" y="2249"/>
                    <a:pt x="1059" y="2232"/>
                  </a:cubicBezTo>
                  <a:close/>
                  <a:moveTo>
                    <a:pt x="803" y="2174"/>
                  </a:moveTo>
                  <a:cubicBezTo>
                    <a:pt x="810" y="2158"/>
                    <a:pt x="803" y="2140"/>
                    <a:pt x="787" y="2133"/>
                  </a:cubicBezTo>
                  <a:cubicBezTo>
                    <a:pt x="692" y="2094"/>
                    <a:pt x="692" y="2094"/>
                    <a:pt x="692" y="2094"/>
                  </a:cubicBezTo>
                  <a:cubicBezTo>
                    <a:pt x="676" y="2087"/>
                    <a:pt x="658" y="2095"/>
                    <a:pt x="651" y="2111"/>
                  </a:cubicBezTo>
                  <a:cubicBezTo>
                    <a:pt x="651" y="2111"/>
                    <a:pt x="651" y="2111"/>
                    <a:pt x="651" y="2111"/>
                  </a:cubicBezTo>
                  <a:cubicBezTo>
                    <a:pt x="644" y="2127"/>
                    <a:pt x="652" y="2145"/>
                    <a:pt x="668" y="2152"/>
                  </a:cubicBezTo>
                  <a:cubicBezTo>
                    <a:pt x="762" y="2191"/>
                    <a:pt x="762" y="2191"/>
                    <a:pt x="762" y="2191"/>
                  </a:cubicBezTo>
                  <a:cubicBezTo>
                    <a:pt x="778" y="2198"/>
                    <a:pt x="797" y="2190"/>
                    <a:pt x="803" y="2174"/>
                  </a:cubicBezTo>
                  <a:close/>
                  <a:moveTo>
                    <a:pt x="578" y="2058"/>
                  </a:moveTo>
                  <a:cubicBezTo>
                    <a:pt x="588" y="2044"/>
                    <a:pt x="585" y="2024"/>
                    <a:pt x="571" y="2014"/>
                  </a:cubicBezTo>
                  <a:cubicBezTo>
                    <a:pt x="487" y="1955"/>
                    <a:pt x="487" y="1955"/>
                    <a:pt x="487" y="1955"/>
                  </a:cubicBezTo>
                  <a:cubicBezTo>
                    <a:pt x="473" y="1945"/>
                    <a:pt x="454" y="1948"/>
                    <a:pt x="444" y="1962"/>
                  </a:cubicBezTo>
                  <a:cubicBezTo>
                    <a:pt x="444" y="1962"/>
                    <a:pt x="444" y="1962"/>
                    <a:pt x="444" y="1962"/>
                  </a:cubicBezTo>
                  <a:cubicBezTo>
                    <a:pt x="433" y="1976"/>
                    <a:pt x="437" y="1996"/>
                    <a:pt x="451" y="2006"/>
                  </a:cubicBezTo>
                  <a:cubicBezTo>
                    <a:pt x="534" y="2065"/>
                    <a:pt x="534" y="2065"/>
                    <a:pt x="534" y="2065"/>
                  </a:cubicBezTo>
                  <a:cubicBezTo>
                    <a:pt x="548" y="2075"/>
                    <a:pt x="568" y="2072"/>
                    <a:pt x="578" y="2058"/>
                  </a:cubicBezTo>
                  <a:close/>
                  <a:moveTo>
                    <a:pt x="368" y="1898"/>
                  </a:moveTo>
                  <a:cubicBezTo>
                    <a:pt x="381" y="1887"/>
                    <a:pt x="383" y="1867"/>
                    <a:pt x="372" y="1854"/>
                  </a:cubicBezTo>
                  <a:cubicBezTo>
                    <a:pt x="306" y="1776"/>
                    <a:pt x="306" y="1776"/>
                    <a:pt x="306" y="1776"/>
                  </a:cubicBezTo>
                  <a:cubicBezTo>
                    <a:pt x="294" y="1762"/>
                    <a:pt x="275" y="1761"/>
                    <a:pt x="261" y="1772"/>
                  </a:cubicBezTo>
                  <a:cubicBezTo>
                    <a:pt x="261" y="1772"/>
                    <a:pt x="261" y="1772"/>
                    <a:pt x="261" y="1772"/>
                  </a:cubicBezTo>
                  <a:cubicBezTo>
                    <a:pt x="248" y="1783"/>
                    <a:pt x="246" y="1803"/>
                    <a:pt x="258" y="1816"/>
                  </a:cubicBezTo>
                  <a:cubicBezTo>
                    <a:pt x="324" y="1894"/>
                    <a:pt x="324" y="1894"/>
                    <a:pt x="324" y="1894"/>
                  </a:cubicBezTo>
                  <a:cubicBezTo>
                    <a:pt x="335" y="1907"/>
                    <a:pt x="355" y="1909"/>
                    <a:pt x="368" y="1898"/>
                  </a:cubicBezTo>
                  <a:close/>
                  <a:moveTo>
                    <a:pt x="194" y="1637"/>
                  </a:moveTo>
                  <a:cubicBezTo>
                    <a:pt x="210" y="1630"/>
                    <a:pt x="216" y="1611"/>
                    <a:pt x="209" y="1595"/>
                  </a:cubicBezTo>
                  <a:cubicBezTo>
                    <a:pt x="166" y="1502"/>
                    <a:pt x="166" y="1502"/>
                    <a:pt x="166" y="1502"/>
                  </a:cubicBezTo>
                  <a:cubicBezTo>
                    <a:pt x="159" y="1487"/>
                    <a:pt x="141" y="1480"/>
                    <a:pt x="125" y="1487"/>
                  </a:cubicBezTo>
                  <a:cubicBezTo>
                    <a:pt x="125" y="1487"/>
                    <a:pt x="125" y="1487"/>
                    <a:pt x="125" y="1487"/>
                  </a:cubicBezTo>
                  <a:cubicBezTo>
                    <a:pt x="109" y="1494"/>
                    <a:pt x="102" y="1513"/>
                    <a:pt x="109" y="1529"/>
                  </a:cubicBezTo>
                  <a:cubicBezTo>
                    <a:pt x="152" y="1622"/>
                    <a:pt x="152" y="1622"/>
                    <a:pt x="152" y="1622"/>
                  </a:cubicBezTo>
                  <a:cubicBezTo>
                    <a:pt x="159" y="1637"/>
                    <a:pt x="178" y="1644"/>
                    <a:pt x="194" y="1637"/>
                  </a:cubicBezTo>
                  <a:close/>
                  <a:moveTo>
                    <a:pt x="69" y="1352"/>
                  </a:moveTo>
                  <a:cubicBezTo>
                    <a:pt x="87" y="1350"/>
                    <a:pt x="99" y="1334"/>
                    <a:pt x="96" y="1317"/>
                  </a:cubicBezTo>
                  <a:cubicBezTo>
                    <a:pt x="83" y="1215"/>
                    <a:pt x="83" y="1215"/>
                    <a:pt x="83" y="1215"/>
                  </a:cubicBezTo>
                  <a:cubicBezTo>
                    <a:pt x="81" y="1198"/>
                    <a:pt x="65" y="1186"/>
                    <a:pt x="48" y="1188"/>
                  </a:cubicBezTo>
                  <a:cubicBezTo>
                    <a:pt x="48" y="1188"/>
                    <a:pt x="48" y="1188"/>
                    <a:pt x="48" y="1188"/>
                  </a:cubicBezTo>
                  <a:cubicBezTo>
                    <a:pt x="30" y="1191"/>
                    <a:pt x="18" y="1207"/>
                    <a:pt x="21" y="1224"/>
                  </a:cubicBezTo>
                  <a:cubicBezTo>
                    <a:pt x="34" y="1325"/>
                    <a:pt x="34" y="1325"/>
                    <a:pt x="34" y="1325"/>
                  </a:cubicBezTo>
                  <a:cubicBezTo>
                    <a:pt x="37" y="1342"/>
                    <a:pt x="52" y="1354"/>
                    <a:pt x="69" y="1352"/>
                  </a:cubicBezTo>
                  <a:close/>
                  <a:moveTo>
                    <a:pt x="39" y="1085"/>
                  </a:moveTo>
                  <a:cubicBezTo>
                    <a:pt x="56" y="1084"/>
                    <a:pt x="70" y="1069"/>
                    <a:pt x="69" y="1052"/>
                  </a:cubicBezTo>
                  <a:cubicBezTo>
                    <a:pt x="64" y="950"/>
                    <a:pt x="64" y="950"/>
                    <a:pt x="64" y="950"/>
                  </a:cubicBezTo>
                  <a:cubicBezTo>
                    <a:pt x="63" y="932"/>
                    <a:pt x="48" y="919"/>
                    <a:pt x="31" y="920"/>
                  </a:cubicBezTo>
                  <a:cubicBezTo>
                    <a:pt x="31" y="920"/>
                    <a:pt x="31" y="920"/>
                    <a:pt x="31" y="920"/>
                  </a:cubicBezTo>
                  <a:cubicBezTo>
                    <a:pt x="14" y="921"/>
                    <a:pt x="0" y="935"/>
                    <a:pt x="1" y="953"/>
                  </a:cubicBezTo>
                  <a:cubicBezTo>
                    <a:pt x="6" y="1055"/>
                    <a:pt x="6" y="1055"/>
                    <a:pt x="6" y="1055"/>
                  </a:cubicBezTo>
                  <a:cubicBezTo>
                    <a:pt x="7" y="1072"/>
                    <a:pt x="22" y="1086"/>
                    <a:pt x="39" y="1085"/>
                  </a:cubicBezTo>
                  <a:close/>
                  <a:moveTo>
                    <a:pt x="69" y="826"/>
                  </a:moveTo>
                  <a:cubicBezTo>
                    <a:pt x="85" y="831"/>
                    <a:pt x="103" y="821"/>
                    <a:pt x="108" y="805"/>
                  </a:cubicBezTo>
                  <a:cubicBezTo>
                    <a:pt x="136" y="706"/>
                    <a:pt x="136" y="706"/>
                    <a:pt x="136" y="706"/>
                  </a:cubicBezTo>
                  <a:cubicBezTo>
                    <a:pt x="141" y="690"/>
                    <a:pt x="132" y="672"/>
                    <a:pt x="115" y="667"/>
                  </a:cubicBezTo>
                  <a:cubicBezTo>
                    <a:pt x="115" y="667"/>
                    <a:pt x="115" y="667"/>
                    <a:pt x="115" y="667"/>
                  </a:cubicBezTo>
                  <a:cubicBezTo>
                    <a:pt x="98" y="663"/>
                    <a:pt x="81" y="672"/>
                    <a:pt x="76" y="689"/>
                  </a:cubicBezTo>
                  <a:cubicBezTo>
                    <a:pt x="47" y="787"/>
                    <a:pt x="47" y="787"/>
                    <a:pt x="47" y="787"/>
                  </a:cubicBezTo>
                  <a:cubicBezTo>
                    <a:pt x="42" y="804"/>
                    <a:pt x="52" y="821"/>
                    <a:pt x="69" y="826"/>
                  </a:cubicBezTo>
                  <a:close/>
                  <a:moveTo>
                    <a:pt x="164" y="577"/>
                  </a:moveTo>
                  <a:cubicBezTo>
                    <a:pt x="179" y="586"/>
                    <a:pt x="198" y="582"/>
                    <a:pt x="207" y="568"/>
                  </a:cubicBezTo>
                  <a:cubicBezTo>
                    <a:pt x="263" y="482"/>
                    <a:pt x="263" y="482"/>
                    <a:pt x="263" y="482"/>
                  </a:cubicBezTo>
                  <a:cubicBezTo>
                    <a:pt x="272" y="467"/>
                    <a:pt x="268" y="448"/>
                    <a:pt x="254" y="438"/>
                  </a:cubicBezTo>
                  <a:cubicBezTo>
                    <a:pt x="254" y="438"/>
                    <a:pt x="254" y="438"/>
                    <a:pt x="254" y="438"/>
                  </a:cubicBezTo>
                  <a:cubicBezTo>
                    <a:pt x="239" y="429"/>
                    <a:pt x="220" y="433"/>
                    <a:pt x="210" y="448"/>
                  </a:cubicBezTo>
                  <a:cubicBezTo>
                    <a:pt x="155" y="533"/>
                    <a:pt x="155" y="533"/>
                    <a:pt x="155" y="533"/>
                  </a:cubicBezTo>
                  <a:cubicBezTo>
                    <a:pt x="145" y="548"/>
                    <a:pt x="149" y="568"/>
                    <a:pt x="164" y="577"/>
                  </a:cubicBezTo>
                  <a:close/>
                  <a:moveTo>
                    <a:pt x="330" y="354"/>
                  </a:moveTo>
                  <a:cubicBezTo>
                    <a:pt x="342" y="366"/>
                    <a:pt x="362" y="366"/>
                    <a:pt x="374" y="353"/>
                  </a:cubicBezTo>
                  <a:cubicBezTo>
                    <a:pt x="446" y="280"/>
                    <a:pt x="446" y="280"/>
                    <a:pt x="446" y="280"/>
                  </a:cubicBezTo>
                  <a:cubicBezTo>
                    <a:pt x="458" y="268"/>
                    <a:pt x="458" y="248"/>
                    <a:pt x="446" y="236"/>
                  </a:cubicBezTo>
                  <a:cubicBezTo>
                    <a:pt x="446" y="236"/>
                    <a:pt x="446" y="236"/>
                    <a:pt x="446" y="236"/>
                  </a:cubicBezTo>
                  <a:cubicBezTo>
                    <a:pt x="433" y="224"/>
                    <a:pt x="413" y="224"/>
                    <a:pt x="401" y="236"/>
                  </a:cubicBezTo>
                  <a:cubicBezTo>
                    <a:pt x="330" y="309"/>
                    <a:pt x="330" y="309"/>
                    <a:pt x="330" y="309"/>
                  </a:cubicBezTo>
                  <a:cubicBezTo>
                    <a:pt x="317" y="322"/>
                    <a:pt x="318" y="342"/>
                    <a:pt x="330" y="354"/>
                  </a:cubicBezTo>
                  <a:close/>
                  <a:moveTo>
                    <a:pt x="541" y="175"/>
                  </a:moveTo>
                  <a:cubicBezTo>
                    <a:pt x="546" y="191"/>
                    <a:pt x="563" y="201"/>
                    <a:pt x="580" y="196"/>
                  </a:cubicBezTo>
                  <a:cubicBezTo>
                    <a:pt x="678" y="168"/>
                    <a:pt x="678" y="168"/>
                    <a:pt x="678" y="168"/>
                  </a:cubicBezTo>
                  <a:cubicBezTo>
                    <a:pt x="695" y="163"/>
                    <a:pt x="704" y="146"/>
                    <a:pt x="700" y="129"/>
                  </a:cubicBezTo>
                  <a:cubicBezTo>
                    <a:pt x="700" y="129"/>
                    <a:pt x="700" y="129"/>
                    <a:pt x="700" y="129"/>
                  </a:cubicBezTo>
                  <a:cubicBezTo>
                    <a:pt x="695" y="112"/>
                    <a:pt x="677" y="103"/>
                    <a:pt x="661" y="107"/>
                  </a:cubicBezTo>
                  <a:cubicBezTo>
                    <a:pt x="562" y="136"/>
                    <a:pt x="562" y="136"/>
                    <a:pt x="562" y="136"/>
                  </a:cubicBezTo>
                  <a:cubicBezTo>
                    <a:pt x="546" y="141"/>
                    <a:pt x="536" y="158"/>
                    <a:pt x="541" y="175"/>
                  </a:cubicBezTo>
                  <a:close/>
                  <a:moveTo>
                    <a:pt x="800" y="71"/>
                  </a:moveTo>
                  <a:cubicBezTo>
                    <a:pt x="802" y="88"/>
                    <a:pt x="818" y="100"/>
                    <a:pt x="835" y="98"/>
                  </a:cubicBezTo>
                  <a:cubicBezTo>
                    <a:pt x="937" y="87"/>
                    <a:pt x="937" y="87"/>
                    <a:pt x="937" y="87"/>
                  </a:cubicBezTo>
                  <a:cubicBezTo>
                    <a:pt x="954" y="85"/>
                    <a:pt x="966" y="69"/>
                    <a:pt x="964" y="52"/>
                  </a:cubicBezTo>
                  <a:cubicBezTo>
                    <a:pt x="964" y="52"/>
                    <a:pt x="964" y="52"/>
                    <a:pt x="964" y="52"/>
                  </a:cubicBezTo>
                  <a:cubicBezTo>
                    <a:pt x="962" y="34"/>
                    <a:pt x="947" y="22"/>
                    <a:pt x="929" y="24"/>
                  </a:cubicBezTo>
                  <a:cubicBezTo>
                    <a:pt x="828" y="36"/>
                    <a:pt x="828" y="36"/>
                    <a:pt x="828" y="36"/>
                  </a:cubicBezTo>
                  <a:cubicBezTo>
                    <a:pt x="811" y="38"/>
                    <a:pt x="798" y="54"/>
                    <a:pt x="800" y="71"/>
                  </a:cubicBezTo>
                  <a:close/>
                  <a:moveTo>
                    <a:pt x="1051" y="31"/>
                  </a:moveTo>
                  <a:cubicBezTo>
                    <a:pt x="1051" y="48"/>
                    <a:pt x="1064" y="63"/>
                    <a:pt x="1081" y="64"/>
                  </a:cubicBezTo>
                  <a:cubicBezTo>
                    <a:pt x="1184" y="69"/>
                    <a:pt x="1184" y="69"/>
                    <a:pt x="1184" y="69"/>
                  </a:cubicBezTo>
                  <a:cubicBezTo>
                    <a:pt x="1201" y="70"/>
                    <a:pt x="1216" y="56"/>
                    <a:pt x="1216" y="39"/>
                  </a:cubicBezTo>
                  <a:cubicBezTo>
                    <a:pt x="1216" y="39"/>
                    <a:pt x="1216" y="39"/>
                    <a:pt x="1216" y="39"/>
                  </a:cubicBezTo>
                  <a:cubicBezTo>
                    <a:pt x="1217" y="22"/>
                    <a:pt x="1204" y="7"/>
                    <a:pt x="1187" y="6"/>
                  </a:cubicBezTo>
                  <a:cubicBezTo>
                    <a:pt x="1084" y="1"/>
                    <a:pt x="1084" y="1"/>
                    <a:pt x="1084" y="1"/>
                  </a:cubicBezTo>
                  <a:cubicBezTo>
                    <a:pt x="1067" y="0"/>
                    <a:pt x="1052" y="14"/>
                    <a:pt x="1051" y="31"/>
                  </a:cubicBezTo>
                  <a:close/>
                  <a:moveTo>
                    <a:pt x="1282" y="35"/>
                  </a:moveTo>
                  <a:cubicBezTo>
                    <a:pt x="1281" y="52"/>
                    <a:pt x="1295" y="67"/>
                    <a:pt x="1312" y="67"/>
                  </a:cubicBezTo>
                  <a:cubicBezTo>
                    <a:pt x="1414" y="72"/>
                    <a:pt x="1414" y="72"/>
                    <a:pt x="1414" y="72"/>
                  </a:cubicBezTo>
                  <a:cubicBezTo>
                    <a:pt x="1431" y="73"/>
                    <a:pt x="1446" y="60"/>
                    <a:pt x="1447" y="43"/>
                  </a:cubicBezTo>
                  <a:cubicBezTo>
                    <a:pt x="1447" y="43"/>
                    <a:pt x="1447" y="43"/>
                    <a:pt x="1447" y="43"/>
                  </a:cubicBezTo>
                  <a:cubicBezTo>
                    <a:pt x="1448" y="25"/>
                    <a:pt x="1434" y="11"/>
                    <a:pt x="1417" y="10"/>
                  </a:cubicBezTo>
                  <a:cubicBezTo>
                    <a:pt x="1315" y="5"/>
                    <a:pt x="1315" y="5"/>
                    <a:pt x="1315" y="5"/>
                  </a:cubicBezTo>
                  <a:cubicBezTo>
                    <a:pt x="1298" y="4"/>
                    <a:pt x="1283" y="17"/>
                    <a:pt x="1282" y="35"/>
                  </a:cubicBezTo>
                  <a:close/>
                  <a:moveTo>
                    <a:pt x="1432" y="128"/>
                  </a:moveTo>
                  <a:cubicBezTo>
                    <a:pt x="1442" y="142"/>
                    <a:pt x="1461" y="146"/>
                    <a:pt x="1476" y="137"/>
                  </a:cubicBezTo>
                  <a:cubicBezTo>
                    <a:pt x="1561" y="80"/>
                    <a:pt x="1561" y="80"/>
                    <a:pt x="1561" y="80"/>
                  </a:cubicBezTo>
                  <a:cubicBezTo>
                    <a:pt x="1575" y="71"/>
                    <a:pt x="1579" y="51"/>
                    <a:pt x="1570" y="37"/>
                  </a:cubicBezTo>
                  <a:cubicBezTo>
                    <a:pt x="1570" y="37"/>
                    <a:pt x="1570" y="37"/>
                    <a:pt x="1570" y="37"/>
                  </a:cubicBezTo>
                  <a:cubicBezTo>
                    <a:pt x="1560" y="22"/>
                    <a:pt x="1541" y="18"/>
                    <a:pt x="1526" y="28"/>
                  </a:cubicBezTo>
                  <a:cubicBezTo>
                    <a:pt x="1441" y="84"/>
                    <a:pt x="1441" y="84"/>
                    <a:pt x="1441" y="84"/>
                  </a:cubicBezTo>
                  <a:cubicBezTo>
                    <a:pt x="1427" y="94"/>
                    <a:pt x="1423" y="114"/>
                    <a:pt x="1432" y="12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5" name="Freeform 9"/>
            <p:cNvSpPr>
              <a:spLocks noEditPoints="1"/>
            </p:cNvSpPr>
            <p:nvPr/>
          </p:nvSpPr>
          <p:spPr bwMode="auto">
            <a:xfrm>
              <a:off x="579" y="-924"/>
              <a:ext cx="379" cy="1200"/>
            </a:xfrm>
            <a:custGeom>
              <a:avLst/>
              <a:gdLst>
                <a:gd name="T0" fmla="*/ 1081 w 1135"/>
                <a:gd name="T1" fmla="*/ 3221 h 3595"/>
                <a:gd name="T2" fmla="*/ 1006 w 1135"/>
                <a:gd name="T3" fmla="*/ 3197 h 3595"/>
                <a:gd name="T4" fmla="*/ 552 w 1135"/>
                <a:gd name="T5" fmla="*/ 3525 h 3595"/>
                <a:gd name="T6" fmla="*/ 552 w 1135"/>
                <a:gd name="T7" fmla="*/ 0 h 3595"/>
                <a:gd name="T8" fmla="*/ 525 w 1135"/>
                <a:gd name="T9" fmla="*/ 0 h 3595"/>
                <a:gd name="T10" fmla="*/ 530 w 1135"/>
                <a:gd name="T11" fmla="*/ 3516 h 3595"/>
                <a:gd name="T12" fmla="*/ 182 w 1135"/>
                <a:gd name="T13" fmla="*/ 3107 h 3595"/>
                <a:gd name="T14" fmla="*/ 82 w 1135"/>
                <a:gd name="T15" fmla="*/ 3138 h 3595"/>
                <a:gd name="T16" fmla="*/ 5 w 1135"/>
                <a:gd name="T17" fmla="*/ 3263 h 3595"/>
                <a:gd name="T18" fmla="*/ 518 w 1135"/>
                <a:gd name="T19" fmla="*/ 3557 h 3595"/>
                <a:gd name="T20" fmla="*/ 568 w 1135"/>
                <a:gd name="T21" fmla="*/ 3570 h 3595"/>
                <a:gd name="T22" fmla="*/ 1113 w 1135"/>
                <a:gd name="T23" fmla="*/ 3374 h 3595"/>
                <a:gd name="T24" fmla="*/ 1081 w 1135"/>
                <a:gd name="T25" fmla="*/ 3221 h 3595"/>
                <a:gd name="T26" fmla="*/ 15 w 1135"/>
                <a:gd name="T27" fmla="*/ 3249 h 3595"/>
                <a:gd name="T28" fmla="*/ 85 w 1135"/>
                <a:gd name="T29" fmla="*/ 3140 h 3595"/>
                <a:gd name="T30" fmla="*/ 177 w 1135"/>
                <a:gd name="T31" fmla="*/ 3111 h 3595"/>
                <a:gd name="T32" fmla="*/ 532 w 1135"/>
                <a:gd name="T33" fmla="*/ 3540 h 3595"/>
                <a:gd name="T34" fmla="*/ 15 w 1135"/>
                <a:gd name="T35" fmla="*/ 3249 h 3595"/>
                <a:gd name="T36" fmla="*/ 1106 w 1135"/>
                <a:gd name="T37" fmla="*/ 3359 h 3595"/>
                <a:gd name="T38" fmla="*/ 551 w 1135"/>
                <a:gd name="T39" fmla="*/ 3543 h 3595"/>
                <a:gd name="T40" fmla="*/ 1004 w 1135"/>
                <a:gd name="T41" fmla="*/ 3200 h 3595"/>
                <a:gd name="T42" fmla="*/ 1077 w 1135"/>
                <a:gd name="T43" fmla="*/ 3221 h 3595"/>
                <a:gd name="T44" fmla="*/ 1106 w 1135"/>
                <a:gd name="T45" fmla="*/ 3359 h 3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3595">
                  <a:moveTo>
                    <a:pt x="1081" y="3221"/>
                  </a:moveTo>
                  <a:cubicBezTo>
                    <a:pt x="1062" y="3203"/>
                    <a:pt x="1031" y="3199"/>
                    <a:pt x="1006" y="3197"/>
                  </a:cubicBezTo>
                  <a:cubicBezTo>
                    <a:pt x="867" y="3185"/>
                    <a:pt x="601" y="3449"/>
                    <a:pt x="552" y="3525"/>
                  </a:cubicBezTo>
                  <a:cubicBezTo>
                    <a:pt x="552" y="0"/>
                    <a:pt x="552" y="0"/>
                    <a:pt x="552" y="0"/>
                  </a:cubicBezTo>
                  <a:cubicBezTo>
                    <a:pt x="525" y="0"/>
                    <a:pt x="525" y="0"/>
                    <a:pt x="525" y="0"/>
                  </a:cubicBezTo>
                  <a:cubicBezTo>
                    <a:pt x="530" y="3516"/>
                    <a:pt x="530" y="3516"/>
                    <a:pt x="530" y="3516"/>
                  </a:cubicBezTo>
                  <a:cubicBezTo>
                    <a:pt x="468" y="3390"/>
                    <a:pt x="395" y="3107"/>
                    <a:pt x="182" y="3107"/>
                  </a:cubicBezTo>
                  <a:cubicBezTo>
                    <a:pt x="147" y="3107"/>
                    <a:pt x="113" y="3118"/>
                    <a:pt x="82" y="3138"/>
                  </a:cubicBezTo>
                  <a:cubicBezTo>
                    <a:pt x="26" y="3176"/>
                    <a:pt x="0" y="3218"/>
                    <a:pt x="5" y="3263"/>
                  </a:cubicBezTo>
                  <a:cubicBezTo>
                    <a:pt x="22" y="3406"/>
                    <a:pt x="318" y="3507"/>
                    <a:pt x="518" y="3557"/>
                  </a:cubicBezTo>
                  <a:cubicBezTo>
                    <a:pt x="516" y="3558"/>
                    <a:pt x="545" y="3565"/>
                    <a:pt x="568" y="3570"/>
                  </a:cubicBezTo>
                  <a:cubicBezTo>
                    <a:pt x="799" y="3595"/>
                    <a:pt x="1080" y="3458"/>
                    <a:pt x="1113" y="3374"/>
                  </a:cubicBezTo>
                  <a:cubicBezTo>
                    <a:pt x="1135" y="3318"/>
                    <a:pt x="1124" y="3261"/>
                    <a:pt x="1081" y="3221"/>
                  </a:cubicBezTo>
                  <a:close/>
                  <a:moveTo>
                    <a:pt x="15" y="3249"/>
                  </a:moveTo>
                  <a:cubicBezTo>
                    <a:pt x="10" y="3211"/>
                    <a:pt x="34" y="3174"/>
                    <a:pt x="85" y="3140"/>
                  </a:cubicBezTo>
                  <a:cubicBezTo>
                    <a:pt x="114" y="3121"/>
                    <a:pt x="145" y="3111"/>
                    <a:pt x="177" y="3111"/>
                  </a:cubicBezTo>
                  <a:cubicBezTo>
                    <a:pt x="393" y="3111"/>
                    <a:pt x="482" y="3438"/>
                    <a:pt x="532" y="3540"/>
                  </a:cubicBezTo>
                  <a:cubicBezTo>
                    <a:pt x="431" y="3530"/>
                    <a:pt x="33" y="3407"/>
                    <a:pt x="15" y="3249"/>
                  </a:cubicBezTo>
                  <a:close/>
                  <a:moveTo>
                    <a:pt x="1106" y="3359"/>
                  </a:moveTo>
                  <a:cubicBezTo>
                    <a:pt x="1073" y="3444"/>
                    <a:pt x="790" y="3581"/>
                    <a:pt x="551" y="3543"/>
                  </a:cubicBezTo>
                  <a:cubicBezTo>
                    <a:pt x="594" y="3476"/>
                    <a:pt x="868" y="3190"/>
                    <a:pt x="1004" y="3200"/>
                  </a:cubicBezTo>
                  <a:cubicBezTo>
                    <a:pt x="1026" y="3202"/>
                    <a:pt x="1060" y="3205"/>
                    <a:pt x="1077" y="3221"/>
                  </a:cubicBezTo>
                  <a:cubicBezTo>
                    <a:pt x="1116" y="3258"/>
                    <a:pt x="1127" y="3307"/>
                    <a:pt x="1106" y="335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236" name="cloud1"/>
          <p:cNvGrpSpPr>
            <a:grpSpLocks noChangeAspect="1"/>
          </p:cNvGrpSpPr>
          <p:nvPr/>
        </p:nvGrpSpPr>
        <p:grpSpPr bwMode="auto">
          <a:xfrm>
            <a:off x="1023870" y="-3338462"/>
            <a:ext cx="2068399" cy="5418847"/>
            <a:chOff x="864" y="-1308"/>
            <a:chExt cx="1160" cy="3039"/>
          </a:xfrm>
        </p:grpSpPr>
        <p:sp>
          <p:nvSpPr>
            <p:cNvPr id="237" name="AutoShape 12"/>
            <p:cNvSpPr>
              <a:spLocks noChangeAspect="1" noChangeArrowheads="1" noTextEdit="1"/>
            </p:cNvSpPr>
            <p:nvPr/>
          </p:nvSpPr>
          <p:spPr bwMode="auto">
            <a:xfrm>
              <a:off x="864" y="-1308"/>
              <a:ext cx="1160" cy="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38" name="Freeform 14"/>
            <p:cNvSpPr/>
            <p:nvPr/>
          </p:nvSpPr>
          <p:spPr bwMode="auto">
            <a:xfrm>
              <a:off x="781" y="784"/>
              <a:ext cx="1292" cy="1025"/>
            </a:xfrm>
            <a:custGeom>
              <a:avLst/>
              <a:gdLst>
                <a:gd name="T0" fmla="*/ 1284 w 2800"/>
                <a:gd name="T1" fmla="*/ 352 h 2224"/>
                <a:gd name="T2" fmla="*/ 1982 w 2800"/>
                <a:gd name="T3" fmla="*/ 418 h 2224"/>
                <a:gd name="T4" fmla="*/ 2592 w 2800"/>
                <a:gd name="T5" fmla="*/ 604 h 2224"/>
                <a:gd name="T6" fmla="*/ 2522 w 2800"/>
                <a:gd name="T7" fmla="*/ 1198 h 2224"/>
                <a:gd name="T8" fmla="*/ 1922 w 2800"/>
                <a:gd name="T9" fmla="*/ 1678 h 2224"/>
                <a:gd name="T10" fmla="*/ 834 w 2800"/>
                <a:gd name="T11" fmla="*/ 1719 h 2224"/>
                <a:gd name="T12" fmla="*/ 308 w 2800"/>
                <a:gd name="T13" fmla="*/ 1204 h 2224"/>
                <a:gd name="T14" fmla="*/ 692 w 2800"/>
                <a:gd name="T15" fmla="*/ 520 h 2224"/>
                <a:gd name="T16" fmla="*/ 1284 w 2800"/>
                <a:gd name="T17" fmla="*/ 352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0" h="2224">
                  <a:moveTo>
                    <a:pt x="1284" y="352"/>
                  </a:moveTo>
                  <a:cubicBezTo>
                    <a:pt x="1388" y="76"/>
                    <a:pt x="1872" y="88"/>
                    <a:pt x="1982" y="418"/>
                  </a:cubicBezTo>
                  <a:cubicBezTo>
                    <a:pt x="2110" y="128"/>
                    <a:pt x="2506" y="386"/>
                    <a:pt x="2592" y="604"/>
                  </a:cubicBezTo>
                  <a:cubicBezTo>
                    <a:pt x="2677" y="822"/>
                    <a:pt x="2800" y="1077"/>
                    <a:pt x="2522" y="1198"/>
                  </a:cubicBezTo>
                  <a:cubicBezTo>
                    <a:pt x="2582" y="1694"/>
                    <a:pt x="2401" y="1807"/>
                    <a:pt x="1922" y="1678"/>
                  </a:cubicBezTo>
                  <a:cubicBezTo>
                    <a:pt x="1856" y="2116"/>
                    <a:pt x="968" y="2224"/>
                    <a:pt x="834" y="1719"/>
                  </a:cubicBezTo>
                  <a:cubicBezTo>
                    <a:pt x="560" y="1892"/>
                    <a:pt x="156" y="1466"/>
                    <a:pt x="308" y="1204"/>
                  </a:cubicBezTo>
                  <a:cubicBezTo>
                    <a:pt x="0" y="1024"/>
                    <a:pt x="305" y="253"/>
                    <a:pt x="692" y="520"/>
                  </a:cubicBezTo>
                  <a:cubicBezTo>
                    <a:pt x="674" y="263"/>
                    <a:pt x="980" y="0"/>
                    <a:pt x="1284" y="352"/>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9" name="Freeform 15"/>
            <p:cNvSpPr/>
            <p:nvPr/>
          </p:nvSpPr>
          <p:spPr bwMode="auto">
            <a:xfrm>
              <a:off x="882" y="836"/>
              <a:ext cx="1135" cy="919"/>
            </a:xfrm>
            <a:custGeom>
              <a:avLst/>
              <a:gdLst>
                <a:gd name="T0" fmla="*/ 1077 w 2460"/>
                <a:gd name="T1" fmla="*/ 419 h 1994"/>
                <a:gd name="T2" fmla="*/ 1748 w 2460"/>
                <a:gd name="T3" fmla="*/ 505 h 1994"/>
                <a:gd name="T4" fmla="*/ 2274 w 2460"/>
                <a:gd name="T5" fmla="*/ 525 h 1994"/>
                <a:gd name="T6" fmla="*/ 2141 w 2460"/>
                <a:gd name="T7" fmla="*/ 1050 h 1994"/>
                <a:gd name="T8" fmla="*/ 1635 w 2460"/>
                <a:gd name="T9" fmla="*/ 1449 h 1994"/>
                <a:gd name="T10" fmla="*/ 685 w 2460"/>
                <a:gd name="T11" fmla="*/ 1442 h 1994"/>
                <a:gd name="T12" fmla="*/ 239 w 2460"/>
                <a:gd name="T13" fmla="*/ 1103 h 1994"/>
                <a:gd name="T14" fmla="*/ 545 w 2460"/>
                <a:gd name="T15" fmla="*/ 571 h 1994"/>
                <a:gd name="T16" fmla="*/ 1077 w 2460"/>
                <a:gd name="T17" fmla="*/ 419 h 1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0" h="1994">
                  <a:moveTo>
                    <a:pt x="1077" y="419"/>
                  </a:moveTo>
                  <a:cubicBezTo>
                    <a:pt x="1157" y="153"/>
                    <a:pt x="1622" y="53"/>
                    <a:pt x="1748" y="505"/>
                  </a:cubicBezTo>
                  <a:cubicBezTo>
                    <a:pt x="1848" y="279"/>
                    <a:pt x="2054" y="113"/>
                    <a:pt x="2274" y="525"/>
                  </a:cubicBezTo>
                  <a:cubicBezTo>
                    <a:pt x="2274" y="525"/>
                    <a:pt x="2460" y="944"/>
                    <a:pt x="2141" y="1050"/>
                  </a:cubicBezTo>
                  <a:cubicBezTo>
                    <a:pt x="2187" y="1436"/>
                    <a:pt x="2008" y="1549"/>
                    <a:pt x="1635" y="1449"/>
                  </a:cubicBezTo>
                  <a:cubicBezTo>
                    <a:pt x="1582" y="1834"/>
                    <a:pt x="818" y="1994"/>
                    <a:pt x="685" y="1442"/>
                  </a:cubicBezTo>
                  <a:cubicBezTo>
                    <a:pt x="399" y="1628"/>
                    <a:pt x="60" y="1323"/>
                    <a:pt x="239" y="1103"/>
                  </a:cubicBezTo>
                  <a:cubicBezTo>
                    <a:pt x="0" y="964"/>
                    <a:pt x="126" y="259"/>
                    <a:pt x="545" y="571"/>
                  </a:cubicBezTo>
                  <a:cubicBezTo>
                    <a:pt x="532" y="372"/>
                    <a:pt x="751" y="0"/>
                    <a:pt x="1077" y="419"/>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0" name="Freeform 16"/>
            <p:cNvSpPr>
              <a:spLocks noEditPoints="1"/>
            </p:cNvSpPr>
            <p:nvPr/>
          </p:nvSpPr>
          <p:spPr bwMode="auto">
            <a:xfrm>
              <a:off x="889" y="883"/>
              <a:ext cx="1118" cy="826"/>
            </a:xfrm>
            <a:custGeom>
              <a:avLst/>
              <a:gdLst>
                <a:gd name="T0" fmla="*/ 2304 w 2423"/>
                <a:gd name="T1" fmla="*/ 426 h 1793"/>
                <a:gd name="T2" fmla="*/ 2320 w 2423"/>
                <a:gd name="T3" fmla="*/ 497 h 1793"/>
                <a:gd name="T4" fmla="*/ 2365 w 2423"/>
                <a:gd name="T5" fmla="*/ 479 h 1793"/>
                <a:gd name="T6" fmla="*/ 2379 w 2423"/>
                <a:gd name="T7" fmla="*/ 782 h 1793"/>
                <a:gd name="T8" fmla="*/ 2359 w 2423"/>
                <a:gd name="T9" fmla="*/ 837 h 1793"/>
                <a:gd name="T10" fmla="*/ 2307 w 2423"/>
                <a:gd name="T11" fmla="*/ 930 h 1793"/>
                <a:gd name="T12" fmla="*/ 2192 w 2423"/>
                <a:gd name="T13" fmla="*/ 1090 h 1793"/>
                <a:gd name="T14" fmla="*/ 2203 w 2423"/>
                <a:gd name="T15" fmla="*/ 984 h 1793"/>
                <a:gd name="T16" fmla="*/ 2182 w 2423"/>
                <a:gd name="T17" fmla="*/ 1301 h 1793"/>
                <a:gd name="T18" fmla="*/ 2129 w 2423"/>
                <a:gd name="T19" fmla="*/ 1356 h 1793"/>
                <a:gd name="T20" fmla="*/ 2159 w 2423"/>
                <a:gd name="T21" fmla="*/ 1394 h 1793"/>
                <a:gd name="T22" fmla="*/ 1854 w 2423"/>
                <a:gd name="T23" fmla="*/ 1439 h 1793"/>
                <a:gd name="T24" fmla="*/ 1790 w 2423"/>
                <a:gd name="T25" fmla="*/ 1427 h 1793"/>
                <a:gd name="T26" fmla="*/ 1685 w 2423"/>
                <a:gd name="T27" fmla="*/ 1446 h 1793"/>
                <a:gd name="T28" fmla="*/ 1554 w 2423"/>
                <a:gd name="T29" fmla="*/ 1568 h 1793"/>
                <a:gd name="T30" fmla="*/ 1627 w 2423"/>
                <a:gd name="T31" fmla="*/ 1491 h 1793"/>
                <a:gd name="T32" fmla="*/ 1396 w 2423"/>
                <a:gd name="T33" fmla="*/ 1717 h 1793"/>
                <a:gd name="T34" fmla="*/ 1296 w 2423"/>
                <a:gd name="T35" fmla="*/ 1722 h 1793"/>
                <a:gd name="T36" fmla="*/ 1302 w 2423"/>
                <a:gd name="T37" fmla="*/ 1771 h 1793"/>
                <a:gd name="T38" fmla="*/ 977 w 2423"/>
                <a:gd name="T39" fmla="*/ 1748 h 1793"/>
                <a:gd name="T40" fmla="*/ 902 w 2423"/>
                <a:gd name="T41" fmla="*/ 1724 h 1793"/>
                <a:gd name="T42" fmla="*/ 797 w 2423"/>
                <a:gd name="T43" fmla="*/ 1704 h 1793"/>
                <a:gd name="T44" fmla="*/ 705 w 2423"/>
                <a:gd name="T45" fmla="*/ 1523 h 1793"/>
                <a:gd name="T46" fmla="*/ 738 w 2423"/>
                <a:gd name="T47" fmla="*/ 1625 h 1793"/>
                <a:gd name="T48" fmla="*/ 521 w 2423"/>
                <a:gd name="T49" fmla="*/ 1465 h 1793"/>
                <a:gd name="T50" fmla="*/ 433 w 2423"/>
                <a:gd name="T51" fmla="*/ 1432 h 1793"/>
                <a:gd name="T52" fmla="*/ 425 w 2423"/>
                <a:gd name="T53" fmla="*/ 1480 h 1793"/>
                <a:gd name="T54" fmla="*/ 156 w 2423"/>
                <a:gd name="T55" fmla="*/ 1305 h 1793"/>
                <a:gd name="T56" fmla="*/ 127 w 2423"/>
                <a:gd name="T57" fmla="*/ 1212 h 1793"/>
                <a:gd name="T58" fmla="*/ 92 w 2423"/>
                <a:gd name="T59" fmla="*/ 1112 h 1793"/>
                <a:gd name="T60" fmla="*/ 109 w 2423"/>
                <a:gd name="T61" fmla="*/ 913 h 1793"/>
                <a:gd name="T62" fmla="*/ 156 w 2423"/>
                <a:gd name="T63" fmla="*/ 1009 h 1793"/>
                <a:gd name="T64" fmla="*/ 23 w 2423"/>
                <a:gd name="T65" fmla="*/ 690 h 1793"/>
                <a:gd name="T66" fmla="*/ 70 w 2423"/>
                <a:gd name="T67" fmla="*/ 599 h 1793"/>
                <a:gd name="T68" fmla="*/ 24 w 2423"/>
                <a:gd name="T69" fmla="*/ 584 h 1793"/>
                <a:gd name="T70" fmla="*/ 213 w 2423"/>
                <a:gd name="T71" fmla="*/ 340 h 1793"/>
                <a:gd name="T72" fmla="*/ 273 w 2423"/>
                <a:gd name="T73" fmla="*/ 321 h 1793"/>
                <a:gd name="T74" fmla="*/ 378 w 2423"/>
                <a:gd name="T75" fmla="*/ 303 h 1793"/>
                <a:gd name="T76" fmla="*/ 530 w 2423"/>
                <a:gd name="T77" fmla="*/ 303 h 1793"/>
                <a:gd name="T78" fmla="*/ 488 w 2423"/>
                <a:gd name="T79" fmla="*/ 401 h 1793"/>
                <a:gd name="T80" fmla="*/ 583 w 2423"/>
                <a:gd name="T81" fmla="*/ 103 h 1793"/>
                <a:gd name="T82" fmla="*/ 664 w 2423"/>
                <a:gd name="T83" fmla="*/ 80 h 1793"/>
                <a:gd name="T84" fmla="*/ 652 w 2423"/>
                <a:gd name="T85" fmla="*/ 33 h 1793"/>
                <a:gd name="T86" fmla="*/ 923 w 2423"/>
                <a:gd name="T87" fmla="*/ 118 h 1793"/>
                <a:gd name="T88" fmla="*/ 972 w 2423"/>
                <a:gd name="T89" fmla="*/ 160 h 1793"/>
                <a:gd name="T90" fmla="*/ 1071 w 2423"/>
                <a:gd name="T91" fmla="*/ 200 h 1793"/>
                <a:gd name="T92" fmla="*/ 1185 w 2423"/>
                <a:gd name="T93" fmla="*/ 92 h 1793"/>
                <a:gd name="T94" fmla="*/ 1092 w 2423"/>
                <a:gd name="T95" fmla="*/ 144 h 1793"/>
                <a:gd name="T96" fmla="*/ 1409 w 2423"/>
                <a:gd name="T97" fmla="*/ 29 h 1793"/>
                <a:gd name="T98" fmla="*/ 1495 w 2423"/>
                <a:gd name="T99" fmla="*/ 56 h 1793"/>
                <a:gd name="T100" fmla="*/ 1520 w 2423"/>
                <a:gd name="T101" fmla="*/ 14 h 1793"/>
                <a:gd name="T102" fmla="*/ 1713 w 2423"/>
                <a:gd name="T103" fmla="*/ 230 h 1793"/>
                <a:gd name="T104" fmla="*/ 1782 w 2423"/>
                <a:gd name="T105" fmla="*/ 218 h 1793"/>
                <a:gd name="T106" fmla="*/ 1844 w 2423"/>
                <a:gd name="T107" fmla="*/ 131 h 1793"/>
                <a:gd name="T108" fmla="*/ 2035 w 2423"/>
                <a:gd name="T109" fmla="*/ 156 h 1793"/>
                <a:gd name="T110" fmla="*/ 1938 w 2423"/>
                <a:gd name="T111" fmla="*/ 113 h 1793"/>
                <a:gd name="T112" fmla="*/ 2215 w 2423"/>
                <a:gd name="T113" fmla="*/ 26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23" h="1793">
                  <a:moveTo>
                    <a:pt x="2257" y="306"/>
                  </a:moveTo>
                  <a:cubicBezTo>
                    <a:pt x="2270" y="301"/>
                    <a:pt x="2284" y="308"/>
                    <a:pt x="2289" y="320"/>
                  </a:cubicBezTo>
                  <a:cubicBezTo>
                    <a:pt x="2318" y="394"/>
                    <a:pt x="2318" y="394"/>
                    <a:pt x="2318" y="394"/>
                  </a:cubicBezTo>
                  <a:cubicBezTo>
                    <a:pt x="2323" y="407"/>
                    <a:pt x="2317" y="421"/>
                    <a:pt x="2304" y="426"/>
                  </a:cubicBezTo>
                  <a:cubicBezTo>
                    <a:pt x="2304" y="426"/>
                    <a:pt x="2304" y="426"/>
                    <a:pt x="2304" y="426"/>
                  </a:cubicBezTo>
                  <a:cubicBezTo>
                    <a:pt x="2292" y="431"/>
                    <a:pt x="2277" y="424"/>
                    <a:pt x="2273" y="412"/>
                  </a:cubicBezTo>
                  <a:cubicBezTo>
                    <a:pt x="2243" y="338"/>
                    <a:pt x="2243" y="338"/>
                    <a:pt x="2243" y="338"/>
                  </a:cubicBezTo>
                  <a:cubicBezTo>
                    <a:pt x="2239" y="325"/>
                    <a:pt x="2245" y="311"/>
                    <a:pt x="2257" y="306"/>
                  </a:cubicBezTo>
                  <a:close/>
                  <a:moveTo>
                    <a:pt x="2334" y="465"/>
                  </a:moveTo>
                  <a:cubicBezTo>
                    <a:pt x="2321" y="470"/>
                    <a:pt x="2315" y="485"/>
                    <a:pt x="2320" y="497"/>
                  </a:cubicBezTo>
                  <a:cubicBezTo>
                    <a:pt x="2349" y="571"/>
                    <a:pt x="2349" y="571"/>
                    <a:pt x="2349" y="571"/>
                  </a:cubicBezTo>
                  <a:cubicBezTo>
                    <a:pt x="2354" y="583"/>
                    <a:pt x="2368" y="590"/>
                    <a:pt x="2381" y="585"/>
                  </a:cubicBezTo>
                  <a:cubicBezTo>
                    <a:pt x="2381" y="585"/>
                    <a:pt x="2381" y="585"/>
                    <a:pt x="2381" y="585"/>
                  </a:cubicBezTo>
                  <a:cubicBezTo>
                    <a:pt x="2393" y="580"/>
                    <a:pt x="2399" y="565"/>
                    <a:pt x="2394" y="553"/>
                  </a:cubicBezTo>
                  <a:cubicBezTo>
                    <a:pt x="2365" y="479"/>
                    <a:pt x="2365" y="479"/>
                    <a:pt x="2365" y="479"/>
                  </a:cubicBezTo>
                  <a:cubicBezTo>
                    <a:pt x="2360" y="467"/>
                    <a:pt x="2346" y="461"/>
                    <a:pt x="2334" y="465"/>
                  </a:cubicBezTo>
                  <a:close/>
                  <a:moveTo>
                    <a:pt x="2401" y="656"/>
                  </a:moveTo>
                  <a:cubicBezTo>
                    <a:pt x="2388" y="654"/>
                    <a:pt x="2375" y="663"/>
                    <a:pt x="2373" y="676"/>
                  </a:cubicBezTo>
                  <a:cubicBezTo>
                    <a:pt x="2359" y="754"/>
                    <a:pt x="2359" y="754"/>
                    <a:pt x="2359" y="754"/>
                  </a:cubicBezTo>
                  <a:cubicBezTo>
                    <a:pt x="2357" y="767"/>
                    <a:pt x="2365" y="780"/>
                    <a:pt x="2379" y="782"/>
                  </a:cubicBezTo>
                  <a:cubicBezTo>
                    <a:pt x="2379" y="782"/>
                    <a:pt x="2379" y="782"/>
                    <a:pt x="2379" y="782"/>
                  </a:cubicBezTo>
                  <a:cubicBezTo>
                    <a:pt x="2392" y="785"/>
                    <a:pt x="2405" y="776"/>
                    <a:pt x="2407" y="763"/>
                  </a:cubicBezTo>
                  <a:cubicBezTo>
                    <a:pt x="2421" y="685"/>
                    <a:pt x="2421" y="685"/>
                    <a:pt x="2421" y="685"/>
                  </a:cubicBezTo>
                  <a:cubicBezTo>
                    <a:pt x="2423" y="671"/>
                    <a:pt x="2415" y="659"/>
                    <a:pt x="2401" y="656"/>
                  </a:cubicBezTo>
                  <a:close/>
                  <a:moveTo>
                    <a:pt x="2359" y="837"/>
                  </a:moveTo>
                  <a:cubicBezTo>
                    <a:pt x="2349" y="828"/>
                    <a:pt x="2333" y="829"/>
                    <a:pt x="2324" y="839"/>
                  </a:cubicBezTo>
                  <a:cubicBezTo>
                    <a:pt x="2271" y="898"/>
                    <a:pt x="2271" y="898"/>
                    <a:pt x="2271" y="898"/>
                  </a:cubicBezTo>
                  <a:cubicBezTo>
                    <a:pt x="2262" y="907"/>
                    <a:pt x="2262" y="923"/>
                    <a:pt x="2272" y="932"/>
                  </a:cubicBezTo>
                  <a:cubicBezTo>
                    <a:pt x="2272" y="932"/>
                    <a:pt x="2272" y="932"/>
                    <a:pt x="2272" y="932"/>
                  </a:cubicBezTo>
                  <a:cubicBezTo>
                    <a:pt x="2282" y="941"/>
                    <a:pt x="2298" y="940"/>
                    <a:pt x="2307" y="930"/>
                  </a:cubicBezTo>
                  <a:cubicBezTo>
                    <a:pt x="2360" y="872"/>
                    <a:pt x="2360" y="872"/>
                    <a:pt x="2360" y="872"/>
                  </a:cubicBezTo>
                  <a:cubicBezTo>
                    <a:pt x="2369" y="862"/>
                    <a:pt x="2368" y="846"/>
                    <a:pt x="2359" y="837"/>
                  </a:cubicBezTo>
                  <a:close/>
                  <a:moveTo>
                    <a:pt x="2203" y="984"/>
                  </a:moveTo>
                  <a:cubicBezTo>
                    <a:pt x="2190" y="985"/>
                    <a:pt x="2181" y="998"/>
                    <a:pt x="2182" y="1011"/>
                  </a:cubicBezTo>
                  <a:cubicBezTo>
                    <a:pt x="2192" y="1090"/>
                    <a:pt x="2192" y="1090"/>
                    <a:pt x="2192" y="1090"/>
                  </a:cubicBezTo>
                  <a:cubicBezTo>
                    <a:pt x="2194" y="1103"/>
                    <a:pt x="2206" y="1113"/>
                    <a:pt x="2219" y="1111"/>
                  </a:cubicBezTo>
                  <a:cubicBezTo>
                    <a:pt x="2219" y="1111"/>
                    <a:pt x="2219" y="1111"/>
                    <a:pt x="2219" y="1111"/>
                  </a:cubicBezTo>
                  <a:cubicBezTo>
                    <a:pt x="2233" y="1109"/>
                    <a:pt x="2242" y="1097"/>
                    <a:pt x="2240" y="1084"/>
                  </a:cubicBezTo>
                  <a:cubicBezTo>
                    <a:pt x="2231" y="1005"/>
                    <a:pt x="2231" y="1005"/>
                    <a:pt x="2231" y="1005"/>
                  </a:cubicBezTo>
                  <a:cubicBezTo>
                    <a:pt x="2229" y="992"/>
                    <a:pt x="2217" y="982"/>
                    <a:pt x="2203" y="984"/>
                  </a:cubicBezTo>
                  <a:close/>
                  <a:moveTo>
                    <a:pt x="2219" y="1178"/>
                  </a:moveTo>
                  <a:cubicBezTo>
                    <a:pt x="2206" y="1174"/>
                    <a:pt x="2193" y="1181"/>
                    <a:pt x="2189" y="1194"/>
                  </a:cubicBezTo>
                  <a:cubicBezTo>
                    <a:pt x="2166" y="1270"/>
                    <a:pt x="2166" y="1270"/>
                    <a:pt x="2166" y="1270"/>
                  </a:cubicBezTo>
                  <a:cubicBezTo>
                    <a:pt x="2162" y="1283"/>
                    <a:pt x="2169" y="1297"/>
                    <a:pt x="2182" y="1301"/>
                  </a:cubicBezTo>
                  <a:cubicBezTo>
                    <a:pt x="2182" y="1301"/>
                    <a:pt x="2182" y="1301"/>
                    <a:pt x="2182" y="1301"/>
                  </a:cubicBezTo>
                  <a:cubicBezTo>
                    <a:pt x="2195" y="1305"/>
                    <a:pt x="2209" y="1297"/>
                    <a:pt x="2213" y="1284"/>
                  </a:cubicBezTo>
                  <a:cubicBezTo>
                    <a:pt x="2235" y="1208"/>
                    <a:pt x="2235" y="1208"/>
                    <a:pt x="2235" y="1208"/>
                  </a:cubicBezTo>
                  <a:cubicBezTo>
                    <a:pt x="2239" y="1195"/>
                    <a:pt x="2232" y="1182"/>
                    <a:pt x="2219" y="1178"/>
                  </a:cubicBezTo>
                  <a:close/>
                  <a:moveTo>
                    <a:pt x="2163" y="1360"/>
                  </a:moveTo>
                  <a:cubicBezTo>
                    <a:pt x="2155" y="1349"/>
                    <a:pt x="2139" y="1347"/>
                    <a:pt x="2129" y="1356"/>
                  </a:cubicBezTo>
                  <a:cubicBezTo>
                    <a:pt x="2066" y="1405"/>
                    <a:pt x="2066" y="1405"/>
                    <a:pt x="2066" y="1405"/>
                  </a:cubicBezTo>
                  <a:cubicBezTo>
                    <a:pt x="2056" y="1413"/>
                    <a:pt x="2054" y="1428"/>
                    <a:pt x="2062" y="1439"/>
                  </a:cubicBezTo>
                  <a:cubicBezTo>
                    <a:pt x="2062" y="1439"/>
                    <a:pt x="2062" y="1439"/>
                    <a:pt x="2062" y="1439"/>
                  </a:cubicBezTo>
                  <a:cubicBezTo>
                    <a:pt x="2071" y="1449"/>
                    <a:pt x="2086" y="1451"/>
                    <a:pt x="2096" y="1443"/>
                  </a:cubicBezTo>
                  <a:cubicBezTo>
                    <a:pt x="2159" y="1394"/>
                    <a:pt x="2159" y="1394"/>
                    <a:pt x="2159" y="1394"/>
                  </a:cubicBezTo>
                  <a:cubicBezTo>
                    <a:pt x="2170" y="1386"/>
                    <a:pt x="2171" y="1370"/>
                    <a:pt x="2163" y="1360"/>
                  </a:cubicBezTo>
                  <a:close/>
                  <a:moveTo>
                    <a:pt x="1982" y="1445"/>
                  </a:moveTo>
                  <a:cubicBezTo>
                    <a:pt x="1983" y="1432"/>
                    <a:pt x="1972" y="1420"/>
                    <a:pt x="1959" y="1420"/>
                  </a:cubicBezTo>
                  <a:cubicBezTo>
                    <a:pt x="1880" y="1416"/>
                    <a:pt x="1880" y="1416"/>
                    <a:pt x="1880" y="1416"/>
                  </a:cubicBezTo>
                  <a:cubicBezTo>
                    <a:pt x="1866" y="1415"/>
                    <a:pt x="1855" y="1425"/>
                    <a:pt x="1854" y="1439"/>
                  </a:cubicBezTo>
                  <a:cubicBezTo>
                    <a:pt x="1854" y="1439"/>
                    <a:pt x="1854" y="1439"/>
                    <a:pt x="1854" y="1439"/>
                  </a:cubicBezTo>
                  <a:cubicBezTo>
                    <a:pt x="1853" y="1452"/>
                    <a:pt x="1864" y="1464"/>
                    <a:pt x="1877" y="1464"/>
                  </a:cubicBezTo>
                  <a:cubicBezTo>
                    <a:pt x="1956" y="1468"/>
                    <a:pt x="1956" y="1468"/>
                    <a:pt x="1956" y="1468"/>
                  </a:cubicBezTo>
                  <a:cubicBezTo>
                    <a:pt x="1970" y="1469"/>
                    <a:pt x="1981" y="1459"/>
                    <a:pt x="1982" y="1445"/>
                  </a:cubicBezTo>
                  <a:close/>
                  <a:moveTo>
                    <a:pt x="1790" y="1427"/>
                  </a:moveTo>
                  <a:cubicBezTo>
                    <a:pt x="1791" y="1413"/>
                    <a:pt x="1780" y="1402"/>
                    <a:pt x="1767" y="1401"/>
                  </a:cubicBezTo>
                  <a:cubicBezTo>
                    <a:pt x="1688" y="1397"/>
                    <a:pt x="1688" y="1397"/>
                    <a:pt x="1688" y="1397"/>
                  </a:cubicBezTo>
                  <a:cubicBezTo>
                    <a:pt x="1674" y="1396"/>
                    <a:pt x="1663" y="1407"/>
                    <a:pt x="1662" y="1420"/>
                  </a:cubicBezTo>
                  <a:cubicBezTo>
                    <a:pt x="1662" y="1420"/>
                    <a:pt x="1662" y="1420"/>
                    <a:pt x="1662" y="1420"/>
                  </a:cubicBezTo>
                  <a:cubicBezTo>
                    <a:pt x="1661" y="1433"/>
                    <a:pt x="1672" y="1445"/>
                    <a:pt x="1685" y="1446"/>
                  </a:cubicBezTo>
                  <a:cubicBezTo>
                    <a:pt x="1764" y="1450"/>
                    <a:pt x="1764" y="1450"/>
                    <a:pt x="1764" y="1450"/>
                  </a:cubicBezTo>
                  <a:cubicBezTo>
                    <a:pt x="1778" y="1450"/>
                    <a:pt x="1789" y="1440"/>
                    <a:pt x="1790" y="1427"/>
                  </a:cubicBezTo>
                  <a:close/>
                  <a:moveTo>
                    <a:pt x="1627" y="1491"/>
                  </a:moveTo>
                  <a:cubicBezTo>
                    <a:pt x="1616" y="1484"/>
                    <a:pt x="1601" y="1488"/>
                    <a:pt x="1594" y="1499"/>
                  </a:cubicBezTo>
                  <a:cubicBezTo>
                    <a:pt x="1554" y="1568"/>
                    <a:pt x="1554" y="1568"/>
                    <a:pt x="1554" y="1568"/>
                  </a:cubicBezTo>
                  <a:cubicBezTo>
                    <a:pt x="1548" y="1580"/>
                    <a:pt x="1552" y="1595"/>
                    <a:pt x="1563" y="1601"/>
                  </a:cubicBezTo>
                  <a:cubicBezTo>
                    <a:pt x="1563" y="1601"/>
                    <a:pt x="1563" y="1601"/>
                    <a:pt x="1563" y="1601"/>
                  </a:cubicBezTo>
                  <a:cubicBezTo>
                    <a:pt x="1575" y="1608"/>
                    <a:pt x="1590" y="1604"/>
                    <a:pt x="1596" y="1593"/>
                  </a:cubicBezTo>
                  <a:cubicBezTo>
                    <a:pt x="1636" y="1524"/>
                    <a:pt x="1636" y="1524"/>
                    <a:pt x="1636" y="1524"/>
                  </a:cubicBezTo>
                  <a:cubicBezTo>
                    <a:pt x="1643" y="1512"/>
                    <a:pt x="1639" y="1497"/>
                    <a:pt x="1627" y="1491"/>
                  </a:cubicBezTo>
                  <a:close/>
                  <a:moveTo>
                    <a:pt x="1507" y="1653"/>
                  </a:moveTo>
                  <a:cubicBezTo>
                    <a:pt x="1500" y="1641"/>
                    <a:pt x="1485" y="1637"/>
                    <a:pt x="1474" y="1644"/>
                  </a:cubicBezTo>
                  <a:cubicBezTo>
                    <a:pt x="1405" y="1683"/>
                    <a:pt x="1405" y="1683"/>
                    <a:pt x="1405" y="1683"/>
                  </a:cubicBezTo>
                  <a:cubicBezTo>
                    <a:pt x="1393" y="1690"/>
                    <a:pt x="1389" y="1705"/>
                    <a:pt x="1396" y="1717"/>
                  </a:cubicBezTo>
                  <a:cubicBezTo>
                    <a:pt x="1396" y="1717"/>
                    <a:pt x="1396" y="1717"/>
                    <a:pt x="1396" y="1717"/>
                  </a:cubicBezTo>
                  <a:cubicBezTo>
                    <a:pt x="1403" y="1728"/>
                    <a:pt x="1417" y="1732"/>
                    <a:pt x="1429" y="1726"/>
                  </a:cubicBezTo>
                  <a:cubicBezTo>
                    <a:pt x="1498" y="1686"/>
                    <a:pt x="1498" y="1686"/>
                    <a:pt x="1498" y="1686"/>
                  </a:cubicBezTo>
                  <a:cubicBezTo>
                    <a:pt x="1510" y="1679"/>
                    <a:pt x="1514" y="1664"/>
                    <a:pt x="1507" y="1653"/>
                  </a:cubicBezTo>
                  <a:close/>
                  <a:moveTo>
                    <a:pt x="1323" y="1743"/>
                  </a:moveTo>
                  <a:cubicBezTo>
                    <a:pt x="1321" y="1730"/>
                    <a:pt x="1309" y="1721"/>
                    <a:pt x="1296" y="1722"/>
                  </a:cubicBezTo>
                  <a:cubicBezTo>
                    <a:pt x="1217" y="1732"/>
                    <a:pt x="1217" y="1732"/>
                    <a:pt x="1217" y="1732"/>
                  </a:cubicBezTo>
                  <a:cubicBezTo>
                    <a:pt x="1204" y="1734"/>
                    <a:pt x="1194" y="1746"/>
                    <a:pt x="1196" y="1759"/>
                  </a:cubicBezTo>
                  <a:cubicBezTo>
                    <a:pt x="1196" y="1759"/>
                    <a:pt x="1196" y="1759"/>
                    <a:pt x="1196" y="1759"/>
                  </a:cubicBezTo>
                  <a:cubicBezTo>
                    <a:pt x="1197" y="1772"/>
                    <a:pt x="1209" y="1782"/>
                    <a:pt x="1223" y="1780"/>
                  </a:cubicBezTo>
                  <a:cubicBezTo>
                    <a:pt x="1302" y="1771"/>
                    <a:pt x="1302" y="1771"/>
                    <a:pt x="1302" y="1771"/>
                  </a:cubicBezTo>
                  <a:cubicBezTo>
                    <a:pt x="1315" y="1769"/>
                    <a:pt x="1325" y="1757"/>
                    <a:pt x="1323" y="1743"/>
                  </a:cubicBezTo>
                  <a:close/>
                  <a:moveTo>
                    <a:pt x="1104" y="1770"/>
                  </a:moveTo>
                  <a:cubicBezTo>
                    <a:pt x="1106" y="1757"/>
                    <a:pt x="1097" y="1745"/>
                    <a:pt x="1084" y="1742"/>
                  </a:cubicBezTo>
                  <a:cubicBezTo>
                    <a:pt x="1006" y="1728"/>
                    <a:pt x="1006" y="1728"/>
                    <a:pt x="1006" y="1728"/>
                  </a:cubicBezTo>
                  <a:cubicBezTo>
                    <a:pt x="992" y="1726"/>
                    <a:pt x="980" y="1735"/>
                    <a:pt x="977" y="1748"/>
                  </a:cubicBezTo>
                  <a:cubicBezTo>
                    <a:pt x="977" y="1748"/>
                    <a:pt x="977" y="1748"/>
                    <a:pt x="977" y="1748"/>
                  </a:cubicBezTo>
                  <a:cubicBezTo>
                    <a:pt x="975" y="1761"/>
                    <a:pt x="984" y="1774"/>
                    <a:pt x="997" y="1776"/>
                  </a:cubicBezTo>
                  <a:cubicBezTo>
                    <a:pt x="1075" y="1790"/>
                    <a:pt x="1075" y="1790"/>
                    <a:pt x="1075" y="1790"/>
                  </a:cubicBezTo>
                  <a:cubicBezTo>
                    <a:pt x="1089" y="1793"/>
                    <a:pt x="1101" y="1784"/>
                    <a:pt x="1104" y="1770"/>
                  </a:cubicBezTo>
                  <a:close/>
                  <a:moveTo>
                    <a:pt x="902" y="1724"/>
                  </a:moveTo>
                  <a:cubicBezTo>
                    <a:pt x="907" y="1712"/>
                    <a:pt x="902" y="1698"/>
                    <a:pt x="889" y="1692"/>
                  </a:cubicBezTo>
                  <a:cubicBezTo>
                    <a:pt x="817" y="1659"/>
                    <a:pt x="817" y="1659"/>
                    <a:pt x="817" y="1659"/>
                  </a:cubicBezTo>
                  <a:cubicBezTo>
                    <a:pt x="805" y="1654"/>
                    <a:pt x="790" y="1659"/>
                    <a:pt x="785" y="1672"/>
                  </a:cubicBezTo>
                  <a:cubicBezTo>
                    <a:pt x="785" y="1672"/>
                    <a:pt x="785" y="1672"/>
                    <a:pt x="785" y="1672"/>
                  </a:cubicBezTo>
                  <a:cubicBezTo>
                    <a:pt x="779" y="1684"/>
                    <a:pt x="785" y="1698"/>
                    <a:pt x="797" y="1704"/>
                  </a:cubicBezTo>
                  <a:cubicBezTo>
                    <a:pt x="869" y="1736"/>
                    <a:pt x="869" y="1736"/>
                    <a:pt x="869" y="1736"/>
                  </a:cubicBezTo>
                  <a:cubicBezTo>
                    <a:pt x="882" y="1742"/>
                    <a:pt x="896" y="1737"/>
                    <a:pt x="902" y="1724"/>
                  </a:cubicBezTo>
                  <a:close/>
                  <a:moveTo>
                    <a:pt x="738" y="1625"/>
                  </a:moveTo>
                  <a:cubicBezTo>
                    <a:pt x="749" y="1618"/>
                    <a:pt x="753" y="1603"/>
                    <a:pt x="746" y="1591"/>
                  </a:cubicBezTo>
                  <a:cubicBezTo>
                    <a:pt x="705" y="1523"/>
                    <a:pt x="705" y="1523"/>
                    <a:pt x="705" y="1523"/>
                  </a:cubicBezTo>
                  <a:cubicBezTo>
                    <a:pt x="698" y="1512"/>
                    <a:pt x="683" y="1508"/>
                    <a:pt x="672" y="1515"/>
                  </a:cubicBezTo>
                  <a:cubicBezTo>
                    <a:pt x="672" y="1515"/>
                    <a:pt x="672" y="1515"/>
                    <a:pt x="672" y="1515"/>
                  </a:cubicBezTo>
                  <a:cubicBezTo>
                    <a:pt x="660" y="1522"/>
                    <a:pt x="656" y="1537"/>
                    <a:pt x="663" y="1548"/>
                  </a:cubicBezTo>
                  <a:cubicBezTo>
                    <a:pt x="704" y="1617"/>
                    <a:pt x="704" y="1617"/>
                    <a:pt x="704" y="1617"/>
                  </a:cubicBezTo>
                  <a:cubicBezTo>
                    <a:pt x="711" y="1628"/>
                    <a:pt x="726" y="1632"/>
                    <a:pt x="738" y="1625"/>
                  </a:cubicBezTo>
                  <a:close/>
                  <a:moveTo>
                    <a:pt x="642" y="1424"/>
                  </a:moveTo>
                  <a:cubicBezTo>
                    <a:pt x="638" y="1411"/>
                    <a:pt x="624" y="1404"/>
                    <a:pt x="611" y="1409"/>
                  </a:cubicBezTo>
                  <a:cubicBezTo>
                    <a:pt x="536" y="1435"/>
                    <a:pt x="536" y="1435"/>
                    <a:pt x="536" y="1435"/>
                  </a:cubicBezTo>
                  <a:cubicBezTo>
                    <a:pt x="524" y="1439"/>
                    <a:pt x="517" y="1453"/>
                    <a:pt x="521" y="1465"/>
                  </a:cubicBezTo>
                  <a:cubicBezTo>
                    <a:pt x="521" y="1465"/>
                    <a:pt x="521" y="1465"/>
                    <a:pt x="521" y="1465"/>
                  </a:cubicBezTo>
                  <a:cubicBezTo>
                    <a:pt x="526" y="1478"/>
                    <a:pt x="540" y="1485"/>
                    <a:pt x="552" y="1481"/>
                  </a:cubicBezTo>
                  <a:cubicBezTo>
                    <a:pt x="627" y="1455"/>
                    <a:pt x="627" y="1455"/>
                    <a:pt x="627" y="1455"/>
                  </a:cubicBezTo>
                  <a:cubicBezTo>
                    <a:pt x="640" y="1450"/>
                    <a:pt x="647" y="1437"/>
                    <a:pt x="642" y="1424"/>
                  </a:cubicBezTo>
                  <a:close/>
                  <a:moveTo>
                    <a:pt x="453" y="1460"/>
                  </a:moveTo>
                  <a:cubicBezTo>
                    <a:pt x="455" y="1447"/>
                    <a:pt x="446" y="1434"/>
                    <a:pt x="433" y="1432"/>
                  </a:cubicBezTo>
                  <a:cubicBezTo>
                    <a:pt x="355" y="1420"/>
                    <a:pt x="355" y="1420"/>
                    <a:pt x="355" y="1420"/>
                  </a:cubicBezTo>
                  <a:cubicBezTo>
                    <a:pt x="341" y="1417"/>
                    <a:pt x="329" y="1427"/>
                    <a:pt x="327" y="1440"/>
                  </a:cubicBezTo>
                  <a:cubicBezTo>
                    <a:pt x="327" y="1440"/>
                    <a:pt x="327" y="1440"/>
                    <a:pt x="327" y="1440"/>
                  </a:cubicBezTo>
                  <a:cubicBezTo>
                    <a:pt x="324" y="1453"/>
                    <a:pt x="334" y="1466"/>
                    <a:pt x="347" y="1468"/>
                  </a:cubicBezTo>
                  <a:cubicBezTo>
                    <a:pt x="425" y="1480"/>
                    <a:pt x="425" y="1480"/>
                    <a:pt x="425" y="1480"/>
                  </a:cubicBezTo>
                  <a:cubicBezTo>
                    <a:pt x="438" y="1482"/>
                    <a:pt x="451" y="1473"/>
                    <a:pt x="453" y="1460"/>
                  </a:cubicBezTo>
                  <a:close/>
                  <a:moveTo>
                    <a:pt x="245" y="1397"/>
                  </a:moveTo>
                  <a:cubicBezTo>
                    <a:pt x="255" y="1388"/>
                    <a:pt x="255" y="1373"/>
                    <a:pt x="246" y="1363"/>
                  </a:cubicBezTo>
                  <a:cubicBezTo>
                    <a:pt x="190" y="1306"/>
                    <a:pt x="190" y="1306"/>
                    <a:pt x="190" y="1306"/>
                  </a:cubicBezTo>
                  <a:cubicBezTo>
                    <a:pt x="181" y="1296"/>
                    <a:pt x="166" y="1296"/>
                    <a:pt x="156" y="1305"/>
                  </a:cubicBezTo>
                  <a:cubicBezTo>
                    <a:pt x="156" y="1305"/>
                    <a:pt x="156" y="1305"/>
                    <a:pt x="156" y="1305"/>
                  </a:cubicBezTo>
                  <a:cubicBezTo>
                    <a:pt x="146" y="1315"/>
                    <a:pt x="146" y="1330"/>
                    <a:pt x="155" y="1340"/>
                  </a:cubicBezTo>
                  <a:cubicBezTo>
                    <a:pt x="211" y="1397"/>
                    <a:pt x="211" y="1397"/>
                    <a:pt x="211" y="1397"/>
                  </a:cubicBezTo>
                  <a:cubicBezTo>
                    <a:pt x="220" y="1406"/>
                    <a:pt x="235" y="1407"/>
                    <a:pt x="245" y="1397"/>
                  </a:cubicBezTo>
                  <a:close/>
                  <a:moveTo>
                    <a:pt x="127" y="1212"/>
                  </a:moveTo>
                  <a:cubicBezTo>
                    <a:pt x="141" y="1211"/>
                    <a:pt x="150" y="1199"/>
                    <a:pt x="149" y="1186"/>
                  </a:cubicBezTo>
                  <a:cubicBezTo>
                    <a:pt x="141" y="1107"/>
                    <a:pt x="141" y="1107"/>
                    <a:pt x="141" y="1107"/>
                  </a:cubicBezTo>
                  <a:cubicBezTo>
                    <a:pt x="139" y="1093"/>
                    <a:pt x="127" y="1084"/>
                    <a:pt x="114" y="1085"/>
                  </a:cubicBezTo>
                  <a:cubicBezTo>
                    <a:pt x="114" y="1085"/>
                    <a:pt x="114" y="1085"/>
                    <a:pt x="114" y="1085"/>
                  </a:cubicBezTo>
                  <a:cubicBezTo>
                    <a:pt x="100" y="1086"/>
                    <a:pt x="91" y="1098"/>
                    <a:pt x="92" y="1112"/>
                  </a:cubicBezTo>
                  <a:cubicBezTo>
                    <a:pt x="100" y="1191"/>
                    <a:pt x="100" y="1191"/>
                    <a:pt x="100" y="1191"/>
                  </a:cubicBezTo>
                  <a:cubicBezTo>
                    <a:pt x="102" y="1204"/>
                    <a:pt x="114" y="1214"/>
                    <a:pt x="127" y="1212"/>
                  </a:cubicBezTo>
                  <a:close/>
                  <a:moveTo>
                    <a:pt x="156" y="1009"/>
                  </a:moveTo>
                  <a:cubicBezTo>
                    <a:pt x="166" y="1000"/>
                    <a:pt x="168" y="985"/>
                    <a:pt x="159" y="975"/>
                  </a:cubicBezTo>
                  <a:cubicBezTo>
                    <a:pt x="109" y="913"/>
                    <a:pt x="109" y="913"/>
                    <a:pt x="109" y="913"/>
                  </a:cubicBezTo>
                  <a:cubicBezTo>
                    <a:pt x="100" y="903"/>
                    <a:pt x="85" y="901"/>
                    <a:pt x="75" y="910"/>
                  </a:cubicBezTo>
                  <a:cubicBezTo>
                    <a:pt x="75" y="910"/>
                    <a:pt x="75" y="910"/>
                    <a:pt x="75" y="910"/>
                  </a:cubicBezTo>
                  <a:cubicBezTo>
                    <a:pt x="64" y="918"/>
                    <a:pt x="63" y="934"/>
                    <a:pt x="71" y="944"/>
                  </a:cubicBezTo>
                  <a:cubicBezTo>
                    <a:pt x="122" y="1005"/>
                    <a:pt x="122" y="1005"/>
                    <a:pt x="122" y="1005"/>
                  </a:cubicBezTo>
                  <a:cubicBezTo>
                    <a:pt x="130" y="1016"/>
                    <a:pt x="145" y="1017"/>
                    <a:pt x="156" y="1009"/>
                  </a:cubicBezTo>
                  <a:close/>
                  <a:moveTo>
                    <a:pt x="37" y="818"/>
                  </a:moveTo>
                  <a:cubicBezTo>
                    <a:pt x="50" y="816"/>
                    <a:pt x="60" y="804"/>
                    <a:pt x="59" y="791"/>
                  </a:cubicBezTo>
                  <a:cubicBezTo>
                    <a:pt x="50" y="712"/>
                    <a:pt x="50" y="712"/>
                    <a:pt x="50" y="712"/>
                  </a:cubicBezTo>
                  <a:cubicBezTo>
                    <a:pt x="48" y="698"/>
                    <a:pt x="36" y="689"/>
                    <a:pt x="23" y="690"/>
                  </a:cubicBezTo>
                  <a:cubicBezTo>
                    <a:pt x="23" y="690"/>
                    <a:pt x="23" y="690"/>
                    <a:pt x="23" y="690"/>
                  </a:cubicBezTo>
                  <a:cubicBezTo>
                    <a:pt x="9" y="692"/>
                    <a:pt x="0" y="704"/>
                    <a:pt x="1" y="717"/>
                  </a:cubicBezTo>
                  <a:cubicBezTo>
                    <a:pt x="10" y="796"/>
                    <a:pt x="10" y="796"/>
                    <a:pt x="10" y="796"/>
                  </a:cubicBezTo>
                  <a:cubicBezTo>
                    <a:pt x="12" y="810"/>
                    <a:pt x="24" y="819"/>
                    <a:pt x="37" y="818"/>
                  </a:cubicBezTo>
                  <a:close/>
                  <a:moveTo>
                    <a:pt x="40" y="615"/>
                  </a:moveTo>
                  <a:cubicBezTo>
                    <a:pt x="53" y="619"/>
                    <a:pt x="66" y="612"/>
                    <a:pt x="70" y="599"/>
                  </a:cubicBezTo>
                  <a:cubicBezTo>
                    <a:pt x="94" y="524"/>
                    <a:pt x="94" y="524"/>
                    <a:pt x="94" y="524"/>
                  </a:cubicBezTo>
                  <a:cubicBezTo>
                    <a:pt x="99" y="511"/>
                    <a:pt x="92" y="497"/>
                    <a:pt x="79" y="493"/>
                  </a:cubicBezTo>
                  <a:cubicBezTo>
                    <a:pt x="79" y="493"/>
                    <a:pt x="79" y="493"/>
                    <a:pt x="79" y="493"/>
                  </a:cubicBezTo>
                  <a:cubicBezTo>
                    <a:pt x="66" y="489"/>
                    <a:pt x="52" y="496"/>
                    <a:pt x="48" y="509"/>
                  </a:cubicBezTo>
                  <a:cubicBezTo>
                    <a:pt x="24" y="584"/>
                    <a:pt x="24" y="584"/>
                    <a:pt x="24" y="584"/>
                  </a:cubicBezTo>
                  <a:cubicBezTo>
                    <a:pt x="20" y="597"/>
                    <a:pt x="27" y="611"/>
                    <a:pt x="40" y="615"/>
                  </a:cubicBezTo>
                  <a:close/>
                  <a:moveTo>
                    <a:pt x="119" y="427"/>
                  </a:moveTo>
                  <a:cubicBezTo>
                    <a:pt x="128" y="437"/>
                    <a:pt x="144" y="437"/>
                    <a:pt x="154" y="428"/>
                  </a:cubicBezTo>
                  <a:cubicBezTo>
                    <a:pt x="211" y="374"/>
                    <a:pt x="211" y="374"/>
                    <a:pt x="211" y="374"/>
                  </a:cubicBezTo>
                  <a:cubicBezTo>
                    <a:pt x="221" y="365"/>
                    <a:pt x="222" y="349"/>
                    <a:pt x="213" y="340"/>
                  </a:cubicBezTo>
                  <a:cubicBezTo>
                    <a:pt x="213" y="340"/>
                    <a:pt x="213" y="340"/>
                    <a:pt x="213" y="340"/>
                  </a:cubicBezTo>
                  <a:cubicBezTo>
                    <a:pt x="203" y="330"/>
                    <a:pt x="188" y="329"/>
                    <a:pt x="178" y="338"/>
                  </a:cubicBezTo>
                  <a:cubicBezTo>
                    <a:pt x="120" y="393"/>
                    <a:pt x="120" y="393"/>
                    <a:pt x="120" y="393"/>
                  </a:cubicBezTo>
                  <a:cubicBezTo>
                    <a:pt x="110" y="402"/>
                    <a:pt x="110" y="417"/>
                    <a:pt x="119" y="427"/>
                  </a:cubicBezTo>
                  <a:close/>
                  <a:moveTo>
                    <a:pt x="273" y="321"/>
                  </a:moveTo>
                  <a:cubicBezTo>
                    <a:pt x="272" y="334"/>
                    <a:pt x="282" y="346"/>
                    <a:pt x="295" y="347"/>
                  </a:cubicBezTo>
                  <a:cubicBezTo>
                    <a:pt x="375" y="351"/>
                    <a:pt x="375" y="351"/>
                    <a:pt x="375" y="351"/>
                  </a:cubicBezTo>
                  <a:cubicBezTo>
                    <a:pt x="388" y="352"/>
                    <a:pt x="400" y="342"/>
                    <a:pt x="400" y="328"/>
                  </a:cubicBezTo>
                  <a:cubicBezTo>
                    <a:pt x="400" y="328"/>
                    <a:pt x="400" y="328"/>
                    <a:pt x="400" y="328"/>
                  </a:cubicBezTo>
                  <a:cubicBezTo>
                    <a:pt x="401" y="315"/>
                    <a:pt x="391" y="304"/>
                    <a:pt x="378" y="303"/>
                  </a:cubicBezTo>
                  <a:cubicBezTo>
                    <a:pt x="298" y="298"/>
                    <a:pt x="298" y="298"/>
                    <a:pt x="298" y="298"/>
                  </a:cubicBezTo>
                  <a:cubicBezTo>
                    <a:pt x="285" y="297"/>
                    <a:pt x="273" y="307"/>
                    <a:pt x="273" y="321"/>
                  </a:cubicBezTo>
                  <a:close/>
                  <a:moveTo>
                    <a:pt x="488" y="401"/>
                  </a:moveTo>
                  <a:cubicBezTo>
                    <a:pt x="501" y="403"/>
                    <a:pt x="514" y="395"/>
                    <a:pt x="516" y="381"/>
                  </a:cubicBezTo>
                  <a:cubicBezTo>
                    <a:pt x="530" y="303"/>
                    <a:pt x="530" y="303"/>
                    <a:pt x="530" y="303"/>
                  </a:cubicBezTo>
                  <a:cubicBezTo>
                    <a:pt x="532" y="290"/>
                    <a:pt x="524" y="277"/>
                    <a:pt x="510" y="275"/>
                  </a:cubicBezTo>
                  <a:cubicBezTo>
                    <a:pt x="510" y="275"/>
                    <a:pt x="510" y="275"/>
                    <a:pt x="510" y="275"/>
                  </a:cubicBezTo>
                  <a:cubicBezTo>
                    <a:pt x="497" y="273"/>
                    <a:pt x="484" y="281"/>
                    <a:pt x="482" y="295"/>
                  </a:cubicBezTo>
                  <a:cubicBezTo>
                    <a:pt x="468" y="373"/>
                    <a:pt x="468" y="373"/>
                    <a:pt x="468" y="373"/>
                  </a:cubicBezTo>
                  <a:cubicBezTo>
                    <a:pt x="466" y="386"/>
                    <a:pt x="475" y="399"/>
                    <a:pt x="488" y="401"/>
                  </a:cubicBezTo>
                  <a:close/>
                  <a:moveTo>
                    <a:pt x="525" y="218"/>
                  </a:moveTo>
                  <a:cubicBezTo>
                    <a:pt x="537" y="224"/>
                    <a:pt x="552" y="219"/>
                    <a:pt x="558" y="207"/>
                  </a:cubicBezTo>
                  <a:cubicBezTo>
                    <a:pt x="594" y="136"/>
                    <a:pt x="594" y="136"/>
                    <a:pt x="594" y="136"/>
                  </a:cubicBezTo>
                  <a:cubicBezTo>
                    <a:pt x="600" y="124"/>
                    <a:pt x="595" y="109"/>
                    <a:pt x="583" y="103"/>
                  </a:cubicBezTo>
                  <a:cubicBezTo>
                    <a:pt x="583" y="103"/>
                    <a:pt x="583" y="103"/>
                    <a:pt x="583" y="103"/>
                  </a:cubicBezTo>
                  <a:cubicBezTo>
                    <a:pt x="571" y="97"/>
                    <a:pt x="556" y="102"/>
                    <a:pt x="550" y="114"/>
                  </a:cubicBezTo>
                  <a:cubicBezTo>
                    <a:pt x="515" y="185"/>
                    <a:pt x="515" y="185"/>
                    <a:pt x="515" y="185"/>
                  </a:cubicBezTo>
                  <a:cubicBezTo>
                    <a:pt x="509" y="197"/>
                    <a:pt x="513" y="212"/>
                    <a:pt x="525" y="218"/>
                  </a:cubicBezTo>
                  <a:close/>
                  <a:moveTo>
                    <a:pt x="635" y="63"/>
                  </a:moveTo>
                  <a:cubicBezTo>
                    <a:pt x="638" y="76"/>
                    <a:pt x="651" y="84"/>
                    <a:pt x="664" y="80"/>
                  </a:cubicBezTo>
                  <a:cubicBezTo>
                    <a:pt x="741" y="60"/>
                    <a:pt x="741" y="60"/>
                    <a:pt x="741" y="60"/>
                  </a:cubicBezTo>
                  <a:cubicBezTo>
                    <a:pt x="754" y="57"/>
                    <a:pt x="762" y="43"/>
                    <a:pt x="758" y="30"/>
                  </a:cubicBezTo>
                  <a:cubicBezTo>
                    <a:pt x="758" y="30"/>
                    <a:pt x="758" y="30"/>
                    <a:pt x="758" y="30"/>
                  </a:cubicBezTo>
                  <a:cubicBezTo>
                    <a:pt x="755" y="17"/>
                    <a:pt x="742" y="9"/>
                    <a:pt x="729" y="13"/>
                  </a:cubicBezTo>
                  <a:cubicBezTo>
                    <a:pt x="652" y="33"/>
                    <a:pt x="652" y="33"/>
                    <a:pt x="652" y="33"/>
                  </a:cubicBezTo>
                  <a:cubicBezTo>
                    <a:pt x="639" y="36"/>
                    <a:pt x="631" y="50"/>
                    <a:pt x="635" y="63"/>
                  </a:cubicBezTo>
                  <a:close/>
                  <a:moveTo>
                    <a:pt x="819" y="44"/>
                  </a:moveTo>
                  <a:cubicBezTo>
                    <a:pt x="811" y="55"/>
                    <a:pt x="814" y="70"/>
                    <a:pt x="825" y="78"/>
                  </a:cubicBezTo>
                  <a:cubicBezTo>
                    <a:pt x="889" y="124"/>
                    <a:pt x="889" y="124"/>
                    <a:pt x="889" y="124"/>
                  </a:cubicBezTo>
                  <a:cubicBezTo>
                    <a:pt x="900" y="131"/>
                    <a:pt x="916" y="129"/>
                    <a:pt x="923" y="118"/>
                  </a:cubicBezTo>
                  <a:cubicBezTo>
                    <a:pt x="923" y="118"/>
                    <a:pt x="923" y="118"/>
                    <a:pt x="923" y="118"/>
                  </a:cubicBezTo>
                  <a:cubicBezTo>
                    <a:pt x="931" y="107"/>
                    <a:pt x="929" y="92"/>
                    <a:pt x="918" y="84"/>
                  </a:cubicBezTo>
                  <a:cubicBezTo>
                    <a:pt x="853" y="38"/>
                    <a:pt x="853" y="38"/>
                    <a:pt x="853" y="38"/>
                  </a:cubicBezTo>
                  <a:cubicBezTo>
                    <a:pt x="842" y="30"/>
                    <a:pt x="827" y="33"/>
                    <a:pt x="819" y="44"/>
                  </a:cubicBezTo>
                  <a:close/>
                  <a:moveTo>
                    <a:pt x="972" y="160"/>
                  </a:moveTo>
                  <a:cubicBezTo>
                    <a:pt x="964" y="171"/>
                    <a:pt x="967" y="186"/>
                    <a:pt x="978" y="194"/>
                  </a:cubicBezTo>
                  <a:cubicBezTo>
                    <a:pt x="1043" y="239"/>
                    <a:pt x="1043" y="239"/>
                    <a:pt x="1043" y="239"/>
                  </a:cubicBezTo>
                  <a:cubicBezTo>
                    <a:pt x="1054" y="247"/>
                    <a:pt x="1069" y="245"/>
                    <a:pt x="1077" y="234"/>
                  </a:cubicBezTo>
                  <a:cubicBezTo>
                    <a:pt x="1077" y="234"/>
                    <a:pt x="1077" y="234"/>
                    <a:pt x="1077" y="234"/>
                  </a:cubicBezTo>
                  <a:cubicBezTo>
                    <a:pt x="1085" y="223"/>
                    <a:pt x="1082" y="207"/>
                    <a:pt x="1071" y="200"/>
                  </a:cubicBezTo>
                  <a:cubicBezTo>
                    <a:pt x="1006" y="154"/>
                    <a:pt x="1006" y="154"/>
                    <a:pt x="1006" y="154"/>
                  </a:cubicBezTo>
                  <a:cubicBezTo>
                    <a:pt x="995" y="146"/>
                    <a:pt x="980" y="149"/>
                    <a:pt x="972" y="160"/>
                  </a:cubicBezTo>
                  <a:close/>
                  <a:moveTo>
                    <a:pt x="1092" y="144"/>
                  </a:moveTo>
                  <a:cubicBezTo>
                    <a:pt x="1101" y="154"/>
                    <a:pt x="1116" y="154"/>
                    <a:pt x="1126" y="145"/>
                  </a:cubicBezTo>
                  <a:cubicBezTo>
                    <a:pt x="1185" y="92"/>
                    <a:pt x="1185" y="92"/>
                    <a:pt x="1185" y="92"/>
                  </a:cubicBezTo>
                  <a:cubicBezTo>
                    <a:pt x="1195" y="83"/>
                    <a:pt x="1196" y="68"/>
                    <a:pt x="1187" y="58"/>
                  </a:cubicBezTo>
                  <a:cubicBezTo>
                    <a:pt x="1187" y="58"/>
                    <a:pt x="1187" y="58"/>
                    <a:pt x="1187" y="58"/>
                  </a:cubicBezTo>
                  <a:cubicBezTo>
                    <a:pt x="1178" y="48"/>
                    <a:pt x="1162" y="47"/>
                    <a:pt x="1152" y="56"/>
                  </a:cubicBezTo>
                  <a:cubicBezTo>
                    <a:pt x="1093" y="109"/>
                    <a:pt x="1093" y="109"/>
                    <a:pt x="1093" y="109"/>
                  </a:cubicBezTo>
                  <a:cubicBezTo>
                    <a:pt x="1083" y="118"/>
                    <a:pt x="1083" y="134"/>
                    <a:pt x="1092" y="144"/>
                  </a:cubicBezTo>
                  <a:close/>
                  <a:moveTo>
                    <a:pt x="1281" y="23"/>
                  </a:moveTo>
                  <a:cubicBezTo>
                    <a:pt x="1280" y="37"/>
                    <a:pt x="1291" y="48"/>
                    <a:pt x="1304" y="49"/>
                  </a:cubicBezTo>
                  <a:cubicBezTo>
                    <a:pt x="1383" y="52"/>
                    <a:pt x="1383" y="52"/>
                    <a:pt x="1383" y="52"/>
                  </a:cubicBezTo>
                  <a:cubicBezTo>
                    <a:pt x="1397" y="52"/>
                    <a:pt x="1408" y="42"/>
                    <a:pt x="1409" y="29"/>
                  </a:cubicBezTo>
                  <a:cubicBezTo>
                    <a:pt x="1409" y="29"/>
                    <a:pt x="1409" y="29"/>
                    <a:pt x="1409" y="29"/>
                  </a:cubicBezTo>
                  <a:cubicBezTo>
                    <a:pt x="1409" y="15"/>
                    <a:pt x="1399" y="4"/>
                    <a:pt x="1385" y="3"/>
                  </a:cubicBezTo>
                  <a:cubicBezTo>
                    <a:pt x="1306" y="0"/>
                    <a:pt x="1306" y="0"/>
                    <a:pt x="1306" y="0"/>
                  </a:cubicBezTo>
                  <a:cubicBezTo>
                    <a:pt x="1293" y="0"/>
                    <a:pt x="1281" y="10"/>
                    <a:pt x="1281" y="23"/>
                  </a:cubicBezTo>
                  <a:close/>
                  <a:moveTo>
                    <a:pt x="1487" y="23"/>
                  </a:moveTo>
                  <a:cubicBezTo>
                    <a:pt x="1480" y="34"/>
                    <a:pt x="1484" y="49"/>
                    <a:pt x="1495" y="56"/>
                  </a:cubicBezTo>
                  <a:cubicBezTo>
                    <a:pt x="1564" y="96"/>
                    <a:pt x="1564" y="96"/>
                    <a:pt x="1564" y="96"/>
                  </a:cubicBezTo>
                  <a:cubicBezTo>
                    <a:pt x="1575" y="103"/>
                    <a:pt x="1590" y="99"/>
                    <a:pt x="1597" y="88"/>
                  </a:cubicBezTo>
                  <a:cubicBezTo>
                    <a:pt x="1597" y="88"/>
                    <a:pt x="1597" y="88"/>
                    <a:pt x="1597" y="88"/>
                  </a:cubicBezTo>
                  <a:cubicBezTo>
                    <a:pt x="1604" y="76"/>
                    <a:pt x="1600" y="61"/>
                    <a:pt x="1589" y="55"/>
                  </a:cubicBezTo>
                  <a:cubicBezTo>
                    <a:pt x="1520" y="14"/>
                    <a:pt x="1520" y="14"/>
                    <a:pt x="1520" y="14"/>
                  </a:cubicBezTo>
                  <a:cubicBezTo>
                    <a:pt x="1509" y="7"/>
                    <a:pt x="1494" y="11"/>
                    <a:pt x="1487" y="23"/>
                  </a:cubicBezTo>
                  <a:close/>
                  <a:moveTo>
                    <a:pt x="1632" y="131"/>
                  </a:moveTo>
                  <a:cubicBezTo>
                    <a:pt x="1622" y="139"/>
                    <a:pt x="1620" y="155"/>
                    <a:pt x="1629" y="165"/>
                  </a:cubicBezTo>
                  <a:cubicBezTo>
                    <a:pt x="1679" y="227"/>
                    <a:pt x="1679" y="227"/>
                    <a:pt x="1679" y="227"/>
                  </a:cubicBezTo>
                  <a:cubicBezTo>
                    <a:pt x="1687" y="237"/>
                    <a:pt x="1703" y="239"/>
                    <a:pt x="1713" y="230"/>
                  </a:cubicBezTo>
                  <a:cubicBezTo>
                    <a:pt x="1713" y="230"/>
                    <a:pt x="1713" y="230"/>
                    <a:pt x="1713" y="230"/>
                  </a:cubicBezTo>
                  <a:cubicBezTo>
                    <a:pt x="1723" y="222"/>
                    <a:pt x="1725" y="207"/>
                    <a:pt x="1717" y="196"/>
                  </a:cubicBezTo>
                  <a:cubicBezTo>
                    <a:pt x="1667" y="134"/>
                    <a:pt x="1667" y="134"/>
                    <a:pt x="1667" y="134"/>
                  </a:cubicBezTo>
                  <a:cubicBezTo>
                    <a:pt x="1658" y="124"/>
                    <a:pt x="1643" y="122"/>
                    <a:pt x="1632" y="131"/>
                  </a:cubicBezTo>
                  <a:close/>
                  <a:moveTo>
                    <a:pt x="1782" y="218"/>
                  </a:moveTo>
                  <a:cubicBezTo>
                    <a:pt x="1791" y="228"/>
                    <a:pt x="1806" y="229"/>
                    <a:pt x="1816" y="220"/>
                  </a:cubicBezTo>
                  <a:cubicBezTo>
                    <a:pt x="1876" y="167"/>
                    <a:pt x="1876" y="167"/>
                    <a:pt x="1876" y="167"/>
                  </a:cubicBezTo>
                  <a:cubicBezTo>
                    <a:pt x="1886" y="159"/>
                    <a:pt x="1887" y="143"/>
                    <a:pt x="1878" y="133"/>
                  </a:cubicBezTo>
                  <a:cubicBezTo>
                    <a:pt x="1878" y="133"/>
                    <a:pt x="1878" y="133"/>
                    <a:pt x="1878" y="133"/>
                  </a:cubicBezTo>
                  <a:cubicBezTo>
                    <a:pt x="1869" y="123"/>
                    <a:pt x="1854" y="122"/>
                    <a:pt x="1844" y="131"/>
                  </a:cubicBezTo>
                  <a:cubicBezTo>
                    <a:pt x="1784" y="183"/>
                    <a:pt x="1784" y="183"/>
                    <a:pt x="1784" y="183"/>
                  </a:cubicBezTo>
                  <a:cubicBezTo>
                    <a:pt x="1774" y="192"/>
                    <a:pt x="1773" y="207"/>
                    <a:pt x="1782" y="218"/>
                  </a:cubicBezTo>
                  <a:close/>
                  <a:moveTo>
                    <a:pt x="1938" y="113"/>
                  </a:moveTo>
                  <a:cubicBezTo>
                    <a:pt x="1935" y="127"/>
                    <a:pt x="1944" y="139"/>
                    <a:pt x="1957" y="142"/>
                  </a:cubicBezTo>
                  <a:cubicBezTo>
                    <a:pt x="2035" y="156"/>
                    <a:pt x="2035" y="156"/>
                    <a:pt x="2035" y="156"/>
                  </a:cubicBezTo>
                  <a:cubicBezTo>
                    <a:pt x="2049" y="158"/>
                    <a:pt x="2061" y="149"/>
                    <a:pt x="2064" y="136"/>
                  </a:cubicBezTo>
                  <a:cubicBezTo>
                    <a:pt x="2064" y="136"/>
                    <a:pt x="2064" y="136"/>
                    <a:pt x="2064" y="136"/>
                  </a:cubicBezTo>
                  <a:cubicBezTo>
                    <a:pt x="2066" y="123"/>
                    <a:pt x="2057" y="110"/>
                    <a:pt x="2044" y="108"/>
                  </a:cubicBezTo>
                  <a:cubicBezTo>
                    <a:pt x="1966" y="94"/>
                    <a:pt x="1966" y="94"/>
                    <a:pt x="1966" y="94"/>
                  </a:cubicBezTo>
                  <a:cubicBezTo>
                    <a:pt x="1953" y="91"/>
                    <a:pt x="1940" y="100"/>
                    <a:pt x="1938" y="113"/>
                  </a:cubicBezTo>
                  <a:close/>
                  <a:moveTo>
                    <a:pt x="2127" y="174"/>
                  </a:moveTo>
                  <a:cubicBezTo>
                    <a:pt x="2118" y="183"/>
                    <a:pt x="2117" y="199"/>
                    <a:pt x="2126" y="208"/>
                  </a:cubicBezTo>
                  <a:cubicBezTo>
                    <a:pt x="2181" y="266"/>
                    <a:pt x="2181" y="266"/>
                    <a:pt x="2181" y="266"/>
                  </a:cubicBezTo>
                  <a:cubicBezTo>
                    <a:pt x="2190" y="276"/>
                    <a:pt x="2205" y="277"/>
                    <a:pt x="2215" y="267"/>
                  </a:cubicBezTo>
                  <a:cubicBezTo>
                    <a:pt x="2215" y="267"/>
                    <a:pt x="2215" y="267"/>
                    <a:pt x="2215" y="267"/>
                  </a:cubicBezTo>
                  <a:cubicBezTo>
                    <a:pt x="2225" y="258"/>
                    <a:pt x="2225" y="243"/>
                    <a:pt x="2216" y="233"/>
                  </a:cubicBezTo>
                  <a:cubicBezTo>
                    <a:pt x="2162" y="175"/>
                    <a:pt x="2162" y="175"/>
                    <a:pt x="2162" y="175"/>
                  </a:cubicBezTo>
                  <a:cubicBezTo>
                    <a:pt x="2153" y="165"/>
                    <a:pt x="2137" y="165"/>
                    <a:pt x="2127" y="17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1" name="Freeform 17"/>
            <p:cNvSpPr>
              <a:spLocks noEditPoints="1"/>
            </p:cNvSpPr>
            <p:nvPr/>
          </p:nvSpPr>
          <p:spPr bwMode="auto">
            <a:xfrm>
              <a:off x="1194" y="-1308"/>
              <a:ext cx="524" cy="2205"/>
            </a:xfrm>
            <a:custGeom>
              <a:avLst/>
              <a:gdLst>
                <a:gd name="T0" fmla="*/ 1081 w 1135"/>
                <a:gd name="T1" fmla="*/ 4412 h 4786"/>
                <a:gd name="T2" fmla="*/ 1006 w 1135"/>
                <a:gd name="T3" fmla="*/ 4388 h 4786"/>
                <a:gd name="T4" fmla="*/ 552 w 1135"/>
                <a:gd name="T5" fmla="*/ 4716 h 4786"/>
                <a:gd name="T6" fmla="*/ 552 w 1135"/>
                <a:gd name="T7" fmla="*/ 0 h 4786"/>
                <a:gd name="T8" fmla="*/ 525 w 1135"/>
                <a:gd name="T9" fmla="*/ 0 h 4786"/>
                <a:gd name="T10" fmla="*/ 530 w 1135"/>
                <a:gd name="T11" fmla="*/ 4707 h 4786"/>
                <a:gd name="T12" fmla="*/ 182 w 1135"/>
                <a:gd name="T13" fmla="*/ 4298 h 4786"/>
                <a:gd name="T14" fmla="*/ 82 w 1135"/>
                <a:gd name="T15" fmla="*/ 4329 h 4786"/>
                <a:gd name="T16" fmla="*/ 5 w 1135"/>
                <a:gd name="T17" fmla="*/ 4454 h 4786"/>
                <a:gd name="T18" fmla="*/ 518 w 1135"/>
                <a:gd name="T19" fmla="*/ 4748 h 4786"/>
                <a:gd name="T20" fmla="*/ 568 w 1135"/>
                <a:gd name="T21" fmla="*/ 4761 h 4786"/>
                <a:gd name="T22" fmla="*/ 1113 w 1135"/>
                <a:gd name="T23" fmla="*/ 4565 h 4786"/>
                <a:gd name="T24" fmla="*/ 1081 w 1135"/>
                <a:gd name="T25" fmla="*/ 4412 h 4786"/>
                <a:gd name="T26" fmla="*/ 15 w 1135"/>
                <a:gd name="T27" fmla="*/ 4440 h 4786"/>
                <a:gd name="T28" fmla="*/ 85 w 1135"/>
                <a:gd name="T29" fmla="*/ 4331 h 4786"/>
                <a:gd name="T30" fmla="*/ 177 w 1135"/>
                <a:gd name="T31" fmla="*/ 4302 h 4786"/>
                <a:gd name="T32" fmla="*/ 532 w 1135"/>
                <a:gd name="T33" fmla="*/ 4731 h 4786"/>
                <a:gd name="T34" fmla="*/ 15 w 1135"/>
                <a:gd name="T35" fmla="*/ 4440 h 4786"/>
                <a:gd name="T36" fmla="*/ 1106 w 1135"/>
                <a:gd name="T37" fmla="*/ 4550 h 4786"/>
                <a:gd name="T38" fmla="*/ 551 w 1135"/>
                <a:gd name="T39" fmla="*/ 4734 h 4786"/>
                <a:gd name="T40" fmla="*/ 1004 w 1135"/>
                <a:gd name="T41" fmla="*/ 4391 h 4786"/>
                <a:gd name="T42" fmla="*/ 1077 w 1135"/>
                <a:gd name="T43" fmla="*/ 4412 h 4786"/>
                <a:gd name="T44" fmla="*/ 1106 w 1135"/>
                <a:gd name="T45" fmla="*/ 4550 h 4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4786">
                  <a:moveTo>
                    <a:pt x="1081" y="4412"/>
                  </a:moveTo>
                  <a:cubicBezTo>
                    <a:pt x="1062" y="4394"/>
                    <a:pt x="1031" y="4390"/>
                    <a:pt x="1006" y="4388"/>
                  </a:cubicBezTo>
                  <a:cubicBezTo>
                    <a:pt x="867" y="4376"/>
                    <a:pt x="601" y="4640"/>
                    <a:pt x="552" y="4716"/>
                  </a:cubicBezTo>
                  <a:cubicBezTo>
                    <a:pt x="552" y="0"/>
                    <a:pt x="552" y="0"/>
                    <a:pt x="552" y="0"/>
                  </a:cubicBezTo>
                  <a:cubicBezTo>
                    <a:pt x="525" y="0"/>
                    <a:pt x="525" y="0"/>
                    <a:pt x="525" y="0"/>
                  </a:cubicBezTo>
                  <a:cubicBezTo>
                    <a:pt x="530" y="4707"/>
                    <a:pt x="530" y="4707"/>
                    <a:pt x="530" y="4707"/>
                  </a:cubicBezTo>
                  <a:cubicBezTo>
                    <a:pt x="468" y="4581"/>
                    <a:pt x="395" y="4298"/>
                    <a:pt x="182" y="4298"/>
                  </a:cubicBezTo>
                  <a:cubicBezTo>
                    <a:pt x="147" y="4298"/>
                    <a:pt x="113" y="4309"/>
                    <a:pt x="82" y="4329"/>
                  </a:cubicBezTo>
                  <a:cubicBezTo>
                    <a:pt x="26" y="4367"/>
                    <a:pt x="0" y="4409"/>
                    <a:pt x="5" y="4454"/>
                  </a:cubicBezTo>
                  <a:cubicBezTo>
                    <a:pt x="22" y="4597"/>
                    <a:pt x="318" y="4698"/>
                    <a:pt x="518" y="4748"/>
                  </a:cubicBezTo>
                  <a:cubicBezTo>
                    <a:pt x="516" y="4749"/>
                    <a:pt x="545" y="4756"/>
                    <a:pt x="568" y="4761"/>
                  </a:cubicBezTo>
                  <a:cubicBezTo>
                    <a:pt x="799" y="4786"/>
                    <a:pt x="1080" y="4649"/>
                    <a:pt x="1113" y="4565"/>
                  </a:cubicBezTo>
                  <a:cubicBezTo>
                    <a:pt x="1135" y="4509"/>
                    <a:pt x="1124" y="4452"/>
                    <a:pt x="1081" y="4412"/>
                  </a:cubicBezTo>
                  <a:close/>
                  <a:moveTo>
                    <a:pt x="15" y="4440"/>
                  </a:moveTo>
                  <a:cubicBezTo>
                    <a:pt x="10" y="4402"/>
                    <a:pt x="34" y="4365"/>
                    <a:pt x="85" y="4331"/>
                  </a:cubicBezTo>
                  <a:cubicBezTo>
                    <a:pt x="114" y="4312"/>
                    <a:pt x="145" y="4302"/>
                    <a:pt x="177" y="4302"/>
                  </a:cubicBezTo>
                  <a:cubicBezTo>
                    <a:pt x="393" y="4302"/>
                    <a:pt x="482" y="4629"/>
                    <a:pt x="532" y="4731"/>
                  </a:cubicBezTo>
                  <a:cubicBezTo>
                    <a:pt x="431" y="4721"/>
                    <a:pt x="33" y="4598"/>
                    <a:pt x="15" y="4440"/>
                  </a:cubicBezTo>
                  <a:close/>
                  <a:moveTo>
                    <a:pt x="1106" y="4550"/>
                  </a:moveTo>
                  <a:cubicBezTo>
                    <a:pt x="1073" y="4635"/>
                    <a:pt x="790" y="4772"/>
                    <a:pt x="551" y="4734"/>
                  </a:cubicBezTo>
                  <a:cubicBezTo>
                    <a:pt x="594" y="4667"/>
                    <a:pt x="868" y="4381"/>
                    <a:pt x="1004" y="4391"/>
                  </a:cubicBezTo>
                  <a:cubicBezTo>
                    <a:pt x="1026" y="4393"/>
                    <a:pt x="1060" y="4396"/>
                    <a:pt x="1077" y="4412"/>
                  </a:cubicBezTo>
                  <a:cubicBezTo>
                    <a:pt x="1116" y="4449"/>
                    <a:pt x="1127" y="4498"/>
                    <a:pt x="1106" y="455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2" name="Oval 18"/>
            <p:cNvSpPr>
              <a:spLocks noChangeArrowheads="1"/>
            </p:cNvSpPr>
            <p:nvPr/>
          </p:nvSpPr>
          <p:spPr bwMode="auto">
            <a:xfrm>
              <a:off x="1434" y="882"/>
              <a:ext cx="20" cy="20"/>
            </a:xfrm>
            <a:prstGeom prst="ellipse">
              <a:avLst/>
            </a:prstGeom>
            <a:solidFill>
              <a:schemeClr val="bg2">
                <a:lumMod val="1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3" name="Freeform 19"/>
            <p:cNvSpPr>
              <a:spLocks noEditPoints="1"/>
            </p:cNvSpPr>
            <p:nvPr/>
          </p:nvSpPr>
          <p:spPr bwMode="auto">
            <a:xfrm>
              <a:off x="1030" y="1012"/>
              <a:ext cx="740" cy="603"/>
            </a:xfrm>
            <a:custGeom>
              <a:avLst/>
              <a:gdLst>
                <a:gd name="T0" fmla="*/ 1286 w 1603"/>
                <a:gd name="T1" fmla="*/ 1206 h 1309"/>
                <a:gd name="T2" fmla="*/ 1292 w 1603"/>
                <a:gd name="T3" fmla="*/ 448 h 1309"/>
                <a:gd name="T4" fmla="*/ 1183 w 1603"/>
                <a:gd name="T5" fmla="*/ 448 h 1309"/>
                <a:gd name="T6" fmla="*/ 1010 w 1603"/>
                <a:gd name="T7" fmla="*/ 505 h 1309"/>
                <a:gd name="T8" fmla="*/ 1092 w 1603"/>
                <a:gd name="T9" fmla="*/ 582 h 1309"/>
                <a:gd name="T10" fmla="*/ 1137 w 1603"/>
                <a:gd name="T11" fmla="*/ 505 h 1309"/>
                <a:gd name="T12" fmla="*/ 1137 w 1603"/>
                <a:gd name="T13" fmla="*/ 505 h 1309"/>
                <a:gd name="T14" fmla="*/ 1119 w 1603"/>
                <a:gd name="T15" fmla="*/ 659 h 1309"/>
                <a:gd name="T16" fmla="*/ 1301 w 1603"/>
                <a:gd name="T17" fmla="*/ 666 h 1309"/>
                <a:gd name="T18" fmla="*/ 1201 w 1603"/>
                <a:gd name="T19" fmla="*/ 631 h 1309"/>
                <a:gd name="T20" fmla="*/ 1092 w 1603"/>
                <a:gd name="T21" fmla="*/ 673 h 1309"/>
                <a:gd name="T22" fmla="*/ 928 w 1603"/>
                <a:gd name="T23" fmla="*/ 673 h 1309"/>
                <a:gd name="T24" fmla="*/ 946 w 1603"/>
                <a:gd name="T25" fmla="*/ 849 h 1309"/>
                <a:gd name="T26" fmla="*/ 1101 w 1603"/>
                <a:gd name="T27" fmla="*/ 1081 h 1309"/>
                <a:gd name="T28" fmla="*/ 891 w 1603"/>
                <a:gd name="T29" fmla="*/ 1187 h 1309"/>
                <a:gd name="T30" fmla="*/ 837 w 1603"/>
                <a:gd name="T31" fmla="*/ 1194 h 1309"/>
                <a:gd name="T32" fmla="*/ 1028 w 1603"/>
                <a:gd name="T33" fmla="*/ 1201 h 1309"/>
                <a:gd name="T34" fmla="*/ 992 w 1603"/>
                <a:gd name="T35" fmla="*/ 1194 h 1309"/>
                <a:gd name="T36" fmla="*/ 919 w 1603"/>
                <a:gd name="T37" fmla="*/ 1264 h 1309"/>
                <a:gd name="T38" fmla="*/ 192 w 1603"/>
                <a:gd name="T39" fmla="*/ 791 h 1309"/>
                <a:gd name="T40" fmla="*/ 1541 w 1603"/>
                <a:gd name="T41" fmla="*/ 1128 h 1309"/>
                <a:gd name="T42" fmla="*/ 1468 w 1603"/>
                <a:gd name="T43" fmla="*/ 1128 h 1309"/>
                <a:gd name="T44" fmla="*/ 374 w 1603"/>
                <a:gd name="T45" fmla="*/ 883 h 1309"/>
                <a:gd name="T46" fmla="*/ 251 w 1603"/>
                <a:gd name="T47" fmla="*/ 473 h 1309"/>
                <a:gd name="T48" fmla="*/ 942 w 1603"/>
                <a:gd name="T49" fmla="*/ 7 h 1309"/>
                <a:gd name="T50" fmla="*/ 233 w 1603"/>
                <a:gd name="T51" fmla="*/ 508 h 1309"/>
                <a:gd name="T52" fmla="*/ 342 w 1603"/>
                <a:gd name="T53" fmla="*/ 586 h 1309"/>
                <a:gd name="T54" fmla="*/ 1486 w 1603"/>
                <a:gd name="T55" fmla="*/ 222 h 1309"/>
                <a:gd name="T56" fmla="*/ 1486 w 1603"/>
                <a:gd name="T57" fmla="*/ 222 h 1309"/>
                <a:gd name="T58" fmla="*/ 1411 w 1603"/>
                <a:gd name="T59" fmla="*/ 28 h 1309"/>
                <a:gd name="T60" fmla="*/ 1156 w 1603"/>
                <a:gd name="T61" fmla="*/ 70 h 1309"/>
                <a:gd name="T62" fmla="*/ 1593 w 1603"/>
                <a:gd name="T63" fmla="*/ 70 h 1309"/>
                <a:gd name="T64" fmla="*/ 1602 w 1603"/>
                <a:gd name="T65" fmla="*/ 63 h 1309"/>
                <a:gd name="T66" fmla="*/ 1377 w 1603"/>
                <a:gd name="T67" fmla="*/ 321 h 1309"/>
                <a:gd name="T68" fmla="*/ 1038 w 1603"/>
                <a:gd name="T69" fmla="*/ 169 h 1309"/>
                <a:gd name="T70" fmla="*/ 1265 w 1603"/>
                <a:gd name="T71" fmla="*/ 161 h 1309"/>
                <a:gd name="T72" fmla="*/ 1522 w 1603"/>
                <a:gd name="T73" fmla="*/ 433 h 1309"/>
                <a:gd name="T74" fmla="*/ 364 w 1603"/>
                <a:gd name="T75" fmla="*/ 153 h 1309"/>
                <a:gd name="T76" fmla="*/ 255 w 1603"/>
                <a:gd name="T77" fmla="*/ 223 h 1309"/>
                <a:gd name="T78" fmla="*/ 409 w 1603"/>
                <a:gd name="T79" fmla="*/ 279 h 1309"/>
                <a:gd name="T80" fmla="*/ 487 w 1603"/>
                <a:gd name="T81" fmla="*/ 238 h 1309"/>
                <a:gd name="T82" fmla="*/ 491 w 1603"/>
                <a:gd name="T83" fmla="*/ 392 h 1309"/>
                <a:gd name="T84" fmla="*/ 491 w 1603"/>
                <a:gd name="T85" fmla="*/ 392 h 1309"/>
                <a:gd name="T86" fmla="*/ 455 w 1603"/>
                <a:gd name="T87" fmla="*/ 560 h 1309"/>
                <a:gd name="T88" fmla="*/ 591 w 1603"/>
                <a:gd name="T89" fmla="*/ 595 h 1309"/>
                <a:gd name="T90" fmla="*/ 364 w 1603"/>
                <a:gd name="T91" fmla="*/ 659 h 1309"/>
                <a:gd name="T92" fmla="*/ 609 w 1603"/>
                <a:gd name="T93" fmla="*/ 792 h 1309"/>
                <a:gd name="T94" fmla="*/ 309 w 1603"/>
                <a:gd name="T95" fmla="*/ 167 h 1309"/>
                <a:gd name="T96" fmla="*/ 609 w 1603"/>
                <a:gd name="T97" fmla="*/ 462 h 1309"/>
                <a:gd name="T98" fmla="*/ 0 w 1603"/>
                <a:gd name="T99" fmla="*/ 434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03" h="1309">
                  <a:moveTo>
                    <a:pt x="1286" y="1206"/>
                  </a:moveTo>
                  <a:cubicBezTo>
                    <a:pt x="1258" y="1207"/>
                    <a:pt x="1282" y="1167"/>
                    <a:pt x="1241" y="1178"/>
                  </a:cubicBezTo>
                  <a:cubicBezTo>
                    <a:pt x="1243" y="1193"/>
                    <a:pt x="1267" y="1227"/>
                    <a:pt x="1286" y="1206"/>
                  </a:cubicBezTo>
                  <a:close/>
                  <a:moveTo>
                    <a:pt x="1219" y="420"/>
                  </a:moveTo>
                  <a:cubicBezTo>
                    <a:pt x="1289" y="401"/>
                    <a:pt x="1332" y="468"/>
                    <a:pt x="1274" y="483"/>
                  </a:cubicBezTo>
                  <a:cubicBezTo>
                    <a:pt x="1266" y="461"/>
                    <a:pt x="1288" y="462"/>
                    <a:pt x="1292" y="448"/>
                  </a:cubicBezTo>
                  <a:cubicBezTo>
                    <a:pt x="1254" y="452"/>
                    <a:pt x="1249" y="481"/>
                    <a:pt x="1192" y="469"/>
                  </a:cubicBezTo>
                  <a:cubicBezTo>
                    <a:pt x="1192" y="463"/>
                    <a:pt x="1203" y="464"/>
                    <a:pt x="1210" y="462"/>
                  </a:cubicBezTo>
                  <a:cubicBezTo>
                    <a:pt x="1203" y="456"/>
                    <a:pt x="1193" y="452"/>
                    <a:pt x="1183" y="448"/>
                  </a:cubicBezTo>
                  <a:cubicBezTo>
                    <a:pt x="1191" y="429"/>
                    <a:pt x="1211" y="458"/>
                    <a:pt x="1237" y="448"/>
                  </a:cubicBezTo>
                  <a:cubicBezTo>
                    <a:pt x="1248" y="426"/>
                    <a:pt x="1208" y="443"/>
                    <a:pt x="1219" y="420"/>
                  </a:cubicBezTo>
                  <a:close/>
                  <a:moveTo>
                    <a:pt x="1010" y="505"/>
                  </a:moveTo>
                  <a:cubicBezTo>
                    <a:pt x="1017" y="494"/>
                    <a:pt x="1039" y="494"/>
                    <a:pt x="1055" y="491"/>
                  </a:cubicBezTo>
                  <a:cubicBezTo>
                    <a:pt x="1080" y="511"/>
                    <a:pt x="1104" y="533"/>
                    <a:pt x="1119" y="561"/>
                  </a:cubicBezTo>
                  <a:cubicBezTo>
                    <a:pt x="1095" y="557"/>
                    <a:pt x="1086" y="564"/>
                    <a:pt x="1092" y="582"/>
                  </a:cubicBezTo>
                  <a:cubicBezTo>
                    <a:pt x="1082" y="580"/>
                    <a:pt x="1085" y="568"/>
                    <a:pt x="1073" y="568"/>
                  </a:cubicBezTo>
                  <a:cubicBezTo>
                    <a:pt x="1119" y="542"/>
                    <a:pt x="1049" y="509"/>
                    <a:pt x="1010" y="505"/>
                  </a:cubicBezTo>
                  <a:close/>
                  <a:moveTo>
                    <a:pt x="1137" y="505"/>
                  </a:moveTo>
                  <a:cubicBezTo>
                    <a:pt x="1141" y="502"/>
                    <a:pt x="1224" y="498"/>
                    <a:pt x="1219" y="526"/>
                  </a:cubicBezTo>
                  <a:cubicBezTo>
                    <a:pt x="1181" y="528"/>
                    <a:pt x="1184" y="516"/>
                    <a:pt x="1155" y="526"/>
                  </a:cubicBezTo>
                  <a:cubicBezTo>
                    <a:pt x="1156" y="514"/>
                    <a:pt x="1149" y="507"/>
                    <a:pt x="1137" y="505"/>
                  </a:cubicBezTo>
                  <a:close/>
                  <a:moveTo>
                    <a:pt x="1137" y="631"/>
                  </a:moveTo>
                  <a:cubicBezTo>
                    <a:pt x="1146" y="631"/>
                    <a:pt x="1155" y="631"/>
                    <a:pt x="1164" y="631"/>
                  </a:cubicBezTo>
                  <a:cubicBezTo>
                    <a:pt x="1166" y="653"/>
                    <a:pt x="1141" y="655"/>
                    <a:pt x="1119" y="659"/>
                  </a:cubicBezTo>
                  <a:cubicBezTo>
                    <a:pt x="1119" y="645"/>
                    <a:pt x="1144" y="650"/>
                    <a:pt x="1137" y="631"/>
                  </a:cubicBezTo>
                  <a:close/>
                  <a:moveTo>
                    <a:pt x="1201" y="631"/>
                  </a:moveTo>
                  <a:cubicBezTo>
                    <a:pt x="1254" y="627"/>
                    <a:pt x="1236" y="679"/>
                    <a:pt x="1301" y="666"/>
                  </a:cubicBezTo>
                  <a:cubicBezTo>
                    <a:pt x="1271" y="681"/>
                    <a:pt x="1249" y="702"/>
                    <a:pt x="1210" y="708"/>
                  </a:cubicBezTo>
                  <a:cubicBezTo>
                    <a:pt x="1202" y="680"/>
                    <a:pt x="1167" y="692"/>
                    <a:pt x="1137" y="694"/>
                  </a:cubicBezTo>
                  <a:cubicBezTo>
                    <a:pt x="1160" y="675"/>
                    <a:pt x="1175" y="649"/>
                    <a:pt x="1201" y="631"/>
                  </a:cubicBezTo>
                  <a:close/>
                  <a:moveTo>
                    <a:pt x="1092" y="673"/>
                  </a:moveTo>
                  <a:cubicBezTo>
                    <a:pt x="1091" y="695"/>
                    <a:pt x="1032" y="690"/>
                    <a:pt x="1019" y="680"/>
                  </a:cubicBezTo>
                  <a:cubicBezTo>
                    <a:pt x="1032" y="649"/>
                    <a:pt x="1060" y="666"/>
                    <a:pt x="1092" y="673"/>
                  </a:cubicBezTo>
                  <a:close/>
                  <a:moveTo>
                    <a:pt x="928" y="673"/>
                  </a:moveTo>
                  <a:cubicBezTo>
                    <a:pt x="971" y="678"/>
                    <a:pt x="925" y="718"/>
                    <a:pt x="901" y="716"/>
                  </a:cubicBezTo>
                  <a:cubicBezTo>
                    <a:pt x="897" y="692"/>
                    <a:pt x="941" y="704"/>
                    <a:pt x="928" y="673"/>
                  </a:cubicBezTo>
                  <a:close/>
                  <a:moveTo>
                    <a:pt x="946" y="849"/>
                  </a:moveTo>
                  <a:cubicBezTo>
                    <a:pt x="955" y="838"/>
                    <a:pt x="1007" y="853"/>
                    <a:pt x="1010" y="870"/>
                  </a:cubicBezTo>
                  <a:cubicBezTo>
                    <a:pt x="968" y="864"/>
                    <a:pt x="967" y="863"/>
                    <a:pt x="946" y="849"/>
                  </a:cubicBezTo>
                  <a:close/>
                  <a:moveTo>
                    <a:pt x="1146" y="1067"/>
                  </a:moveTo>
                  <a:cubicBezTo>
                    <a:pt x="1145" y="1080"/>
                    <a:pt x="1116" y="1072"/>
                    <a:pt x="1119" y="1088"/>
                  </a:cubicBezTo>
                  <a:cubicBezTo>
                    <a:pt x="1112" y="1087"/>
                    <a:pt x="1110" y="1081"/>
                    <a:pt x="1101" y="1081"/>
                  </a:cubicBezTo>
                  <a:cubicBezTo>
                    <a:pt x="1101" y="1076"/>
                    <a:pt x="1101" y="1072"/>
                    <a:pt x="1101" y="1067"/>
                  </a:cubicBezTo>
                  <a:cubicBezTo>
                    <a:pt x="1118" y="1054"/>
                    <a:pt x="1117" y="1071"/>
                    <a:pt x="1146" y="1067"/>
                  </a:cubicBezTo>
                  <a:close/>
                  <a:moveTo>
                    <a:pt x="891" y="1187"/>
                  </a:moveTo>
                  <a:cubicBezTo>
                    <a:pt x="899" y="1190"/>
                    <a:pt x="906" y="1194"/>
                    <a:pt x="919" y="1194"/>
                  </a:cubicBezTo>
                  <a:cubicBezTo>
                    <a:pt x="923" y="1216"/>
                    <a:pt x="874" y="1196"/>
                    <a:pt x="882" y="1222"/>
                  </a:cubicBezTo>
                  <a:cubicBezTo>
                    <a:pt x="853" y="1224"/>
                    <a:pt x="839" y="1213"/>
                    <a:pt x="837" y="1194"/>
                  </a:cubicBezTo>
                  <a:cubicBezTo>
                    <a:pt x="849" y="1206"/>
                    <a:pt x="895" y="1219"/>
                    <a:pt x="891" y="1187"/>
                  </a:cubicBezTo>
                  <a:close/>
                  <a:moveTo>
                    <a:pt x="992" y="1194"/>
                  </a:moveTo>
                  <a:cubicBezTo>
                    <a:pt x="1011" y="1191"/>
                    <a:pt x="1016" y="1198"/>
                    <a:pt x="1028" y="1201"/>
                  </a:cubicBezTo>
                  <a:cubicBezTo>
                    <a:pt x="1027" y="1232"/>
                    <a:pt x="964" y="1223"/>
                    <a:pt x="992" y="1257"/>
                  </a:cubicBezTo>
                  <a:cubicBezTo>
                    <a:pt x="979" y="1256"/>
                    <a:pt x="966" y="1256"/>
                    <a:pt x="964" y="1264"/>
                  </a:cubicBezTo>
                  <a:cubicBezTo>
                    <a:pt x="944" y="1246"/>
                    <a:pt x="981" y="1212"/>
                    <a:pt x="992" y="1194"/>
                  </a:cubicBezTo>
                  <a:close/>
                  <a:moveTo>
                    <a:pt x="837" y="1299"/>
                  </a:moveTo>
                  <a:cubicBezTo>
                    <a:pt x="854" y="1286"/>
                    <a:pt x="854" y="1294"/>
                    <a:pt x="846" y="1271"/>
                  </a:cubicBezTo>
                  <a:cubicBezTo>
                    <a:pt x="876" y="1273"/>
                    <a:pt x="903" y="1286"/>
                    <a:pt x="919" y="1264"/>
                  </a:cubicBezTo>
                  <a:cubicBezTo>
                    <a:pt x="933" y="1280"/>
                    <a:pt x="927" y="1302"/>
                    <a:pt x="964" y="1285"/>
                  </a:cubicBezTo>
                  <a:cubicBezTo>
                    <a:pt x="940" y="1309"/>
                    <a:pt x="895" y="1292"/>
                    <a:pt x="837" y="1299"/>
                  </a:cubicBezTo>
                  <a:close/>
                  <a:moveTo>
                    <a:pt x="192" y="791"/>
                  </a:moveTo>
                  <a:cubicBezTo>
                    <a:pt x="216" y="791"/>
                    <a:pt x="240" y="791"/>
                    <a:pt x="265" y="791"/>
                  </a:cubicBezTo>
                  <a:cubicBezTo>
                    <a:pt x="263" y="816"/>
                    <a:pt x="190" y="821"/>
                    <a:pt x="192" y="791"/>
                  </a:cubicBezTo>
                  <a:close/>
                  <a:moveTo>
                    <a:pt x="1541" y="1128"/>
                  </a:moveTo>
                  <a:cubicBezTo>
                    <a:pt x="1537" y="1136"/>
                    <a:pt x="1476" y="1146"/>
                    <a:pt x="1523" y="1150"/>
                  </a:cubicBezTo>
                  <a:cubicBezTo>
                    <a:pt x="1517" y="1163"/>
                    <a:pt x="1499" y="1168"/>
                    <a:pt x="1477" y="1171"/>
                  </a:cubicBezTo>
                  <a:cubicBezTo>
                    <a:pt x="1484" y="1149"/>
                    <a:pt x="1468" y="1145"/>
                    <a:pt x="1468" y="1128"/>
                  </a:cubicBezTo>
                  <a:cubicBezTo>
                    <a:pt x="1487" y="1126"/>
                    <a:pt x="1519" y="1120"/>
                    <a:pt x="1541" y="1128"/>
                  </a:cubicBezTo>
                  <a:close/>
                  <a:moveTo>
                    <a:pt x="328" y="840"/>
                  </a:moveTo>
                  <a:cubicBezTo>
                    <a:pt x="347" y="851"/>
                    <a:pt x="392" y="865"/>
                    <a:pt x="374" y="883"/>
                  </a:cubicBezTo>
                  <a:cubicBezTo>
                    <a:pt x="352" y="874"/>
                    <a:pt x="325" y="868"/>
                    <a:pt x="328" y="840"/>
                  </a:cubicBezTo>
                  <a:close/>
                  <a:moveTo>
                    <a:pt x="296" y="480"/>
                  </a:moveTo>
                  <a:cubicBezTo>
                    <a:pt x="265" y="477"/>
                    <a:pt x="285" y="461"/>
                    <a:pt x="251" y="473"/>
                  </a:cubicBezTo>
                  <a:cubicBezTo>
                    <a:pt x="245" y="433"/>
                    <a:pt x="328" y="461"/>
                    <a:pt x="296" y="480"/>
                  </a:cubicBezTo>
                  <a:close/>
                  <a:moveTo>
                    <a:pt x="915" y="7"/>
                  </a:moveTo>
                  <a:cubicBezTo>
                    <a:pt x="924" y="7"/>
                    <a:pt x="933" y="7"/>
                    <a:pt x="942" y="7"/>
                  </a:cubicBezTo>
                  <a:cubicBezTo>
                    <a:pt x="930" y="29"/>
                    <a:pt x="939" y="31"/>
                    <a:pt x="969" y="35"/>
                  </a:cubicBezTo>
                  <a:cubicBezTo>
                    <a:pt x="952" y="69"/>
                    <a:pt x="919" y="27"/>
                    <a:pt x="915" y="7"/>
                  </a:cubicBezTo>
                  <a:close/>
                  <a:moveTo>
                    <a:pt x="233" y="508"/>
                  </a:moveTo>
                  <a:cubicBezTo>
                    <a:pt x="205" y="513"/>
                    <a:pt x="200" y="501"/>
                    <a:pt x="178" y="501"/>
                  </a:cubicBezTo>
                  <a:cubicBezTo>
                    <a:pt x="178" y="480"/>
                    <a:pt x="243" y="481"/>
                    <a:pt x="233" y="508"/>
                  </a:cubicBezTo>
                  <a:close/>
                  <a:moveTo>
                    <a:pt x="342" y="586"/>
                  </a:moveTo>
                  <a:cubicBezTo>
                    <a:pt x="363" y="585"/>
                    <a:pt x="369" y="598"/>
                    <a:pt x="396" y="593"/>
                  </a:cubicBezTo>
                  <a:cubicBezTo>
                    <a:pt x="396" y="614"/>
                    <a:pt x="332" y="613"/>
                    <a:pt x="342" y="586"/>
                  </a:cubicBezTo>
                  <a:close/>
                  <a:moveTo>
                    <a:pt x="1486" y="222"/>
                  </a:moveTo>
                  <a:cubicBezTo>
                    <a:pt x="1508" y="238"/>
                    <a:pt x="1542" y="244"/>
                    <a:pt x="1549" y="272"/>
                  </a:cubicBezTo>
                  <a:cubicBezTo>
                    <a:pt x="1514" y="276"/>
                    <a:pt x="1512" y="277"/>
                    <a:pt x="1486" y="265"/>
                  </a:cubicBezTo>
                  <a:cubicBezTo>
                    <a:pt x="1486" y="251"/>
                    <a:pt x="1486" y="237"/>
                    <a:pt x="1486" y="222"/>
                  </a:cubicBezTo>
                  <a:close/>
                  <a:moveTo>
                    <a:pt x="1411" y="0"/>
                  </a:moveTo>
                  <a:cubicBezTo>
                    <a:pt x="1431" y="10"/>
                    <a:pt x="1459" y="14"/>
                    <a:pt x="1465" y="35"/>
                  </a:cubicBezTo>
                  <a:cubicBezTo>
                    <a:pt x="1434" y="46"/>
                    <a:pt x="1426" y="5"/>
                    <a:pt x="1411" y="28"/>
                  </a:cubicBezTo>
                  <a:cubicBezTo>
                    <a:pt x="1383" y="23"/>
                    <a:pt x="1419" y="13"/>
                    <a:pt x="1411" y="0"/>
                  </a:cubicBezTo>
                  <a:close/>
                  <a:moveTo>
                    <a:pt x="1265" y="7"/>
                  </a:moveTo>
                  <a:cubicBezTo>
                    <a:pt x="1239" y="36"/>
                    <a:pt x="1203" y="57"/>
                    <a:pt x="1156" y="70"/>
                  </a:cubicBezTo>
                  <a:cubicBezTo>
                    <a:pt x="1192" y="49"/>
                    <a:pt x="1200" y="6"/>
                    <a:pt x="1265" y="7"/>
                  </a:cubicBezTo>
                  <a:close/>
                  <a:moveTo>
                    <a:pt x="1602" y="63"/>
                  </a:moveTo>
                  <a:cubicBezTo>
                    <a:pt x="1603" y="69"/>
                    <a:pt x="1598" y="70"/>
                    <a:pt x="1593" y="70"/>
                  </a:cubicBezTo>
                  <a:cubicBezTo>
                    <a:pt x="1582" y="71"/>
                    <a:pt x="1585" y="83"/>
                    <a:pt x="1583" y="91"/>
                  </a:cubicBezTo>
                  <a:cubicBezTo>
                    <a:pt x="1568" y="93"/>
                    <a:pt x="1560" y="79"/>
                    <a:pt x="1556" y="91"/>
                  </a:cubicBezTo>
                  <a:cubicBezTo>
                    <a:pt x="1534" y="80"/>
                    <a:pt x="1579" y="63"/>
                    <a:pt x="1602" y="63"/>
                  </a:cubicBezTo>
                  <a:close/>
                  <a:moveTo>
                    <a:pt x="1440" y="300"/>
                  </a:moveTo>
                  <a:cubicBezTo>
                    <a:pt x="1439" y="308"/>
                    <a:pt x="1442" y="312"/>
                    <a:pt x="1449" y="314"/>
                  </a:cubicBezTo>
                  <a:cubicBezTo>
                    <a:pt x="1443" y="330"/>
                    <a:pt x="1398" y="317"/>
                    <a:pt x="1377" y="321"/>
                  </a:cubicBezTo>
                  <a:cubicBezTo>
                    <a:pt x="1392" y="309"/>
                    <a:pt x="1410" y="300"/>
                    <a:pt x="1440" y="300"/>
                  </a:cubicBezTo>
                  <a:close/>
                  <a:moveTo>
                    <a:pt x="983" y="140"/>
                  </a:moveTo>
                  <a:cubicBezTo>
                    <a:pt x="1029" y="128"/>
                    <a:pt x="1004" y="171"/>
                    <a:pt x="1038" y="169"/>
                  </a:cubicBezTo>
                  <a:cubicBezTo>
                    <a:pt x="1036" y="189"/>
                    <a:pt x="1000" y="181"/>
                    <a:pt x="974" y="183"/>
                  </a:cubicBezTo>
                  <a:cubicBezTo>
                    <a:pt x="973" y="165"/>
                    <a:pt x="973" y="149"/>
                    <a:pt x="983" y="140"/>
                  </a:cubicBezTo>
                  <a:close/>
                  <a:moveTo>
                    <a:pt x="1265" y="161"/>
                  </a:moveTo>
                  <a:cubicBezTo>
                    <a:pt x="1271" y="189"/>
                    <a:pt x="1215" y="170"/>
                    <a:pt x="1192" y="176"/>
                  </a:cubicBezTo>
                  <a:cubicBezTo>
                    <a:pt x="1190" y="155"/>
                    <a:pt x="1251" y="147"/>
                    <a:pt x="1265" y="161"/>
                  </a:cubicBezTo>
                  <a:close/>
                  <a:moveTo>
                    <a:pt x="1522" y="433"/>
                  </a:moveTo>
                  <a:cubicBezTo>
                    <a:pt x="1549" y="420"/>
                    <a:pt x="1501" y="477"/>
                    <a:pt x="1477" y="447"/>
                  </a:cubicBezTo>
                  <a:cubicBezTo>
                    <a:pt x="1472" y="428"/>
                    <a:pt x="1526" y="453"/>
                    <a:pt x="1522" y="433"/>
                  </a:cubicBezTo>
                  <a:close/>
                  <a:moveTo>
                    <a:pt x="364" y="153"/>
                  </a:moveTo>
                  <a:cubicBezTo>
                    <a:pt x="396" y="153"/>
                    <a:pt x="416" y="163"/>
                    <a:pt x="446" y="167"/>
                  </a:cubicBezTo>
                  <a:moveTo>
                    <a:pt x="300" y="230"/>
                  </a:moveTo>
                  <a:cubicBezTo>
                    <a:pt x="279" y="232"/>
                    <a:pt x="265" y="229"/>
                    <a:pt x="255" y="223"/>
                  </a:cubicBezTo>
                  <a:cubicBezTo>
                    <a:pt x="256" y="201"/>
                    <a:pt x="304" y="208"/>
                    <a:pt x="300" y="230"/>
                  </a:cubicBezTo>
                  <a:close/>
                  <a:moveTo>
                    <a:pt x="318" y="237"/>
                  </a:moveTo>
                  <a:cubicBezTo>
                    <a:pt x="355" y="246"/>
                    <a:pt x="380" y="264"/>
                    <a:pt x="409" y="279"/>
                  </a:cubicBezTo>
                  <a:moveTo>
                    <a:pt x="468" y="231"/>
                  </a:moveTo>
                  <a:cubicBezTo>
                    <a:pt x="481" y="231"/>
                    <a:pt x="493" y="231"/>
                    <a:pt x="505" y="231"/>
                  </a:cubicBezTo>
                  <a:cubicBezTo>
                    <a:pt x="505" y="238"/>
                    <a:pt x="494" y="237"/>
                    <a:pt x="487" y="238"/>
                  </a:cubicBezTo>
                  <a:cubicBezTo>
                    <a:pt x="500" y="248"/>
                    <a:pt x="494" y="260"/>
                    <a:pt x="468" y="259"/>
                  </a:cubicBezTo>
                  <a:cubicBezTo>
                    <a:pt x="468" y="250"/>
                    <a:pt x="468" y="240"/>
                    <a:pt x="468" y="231"/>
                  </a:cubicBezTo>
                  <a:close/>
                  <a:moveTo>
                    <a:pt x="491" y="392"/>
                  </a:moveTo>
                  <a:cubicBezTo>
                    <a:pt x="493" y="383"/>
                    <a:pt x="508" y="386"/>
                    <a:pt x="518" y="384"/>
                  </a:cubicBezTo>
                  <a:cubicBezTo>
                    <a:pt x="512" y="406"/>
                    <a:pt x="512" y="398"/>
                    <a:pt x="518" y="420"/>
                  </a:cubicBezTo>
                  <a:cubicBezTo>
                    <a:pt x="481" y="422"/>
                    <a:pt x="506" y="392"/>
                    <a:pt x="491" y="392"/>
                  </a:cubicBezTo>
                  <a:close/>
                  <a:moveTo>
                    <a:pt x="455" y="525"/>
                  </a:moveTo>
                  <a:cubicBezTo>
                    <a:pt x="483" y="520"/>
                    <a:pt x="482" y="537"/>
                    <a:pt x="509" y="532"/>
                  </a:cubicBezTo>
                  <a:cubicBezTo>
                    <a:pt x="510" y="556"/>
                    <a:pt x="454" y="536"/>
                    <a:pt x="455" y="560"/>
                  </a:cubicBezTo>
                  <a:cubicBezTo>
                    <a:pt x="418" y="551"/>
                    <a:pt x="457" y="546"/>
                    <a:pt x="455" y="525"/>
                  </a:cubicBezTo>
                  <a:close/>
                  <a:moveTo>
                    <a:pt x="609" y="553"/>
                  </a:moveTo>
                  <a:cubicBezTo>
                    <a:pt x="653" y="556"/>
                    <a:pt x="630" y="599"/>
                    <a:pt x="591" y="595"/>
                  </a:cubicBezTo>
                  <a:cubicBezTo>
                    <a:pt x="587" y="573"/>
                    <a:pt x="604" y="568"/>
                    <a:pt x="609" y="553"/>
                  </a:cubicBezTo>
                  <a:close/>
                  <a:moveTo>
                    <a:pt x="391" y="624"/>
                  </a:moveTo>
                  <a:cubicBezTo>
                    <a:pt x="386" y="638"/>
                    <a:pt x="372" y="646"/>
                    <a:pt x="364" y="659"/>
                  </a:cubicBezTo>
                  <a:cubicBezTo>
                    <a:pt x="353" y="653"/>
                    <a:pt x="339" y="649"/>
                    <a:pt x="318" y="652"/>
                  </a:cubicBezTo>
                  <a:cubicBezTo>
                    <a:pt x="336" y="628"/>
                    <a:pt x="348" y="611"/>
                    <a:pt x="391" y="624"/>
                  </a:cubicBezTo>
                  <a:close/>
                  <a:moveTo>
                    <a:pt x="609" y="792"/>
                  </a:moveTo>
                  <a:cubicBezTo>
                    <a:pt x="628" y="797"/>
                    <a:pt x="647" y="813"/>
                    <a:pt x="628" y="827"/>
                  </a:cubicBezTo>
                  <a:cubicBezTo>
                    <a:pt x="591" y="828"/>
                    <a:pt x="604" y="809"/>
                    <a:pt x="609" y="792"/>
                  </a:cubicBezTo>
                  <a:close/>
                  <a:moveTo>
                    <a:pt x="309" y="167"/>
                  </a:moveTo>
                  <a:cubicBezTo>
                    <a:pt x="333" y="171"/>
                    <a:pt x="353" y="180"/>
                    <a:pt x="373" y="188"/>
                  </a:cubicBezTo>
                  <a:moveTo>
                    <a:pt x="609" y="504"/>
                  </a:moveTo>
                  <a:cubicBezTo>
                    <a:pt x="629" y="489"/>
                    <a:pt x="605" y="484"/>
                    <a:pt x="609" y="462"/>
                  </a:cubicBezTo>
                  <a:cubicBezTo>
                    <a:pt x="653" y="469"/>
                    <a:pt x="651" y="478"/>
                    <a:pt x="700" y="469"/>
                  </a:cubicBezTo>
                  <a:cubicBezTo>
                    <a:pt x="698" y="528"/>
                    <a:pt x="678" y="522"/>
                    <a:pt x="609" y="504"/>
                  </a:cubicBezTo>
                  <a:close/>
                  <a:moveTo>
                    <a:pt x="0" y="434"/>
                  </a:moveTo>
                  <a:cubicBezTo>
                    <a:pt x="11" y="405"/>
                    <a:pt x="72" y="426"/>
                    <a:pt x="100" y="427"/>
                  </a:cubicBezTo>
                  <a:cubicBezTo>
                    <a:pt x="88" y="467"/>
                    <a:pt x="27" y="453"/>
                    <a:pt x="0" y="434"/>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244" name="star"/>
          <p:cNvGrpSpPr>
            <a:grpSpLocks noChangeAspect="1"/>
          </p:cNvGrpSpPr>
          <p:nvPr/>
        </p:nvGrpSpPr>
        <p:grpSpPr bwMode="auto">
          <a:xfrm>
            <a:off x="2591812" y="-2995774"/>
            <a:ext cx="691576" cy="3979943"/>
            <a:chOff x="3236" y="-933"/>
            <a:chExt cx="563" cy="3240"/>
          </a:xfrm>
        </p:grpSpPr>
        <p:sp>
          <p:nvSpPr>
            <p:cNvPr id="245" name="Freeform 360"/>
            <p:cNvSpPr/>
            <p:nvPr/>
          </p:nvSpPr>
          <p:spPr bwMode="auto">
            <a:xfrm>
              <a:off x="3236" y="1748"/>
              <a:ext cx="563" cy="559"/>
            </a:xfrm>
            <a:custGeom>
              <a:avLst/>
              <a:gdLst>
                <a:gd name="T0" fmla="*/ 193 w 563"/>
                <a:gd name="T1" fmla="*/ 193 h 559"/>
                <a:gd name="T2" fmla="*/ 273 w 563"/>
                <a:gd name="T3" fmla="*/ 0 h 559"/>
                <a:gd name="T4" fmla="*/ 366 w 563"/>
                <a:gd name="T5" fmla="*/ 187 h 559"/>
                <a:gd name="T6" fmla="*/ 563 w 563"/>
                <a:gd name="T7" fmla="*/ 197 h 559"/>
                <a:gd name="T8" fmla="*/ 435 w 563"/>
                <a:gd name="T9" fmla="*/ 341 h 559"/>
                <a:gd name="T10" fmla="*/ 476 w 563"/>
                <a:gd name="T11" fmla="*/ 539 h 559"/>
                <a:gd name="T12" fmla="*/ 300 w 563"/>
                <a:gd name="T13" fmla="*/ 464 h 559"/>
                <a:gd name="T14" fmla="*/ 125 w 563"/>
                <a:gd name="T15" fmla="*/ 559 h 559"/>
                <a:gd name="T16" fmla="*/ 152 w 563"/>
                <a:gd name="T17" fmla="*/ 357 h 559"/>
                <a:gd name="T18" fmla="*/ 0 w 563"/>
                <a:gd name="T19" fmla="*/ 236 h 559"/>
                <a:gd name="T20" fmla="*/ 193 w 563"/>
                <a:gd name="T21" fmla="*/ 19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3" h="559">
                  <a:moveTo>
                    <a:pt x="193" y="193"/>
                  </a:moveTo>
                  <a:lnTo>
                    <a:pt x="273" y="0"/>
                  </a:lnTo>
                  <a:lnTo>
                    <a:pt x="366" y="187"/>
                  </a:lnTo>
                  <a:lnTo>
                    <a:pt x="563" y="197"/>
                  </a:lnTo>
                  <a:lnTo>
                    <a:pt x="435" y="341"/>
                  </a:lnTo>
                  <a:lnTo>
                    <a:pt x="476" y="539"/>
                  </a:lnTo>
                  <a:lnTo>
                    <a:pt x="300" y="464"/>
                  </a:lnTo>
                  <a:lnTo>
                    <a:pt x="125" y="559"/>
                  </a:lnTo>
                  <a:lnTo>
                    <a:pt x="152" y="357"/>
                  </a:lnTo>
                  <a:lnTo>
                    <a:pt x="0" y="236"/>
                  </a:lnTo>
                  <a:lnTo>
                    <a:pt x="193" y="193"/>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6" name="Freeform 361"/>
            <p:cNvSpPr/>
            <p:nvPr/>
          </p:nvSpPr>
          <p:spPr bwMode="auto">
            <a:xfrm>
              <a:off x="3323" y="1840"/>
              <a:ext cx="392" cy="389"/>
            </a:xfrm>
            <a:custGeom>
              <a:avLst/>
              <a:gdLst>
                <a:gd name="T0" fmla="*/ 134 w 392"/>
                <a:gd name="T1" fmla="*/ 134 h 389"/>
                <a:gd name="T2" fmla="*/ 190 w 392"/>
                <a:gd name="T3" fmla="*/ 0 h 389"/>
                <a:gd name="T4" fmla="*/ 254 w 392"/>
                <a:gd name="T5" fmla="*/ 130 h 389"/>
                <a:gd name="T6" fmla="*/ 392 w 392"/>
                <a:gd name="T7" fmla="*/ 137 h 389"/>
                <a:gd name="T8" fmla="*/ 302 w 392"/>
                <a:gd name="T9" fmla="*/ 237 h 389"/>
                <a:gd name="T10" fmla="*/ 331 w 392"/>
                <a:gd name="T11" fmla="*/ 375 h 389"/>
                <a:gd name="T12" fmla="*/ 209 w 392"/>
                <a:gd name="T13" fmla="*/ 323 h 389"/>
                <a:gd name="T14" fmla="*/ 87 w 392"/>
                <a:gd name="T15" fmla="*/ 389 h 389"/>
                <a:gd name="T16" fmla="*/ 106 w 392"/>
                <a:gd name="T17" fmla="*/ 249 h 389"/>
                <a:gd name="T18" fmla="*/ 0 w 392"/>
                <a:gd name="T19" fmla="*/ 164 h 389"/>
                <a:gd name="T20" fmla="*/ 134 w 392"/>
                <a:gd name="T21" fmla="*/ 13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89">
                  <a:moveTo>
                    <a:pt x="134" y="134"/>
                  </a:moveTo>
                  <a:lnTo>
                    <a:pt x="190" y="0"/>
                  </a:lnTo>
                  <a:lnTo>
                    <a:pt x="254" y="130"/>
                  </a:lnTo>
                  <a:lnTo>
                    <a:pt x="392" y="137"/>
                  </a:lnTo>
                  <a:lnTo>
                    <a:pt x="302" y="237"/>
                  </a:lnTo>
                  <a:lnTo>
                    <a:pt x="331" y="375"/>
                  </a:lnTo>
                  <a:lnTo>
                    <a:pt x="209" y="323"/>
                  </a:lnTo>
                  <a:lnTo>
                    <a:pt x="87" y="389"/>
                  </a:lnTo>
                  <a:lnTo>
                    <a:pt x="106" y="249"/>
                  </a:lnTo>
                  <a:lnTo>
                    <a:pt x="0" y="164"/>
                  </a:lnTo>
                  <a:lnTo>
                    <a:pt x="134" y="134"/>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7" name="Freeform 362"/>
            <p:cNvSpPr>
              <a:spLocks noEditPoints="1"/>
            </p:cNvSpPr>
            <p:nvPr/>
          </p:nvSpPr>
          <p:spPr bwMode="auto">
            <a:xfrm>
              <a:off x="3279" y="1790"/>
              <a:ext cx="499" cy="492"/>
            </a:xfrm>
            <a:custGeom>
              <a:avLst/>
              <a:gdLst>
                <a:gd name="T0" fmla="*/ 627 w 1336"/>
                <a:gd name="T1" fmla="*/ 5 h 1318"/>
                <a:gd name="T2" fmla="*/ 678 w 1336"/>
                <a:gd name="T3" fmla="*/ 109 h 1318"/>
                <a:gd name="T4" fmla="*/ 700 w 1336"/>
                <a:gd name="T5" fmla="*/ 172 h 1318"/>
                <a:gd name="T6" fmla="*/ 752 w 1336"/>
                <a:gd name="T7" fmla="*/ 276 h 1318"/>
                <a:gd name="T8" fmla="*/ 768 w 1336"/>
                <a:gd name="T9" fmla="*/ 317 h 1318"/>
                <a:gd name="T10" fmla="*/ 820 w 1336"/>
                <a:gd name="T11" fmla="*/ 421 h 1318"/>
                <a:gd name="T12" fmla="*/ 870 w 1336"/>
                <a:gd name="T13" fmla="*/ 436 h 1318"/>
                <a:gd name="T14" fmla="*/ 986 w 1336"/>
                <a:gd name="T15" fmla="*/ 445 h 1318"/>
                <a:gd name="T16" fmla="*/ 1055 w 1336"/>
                <a:gd name="T17" fmla="*/ 441 h 1318"/>
                <a:gd name="T18" fmla="*/ 1170 w 1336"/>
                <a:gd name="T19" fmla="*/ 450 h 1318"/>
                <a:gd name="T20" fmla="*/ 1220 w 1336"/>
                <a:gd name="T21" fmla="*/ 455 h 1318"/>
                <a:gd name="T22" fmla="*/ 1335 w 1336"/>
                <a:gd name="T23" fmla="*/ 464 h 1318"/>
                <a:gd name="T24" fmla="*/ 1155 w 1336"/>
                <a:gd name="T25" fmla="*/ 616 h 1318"/>
                <a:gd name="T26" fmla="*/ 1232 w 1336"/>
                <a:gd name="T27" fmla="*/ 531 h 1318"/>
                <a:gd name="T28" fmla="*/ 1054 w 1336"/>
                <a:gd name="T29" fmla="*/ 708 h 1318"/>
                <a:gd name="T30" fmla="*/ 1132 w 1336"/>
                <a:gd name="T31" fmla="*/ 622 h 1318"/>
                <a:gd name="T32" fmla="*/ 956 w 1336"/>
                <a:gd name="T33" fmla="*/ 817 h 1318"/>
                <a:gd name="T34" fmla="*/ 1034 w 1336"/>
                <a:gd name="T35" fmla="*/ 731 h 1318"/>
                <a:gd name="T36" fmla="*/ 1027 w 1336"/>
                <a:gd name="T37" fmla="*/ 971 h 1318"/>
                <a:gd name="T38" fmla="*/ 1006 w 1336"/>
                <a:gd name="T39" fmla="*/ 857 h 1318"/>
                <a:gd name="T40" fmla="*/ 1057 w 1336"/>
                <a:gd name="T41" fmla="*/ 1134 h 1318"/>
                <a:gd name="T42" fmla="*/ 1036 w 1336"/>
                <a:gd name="T43" fmla="*/ 1020 h 1318"/>
                <a:gd name="T44" fmla="*/ 1103 w 1336"/>
                <a:gd name="T45" fmla="*/ 1283 h 1318"/>
                <a:gd name="T46" fmla="*/ 1082 w 1336"/>
                <a:gd name="T47" fmla="*/ 1170 h 1318"/>
                <a:gd name="T48" fmla="*/ 1027 w 1336"/>
                <a:gd name="T49" fmla="*/ 1211 h 1318"/>
                <a:gd name="T50" fmla="*/ 920 w 1336"/>
                <a:gd name="T51" fmla="*/ 1167 h 1318"/>
                <a:gd name="T52" fmla="*/ 879 w 1336"/>
                <a:gd name="T53" fmla="*/ 1141 h 1318"/>
                <a:gd name="T54" fmla="*/ 772 w 1336"/>
                <a:gd name="T55" fmla="*/ 1097 h 1318"/>
                <a:gd name="T56" fmla="*/ 737 w 1336"/>
                <a:gd name="T57" fmla="*/ 1090 h 1318"/>
                <a:gd name="T58" fmla="*/ 630 w 1336"/>
                <a:gd name="T59" fmla="*/ 1046 h 1318"/>
                <a:gd name="T60" fmla="*/ 625 w 1336"/>
                <a:gd name="T61" fmla="*/ 1094 h 1318"/>
                <a:gd name="T62" fmla="*/ 524 w 1336"/>
                <a:gd name="T63" fmla="*/ 1149 h 1318"/>
                <a:gd name="T64" fmla="*/ 497 w 1336"/>
                <a:gd name="T65" fmla="*/ 1175 h 1318"/>
                <a:gd name="T66" fmla="*/ 396 w 1336"/>
                <a:gd name="T67" fmla="*/ 1230 h 1318"/>
                <a:gd name="T68" fmla="*/ 363 w 1336"/>
                <a:gd name="T69" fmla="*/ 1248 h 1318"/>
                <a:gd name="T70" fmla="*/ 261 w 1336"/>
                <a:gd name="T71" fmla="*/ 1303 h 1318"/>
                <a:gd name="T72" fmla="*/ 324 w 1336"/>
                <a:gd name="T73" fmla="*/ 1060 h 1318"/>
                <a:gd name="T74" fmla="*/ 304 w 1336"/>
                <a:gd name="T75" fmla="*/ 1173 h 1318"/>
                <a:gd name="T76" fmla="*/ 343 w 1336"/>
                <a:gd name="T77" fmla="*/ 906 h 1318"/>
                <a:gd name="T78" fmla="*/ 324 w 1336"/>
                <a:gd name="T79" fmla="*/ 1019 h 1318"/>
                <a:gd name="T80" fmla="*/ 278 w 1336"/>
                <a:gd name="T81" fmla="*/ 762 h 1318"/>
                <a:gd name="T82" fmla="*/ 373 w 1336"/>
                <a:gd name="T83" fmla="*/ 828 h 1318"/>
                <a:gd name="T84" fmla="*/ 136 w 1336"/>
                <a:gd name="T85" fmla="*/ 664 h 1318"/>
                <a:gd name="T86" fmla="*/ 231 w 1336"/>
                <a:gd name="T87" fmla="*/ 730 h 1318"/>
                <a:gd name="T88" fmla="*/ 6 w 1336"/>
                <a:gd name="T89" fmla="*/ 553 h 1318"/>
                <a:gd name="T90" fmla="*/ 101 w 1336"/>
                <a:gd name="T91" fmla="*/ 618 h 1318"/>
                <a:gd name="T92" fmla="*/ 110 w 1336"/>
                <a:gd name="T93" fmla="*/ 522 h 1318"/>
                <a:gd name="T94" fmla="*/ 223 w 1336"/>
                <a:gd name="T95" fmla="*/ 498 h 1318"/>
                <a:gd name="T96" fmla="*/ 277 w 1336"/>
                <a:gd name="T97" fmla="*/ 485 h 1318"/>
                <a:gd name="T98" fmla="*/ 390 w 1336"/>
                <a:gd name="T99" fmla="*/ 461 h 1318"/>
                <a:gd name="T100" fmla="*/ 442 w 1336"/>
                <a:gd name="T101" fmla="*/ 446 h 1318"/>
                <a:gd name="T102" fmla="*/ 482 w 1336"/>
                <a:gd name="T103" fmla="*/ 338 h 1318"/>
                <a:gd name="T104" fmla="*/ 494 w 1336"/>
                <a:gd name="T105" fmla="*/ 296 h 1318"/>
                <a:gd name="T106" fmla="*/ 534 w 1336"/>
                <a:gd name="T107" fmla="*/ 188 h 1318"/>
                <a:gd name="T108" fmla="*/ 556 w 1336"/>
                <a:gd name="T109" fmla="*/ 154 h 1318"/>
                <a:gd name="T110" fmla="*/ 596 w 1336"/>
                <a:gd name="T111" fmla="*/ 46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6" h="1318">
                  <a:moveTo>
                    <a:pt x="678" y="109"/>
                  </a:moveTo>
                  <a:cubicBezTo>
                    <a:pt x="667" y="114"/>
                    <a:pt x="654" y="110"/>
                    <a:pt x="649" y="99"/>
                  </a:cubicBezTo>
                  <a:cubicBezTo>
                    <a:pt x="617" y="35"/>
                    <a:pt x="617" y="35"/>
                    <a:pt x="617" y="35"/>
                  </a:cubicBezTo>
                  <a:cubicBezTo>
                    <a:pt x="612" y="24"/>
                    <a:pt x="616" y="11"/>
                    <a:pt x="627" y="5"/>
                  </a:cubicBezTo>
                  <a:cubicBezTo>
                    <a:pt x="627" y="5"/>
                    <a:pt x="627" y="5"/>
                    <a:pt x="627" y="5"/>
                  </a:cubicBezTo>
                  <a:cubicBezTo>
                    <a:pt x="638" y="0"/>
                    <a:pt x="651" y="4"/>
                    <a:pt x="656" y="15"/>
                  </a:cubicBezTo>
                  <a:cubicBezTo>
                    <a:pt x="688" y="79"/>
                    <a:pt x="688" y="79"/>
                    <a:pt x="688" y="79"/>
                  </a:cubicBezTo>
                  <a:cubicBezTo>
                    <a:pt x="694" y="90"/>
                    <a:pt x="689" y="103"/>
                    <a:pt x="678" y="109"/>
                  </a:cubicBezTo>
                  <a:close/>
                  <a:moveTo>
                    <a:pt x="752" y="276"/>
                  </a:moveTo>
                  <a:cubicBezTo>
                    <a:pt x="762" y="270"/>
                    <a:pt x="767" y="257"/>
                    <a:pt x="761" y="246"/>
                  </a:cubicBezTo>
                  <a:cubicBezTo>
                    <a:pt x="730" y="182"/>
                    <a:pt x="730" y="182"/>
                    <a:pt x="730" y="182"/>
                  </a:cubicBezTo>
                  <a:cubicBezTo>
                    <a:pt x="724" y="172"/>
                    <a:pt x="711" y="167"/>
                    <a:pt x="700" y="172"/>
                  </a:cubicBezTo>
                  <a:cubicBezTo>
                    <a:pt x="700" y="172"/>
                    <a:pt x="700" y="172"/>
                    <a:pt x="700" y="172"/>
                  </a:cubicBezTo>
                  <a:cubicBezTo>
                    <a:pt x="689" y="178"/>
                    <a:pt x="685" y="191"/>
                    <a:pt x="690" y="202"/>
                  </a:cubicBezTo>
                  <a:cubicBezTo>
                    <a:pt x="722" y="266"/>
                    <a:pt x="722" y="266"/>
                    <a:pt x="722" y="266"/>
                  </a:cubicBezTo>
                  <a:cubicBezTo>
                    <a:pt x="728" y="277"/>
                    <a:pt x="741" y="281"/>
                    <a:pt x="752" y="276"/>
                  </a:cubicBezTo>
                  <a:close/>
                  <a:moveTo>
                    <a:pt x="820" y="421"/>
                  </a:moveTo>
                  <a:cubicBezTo>
                    <a:pt x="831" y="415"/>
                    <a:pt x="835" y="402"/>
                    <a:pt x="830" y="391"/>
                  </a:cubicBezTo>
                  <a:cubicBezTo>
                    <a:pt x="798" y="327"/>
                    <a:pt x="798" y="327"/>
                    <a:pt x="798" y="327"/>
                  </a:cubicBezTo>
                  <a:cubicBezTo>
                    <a:pt x="793" y="316"/>
                    <a:pt x="779" y="312"/>
                    <a:pt x="768" y="317"/>
                  </a:cubicBezTo>
                  <a:cubicBezTo>
                    <a:pt x="768" y="317"/>
                    <a:pt x="768" y="317"/>
                    <a:pt x="768" y="317"/>
                  </a:cubicBezTo>
                  <a:cubicBezTo>
                    <a:pt x="758" y="323"/>
                    <a:pt x="753" y="336"/>
                    <a:pt x="759" y="347"/>
                  </a:cubicBezTo>
                  <a:cubicBezTo>
                    <a:pt x="790" y="411"/>
                    <a:pt x="790" y="411"/>
                    <a:pt x="790" y="411"/>
                  </a:cubicBezTo>
                  <a:cubicBezTo>
                    <a:pt x="796" y="422"/>
                    <a:pt x="809" y="426"/>
                    <a:pt x="820" y="421"/>
                  </a:cubicBezTo>
                  <a:close/>
                  <a:moveTo>
                    <a:pt x="986" y="445"/>
                  </a:moveTo>
                  <a:cubicBezTo>
                    <a:pt x="987" y="433"/>
                    <a:pt x="977" y="423"/>
                    <a:pt x="965" y="422"/>
                  </a:cubicBezTo>
                  <a:cubicBezTo>
                    <a:pt x="894" y="416"/>
                    <a:pt x="894" y="416"/>
                    <a:pt x="894" y="416"/>
                  </a:cubicBezTo>
                  <a:cubicBezTo>
                    <a:pt x="882" y="415"/>
                    <a:pt x="871" y="424"/>
                    <a:pt x="870" y="436"/>
                  </a:cubicBezTo>
                  <a:cubicBezTo>
                    <a:pt x="870" y="436"/>
                    <a:pt x="870" y="436"/>
                    <a:pt x="870" y="436"/>
                  </a:cubicBezTo>
                  <a:cubicBezTo>
                    <a:pt x="870" y="449"/>
                    <a:pt x="879" y="459"/>
                    <a:pt x="891" y="460"/>
                  </a:cubicBezTo>
                  <a:cubicBezTo>
                    <a:pt x="962" y="466"/>
                    <a:pt x="962" y="466"/>
                    <a:pt x="962" y="466"/>
                  </a:cubicBezTo>
                  <a:cubicBezTo>
                    <a:pt x="974" y="467"/>
                    <a:pt x="985" y="458"/>
                    <a:pt x="986" y="445"/>
                  </a:cubicBezTo>
                  <a:close/>
                  <a:moveTo>
                    <a:pt x="1170" y="450"/>
                  </a:moveTo>
                  <a:cubicBezTo>
                    <a:pt x="1171" y="438"/>
                    <a:pt x="1162" y="428"/>
                    <a:pt x="1150" y="427"/>
                  </a:cubicBezTo>
                  <a:cubicBezTo>
                    <a:pt x="1078" y="421"/>
                    <a:pt x="1078" y="421"/>
                    <a:pt x="1078" y="421"/>
                  </a:cubicBezTo>
                  <a:cubicBezTo>
                    <a:pt x="1066" y="420"/>
                    <a:pt x="1056" y="429"/>
                    <a:pt x="1055" y="441"/>
                  </a:cubicBezTo>
                  <a:cubicBezTo>
                    <a:pt x="1055" y="441"/>
                    <a:pt x="1055" y="441"/>
                    <a:pt x="1055" y="441"/>
                  </a:cubicBezTo>
                  <a:cubicBezTo>
                    <a:pt x="1054" y="453"/>
                    <a:pt x="1063" y="464"/>
                    <a:pt x="1075" y="465"/>
                  </a:cubicBezTo>
                  <a:cubicBezTo>
                    <a:pt x="1146" y="470"/>
                    <a:pt x="1146" y="470"/>
                    <a:pt x="1146" y="470"/>
                  </a:cubicBezTo>
                  <a:cubicBezTo>
                    <a:pt x="1158" y="471"/>
                    <a:pt x="1169" y="462"/>
                    <a:pt x="1170" y="450"/>
                  </a:cubicBezTo>
                  <a:close/>
                  <a:moveTo>
                    <a:pt x="1335" y="464"/>
                  </a:moveTo>
                  <a:cubicBezTo>
                    <a:pt x="1336" y="452"/>
                    <a:pt x="1327" y="441"/>
                    <a:pt x="1315" y="440"/>
                  </a:cubicBezTo>
                  <a:cubicBezTo>
                    <a:pt x="1244" y="435"/>
                    <a:pt x="1244" y="435"/>
                    <a:pt x="1244" y="435"/>
                  </a:cubicBezTo>
                  <a:cubicBezTo>
                    <a:pt x="1232" y="434"/>
                    <a:pt x="1221" y="443"/>
                    <a:pt x="1220" y="455"/>
                  </a:cubicBezTo>
                  <a:cubicBezTo>
                    <a:pt x="1220" y="455"/>
                    <a:pt x="1220" y="455"/>
                    <a:pt x="1220" y="455"/>
                  </a:cubicBezTo>
                  <a:cubicBezTo>
                    <a:pt x="1219" y="467"/>
                    <a:pt x="1228" y="477"/>
                    <a:pt x="1240" y="478"/>
                  </a:cubicBezTo>
                  <a:cubicBezTo>
                    <a:pt x="1312" y="484"/>
                    <a:pt x="1312" y="484"/>
                    <a:pt x="1312" y="484"/>
                  </a:cubicBezTo>
                  <a:cubicBezTo>
                    <a:pt x="1324" y="485"/>
                    <a:pt x="1334" y="476"/>
                    <a:pt x="1335" y="464"/>
                  </a:cubicBezTo>
                  <a:close/>
                  <a:moveTo>
                    <a:pt x="1232" y="531"/>
                  </a:moveTo>
                  <a:cubicBezTo>
                    <a:pt x="1223" y="523"/>
                    <a:pt x="1209" y="523"/>
                    <a:pt x="1201" y="532"/>
                  </a:cubicBezTo>
                  <a:cubicBezTo>
                    <a:pt x="1153" y="585"/>
                    <a:pt x="1153" y="585"/>
                    <a:pt x="1153" y="585"/>
                  </a:cubicBezTo>
                  <a:cubicBezTo>
                    <a:pt x="1145" y="594"/>
                    <a:pt x="1146" y="608"/>
                    <a:pt x="1155" y="616"/>
                  </a:cubicBezTo>
                  <a:cubicBezTo>
                    <a:pt x="1155" y="616"/>
                    <a:pt x="1155" y="616"/>
                    <a:pt x="1155" y="616"/>
                  </a:cubicBezTo>
                  <a:cubicBezTo>
                    <a:pt x="1164" y="625"/>
                    <a:pt x="1177" y="624"/>
                    <a:pt x="1186" y="615"/>
                  </a:cubicBezTo>
                  <a:cubicBezTo>
                    <a:pt x="1234" y="562"/>
                    <a:pt x="1234" y="562"/>
                    <a:pt x="1234" y="562"/>
                  </a:cubicBezTo>
                  <a:cubicBezTo>
                    <a:pt x="1242" y="553"/>
                    <a:pt x="1241" y="539"/>
                    <a:pt x="1232" y="531"/>
                  </a:cubicBezTo>
                  <a:close/>
                  <a:moveTo>
                    <a:pt x="1132" y="622"/>
                  </a:moveTo>
                  <a:cubicBezTo>
                    <a:pt x="1123" y="614"/>
                    <a:pt x="1109" y="615"/>
                    <a:pt x="1101" y="624"/>
                  </a:cubicBezTo>
                  <a:cubicBezTo>
                    <a:pt x="1053" y="677"/>
                    <a:pt x="1053" y="677"/>
                    <a:pt x="1053" y="677"/>
                  </a:cubicBezTo>
                  <a:cubicBezTo>
                    <a:pt x="1045" y="686"/>
                    <a:pt x="1045" y="699"/>
                    <a:pt x="1054" y="708"/>
                  </a:cubicBezTo>
                  <a:cubicBezTo>
                    <a:pt x="1054" y="708"/>
                    <a:pt x="1054" y="708"/>
                    <a:pt x="1054" y="708"/>
                  </a:cubicBezTo>
                  <a:cubicBezTo>
                    <a:pt x="1063" y="716"/>
                    <a:pt x="1077" y="715"/>
                    <a:pt x="1085" y="706"/>
                  </a:cubicBezTo>
                  <a:cubicBezTo>
                    <a:pt x="1133" y="653"/>
                    <a:pt x="1133" y="653"/>
                    <a:pt x="1133" y="653"/>
                  </a:cubicBezTo>
                  <a:cubicBezTo>
                    <a:pt x="1142" y="644"/>
                    <a:pt x="1141" y="630"/>
                    <a:pt x="1132" y="622"/>
                  </a:cubicBezTo>
                  <a:close/>
                  <a:moveTo>
                    <a:pt x="1034" y="731"/>
                  </a:moveTo>
                  <a:cubicBezTo>
                    <a:pt x="1025" y="723"/>
                    <a:pt x="1011" y="724"/>
                    <a:pt x="1003" y="733"/>
                  </a:cubicBezTo>
                  <a:cubicBezTo>
                    <a:pt x="955" y="786"/>
                    <a:pt x="955" y="786"/>
                    <a:pt x="955" y="786"/>
                  </a:cubicBezTo>
                  <a:cubicBezTo>
                    <a:pt x="946" y="795"/>
                    <a:pt x="947" y="809"/>
                    <a:pt x="956" y="817"/>
                  </a:cubicBezTo>
                  <a:cubicBezTo>
                    <a:pt x="956" y="817"/>
                    <a:pt x="956" y="817"/>
                    <a:pt x="956" y="817"/>
                  </a:cubicBezTo>
                  <a:cubicBezTo>
                    <a:pt x="965" y="825"/>
                    <a:pt x="979" y="824"/>
                    <a:pt x="987" y="815"/>
                  </a:cubicBezTo>
                  <a:cubicBezTo>
                    <a:pt x="1035" y="762"/>
                    <a:pt x="1035" y="762"/>
                    <a:pt x="1035" y="762"/>
                  </a:cubicBezTo>
                  <a:cubicBezTo>
                    <a:pt x="1043" y="753"/>
                    <a:pt x="1043" y="739"/>
                    <a:pt x="1034" y="731"/>
                  </a:cubicBezTo>
                  <a:close/>
                  <a:moveTo>
                    <a:pt x="1006" y="857"/>
                  </a:moveTo>
                  <a:cubicBezTo>
                    <a:pt x="994" y="859"/>
                    <a:pt x="986" y="871"/>
                    <a:pt x="989" y="883"/>
                  </a:cubicBezTo>
                  <a:cubicBezTo>
                    <a:pt x="1001" y="953"/>
                    <a:pt x="1001" y="953"/>
                    <a:pt x="1001" y="953"/>
                  </a:cubicBezTo>
                  <a:cubicBezTo>
                    <a:pt x="1003" y="965"/>
                    <a:pt x="1015" y="973"/>
                    <a:pt x="1027" y="971"/>
                  </a:cubicBezTo>
                  <a:cubicBezTo>
                    <a:pt x="1027" y="971"/>
                    <a:pt x="1027" y="971"/>
                    <a:pt x="1027" y="971"/>
                  </a:cubicBezTo>
                  <a:cubicBezTo>
                    <a:pt x="1039" y="969"/>
                    <a:pt x="1047" y="957"/>
                    <a:pt x="1044" y="945"/>
                  </a:cubicBezTo>
                  <a:cubicBezTo>
                    <a:pt x="1032" y="875"/>
                    <a:pt x="1032" y="875"/>
                    <a:pt x="1032" y="875"/>
                  </a:cubicBezTo>
                  <a:cubicBezTo>
                    <a:pt x="1030" y="863"/>
                    <a:pt x="1018" y="855"/>
                    <a:pt x="1006" y="857"/>
                  </a:cubicBezTo>
                  <a:close/>
                  <a:moveTo>
                    <a:pt x="1036" y="1020"/>
                  </a:moveTo>
                  <a:cubicBezTo>
                    <a:pt x="1024" y="1022"/>
                    <a:pt x="1017" y="1034"/>
                    <a:pt x="1019" y="1045"/>
                  </a:cubicBezTo>
                  <a:cubicBezTo>
                    <a:pt x="1031" y="1116"/>
                    <a:pt x="1031" y="1116"/>
                    <a:pt x="1031" y="1116"/>
                  </a:cubicBezTo>
                  <a:cubicBezTo>
                    <a:pt x="1034" y="1128"/>
                    <a:pt x="1045" y="1136"/>
                    <a:pt x="1057" y="1134"/>
                  </a:cubicBezTo>
                  <a:cubicBezTo>
                    <a:pt x="1057" y="1134"/>
                    <a:pt x="1057" y="1134"/>
                    <a:pt x="1057" y="1134"/>
                  </a:cubicBezTo>
                  <a:cubicBezTo>
                    <a:pt x="1069" y="1131"/>
                    <a:pt x="1077" y="1120"/>
                    <a:pt x="1075" y="1108"/>
                  </a:cubicBezTo>
                  <a:cubicBezTo>
                    <a:pt x="1062" y="1038"/>
                    <a:pt x="1062" y="1038"/>
                    <a:pt x="1062" y="1038"/>
                  </a:cubicBezTo>
                  <a:cubicBezTo>
                    <a:pt x="1060" y="1026"/>
                    <a:pt x="1048" y="1018"/>
                    <a:pt x="1036" y="1020"/>
                  </a:cubicBezTo>
                  <a:close/>
                  <a:moveTo>
                    <a:pt x="1082" y="1170"/>
                  </a:moveTo>
                  <a:cubicBezTo>
                    <a:pt x="1070" y="1172"/>
                    <a:pt x="1063" y="1183"/>
                    <a:pt x="1065" y="1195"/>
                  </a:cubicBezTo>
                  <a:cubicBezTo>
                    <a:pt x="1077" y="1266"/>
                    <a:pt x="1077" y="1266"/>
                    <a:pt x="1077" y="1266"/>
                  </a:cubicBezTo>
                  <a:cubicBezTo>
                    <a:pt x="1080" y="1278"/>
                    <a:pt x="1091" y="1285"/>
                    <a:pt x="1103" y="1283"/>
                  </a:cubicBezTo>
                  <a:cubicBezTo>
                    <a:pt x="1103" y="1283"/>
                    <a:pt x="1103" y="1283"/>
                    <a:pt x="1103" y="1283"/>
                  </a:cubicBezTo>
                  <a:cubicBezTo>
                    <a:pt x="1115" y="1281"/>
                    <a:pt x="1123" y="1270"/>
                    <a:pt x="1121" y="1258"/>
                  </a:cubicBezTo>
                  <a:cubicBezTo>
                    <a:pt x="1108" y="1187"/>
                    <a:pt x="1108" y="1187"/>
                    <a:pt x="1108" y="1187"/>
                  </a:cubicBezTo>
                  <a:cubicBezTo>
                    <a:pt x="1106" y="1175"/>
                    <a:pt x="1094" y="1168"/>
                    <a:pt x="1082" y="1170"/>
                  </a:cubicBezTo>
                  <a:close/>
                  <a:moveTo>
                    <a:pt x="920" y="1167"/>
                  </a:moveTo>
                  <a:cubicBezTo>
                    <a:pt x="916" y="1178"/>
                    <a:pt x="921" y="1191"/>
                    <a:pt x="932" y="1196"/>
                  </a:cubicBezTo>
                  <a:cubicBezTo>
                    <a:pt x="999" y="1223"/>
                    <a:pt x="999" y="1223"/>
                    <a:pt x="999" y="1223"/>
                  </a:cubicBezTo>
                  <a:cubicBezTo>
                    <a:pt x="1010" y="1227"/>
                    <a:pt x="1023" y="1222"/>
                    <a:pt x="1027" y="1211"/>
                  </a:cubicBezTo>
                  <a:cubicBezTo>
                    <a:pt x="1027" y="1211"/>
                    <a:pt x="1027" y="1211"/>
                    <a:pt x="1027" y="1211"/>
                  </a:cubicBezTo>
                  <a:cubicBezTo>
                    <a:pt x="1032" y="1199"/>
                    <a:pt x="1026" y="1186"/>
                    <a:pt x="1015" y="1182"/>
                  </a:cubicBezTo>
                  <a:cubicBezTo>
                    <a:pt x="949" y="1155"/>
                    <a:pt x="949" y="1155"/>
                    <a:pt x="949" y="1155"/>
                  </a:cubicBezTo>
                  <a:cubicBezTo>
                    <a:pt x="938" y="1150"/>
                    <a:pt x="925" y="1156"/>
                    <a:pt x="920" y="1167"/>
                  </a:cubicBezTo>
                  <a:close/>
                  <a:moveTo>
                    <a:pt x="772" y="1097"/>
                  </a:moveTo>
                  <a:cubicBezTo>
                    <a:pt x="767" y="1108"/>
                    <a:pt x="772" y="1121"/>
                    <a:pt x="784" y="1126"/>
                  </a:cubicBezTo>
                  <a:cubicBezTo>
                    <a:pt x="850" y="1153"/>
                    <a:pt x="850" y="1153"/>
                    <a:pt x="850" y="1153"/>
                  </a:cubicBezTo>
                  <a:cubicBezTo>
                    <a:pt x="861" y="1157"/>
                    <a:pt x="874" y="1152"/>
                    <a:pt x="879" y="1141"/>
                  </a:cubicBezTo>
                  <a:cubicBezTo>
                    <a:pt x="879" y="1141"/>
                    <a:pt x="879" y="1141"/>
                    <a:pt x="879" y="1141"/>
                  </a:cubicBezTo>
                  <a:cubicBezTo>
                    <a:pt x="883" y="1129"/>
                    <a:pt x="878" y="1117"/>
                    <a:pt x="866" y="1112"/>
                  </a:cubicBezTo>
                  <a:cubicBezTo>
                    <a:pt x="800" y="1085"/>
                    <a:pt x="800" y="1085"/>
                    <a:pt x="800" y="1085"/>
                  </a:cubicBezTo>
                  <a:cubicBezTo>
                    <a:pt x="789" y="1081"/>
                    <a:pt x="776" y="1086"/>
                    <a:pt x="772" y="1097"/>
                  </a:cubicBezTo>
                  <a:close/>
                  <a:moveTo>
                    <a:pt x="630" y="1046"/>
                  </a:moveTo>
                  <a:cubicBezTo>
                    <a:pt x="625" y="1057"/>
                    <a:pt x="631" y="1070"/>
                    <a:pt x="642" y="1075"/>
                  </a:cubicBezTo>
                  <a:cubicBezTo>
                    <a:pt x="708" y="1102"/>
                    <a:pt x="708" y="1102"/>
                    <a:pt x="708" y="1102"/>
                  </a:cubicBezTo>
                  <a:cubicBezTo>
                    <a:pt x="719" y="1106"/>
                    <a:pt x="732" y="1101"/>
                    <a:pt x="737" y="1090"/>
                  </a:cubicBezTo>
                  <a:cubicBezTo>
                    <a:pt x="737" y="1090"/>
                    <a:pt x="737" y="1090"/>
                    <a:pt x="737" y="1090"/>
                  </a:cubicBezTo>
                  <a:cubicBezTo>
                    <a:pt x="741" y="1079"/>
                    <a:pt x="736" y="1066"/>
                    <a:pt x="725" y="1061"/>
                  </a:cubicBezTo>
                  <a:cubicBezTo>
                    <a:pt x="659" y="1034"/>
                    <a:pt x="659" y="1034"/>
                    <a:pt x="659" y="1034"/>
                  </a:cubicBezTo>
                  <a:cubicBezTo>
                    <a:pt x="647" y="1030"/>
                    <a:pt x="634" y="1035"/>
                    <a:pt x="630" y="1046"/>
                  </a:cubicBezTo>
                  <a:close/>
                  <a:moveTo>
                    <a:pt x="524" y="1149"/>
                  </a:moveTo>
                  <a:cubicBezTo>
                    <a:pt x="529" y="1160"/>
                    <a:pt x="543" y="1164"/>
                    <a:pt x="553" y="1158"/>
                  </a:cubicBezTo>
                  <a:cubicBezTo>
                    <a:pt x="616" y="1124"/>
                    <a:pt x="616" y="1124"/>
                    <a:pt x="616" y="1124"/>
                  </a:cubicBezTo>
                  <a:cubicBezTo>
                    <a:pt x="627" y="1118"/>
                    <a:pt x="631" y="1105"/>
                    <a:pt x="625" y="1094"/>
                  </a:cubicBezTo>
                  <a:cubicBezTo>
                    <a:pt x="625" y="1094"/>
                    <a:pt x="625" y="1094"/>
                    <a:pt x="625" y="1094"/>
                  </a:cubicBezTo>
                  <a:cubicBezTo>
                    <a:pt x="619" y="1084"/>
                    <a:pt x="606" y="1080"/>
                    <a:pt x="595" y="1085"/>
                  </a:cubicBezTo>
                  <a:cubicBezTo>
                    <a:pt x="532" y="1120"/>
                    <a:pt x="532" y="1120"/>
                    <a:pt x="532" y="1120"/>
                  </a:cubicBezTo>
                  <a:cubicBezTo>
                    <a:pt x="522" y="1125"/>
                    <a:pt x="518" y="1139"/>
                    <a:pt x="524" y="1149"/>
                  </a:cubicBezTo>
                  <a:close/>
                  <a:moveTo>
                    <a:pt x="396" y="1230"/>
                  </a:moveTo>
                  <a:cubicBezTo>
                    <a:pt x="401" y="1241"/>
                    <a:pt x="415" y="1245"/>
                    <a:pt x="425" y="1239"/>
                  </a:cubicBezTo>
                  <a:cubicBezTo>
                    <a:pt x="488" y="1205"/>
                    <a:pt x="488" y="1205"/>
                    <a:pt x="488" y="1205"/>
                  </a:cubicBezTo>
                  <a:cubicBezTo>
                    <a:pt x="499" y="1199"/>
                    <a:pt x="503" y="1186"/>
                    <a:pt x="497" y="1175"/>
                  </a:cubicBezTo>
                  <a:cubicBezTo>
                    <a:pt x="497" y="1175"/>
                    <a:pt x="497" y="1175"/>
                    <a:pt x="497" y="1175"/>
                  </a:cubicBezTo>
                  <a:cubicBezTo>
                    <a:pt x="491" y="1165"/>
                    <a:pt x="478" y="1161"/>
                    <a:pt x="467" y="1166"/>
                  </a:cubicBezTo>
                  <a:cubicBezTo>
                    <a:pt x="404" y="1200"/>
                    <a:pt x="404" y="1200"/>
                    <a:pt x="404" y="1200"/>
                  </a:cubicBezTo>
                  <a:cubicBezTo>
                    <a:pt x="394" y="1206"/>
                    <a:pt x="390" y="1220"/>
                    <a:pt x="396" y="1230"/>
                  </a:cubicBezTo>
                  <a:close/>
                  <a:moveTo>
                    <a:pt x="261" y="1303"/>
                  </a:moveTo>
                  <a:cubicBezTo>
                    <a:pt x="267" y="1314"/>
                    <a:pt x="280" y="1318"/>
                    <a:pt x="291" y="1312"/>
                  </a:cubicBezTo>
                  <a:cubicBezTo>
                    <a:pt x="354" y="1278"/>
                    <a:pt x="354" y="1278"/>
                    <a:pt x="354" y="1278"/>
                  </a:cubicBezTo>
                  <a:cubicBezTo>
                    <a:pt x="364" y="1272"/>
                    <a:pt x="368" y="1259"/>
                    <a:pt x="363" y="1248"/>
                  </a:cubicBezTo>
                  <a:cubicBezTo>
                    <a:pt x="363" y="1248"/>
                    <a:pt x="363" y="1248"/>
                    <a:pt x="363" y="1248"/>
                  </a:cubicBezTo>
                  <a:cubicBezTo>
                    <a:pt x="357" y="1237"/>
                    <a:pt x="344" y="1234"/>
                    <a:pt x="333" y="1239"/>
                  </a:cubicBezTo>
                  <a:cubicBezTo>
                    <a:pt x="270" y="1273"/>
                    <a:pt x="270" y="1273"/>
                    <a:pt x="270" y="1273"/>
                  </a:cubicBezTo>
                  <a:cubicBezTo>
                    <a:pt x="259" y="1279"/>
                    <a:pt x="255" y="1293"/>
                    <a:pt x="261" y="1303"/>
                  </a:cubicBezTo>
                  <a:close/>
                  <a:moveTo>
                    <a:pt x="304" y="1173"/>
                  </a:moveTo>
                  <a:cubicBezTo>
                    <a:pt x="316" y="1175"/>
                    <a:pt x="328" y="1167"/>
                    <a:pt x="330" y="1155"/>
                  </a:cubicBezTo>
                  <a:cubicBezTo>
                    <a:pt x="342" y="1085"/>
                    <a:pt x="342" y="1085"/>
                    <a:pt x="342" y="1085"/>
                  </a:cubicBezTo>
                  <a:cubicBezTo>
                    <a:pt x="344" y="1073"/>
                    <a:pt x="336" y="1062"/>
                    <a:pt x="324" y="1060"/>
                  </a:cubicBezTo>
                  <a:cubicBezTo>
                    <a:pt x="324" y="1060"/>
                    <a:pt x="324" y="1060"/>
                    <a:pt x="324" y="1060"/>
                  </a:cubicBezTo>
                  <a:cubicBezTo>
                    <a:pt x="312" y="1057"/>
                    <a:pt x="300" y="1065"/>
                    <a:pt x="298" y="1077"/>
                  </a:cubicBezTo>
                  <a:cubicBezTo>
                    <a:pt x="286" y="1148"/>
                    <a:pt x="286" y="1148"/>
                    <a:pt x="286" y="1148"/>
                  </a:cubicBezTo>
                  <a:cubicBezTo>
                    <a:pt x="284" y="1160"/>
                    <a:pt x="292" y="1171"/>
                    <a:pt x="304" y="1173"/>
                  </a:cubicBezTo>
                  <a:close/>
                  <a:moveTo>
                    <a:pt x="324" y="1019"/>
                  </a:moveTo>
                  <a:cubicBezTo>
                    <a:pt x="336" y="1022"/>
                    <a:pt x="347" y="1013"/>
                    <a:pt x="349" y="1002"/>
                  </a:cubicBezTo>
                  <a:cubicBezTo>
                    <a:pt x="361" y="931"/>
                    <a:pt x="361" y="931"/>
                    <a:pt x="361" y="931"/>
                  </a:cubicBezTo>
                  <a:cubicBezTo>
                    <a:pt x="363" y="919"/>
                    <a:pt x="355" y="908"/>
                    <a:pt x="343" y="906"/>
                  </a:cubicBezTo>
                  <a:cubicBezTo>
                    <a:pt x="343" y="906"/>
                    <a:pt x="343" y="906"/>
                    <a:pt x="343" y="906"/>
                  </a:cubicBezTo>
                  <a:cubicBezTo>
                    <a:pt x="331" y="904"/>
                    <a:pt x="320" y="912"/>
                    <a:pt x="318" y="924"/>
                  </a:cubicBezTo>
                  <a:cubicBezTo>
                    <a:pt x="306" y="994"/>
                    <a:pt x="306" y="994"/>
                    <a:pt x="306" y="994"/>
                  </a:cubicBezTo>
                  <a:cubicBezTo>
                    <a:pt x="304" y="1006"/>
                    <a:pt x="312" y="1017"/>
                    <a:pt x="324" y="1019"/>
                  </a:cubicBezTo>
                  <a:close/>
                  <a:moveTo>
                    <a:pt x="373" y="828"/>
                  </a:moveTo>
                  <a:cubicBezTo>
                    <a:pt x="380" y="818"/>
                    <a:pt x="378" y="804"/>
                    <a:pt x="368" y="797"/>
                  </a:cubicBezTo>
                  <a:cubicBezTo>
                    <a:pt x="309" y="757"/>
                    <a:pt x="309" y="757"/>
                    <a:pt x="309" y="757"/>
                  </a:cubicBezTo>
                  <a:cubicBezTo>
                    <a:pt x="299" y="750"/>
                    <a:pt x="285" y="752"/>
                    <a:pt x="278" y="762"/>
                  </a:cubicBezTo>
                  <a:cubicBezTo>
                    <a:pt x="278" y="762"/>
                    <a:pt x="278" y="762"/>
                    <a:pt x="278" y="762"/>
                  </a:cubicBezTo>
                  <a:cubicBezTo>
                    <a:pt x="271" y="772"/>
                    <a:pt x="274" y="786"/>
                    <a:pt x="284" y="793"/>
                  </a:cubicBezTo>
                  <a:cubicBezTo>
                    <a:pt x="343" y="833"/>
                    <a:pt x="343" y="833"/>
                    <a:pt x="343" y="833"/>
                  </a:cubicBezTo>
                  <a:cubicBezTo>
                    <a:pt x="353" y="840"/>
                    <a:pt x="366" y="838"/>
                    <a:pt x="373" y="828"/>
                  </a:cubicBezTo>
                  <a:close/>
                  <a:moveTo>
                    <a:pt x="231" y="730"/>
                  </a:moveTo>
                  <a:cubicBezTo>
                    <a:pt x="238" y="720"/>
                    <a:pt x="236" y="706"/>
                    <a:pt x="226" y="699"/>
                  </a:cubicBezTo>
                  <a:cubicBezTo>
                    <a:pt x="167" y="658"/>
                    <a:pt x="167" y="658"/>
                    <a:pt x="167" y="658"/>
                  </a:cubicBezTo>
                  <a:cubicBezTo>
                    <a:pt x="157" y="652"/>
                    <a:pt x="143" y="654"/>
                    <a:pt x="136" y="664"/>
                  </a:cubicBezTo>
                  <a:cubicBezTo>
                    <a:pt x="136" y="664"/>
                    <a:pt x="136" y="664"/>
                    <a:pt x="136" y="664"/>
                  </a:cubicBezTo>
                  <a:cubicBezTo>
                    <a:pt x="129" y="674"/>
                    <a:pt x="132" y="688"/>
                    <a:pt x="142" y="695"/>
                  </a:cubicBezTo>
                  <a:cubicBezTo>
                    <a:pt x="201" y="735"/>
                    <a:pt x="201" y="735"/>
                    <a:pt x="201" y="735"/>
                  </a:cubicBezTo>
                  <a:cubicBezTo>
                    <a:pt x="211" y="742"/>
                    <a:pt x="224" y="740"/>
                    <a:pt x="231" y="730"/>
                  </a:cubicBezTo>
                  <a:close/>
                  <a:moveTo>
                    <a:pt x="101" y="618"/>
                  </a:moveTo>
                  <a:cubicBezTo>
                    <a:pt x="108" y="608"/>
                    <a:pt x="106" y="595"/>
                    <a:pt x="96" y="588"/>
                  </a:cubicBezTo>
                  <a:cubicBezTo>
                    <a:pt x="37" y="547"/>
                    <a:pt x="37" y="547"/>
                    <a:pt x="37" y="547"/>
                  </a:cubicBezTo>
                  <a:cubicBezTo>
                    <a:pt x="27" y="540"/>
                    <a:pt x="13" y="543"/>
                    <a:pt x="6" y="553"/>
                  </a:cubicBezTo>
                  <a:cubicBezTo>
                    <a:pt x="6" y="553"/>
                    <a:pt x="6" y="553"/>
                    <a:pt x="6" y="553"/>
                  </a:cubicBezTo>
                  <a:cubicBezTo>
                    <a:pt x="0" y="563"/>
                    <a:pt x="2" y="576"/>
                    <a:pt x="12" y="583"/>
                  </a:cubicBezTo>
                  <a:cubicBezTo>
                    <a:pt x="71" y="624"/>
                    <a:pt x="71" y="624"/>
                    <a:pt x="71" y="624"/>
                  </a:cubicBezTo>
                  <a:cubicBezTo>
                    <a:pt x="81" y="631"/>
                    <a:pt x="95" y="628"/>
                    <a:pt x="101" y="618"/>
                  </a:cubicBezTo>
                  <a:close/>
                  <a:moveTo>
                    <a:pt x="223" y="498"/>
                  </a:moveTo>
                  <a:cubicBezTo>
                    <a:pt x="221" y="487"/>
                    <a:pt x="209" y="479"/>
                    <a:pt x="197" y="481"/>
                  </a:cubicBezTo>
                  <a:cubicBezTo>
                    <a:pt x="127" y="496"/>
                    <a:pt x="127" y="496"/>
                    <a:pt x="127" y="496"/>
                  </a:cubicBezTo>
                  <a:cubicBezTo>
                    <a:pt x="116" y="499"/>
                    <a:pt x="108" y="510"/>
                    <a:pt x="110" y="522"/>
                  </a:cubicBezTo>
                  <a:cubicBezTo>
                    <a:pt x="110" y="522"/>
                    <a:pt x="110" y="522"/>
                    <a:pt x="110" y="522"/>
                  </a:cubicBezTo>
                  <a:cubicBezTo>
                    <a:pt x="113" y="534"/>
                    <a:pt x="125" y="542"/>
                    <a:pt x="136" y="539"/>
                  </a:cubicBezTo>
                  <a:cubicBezTo>
                    <a:pt x="206" y="524"/>
                    <a:pt x="206" y="524"/>
                    <a:pt x="206" y="524"/>
                  </a:cubicBezTo>
                  <a:cubicBezTo>
                    <a:pt x="218" y="522"/>
                    <a:pt x="226" y="510"/>
                    <a:pt x="223" y="498"/>
                  </a:cubicBezTo>
                  <a:close/>
                  <a:moveTo>
                    <a:pt x="390" y="461"/>
                  </a:moveTo>
                  <a:cubicBezTo>
                    <a:pt x="388" y="450"/>
                    <a:pt x="376" y="442"/>
                    <a:pt x="364" y="444"/>
                  </a:cubicBezTo>
                  <a:cubicBezTo>
                    <a:pt x="294" y="459"/>
                    <a:pt x="294" y="459"/>
                    <a:pt x="294" y="459"/>
                  </a:cubicBezTo>
                  <a:cubicBezTo>
                    <a:pt x="282" y="462"/>
                    <a:pt x="275" y="473"/>
                    <a:pt x="277" y="485"/>
                  </a:cubicBezTo>
                  <a:cubicBezTo>
                    <a:pt x="277" y="485"/>
                    <a:pt x="277" y="485"/>
                    <a:pt x="277" y="485"/>
                  </a:cubicBezTo>
                  <a:cubicBezTo>
                    <a:pt x="280" y="497"/>
                    <a:pt x="292" y="505"/>
                    <a:pt x="303" y="502"/>
                  </a:cubicBezTo>
                  <a:cubicBezTo>
                    <a:pt x="373" y="487"/>
                    <a:pt x="373" y="487"/>
                    <a:pt x="373" y="487"/>
                  </a:cubicBezTo>
                  <a:cubicBezTo>
                    <a:pt x="385" y="485"/>
                    <a:pt x="393" y="473"/>
                    <a:pt x="390" y="461"/>
                  </a:cubicBezTo>
                  <a:close/>
                  <a:moveTo>
                    <a:pt x="482" y="338"/>
                  </a:moveTo>
                  <a:cubicBezTo>
                    <a:pt x="471" y="334"/>
                    <a:pt x="458" y="340"/>
                    <a:pt x="454" y="351"/>
                  </a:cubicBezTo>
                  <a:cubicBezTo>
                    <a:pt x="429" y="418"/>
                    <a:pt x="429" y="418"/>
                    <a:pt x="429" y="418"/>
                  </a:cubicBezTo>
                  <a:cubicBezTo>
                    <a:pt x="425" y="430"/>
                    <a:pt x="430" y="442"/>
                    <a:pt x="442" y="446"/>
                  </a:cubicBezTo>
                  <a:cubicBezTo>
                    <a:pt x="442" y="446"/>
                    <a:pt x="442" y="446"/>
                    <a:pt x="442" y="446"/>
                  </a:cubicBezTo>
                  <a:cubicBezTo>
                    <a:pt x="453" y="451"/>
                    <a:pt x="466" y="445"/>
                    <a:pt x="470" y="434"/>
                  </a:cubicBezTo>
                  <a:cubicBezTo>
                    <a:pt x="495" y="367"/>
                    <a:pt x="495" y="367"/>
                    <a:pt x="495" y="367"/>
                  </a:cubicBezTo>
                  <a:cubicBezTo>
                    <a:pt x="499" y="355"/>
                    <a:pt x="493" y="343"/>
                    <a:pt x="482" y="338"/>
                  </a:cubicBezTo>
                  <a:close/>
                  <a:moveTo>
                    <a:pt x="534" y="188"/>
                  </a:moveTo>
                  <a:cubicBezTo>
                    <a:pt x="523" y="184"/>
                    <a:pt x="510" y="189"/>
                    <a:pt x="506" y="201"/>
                  </a:cubicBezTo>
                  <a:cubicBezTo>
                    <a:pt x="481" y="268"/>
                    <a:pt x="481" y="268"/>
                    <a:pt x="481" y="268"/>
                  </a:cubicBezTo>
                  <a:cubicBezTo>
                    <a:pt x="476" y="279"/>
                    <a:pt x="482" y="292"/>
                    <a:pt x="494" y="296"/>
                  </a:cubicBezTo>
                  <a:cubicBezTo>
                    <a:pt x="494" y="296"/>
                    <a:pt x="494" y="296"/>
                    <a:pt x="494" y="296"/>
                  </a:cubicBezTo>
                  <a:cubicBezTo>
                    <a:pt x="505" y="300"/>
                    <a:pt x="518" y="294"/>
                    <a:pt x="522" y="283"/>
                  </a:cubicBezTo>
                  <a:cubicBezTo>
                    <a:pt x="547" y="216"/>
                    <a:pt x="547" y="216"/>
                    <a:pt x="547" y="216"/>
                  </a:cubicBezTo>
                  <a:cubicBezTo>
                    <a:pt x="551" y="205"/>
                    <a:pt x="545" y="192"/>
                    <a:pt x="534" y="188"/>
                  </a:cubicBezTo>
                  <a:close/>
                  <a:moveTo>
                    <a:pt x="596" y="46"/>
                  </a:moveTo>
                  <a:cubicBezTo>
                    <a:pt x="585" y="41"/>
                    <a:pt x="572" y="47"/>
                    <a:pt x="568" y="59"/>
                  </a:cubicBezTo>
                  <a:cubicBezTo>
                    <a:pt x="543" y="126"/>
                    <a:pt x="543" y="126"/>
                    <a:pt x="543" y="126"/>
                  </a:cubicBezTo>
                  <a:cubicBezTo>
                    <a:pt x="538" y="137"/>
                    <a:pt x="544" y="150"/>
                    <a:pt x="556" y="154"/>
                  </a:cubicBezTo>
                  <a:cubicBezTo>
                    <a:pt x="556" y="154"/>
                    <a:pt x="556" y="154"/>
                    <a:pt x="556" y="154"/>
                  </a:cubicBezTo>
                  <a:cubicBezTo>
                    <a:pt x="567" y="158"/>
                    <a:pt x="580" y="152"/>
                    <a:pt x="584" y="141"/>
                  </a:cubicBezTo>
                  <a:cubicBezTo>
                    <a:pt x="609" y="74"/>
                    <a:pt x="609" y="74"/>
                    <a:pt x="609" y="74"/>
                  </a:cubicBezTo>
                  <a:cubicBezTo>
                    <a:pt x="613" y="63"/>
                    <a:pt x="607" y="50"/>
                    <a:pt x="596" y="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8" name="Freeform 363"/>
            <p:cNvSpPr>
              <a:spLocks noEditPoints="1"/>
            </p:cNvSpPr>
            <p:nvPr/>
          </p:nvSpPr>
          <p:spPr bwMode="auto">
            <a:xfrm>
              <a:off x="3308" y="-933"/>
              <a:ext cx="423" cy="2713"/>
            </a:xfrm>
            <a:custGeom>
              <a:avLst/>
              <a:gdLst>
                <a:gd name="T0" fmla="*/ 1081 w 1135"/>
                <a:gd name="T1" fmla="*/ 6908 h 7282"/>
                <a:gd name="T2" fmla="*/ 1006 w 1135"/>
                <a:gd name="T3" fmla="*/ 6884 h 7282"/>
                <a:gd name="T4" fmla="*/ 552 w 1135"/>
                <a:gd name="T5" fmla="*/ 7212 h 7282"/>
                <a:gd name="T6" fmla="*/ 552 w 1135"/>
                <a:gd name="T7" fmla="*/ 0 h 7282"/>
                <a:gd name="T8" fmla="*/ 525 w 1135"/>
                <a:gd name="T9" fmla="*/ 0 h 7282"/>
                <a:gd name="T10" fmla="*/ 530 w 1135"/>
                <a:gd name="T11" fmla="*/ 7203 h 7282"/>
                <a:gd name="T12" fmla="*/ 182 w 1135"/>
                <a:gd name="T13" fmla="*/ 6794 h 7282"/>
                <a:gd name="T14" fmla="*/ 82 w 1135"/>
                <a:gd name="T15" fmla="*/ 6825 h 7282"/>
                <a:gd name="T16" fmla="*/ 5 w 1135"/>
                <a:gd name="T17" fmla="*/ 6950 h 7282"/>
                <a:gd name="T18" fmla="*/ 518 w 1135"/>
                <a:gd name="T19" fmla="*/ 7244 h 7282"/>
                <a:gd name="T20" fmla="*/ 568 w 1135"/>
                <a:gd name="T21" fmla="*/ 7257 h 7282"/>
                <a:gd name="T22" fmla="*/ 1113 w 1135"/>
                <a:gd name="T23" fmla="*/ 7061 h 7282"/>
                <a:gd name="T24" fmla="*/ 1081 w 1135"/>
                <a:gd name="T25" fmla="*/ 6908 h 7282"/>
                <a:gd name="T26" fmla="*/ 15 w 1135"/>
                <a:gd name="T27" fmla="*/ 6936 h 7282"/>
                <a:gd name="T28" fmla="*/ 85 w 1135"/>
                <a:gd name="T29" fmla="*/ 6827 h 7282"/>
                <a:gd name="T30" fmla="*/ 177 w 1135"/>
                <a:gd name="T31" fmla="*/ 6798 h 7282"/>
                <a:gd name="T32" fmla="*/ 532 w 1135"/>
                <a:gd name="T33" fmla="*/ 7227 h 7282"/>
                <a:gd name="T34" fmla="*/ 15 w 1135"/>
                <a:gd name="T35" fmla="*/ 6936 h 7282"/>
                <a:gd name="T36" fmla="*/ 1106 w 1135"/>
                <a:gd name="T37" fmla="*/ 7046 h 7282"/>
                <a:gd name="T38" fmla="*/ 551 w 1135"/>
                <a:gd name="T39" fmla="*/ 7230 h 7282"/>
                <a:gd name="T40" fmla="*/ 1004 w 1135"/>
                <a:gd name="T41" fmla="*/ 6887 h 7282"/>
                <a:gd name="T42" fmla="*/ 1077 w 1135"/>
                <a:gd name="T43" fmla="*/ 6908 h 7282"/>
                <a:gd name="T44" fmla="*/ 1106 w 1135"/>
                <a:gd name="T45" fmla="*/ 7046 h 7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282">
                  <a:moveTo>
                    <a:pt x="1081" y="6908"/>
                  </a:moveTo>
                  <a:cubicBezTo>
                    <a:pt x="1062" y="6890"/>
                    <a:pt x="1031" y="6886"/>
                    <a:pt x="1006" y="6884"/>
                  </a:cubicBezTo>
                  <a:cubicBezTo>
                    <a:pt x="867" y="6872"/>
                    <a:pt x="601" y="7136"/>
                    <a:pt x="552" y="7212"/>
                  </a:cubicBezTo>
                  <a:cubicBezTo>
                    <a:pt x="552" y="0"/>
                    <a:pt x="552" y="0"/>
                    <a:pt x="552" y="0"/>
                  </a:cubicBezTo>
                  <a:cubicBezTo>
                    <a:pt x="525" y="0"/>
                    <a:pt x="525" y="0"/>
                    <a:pt x="525" y="0"/>
                  </a:cubicBezTo>
                  <a:cubicBezTo>
                    <a:pt x="530" y="7203"/>
                    <a:pt x="530" y="7203"/>
                    <a:pt x="530" y="7203"/>
                  </a:cubicBezTo>
                  <a:cubicBezTo>
                    <a:pt x="468" y="7077"/>
                    <a:pt x="395" y="6794"/>
                    <a:pt x="182" y="6794"/>
                  </a:cubicBezTo>
                  <a:cubicBezTo>
                    <a:pt x="147" y="6794"/>
                    <a:pt x="113" y="6805"/>
                    <a:pt x="82" y="6825"/>
                  </a:cubicBezTo>
                  <a:cubicBezTo>
                    <a:pt x="26" y="6863"/>
                    <a:pt x="0" y="6905"/>
                    <a:pt x="5" y="6950"/>
                  </a:cubicBezTo>
                  <a:cubicBezTo>
                    <a:pt x="22" y="7093"/>
                    <a:pt x="318" y="7194"/>
                    <a:pt x="518" y="7244"/>
                  </a:cubicBezTo>
                  <a:cubicBezTo>
                    <a:pt x="516" y="7245"/>
                    <a:pt x="545" y="7252"/>
                    <a:pt x="568" y="7257"/>
                  </a:cubicBezTo>
                  <a:cubicBezTo>
                    <a:pt x="799" y="7282"/>
                    <a:pt x="1080" y="7145"/>
                    <a:pt x="1113" y="7061"/>
                  </a:cubicBezTo>
                  <a:cubicBezTo>
                    <a:pt x="1135" y="7005"/>
                    <a:pt x="1124" y="6948"/>
                    <a:pt x="1081" y="6908"/>
                  </a:cubicBezTo>
                  <a:close/>
                  <a:moveTo>
                    <a:pt x="15" y="6936"/>
                  </a:moveTo>
                  <a:cubicBezTo>
                    <a:pt x="10" y="6898"/>
                    <a:pt x="34" y="6861"/>
                    <a:pt x="85" y="6827"/>
                  </a:cubicBezTo>
                  <a:cubicBezTo>
                    <a:pt x="114" y="6808"/>
                    <a:pt x="145" y="6798"/>
                    <a:pt x="177" y="6798"/>
                  </a:cubicBezTo>
                  <a:cubicBezTo>
                    <a:pt x="393" y="6798"/>
                    <a:pt x="482" y="7125"/>
                    <a:pt x="532" y="7227"/>
                  </a:cubicBezTo>
                  <a:cubicBezTo>
                    <a:pt x="431" y="7217"/>
                    <a:pt x="33" y="7094"/>
                    <a:pt x="15" y="6936"/>
                  </a:cubicBezTo>
                  <a:close/>
                  <a:moveTo>
                    <a:pt x="1106" y="7046"/>
                  </a:moveTo>
                  <a:cubicBezTo>
                    <a:pt x="1073" y="7131"/>
                    <a:pt x="790" y="7268"/>
                    <a:pt x="551" y="7230"/>
                  </a:cubicBezTo>
                  <a:cubicBezTo>
                    <a:pt x="594" y="7163"/>
                    <a:pt x="868" y="6877"/>
                    <a:pt x="1004" y="6887"/>
                  </a:cubicBezTo>
                  <a:cubicBezTo>
                    <a:pt x="1026" y="6889"/>
                    <a:pt x="1060" y="6892"/>
                    <a:pt x="1077" y="6908"/>
                  </a:cubicBezTo>
                  <a:cubicBezTo>
                    <a:pt x="1116" y="6945"/>
                    <a:pt x="1127" y="6994"/>
                    <a:pt x="1106" y="70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9" name="Oval 364"/>
            <p:cNvSpPr>
              <a:spLocks noChangeArrowheads="1"/>
            </p:cNvSpPr>
            <p:nvPr/>
          </p:nvSpPr>
          <p:spPr bwMode="auto">
            <a:xfrm>
              <a:off x="3502" y="1768"/>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250" name="Ornament"/>
          <p:cNvGrpSpPr>
            <a:grpSpLocks noChangeAspect="1"/>
          </p:cNvGrpSpPr>
          <p:nvPr/>
        </p:nvGrpSpPr>
        <p:grpSpPr bwMode="auto">
          <a:xfrm>
            <a:off x="3791911" y="-4954013"/>
            <a:ext cx="971755" cy="6271888"/>
            <a:chOff x="1612" y="-452"/>
            <a:chExt cx="502" cy="3240"/>
          </a:xfrm>
        </p:grpSpPr>
        <p:sp>
          <p:nvSpPr>
            <p:cNvPr id="251" name="Oval 47"/>
            <p:cNvSpPr>
              <a:spLocks noChangeArrowheads="1"/>
            </p:cNvSpPr>
            <p:nvPr/>
          </p:nvSpPr>
          <p:spPr bwMode="auto">
            <a:xfrm>
              <a:off x="1612" y="2288"/>
              <a:ext cx="502" cy="500"/>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2" name="Oval 48"/>
            <p:cNvSpPr>
              <a:spLocks noChangeArrowheads="1"/>
            </p:cNvSpPr>
            <p:nvPr/>
          </p:nvSpPr>
          <p:spPr bwMode="auto">
            <a:xfrm>
              <a:off x="1668" y="2344"/>
              <a:ext cx="390" cy="388"/>
            </a:xfrm>
            <a:prstGeom prst="ellipse">
              <a:avLst/>
            </a:prstGeom>
            <a:solidFill>
              <a:schemeClr val="accent3"/>
            </a:solidFill>
            <a:ln w="9525" cap="flat">
              <a:solidFill>
                <a:srgbClr val="000000"/>
              </a:solidFill>
              <a:prstDash val="solid"/>
              <a:miter lim="800000"/>
            </a:ln>
          </p:spPr>
          <p:txBody>
            <a:bodyPr vert="horz" wrap="square" lIns="91440" tIns="45720" rIns="91440" bIns="45720" numCol="1" anchor="t" anchorCtr="0" compatLnSpc="1"/>
            <a:lstStyle/>
            <a:p>
              <a:endParaRPr lang="en-US"/>
            </a:p>
          </p:txBody>
        </p:sp>
        <p:sp>
          <p:nvSpPr>
            <p:cNvPr id="253" name="Freeform 49"/>
            <p:cNvSpPr>
              <a:spLocks noEditPoints="1"/>
            </p:cNvSpPr>
            <p:nvPr/>
          </p:nvSpPr>
          <p:spPr bwMode="auto">
            <a:xfrm>
              <a:off x="1664" y="-452"/>
              <a:ext cx="418" cy="2754"/>
            </a:xfrm>
            <a:custGeom>
              <a:avLst/>
              <a:gdLst>
                <a:gd name="T0" fmla="*/ 1081 w 1135"/>
                <a:gd name="T1" fmla="*/ 7119 h 7493"/>
                <a:gd name="T2" fmla="*/ 1006 w 1135"/>
                <a:gd name="T3" fmla="*/ 7095 h 7493"/>
                <a:gd name="T4" fmla="*/ 548 w 1135"/>
                <a:gd name="T5" fmla="*/ 7427 h 7493"/>
                <a:gd name="T6" fmla="*/ 547 w 1135"/>
                <a:gd name="T7" fmla="*/ 0 h 7493"/>
                <a:gd name="T8" fmla="*/ 531 w 1135"/>
                <a:gd name="T9" fmla="*/ 0 h 7493"/>
                <a:gd name="T10" fmla="*/ 533 w 1135"/>
                <a:gd name="T11" fmla="*/ 7419 h 7493"/>
                <a:gd name="T12" fmla="*/ 182 w 1135"/>
                <a:gd name="T13" fmla="*/ 7005 h 7493"/>
                <a:gd name="T14" fmla="*/ 82 w 1135"/>
                <a:gd name="T15" fmla="*/ 7036 h 7493"/>
                <a:gd name="T16" fmla="*/ 5 w 1135"/>
                <a:gd name="T17" fmla="*/ 7161 h 7493"/>
                <a:gd name="T18" fmla="*/ 518 w 1135"/>
                <a:gd name="T19" fmla="*/ 7455 h 7493"/>
                <a:gd name="T20" fmla="*/ 568 w 1135"/>
                <a:gd name="T21" fmla="*/ 7468 h 7493"/>
                <a:gd name="T22" fmla="*/ 1113 w 1135"/>
                <a:gd name="T23" fmla="*/ 7272 h 7493"/>
                <a:gd name="T24" fmla="*/ 1081 w 1135"/>
                <a:gd name="T25" fmla="*/ 7119 h 7493"/>
                <a:gd name="T26" fmla="*/ 15 w 1135"/>
                <a:gd name="T27" fmla="*/ 7147 h 7493"/>
                <a:gd name="T28" fmla="*/ 85 w 1135"/>
                <a:gd name="T29" fmla="*/ 7038 h 7493"/>
                <a:gd name="T30" fmla="*/ 177 w 1135"/>
                <a:gd name="T31" fmla="*/ 7009 h 7493"/>
                <a:gd name="T32" fmla="*/ 532 w 1135"/>
                <a:gd name="T33" fmla="*/ 7438 h 7493"/>
                <a:gd name="T34" fmla="*/ 15 w 1135"/>
                <a:gd name="T35" fmla="*/ 7147 h 7493"/>
                <a:gd name="T36" fmla="*/ 1106 w 1135"/>
                <a:gd name="T37" fmla="*/ 7257 h 7493"/>
                <a:gd name="T38" fmla="*/ 551 w 1135"/>
                <a:gd name="T39" fmla="*/ 7441 h 7493"/>
                <a:gd name="T40" fmla="*/ 1004 w 1135"/>
                <a:gd name="T41" fmla="*/ 7098 h 7493"/>
                <a:gd name="T42" fmla="*/ 1077 w 1135"/>
                <a:gd name="T43" fmla="*/ 7119 h 7493"/>
                <a:gd name="T44" fmla="*/ 1106 w 1135"/>
                <a:gd name="T45" fmla="*/ 7257 h 7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5" h="7493">
                  <a:moveTo>
                    <a:pt x="1081" y="7119"/>
                  </a:moveTo>
                  <a:cubicBezTo>
                    <a:pt x="1062" y="7101"/>
                    <a:pt x="1031" y="7097"/>
                    <a:pt x="1006" y="7095"/>
                  </a:cubicBezTo>
                  <a:cubicBezTo>
                    <a:pt x="867" y="7083"/>
                    <a:pt x="597" y="7351"/>
                    <a:pt x="548" y="7427"/>
                  </a:cubicBezTo>
                  <a:cubicBezTo>
                    <a:pt x="547" y="0"/>
                    <a:pt x="547" y="0"/>
                    <a:pt x="547" y="0"/>
                  </a:cubicBezTo>
                  <a:cubicBezTo>
                    <a:pt x="531" y="0"/>
                    <a:pt x="531" y="0"/>
                    <a:pt x="531" y="0"/>
                  </a:cubicBezTo>
                  <a:cubicBezTo>
                    <a:pt x="533" y="7419"/>
                    <a:pt x="533" y="7419"/>
                    <a:pt x="533" y="7419"/>
                  </a:cubicBezTo>
                  <a:cubicBezTo>
                    <a:pt x="471" y="7294"/>
                    <a:pt x="395" y="7005"/>
                    <a:pt x="182" y="7005"/>
                  </a:cubicBezTo>
                  <a:cubicBezTo>
                    <a:pt x="147" y="7005"/>
                    <a:pt x="113" y="7016"/>
                    <a:pt x="82" y="7036"/>
                  </a:cubicBezTo>
                  <a:cubicBezTo>
                    <a:pt x="26" y="7074"/>
                    <a:pt x="0" y="7116"/>
                    <a:pt x="5" y="7161"/>
                  </a:cubicBezTo>
                  <a:cubicBezTo>
                    <a:pt x="22" y="7304"/>
                    <a:pt x="318" y="7405"/>
                    <a:pt x="518" y="7455"/>
                  </a:cubicBezTo>
                  <a:cubicBezTo>
                    <a:pt x="516" y="7456"/>
                    <a:pt x="545" y="7463"/>
                    <a:pt x="568" y="7468"/>
                  </a:cubicBezTo>
                  <a:cubicBezTo>
                    <a:pt x="799" y="7493"/>
                    <a:pt x="1080" y="7356"/>
                    <a:pt x="1113" y="7272"/>
                  </a:cubicBezTo>
                  <a:cubicBezTo>
                    <a:pt x="1135" y="7216"/>
                    <a:pt x="1124" y="7159"/>
                    <a:pt x="1081" y="7119"/>
                  </a:cubicBezTo>
                  <a:close/>
                  <a:moveTo>
                    <a:pt x="15" y="7147"/>
                  </a:moveTo>
                  <a:cubicBezTo>
                    <a:pt x="10" y="7109"/>
                    <a:pt x="34" y="7072"/>
                    <a:pt x="85" y="7038"/>
                  </a:cubicBezTo>
                  <a:cubicBezTo>
                    <a:pt x="114" y="7019"/>
                    <a:pt x="145" y="7009"/>
                    <a:pt x="177" y="7009"/>
                  </a:cubicBezTo>
                  <a:cubicBezTo>
                    <a:pt x="393" y="7009"/>
                    <a:pt x="482" y="7336"/>
                    <a:pt x="532" y="7438"/>
                  </a:cubicBezTo>
                  <a:cubicBezTo>
                    <a:pt x="431" y="7428"/>
                    <a:pt x="33" y="7305"/>
                    <a:pt x="15" y="7147"/>
                  </a:cubicBezTo>
                  <a:close/>
                  <a:moveTo>
                    <a:pt x="1106" y="7257"/>
                  </a:moveTo>
                  <a:cubicBezTo>
                    <a:pt x="1073" y="7342"/>
                    <a:pt x="790" y="7479"/>
                    <a:pt x="551" y="7441"/>
                  </a:cubicBezTo>
                  <a:cubicBezTo>
                    <a:pt x="594" y="7374"/>
                    <a:pt x="868" y="7088"/>
                    <a:pt x="1004" y="7098"/>
                  </a:cubicBezTo>
                  <a:cubicBezTo>
                    <a:pt x="1026" y="7100"/>
                    <a:pt x="1060" y="7103"/>
                    <a:pt x="1077" y="7119"/>
                  </a:cubicBezTo>
                  <a:cubicBezTo>
                    <a:pt x="1116" y="7156"/>
                    <a:pt x="1127" y="7205"/>
                    <a:pt x="1106" y="725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4" name="Oval 50"/>
            <p:cNvSpPr>
              <a:spLocks noChangeArrowheads="1"/>
            </p:cNvSpPr>
            <p:nvPr/>
          </p:nvSpPr>
          <p:spPr bwMode="auto">
            <a:xfrm>
              <a:off x="1855" y="2290"/>
              <a:ext cx="16" cy="16"/>
            </a:xfrm>
            <a:prstGeom prst="ellipse">
              <a:avLst/>
            </a:pr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5" name="Freeform 51"/>
            <p:cNvSpPr>
              <a:spLocks noEditPoints="1"/>
            </p:cNvSpPr>
            <p:nvPr/>
          </p:nvSpPr>
          <p:spPr bwMode="auto">
            <a:xfrm>
              <a:off x="1634" y="2310"/>
              <a:ext cx="457" cy="456"/>
            </a:xfrm>
            <a:custGeom>
              <a:avLst/>
              <a:gdLst>
                <a:gd name="T0" fmla="*/ 589 w 1238"/>
                <a:gd name="T1" fmla="*/ 43 h 1240"/>
                <a:gd name="T2" fmla="*/ 589 w 1238"/>
                <a:gd name="T3" fmla="*/ 0 h 1240"/>
                <a:gd name="T4" fmla="*/ 854 w 1238"/>
                <a:gd name="T5" fmla="*/ 62 h 1240"/>
                <a:gd name="T6" fmla="*/ 746 w 1238"/>
                <a:gd name="T7" fmla="*/ 30 h 1240"/>
                <a:gd name="T8" fmla="*/ 827 w 1238"/>
                <a:gd name="T9" fmla="*/ 76 h 1240"/>
                <a:gd name="T10" fmla="*/ 1121 w 1238"/>
                <a:gd name="T11" fmla="*/ 239 h 1240"/>
                <a:gd name="T12" fmla="*/ 1044 w 1238"/>
                <a:gd name="T13" fmla="*/ 186 h 1240"/>
                <a:gd name="T14" fmla="*/ 1120 w 1238"/>
                <a:gd name="T15" fmla="*/ 269 h 1240"/>
                <a:gd name="T16" fmla="*/ 1181 w 1238"/>
                <a:gd name="T17" fmla="*/ 328 h 1240"/>
                <a:gd name="T18" fmla="*/ 1140 w 1238"/>
                <a:gd name="T19" fmla="*/ 343 h 1240"/>
                <a:gd name="T20" fmla="*/ 1218 w 1238"/>
                <a:gd name="T21" fmla="*/ 584 h 1240"/>
                <a:gd name="T22" fmla="*/ 1200 w 1238"/>
                <a:gd name="T23" fmla="*/ 472 h 1240"/>
                <a:gd name="T24" fmla="*/ 1193 w 1238"/>
                <a:gd name="T25" fmla="*/ 566 h 1240"/>
                <a:gd name="T26" fmla="*/ 1230 w 1238"/>
                <a:gd name="T27" fmla="*/ 740 h 1240"/>
                <a:gd name="T28" fmla="*/ 1214 w 1238"/>
                <a:gd name="T29" fmla="*/ 648 h 1240"/>
                <a:gd name="T30" fmla="*/ 1208 w 1238"/>
                <a:gd name="T31" fmla="*/ 760 h 1240"/>
                <a:gd name="T32" fmla="*/ 1200 w 1238"/>
                <a:gd name="T33" fmla="*/ 848 h 1240"/>
                <a:gd name="T34" fmla="*/ 1161 w 1238"/>
                <a:gd name="T35" fmla="*/ 831 h 1240"/>
                <a:gd name="T36" fmla="*/ 1040 w 1238"/>
                <a:gd name="T37" fmla="*/ 1067 h 1240"/>
                <a:gd name="T38" fmla="*/ 1111 w 1238"/>
                <a:gd name="T39" fmla="*/ 979 h 1240"/>
                <a:gd name="T40" fmla="*/ 1037 w 1238"/>
                <a:gd name="T41" fmla="*/ 1037 h 1240"/>
                <a:gd name="T42" fmla="*/ 929 w 1238"/>
                <a:gd name="T43" fmla="*/ 1171 h 1240"/>
                <a:gd name="T44" fmla="*/ 998 w 1238"/>
                <a:gd name="T45" fmla="*/ 1107 h 1240"/>
                <a:gd name="T46" fmla="*/ 900 w 1238"/>
                <a:gd name="T47" fmla="*/ 1163 h 1240"/>
                <a:gd name="T48" fmla="*/ 825 w 1238"/>
                <a:gd name="T49" fmla="*/ 1212 h 1240"/>
                <a:gd name="T50" fmla="*/ 815 w 1238"/>
                <a:gd name="T51" fmla="*/ 1170 h 1240"/>
                <a:gd name="T52" fmla="*/ 558 w 1238"/>
                <a:gd name="T53" fmla="*/ 1218 h 1240"/>
                <a:gd name="T54" fmla="*/ 671 w 1238"/>
                <a:gd name="T55" fmla="*/ 1218 h 1240"/>
                <a:gd name="T56" fmla="*/ 579 w 1238"/>
                <a:gd name="T57" fmla="*/ 1197 h 1240"/>
                <a:gd name="T58" fmla="*/ 992 w 1238"/>
                <a:gd name="T59" fmla="*/ 116 h 1240"/>
                <a:gd name="T60" fmla="*/ 905 w 1238"/>
                <a:gd name="T61" fmla="*/ 81 h 1240"/>
                <a:gd name="T62" fmla="*/ 998 w 1238"/>
                <a:gd name="T63" fmla="*/ 146 h 1240"/>
                <a:gd name="T64" fmla="*/ 467 w 1238"/>
                <a:gd name="T65" fmla="*/ 1233 h 1240"/>
                <a:gd name="T66" fmla="*/ 479 w 1238"/>
                <a:gd name="T67" fmla="*/ 1192 h 1240"/>
                <a:gd name="T68" fmla="*/ 119 w 1238"/>
                <a:gd name="T69" fmla="*/ 981 h 1240"/>
                <a:gd name="T70" fmla="*/ 195 w 1238"/>
                <a:gd name="T71" fmla="*/ 1063 h 1240"/>
                <a:gd name="T72" fmla="*/ 149 w 1238"/>
                <a:gd name="T73" fmla="*/ 982 h 1240"/>
                <a:gd name="T74" fmla="*/ 34 w 1238"/>
                <a:gd name="T75" fmla="*/ 856 h 1240"/>
                <a:gd name="T76" fmla="*/ 86 w 1238"/>
                <a:gd name="T77" fmla="*/ 934 h 1240"/>
                <a:gd name="T78" fmla="*/ 46 w 1238"/>
                <a:gd name="T79" fmla="*/ 828 h 1240"/>
                <a:gd name="T80" fmla="*/ 13 w 1238"/>
                <a:gd name="T81" fmla="*/ 760 h 1240"/>
                <a:gd name="T82" fmla="*/ 56 w 1238"/>
                <a:gd name="T83" fmla="*/ 753 h 1240"/>
                <a:gd name="T84" fmla="*/ 29 w 1238"/>
                <a:gd name="T85" fmla="*/ 490 h 1240"/>
                <a:gd name="T86" fmla="*/ 24 w 1238"/>
                <a:gd name="T87" fmla="*/ 602 h 1240"/>
                <a:gd name="T88" fmla="*/ 50 w 1238"/>
                <a:gd name="T89" fmla="*/ 512 h 1240"/>
                <a:gd name="T90" fmla="*/ 63 w 1238"/>
                <a:gd name="T91" fmla="*/ 338 h 1240"/>
                <a:gd name="T92" fmla="*/ 49 w 1238"/>
                <a:gd name="T93" fmla="*/ 430 h 1240"/>
                <a:gd name="T94" fmla="*/ 91 w 1238"/>
                <a:gd name="T95" fmla="*/ 326 h 1240"/>
                <a:gd name="T96" fmla="*/ 122 w 1238"/>
                <a:gd name="T97" fmla="*/ 241 h 1240"/>
                <a:gd name="T98" fmla="*/ 156 w 1238"/>
                <a:gd name="T99" fmla="*/ 268 h 1240"/>
                <a:gd name="T100" fmla="*/ 336 w 1238"/>
                <a:gd name="T101" fmla="*/ 86 h 1240"/>
                <a:gd name="T102" fmla="*/ 239 w 1238"/>
                <a:gd name="T103" fmla="*/ 143 h 1240"/>
                <a:gd name="T104" fmla="*/ 328 w 1238"/>
                <a:gd name="T105" fmla="*/ 115 h 1240"/>
                <a:gd name="T106" fmla="*/ 479 w 1238"/>
                <a:gd name="T107" fmla="*/ 21 h 1240"/>
                <a:gd name="T108" fmla="*/ 396 w 1238"/>
                <a:gd name="T109" fmla="*/ 63 h 1240"/>
                <a:gd name="T110" fmla="*/ 505 w 1238"/>
                <a:gd name="T111" fmla="*/ 36 h 1240"/>
                <a:gd name="T112" fmla="*/ 305 w 1238"/>
                <a:gd name="T113" fmla="*/ 1173 h 1240"/>
                <a:gd name="T114" fmla="*/ 329 w 1238"/>
                <a:gd name="T115" fmla="*/ 1138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8" h="1240">
                  <a:moveTo>
                    <a:pt x="681" y="21"/>
                  </a:moveTo>
                  <a:cubicBezTo>
                    <a:pt x="681" y="33"/>
                    <a:pt x="671" y="43"/>
                    <a:pt x="659" y="43"/>
                  </a:cubicBezTo>
                  <a:cubicBezTo>
                    <a:pt x="589" y="43"/>
                    <a:pt x="589" y="43"/>
                    <a:pt x="589" y="43"/>
                  </a:cubicBezTo>
                  <a:cubicBezTo>
                    <a:pt x="578" y="43"/>
                    <a:pt x="568" y="33"/>
                    <a:pt x="568" y="21"/>
                  </a:cubicBezTo>
                  <a:cubicBezTo>
                    <a:pt x="568" y="21"/>
                    <a:pt x="568" y="21"/>
                    <a:pt x="568" y="21"/>
                  </a:cubicBezTo>
                  <a:cubicBezTo>
                    <a:pt x="568" y="9"/>
                    <a:pt x="578" y="0"/>
                    <a:pt x="589" y="0"/>
                  </a:cubicBezTo>
                  <a:cubicBezTo>
                    <a:pt x="659" y="0"/>
                    <a:pt x="659" y="0"/>
                    <a:pt x="659" y="0"/>
                  </a:cubicBezTo>
                  <a:cubicBezTo>
                    <a:pt x="671" y="0"/>
                    <a:pt x="681" y="9"/>
                    <a:pt x="681" y="21"/>
                  </a:cubicBezTo>
                  <a:close/>
                  <a:moveTo>
                    <a:pt x="854" y="62"/>
                  </a:moveTo>
                  <a:cubicBezTo>
                    <a:pt x="857" y="51"/>
                    <a:pt x="851" y="39"/>
                    <a:pt x="840" y="35"/>
                  </a:cubicBezTo>
                  <a:cubicBezTo>
                    <a:pt x="840" y="35"/>
                    <a:pt x="840" y="35"/>
                    <a:pt x="772" y="16"/>
                  </a:cubicBezTo>
                  <a:cubicBezTo>
                    <a:pt x="761" y="12"/>
                    <a:pt x="749" y="19"/>
                    <a:pt x="746" y="30"/>
                  </a:cubicBezTo>
                  <a:cubicBezTo>
                    <a:pt x="746" y="30"/>
                    <a:pt x="746" y="30"/>
                    <a:pt x="746" y="30"/>
                  </a:cubicBezTo>
                  <a:cubicBezTo>
                    <a:pt x="742" y="42"/>
                    <a:pt x="749" y="54"/>
                    <a:pt x="760" y="57"/>
                  </a:cubicBezTo>
                  <a:cubicBezTo>
                    <a:pt x="760" y="57"/>
                    <a:pt x="760" y="57"/>
                    <a:pt x="827" y="76"/>
                  </a:cubicBezTo>
                  <a:cubicBezTo>
                    <a:pt x="839" y="80"/>
                    <a:pt x="851" y="73"/>
                    <a:pt x="854" y="62"/>
                  </a:cubicBezTo>
                  <a:close/>
                  <a:moveTo>
                    <a:pt x="1120" y="269"/>
                  </a:moveTo>
                  <a:cubicBezTo>
                    <a:pt x="1129" y="261"/>
                    <a:pt x="1129" y="248"/>
                    <a:pt x="1121" y="239"/>
                  </a:cubicBezTo>
                  <a:cubicBezTo>
                    <a:pt x="1121" y="239"/>
                    <a:pt x="1121" y="239"/>
                    <a:pt x="1074" y="187"/>
                  </a:cubicBezTo>
                  <a:cubicBezTo>
                    <a:pt x="1066" y="179"/>
                    <a:pt x="1052" y="178"/>
                    <a:pt x="1044" y="186"/>
                  </a:cubicBezTo>
                  <a:cubicBezTo>
                    <a:pt x="1044" y="186"/>
                    <a:pt x="1044" y="186"/>
                    <a:pt x="1044" y="186"/>
                  </a:cubicBezTo>
                  <a:cubicBezTo>
                    <a:pt x="1035" y="194"/>
                    <a:pt x="1034" y="208"/>
                    <a:pt x="1042" y="217"/>
                  </a:cubicBezTo>
                  <a:cubicBezTo>
                    <a:pt x="1042" y="217"/>
                    <a:pt x="1042" y="217"/>
                    <a:pt x="1090" y="268"/>
                  </a:cubicBezTo>
                  <a:cubicBezTo>
                    <a:pt x="1098" y="277"/>
                    <a:pt x="1111" y="277"/>
                    <a:pt x="1120" y="269"/>
                  </a:cubicBezTo>
                  <a:close/>
                  <a:moveTo>
                    <a:pt x="1192" y="422"/>
                  </a:moveTo>
                  <a:cubicBezTo>
                    <a:pt x="1203" y="418"/>
                    <a:pt x="1209" y="405"/>
                    <a:pt x="1205" y="394"/>
                  </a:cubicBezTo>
                  <a:cubicBezTo>
                    <a:pt x="1205" y="394"/>
                    <a:pt x="1205" y="394"/>
                    <a:pt x="1181" y="328"/>
                  </a:cubicBezTo>
                  <a:cubicBezTo>
                    <a:pt x="1176" y="317"/>
                    <a:pt x="1164" y="312"/>
                    <a:pt x="1153" y="316"/>
                  </a:cubicBezTo>
                  <a:cubicBezTo>
                    <a:pt x="1153" y="316"/>
                    <a:pt x="1153" y="316"/>
                    <a:pt x="1153" y="316"/>
                  </a:cubicBezTo>
                  <a:cubicBezTo>
                    <a:pt x="1142" y="320"/>
                    <a:pt x="1136" y="332"/>
                    <a:pt x="1140" y="343"/>
                  </a:cubicBezTo>
                  <a:cubicBezTo>
                    <a:pt x="1140" y="343"/>
                    <a:pt x="1140" y="343"/>
                    <a:pt x="1165" y="409"/>
                  </a:cubicBezTo>
                  <a:cubicBezTo>
                    <a:pt x="1169" y="420"/>
                    <a:pt x="1181" y="426"/>
                    <a:pt x="1192" y="422"/>
                  </a:cubicBezTo>
                  <a:close/>
                  <a:moveTo>
                    <a:pt x="1218" y="584"/>
                  </a:moveTo>
                  <a:cubicBezTo>
                    <a:pt x="1230" y="582"/>
                    <a:pt x="1238" y="571"/>
                    <a:pt x="1236" y="559"/>
                  </a:cubicBezTo>
                  <a:cubicBezTo>
                    <a:pt x="1236" y="559"/>
                    <a:pt x="1236" y="559"/>
                    <a:pt x="1225" y="490"/>
                  </a:cubicBezTo>
                  <a:cubicBezTo>
                    <a:pt x="1223" y="478"/>
                    <a:pt x="1212" y="470"/>
                    <a:pt x="1200" y="472"/>
                  </a:cubicBezTo>
                  <a:cubicBezTo>
                    <a:pt x="1200" y="472"/>
                    <a:pt x="1200" y="472"/>
                    <a:pt x="1200" y="472"/>
                  </a:cubicBezTo>
                  <a:cubicBezTo>
                    <a:pt x="1189" y="474"/>
                    <a:pt x="1181" y="485"/>
                    <a:pt x="1182" y="497"/>
                  </a:cubicBezTo>
                  <a:cubicBezTo>
                    <a:pt x="1182" y="497"/>
                    <a:pt x="1182" y="497"/>
                    <a:pt x="1193" y="566"/>
                  </a:cubicBezTo>
                  <a:cubicBezTo>
                    <a:pt x="1195" y="578"/>
                    <a:pt x="1206" y="585"/>
                    <a:pt x="1218" y="584"/>
                  </a:cubicBezTo>
                  <a:close/>
                  <a:moveTo>
                    <a:pt x="1208" y="760"/>
                  </a:moveTo>
                  <a:cubicBezTo>
                    <a:pt x="1220" y="761"/>
                    <a:pt x="1230" y="752"/>
                    <a:pt x="1230" y="740"/>
                  </a:cubicBezTo>
                  <a:cubicBezTo>
                    <a:pt x="1230" y="740"/>
                    <a:pt x="1230" y="740"/>
                    <a:pt x="1234" y="670"/>
                  </a:cubicBezTo>
                  <a:cubicBezTo>
                    <a:pt x="1235" y="658"/>
                    <a:pt x="1226" y="648"/>
                    <a:pt x="1214" y="648"/>
                  </a:cubicBezTo>
                  <a:cubicBezTo>
                    <a:pt x="1214" y="648"/>
                    <a:pt x="1214" y="648"/>
                    <a:pt x="1214" y="648"/>
                  </a:cubicBezTo>
                  <a:cubicBezTo>
                    <a:pt x="1202" y="647"/>
                    <a:pt x="1192" y="656"/>
                    <a:pt x="1191" y="668"/>
                  </a:cubicBezTo>
                  <a:cubicBezTo>
                    <a:pt x="1191" y="668"/>
                    <a:pt x="1191" y="668"/>
                    <a:pt x="1188" y="738"/>
                  </a:cubicBezTo>
                  <a:cubicBezTo>
                    <a:pt x="1187" y="750"/>
                    <a:pt x="1196" y="760"/>
                    <a:pt x="1208" y="760"/>
                  </a:cubicBezTo>
                  <a:close/>
                  <a:moveTo>
                    <a:pt x="1146" y="924"/>
                  </a:moveTo>
                  <a:cubicBezTo>
                    <a:pt x="1157" y="929"/>
                    <a:pt x="1169" y="923"/>
                    <a:pt x="1174" y="912"/>
                  </a:cubicBezTo>
                  <a:cubicBezTo>
                    <a:pt x="1174" y="912"/>
                    <a:pt x="1174" y="912"/>
                    <a:pt x="1200" y="848"/>
                  </a:cubicBezTo>
                  <a:cubicBezTo>
                    <a:pt x="1205" y="837"/>
                    <a:pt x="1200" y="824"/>
                    <a:pt x="1189" y="820"/>
                  </a:cubicBezTo>
                  <a:cubicBezTo>
                    <a:pt x="1189" y="820"/>
                    <a:pt x="1189" y="820"/>
                    <a:pt x="1189" y="820"/>
                  </a:cubicBezTo>
                  <a:cubicBezTo>
                    <a:pt x="1178" y="815"/>
                    <a:pt x="1165" y="820"/>
                    <a:pt x="1161" y="831"/>
                  </a:cubicBezTo>
                  <a:cubicBezTo>
                    <a:pt x="1161" y="831"/>
                    <a:pt x="1161" y="831"/>
                    <a:pt x="1134" y="896"/>
                  </a:cubicBezTo>
                  <a:cubicBezTo>
                    <a:pt x="1129" y="907"/>
                    <a:pt x="1135" y="919"/>
                    <a:pt x="1146" y="924"/>
                  </a:cubicBezTo>
                  <a:close/>
                  <a:moveTo>
                    <a:pt x="1040" y="1067"/>
                  </a:moveTo>
                  <a:cubicBezTo>
                    <a:pt x="1050" y="1074"/>
                    <a:pt x="1063" y="1073"/>
                    <a:pt x="1070" y="1064"/>
                  </a:cubicBezTo>
                  <a:cubicBezTo>
                    <a:pt x="1070" y="1064"/>
                    <a:pt x="1070" y="1064"/>
                    <a:pt x="1114" y="1009"/>
                  </a:cubicBezTo>
                  <a:cubicBezTo>
                    <a:pt x="1122" y="1000"/>
                    <a:pt x="1120" y="986"/>
                    <a:pt x="1111" y="979"/>
                  </a:cubicBezTo>
                  <a:cubicBezTo>
                    <a:pt x="1111" y="979"/>
                    <a:pt x="1111" y="979"/>
                    <a:pt x="1111" y="979"/>
                  </a:cubicBezTo>
                  <a:cubicBezTo>
                    <a:pt x="1102" y="971"/>
                    <a:pt x="1088" y="973"/>
                    <a:pt x="1081" y="982"/>
                  </a:cubicBezTo>
                  <a:cubicBezTo>
                    <a:pt x="1081" y="982"/>
                    <a:pt x="1081" y="982"/>
                    <a:pt x="1037" y="1037"/>
                  </a:cubicBezTo>
                  <a:cubicBezTo>
                    <a:pt x="1030" y="1046"/>
                    <a:pt x="1031" y="1059"/>
                    <a:pt x="1040" y="1067"/>
                  </a:cubicBezTo>
                  <a:close/>
                  <a:moveTo>
                    <a:pt x="900" y="1163"/>
                  </a:moveTo>
                  <a:cubicBezTo>
                    <a:pt x="906" y="1173"/>
                    <a:pt x="919" y="1177"/>
                    <a:pt x="929" y="1171"/>
                  </a:cubicBezTo>
                  <a:cubicBezTo>
                    <a:pt x="929" y="1171"/>
                    <a:pt x="929" y="1171"/>
                    <a:pt x="990" y="1136"/>
                  </a:cubicBezTo>
                  <a:cubicBezTo>
                    <a:pt x="1000" y="1130"/>
                    <a:pt x="1004" y="1117"/>
                    <a:pt x="998" y="1107"/>
                  </a:cubicBezTo>
                  <a:cubicBezTo>
                    <a:pt x="998" y="1107"/>
                    <a:pt x="998" y="1107"/>
                    <a:pt x="998" y="1107"/>
                  </a:cubicBezTo>
                  <a:cubicBezTo>
                    <a:pt x="992" y="1097"/>
                    <a:pt x="979" y="1093"/>
                    <a:pt x="968" y="1099"/>
                  </a:cubicBezTo>
                  <a:cubicBezTo>
                    <a:pt x="968" y="1099"/>
                    <a:pt x="968" y="1099"/>
                    <a:pt x="908" y="1134"/>
                  </a:cubicBezTo>
                  <a:cubicBezTo>
                    <a:pt x="898" y="1140"/>
                    <a:pt x="894" y="1153"/>
                    <a:pt x="900" y="1163"/>
                  </a:cubicBezTo>
                  <a:close/>
                  <a:moveTo>
                    <a:pt x="731" y="1212"/>
                  </a:moveTo>
                  <a:cubicBezTo>
                    <a:pt x="734" y="1224"/>
                    <a:pt x="745" y="1231"/>
                    <a:pt x="757" y="1228"/>
                  </a:cubicBezTo>
                  <a:cubicBezTo>
                    <a:pt x="757" y="1228"/>
                    <a:pt x="757" y="1228"/>
                    <a:pt x="825" y="1212"/>
                  </a:cubicBezTo>
                  <a:cubicBezTo>
                    <a:pt x="836" y="1209"/>
                    <a:pt x="843" y="1197"/>
                    <a:pt x="841" y="1186"/>
                  </a:cubicBezTo>
                  <a:cubicBezTo>
                    <a:pt x="841" y="1186"/>
                    <a:pt x="841" y="1186"/>
                    <a:pt x="841" y="1186"/>
                  </a:cubicBezTo>
                  <a:cubicBezTo>
                    <a:pt x="838" y="1174"/>
                    <a:pt x="826" y="1167"/>
                    <a:pt x="815" y="1170"/>
                  </a:cubicBezTo>
                  <a:cubicBezTo>
                    <a:pt x="815" y="1170"/>
                    <a:pt x="815" y="1170"/>
                    <a:pt x="747" y="1187"/>
                  </a:cubicBezTo>
                  <a:cubicBezTo>
                    <a:pt x="735" y="1189"/>
                    <a:pt x="728" y="1201"/>
                    <a:pt x="731" y="1212"/>
                  </a:cubicBezTo>
                  <a:close/>
                  <a:moveTo>
                    <a:pt x="558" y="1218"/>
                  </a:moveTo>
                  <a:cubicBezTo>
                    <a:pt x="558" y="1230"/>
                    <a:pt x="568" y="1240"/>
                    <a:pt x="579" y="1240"/>
                  </a:cubicBezTo>
                  <a:cubicBezTo>
                    <a:pt x="579" y="1240"/>
                    <a:pt x="579" y="1240"/>
                    <a:pt x="649" y="1239"/>
                  </a:cubicBezTo>
                  <a:cubicBezTo>
                    <a:pt x="661" y="1239"/>
                    <a:pt x="671" y="1230"/>
                    <a:pt x="671" y="1218"/>
                  </a:cubicBezTo>
                  <a:cubicBezTo>
                    <a:pt x="671" y="1218"/>
                    <a:pt x="671" y="1218"/>
                    <a:pt x="671" y="1218"/>
                  </a:cubicBezTo>
                  <a:cubicBezTo>
                    <a:pt x="671" y="1206"/>
                    <a:pt x="661" y="1197"/>
                    <a:pt x="649" y="1197"/>
                  </a:cubicBezTo>
                  <a:cubicBezTo>
                    <a:pt x="649" y="1197"/>
                    <a:pt x="649" y="1197"/>
                    <a:pt x="579" y="1197"/>
                  </a:cubicBezTo>
                  <a:cubicBezTo>
                    <a:pt x="568" y="1197"/>
                    <a:pt x="558" y="1206"/>
                    <a:pt x="558" y="1218"/>
                  </a:cubicBezTo>
                  <a:close/>
                  <a:moveTo>
                    <a:pt x="998" y="146"/>
                  </a:moveTo>
                  <a:cubicBezTo>
                    <a:pt x="1004" y="136"/>
                    <a:pt x="1002" y="123"/>
                    <a:pt x="992" y="116"/>
                  </a:cubicBezTo>
                  <a:cubicBezTo>
                    <a:pt x="992" y="116"/>
                    <a:pt x="992" y="116"/>
                    <a:pt x="935" y="76"/>
                  </a:cubicBezTo>
                  <a:cubicBezTo>
                    <a:pt x="925" y="69"/>
                    <a:pt x="912" y="72"/>
                    <a:pt x="905" y="81"/>
                  </a:cubicBezTo>
                  <a:cubicBezTo>
                    <a:pt x="905" y="81"/>
                    <a:pt x="905" y="81"/>
                    <a:pt x="905" y="81"/>
                  </a:cubicBezTo>
                  <a:cubicBezTo>
                    <a:pt x="898" y="91"/>
                    <a:pt x="901" y="104"/>
                    <a:pt x="910" y="111"/>
                  </a:cubicBezTo>
                  <a:cubicBezTo>
                    <a:pt x="910" y="111"/>
                    <a:pt x="910" y="111"/>
                    <a:pt x="968" y="151"/>
                  </a:cubicBezTo>
                  <a:cubicBezTo>
                    <a:pt x="977" y="158"/>
                    <a:pt x="991" y="155"/>
                    <a:pt x="998" y="146"/>
                  </a:cubicBezTo>
                  <a:close/>
                  <a:moveTo>
                    <a:pt x="385" y="1187"/>
                  </a:moveTo>
                  <a:cubicBezTo>
                    <a:pt x="382" y="1199"/>
                    <a:pt x="389" y="1210"/>
                    <a:pt x="400" y="1214"/>
                  </a:cubicBezTo>
                  <a:cubicBezTo>
                    <a:pt x="400" y="1214"/>
                    <a:pt x="400" y="1214"/>
                    <a:pt x="467" y="1233"/>
                  </a:cubicBezTo>
                  <a:cubicBezTo>
                    <a:pt x="478" y="1236"/>
                    <a:pt x="490" y="1230"/>
                    <a:pt x="494" y="1219"/>
                  </a:cubicBezTo>
                  <a:cubicBezTo>
                    <a:pt x="494" y="1219"/>
                    <a:pt x="494" y="1219"/>
                    <a:pt x="494" y="1219"/>
                  </a:cubicBezTo>
                  <a:cubicBezTo>
                    <a:pt x="497" y="1207"/>
                    <a:pt x="490" y="1195"/>
                    <a:pt x="479" y="1192"/>
                  </a:cubicBezTo>
                  <a:cubicBezTo>
                    <a:pt x="479" y="1192"/>
                    <a:pt x="479" y="1192"/>
                    <a:pt x="412" y="1173"/>
                  </a:cubicBezTo>
                  <a:cubicBezTo>
                    <a:pt x="400" y="1169"/>
                    <a:pt x="389" y="1176"/>
                    <a:pt x="385" y="1187"/>
                  </a:cubicBezTo>
                  <a:close/>
                  <a:moveTo>
                    <a:pt x="119" y="981"/>
                  </a:moveTo>
                  <a:cubicBezTo>
                    <a:pt x="110" y="989"/>
                    <a:pt x="110" y="1002"/>
                    <a:pt x="118" y="1011"/>
                  </a:cubicBezTo>
                  <a:cubicBezTo>
                    <a:pt x="118" y="1011"/>
                    <a:pt x="118" y="1011"/>
                    <a:pt x="165" y="1062"/>
                  </a:cubicBezTo>
                  <a:cubicBezTo>
                    <a:pt x="173" y="1071"/>
                    <a:pt x="187" y="1071"/>
                    <a:pt x="195" y="1063"/>
                  </a:cubicBezTo>
                  <a:cubicBezTo>
                    <a:pt x="195" y="1063"/>
                    <a:pt x="195" y="1063"/>
                    <a:pt x="195" y="1063"/>
                  </a:cubicBezTo>
                  <a:cubicBezTo>
                    <a:pt x="204" y="1055"/>
                    <a:pt x="205" y="1042"/>
                    <a:pt x="197" y="1033"/>
                  </a:cubicBezTo>
                  <a:cubicBezTo>
                    <a:pt x="197" y="1033"/>
                    <a:pt x="197" y="1033"/>
                    <a:pt x="149" y="982"/>
                  </a:cubicBezTo>
                  <a:cubicBezTo>
                    <a:pt x="141" y="973"/>
                    <a:pt x="127" y="973"/>
                    <a:pt x="119" y="981"/>
                  </a:cubicBezTo>
                  <a:close/>
                  <a:moveTo>
                    <a:pt x="46" y="828"/>
                  </a:moveTo>
                  <a:cubicBezTo>
                    <a:pt x="35" y="833"/>
                    <a:pt x="29" y="845"/>
                    <a:pt x="34" y="856"/>
                  </a:cubicBezTo>
                  <a:cubicBezTo>
                    <a:pt x="34" y="856"/>
                    <a:pt x="34" y="856"/>
                    <a:pt x="58" y="922"/>
                  </a:cubicBezTo>
                  <a:cubicBezTo>
                    <a:pt x="62" y="933"/>
                    <a:pt x="75" y="938"/>
                    <a:pt x="86" y="934"/>
                  </a:cubicBezTo>
                  <a:cubicBezTo>
                    <a:pt x="86" y="934"/>
                    <a:pt x="86" y="934"/>
                    <a:pt x="86" y="934"/>
                  </a:cubicBezTo>
                  <a:cubicBezTo>
                    <a:pt x="97" y="930"/>
                    <a:pt x="102" y="918"/>
                    <a:pt x="98" y="907"/>
                  </a:cubicBezTo>
                  <a:cubicBezTo>
                    <a:pt x="98" y="907"/>
                    <a:pt x="98" y="907"/>
                    <a:pt x="74" y="841"/>
                  </a:cubicBezTo>
                  <a:cubicBezTo>
                    <a:pt x="70" y="830"/>
                    <a:pt x="57" y="824"/>
                    <a:pt x="46" y="828"/>
                  </a:cubicBezTo>
                  <a:close/>
                  <a:moveTo>
                    <a:pt x="20" y="667"/>
                  </a:moveTo>
                  <a:cubicBezTo>
                    <a:pt x="8" y="668"/>
                    <a:pt x="0" y="679"/>
                    <a:pt x="2" y="691"/>
                  </a:cubicBezTo>
                  <a:cubicBezTo>
                    <a:pt x="2" y="691"/>
                    <a:pt x="2" y="691"/>
                    <a:pt x="13" y="760"/>
                  </a:cubicBezTo>
                  <a:cubicBezTo>
                    <a:pt x="15" y="772"/>
                    <a:pt x="26" y="780"/>
                    <a:pt x="38" y="778"/>
                  </a:cubicBezTo>
                  <a:cubicBezTo>
                    <a:pt x="38" y="778"/>
                    <a:pt x="38" y="778"/>
                    <a:pt x="38" y="778"/>
                  </a:cubicBezTo>
                  <a:cubicBezTo>
                    <a:pt x="50" y="776"/>
                    <a:pt x="58" y="765"/>
                    <a:pt x="56" y="753"/>
                  </a:cubicBezTo>
                  <a:cubicBezTo>
                    <a:pt x="56" y="753"/>
                    <a:pt x="56" y="753"/>
                    <a:pt x="44" y="684"/>
                  </a:cubicBezTo>
                  <a:cubicBezTo>
                    <a:pt x="43" y="673"/>
                    <a:pt x="32" y="665"/>
                    <a:pt x="20" y="667"/>
                  </a:cubicBezTo>
                  <a:close/>
                  <a:moveTo>
                    <a:pt x="29" y="490"/>
                  </a:moveTo>
                  <a:cubicBezTo>
                    <a:pt x="18" y="489"/>
                    <a:pt x="8" y="498"/>
                    <a:pt x="7" y="510"/>
                  </a:cubicBezTo>
                  <a:cubicBezTo>
                    <a:pt x="7" y="510"/>
                    <a:pt x="7" y="510"/>
                    <a:pt x="4" y="580"/>
                  </a:cubicBezTo>
                  <a:cubicBezTo>
                    <a:pt x="3" y="592"/>
                    <a:pt x="12" y="602"/>
                    <a:pt x="24" y="602"/>
                  </a:cubicBezTo>
                  <a:cubicBezTo>
                    <a:pt x="24" y="602"/>
                    <a:pt x="24" y="602"/>
                    <a:pt x="24" y="602"/>
                  </a:cubicBezTo>
                  <a:cubicBezTo>
                    <a:pt x="36" y="603"/>
                    <a:pt x="46" y="594"/>
                    <a:pt x="46" y="582"/>
                  </a:cubicBezTo>
                  <a:cubicBezTo>
                    <a:pt x="46" y="582"/>
                    <a:pt x="46" y="582"/>
                    <a:pt x="50" y="512"/>
                  </a:cubicBezTo>
                  <a:cubicBezTo>
                    <a:pt x="50" y="500"/>
                    <a:pt x="41" y="490"/>
                    <a:pt x="29" y="490"/>
                  </a:cubicBezTo>
                  <a:close/>
                  <a:moveTo>
                    <a:pt x="91" y="326"/>
                  </a:moveTo>
                  <a:cubicBezTo>
                    <a:pt x="80" y="321"/>
                    <a:pt x="68" y="327"/>
                    <a:pt x="63" y="338"/>
                  </a:cubicBezTo>
                  <a:cubicBezTo>
                    <a:pt x="63" y="338"/>
                    <a:pt x="63" y="338"/>
                    <a:pt x="37" y="402"/>
                  </a:cubicBezTo>
                  <a:cubicBezTo>
                    <a:pt x="32" y="413"/>
                    <a:pt x="38" y="426"/>
                    <a:pt x="49" y="430"/>
                  </a:cubicBezTo>
                  <a:cubicBezTo>
                    <a:pt x="49" y="430"/>
                    <a:pt x="49" y="430"/>
                    <a:pt x="49" y="430"/>
                  </a:cubicBezTo>
                  <a:cubicBezTo>
                    <a:pt x="60" y="435"/>
                    <a:pt x="72" y="430"/>
                    <a:pt x="77" y="419"/>
                  </a:cubicBezTo>
                  <a:cubicBezTo>
                    <a:pt x="77" y="419"/>
                    <a:pt x="77" y="419"/>
                    <a:pt x="103" y="354"/>
                  </a:cubicBezTo>
                  <a:cubicBezTo>
                    <a:pt x="107" y="343"/>
                    <a:pt x="102" y="330"/>
                    <a:pt x="91" y="326"/>
                  </a:cubicBezTo>
                  <a:close/>
                  <a:moveTo>
                    <a:pt x="196" y="183"/>
                  </a:moveTo>
                  <a:cubicBezTo>
                    <a:pt x="187" y="175"/>
                    <a:pt x="173" y="177"/>
                    <a:pt x="166" y="186"/>
                  </a:cubicBezTo>
                  <a:cubicBezTo>
                    <a:pt x="166" y="186"/>
                    <a:pt x="166" y="186"/>
                    <a:pt x="122" y="241"/>
                  </a:cubicBezTo>
                  <a:cubicBezTo>
                    <a:pt x="115" y="250"/>
                    <a:pt x="117" y="264"/>
                    <a:pt x="126" y="271"/>
                  </a:cubicBezTo>
                  <a:cubicBezTo>
                    <a:pt x="126" y="271"/>
                    <a:pt x="126" y="271"/>
                    <a:pt x="126" y="271"/>
                  </a:cubicBezTo>
                  <a:cubicBezTo>
                    <a:pt x="135" y="278"/>
                    <a:pt x="149" y="277"/>
                    <a:pt x="156" y="268"/>
                  </a:cubicBezTo>
                  <a:cubicBezTo>
                    <a:pt x="156" y="268"/>
                    <a:pt x="156" y="268"/>
                    <a:pt x="200" y="213"/>
                  </a:cubicBezTo>
                  <a:cubicBezTo>
                    <a:pt x="207" y="204"/>
                    <a:pt x="205" y="190"/>
                    <a:pt x="196" y="183"/>
                  </a:cubicBezTo>
                  <a:close/>
                  <a:moveTo>
                    <a:pt x="336" y="86"/>
                  </a:moveTo>
                  <a:cubicBezTo>
                    <a:pt x="330" y="76"/>
                    <a:pt x="317" y="72"/>
                    <a:pt x="307" y="78"/>
                  </a:cubicBezTo>
                  <a:cubicBezTo>
                    <a:pt x="307" y="78"/>
                    <a:pt x="307" y="78"/>
                    <a:pt x="246" y="113"/>
                  </a:cubicBezTo>
                  <a:cubicBezTo>
                    <a:pt x="236" y="119"/>
                    <a:pt x="233" y="132"/>
                    <a:pt x="239" y="143"/>
                  </a:cubicBezTo>
                  <a:cubicBezTo>
                    <a:pt x="239" y="143"/>
                    <a:pt x="239" y="143"/>
                    <a:pt x="239" y="143"/>
                  </a:cubicBezTo>
                  <a:cubicBezTo>
                    <a:pt x="245" y="153"/>
                    <a:pt x="258" y="156"/>
                    <a:pt x="268" y="150"/>
                  </a:cubicBezTo>
                  <a:cubicBezTo>
                    <a:pt x="268" y="150"/>
                    <a:pt x="268" y="150"/>
                    <a:pt x="328" y="115"/>
                  </a:cubicBezTo>
                  <a:cubicBezTo>
                    <a:pt x="339" y="109"/>
                    <a:pt x="342" y="96"/>
                    <a:pt x="336" y="86"/>
                  </a:cubicBezTo>
                  <a:close/>
                  <a:moveTo>
                    <a:pt x="505" y="36"/>
                  </a:moveTo>
                  <a:cubicBezTo>
                    <a:pt x="502" y="25"/>
                    <a:pt x="491" y="18"/>
                    <a:pt x="479" y="21"/>
                  </a:cubicBezTo>
                  <a:cubicBezTo>
                    <a:pt x="479" y="21"/>
                    <a:pt x="479" y="21"/>
                    <a:pt x="411" y="37"/>
                  </a:cubicBezTo>
                  <a:cubicBezTo>
                    <a:pt x="400" y="40"/>
                    <a:pt x="393" y="52"/>
                    <a:pt x="396" y="63"/>
                  </a:cubicBezTo>
                  <a:cubicBezTo>
                    <a:pt x="396" y="63"/>
                    <a:pt x="396" y="63"/>
                    <a:pt x="396" y="63"/>
                  </a:cubicBezTo>
                  <a:cubicBezTo>
                    <a:pt x="398" y="75"/>
                    <a:pt x="410" y="82"/>
                    <a:pt x="421" y="79"/>
                  </a:cubicBezTo>
                  <a:cubicBezTo>
                    <a:pt x="421" y="79"/>
                    <a:pt x="421" y="79"/>
                    <a:pt x="489" y="62"/>
                  </a:cubicBezTo>
                  <a:cubicBezTo>
                    <a:pt x="501" y="59"/>
                    <a:pt x="508" y="48"/>
                    <a:pt x="505" y="36"/>
                  </a:cubicBezTo>
                  <a:close/>
                  <a:moveTo>
                    <a:pt x="242" y="1104"/>
                  </a:moveTo>
                  <a:cubicBezTo>
                    <a:pt x="235" y="1114"/>
                    <a:pt x="237" y="1127"/>
                    <a:pt x="247" y="1134"/>
                  </a:cubicBezTo>
                  <a:cubicBezTo>
                    <a:pt x="247" y="1134"/>
                    <a:pt x="247" y="1134"/>
                    <a:pt x="305" y="1173"/>
                  </a:cubicBezTo>
                  <a:cubicBezTo>
                    <a:pt x="314" y="1180"/>
                    <a:pt x="328" y="1178"/>
                    <a:pt x="334" y="1168"/>
                  </a:cubicBezTo>
                  <a:cubicBezTo>
                    <a:pt x="334" y="1168"/>
                    <a:pt x="334" y="1168"/>
                    <a:pt x="334" y="1168"/>
                  </a:cubicBezTo>
                  <a:cubicBezTo>
                    <a:pt x="341" y="1158"/>
                    <a:pt x="339" y="1145"/>
                    <a:pt x="329" y="1138"/>
                  </a:cubicBezTo>
                  <a:cubicBezTo>
                    <a:pt x="329" y="1138"/>
                    <a:pt x="329" y="1138"/>
                    <a:pt x="271" y="1098"/>
                  </a:cubicBezTo>
                  <a:cubicBezTo>
                    <a:pt x="262" y="1092"/>
                    <a:pt x="248" y="1094"/>
                    <a:pt x="242" y="110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6" name="Freeform 52"/>
            <p:cNvSpPr>
              <a:spLocks noEditPoints="1"/>
            </p:cNvSpPr>
            <p:nvPr/>
          </p:nvSpPr>
          <p:spPr bwMode="auto">
            <a:xfrm>
              <a:off x="1613" y="2352"/>
              <a:ext cx="423" cy="351"/>
            </a:xfrm>
            <a:custGeom>
              <a:avLst/>
              <a:gdLst>
                <a:gd name="T0" fmla="*/ 810 w 1148"/>
                <a:gd name="T1" fmla="*/ 147 h 956"/>
                <a:gd name="T2" fmla="*/ 838 w 1148"/>
                <a:gd name="T3" fmla="*/ 163 h 956"/>
                <a:gd name="T4" fmla="*/ 813 w 1148"/>
                <a:gd name="T5" fmla="*/ 223 h 956"/>
                <a:gd name="T6" fmla="*/ 1013 w 1148"/>
                <a:gd name="T7" fmla="*/ 366 h 956"/>
                <a:gd name="T8" fmla="*/ 378 w 1148"/>
                <a:gd name="T9" fmla="*/ 686 h 956"/>
                <a:gd name="T10" fmla="*/ 319 w 1148"/>
                <a:gd name="T11" fmla="*/ 598 h 956"/>
                <a:gd name="T12" fmla="*/ 344 w 1148"/>
                <a:gd name="T13" fmla="*/ 626 h 956"/>
                <a:gd name="T14" fmla="*/ 298 w 1148"/>
                <a:gd name="T15" fmla="*/ 630 h 956"/>
                <a:gd name="T16" fmla="*/ 282 w 1148"/>
                <a:gd name="T17" fmla="*/ 690 h 956"/>
                <a:gd name="T18" fmla="*/ 276 w 1148"/>
                <a:gd name="T19" fmla="*/ 566 h 956"/>
                <a:gd name="T20" fmla="*/ 202 w 1148"/>
                <a:gd name="T21" fmla="*/ 534 h 956"/>
                <a:gd name="T22" fmla="*/ 106 w 1148"/>
                <a:gd name="T23" fmla="*/ 622 h 956"/>
                <a:gd name="T24" fmla="*/ 53 w 1148"/>
                <a:gd name="T25" fmla="*/ 510 h 956"/>
                <a:gd name="T26" fmla="*/ 965 w 1148"/>
                <a:gd name="T27" fmla="*/ 75 h 956"/>
                <a:gd name="T28" fmla="*/ 19 w 1148"/>
                <a:gd name="T29" fmla="*/ 542 h 956"/>
                <a:gd name="T30" fmla="*/ 10 w 1148"/>
                <a:gd name="T31" fmla="*/ 542 h 956"/>
                <a:gd name="T32" fmla="*/ 928 w 1148"/>
                <a:gd name="T33" fmla="*/ 99 h 956"/>
                <a:gd name="T34" fmla="*/ 869 w 1148"/>
                <a:gd name="T35" fmla="*/ 243 h 956"/>
                <a:gd name="T36" fmla="*/ 820 w 1148"/>
                <a:gd name="T37" fmla="*/ 243 h 956"/>
                <a:gd name="T38" fmla="*/ 1133 w 1148"/>
                <a:gd name="T39" fmla="*/ 40 h 956"/>
                <a:gd name="T40" fmla="*/ 1124 w 1148"/>
                <a:gd name="T41" fmla="*/ 216 h 956"/>
                <a:gd name="T42" fmla="*/ 1121 w 1148"/>
                <a:gd name="T43" fmla="*/ 148 h 956"/>
                <a:gd name="T44" fmla="*/ 1099 w 1148"/>
                <a:gd name="T45" fmla="*/ 188 h 956"/>
                <a:gd name="T46" fmla="*/ 721 w 1148"/>
                <a:gd name="T47" fmla="*/ 291 h 956"/>
                <a:gd name="T48" fmla="*/ 690 w 1148"/>
                <a:gd name="T49" fmla="*/ 199 h 956"/>
                <a:gd name="T50" fmla="*/ 702 w 1148"/>
                <a:gd name="T51" fmla="*/ 671 h 956"/>
                <a:gd name="T52" fmla="*/ 1056 w 1148"/>
                <a:gd name="T53" fmla="*/ 0 h 956"/>
                <a:gd name="T54" fmla="*/ 671 w 1148"/>
                <a:gd name="T55" fmla="*/ 191 h 956"/>
                <a:gd name="T56" fmla="*/ 656 w 1148"/>
                <a:gd name="T57" fmla="*/ 355 h 956"/>
                <a:gd name="T58" fmla="*/ 1034 w 1148"/>
                <a:gd name="T59" fmla="*/ 60 h 956"/>
                <a:gd name="T60" fmla="*/ 1053 w 1148"/>
                <a:gd name="T61" fmla="*/ 176 h 956"/>
                <a:gd name="T62" fmla="*/ 634 w 1148"/>
                <a:gd name="T63" fmla="*/ 279 h 956"/>
                <a:gd name="T64" fmla="*/ 622 w 1148"/>
                <a:gd name="T65" fmla="*/ 619 h 956"/>
                <a:gd name="T66" fmla="*/ 622 w 1148"/>
                <a:gd name="T67" fmla="*/ 251 h 956"/>
                <a:gd name="T68" fmla="*/ 994 w 1148"/>
                <a:gd name="T69" fmla="*/ 598 h 956"/>
                <a:gd name="T70" fmla="*/ 994 w 1148"/>
                <a:gd name="T71" fmla="*/ 598 h 956"/>
                <a:gd name="T72" fmla="*/ 1030 w 1148"/>
                <a:gd name="T73" fmla="*/ 852 h 956"/>
                <a:gd name="T74" fmla="*/ 990 w 1148"/>
                <a:gd name="T75" fmla="*/ 816 h 956"/>
                <a:gd name="T76" fmla="*/ 585 w 1148"/>
                <a:gd name="T77" fmla="*/ 323 h 956"/>
                <a:gd name="T78" fmla="*/ 578 w 1148"/>
                <a:gd name="T79" fmla="*/ 883 h 956"/>
                <a:gd name="T80" fmla="*/ 563 w 1148"/>
                <a:gd name="T81" fmla="*/ 739 h 956"/>
                <a:gd name="T82" fmla="*/ 547 w 1148"/>
                <a:gd name="T83" fmla="*/ 719 h 956"/>
                <a:gd name="T84" fmla="*/ 541 w 1148"/>
                <a:gd name="T85" fmla="*/ 779 h 956"/>
                <a:gd name="T86" fmla="*/ 975 w 1148"/>
                <a:gd name="T87" fmla="*/ 820 h 956"/>
                <a:gd name="T88" fmla="*/ 535 w 1148"/>
                <a:gd name="T89" fmla="*/ 803 h 956"/>
                <a:gd name="T90" fmla="*/ 972 w 1148"/>
                <a:gd name="T91" fmla="*/ 884 h 956"/>
                <a:gd name="T92" fmla="*/ 904 w 1148"/>
                <a:gd name="T93" fmla="*/ 578 h 956"/>
                <a:gd name="T94" fmla="*/ 947 w 1148"/>
                <a:gd name="T95" fmla="*/ 956 h 956"/>
                <a:gd name="T96" fmla="*/ 498 w 1148"/>
                <a:gd name="T97" fmla="*/ 643 h 956"/>
                <a:gd name="T98" fmla="*/ 874 w 1148"/>
                <a:gd name="T99" fmla="*/ 458 h 956"/>
                <a:gd name="T100" fmla="*/ 864 w 1148"/>
                <a:gd name="T101" fmla="*/ 298 h 956"/>
                <a:gd name="T102" fmla="*/ 855 w 1148"/>
                <a:gd name="T103" fmla="*/ 318 h 956"/>
                <a:gd name="T104" fmla="*/ 855 w 1148"/>
                <a:gd name="T105" fmla="*/ 630 h 956"/>
                <a:gd name="T106" fmla="*/ 867 w 1148"/>
                <a:gd name="T107" fmla="*/ 526 h 956"/>
                <a:gd name="T108" fmla="*/ 864 w 1148"/>
                <a:gd name="T109" fmla="*/ 466 h 956"/>
                <a:gd name="T110" fmla="*/ 829 w 1148"/>
                <a:gd name="T111" fmla="*/ 836 h 956"/>
                <a:gd name="T112" fmla="*/ 826 w 1148"/>
                <a:gd name="T113" fmla="*/ 868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8" h="956">
                  <a:moveTo>
                    <a:pt x="665" y="95"/>
                  </a:moveTo>
                  <a:cubicBezTo>
                    <a:pt x="664" y="82"/>
                    <a:pt x="682" y="93"/>
                    <a:pt x="677" y="75"/>
                  </a:cubicBezTo>
                  <a:cubicBezTo>
                    <a:pt x="670" y="75"/>
                    <a:pt x="656" y="86"/>
                    <a:pt x="665" y="95"/>
                  </a:cubicBezTo>
                  <a:close/>
                  <a:moveTo>
                    <a:pt x="823" y="131"/>
                  </a:moveTo>
                  <a:cubicBezTo>
                    <a:pt x="815" y="132"/>
                    <a:pt x="808" y="133"/>
                    <a:pt x="810" y="147"/>
                  </a:cubicBezTo>
                  <a:cubicBezTo>
                    <a:pt x="816" y="159"/>
                    <a:pt x="820" y="136"/>
                    <a:pt x="823" y="147"/>
                  </a:cubicBezTo>
                  <a:cubicBezTo>
                    <a:pt x="822" y="149"/>
                    <a:pt x="815" y="162"/>
                    <a:pt x="823" y="163"/>
                  </a:cubicBezTo>
                  <a:cubicBezTo>
                    <a:pt x="824" y="156"/>
                    <a:pt x="827" y="163"/>
                    <a:pt x="832" y="163"/>
                  </a:cubicBezTo>
                  <a:cubicBezTo>
                    <a:pt x="831" y="149"/>
                    <a:pt x="826" y="141"/>
                    <a:pt x="823" y="131"/>
                  </a:cubicBezTo>
                  <a:close/>
                  <a:moveTo>
                    <a:pt x="838" y="163"/>
                  </a:moveTo>
                  <a:cubicBezTo>
                    <a:pt x="812" y="163"/>
                    <a:pt x="821" y="198"/>
                    <a:pt x="816" y="211"/>
                  </a:cubicBezTo>
                  <a:cubicBezTo>
                    <a:pt x="814" y="211"/>
                    <a:pt x="812" y="211"/>
                    <a:pt x="810" y="211"/>
                  </a:cubicBezTo>
                  <a:cubicBezTo>
                    <a:pt x="810" y="195"/>
                    <a:pt x="815" y="189"/>
                    <a:pt x="810" y="179"/>
                  </a:cubicBezTo>
                  <a:cubicBezTo>
                    <a:pt x="812" y="190"/>
                    <a:pt x="799" y="169"/>
                    <a:pt x="798" y="183"/>
                  </a:cubicBezTo>
                  <a:cubicBezTo>
                    <a:pt x="809" y="192"/>
                    <a:pt x="789" y="219"/>
                    <a:pt x="813" y="223"/>
                  </a:cubicBezTo>
                  <a:cubicBezTo>
                    <a:pt x="824" y="206"/>
                    <a:pt x="842" y="199"/>
                    <a:pt x="844" y="171"/>
                  </a:cubicBezTo>
                  <a:cubicBezTo>
                    <a:pt x="840" y="170"/>
                    <a:pt x="837" y="169"/>
                    <a:pt x="838" y="163"/>
                  </a:cubicBezTo>
                  <a:close/>
                  <a:moveTo>
                    <a:pt x="1013" y="366"/>
                  </a:moveTo>
                  <a:cubicBezTo>
                    <a:pt x="1013" y="357"/>
                    <a:pt x="1004" y="338"/>
                    <a:pt x="1000" y="346"/>
                  </a:cubicBezTo>
                  <a:cubicBezTo>
                    <a:pt x="1007" y="350"/>
                    <a:pt x="1000" y="371"/>
                    <a:pt x="1013" y="366"/>
                  </a:cubicBezTo>
                  <a:close/>
                  <a:moveTo>
                    <a:pt x="378" y="662"/>
                  </a:moveTo>
                  <a:cubicBezTo>
                    <a:pt x="374" y="651"/>
                    <a:pt x="386" y="642"/>
                    <a:pt x="378" y="638"/>
                  </a:cubicBezTo>
                  <a:cubicBezTo>
                    <a:pt x="377" y="643"/>
                    <a:pt x="375" y="647"/>
                    <a:pt x="372" y="650"/>
                  </a:cubicBezTo>
                  <a:cubicBezTo>
                    <a:pt x="371" y="647"/>
                    <a:pt x="372" y="642"/>
                    <a:pt x="369" y="642"/>
                  </a:cubicBezTo>
                  <a:cubicBezTo>
                    <a:pt x="364" y="668"/>
                    <a:pt x="376" y="670"/>
                    <a:pt x="378" y="686"/>
                  </a:cubicBezTo>
                  <a:cubicBezTo>
                    <a:pt x="372" y="685"/>
                    <a:pt x="372" y="675"/>
                    <a:pt x="363" y="678"/>
                  </a:cubicBezTo>
                  <a:cubicBezTo>
                    <a:pt x="369" y="704"/>
                    <a:pt x="399" y="685"/>
                    <a:pt x="390" y="654"/>
                  </a:cubicBezTo>
                  <a:cubicBezTo>
                    <a:pt x="380" y="649"/>
                    <a:pt x="388" y="667"/>
                    <a:pt x="378" y="662"/>
                  </a:cubicBezTo>
                  <a:close/>
                  <a:moveTo>
                    <a:pt x="325" y="590"/>
                  </a:moveTo>
                  <a:cubicBezTo>
                    <a:pt x="325" y="596"/>
                    <a:pt x="320" y="594"/>
                    <a:pt x="319" y="598"/>
                  </a:cubicBezTo>
                  <a:cubicBezTo>
                    <a:pt x="327" y="596"/>
                    <a:pt x="330" y="600"/>
                    <a:pt x="329" y="610"/>
                  </a:cubicBezTo>
                  <a:cubicBezTo>
                    <a:pt x="341" y="604"/>
                    <a:pt x="350" y="593"/>
                    <a:pt x="359" y="582"/>
                  </a:cubicBezTo>
                  <a:cubicBezTo>
                    <a:pt x="358" y="575"/>
                    <a:pt x="358" y="566"/>
                    <a:pt x="353" y="562"/>
                  </a:cubicBezTo>
                  <a:cubicBezTo>
                    <a:pt x="351" y="580"/>
                    <a:pt x="337" y="610"/>
                    <a:pt x="325" y="590"/>
                  </a:cubicBezTo>
                  <a:close/>
                  <a:moveTo>
                    <a:pt x="344" y="626"/>
                  </a:moveTo>
                  <a:cubicBezTo>
                    <a:pt x="348" y="639"/>
                    <a:pt x="343" y="638"/>
                    <a:pt x="344" y="654"/>
                  </a:cubicBezTo>
                  <a:cubicBezTo>
                    <a:pt x="356" y="657"/>
                    <a:pt x="355" y="620"/>
                    <a:pt x="353" y="618"/>
                  </a:cubicBezTo>
                  <a:cubicBezTo>
                    <a:pt x="352" y="623"/>
                    <a:pt x="349" y="627"/>
                    <a:pt x="344" y="626"/>
                  </a:cubicBezTo>
                  <a:close/>
                  <a:moveTo>
                    <a:pt x="285" y="610"/>
                  </a:moveTo>
                  <a:cubicBezTo>
                    <a:pt x="287" y="620"/>
                    <a:pt x="288" y="631"/>
                    <a:pt x="298" y="630"/>
                  </a:cubicBezTo>
                  <a:cubicBezTo>
                    <a:pt x="298" y="626"/>
                    <a:pt x="298" y="622"/>
                    <a:pt x="298" y="618"/>
                  </a:cubicBezTo>
                  <a:cubicBezTo>
                    <a:pt x="289" y="621"/>
                    <a:pt x="291" y="610"/>
                    <a:pt x="285" y="610"/>
                  </a:cubicBezTo>
                  <a:close/>
                  <a:moveTo>
                    <a:pt x="270" y="618"/>
                  </a:moveTo>
                  <a:cubicBezTo>
                    <a:pt x="271" y="632"/>
                    <a:pt x="276" y="647"/>
                    <a:pt x="264" y="650"/>
                  </a:cubicBezTo>
                  <a:cubicBezTo>
                    <a:pt x="267" y="668"/>
                    <a:pt x="276" y="677"/>
                    <a:pt x="282" y="690"/>
                  </a:cubicBezTo>
                  <a:cubicBezTo>
                    <a:pt x="277" y="662"/>
                    <a:pt x="299" y="670"/>
                    <a:pt x="298" y="646"/>
                  </a:cubicBezTo>
                  <a:cubicBezTo>
                    <a:pt x="290" y="635"/>
                    <a:pt x="278" y="629"/>
                    <a:pt x="270" y="618"/>
                  </a:cubicBezTo>
                  <a:close/>
                  <a:moveTo>
                    <a:pt x="276" y="566"/>
                  </a:moveTo>
                  <a:cubicBezTo>
                    <a:pt x="272" y="572"/>
                    <a:pt x="270" y="598"/>
                    <a:pt x="279" y="598"/>
                  </a:cubicBezTo>
                  <a:cubicBezTo>
                    <a:pt x="282" y="585"/>
                    <a:pt x="290" y="572"/>
                    <a:pt x="276" y="566"/>
                  </a:cubicBezTo>
                  <a:close/>
                  <a:moveTo>
                    <a:pt x="261" y="514"/>
                  </a:moveTo>
                  <a:cubicBezTo>
                    <a:pt x="259" y="525"/>
                    <a:pt x="277" y="546"/>
                    <a:pt x="279" y="526"/>
                  </a:cubicBezTo>
                  <a:cubicBezTo>
                    <a:pt x="265" y="532"/>
                    <a:pt x="271" y="513"/>
                    <a:pt x="261" y="514"/>
                  </a:cubicBezTo>
                  <a:close/>
                  <a:moveTo>
                    <a:pt x="193" y="562"/>
                  </a:moveTo>
                  <a:cubicBezTo>
                    <a:pt x="200" y="561"/>
                    <a:pt x="207" y="539"/>
                    <a:pt x="202" y="534"/>
                  </a:cubicBezTo>
                  <a:cubicBezTo>
                    <a:pt x="196" y="544"/>
                    <a:pt x="195" y="544"/>
                    <a:pt x="193" y="562"/>
                  </a:cubicBezTo>
                  <a:close/>
                  <a:moveTo>
                    <a:pt x="106" y="602"/>
                  </a:moveTo>
                  <a:cubicBezTo>
                    <a:pt x="104" y="602"/>
                    <a:pt x="102" y="602"/>
                    <a:pt x="100" y="602"/>
                  </a:cubicBezTo>
                  <a:cubicBezTo>
                    <a:pt x="100" y="606"/>
                    <a:pt x="97" y="607"/>
                    <a:pt x="97" y="610"/>
                  </a:cubicBezTo>
                  <a:cubicBezTo>
                    <a:pt x="104" y="609"/>
                    <a:pt x="100" y="622"/>
                    <a:pt x="106" y="622"/>
                  </a:cubicBezTo>
                  <a:cubicBezTo>
                    <a:pt x="104" y="610"/>
                    <a:pt x="112" y="610"/>
                    <a:pt x="106" y="602"/>
                  </a:cubicBezTo>
                  <a:close/>
                  <a:moveTo>
                    <a:pt x="50" y="486"/>
                  </a:moveTo>
                  <a:cubicBezTo>
                    <a:pt x="42" y="487"/>
                    <a:pt x="37" y="493"/>
                    <a:pt x="38" y="506"/>
                  </a:cubicBezTo>
                  <a:cubicBezTo>
                    <a:pt x="49" y="503"/>
                    <a:pt x="41" y="524"/>
                    <a:pt x="50" y="522"/>
                  </a:cubicBezTo>
                  <a:cubicBezTo>
                    <a:pt x="50" y="517"/>
                    <a:pt x="52" y="514"/>
                    <a:pt x="53" y="510"/>
                  </a:cubicBezTo>
                  <a:cubicBezTo>
                    <a:pt x="39" y="512"/>
                    <a:pt x="45" y="492"/>
                    <a:pt x="50" y="486"/>
                  </a:cubicBezTo>
                  <a:close/>
                  <a:moveTo>
                    <a:pt x="965" y="75"/>
                  </a:moveTo>
                  <a:cubicBezTo>
                    <a:pt x="962" y="83"/>
                    <a:pt x="966" y="100"/>
                    <a:pt x="962" y="115"/>
                  </a:cubicBezTo>
                  <a:cubicBezTo>
                    <a:pt x="974" y="116"/>
                    <a:pt x="973" y="100"/>
                    <a:pt x="977" y="91"/>
                  </a:cubicBezTo>
                  <a:cubicBezTo>
                    <a:pt x="966" y="95"/>
                    <a:pt x="975" y="73"/>
                    <a:pt x="965" y="75"/>
                  </a:cubicBezTo>
                  <a:close/>
                  <a:moveTo>
                    <a:pt x="19" y="542"/>
                  </a:moveTo>
                  <a:cubicBezTo>
                    <a:pt x="23" y="543"/>
                    <a:pt x="23" y="549"/>
                    <a:pt x="22" y="554"/>
                  </a:cubicBezTo>
                  <a:cubicBezTo>
                    <a:pt x="37" y="542"/>
                    <a:pt x="33" y="570"/>
                    <a:pt x="47" y="570"/>
                  </a:cubicBezTo>
                  <a:cubicBezTo>
                    <a:pt x="48" y="565"/>
                    <a:pt x="52" y="563"/>
                    <a:pt x="50" y="554"/>
                  </a:cubicBezTo>
                  <a:cubicBezTo>
                    <a:pt x="42" y="550"/>
                    <a:pt x="27" y="534"/>
                    <a:pt x="19" y="542"/>
                  </a:cubicBezTo>
                  <a:close/>
                  <a:moveTo>
                    <a:pt x="10" y="542"/>
                  </a:moveTo>
                  <a:cubicBezTo>
                    <a:pt x="3" y="526"/>
                    <a:pt x="12" y="529"/>
                    <a:pt x="19" y="522"/>
                  </a:cubicBezTo>
                  <a:cubicBezTo>
                    <a:pt x="10" y="516"/>
                    <a:pt x="16" y="504"/>
                    <a:pt x="16" y="490"/>
                  </a:cubicBezTo>
                  <a:cubicBezTo>
                    <a:pt x="6" y="494"/>
                    <a:pt x="10" y="494"/>
                    <a:pt x="4" y="486"/>
                  </a:cubicBezTo>
                  <a:cubicBezTo>
                    <a:pt x="7" y="512"/>
                    <a:pt x="0" y="532"/>
                    <a:pt x="10" y="542"/>
                  </a:cubicBezTo>
                  <a:close/>
                  <a:moveTo>
                    <a:pt x="928" y="99"/>
                  </a:moveTo>
                  <a:cubicBezTo>
                    <a:pt x="943" y="96"/>
                    <a:pt x="924" y="113"/>
                    <a:pt x="934" y="115"/>
                  </a:cubicBezTo>
                  <a:cubicBezTo>
                    <a:pt x="939" y="97"/>
                    <a:pt x="935" y="144"/>
                    <a:pt x="940" y="127"/>
                  </a:cubicBezTo>
                  <a:cubicBezTo>
                    <a:pt x="940" y="115"/>
                    <a:pt x="938" y="100"/>
                    <a:pt x="943" y="95"/>
                  </a:cubicBezTo>
                  <a:cubicBezTo>
                    <a:pt x="939" y="88"/>
                    <a:pt x="931" y="92"/>
                    <a:pt x="928" y="99"/>
                  </a:cubicBezTo>
                  <a:close/>
                  <a:moveTo>
                    <a:pt x="891" y="275"/>
                  </a:moveTo>
                  <a:cubicBezTo>
                    <a:pt x="900" y="266"/>
                    <a:pt x="914" y="235"/>
                    <a:pt x="897" y="227"/>
                  </a:cubicBezTo>
                  <a:cubicBezTo>
                    <a:pt x="907" y="222"/>
                    <a:pt x="910" y="229"/>
                    <a:pt x="915" y="223"/>
                  </a:cubicBezTo>
                  <a:cubicBezTo>
                    <a:pt x="910" y="218"/>
                    <a:pt x="903" y="214"/>
                    <a:pt x="903" y="203"/>
                  </a:cubicBezTo>
                  <a:cubicBezTo>
                    <a:pt x="883" y="205"/>
                    <a:pt x="872" y="219"/>
                    <a:pt x="869" y="243"/>
                  </a:cubicBezTo>
                  <a:cubicBezTo>
                    <a:pt x="879" y="250"/>
                    <a:pt x="879" y="225"/>
                    <a:pt x="884" y="239"/>
                  </a:cubicBezTo>
                  <a:cubicBezTo>
                    <a:pt x="872" y="259"/>
                    <a:pt x="887" y="255"/>
                    <a:pt x="891" y="275"/>
                  </a:cubicBezTo>
                  <a:close/>
                  <a:moveTo>
                    <a:pt x="820" y="243"/>
                  </a:moveTo>
                  <a:cubicBezTo>
                    <a:pt x="827" y="248"/>
                    <a:pt x="827" y="259"/>
                    <a:pt x="820" y="263"/>
                  </a:cubicBezTo>
                  <a:cubicBezTo>
                    <a:pt x="838" y="271"/>
                    <a:pt x="827" y="224"/>
                    <a:pt x="820" y="243"/>
                  </a:cubicBezTo>
                  <a:close/>
                  <a:moveTo>
                    <a:pt x="761" y="147"/>
                  </a:moveTo>
                  <a:cubicBezTo>
                    <a:pt x="771" y="152"/>
                    <a:pt x="769" y="123"/>
                    <a:pt x="764" y="123"/>
                  </a:cubicBezTo>
                  <a:cubicBezTo>
                    <a:pt x="761" y="132"/>
                    <a:pt x="763" y="131"/>
                    <a:pt x="761" y="147"/>
                  </a:cubicBezTo>
                  <a:close/>
                  <a:moveTo>
                    <a:pt x="1142" y="40"/>
                  </a:moveTo>
                  <a:cubicBezTo>
                    <a:pt x="1139" y="40"/>
                    <a:pt x="1136" y="40"/>
                    <a:pt x="1133" y="40"/>
                  </a:cubicBezTo>
                  <a:cubicBezTo>
                    <a:pt x="1129" y="56"/>
                    <a:pt x="1130" y="67"/>
                    <a:pt x="1142" y="72"/>
                  </a:cubicBezTo>
                  <a:cubicBezTo>
                    <a:pt x="1144" y="63"/>
                    <a:pt x="1148" y="48"/>
                    <a:pt x="1142" y="40"/>
                  </a:cubicBezTo>
                  <a:close/>
                  <a:moveTo>
                    <a:pt x="1121" y="240"/>
                  </a:moveTo>
                  <a:cubicBezTo>
                    <a:pt x="1122" y="231"/>
                    <a:pt x="1127" y="227"/>
                    <a:pt x="1130" y="220"/>
                  </a:cubicBezTo>
                  <a:cubicBezTo>
                    <a:pt x="1128" y="219"/>
                    <a:pt x="1124" y="220"/>
                    <a:pt x="1124" y="216"/>
                  </a:cubicBezTo>
                  <a:cubicBezTo>
                    <a:pt x="1126" y="215"/>
                    <a:pt x="1130" y="216"/>
                    <a:pt x="1130" y="212"/>
                  </a:cubicBezTo>
                  <a:cubicBezTo>
                    <a:pt x="1119" y="209"/>
                    <a:pt x="1113" y="232"/>
                    <a:pt x="1121" y="240"/>
                  </a:cubicBezTo>
                  <a:close/>
                  <a:moveTo>
                    <a:pt x="1108" y="152"/>
                  </a:moveTo>
                  <a:cubicBezTo>
                    <a:pt x="1108" y="158"/>
                    <a:pt x="1097" y="168"/>
                    <a:pt x="1105" y="172"/>
                  </a:cubicBezTo>
                  <a:cubicBezTo>
                    <a:pt x="1107" y="162"/>
                    <a:pt x="1130" y="159"/>
                    <a:pt x="1121" y="148"/>
                  </a:cubicBezTo>
                  <a:cubicBezTo>
                    <a:pt x="1120" y="154"/>
                    <a:pt x="1113" y="151"/>
                    <a:pt x="1108" y="152"/>
                  </a:cubicBezTo>
                  <a:close/>
                  <a:moveTo>
                    <a:pt x="1099" y="188"/>
                  </a:moveTo>
                  <a:cubicBezTo>
                    <a:pt x="1101" y="203"/>
                    <a:pt x="1094" y="205"/>
                    <a:pt x="1096" y="220"/>
                  </a:cubicBezTo>
                  <a:cubicBezTo>
                    <a:pt x="1106" y="216"/>
                    <a:pt x="1116" y="211"/>
                    <a:pt x="1118" y="196"/>
                  </a:cubicBezTo>
                  <a:cubicBezTo>
                    <a:pt x="1106" y="200"/>
                    <a:pt x="1109" y="186"/>
                    <a:pt x="1099" y="188"/>
                  </a:cubicBezTo>
                  <a:close/>
                  <a:moveTo>
                    <a:pt x="1102" y="48"/>
                  </a:moveTo>
                  <a:cubicBezTo>
                    <a:pt x="1106" y="49"/>
                    <a:pt x="1108" y="53"/>
                    <a:pt x="1114" y="52"/>
                  </a:cubicBezTo>
                  <a:cubicBezTo>
                    <a:pt x="1114" y="46"/>
                    <a:pt x="1114" y="41"/>
                    <a:pt x="1114" y="36"/>
                  </a:cubicBezTo>
                  <a:cubicBezTo>
                    <a:pt x="1106" y="35"/>
                    <a:pt x="1101" y="37"/>
                    <a:pt x="1102" y="48"/>
                  </a:cubicBezTo>
                  <a:close/>
                  <a:moveTo>
                    <a:pt x="721" y="291"/>
                  </a:moveTo>
                  <a:cubicBezTo>
                    <a:pt x="721" y="280"/>
                    <a:pt x="721" y="269"/>
                    <a:pt x="721" y="259"/>
                  </a:cubicBezTo>
                  <a:cubicBezTo>
                    <a:pt x="707" y="258"/>
                    <a:pt x="710" y="290"/>
                    <a:pt x="721" y="291"/>
                  </a:cubicBezTo>
                  <a:close/>
                  <a:moveTo>
                    <a:pt x="699" y="175"/>
                  </a:moveTo>
                  <a:cubicBezTo>
                    <a:pt x="692" y="175"/>
                    <a:pt x="690" y="182"/>
                    <a:pt x="680" y="179"/>
                  </a:cubicBezTo>
                  <a:cubicBezTo>
                    <a:pt x="681" y="188"/>
                    <a:pt x="684" y="196"/>
                    <a:pt x="690" y="199"/>
                  </a:cubicBezTo>
                  <a:cubicBezTo>
                    <a:pt x="691" y="178"/>
                    <a:pt x="696" y="205"/>
                    <a:pt x="699" y="207"/>
                  </a:cubicBezTo>
                  <a:cubicBezTo>
                    <a:pt x="703" y="197"/>
                    <a:pt x="700" y="183"/>
                    <a:pt x="699" y="175"/>
                  </a:cubicBezTo>
                  <a:close/>
                  <a:moveTo>
                    <a:pt x="680" y="651"/>
                  </a:moveTo>
                  <a:cubicBezTo>
                    <a:pt x="679" y="663"/>
                    <a:pt x="690" y="660"/>
                    <a:pt x="687" y="675"/>
                  </a:cubicBezTo>
                  <a:cubicBezTo>
                    <a:pt x="691" y="672"/>
                    <a:pt x="703" y="679"/>
                    <a:pt x="702" y="671"/>
                  </a:cubicBezTo>
                  <a:cubicBezTo>
                    <a:pt x="691" y="669"/>
                    <a:pt x="691" y="654"/>
                    <a:pt x="680" y="651"/>
                  </a:cubicBezTo>
                  <a:close/>
                  <a:moveTo>
                    <a:pt x="680" y="339"/>
                  </a:moveTo>
                  <a:cubicBezTo>
                    <a:pt x="688" y="347"/>
                    <a:pt x="694" y="327"/>
                    <a:pt x="699" y="319"/>
                  </a:cubicBezTo>
                  <a:cubicBezTo>
                    <a:pt x="687" y="317"/>
                    <a:pt x="684" y="329"/>
                    <a:pt x="680" y="339"/>
                  </a:cubicBezTo>
                  <a:close/>
                  <a:moveTo>
                    <a:pt x="1056" y="0"/>
                  </a:moveTo>
                  <a:cubicBezTo>
                    <a:pt x="1053" y="10"/>
                    <a:pt x="1051" y="22"/>
                    <a:pt x="1059" y="28"/>
                  </a:cubicBezTo>
                  <a:cubicBezTo>
                    <a:pt x="1062" y="17"/>
                    <a:pt x="1064" y="5"/>
                    <a:pt x="1056" y="0"/>
                  </a:cubicBezTo>
                  <a:close/>
                  <a:moveTo>
                    <a:pt x="656" y="211"/>
                  </a:moveTo>
                  <a:cubicBezTo>
                    <a:pt x="663" y="212"/>
                    <a:pt x="662" y="203"/>
                    <a:pt x="671" y="207"/>
                  </a:cubicBezTo>
                  <a:cubicBezTo>
                    <a:pt x="671" y="201"/>
                    <a:pt x="671" y="196"/>
                    <a:pt x="671" y="191"/>
                  </a:cubicBezTo>
                  <a:cubicBezTo>
                    <a:pt x="656" y="185"/>
                    <a:pt x="661" y="194"/>
                    <a:pt x="656" y="211"/>
                  </a:cubicBezTo>
                  <a:close/>
                  <a:moveTo>
                    <a:pt x="656" y="355"/>
                  </a:moveTo>
                  <a:cubicBezTo>
                    <a:pt x="653" y="366"/>
                    <a:pt x="652" y="379"/>
                    <a:pt x="649" y="391"/>
                  </a:cubicBezTo>
                  <a:cubicBezTo>
                    <a:pt x="663" y="387"/>
                    <a:pt x="669" y="373"/>
                    <a:pt x="671" y="355"/>
                  </a:cubicBezTo>
                  <a:cubicBezTo>
                    <a:pt x="666" y="355"/>
                    <a:pt x="661" y="355"/>
                    <a:pt x="656" y="355"/>
                  </a:cubicBezTo>
                  <a:close/>
                  <a:moveTo>
                    <a:pt x="1034" y="12"/>
                  </a:moveTo>
                  <a:cubicBezTo>
                    <a:pt x="1037" y="24"/>
                    <a:pt x="1031" y="27"/>
                    <a:pt x="1028" y="32"/>
                  </a:cubicBezTo>
                  <a:cubicBezTo>
                    <a:pt x="1036" y="42"/>
                    <a:pt x="1037" y="27"/>
                    <a:pt x="1046" y="28"/>
                  </a:cubicBezTo>
                  <a:cubicBezTo>
                    <a:pt x="1041" y="39"/>
                    <a:pt x="1033" y="47"/>
                    <a:pt x="1028" y="60"/>
                  </a:cubicBezTo>
                  <a:cubicBezTo>
                    <a:pt x="1030" y="60"/>
                    <a:pt x="1032" y="60"/>
                    <a:pt x="1034" y="60"/>
                  </a:cubicBezTo>
                  <a:cubicBezTo>
                    <a:pt x="1034" y="62"/>
                    <a:pt x="1035" y="64"/>
                    <a:pt x="1037" y="64"/>
                  </a:cubicBezTo>
                  <a:cubicBezTo>
                    <a:pt x="1037" y="44"/>
                    <a:pt x="1054" y="48"/>
                    <a:pt x="1053" y="28"/>
                  </a:cubicBezTo>
                  <a:cubicBezTo>
                    <a:pt x="1042" y="29"/>
                    <a:pt x="1044" y="12"/>
                    <a:pt x="1034" y="12"/>
                  </a:cubicBezTo>
                  <a:close/>
                  <a:moveTo>
                    <a:pt x="1040" y="156"/>
                  </a:moveTo>
                  <a:cubicBezTo>
                    <a:pt x="1037" y="172"/>
                    <a:pt x="1051" y="166"/>
                    <a:pt x="1053" y="176"/>
                  </a:cubicBezTo>
                  <a:cubicBezTo>
                    <a:pt x="1055" y="164"/>
                    <a:pt x="1048" y="165"/>
                    <a:pt x="1050" y="156"/>
                  </a:cubicBezTo>
                  <a:cubicBezTo>
                    <a:pt x="1051" y="156"/>
                    <a:pt x="1053" y="152"/>
                    <a:pt x="1050" y="152"/>
                  </a:cubicBezTo>
                  <a:cubicBezTo>
                    <a:pt x="1049" y="156"/>
                    <a:pt x="1045" y="156"/>
                    <a:pt x="1040" y="156"/>
                  </a:cubicBezTo>
                  <a:close/>
                  <a:moveTo>
                    <a:pt x="637" y="259"/>
                  </a:moveTo>
                  <a:cubicBezTo>
                    <a:pt x="642" y="274"/>
                    <a:pt x="635" y="265"/>
                    <a:pt x="634" y="279"/>
                  </a:cubicBezTo>
                  <a:cubicBezTo>
                    <a:pt x="642" y="292"/>
                    <a:pt x="655" y="256"/>
                    <a:pt x="637" y="259"/>
                  </a:cubicBezTo>
                  <a:close/>
                  <a:moveTo>
                    <a:pt x="1022" y="48"/>
                  </a:moveTo>
                  <a:cubicBezTo>
                    <a:pt x="1025" y="43"/>
                    <a:pt x="1025" y="34"/>
                    <a:pt x="1025" y="24"/>
                  </a:cubicBezTo>
                  <a:cubicBezTo>
                    <a:pt x="1016" y="23"/>
                    <a:pt x="1012" y="47"/>
                    <a:pt x="1022" y="48"/>
                  </a:cubicBezTo>
                  <a:close/>
                  <a:moveTo>
                    <a:pt x="622" y="619"/>
                  </a:moveTo>
                  <a:cubicBezTo>
                    <a:pt x="623" y="605"/>
                    <a:pt x="624" y="601"/>
                    <a:pt x="634" y="607"/>
                  </a:cubicBezTo>
                  <a:cubicBezTo>
                    <a:pt x="634" y="603"/>
                    <a:pt x="634" y="599"/>
                    <a:pt x="634" y="595"/>
                  </a:cubicBezTo>
                  <a:cubicBezTo>
                    <a:pt x="625" y="596"/>
                    <a:pt x="607" y="611"/>
                    <a:pt x="622" y="619"/>
                  </a:cubicBezTo>
                  <a:close/>
                  <a:moveTo>
                    <a:pt x="625" y="227"/>
                  </a:moveTo>
                  <a:cubicBezTo>
                    <a:pt x="625" y="236"/>
                    <a:pt x="619" y="238"/>
                    <a:pt x="622" y="251"/>
                  </a:cubicBezTo>
                  <a:cubicBezTo>
                    <a:pt x="634" y="255"/>
                    <a:pt x="634" y="227"/>
                    <a:pt x="625" y="227"/>
                  </a:cubicBezTo>
                  <a:close/>
                  <a:moveTo>
                    <a:pt x="1000" y="662"/>
                  </a:moveTo>
                  <a:cubicBezTo>
                    <a:pt x="995" y="663"/>
                    <a:pt x="995" y="690"/>
                    <a:pt x="1000" y="690"/>
                  </a:cubicBezTo>
                  <a:cubicBezTo>
                    <a:pt x="1000" y="682"/>
                    <a:pt x="1016" y="665"/>
                    <a:pt x="1000" y="662"/>
                  </a:cubicBezTo>
                  <a:close/>
                  <a:moveTo>
                    <a:pt x="994" y="598"/>
                  </a:moveTo>
                  <a:cubicBezTo>
                    <a:pt x="980" y="606"/>
                    <a:pt x="990" y="582"/>
                    <a:pt x="979" y="586"/>
                  </a:cubicBezTo>
                  <a:cubicBezTo>
                    <a:pt x="989" y="614"/>
                    <a:pt x="964" y="620"/>
                    <a:pt x="966" y="650"/>
                  </a:cubicBezTo>
                  <a:cubicBezTo>
                    <a:pt x="977" y="654"/>
                    <a:pt x="976" y="649"/>
                    <a:pt x="982" y="658"/>
                  </a:cubicBezTo>
                  <a:cubicBezTo>
                    <a:pt x="984" y="650"/>
                    <a:pt x="993" y="648"/>
                    <a:pt x="997" y="642"/>
                  </a:cubicBezTo>
                  <a:cubicBezTo>
                    <a:pt x="1000" y="620"/>
                    <a:pt x="986" y="617"/>
                    <a:pt x="994" y="598"/>
                  </a:cubicBezTo>
                  <a:close/>
                  <a:moveTo>
                    <a:pt x="990" y="816"/>
                  </a:moveTo>
                  <a:cubicBezTo>
                    <a:pt x="989" y="825"/>
                    <a:pt x="996" y="824"/>
                    <a:pt x="993" y="836"/>
                  </a:cubicBezTo>
                  <a:cubicBezTo>
                    <a:pt x="1006" y="841"/>
                    <a:pt x="1003" y="827"/>
                    <a:pt x="1012" y="828"/>
                  </a:cubicBezTo>
                  <a:cubicBezTo>
                    <a:pt x="1013" y="833"/>
                    <a:pt x="1016" y="834"/>
                    <a:pt x="1012" y="840"/>
                  </a:cubicBezTo>
                  <a:cubicBezTo>
                    <a:pt x="1021" y="840"/>
                    <a:pt x="1024" y="848"/>
                    <a:pt x="1030" y="852"/>
                  </a:cubicBezTo>
                  <a:cubicBezTo>
                    <a:pt x="1031" y="845"/>
                    <a:pt x="1027" y="832"/>
                    <a:pt x="1037" y="836"/>
                  </a:cubicBezTo>
                  <a:cubicBezTo>
                    <a:pt x="1031" y="825"/>
                    <a:pt x="1032" y="807"/>
                    <a:pt x="1021" y="804"/>
                  </a:cubicBezTo>
                  <a:cubicBezTo>
                    <a:pt x="1018" y="821"/>
                    <a:pt x="1025" y="826"/>
                    <a:pt x="1027" y="836"/>
                  </a:cubicBezTo>
                  <a:cubicBezTo>
                    <a:pt x="1015" y="836"/>
                    <a:pt x="1019" y="817"/>
                    <a:pt x="1006" y="820"/>
                  </a:cubicBezTo>
                  <a:cubicBezTo>
                    <a:pt x="1003" y="842"/>
                    <a:pt x="998" y="813"/>
                    <a:pt x="990" y="816"/>
                  </a:cubicBezTo>
                  <a:close/>
                  <a:moveTo>
                    <a:pt x="979" y="542"/>
                  </a:moveTo>
                  <a:cubicBezTo>
                    <a:pt x="979" y="548"/>
                    <a:pt x="979" y="553"/>
                    <a:pt x="979" y="558"/>
                  </a:cubicBezTo>
                  <a:cubicBezTo>
                    <a:pt x="983" y="558"/>
                    <a:pt x="990" y="560"/>
                    <a:pt x="991" y="554"/>
                  </a:cubicBezTo>
                  <a:cubicBezTo>
                    <a:pt x="987" y="550"/>
                    <a:pt x="985" y="544"/>
                    <a:pt x="979" y="542"/>
                  </a:cubicBezTo>
                  <a:close/>
                  <a:moveTo>
                    <a:pt x="585" y="323"/>
                  </a:moveTo>
                  <a:cubicBezTo>
                    <a:pt x="582" y="310"/>
                    <a:pt x="588" y="308"/>
                    <a:pt x="588" y="299"/>
                  </a:cubicBezTo>
                  <a:cubicBezTo>
                    <a:pt x="576" y="294"/>
                    <a:pt x="575" y="322"/>
                    <a:pt x="585" y="323"/>
                  </a:cubicBezTo>
                  <a:close/>
                  <a:moveTo>
                    <a:pt x="560" y="883"/>
                  </a:moveTo>
                  <a:cubicBezTo>
                    <a:pt x="554" y="894"/>
                    <a:pt x="555" y="895"/>
                    <a:pt x="557" y="911"/>
                  </a:cubicBezTo>
                  <a:cubicBezTo>
                    <a:pt x="569" y="907"/>
                    <a:pt x="572" y="893"/>
                    <a:pt x="578" y="883"/>
                  </a:cubicBezTo>
                  <a:cubicBezTo>
                    <a:pt x="572" y="883"/>
                    <a:pt x="566" y="883"/>
                    <a:pt x="560" y="883"/>
                  </a:cubicBezTo>
                  <a:close/>
                  <a:moveTo>
                    <a:pt x="563" y="739"/>
                  </a:moveTo>
                  <a:cubicBezTo>
                    <a:pt x="573" y="746"/>
                    <a:pt x="555" y="749"/>
                    <a:pt x="560" y="763"/>
                  </a:cubicBezTo>
                  <a:cubicBezTo>
                    <a:pt x="569" y="760"/>
                    <a:pt x="571" y="748"/>
                    <a:pt x="575" y="739"/>
                  </a:cubicBezTo>
                  <a:cubicBezTo>
                    <a:pt x="570" y="742"/>
                    <a:pt x="565" y="727"/>
                    <a:pt x="563" y="739"/>
                  </a:cubicBezTo>
                  <a:close/>
                  <a:moveTo>
                    <a:pt x="544" y="627"/>
                  </a:moveTo>
                  <a:cubicBezTo>
                    <a:pt x="550" y="647"/>
                    <a:pt x="559" y="663"/>
                    <a:pt x="572" y="675"/>
                  </a:cubicBezTo>
                  <a:cubicBezTo>
                    <a:pt x="573" y="646"/>
                    <a:pt x="554" y="642"/>
                    <a:pt x="544" y="627"/>
                  </a:cubicBezTo>
                  <a:close/>
                  <a:moveTo>
                    <a:pt x="547" y="687"/>
                  </a:moveTo>
                  <a:cubicBezTo>
                    <a:pt x="538" y="695"/>
                    <a:pt x="560" y="707"/>
                    <a:pt x="547" y="719"/>
                  </a:cubicBezTo>
                  <a:cubicBezTo>
                    <a:pt x="544" y="710"/>
                    <a:pt x="540" y="701"/>
                    <a:pt x="535" y="695"/>
                  </a:cubicBezTo>
                  <a:cubicBezTo>
                    <a:pt x="535" y="713"/>
                    <a:pt x="528" y="722"/>
                    <a:pt x="526" y="739"/>
                  </a:cubicBezTo>
                  <a:cubicBezTo>
                    <a:pt x="529" y="739"/>
                    <a:pt x="535" y="738"/>
                    <a:pt x="535" y="743"/>
                  </a:cubicBezTo>
                  <a:cubicBezTo>
                    <a:pt x="527" y="751"/>
                    <a:pt x="529" y="772"/>
                    <a:pt x="523" y="783"/>
                  </a:cubicBezTo>
                  <a:cubicBezTo>
                    <a:pt x="532" y="784"/>
                    <a:pt x="533" y="768"/>
                    <a:pt x="541" y="779"/>
                  </a:cubicBezTo>
                  <a:cubicBezTo>
                    <a:pt x="551" y="748"/>
                    <a:pt x="562" y="744"/>
                    <a:pt x="563" y="703"/>
                  </a:cubicBezTo>
                  <a:cubicBezTo>
                    <a:pt x="550" y="708"/>
                    <a:pt x="559" y="684"/>
                    <a:pt x="547" y="687"/>
                  </a:cubicBezTo>
                  <a:close/>
                  <a:moveTo>
                    <a:pt x="975" y="820"/>
                  </a:moveTo>
                  <a:cubicBezTo>
                    <a:pt x="967" y="829"/>
                    <a:pt x="958" y="856"/>
                    <a:pt x="962" y="868"/>
                  </a:cubicBezTo>
                  <a:cubicBezTo>
                    <a:pt x="967" y="855"/>
                    <a:pt x="991" y="835"/>
                    <a:pt x="975" y="820"/>
                  </a:cubicBezTo>
                  <a:close/>
                  <a:moveTo>
                    <a:pt x="535" y="803"/>
                  </a:moveTo>
                  <a:cubicBezTo>
                    <a:pt x="540" y="804"/>
                    <a:pt x="534" y="808"/>
                    <a:pt x="535" y="815"/>
                  </a:cubicBezTo>
                  <a:cubicBezTo>
                    <a:pt x="539" y="815"/>
                    <a:pt x="544" y="814"/>
                    <a:pt x="544" y="819"/>
                  </a:cubicBezTo>
                  <a:cubicBezTo>
                    <a:pt x="545" y="821"/>
                    <a:pt x="545" y="823"/>
                    <a:pt x="547" y="823"/>
                  </a:cubicBezTo>
                  <a:cubicBezTo>
                    <a:pt x="548" y="813"/>
                    <a:pt x="540" y="793"/>
                    <a:pt x="535" y="803"/>
                  </a:cubicBezTo>
                  <a:close/>
                  <a:moveTo>
                    <a:pt x="972" y="884"/>
                  </a:moveTo>
                  <a:cubicBezTo>
                    <a:pt x="968" y="884"/>
                    <a:pt x="969" y="877"/>
                    <a:pt x="965" y="876"/>
                  </a:cubicBezTo>
                  <a:cubicBezTo>
                    <a:pt x="974" y="891"/>
                    <a:pt x="955" y="896"/>
                    <a:pt x="962" y="908"/>
                  </a:cubicBezTo>
                  <a:cubicBezTo>
                    <a:pt x="973" y="910"/>
                    <a:pt x="980" y="872"/>
                    <a:pt x="975" y="880"/>
                  </a:cubicBezTo>
                  <a:cubicBezTo>
                    <a:pt x="975" y="882"/>
                    <a:pt x="974" y="884"/>
                    <a:pt x="972" y="884"/>
                  </a:cubicBezTo>
                  <a:close/>
                  <a:moveTo>
                    <a:pt x="535" y="835"/>
                  </a:moveTo>
                  <a:cubicBezTo>
                    <a:pt x="537" y="844"/>
                    <a:pt x="531" y="864"/>
                    <a:pt x="538" y="867"/>
                  </a:cubicBezTo>
                  <a:cubicBezTo>
                    <a:pt x="539" y="864"/>
                    <a:pt x="541" y="862"/>
                    <a:pt x="544" y="863"/>
                  </a:cubicBezTo>
                  <a:cubicBezTo>
                    <a:pt x="544" y="849"/>
                    <a:pt x="540" y="842"/>
                    <a:pt x="535" y="835"/>
                  </a:cubicBezTo>
                  <a:close/>
                  <a:moveTo>
                    <a:pt x="904" y="578"/>
                  </a:moveTo>
                  <a:cubicBezTo>
                    <a:pt x="902" y="559"/>
                    <a:pt x="921" y="568"/>
                    <a:pt x="917" y="546"/>
                  </a:cubicBezTo>
                  <a:cubicBezTo>
                    <a:pt x="906" y="549"/>
                    <a:pt x="893" y="570"/>
                    <a:pt x="904" y="578"/>
                  </a:cubicBezTo>
                  <a:close/>
                  <a:moveTo>
                    <a:pt x="947" y="956"/>
                  </a:moveTo>
                  <a:cubicBezTo>
                    <a:pt x="950" y="949"/>
                    <a:pt x="956" y="946"/>
                    <a:pt x="953" y="932"/>
                  </a:cubicBezTo>
                  <a:cubicBezTo>
                    <a:pt x="943" y="927"/>
                    <a:pt x="940" y="952"/>
                    <a:pt x="947" y="956"/>
                  </a:cubicBezTo>
                  <a:close/>
                  <a:moveTo>
                    <a:pt x="495" y="547"/>
                  </a:moveTo>
                  <a:cubicBezTo>
                    <a:pt x="495" y="558"/>
                    <a:pt x="492" y="574"/>
                    <a:pt x="501" y="575"/>
                  </a:cubicBezTo>
                  <a:cubicBezTo>
                    <a:pt x="500" y="560"/>
                    <a:pt x="519" y="571"/>
                    <a:pt x="513" y="551"/>
                  </a:cubicBezTo>
                  <a:cubicBezTo>
                    <a:pt x="510" y="546"/>
                    <a:pt x="502" y="546"/>
                    <a:pt x="495" y="547"/>
                  </a:cubicBezTo>
                  <a:close/>
                  <a:moveTo>
                    <a:pt x="498" y="643"/>
                  </a:moveTo>
                  <a:cubicBezTo>
                    <a:pt x="501" y="653"/>
                    <a:pt x="492" y="677"/>
                    <a:pt x="504" y="675"/>
                  </a:cubicBezTo>
                  <a:cubicBezTo>
                    <a:pt x="511" y="669"/>
                    <a:pt x="507" y="642"/>
                    <a:pt x="498" y="643"/>
                  </a:cubicBezTo>
                  <a:close/>
                  <a:moveTo>
                    <a:pt x="874" y="458"/>
                  </a:moveTo>
                  <a:cubicBezTo>
                    <a:pt x="890" y="444"/>
                    <a:pt x="874" y="437"/>
                    <a:pt x="880" y="422"/>
                  </a:cubicBezTo>
                  <a:cubicBezTo>
                    <a:pt x="869" y="431"/>
                    <a:pt x="873" y="438"/>
                    <a:pt x="874" y="458"/>
                  </a:cubicBezTo>
                  <a:close/>
                  <a:moveTo>
                    <a:pt x="479" y="879"/>
                  </a:moveTo>
                  <a:cubicBezTo>
                    <a:pt x="467" y="889"/>
                    <a:pt x="491" y="911"/>
                    <a:pt x="486" y="899"/>
                  </a:cubicBezTo>
                  <a:cubicBezTo>
                    <a:pt x="477" y="900"/>
                    <a:pt x="488" y="877"/>
                    <a:pt x="479" y="879"/>
                  </a:cubicBezTo>
                  <a:close/>
                  <a:moveTo>
                    <a:pt x="855" y="318"/>
                  </a:moveTo>
                  <a:cubicBezTo>
                    <a:pt x="858" y="311"/>
                    <a:pt x="866" y="312"/>
                    <a:pt x="864" y="298"/>
                  </a:cubicBezTo>
                  <a:cubicBezTo>
                    <a:pt x="854" y="303"/>
                    <a:pt x="858" y="308"/>
                    <a:pt x="849" y="298"/>
                  </a:cubicBezTo>
                  <a:cubicBezTo>
                    <a:pt x="849" y="308"/>
                    <a:pt x="849" y="318"/>
                    <a:pt x="846" y="322"/>
                  </a:cubicBezTo>
                  <a:cubicBezTo>
                    <a:pt x="853" y="328"/>
                    <a:pt x="863" y="332"/>
                    <a:pt x="861" y="350"/>
                  </a:cubicBezTo>
                  <a:cubicBezTo>
                    <a:pt x="868" y="351"/>
                    <a:pt x="873" y="349"/>
                    <a:pt x="874" y="342"/>
                  </a:cubicBezTo>
                  <a:cubicBezTo>
                    <a:pt x="868" y="333"/>
                    <a:pt x="862" y="325"/>
                    <a:pt x="855" y="318"/>
                  </a:cubicBezTo>
                  <a:close/>
                  <a:moveTo>
                    <a:pt x="849" y="566"/>
                  </a:moveTo>
                  <a:cubicBezTo>
                    <a:pt x="840" y="570"/>
                    <a:pt x="856" y="572"/>
                    <a:pt x="852" y="582"/>
                  </a:cubicBezTo>
                  <a:cubicBezTo>
                    <a:pt x="848" y="583"/>
                    <a:pt x="848" y="588"/>
                    <a:pt x="843" y="586"/>
                  </a:cubicBezTo>
                  <a:cubicBezTo>
                    <a:pt x="843" y="572"/>
                    <a:pt x="844" y="555"/>
                    <a:pt x="836" y="550"/>
                  </a:cubicBezTo>
                  <a:cubicBezTo>
                    <a:pt x="836" y="589"/>
                    <a:pt x="840" y="604"/>
                    <a:pt x="855" y="630"/>
                  </a:cubicBezTo>
                  <a:cubicBezTo>
                    <a:pt x="854" y="614"/>
                    <a:pt x="873" y="624"/>
                    <a:pt x="870" y="606"/>
                  </a:cubicBezTo>
                  <a:cubicBezTo>
                    <a:pt x="854" y="605"/>
                    <a:pt x="863" y="571"/>
                    <a:pt x="849" y="566"/>
                  </a:cubicBezTo>
                  <a:close/>
                  <a:moveTo>
                    <a:pt x="852" y="530"/>
                  </a:moveTo>
                  <a:cubicBezTo>
                    <a:pt x="855" y="536"/>
                    <a:pt x="855" y="545"/>
                    <a:pt x="861" y="546"/>
                  </a:cubicBezTo>
                  <a:cubicBezTo>
                    <a:pt x="859" y="534"/>
                    <a:pt x="870" y="539"/>
                    <a:pt x="867" y="526"/>
                  </a:cubicBezTo>
                  <a:cubicBezTo>
                    <a:pt x="858" y="522"/>
                    <a:pt x="860" y="533"/>
                    <a:pt x="855" y="534"/>
                  </a:cubicBezTo>
                  <a:cubicBezTo>
                    <a:pt x="855" y="530"/>
                    <a:pt x="854" y="524"/>
                    <a:pt x="852" y="530"/>
                  </a:cubicBezTo>
                  <a:close/>
                  <a:moveTo>
                    <a:pt x="855" y="462"/>
                  </a:moveTo>
                  <a:cubicBezTo>
                    <a:pt x="862" y="473"/>
                    <a:pt x="852" y="485"/>
                    <a:pt x="858" y="490"/>
                  </a:cubicBezTo>
                  <a:cubicBezTo>
                    <a:pt x="861" y="483"/>
                    <a:pt x="863" y="476"/>
                    <a:pt x="864" y="466"/>
                  </a:cubicBezTo>
                  <a:cubicBezTo>
                    <a:pt x="860" y="467"/>
                    <a:pt x="858" y="464"/>
                    <a:pt x="855" y="462"/>
                  </a:cubicBezTo>
                  <a:close/>
                  <a:moveTo>
                    <a:pt x="876" y="760"/>
                  </a:moveTo>
                  <a:cubicBezTo>
                    <a:pt x="872" y="764"/>
                    <a:pt x="872" y="774"/>
                    <a:pt x="873" y="784"/>
                  </a:cubicBezTo>
                  <a:cubicBezTo>
                    <a:pt x="885" y="788"/>
                    <a:pt x="885" y="760"/>
                    <a:pt x="876" y="760"/>
                  </a:cubicBezTo>
                  <a:close/>
                  <a:moveTo>
                    <a:pt x="829" y="836"/>
                  </a:moveTo>
                  <a:cubicBezTo>
                    <a:pt x="839" y="839"/>
                    <a:pt x="834" y="823"/>
                    <a:pt x="842" y="824"/>
                  </a:cubicBezTo>
                  <a:cubicBezTo>
                    <a:pt x="841" y="813"/>
                    <a:pt x="836" y="810"/>
                    <a:pt x="833" y="804"/>
                  </a:cubicBezTo>
                  <a:cubicBezTo>
                    <a:pt x="832" y="813"/>
                    <a:pt x="838" y="815"/>
                    <a:pt x="836" y="828"/>
                  </a:cubicBezTo>
                  <a:cubicBezTo>
                    <a:pt x="832" y="829"/>
                    <a:pt x="831" y="832"/>
                    <a:pt x="829" y="836"/>
                  </a:cubicBezTo>
                  <a:close/>
                  <a:moveTo>
                    <a:pt x="826" y="868"/>
                  </a:moveTo>
                  <a:cubicBezTo>
                    <a:pt x="826" y="857"/>
                    <a:pt x="826" y="846"/>
                    <a:pt x="826" y="836"/>
                  </a:cubicBezTo>
                  <a:cubicBezTo>
                    <a:pt x="810" y="835"/>
                    <a:pt x="818" y="866"/>
                    <a:pt x="826" y="868"/>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7" name="Text Box 6"/>
          <p:cNvSpPr txBox="1">
            <a:spLocks noChangeArrowheads="1"/>
          </p:cNvSpPr>
          <p:nvPr/>
        </p:nvSpPr>
        <p:spPr bwMode="auto">
          <a:xfrm>
            <a:off x="1400175" y="2081530"/>
            <a:ext cx="9675676" cy="3570605"/>
          </a:xfrm>
          <a:prstGeom prst="rect">
            <a:avLst/>
          </a:prstGeom>
          <a:noFill/>
          <a:ln w="9525">
            <a:noFill/>
            <a:miter lim="800000"/>
          </a:ln>
        </p:spPr>
        <p:txBody>
          <a:bodyPr>
            <a:normAutofit fontScale="90000" lnSpcReduction="20000"/>
          </a:bodyPr>
          <a:lstStyle/>
          <a:p>
            <a:pPr>
              <a:spcBef>
                <a:spcPct val="50000"/>
              </a:spcBef>
              <a:defRPr/>
            </a:pPr>
            <a:endParaRPr lang="en-US" altLang="zh-CN" sz="3200" b="1" dirty="0" smtClean="0">
              <a:solidFill>
                <a:schemeClr val="bg1"/>
              </a:solidFill>
              <a:latin typeface="Comic Sans MS" panose="030F0702030302020204" pitchFamily="66" charset="0"/>
            </a:endParaRPr>
          </a:p>
          <a:p>
            <a:pPr>
              <a:spcBef>
                <a:spcPct val="50000"/>
              </a:spcBef>
              <a:defRPr/>
            </a:pPr>
            <a:r>
              <a:rPr lang="en-US" altLang="zh-CN" sz="3200" b="1" dirty="0" smtClean="0">
                <a:solidFill>
                  <a:schemeClr val="bg1"/>
                </a:solidFill>
                <a:latin typeface="Comic Sans MS" panose="030F0702030302020204" pitchFamily="66" charset="0"/>
              </a:rPr>
              <a:t>1.Read the text after tape twice.</a:t>
            </a:r>
            <a:r>
              <a:rPr lang="zh-CN" altLang="en-US" sz="3200" b="1" dirty="0" smtClean="0">
                <a:solidFill>
                  <a:schemeClr val="bg1"/>
                </a:solidFill>
                <a:latin typeface="Comic Sans MS" panose="030F0702030302020204" pitchFamily="66" charset="0"/>
              </a:rPr>
              <a:t>跟课文两遍。</a:t>
            </a:r>
            <a:endParaRPr lang="en-US" altLang="zh-CN" sz="3200" b="1" dirty="0" smtClean="0">
              <a:solidFill>
                <a:schemeClr val="bg1"/>
              </a:solidFill>
              <a:latin typeface="Comic Sans MS" panose="030F0702030302020204" pitchFamily="66" charset="0"/>
            </a:endParaRPr>
          </a:p>
          <a:p>
            <a:pPr>
              <a:spcBef>
                <a:spcPct val="50000"/>
              </a:spcBef>
              <a:defRPr/>
            </a:pPr>
            <a:r>
              <a:rPr lang="en-US" altLang="zh-CN" sz="3200" b="1" dirty="0" smtClean="0">
                <a:solidFill>
                  <a:schemeClr val="bg1"/>
                </a:solidFill>
                <a:latin typeface="Comic Sans MS" panose="030F0702030302020204" pitchFamily="66" charset="0"/>
              </a:rPr>
              <a:t>2.</a:t>
            </a:r>
            <a:r>
              <a:rPr lang="en-US" altLang="zh-CN" sz="3200" b="1" dirty="0">
                <a:solidFill>
                  <a:schemeClr val="bg1"/>
                </a:solidFill>
                <a:latin typeface="Comic Sans MS" panose="030F0702030302020204" pitchFamily="66" charset="0"/>
                <a:ea typeface="楷体" panose="02010609060101010101" pitchFamily="1" charset="-122"/>
                <a:sym typeface="+mn-ea"/>
              </a:rPr>
              <a:t>Retell the story to your friends and family.</a:t>
            </a:r>
            <a:endParaRPr lang="en-US" altLang="zh-CN" sz="3200" b="1" dirty="0">
              <a:solidFill>
                <a:schemeClr val="bg1"/>
              </a:solidFill>
              <a:latin typeface="Comic Sans MS" panose="030F0702030302020204" pitchFamily="66" charset="0"/>
              <a:ea typeface="楷体" panose="02010609060101010101" pitchFamily="1" charset="-122"/>
            </a:endParaRPr>
          </a:p>
          <a:p>
            <a:pPr>
              <a:spcBef>
                <a:spcPct val="50000"/>
              </a:spcBef>
              <a:defRPr/>
            </a:pPr>
            <a:r>
              <a:rPr lang="zh-CN" altLang="en-US" sz="3200" b="1" dirty="0">
                <a:solidFill>
                  <a:schemeClr val="bg1"/>
                </a:solidFill>
                <a:latin typeface="楷体_GB2312" pitchFamily="49" charset="-122"/>
                <a:ea typeface="楷体_GB2312" pitchFamily="49" charset="-122"/>
                <a:sym typeface="+mn-ea"/>
              </a:rPr>
              <a:t>  </a:t>
            </a:r>
            <a:r>
              <a:rPr lang="zh-CN" altLang="en-US" sz="3220" b="1" dirty="0">
                <a:solidFill>
                  <a:schemeClr val="bg1"/>
                </a:solidFill>
                <a:latin typeface="楷体" panose="02010609060101010101" pitchFamily="1" charset="-122"/>
                <a:ea typeface="楷体" panose="02010609060101010101" pitchFamily="1" charset="-122"/>
                <a:sym typeface="+mn-ea"/>
              </a:rPr>
              <a:t>将故事讲给你的朋友和家人听。</a:t>
            </a:r>
            <a:endParaRPr lang="zh-CN" altLang="en-US" sz="3200" b="1" dirty="0">
              <a:latin typeface="微软雅黑" panose="020B0503020204020204" charset="-122"/>
              <a:ea typeface="微软雅黑" panose="020B0503020204020204" charset="-122"/>
            </a:endParaRPr>
          </a:p>
          <a:p>
            <a:pPr>
              <a:spcBef>
                <a:spcPct val="50000"/>
              </a:spcBef>
              <a:defRPr/>
            </a:pPr>
            <a:r>
              <a:rPr lang="en-US" altLang="zh-CN" sz="3200" b="1" dirty="0" smtClean="0">
                <a:solidFill>
                  <a:schemeClr val="bg1"/>
                </a:solidFill>
                <a:latin typeface="Comic Sans MS" panose="030F0702030302020204" pitchFamily="66" charset="0"/>
              </a:rPr>
              <a:t>3.Find more information about Christmas and other</a:t>
            </a:r>
            <a:r>
              <a:rPr lang="en-US" altLang="zh-CN" sz="3200" b="1" dirty="0">
                <a:solidFill>
                  <a:schemeClr val="bg1"/>
                </a:solidFill>
                <a:latin typeface="Comic Sans MS" panose="030F0702030302020204" pitchFamily="66" charset="0"/>
                <a:ea typeface="楷体" panose="02010609060101010101" pitchFamily="1" charset="-122"/>
                <a:cs typeface="Comic Sans MS" panose="030F0702030302020204" pitchFamily="66" charset="0"/>
                <a:sym typeface="+mn-ea"/>
              </a:rPr>
              <a:t> western holidays.</a:t>
            </a:r>
            <a:r>
              <a:rPr lang="zh-CN" altLang="en-US" sz="3200" b="1" dirty="0">
                <a:solidFill>
                  <a:schemeClr val="bg1"/>
                </a:solidFill>
                <a:latin typeface="Comic Sans MS" panose="030F0702030302020204" pitchFamily="66" charset="0"/>
                <a:ea typeface="楷体" panose="02010609060101010101" pitchFamily="1" charset="-122"/>
                <a:cs typeface="Comic Sans MS" panose="030F0702030302020204" pitchFamily="66" charset="0"/>
                <a:sym typeface="+mn-ea"/>
              </a:rPr>
              <a:t>尝试了解更多有关圣诞节和其他西方节日的知识。</a:t>
            </a:r>
            <a:endParaRPr lang="zh-CN" altLang="en-US" sz="3200" b="1" dirty="0">
              <a:solidFill>
                <a:schemeClr val="bg1"/>
              </a:solidFill>
              <a:latin typeface="Comic Sans MS" panose="030F0702030302020204" pitchFamily="66" charset="0"/>
              <a:ea typeface="楷体" panose="02010609060101010101" pitchFamily="1" charset="-122"/>
              <a:cs typeface="Comic Sans MS" panose="030F0702030302020204" pitchFamily="66" charset="0"/>
            </a:endParaRPr>
          </a:p>
          <a:p>
            <a:pPr>
              <a:spcBef>
                <a:spcPct val="50000"/>
              </a:spcBef>
              <a:defRPr/>
            </a:pPr>
            <a:endParaRPr lang="zh-CN" altLang="en-US" sz="3200" b="1" dirty="0">
              <a:solidFill>
                <a:schemeClr val="bg1"/>
              </a:solidFill>
              <a:latin typeface="Comic Sans MS" panose="030F0702030302020204" pitchFamily="66" charset="0"/>
              <a:ea typeface="楷体" panose="02010609060101010101" pitchFamily="1" charset="-122"/>
              <a:cs typeface="Comic Sans MS" panose="030F0702030302020204" pitchFamily="66" charset="0"/>
            </a:endParaRPr>
          </a:p>
        </p:txBody>
      </p:sp>
      <p:sp>
        <p:nvSpPr>
          <p:cNvPr id="88" name="矩形 87"/>
          <p:cNvSpPr/>
          <p:nvPr/>
        </p:nvSpPr>
        <p:spPr>
          <a:xfrm>
            <a:off x="3703235" y="1726364"/>
            <a:ext cx="3544561" cy="923330"/>
          </a:xfrm>
          <a:prstGeom prst="rect">
            <a:avLst/>
          </a:prstGeom>
          <a:noFill/>
        </p:spPr>
        <p:txBody>
          <a:bodyPr wrap="none" lIns="91440" tIns="45720" rIns="91440" bIns="45720">
            <a:spAutoFit/>
          </a:bodyPr>
          <a:lstStyle/>
          <a:p>
            <a:pPr algn="ctr"/>
            <a:r>
              <a:rPr lang="en-US" altLang="zh-CN"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anose="030F0702030302020204" pitchFamily="66" charset="0"/>
              </a:rPr>
              <a:t>Homework</a:t>
            </a:r>
            <a:endParaRPr lang="zh-CN" alt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900"/>
                                  </p:stCondLst>
                                  <p:childTnLst>
                                    <p:set>
                                      <p:cBhvr>
                                        <p:cTn id="6" dur="1" fill="hold">
                                          <p:stCondLst>
                                            <p:cond delay="0"/>
                                          </p:stCondLst>
                                        </p:cTn>
                                        <p:tgtEl>
                                          <p:spTgt spid="389"/>
                                        </p:tgtEl>
                                        <p:attrNameLst>
                                          <p:attrName>style.visibility</p:attrName>
                                        </p:attrNameLst>
                                      </p:cBhvr>
                                      <p:to>
                                        <p:strVal val="visible"/>
                                      </p:to>
                                    </p:set>
                                    <p:anim calcmode="lin" valueType="num">
                                      <p:cBhvr additive="base">
                                        <p:cTn id="7" dur="700"/>
                                        <p:tgtEl>
                                          <p:spTgt spid="389"/>
                                        </p:tgtEl>
                                        <p:attrNameLst>
                                          <p:attrName>ppt_y</p:attrName>
                                        </p:attrNameLst>
                                      </p:cBhvr>
                                      <p:tavLst>
                                        <p:tav tm="0">
                                          <p:val>
                                            <p:strVal val="#ppt_y-#ppt_h*1.125000"/>
                                          </p:val>
                                        </p:tav>
                                        <p:tav tm="100000">
                                          <p:val>
                                            <p:strVal val="#ppt_y"/>
                                          </p:val>
                                        </p:tav>
                                      </p:tavLst>
                                    </p:anim>
                                    <p:animEffect transition="in" filter="wipe(down)">
                                      <p:cBhvr>
                                        <p:cTn id="8" dur="700"/>
                                        <p:tgtEl>
                                          <p:spTgt spid="389"/>
                                        </p:tgtEl>
                                      </p:cBhvr>
                                    </p:animEffect>
                                  </p:childTnLst>
                                </p:cTn>
                              </p:par>
                              <p:par>
                                <p:cTn id="9" presetID="12" presetClass="entr" presetSubtype="1" fill="hold" nodeType="withEffect">
                                  <p:stCondLst>
                                    <p:cond delay="1200"/>
                                  </p:stCondLst>
                                  <p:childTnLst>
                                    <p:set>
                                      <p:cBhvr>
                                        <p:cTn id="10" dur="1" fill="hold">
                                          <p:stCondLst>
                                            <p:cond delay="0"/>
                                          </p:stCondLst>
                                        </p:cTn>
                                        <p:tgtEl>
                                          <p:spTgt spid="364"/>
                                        </p:tgtEl>
                                        <p:attrNameLst>
                                          <p:attrName>style.visibility</p:attrName>
                                        </p:attrNameLst>
                                      </p:cBhvr>
                                      <p:to>
                                        <p:strVal val="visible"/>
                                      </p:to>
                                    </p:set>
                                    <p:anim calcmode="lin" valueType="num">
                                      <p:cBhvr additive="base">
                                        <p:cTn id="11" dur="700"/>
                                        <p:tgtEl>
                                          <p:spTgt spid="364"/>
                                        </p:tgtEl>
                                        <p:attrNameLst>
                                          <p:attrName>ppt_y</p:attrName>
                                        </p:attrNameLst>
                                      </p:cBhvr>
                                      <p:tavLst>
                                        <p:tav tm="0">
                                          <p:val>
                                            <p:strVal val="#ppt_y-#ppt_h*1.125000"/>
                                          </p:val>
                                        </p:tav>
                                        <p:tav tm="100000">
                                          <p:val>
                                            <p:strVal val="#ppt_y"/>
                                          </p:val>
                                        </p:tav>
                                      </p:tavLst>
                                    </p:anim>
                                    <p:animEffect transition="in" filter="wipe(down)">
                                      <p:cBhvr>
                                        <p:cTn id="12" dur="700"/>
                                        <p:tgtEl>
                                          <p:spTgt spid="364"/>
                                        </p:tgtEl>
                                      </p:cBhvr>
                                    </p:animEffect>
                                  </p:childTnLst>
                                </p:cTn>
                              </p:par>
                              <p:par>
                                <p:cTn id="13" presetID="12" presetClass="entr" presetSubtype="1" fill="hold" nodeType="withEffect">
                                  <p:stCondLst>
                                    <p:cond delay="2000"/>
                                  </p:stCondLst>
                                  <p:childTnLst>
                                    <p:set>
                                      <p:cBhvr>
                                        <p:cTn id="14" dur="1" fill="hold">
                                          <p:stCondLst>
                                            <p:cond delay="0"/>
                                          </p:stCondLst>
                                        </p:cTn>
                                        <p:tgtEl>
                                          <p:spTgt spid="371"/>
                                        </p:tgtEl>
                                        <p:attrNameLst>
                                          <p:attrName>style.visibility</p:attrName>
                                        </p:attrNameLst>
                                      </p:cBhvr>
                                      <p:to>
                                        <p:strVal val="visible"/>
                                      </p:to>
                                    </p:set>
                                    <p:anim calcmode="lin" valueType="num">
                                      <p:cBhvr additive="base">
                                        <p:cTn id="15" dur="700"/>
                                        <p:tgtEl>
                                          <p:spTgt spid="371"/>
                                        </p:tgtEl>
                                        <p:attrNameLst>
                                          <p:attrName>ppt_y</p:attrName>
                                        </p:attrNameLst>
                                      </p:cBhvr>
                                      <p:tavLst>
                                        <p:tav tm="0">
                                          <p:val>
                                            <p:strVal val="#ppt_y-#ppt_h*1.125000"/>
                                          </p:val>
                                        </p:tav>
                                        <p:tav tm="100000">
                                          <p:val>
                                            <p:strVal val="#ppt_y"/>
                                          </p:val>
                                        </p:tav>
                                      </p:tavLst>
                                    </p:anim>
                                    <p:animEffect transition="in" filter="wipe(down)">
                                      <p:cBhvr>
                                        <p:cTn id="16" dur="700"/>
                                        <p:tgtEl>
                                          <p:spTgt spid="371"/>
                                        </p:tgtEl>
                                      </p:cBhvr>
                                    </p:animEffect>
                                  </p:childTnLst>
                                </p:cTn>
                              </p:par>
                              <p:par>
                                <p:cTn id="17" presetID="12" presetClass="entr" presetSubtype="1" fill="hold" nodeType="withEffect">
                                  <p:stCondLst>
                                    <p:cond delay="16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700"/>
                                        <p:tgtEl>
                                          <p:spTgt spid="37"/>
                                        </p:tgtEl>
                                        <p:attrNameLst>
                                          <p:attrName>ppt_y</p:attrName>
                                        </p:attrNameLst>
                                      </p:cBhvr>
                                      <p:tavLst>
                                        <p:tav tm="0">
                                          <p:val>
                                            <p:strVal val="#ppt_y-#ppt_h*1.125000"/>
                                          </p:val>
                                        </p:tav>
                                        <p:tav tm="100000">
                                          <p:val>
                                            <p:strVal val="#ppt_y"/>
                                          </p:val>
                                        </p:tav>
                                      </p:tavLst>
                                    </p:anim>
                                    <p:animEffect transition="in" filter="wipe(down)">
                                      <p:cBhvr>
                                        <p:cTn id="20" dur="700"/>
                                        <p:tgtEl>
                                          <p:spTgt spid="37"/>
                                        </p:tgtEl>
                                      </p:cBhvr>
                                    </p:animEffect>
                                  </p:childTnLst>
                                </p:cTn>
                              </p:par>
                              <p:par>
                                <p:cTn id="21" presetID="12" presetClass="entr" presetSubtype="4" fill="hold" nodeType="withEffect">
                                  <p:stCondLst>
                                    <p:cond delay="1800"/>
                                  </p:stCondLst>
                                  <p:childTnLst>
                                    <p:set>
                                      <p:cBhvr>
                                        <p:cTn id="22" dur="1" fill="hold">
                                          <p:stCondLst>
                                            <p:cond delay="0"/>
                                          </p:stCondLst>
                                        </p:cTn>
                                        <p:tgtEl>
                                          <p:spTgt spid="395"/>
                                        </p:tgtEl>
                                        <p:attrNameLst>
                                          <p:attrName>style.visibility</p:attrName>
                                        </p:attrNameLst>
                                      </p:cBhvr>
                                      <p:to>
                                        <p:strVal val="visible"/>
                                      </p:to>
                                    </p:set>
                                    <p:anim calcmode="lin" valueType="num">
                                      <p:cBhvr additive="base">
                                        <p:cTn id="23" dur="700"/>
                                        <p:tgtEl>
                                          <p:spTgt spid="395"/>
                                        </p:tgtEl>
                                        <p:attrNameLst>
                                          <p:attrName>ppt_y</p:attrName>
                                        </p:attrNameLst>
                                      </p:cBhvr>
                                      <p:tavLst>
                                        <p:tav tm="0">
                                          <p:val>
                                            <p:strVal val="#ppt_y+#ppt_h*1.125000"/>
                                          </p:val>
                                        </p:tav>
                                        <p:tav tm="100000">
                                          <p:val>
                                            <p:strVal val="#ppt_y"/>
                                          </p:val>
                                        </p:tav>
                                      </p:tavLst>
                                    </p:anim>
                                    <p:animEffect transition="in" filter="wipe(up)">
                                      <p:cBhvr>
                                        <p:cTn id="24" dur="700"/>
                                        <p:tgtEl>
                                          <p:spTgt spid="395"/>
                                        </p:tgtEl>
                                      </p:cBhvr>
                                    </p:animEffect>
                                  </p:childTnLst>
                                </p:cTn>
                              </p:par>
                              <p:par>
                                <p:cTn id="25" presetID="12" presetClass="entr" presetSubtype="1" fill="hold" nodeType="withEffect">
                                  <p:stCondLst>
                                    <p:cond delay="2000"/>
                                  </p:stCondLst>
                                  <p:childTnLst>
                                    <p:set>
                                      <p:cBhvr>
                                        <p:cTn id="26" dur="1" fill="hold">
                                          <p:stCondLst>
                                            <p:cond delay="0"/>
                                          </p:stCondLst>
                                        </p:cTn>
                                        <p:tgtEl>
                                          <p:spTgt spid="377"/>
                                        </p:tgtEl>
                                        <p:attrNameLst>
                                          <p:attrName>style.visibility</p:attrName>
                                        </p:attrNameLst>
                                      </p:cBhvr>
                                      <p:to>
                                        <p:strVal val="visible"/>
                                      </p:to>
                                    </p:set>
                                    <p:anim calcmode="lin" valueType="num">
                                      <p:cBhvr additive="base">
                                        <p:cTn id="27" dur="700"/>
                                        <p:tgtEl>
                                          <p:spTgt spid="377"/>
                                        </p:tgtEl>
                                        <p:attrNameLst>
                                          <p:attrName>ppt_y</p:attrName>
                                        </p:attrNameLst>
                                      </p:cBhvr>
                                      <p:tavLst>
                                        <p:tav tm="0">
                                          <p:val>
                                            <p:strVal val="#ppt_y-#ppt_h*1.125000"/>
                                          </p:val>
                                        </p:tav>
                                        <p:tav tm="100000">
                                          <p:val>
                                            <p:strVal val="#ppt_y"/>
                                          </p:val>
                                        </p:tav>
                                      </p:tavLst>
                                    </p:anim>
                                    <p:animEffect transition="in" filter="wipe(down)">
                                      <p:cBhvr>
                                        <p:cTn id="28" dur="700"/>
                                        <p:tgtEl>
                                          <p:spTgt spid="377"/>
                                        </p:tgtEl>
                                      </p:cBhvr>
                                    </p:animEffect>
                                  </p:childTnLst>
                                </p:cTn>
                              </p:par>
                              <p:par>
                                <p:cTn id="29" presetID="12" presetClass="entr" presetSubtype="1" fill="hold" nodeType="withEffect">
                                  <p:stCondLst>
                                    <p:cond delay="1700"/>
                                  </p:stCondLst>
                                  <p:childTnLst>
                                    <p:set>
                                      <p:cBhvr>
                                        <p:cTn id="30" dur="1" fill="hold">
                                          <p:stCondLst>
                                            <p:cond delay="0"/>
                                          </p:stCondLst>
                                        </p:cTn>
                                        <p:tgtEl>
                                          <p:spTgt spid="402"/>
                                        </p:tgtEl>
                                        <p:attrNameLst>
                                          <p:attrName>style.visibility</p:attrName>
                                        </p:attrNameLst>
                                      </p:cBhvr>
                                      <p:to>
                                        <p:strVal val="visible"/>
                                      </p:to>
                                    </p:set>
                                    <p:anim calcmode="lin" valueType="num">
                                      <p:cBhvr additive="base">
                                        <p:cTn id="31" dur="800"/>
                                        <p:tgtEl>
                                          <p:spTgt spid="402"/>
                                        </p:tgtEl>
                                        <p:attrNameLst>
                                          <p:attrName>ppt_y</p:attrName>
                                        </p:attrNameLst>
                                      </p:cBhvr>
                                      <p:tavLst>
                                        <p:tav tm="0">
                                          <p:val>
                                            <p:strVal val="#ppt_y-#ppt_h*1.125000"/>
                                          </p:val>
                                        </p:tav>
                                        <p:tav tm="100000">
                                          <p:val>
                                            <p:strVal val="#ppt_y"/>
                                          </p:val>
                                        </p:tav>
                                      </p:tavLst>
                                    </p:anim>
                                    <p:animEffect transition="in" filter="wipe(down)">
                                      <p:cBhvr>
                                        <p:cTn id="32" dur="800"/>
                                        <p:tgtEl>
                                          <p:spTgt spid="402"/>
                                        </p:tgtEl>
                                      </p:cBhvr>
                                    </p:animEffect>
                                  </p:childTnLst>
                                </p:cTn>
                              </p:par>
                              <p:par>
                                <p:cTn id="33" presetID="12" presetClass="entr" presetSubtype="1" fill="hold" nodeType="withEffect">
                                  <p:stCondLst>
                                    <p:cond delay="1800"/>
                                  </p:stCondLst>
                                  <p:childTnLst>
                                    <p:set>
                                      <p:cBhvr>
                                        <p:cTn id="34" dur="1" fill="hold">
                                          <p:stCondLst>
                                            <p:cond delay="0"/>
                                          </p:stCondLst>
                                        </p:cTn>
                                        <p:tgtEl>
                                          <p:spTgt spid="213"/>
                                        </p:tgtEl>
                                        <p:attrNameLst>
                                          <p:attrName>style.visibility</p:attrName>
                                        </p:attrNameLst>
                                      </p:cBhvr>
                                      <p:to>
                                        <p:strVal val="visible"/>
                                      </p:to>
                                    </p:set>
                                    <p:anim calcmode="lin" valueType="num">
                                      <p:cBhvr additive="base">
                                        <p:cTn id="35" dur="700"/>
                                        <p:tgtEl>
                                          <p:spTgt spid="213"/>
                                        </p:tgtEl>
                                        <p:attrNameLst>
                                          <p:attrName>ppt_y</p:attrName>
                                        </p:attrNameLst>
                                      </p:cBhvr>
                                      <p:tavLst>
                                        <p:tav tm="0">
                                          <p:val>
                                            <p:strVal val="#ppt_y-#ppt_h*1.125000"/>
                                          </p:val>
                                        </p:tav>
                                        <p:tav tm="100000">
                                          <p:val>
                                            <p:strVal val="#ppt_y"/>
                                          </p:val>
                                        </p:tav>
                                      </p:tavLst>
                                    </p:anim>
                                    <p:animEffect transition="in" filter="wipe(down)">
                                      <p:cBhvr>
                                        <p:cTn id="36" dur="700"/>
                                        <p:tgtEl>
                                          <p:spTgt spid="213"/>
                                        </p:tgtEl>
                                      </p:cBhvr>
                                    </p:animEffect>
                                  </p:childTnLst>
                                </p:cTn>
                              </p:par>
                              <p:par>
                                <p:cTn id="37" presetID="12" presetClass="entr" presetSubtype="1" fill="hold" nodeType="withEffect">
                                  <p:stCondLst>
                                    <p:cond delay="200"/>
                                  </p:stCondLst>
                                  <p:childTnLst>
                                    <p:set>
                                      <p:cBhvr>
                                        <p:cTn id="38" dur="1" fill="hold">
                                          <p:stCondLst>
                                            <p:cond delay="0"/>
                                          </p:stCondLst>
                                        </p:cTn>
                                        <p:tgtEl>
                                          <p:spTgt spid="236"/>
                                        </p:tgtEl>
                                        <p:attrNameLst>
                                          <p:attrName>style.visibility</p:attrName>
                                        </p:attrNameLst>
                                      </p:cBhvr>
                                      <p:to>
                                        <p:strVal val="visible"/>
                                      </p:to>
                                    </p:set>
                                    <p:anim calcmode="lin" valueType="num">
                                      <p:cBhvr additive="base">
                                        <p:cTn id="39" dur="700"/>
                                        <p:tgtEl>
                                          <p:spTgt spid="236"/>
                                        </p:tgtEl>
                                        <p:attrNameLst>
                                          <p:attrName>ppt_y</p:attrName>
                                        </p:attrNameLst>
                                      </p:cBhvr>
                                      <p:tavLst>
                                        <p:tav tm="0">
                                          <p:val>
                                            <p:strVal val="#ppt_y-#ppt_h*1.125000"/>
                                          </p:val>
                                        </p:tav>
                                        <p:tav tm="100000">
                                          <p:val>
                                            <p:strVal val="#ppt_y"/>
                                          </p:val>
                                        </p:tav>
                                      </p:tavLst>
                                    </p:anim>
                                    <p:animEffect transition="in" filter="wipe(down)">
                                      <p:cBhvr>
                                        <p:cTn id="40" dur="700"/>
                                        <p:tgtEl>
                                          <p:spTgt spid="236"/>
                                        </p:tgtEl>
                                      </p:cBhvr>
                                    </p:animEffect>
                                  </p:childTnLst>
                                </p:cTn>
                              </p:par>
                              <p:par>
                                <p:cTn id="41" presetID="12" presetClass="entr" presetSubtype="1" fill="hold" nodeType="withEffect">
                                  <p:stCondLst>
                                    <p:cond delay="700"/>
                                  </p:stCondLst>
                                  <p:childTnLst>
                                    <p:set>
                                      <p:cBhvr>
                                        <p:cTn id="42" dur="1" fill="hold">
                                          <p:stCondLst>
                                            <p:cond delay="0"/>
                                          </p:stCondLst>
                                        </p:cTn>
                                        <p:tgtEl>
                                          <p:spTgt spid="230"/>
                                        </p:tgtEl>
                                        <p:attrNameLst>
                                          <p:attrName>style.visibility</p:attrName>
                                        </p:attrNameLst>
                                      </p:cBhvr>
                                      <p:to>
                                        <p:strVal val="visible"/>
                                      </p:to>
                                    </p:set>
                                    <p:anim calcmode="lin" valueType="num">
                                      <p:cBhvr additive="base">
                                        <p:cTn id="43" dur="700"/>
                                        <p:tgtEl>
                                          <p:spTgt spid="230"/>
                                        </p:tgtEl>
                                        <p:attrNameLst>
                                          <p:attrName>ppt_y</p:attrName>
                                        </p:attrNameLst>
                                      </p:cBhvr>
                                      <p:tavLst>
                                        <p:tav tm="0">
                                          <p:val>
                                            <p:strVal val="#ppt_y-#ppt_h*1.125000"/>
                                          </p:val>
                                        </p:tav>
                                        <p:tav tm="100000">
                                          <p:val>
                                            <p:strVal val="#ppt_y"/>
                                          </p:val>
                                        </p:tav>
                                      </p:tavLst>
                                    </p:anim>
                                    <p:animEffect transition="in" filter="wipe(down)">
                                      <p:cBhvr>
                                        <p:cTn id="44" dur="700"/>
                                        <p:tgtEl>
                                          <p:spTgt spid="230"/>
                                        </p:tgtEl>
                                      </p:cBhvr>
                                    </p:animEffect>
                                  </p:childTnLst>
                                </p:cTn>
                              </p:par>
                              <p:par>
                                <p:cTn id="45" presetID="12" presetClass="entr" presetSubtype="1" fill="hold" nodeType="withEffect">
                                  <p:stCondLst>
                                    <p:cond delay="1100"/>
                                  </p:stCondLst>
                                  <p:childTnLst>
                                    <p:set>
                                      <p:cBhvr>
                                        <p:cTn id="46" dur="1" fill="hold">
                                          <p:stCondLst>
                                            <p:cond delay="0"/>
                                          </p:stCondLst>
                                        </p:cTn>
                                        <p:tgtEl>
                                          <p:spTgt spid="244"/>
                                        </p:tgtEl>
                                        <p:attrNameLst>
                                          <p:attrName>style.visibility</p:attrName>
                                        </p:attrNameLst>
                                      </p:cBhvr>
                                      <p:to>
                                        <p:strVal val="visible"/>
                                      </p:to>
                                    </p:set>
                                    <p:anim calcmode="lin" valueType="num">
                                      <p:cBhvr additive="base">
                                        <p:cTn id="47" dur="700"/>
                                        <p:tgtEl>
                                          <p:spTgt spid="244"/>
                                        </p:tgtEl>
                                        <p:attrNameLst>
                                          <p:attrName>ppt_y</p:attrName>
                                        </p:attrNameLst>
                                      </p:cBhvr>
                                      <p:tavLst>
                                        <p:tav tm="0">
                                          <p:val>
                                            <p:strVal val="#ppt_y-#ppt_h*1.125000"/>
                                          </p:val>
                                        </p:tav>
                                        <p:tav tm="100000">
                                          <p:val>
                                            <p:strVal val="#ppt_y"/>
                                          </p:val>
                                        </p:tav>
                                      </p:tavLst>
                                    </p:anim>
                                    <p:animEffect transition="in" filter="wipe(down)">
                                      <p:cBhvr>
                                        <p:cTn id="48" dur="700"/>
                                        <p:tgtEl>
                                          <p:spTgt spid="244"/>
                                        </p:tgtEl>
                                      </p:cBhvr>
                                    </p:animEffect>
                                  </p:childTnLst>
                                </p:cTn>
                              </p:par>
                              <p:par>
                                <p:cTn id="49" presetID="12" presetClass="entr" presetSubtype="1" fill="hold" nodeType="withEffect">
                                  <p:stCondLst>
                                    <p:cond delay="2400"/>
                                  </p:stCondLst>
                                  <p:childTnLst>
                                    <p:set>
                                      <p:cBhvr>
                                        <p:cTn id="50" dur="1" fill="hold">
                                          <p:stCondLst>
                                            <p:cond delay="0"/>
                                          </p:stCondLst>
                                        </p:cTn>
                                        <p:tgtEl>
                                          <p:spTgt spid="250"/>
                                        </p:tgtEl>
                                        <p:attrNameLst>
                                          <p:attrName>style.visibility</p:attrName>
                                        </p:attrNameLst>
                                      </p:cBhvr>
                                      <p:to>
                                        <p:strVal val="visible"/>
                                      </p:to>
                                    </p:set>
                                    <p:anim calcmode="lin" valueType="num">
                                      <p:cBhvr additive="base">
                                        <p:cTn id="51" dur="700"/>
                                        <p:tgtEl>
                                          <p:spTgt spid="250"/>
                                        </p:tgtEl>
                                        <p:attrNameLst>
                                          <p:attrName>ppt_y</p:attrName>
                                        </p:attrNameLst>
                                      </p:cBhvr>
                                      <p:tavLst>
                                        <p:tav tm="0">
                                          <p:val>
                                            <p:strVal val="#ppt_y-#ppt_h*1.125000"/>
                                          </p:val>
                                        </p:tav>
                                        <p:tav tm="100000">
                                          <p:val>
                                            <p:strVal val="#ppt_y"/>
                                          </p:val>
                                        </p:tav>
                                      </p:tavLst>
                                    </p:anim>
                                    <p:animEffect transition="in" filter="wipe(down)">
                                      <p:cBhvr>
                                        <p:cTn id="52" dur="7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7000">
              <a:schemeClr val="accent5">
                <a:lumMod val="20000"/>
                <a:lumOff val="80000"/>
              </a:schemeClr>
            </a:gs>
            <a:gs pos="65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sp>
        <p:nvSpPr>
          <p:cNvPr id="5" name="largesnow"/>
          <p:cNvSpPr/>
          <p:nvPr/>
        </p:nvSpPr>
        <p:spPr>
          <a:xfrm>
            <a:off x="-5475" y="3912953"/>
            <a:ext cx="12210728" cy="2952777"/>
          </a:xfrm>
          <a:custGeom>
            <a:avLst/>
            <a:gdLst>
              <a:gd name="connsiteX0" fmla="*/ 0 w 3200400"/>
              <a:gd name="connsiteY0" fmla="*/ 1828800 h 1828800"/>
              <a:gd name="connsiteX1" fmla="*/ 1600200 w 3200400"/>
              <a:gd name="connsiteY1" fmla="*/ 0 h 1828800"/>
              <a:gd name="connsiteX2" fmla="*/ 3200400 w 3200400"/>
              <a:gd name="connsiteY2" fmla="*/ 1828800 h 1828800"/>
              <a:gd name="connsiteX3" fmla="*/ 0 w 3200400"/>
              <a:gd name="connsiteY3" fmla="*/ 1828800 h 1828800"/>
              <a:gd name="connsiteX0-1" fmla="*/ 0 w 3200400"/>
              <a:gd name="connsiteY0-2" fmla="*/ 1828800 h 1828800"/>
              <a:gd name="connsiteX1-3" fmla="*/ 1600200 w 3200400"/>
              <a:gd name="connsiteY1-4" fmla="*/ 0 h 1828800"/>
              <a:gd name="connsiteX2-5" fmla="*/ 2355574 w 3200400"/>
              <a:gd name="connsiteY2-6" fmla="*/ 237711 h 1828800"/>
              <a:gd name="connsiteX3-7" fmla="*/ 3200400 w 3200400"/>
              <a:gd name="connsiteY3-8" fmla="*/ 1828800 h 1828800"/>
              <a:gd name="connsiteX4" fmla="*/ 0 w 3200400"/>
              <a:gd name="connsiteY4" fmla="*/ 1828800 h 1828800"/>
              <a:gd name="connsiteX0-9" fmla="*/ 0 w 3200400"/>
              <a:gd name="connsiteY0-10" fmla="*/ 1828800 h 1828800"/>
              <a:gd name="connsiteX1-11" fmla="*/ 1600200 w 3200400"/>
              <a:gd name="connsiteY1-12" fmla="*/ 0 h 1828800"/>
              <a:gd name="connsiteX2-13" fmla="*/ 2604052 w 3200400"/>
              <a:gd name="connsiteY2-14" fmla="*/ 257589 h 1828800"/>
              <a:gd name="connsiteX3-15" fmla="*/ 3200400 w 3200400"/>
              <a:gd name="connsiteY3-16" fmla="*/ 1828800 h 1828800"/>
              <a:gd name="connsiteX4-17" fmla="*/ 0 w 3200400"/>
              <a:gd name="connsiteY4-18" fmla="*/ 1828800 h 1828800"/>
              <a:gd name="connsiteX0-19" fmla="*/ 0 w 3200400"/>
              <a:gd name="connsiteY0-20" fmla="*/ 1828800 h 1828800"/>
              <a:gd name="connsiteX1-21" fmla="*/ 168965 w 3200400"/>
              <a:gd name="connsiteY1-22" fmla="*/ 436493 h 1828800"/>
              <a:gd name="connsiteX2-23" fmla="*/ 1600200 w 3200400"/>
              <a:gd name="connsiteY2-24" fmla="*/ 0 h 1828800"/>
              <a:gd name="connsiteX3-25" fmla="*/ 2604052 w 3200400"/>
              <a:gd name="connsiteY3-26" fmla="*/ 257589 h 1828800"/>
              <a:gd name="connsiteX4-27" fmla="*/ 3200400 w 3200400"/>
              <a:gd name="connsiteY4-28" fmla="*/ 1828800 h 1828800"/>
              <a:gd name="connsiteX5" fmla="*/ 0 w 3200400"/>
              <a:gd name="connsiteY5" fmla="*/ 1828800 h 1828800"/>
              <a:gd name="connsiteX0-29" fmla="*/ 242662 w 3443062"/>
              <a:gd name="connsiteY0-30" fmla="*/ 1828800 h 1828800"/>
              <a:gd name="connsiteX1-31" fmla="*/ 411627 w 3443062"/>
              <a:gd name="connsiteY1-32" fmla="*/ 436493 h 1828800"/>
              <a:gd name="connsiteX2-33" fmla="*/ 1842862 w 3443062"/>
              <a:gd name="connsiteY2-34" fmla="*/ 0 h 1828800"/>
              <a:gd name="connsiteX3-35" fmla="*/ 2846714 w 3443062"/>
              <a:gd name="connsiteY3-36" fmla="*/ 257589 h 1828800"/>
              <a:gd name="connsiteX4-37" fmla="*/ 3443062 w 3443062"/>
              <a:gd name="connsiteY4-38" fmla="*/ 1828800 h 1828800"/>
              <a:gd name="connsiteX5-39" fmla="*/ 242662 w 3443062"/>
              <a:gd name="connsiteY5-40" fmla="*/ 1828800 h 1828800"/>
              <a:gd name="connsiteX0-41" fmla="*/ 0 w 3200400"/>
              <a:gd name="connsiteY0-42" fmla="*/ 1729409 h 1729409"/>
              <a:gd name="connsiteX1-43" fmla="*/ 168965 w 3200400"/>
              <a:gd name="connsiteY1-44" fmla="*/ 337102 h 1729409"/>
              <a:gd name="connsiteX2-45" fmla="*/ 1689652 w 3200400"/>
              <a:gd name="connsiteY2-46" fmla="*/ 0 h 1729409"/>
              <a:gd name="connsiteX3-47" fmla="*/ 2604052 w 3200400"/>
              <a:gd name="connsiteY3-48" fmla="*/ 158198 h 1729409"/>
              <a:gd name="connsiteX4-49" fmla="*/ 3200400 w 3200400"/>
              <a:gd name="connsiteY4-50" fmla="*/ 1729409 h 1729409"/>
              <a:gd name="connsiteX5-51" fmla="*/ 0 w 3200400"/>
              <a:gd name="connsiteY5-52" fmla="*/ 1729409 h 1729409"/>
              <a:gd name="connsiteX0-53" fmla="*/ 0 w 3200400"/>
              <a:gd name="connsiteY0-54" fmla="*/ 1756468 h 1756468"/>
              <a:gd name="connsiteX1-55" fmla="*/ 168965 w 3200400"/>
              <a:gd name="connsiteY1-56" fmla="*/ 364161 h 1756468"/>
              <a:gd name="connsiteX2-57" fmla="*/ 1689652 w 3200400"/>
              <a:gd name="connsiteY2-58" fmla="*/ 27059 h 1756468"/>
              <a:gd name="connsiteX3-59" fmla="*/ 2604052 w 3200400"/>
              <a:gd name="connsiteY3-60" fmla="*/ 185257 h 1756468"/>
              <a:gd name="connsiteX4-61" fmla="*/ 3200400 w 3200400"/>
              <a:gd name="connsiteY4-62" fmla="*/ 1756468 h 1756468"/>
              <a:gd name="connsiteX5-63" fmla="*/ 0 w 3200400"/>
              <a:gd name="connsiteY5-64" fmla="*/ 1756468 h 1756468"/>
              <a:gd name="connsiteX0-65" fmla="*/ 0 w 3200400"/>
              <a:gd name="connsiteY0-66" fmla="*/ 1851933 h 1851933"/>
              <a:gd name="connsiteX1-67" fmla="*/ 168965 w 3200400"/>
              <a:gd name="connsiteY1-68" fmla="*/ 459626 h 1851933"/>
              <a:gd name="connsiteX2-69" fmla="*/ 1580321 w 3200400"/>
              <a:gd name="connsiteY2-70" fmla="*/ 13194 h 1851933"/>
              <a:gd name="connsiteX3-71" fmla="*/ 2604052 w 3200400"/>
              <a:gd name="connsiteY3-72" fmla="*/ 280722 h 1851933"/>
              <a:gd name="connsiteX4-73" fmla="*/ 3200400 w 3200400"/>
              <a:gd name="connsiteY4-74" fmla="*/ 1851933 h 1851933"/>
              <a:gd name="connsiteX5-75" fmla="*/ 0 w 3200400"/>
              <a:gd name="connsiteY5-76" fmla="*/ 1851933 h 1851933"/>
              <a:gd name="connsiteX0-77" fmla="*/ 688453 w 3888853"/>
              <a:gd name="connsiteY0-78" fmla="*/ 1851933 h 1851933"/>
              <a:gd name="connsiteX1-79" fmla="*/ 2653 w 3888853"/>
              <a:gd name="connsiteY1-80" fmla="*/ 529201 h 1851933"/>
              <a:gd name="connsiteX2-81" fmla="*/ 857418 w 3888853"/>
              <a:gd name="connsiteY2-82" fmla="*/ 459626 h 1851933"/>
              <a:gd name="connsiteX3-83" fmla="*/ 2268774 w 3888853"/>
              <a:gd name="connsiteY3-84" fmla="*/ 13194 h 1851933"/>
              <a:gd name="connsiteX4-85" fmla="*/ 3292505 w 3888853"/>
              <a:gd name="connsiteY4-86" fmla="*/ 280722 h 1851933"/>
              <a:gd name="connsiteX5-87" fmla="*/ 3888853 w 3888853"/>
              <a:gd name="connsiteY5-88" fmla="*/ 1851933 h 1851933"/>
              <a:gd name="connsiteX6" fmla="*/ 688453 w 3888853"/>
              <a:gd name="connsiteY6" fmla="*/ 1851933 h 1851933"/>
              <a:gd name="connsiteX0-89" fmla="*/ 685805 w 3886205"/>
              <a:gd name="connsiteY0-90" fmla="*/ 1851933 h 1851933"/>
              <a:gd name="connsiteX1-91" fmla="*/ 5 w 3886205"/>
              <a:gd name="connsiteY1-92" fmla="*/ 529201 h 1851933"/>
              <a:gd name="connsiteX2-93" fmla="*/ 854770 w 3886205"/>
              <a:gd name="connsiteY2-94" fmla="*/ 459626 h 1851933"/>
              <a:gd name="connsiteX3-95" fmla="*/ 2266126 w 3886205"/>
              <a:gd name="connsiteY3-96" fmla="*/ 13194 h 1851933"/>
              <a:gd name="connsiteX4-97" fmla="*/ 3289857 w 3886205"/>
              <a:gd name="connsiteY4-98" fmla="*/ 280722 h 1851933"/>
              <a:gd name="connsiteX5-99" fmla="*/ 3886205 w 3886205"/>
              <a:gd name="connsiteY5-100" fmla="*/ 1851933 h 1851933"/>
              <a:gd name="connsiteX6-101" fmla="*/ 685805 w 3886205"/>
              <a:gd name="connsiteY6-102" fmla="*/ 1851933 h 1851933"/>
              <a:gd name="connsiteX0-103" fmla="*/ 269019 w 4145280"/>
              <a:gd name="connsiteY0-104" fmla="*/ 2239559 h 2239559"/>
              <a:gd name="connsiteX1-105" fmla="*/ 259080 w 4145280"/>
              <a:gd name="connsiteY1-106" fmla="*/ 529201 h 2239559"/>
              <a:gd name="connsiteX2-107" fmla="*/ 1113845 w 4145280"/>
              <a:gd name="connsiteY2-108" fmla="*/ 459626 h 2239559"/>
              <a:gd name="connsiteX3-109" fmla="*/ 2525201 w 4145280"/>
              <a:gd name="connsiteY3-110" fmla="*/ 13194 h 2239559"/>
              <a:gd name="connsiteX4-111" fmla="*/ 3548932 w 4145280"/>
              <a:gd name="connsiteY4-112" fmla="*/ 280722 h 2239559"/>
              <a:gd name="connsiteX5-113" fmla="*/ 4145280 w 4145280"/>
              <a:gd name="connsiteY5-114" fmla="*/ 1851933 h 2239559"/>
              <a:gd name="connsiteX6-115" fmla="*/ 269019 w 4145280"/>
              <a:gd name="connsiteY6-116" fmla="*/ 2239559 h 2239559"/>
              <a:gd name="connsiteX0-117" fmla="*/ 327109 w 4034405"/>
              <a:gd name="connsiteY0-118" fmla="*/ 2239559 h 2239559"/>
              <a:gd name="connsiteX1-119" fmla="*/ 148205 w 4034405"/>
              <a:gd name="connsiteY1-120" fmla="*/ 529201 h 2239559"/>
              <a:gd name="connsiteX2-121" fmla="*/ 1002970 w 4034405"/>
              <a:gd name="connsiteY2-122" fmla="*/ 459626 h 2239559"/>
              <a:gd name="connsiteX3-123" fmla="*/ 2414326 w 4034405"/>
              <a:gd name="connsiteY3-124" fmla="*/ 13194 h 2239559"/>
              <a:gd name="connsiteX4-125" fmla="*/ 3438057 w 4034405"/>
              <a:gd name="connsiteY4-126" fmla="*/ 280722 h 2239559"/>
              <a:gd name="connsiteX5-127" fmla="*/ 4034405 w 4034405"/>
              <a:gd name="connsiteY5-128" fmla="*/ 1851933 h 2239559"/>
              <a:gd name="connsiteX6-129" fmla="*/ 327109 w 4034405"/>
              <a:gd name="connsiteY6-130" fmla="*/ 2239559 h 2239559"/>
              <a:gd name="connsiteX0-131" fmla="*/ 205005 w 3912301"/>
              <a:gd name="connsiteY0-132" fmla="*/ 2239559 h 2239559"/>
              <a:gd name="connsiteX1-133" fmla="*/ 26101 w 3912301"/>
              <a:gd name="connsiteY1-134" fmla="*/ 529201 h 2239559"/>
              <a:gd name="connsiteX2-135" fmla="*/ 880866 w 3912301"/>
              <a:gd name="connsiteY2-136" fmla="*/ 459626 h 2239559"/>
              <a:gd name="connsiteX3-137" fmla="*/ 2292222 w 3912301"/>
              <a:gd name="connsiteY3-138" fmla="*/ 13194 h 2239559"/>
              <a:gd name="connsiteX4-139" fmla="*/ 3315953 w 3912301"/>
              <a:gd name="connsiteY4-140" fmla="*/ 280722 h 2239559"/>
              <a:gd name="connsiteX5-141" fmla="*/ 3912301 w 3912301"/>
              <a:gd name="connsiteY5-142" fmla="*/ 1851933 h 2239559"/>
              <a:gd name="connsiteX6-143" fmla="*/ 205005 w 3912301"/>
              <a:gd name="connsiteY6-144" fmla="*/ 2239559 h 2239559"/>
              <a:gd name="connsiteX0-145" fmla="*/ 64058 w 3950258"/>
              <a:gd name="connsiteY0-146" fmla="*/ 2209741 h 2209741"/>
              <a:gd name="connsiteX1-147" fmla="*/ 64058 w 3950258"/>
              <a:gd name="connsiteY1-148" fmla="*/ 529201 h 2209741"/>
              <a:gd name="connsiteX2-149" fmla="*/ 918823 w 3950258"/>
              <a:gd name="connsiteY2-150" fmla="*/ 459626 h 2209741"/>
              <a:gd name="connsiteX3-151" fmla="*/ 2330179 w 3950258"/>
              <a:gd name="connsiteY3-152" fmla="*/ 13194 h 2209741"/>
              <a:gd name="connsiteX4-153" fmla="*/ 3353910 w 3950258"/>
              <a:gd name="connsiteY4-154" fmla="*/ 280722 h 2209741"/>
              <a:gd name="connsiteX5-155" fmla="*/ 3950258 w 3950258"/>
              <a:gd name="connsiteY5-156" fmla="*/ 1851933 h 2209741"/>
              <a:gd name="connsiteX6-157" fmla="*/ 64058 w 3950258"/>
              <a:gd name="connsiteY6-158" fmla="*/ 2209741 h 2209741"/>
              <a:gd name="connsiteX0-159" fmla="*/ 64058 w 3950258"/>
              <a:gd name="connsiteY0-160" fmla="*/ 2209741 h 2230715"/>
              <a:gd name="connsiteX1-161" fmla="*/ 64058 w 3950258"/>
              <a:gd name="connsiteY1-162" fmla="*/ 529201 h 2230715"/>
              <a:gd name="connsiteX2-163" fmla="*/ 918823 w 3950258"/>
              <a:gd name="connsiteY2-164" fmla="*/ 459626 h 2230715"/>
              <a:gd name="connsiteX3-165" fmla="*/ 2330179 w 3950258"/>
              <a:gd name="connsiteY3-166" fmla="*/ 13194 h 2230715"/>
              <a:gd name="connsiteX4-167" fmla="*/ 3353910 w 3950258"/>
              <a:gd name="connsiteY4-168" fmla="*/ 280722 h 2230715"/>
              <a:gd name="connsiteX5-169" fmla="*/ 3950258 w 3950258"/>
              <a:gd name="connsiteY5-170" fmla="*/ 1851933 h 2230715"/>
              <a:gd name="connsiteX6-171" fmla="*/ 64058 w 3950258"/>
              <a:gd name="connsiteY6-172" fmla="*/ 2209741 h 2230715"/>
              <a:gd name="connsiteX0-173" fmla="*/ 64058 w 3950258"/>
              <a:gd name="connsiteY0-174" fmla="*/ 2209741 h 2210825"/>
              <a:gd name="connsiteX1-175" fmla="*/ 64058 w 3950258"/>
              <a:gd name="connsiteY1-176" fmla="*/ 529201 h 2210825"/>
              <a:gd name="connsiteX2-177" fmla="*/ 918823 w 3950258"/>
              <a:gd name="connsiteY2-178" fmla="*/ 459626 h 2210825"/>
              <a:gd name="connsiteX3-179" fmla="*/ 2330179 w 3950258"/>
              <a:gd name="connsiteY3-180" fmla="*/ 13194 h 2210825"/>
              <a:gd name="connsiteX4-181" fmla="*/ 3353910 w 3950258"/>
              <a:gd name="connsiteY4-182" fmla="*/ 280722 h 2210825"/>
              <a:gd name="connsiteX5-183" fmla="*/ 3950258 w 3950258"/>
              <a:gd name="connsiteY5-184" fmla="*/ 1851933 h 2210825"/>
              <a:gd name="connsiteX6-185" fmla="*/ 64058 w 3950258"/>
              <a:gd name="connsiteY6-186" fmla="*/ 2209741 h 2210825"/>
              <a:gd name="connsiteX0-187" fmla="*/ 64058 w 8621649"/>
              <a:gd name="connsiteY0-188" fmla="*/ 2209741 h 2248003"/>
              <a:gd name="connsiteX1-189" fmla="*/ 64058 w 8621649"/>
              <a:gd name="connsiteY1-190" fmla="*/ 529201 h 2248003"/>
              <a:gd name="connsiteX2-191" fmla="*/ 918823 w 8621649"/>
              <a:gd name="connsiteY2-192" fmla="*/ 459626 h 2248003"/>
              <a:gd name="connsiteX3-193" fmla="*/ 2330179 w 8621649"/>
              <a:gd name="connsiteY3-194" fmla="*/ 13194 h 2248003"/>
              <a:gd name="connsiteX4-195" fmla="*/ 3353910 w 8621649"/>
              <a:gd name="connsiteY4-196" fmla="*/ 280722 h 2248003"/>
              <a:gd name="connsiteX5-197" fmla="*/ 8621649 w 8621649"/>
              <a:gd name="connsiteY5-198" fmla="*/ 2179924 h 2248003"/>
              <a:gd name="connsiteX6-199" fmla="*/ 64058 w 8621649"/>
              <a:gd name="connsiteY6-200" fmla="*/ 2209741 h 2248003"/>
              <a:gd name="connsiteX0-201" fmla="*/ 64058 w 9208058"/>
              <a:gd name="connsiteY0-202" fmla="*/ 2209741 h 2274560"/>
              <a:gd name="connsiteX1-203" fmla="*/ 64058 w 9208058"/>
              <a:gd name="connsiteY1-204" fmla="*/ 529201 h 2274560"/>
              <a:gd name="connsiteX2-205" fmla="*/ 918823 w 9208058"/>
              <a:gd name="connsiteY2-206" fmla="*/ 459626 h 2274560"/>
              <a:gd name="connsiteX3-207" fmla="*/ 2330179 w 9208058"/>
              <a:gd name="connsiteY3-208" fmla="*/ 13194 h 2274560"/>
              <a:gd name="connsiteX4-209" fmla="*/ 3353910 w 9208058"/>
              <a:gd name="connsiteY4-210" fmla="*/ 280722 h 2274560"/>
              <a:gd name="connsiteX5-211" fmla="*/ 9208058 w 9208058"/>
              <a:gd name="connsiteY5-212" fmla="*/ 2219681 h 2274560"/>
              <a:gd name="connsiteX6-213" fmla="*/ 64058 w 9208058"/>
              <a:gd name="connsiteY6-214" fmla="*/ 2209741 h 2274560"/>
              <a:gd name="connsiteX0-215" fmla="*/ 64058 w 9208058"/>
              <a:gd name="connsiteY0-216" fmla="*/ 2209741 h 2219681"/>
              <a:gd name="connsiteX1-217" fmla="*/ 64058 w 9208058"/>
              <a:gd name="connsiteY1-218" fmla="*/ 529201 h 2219681"/>
              <a:gd name="connsiteX2-219" fmla="*/ 918823 w 9208058"/>
              <a:gd name="connsiteY2-220" fmla="*/ 459626 h 2219681"/>
              <a:gd name="connsiteX3-221" fmla="*/ 2330179 w 9208058"/>
              <a:gd name="connsiteY3-222" fmla="*/ 13194 h 2219681"/>
              <a:gd name="connsiteX4-223" fmla="*/ 3353910 w 9208058"/>
              <a:gd name="connsiteY4-224" fmla="*/ 280722 h 2219681"/>
              <a:gd name="connsiteX5-225" fmla="*/ 9208058 w 9208058"/>
              <a:gd name="connsiteY5-226" fmla="*/ 2219681 h 2219681"/>
              <a:gd name="connsiteX6-227" fmla="*/ 64058 w 9208058"/>
              <a:gd name="connsiteY6-228" fmla="*/ 2209741 h 2219681"/>
              <a:gd name="connsiteX0-229" fmla="*/ 64058 w 9208058"/>
              <a:gd name="connsiteY0-230" fmla="*/ 2209741 h 2219681"/>
              <a:gd name="connsiteX1-231" fmla="*/ 64058 w 9208058"/>
              <a:gd name="connsiteY1-232" fmla="*/ 529201 h 2219681"/>
              <a:gd name="connsiteX2-233" fmla="*/ 918823 w 9208058"/>
              <a:gd name="connsiteY2-234" fmla="*/ 459626 h 2219681"/>
              <a:gd name="connsiteX3-235" fmla="*/ 2330179 w 9208058"/>
              <a:gd name="connsiteY3-236" fmla="*/ 13194 h 2219681"/>
              <a:gd name="connsiteX4-237" fmla="*/ 3353910 w 9208058"/>
              <a:gd name="connsiteY4-238" fmla="*/ 280722 h 2219681"/>
              <a:gd name="connsiteX5-239" fmla="*/ 9208058 w 9208058"/>
              <a:gd name="connsiteY5-240" fmla="*/ 2219681 h 2219681"/>
              <a:gd name="connsiteX6-241" fmla="*/ 64058 w 9208058"/>
              <a:gd name="connsiteY6-242" fmla="*/ 2209741 h 2219681"/>
              <a:gd name="connsiteX0-243" fmla="*/ 64058 w 9208066"/>
              <a:gd name="connsiteY0-244" fmla="*/ 2209741 h 2219681"/>
              <a:gd name="connsiteX1-245" fmla="*/ 64058 w 9208066"/>
              <a:gd name="connsiteY1-246" fmla="*/ 529201 h 2219681"/>
              <a:gd name="connsiteX2-247" fmla="*/ 918823 w 9208066"/>
              <a:gd name="connsiteY2-248" fmla="*/ 459626 h 2219681"/>
              <a:gd name="connsiteX3-249" fmla="*/ 2330179 w 9208066"/>
              <a:gd name="connsiteY3-250" fmla="*/ 13194 h 2219681"/>
              <a:gd name="connsiteX4-251" fmla="*/ 3353910 w 9208066"/>
              <a:gd name="connsiteY4-252" fmla="*/ 280722 h 2219681"/>
              <a:gd name="connsiteX5-253" fmla="*/ 9208058 w 9208066"/>
              <a:gd name="connsiteY5-254" fmla="*/ 2219681 h 2219681"/>
              <a:gd name="connsiteX6-255" fmla="*/ 64058 w 9208066"/>
              <a:gd name="connsiteY6-256" fmla="*/ 2209741 h 2219681"/>
              <a:gd name="connsiteX0-257" fmla="*/ 64058 w 10009580"/>
              <a:gd name="connsiteY0-258" fmla="*/ 2209855 h 2219795"/>
              <a:gd name="connsiteX1-259" fmla="*/ 64058 w 10009580"/>
              <a:gd name="connsiteY1-260" fmla="*/ 529315 h 2219795"/>
              <a:gd name="connsiteX2-261" fmla="*/ 918823 w 10009580"/>
              <a:gd name="connsiteY2-262" fmla="*/ 459740 h 2219795"/>
              <a:gd name="connsiteX3-263" fmla="*/ 2330179 w 10009580"/>
              <a:gd name="connsiteY3-264" fmla="*/ 13308 h 2219795"/>
              <a:gd name="connsiteX4-265" fmla="*/ 3353910 w 10009580"/>
              <a:gd name="connsiteY4-266" fmla="*/ 280836 h 2219795"/>
              <a:gd name="connsiteX5-267" fmla="*/ 9178241 w 10009580"/>
              <a:gd name="connsiteY5-268" fmla="*/ 698281 h 2219795"/>
              <a:gd name="connsiteX6-269" fmla="*/ 9208058 w 10009580"/>
              <a:gd name="connsiteY6-270" fmla="*/ 2219795 h 2219795"/>
              <a:gd name="connsiteX7" fmla="*/ 64058 w 10009580"/>
              <a:gd name="connsiteY7" fmla="*/ 2209855 h 2219795"/>
              <a:gd name="connsiteX0-271" fmla="*/ 64058 w 9728732"/>
              <a:gd name="connsiteY0-272" fmla="*/ 2209855 h 2219795"/>
              <a:gd name="connsiteX1-273" fmla="*/ 64058 w 9728732"/>
              <a:gd name="connsiteY1-274" fmla="*/ 529315 h 2219795"/>
              <a:gd name="connsiteX2-275" fmla="*/ 918823 w 9728732"/>
              <a:gd name="connsiteY2-276" fmla="*/ 459740 h 2219795"/>
              <a:gd name="connsiteX3-277" fmla="*/ 2330179 w 9728732"/>
              <a:gd name="connsiteY3-278" fmla="*/ 13308 h 2219795"/>
              <a:gd name="connsiteX4-279" fmla="*/ 3353910 w 9728732"/>
              <a:gd name="connsiteY4-280" fmla="*/ 280836 h 2219795"/>
              <a:gd name="connsiteX5-281" fmla="*/ 9178241 w 9728732"/>
              <a:gd name="connsiteY5-282" fmla="*/ 698281 h 2219795"/>
              <a:gd name="connsiteX6-283" fmla="*/ 9208058 w 9728732"/>
              <a:gd name="connsiteY6-284" fmla="*/ 2219795 h 2219795"/>
              <a:gd name="connsiteX7-285" fmla="*/ 64058 w 9728732"/>
              <a:gd name="connsiteY7-286" fmla="*/ 2209855 h 2219795"/>
              <a:gd name="connsiteX0-287" fmla="*/ 64058 w 9738883"/>
              <a:gd name="connsiteY0-288" fmla="*/ 2209855 h 2219795"/>
              <a:gd name="connsiteX1-289" fmla="*/ 64058 w 9738883"/>
              <a:gd name="connsiteY1-290" fmla="*/ 529315 h 2219795"/>
              <a:gd name="connsiteX2-291" fmla="*/ 918823 w 9738883"/>
              <a:gd name="connsiteY2-292" fmla="*/ 459740 h 2219795"/>
              <a:gd name="connsiteX3-293" fmla="*/ 2330179 w 9738883"/>
              <a:gd name="connsiteY3-294" fmla="*/ 13308 h 2219795"/>
              <a:gd name="connsiteX4-295" fmla="*/ 3353910 w 9738883"/>
              <a:gd name="connsiteY4-296" fmla="*/ 280836 h 2219795"/>
              <a:gd name="connsiteX5-297" fmla="*/ 9217998 w 9738883"/>
              <a:gd name="connsiteY5-298" fmla="*/ 698281 h 2219795"/>
              <a:gd name="connsiteX6-299" fmla="*/ 9208058 w 9738883"/>
              <a:gd name="connsiteY6-300" fmla="*/ 2219795 h 2219795"/>
              <a:gd name="connsiteX7-301" fmla="*/ 64058 w 9738883"/>
              <a:gd name="connsiteY7-302" fmla="*/ 2209855 h 2219795"/>
              <a:gd name="connsiteX0-303" fmla="*/ 64058 w 9217998"/>
              <a:gd name="connsiteY0-304" fmla="*/ 2209855 h 2219795"/>
              <a:gd name="connsiteX1-305" fmla="*/ 64058 w 9217998"/>
              <a:gd name="connsiteY1-306" fmla="*/ 529315 h 2219795"/>
              <a:gd name="connsiteX2-307" fmla="*/ 918823 w 9217998"/>
              <a:gd name="connsiteY2-308" fmla="*/ 459740 h 2219795"/>
              <a:gd name="connsiteX3-309" fmla="*/ 2330179 w 9217998"/>
              <a:gd name="connsiteY3-310" fmla="*/ 13308 h 2219795"/>
              <a:gd name="connsiteX4-311" fmla="*/ 3353910 w 9217998"/>
              <a:gd name="connsiteY4-312" fmla="*/ 280836 h 2219795"/>
              <a:gd name="connsiteX5-313" fmla="*/ 9217998 w 9217998"/>
              <a:gd name="connsiteY5-314" fmla="*/ 698281 h 2219795"/>
              <a:gd name="connsiteX6-315" fmla="*/ 9208058 w 9217998"/>
              <a:gd name="connsiteY6-316" fmla="*/ 2219795 h 2219795"/>
              <a:gd name="connsiteX7-317" fmla="*/ 64058 w 9217998"/>
              <a:gd name="connsiteY7-318" fmla="*/ 2209855 h 2219795"/>
              <a:gd name="connsiteX0-319" fmla="*/ 64058 w 9217998"/>
              <a:gd name="connsiteY0-320" fmla="*/ 2204643 h 2214583"/>
              <a:gd name="connsiteX1-321" fmla="*/ 64058 w 9217998"/>
              <a:gd name="connsiteY1-322" fmla="*/ 524103 h 2214583"/>
              <a:gd name="connsiteX2-323" fmla="*/ 918823 w 9217998"/>
              <a:gd name="connsiteY2-324" fmla="*/ 454528 h 2214583"/>
              <a:gd name="connsiteX3-325" fmla="*/ 2330179 w 9217998"/>
              <a:gd name="connsiteY3-326" fmla="*/ 8096 h 2214583"/>
              <a:gd name="connsiteX4-327" fmla="*/ 3353910 w 9217998"/>
              <a:gd name="connsiteY4-328" fmla="*/ 275624 h 2214583"/>
              <a:gd name="connsiteX5-329" fmla="*/ 6723275 w 9217998"/>
              <a:gd name="connsiteY5-330" fmla="*/ 76843 h 2214583"/>
              <a:gd name="connsiteX6-331" fmla="*/ 9217998 w 9217998"/>
              <a:gd name="connsiteY6-332" fmla="*/ 693069 h 2214583"/>
              <a:gd name="connsiteX7-333" fmla="*/ 9208058 w 9217998"/>
              <a:gd name="connsiteY7-334" fmla="*/ 2214583 h 2214583"/>
              <a:gd name="connsiteX8" fmla="*/ 64058 w 9217998"/>
              <a:gd name="connsiteY8" fmla="*/ 2204643 h 2214583"/>
              <a:gd name="connsiteX0-335" fmla="*/ 64058 w 9217998"/>
              <a:gd name="connsiteY0-336" fmla="*/ 2211058 h 2220998"/>
              <a:gd name="connsiteX1-337" fmla="*/ 64058 w 9217998"/>
              <a:gd name="connsiteY1-338" fmla="*/ 530518 h 2220998"/>
              <a:gd name="connsiteX2-339" fmla="*/ 918823 w 9217998"/>
              <a:gd name="connsiteY2-340" fmla="*/ 460943 h 2220998"/>
              <a:gd name="connsiteX3-341" fmla="*/ 2330179 w 9217998"/>
              <a:gd name="connsiteY3-342" fmla="*/ 14511 h 2220998"/>
              <a:gd name="connsiteX4-343" fmla="*/ 3353910 w 9217998"/>
              <a:gd name="connsiteY4-344" fmla="*/ 282039 h 2220998"/>
              <a:gd name="connsiteX5-345" fmla="*/ 6723275 w 9217998"/>
              <a:gd name="connsiteY5-346" fmla="*/ 83258 h 2220998"/>
              <a:gd name="connsiteX6-347" fmla="*/ 9217998 w 9217998"/>
              <a:gd name="connsiteY6-348" fmla="*/ 699484 h 2220998"/>
              <a:gd name="connsiteX7-349" fmla="*/ 9208058 w 9217998"/>
              <a:gd name="connsiteY7-350" fmla="*/ 2220998 h 2220998"/>
              <a:gd name="connsiteX8-351" fmla="*/ 64058 w 9217998"/>
              <a:gd name="connsiteY8-352" fmla="*/ 2211058 h 2220998"/>
              <a:gd name="connsiteX0-353" fmla="*/ 64058 w 9217998"/>
              <a:gd name="connsiteY0-354" fmla="*/ 2204643 h 2214583"/>
              <a:gd name="connsiteX1-355" fmla="*/ 64058 w 9217998"/>
              <a:gd name="connsiteY1-356" fmla="*/ 524103 h 2214583"/>
              <a:gd name="connsiteX2-357" fmla="*/ 918823 w 9217998"/>
              <a:gd name="connsiteY2-358" fmla="*/ 454528 h 2214583"/>
              <a:gd name="connsiteX3-359" fmla="*/ 2330179 w 9217998"/>
              <a:gd name="connsiteY3-360" fmla="*/ 8096 h 2214583"/>
              <a:gd name="connsiteX4-361" fmla="*/ 3353910 w 9217998"/>
              <a:gd name="connsiteY4-362" fmla="*/ 275624 h 2214583"/>
              <a:gd name="connsiteX5-363" fmla="*/ 6842545 w 9217998"/>
              <a:gd name="connsiteY5-364" fmla="*/ 215991 h 2214583"/>
              <a:gd name="connsiteX6-365" fmla="*/ 9217998 w 9217998"/>
              <a:gd name="connsiteY6-366" fmla="*/ 693069 h 2214583"/>
              <a:gd name="connsiteX7-367" fmla="*/ 9208058 w 9217998"/>
              <a:gd name="connsiteY7-368" fmla="*/ 2214583 h 2214583"/>
              <a:gd name="connsiteX8-369" fmla="*/ 64058 w 9217998"/>
              <a:gd name="connsiteY8-370" fmla="*/ 2204643 h 2214583"/>
              <a:gd name="connsiteX0-371" fmla="*/ 52649 w 9206589"/>
              <a:gd name="connsiteY0-372" fmla="*/ 2204643 h 2214583"/>
              <a:gd name="connsiteX1-373" fmla="*/ 68552 w 9206589"/>
              <a:gd name="connsiteY1-374" fmla="*/ 659275 h 2214583"/>
              <a:gd name="connsiteX2-375" fmla="*/ 907414 w 9206589"/>
              <a:gd name="connsiteY2-376" fmla="*/ 454528 h 2214583"/>
              <a:gd name="connsiteX3-377" fmla="*/ 2318770 w 9206589"/>
              <a:gd name="connsiteY3-378" fmla="*/ 8096 h 2214583"/>
              <a:gd name="connsiteX4-379" fmla="*/ 3342501 w 9206589"/>
              <a:gd name="connsiteY4-380" fmla="*/ 275624 h 2214583"/>
              <a:gd name="connsiteX5-381" fmla="*/ 6831136 w 9206589"/>
              <a:gd name="connsiteY5-382" fmla="*/ 215991 h 2214583"/>
              <a:gd name="connsiteX6-383" fmla="*/ 9206589 w 9206589"/>
              <a:gd name="connsiteY6-384" fmla="*/ 693069 h 2214583"/>
              <a:gd name="connsiteX7-385" fmla="*/ 9196649 w 9206589"/>
              <a:gd name="connsiteY7-386" fmla="*/ 2214583 h 2214583"/>
              <a:gd name="connsiteX8-387" fmla="*/ 52649 w 9206589"/>
              <a:gd name="connsiteY8-388" fmla="*/ 2204643 h 2214583"/>
              <a:gd name="connsiteX0-389" fmla="*/ 373 w 9154313"/>
              <a:gd name="connsiteY0-390" fmla="*/ 2204643 h 2214583"/>
              <a:gd name="connsiteX1-391" fmla="*/ 16276 w 9154313"/>
              <a:gd name="connsiteY1-392" fmla="*/ 659275 h 2214583"/>
              <a:gd name="connsiteX2-393" fmla="*/ 855138 w 9154313"/>
              <a:gd name="connsiteY2-394" fmla="*/ 454528 h 2214583"/>
              <a:gd name="connsiteX3-395" fmla="*/ 2266494 w 9154313"/>
              <a:gd name="connsiteY3-396" fmla="*/ 8096 h 2214583"/>
              <a:gd name="connsiteX4-397" fmla="*/ 3290225 w 9154313"/>
              <a:gd name="connsiteY4-398" fmla="*/ 275624 h 2214583"/>
              <a:gd name="connsiteX5-399" fmla="*/ 6778860 w 9154313"/>
              <a:gd name="connsiteY5-400" fmla="*/ 215991 h 2214583"/>
              <a:gd name="connsiteX6-401" fmla="*/ 9154313 w 9154313"/>
              <a:gd name="connsiteY6-402" fmla="*/ 693069 h 2214583"/>
              <a:gd name="connsiteX7-403" fmla="*/ 9144373 w 9154313"/>
              <a:gd name="connsiteY7-404" fmla="*/ 2214583 h 2214583"/>
              <a:gd name="connsiteX8-405" fmla="*/ 373 w 9154313"/>
              <a:gd name="connsiteY8-406" fmla="*/ 2204643 h 2214583"/>
              <a:gd name="connsiteX0-407" fmla="*/ 1335 w 9155275"/>
              <a:gd name="connsiteY0-408" fmla="*/ 2204643 h 2214583"/>
              <a:gd name="connsiteX1-409" fmla="*/ 1336 w 9155275"/>
              <a:gd name="connsiteY1-410" fmla="*/ 675177 h 2214583"/>
              <a:gd name="connsiteX2-411" fmla="*/ 856100 w 9155275"/>
              <a:gd name="connsiteY2-412" fmla="*/ 454528 h 2214583"/>
              <a:gd name="connsiteX3-413" fmla="*/ 2267456 w 9155275"/>
              <a:gd name="connsiteY3-414" fmla="*/ 8096 h 2214583"/>
              <a:gd name="connsiteX4-415" fmla="*/ 3291187 w 9155275"/>
              <a:gd name="connsiteY4-416" fmla="*/ 275624 h 2214583"/>
              <a:gd name="connsiteX5-417" fmla="*/ 6779822 w 9155275"/>
              <a:gd name="connsiteY5-418" fmla="*/ 215991 h 2214583"/>
              <a:gd name="connsiteX6-419" fmla="*/ 9155275 w 9155275"/>
              <a:gd name="connsiteY6-420" fmla="*/ 693069 h 2214583"/>
              <a:gd name="connsiteX7-421" fmla="*/ 9145335 w 9155275"/>
              <a:gd name="connsiteY7-422" fmla="*/ 2214583 h 2214583"/>
              <a:gd name="connsiteX8-423" fmla="*/ 1335 w 9155275"/>
              <a:gd name="connsiteY8-424" fmla="*/ 2204643 h 2214583"/>
              <a:gd name="connsiteX0-425" fmla="*/ 4106 w 9158046"/>
              <a:gd name="connsiteY0-426" fmla="*/ 2204643 h 2214583"/>
              <a:gd name="connsiteX1-427" fmla="*/ 4107 w 9158046"/>
              <a:gd name="connsiteY1-428" fmla="*/ 675177 h 2214583"/>
              <a:gd name="connsiteX2-429" fmla="*/ 858871 w 9158046"/>
              <a:gd name="connsiteY2-430" fmla="*/ 454528 h 2214583"/>
              <a:gd name="connsiteX3-431" fmla="*/ 2270227 w 9158046"/>
              <a:gd name="connsiteY3-432" fmla="*/ 8096 h 2214583"/>
              <a:gd name="connsiteX4-433" fmla="*/ 3293958 w 9158046"/>
              <a:gd name="connsiteY4-434" fmla="*/ 275624 h 2214583"/>
              <a:gd name="connsiteX5-435" fmla="*/ 6782593 w 9158046"/>
              <a:gd name="connsiteY5-436" fmla="*/ 215991 h 2214583"/>
              <a:gd name="connsiteX6-437" fmla="*/ 9158046 w 9158046"/>
              <a:gd name="connsiteY6-438" fmla="*/ 693069 h 2214583"/>
              <a:gd name="connsiteX7-439" fmla="*/ 9148106 w 9158046"/>
              <a:gd name="connsiteY7-440" fmla="*/ 2214583 h 2214583"/>
              <a:gd name="connsiteX8-441" fmla="*/ 4106 w 9158046"/>
              <a:gd name="connsiteY8-442" fmla="*/ 2204643 h 2214583"/>
              <a:gd name="connsiteX0-443" fmla="*/ 4106 w 9158046"/>
              <a:gd name="connsiteY0-444" fmla="*/ 2196692 h 2214583"/>
              <a:gd name="connsiteX1-445" fmla="*/ 4107 w 9158046"/>
              <a:gd name="connsiteY1-446" fmla="*/ 675177 h 2214583"/>
              <a:gd name="connsiteX2-447" fmla="*/ 858871 w 9158046"/>
              <a:gd name="connsiteY2-448" fmla="*/ 454528 h 2214583"/>
              <a:gd name="connsiteX3-449" fmla="*/ 2270227 w 9158046"/>
              <a:gd name="connsiteY3-450" fmla="*/ 8096 h 2214583"/>
              <a:gd name="connsiteX4-451" fmla="*/ 3293958 w 9158046"/>
              <a:gd name="connsiteY4-452" fmla="*/ 275624 h 2214583"/>
              <a:gd name="connsiteX5-453" fmla="*/ 6782593 w 9158046"/>
              <a:gd name="connsiteY5-454" fmla="*/ 215991 h 2214583"/>
              <a:gd name="connsiteX6-455" fmla="*/ 9158046 w 9158046"/>
              <a:gd name="connsiteY6-456" fmla="*/ 693069 h 2214583"/>
              <a:gd name="connsiteX7-457" fmla="*/ 9148106 w 9158046"/>
              <a:gd name="connsiteY7-458" fmla="*/ 2214583 h 2214583"/>
              <a:gd name="connsiteX8-459" fmla="*/ 4106 w 9158046"/>
              <a:gd name="connsiteY8-460" fmla="*/ 2196692 h 2214583"/>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39" y="connsiteY5-40"/>
              </a:cxn>
              <a:cxn ang="0">
                <a:pos x="connsiteX6-101" y="connsiteY6-102"/>
              </a:cxn>
              <a:cxn ang="0">
                <a:pos x="connsiteX7-285" y="connsiteY7-286"/>
              </a:cxn>
              <a:cxn ang="0">
                <a:pos x="connsiteX8-351" y="connsiteY8-352"/>
              </a:cxn>
            </a:cxnLst>
            <a:rect l="l" t="t" r="r" b="b"/>
            <a:pathLst>
              <a:path w="9158046" h="2214583">
                <a:moveTo>
                  <a:pt x="4106" y="2196692"/>
                </a:moveTo>
                <a:cubicBezTo>
                  <a:pt x="792" y="1651559"/>
                  <a:pt x="-3182" y="1038425"/>
                  <a:pt x="4107" y="675177"/>
                </a:cubicBezTo>
                <a:cubicBezTo>
                  <a:pt x="146568" y="383491"/>
                  <a:pt x="481184" y="565708"/>
                  <a:pt x="858871" y="454528"/>
                </a:cubicBezTo>
                <a:cubicBezTo>
                  <a:pt x="1236558" y="343348"/>
                  <a:pt x="1842845" y="64694"/>
                  <a:pt x="2270227" y="8096"/>
                </a:cubicBezTo>
                <a:cubicBezTo>
                  <a:pt x="2697609" y="-48502"/>
                  <a:pt x="2666136" y="207845"/>
                  <a:pt x="3293958" y="275624"/>
                </a:cubicBezTo>
                <a:cubicBezTo>
                  <a:pt x="3921780" y="343404"/>
                  <a:pt x="5735671" y="524104"/>
                  <a:pt x="6782593" y="215991"/>
                </a:cubicBezTo>
                <a:cubicBezTo>
                  <a:pt x="7829515" y="-92122"/>
                  <a:pt x="8639555" y="393101"/>
                  <a:pt x="9158046" y="693069"/>
                </a:cubicBezTo>
                <a:cubicBezTo>
                  <a:pt x="9149763" y="1195133"/>
                  <a:pt x="9148107" y="1604845"/>
                  <a:pt x="9148106" y="2214583"/>
                </a:cubicBezTo>
                <a:lnTo>
                  <a:pt x="4106" y="21966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t>		</a:t>
            </a:r>
            <a:endParaRPr lang="en-US"/>
          </a:p>
        </p:txBody>
      </p:sp>
      <p:sp>
        <p:nvSpPr>
          <p:cNvPr id="7" name="snowpile"/>
          <p:cNvSpPr/>
          <p:nvPr/>
        </p:nvSpPr>
        <p:spPr bwMode="auto">
          <a:xfrm>
            <a:off x="360971" y="5392025"/>
            <a:ext cx="4245183" cy="856001"/>
          </a:xfrm>
          <a:custGeom>
            <a:avLst/>
            <a:gdLst>
              <a:gd name="T0" fmla="*/ 209 w 306"/>
              <a:gd name="T1" fmla="*/ 40 h 82"/>
              <a:gd name="T2" fmla="*/ 236 w 306"/>
              <a:gd name="T3" fmla="*/ 47 h 82"/>
              <a:gd name="T4" fmla="*/ 266 w 306"/>
              <a:gd name="T5" fmla="*/ 41 h 82"/>
              <a:gd name="T6" fmla="*/ 294 w 306"/>
              <a:gd name="T7" fmla="*/ 67 h 82"/>
              <a:gd name="T8" fmla="*/ 258 w 306"/>
              <a:gd name="T9" fmla="*/ 70 h 82"/>
              <a:gd name="T10" fmla="*/ 200 w 306"/>
              <a:gd name="T11" fmla="*/ 76 h 82"/>
              <a:gd name="T12" fmla="*/ 140 w 306"/>
              <a:gd name="T13" fmla="*/ 73 h 82"/>
              <a:gd name="T14" fmla="*/ 73 w 306"/>
              <a:gd name="T15" fmla="*/ 71 h 82"/>
              <a:gd name="T16" fmla="*/ 52 w 306"/>
              <a:gd name="T17" fmla="*/ 64 h 82"/>
              <a:gd name="T18" fmla="*/ 36 w 306"/>
              <a:gd name="T19" fmla="*/ 65 h 82"/>
              <a:gd name="T20" fmla="*/ 23 w 306"/>
              <a:gd name="T21" fmla="*/ 58 h 82"/>
              <a:gd name="T22" fmla="*/ 7 w 306"/>
              <a:gd name="T23" fmla="*/ 54 h 82"/>
              <a:gd name="T24" fmla="*/ 17 w 306"/>
              <a:gd name="T25" fmla="*/ 46 h 82"/>
              <a:gd name="T26" fmla="*/ 26 w 306"/>
              <a:gd name="T27" fmla="*/ 38 h 82"/>
              <a:gd name="T28" fmla="*/ 75 w 306"/>
              <a:gd name="T29" fmla="*/ 26 h 82"/>
              <a:gd name="T30" fmla="*/ 84 w 306"/>
              <a:gd name="T31" fmla="*/ 10 h 82"/>
              <a:gd name="T32" fmla="*/ 122 w 306"/>
              <a:gd name="T33" fmla="*/ 4 h 82"/>
              <a:gd name="T34" fmla="*/ 162 w 306"/>
              <a:gd name="T35" fmla="*/ 23 h 82"/>
              <a:gd name="T36" fmla="*/ 209 w 306"/>
              <a:gd name="T37"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82">
                <a:moveTo>
                  <a:pt x="209" y="40"/>
                </a:moveTo>
                <a:cubicBezTo>
                  <a:pt x="215" y="30"/>
                  <a:pt x="229" y="42"/>
                  <a:pt x="236" y="47"/>
                </a:cubicBezTo>
                <a:cubicBezTo>
                  <a:pt x="248" y="51"/>
                  <a:pt x="250" y="44"/>
                  <a:pt x="266" y="41"/>
                </a:cubicBezTo>
                <a:cubicBezTo>
                  <a:pt x="283" y="38"/>
                  <a:pt x="306" y="62"/>
                  <a:pt x="294" y="67"/>
                </a:cubicBezTo>
                <a:cubicBezTo>
                  <a:pt x="282" y="73"/>
                  <a:pt x="281" y="75"/>
                  <a:pt x="258" y="70"/>
                </a:cubicBezTo>
                <a:cubicBezTo>
                  <a:pt x="244" y="81"/>
                  <a:pt x="200" y="76"/>
                  <a:pt x="200" y="76"/>
                </a:cubicBezTo>
                <a:cubicBezTo>
                  <a:pt x="178" y="82"/>
                  <a:pt x="153" y="80"/>
                  <a:pt x="140" y="73"/>
                </a:cubicBezTo>
                <a:cubicBezTo>
                  <a:pt x="118" y="77"/>
                  <a:pt x="85" y="77"/>
                  <a:pt x="73" y="71"/>
                </a:cubicBezTo>
                <a:cubicBezTo>
                  <a:pt x="57" y="73"/>
                  <a:pt x="56" y="68"/>
                  <a:pt x="52" y="64"/>
                </a:cubicBezTo>
                <a:cubicBezTo>
                  <a:pt x="48" y="65"/>
                  <a:pt x="44" y="66"/>
                  <a:pt x="36" y="65"/>
                </a:cubicBezTo>
                <a:cubicBezTo>
                  <a:pt x="21" y="64"/>
                  <a:pt x="23" y="58"/>
                  <a:pt x="23" y="58"/>
                </a:cubicBezTo>
                <a:cubicBezTo>
                  <a:pt x="17" y="58"/>
                  <a:pt x="11" y="62"/>
                  <a:pt x="7" y="54"/>
                </a:cubicBezTo>
                <a:cubicBezTo>
                  <a:pt x="0" y="41"/>
                  <a:pt x="11" y="45"/>
                  <a:pt x="17" y="46"/>
                </a:cubicBezTo>
                <a:cubicBezTo>
                  <a:pt x="18" y="39"/>
                  <a:pt x="26" y="38"/>
                  <a:pt x="26" y="38"/>
                </a:cubicBezTo>
                <a:cubicBezTo>
                  <a:pt x="40" y="14"/>
                  <a:pt x="75" y="26"/>
                  <a:pt x="75" y="26"/>
                </a:cubicBezTo>
                <a:cubicBezTo>
                  <a:pt x="73" y="20"/>
                  <a:pt x="75" y="8"/>
                  <a:pt x="84" y="10"/>
                </a:cubicBezTo>
                <a:cubicBezTo>
                  <a:pt x="94" y="13"/>
                  <a:pt x="102" y="9"/>
                  <a:pt x="122" y="4"/>
                </a:cubicBezTo>
                <a:cubicBezTo>
                  <a:pt x="142" y="0"/>
                  <a:pt x="150" y="10"/>
                  <a:pt x="162" y="23"/>
                </a:cubicBezTo>
                <a:cubicBezTo>
                  <a:pt x="176" y="15"/>
                  <a:pt x="201" y="22"/>
                  <a:pt x="209" y="40"/>
                </a:cubicBezTo>
                <a:close/>
              </a:path>
            </a:pathLst>
          </a:custGeom>
          <a:solidFill>
            <a:schemeClr val="accent1">
              <a:lumMod val="20000"/>
              <a:lumOff val="80000"/>
            </a:schemeClr>
          </a:solidFill>
          <a:ln>
            <a:noFill/>
          </a:ln>
        </p:spPr>
        <p:txBody>
          <a:bodyPr vert="horz" wrap="square" lIns="121917" tIns="60958" rIns="121917" bIns="60958" numCol="1" anchor="t" anchorCtr="0" compatLnSpc="1"/>
          <a:lstStyle/>
          <a:p>
            <a:r>
              <a:rPr lang="en-US" dirty="0" smtClean="0"/>
              <a:t> </a:t>
            </a:r>
            <a:endParaRPr lang="en-US" dirty="0"/>
          </a:p>
        </p:txBody>
      </p:sp>
      <p:sp>
        <p:nvSpPr>
          <p:cNvPr id="104" name="Snow"/>
          <p:cNvSpPr>
            <a:spLocks noEditPoints="1"/>
          </p:cNvSpPr>
          <p:nvPr/>
        </p:nvSpPr>
        <p:spPr bwMode="auto">
          <a:xfrm>
            <a:off x="1022352" y="143934"/>
            <a:ext cx="10606617" cy="6311900"/>
          </a:xfrm>
          <a:custGeom>
            <a:avLst/>
            <a:gdLst>
              <a:gd name="T0" fmla="*/ 2067 w 3378"/>
              <a:gd name="T1" fmla="*/ 1847 h 2010"/>
              <a:gd name="T2" fmla="*/ 2132 w 3378"/>
              <a:gd name="T3" fmla="*/ 1712 h 2010"/>
              <a:gd name="T4" fmla="*/ 2257 w 3378"/>
              <a:gd name="T5" fmla="*/ 1758 h 2010"/>
              <a:gd name="T6" fmla="*/ 2451 w 3378"/>
              <a:gd name="T7" fmla="*/ 1680 h 2010"/>
              <a:gd name="T8" fmla="*/ 2048 w 3378"/>
              <a:gd name="T9" fmla="*/ 1124 h 2010"/>
              <a:gd name="T10" fmla="*/ 2631 w 3378"/>
              <a:gd name="T11" fmla="*/ 1391 h 2010"/>
              <a:gd name="T12" fmla="*/ 2674 w 3378"/>
              <a:gd name="T13" fmla="*/ 1516 h 2010"/>
              <a:gd name="T14" fmla="*/ 2860 w 3378"/>
              <a:gd name="T15" fmla="*/ 1378 h 2010"/>
              <a:gd name="T16" fmla="*/ 3018 w 3378"/>
              <a:gd name="T17" fmla="*/ 1109 h 2010"/>
              <a:gd name="T18" fmla="*/ 2956 w 3378"/>
              <a:gd name="T19" fmla="*/ 1142 h 2010"/>
              <a:gd name="T20" fmla="*/ 2762 w 3378"/>
              <a:gd name="T21" fmla="*/ 1050 h 2010"/>
              <a:gd name="T22" fmla="*/ 2769 w 3378"/>
              <a:gd name="T23" fmla="*/ 866 h 2010"/>
              <a:gd name="T24" fmla="*/ 2854 w 3378"/>
              <a:gd name="T25" fmla="*/ 820 h 2010"/>
              <a:gd name="T26" fmla="*/ 3126 w 3378"/>
              <a:gd name="T27" fmla="*/ 814 h 2010"/>
              <a:gd name="T28" fmla="*/ 3289 w 3378"/>
              <a:gd name="T29" fmla="*/ 1457 h 2010"/>
              <a:gd name="T30" fmla="*/ 3365 w 3378"/>
              <a:gd name="T31" fmla="*/ 1411 h 2010"/>
              <a:gd name="T32" fmla="*/ 1831 w 3378"/>
              <a:gd name="T33" fmla="*/ 322 h 2010"/>
              <a:gd name="T34" fmla="*/ 1929 w 3378"/>
              <a:gd name="T35" fmla="*/ 394 h 2010"/>
              <a:gd name="T36" fmla="*/ 1939 w 3378"/>
              <a:gd name="T37" fmla="*/ 486 h 2010"/>
              <a:gd name="T38" fmla="*/ 1785 w 3378"/>
              <a:gd name="T39" fmla="*/ 558 h 2010"/>
              <a:gd name="T40" fmla="*/ 1572 w 3378"/>
              <a:gd name="T41" fmla="*/ 538 h 2010"/>
              <a:gd name="T42" fmla="*/ 1503 w 3378"/>
              <a:gd name="T43" fmla="*/ 630 h 2010"/>
              <a:gd name="T44" fmla="*/ 1496 w 3378"/>
              <a:gd name="T45" fmla="*/ 735 h 2010"/>
              <a:gd name="T46" fmla="*/ 1430 w 3378"/>
              <a:gd name="T47" fmla="*/ 847 h 2010"/>
              <a:gd name="T48" fmla="*/ 1280 w 3378"/>
              <a:gd name="T49" fmla="*/ 906 h 2010"/>
              <a:gd name="T50" fmla="*/ 1040 w 3378"/>
              <a:gd name="T51" fmla="*/ 866 h 2010"/>
              <a:gd name="T52" fmla="*/ 1004 w 3378"/>
              <a:gd name="T53" fmla="*/ 663 h 2010"/>
              <a:gd name="T54" fmla="*/ 2129 w 3378"/>
              <a:gd name="T55" fmla="*/ 184 h 2010"/>
              <a:gd name="T56" fmla="*/ 2211 w 3378"/>
              <a:gd name="T57" fmla="*/ 276 h 2010"/>
              <a:gd name="T58" fmla="*/ 2234 w 3378"/>
              <a:gd name="T59" fmla="*/ 407 h 2010"/>
              <a:gd name="T60" fmla="*/ 2165 w 3378"/>
              <a:gd name="T61" fmla="*/ 469 h 2010"/>
              <a:gd name="T62" fmla="*/ 2086 w 3378"/>
              <a:gd name="T63" fmla="*/ 532 h 2010"/>
              <a:gd name="T64" fmla="*/ 306 w 3378"/>
              <a:gd name="T65" fmla="*/ 1484 h 2010"/>
              <a:gd name="T66" fmla="*/ 91 w 3378"/>
              <a:gd name="T67" fmla="*/ 1478 h 2010"/>
              <a:gd name="T68" fmla="*/ 16 w 3378"/>
              <a:gd name="T69" fmla="*/ 1563 h 2010"/>
              <a:gd name="T70" fmla="*/ 175 w 3378"/>
              <a:gd name="T71" fmla="*/ 1820 h 2010"/>
              <a:gd name="T72" fmla="*/ 649 w 3378"/>
              <a:gd name="T73" fmla="*/ 1644 h 2010"/>
              <a:gd name="T74" fmla="*/ 954 w 3378"/>
              <a:gd name="T75" fmla="*/ 1444 h 2010"/>
              <a:gd name="T76" fmla="*/ 1129 w 3378"/>
              <a:gd name="T77" fmla="*/ 1957 h 2010"/>
              <a:gd name="T78" fmla="*/ 1591 w 3378"/>
              <a:gd name="T79" fmla="*/ 1035 h 2010"/>
              <a:gd name="T80" fmla="*/ 201 w 3378"/>
              <a:gd name="T81" fmla="*/ 925 h 2010"/>
              <a:gd name="T82" fmla="*/ 292 w 3378"/>
              <a:gd name="T83" fmla="*/ 997 h 2010"/>
              <a:gd name="T84" fmla="*/ 368 w 3378"/>
              <a:gd name="T85" fmla="*/ 866 h 2010"/>
              <a:gd name="T86" fmla="*/ 424 w 3378"/>
              <a:gd name="T87" fmla="*/ 774 h 2010"/>
              <a:gd name="T88" fmla="*/ 473 w 3378"/>
              <a:gd name="T89" fmla="*/ 650 h 2010"/>
              <a:gd name="T90" fmla="*/ 427 w 3378"/>
              <a:gd name="T91" fmla="*/ 565 h 2010"/>
              <a:gd name="T92" fmla="*/ 388 w 3378"/>
              <a:gd name="T93" fmla="*/ 466 h 2010"/>
              <a:gd name="T94" fmla="*/ 1249 w 3378"/>
              <a:gd name="T95" fmla="*/ 215 h 2010"/>
              <a:gd name="T96" fmla="*/ 217 w 3378"/>
              <a:gd name="T97" fmla="*/ 322 h 2010"/>
              <a:gd name="T98" fmla="*/ 112 w 3378"/>
              <a:gd name="T99" fmla="*/ 276 h 2010"/>
              <a:gd name="T100" fmla="*/ 63 w 3378"/>
              <a:gd name="T101" fmla="*/ 217 h 2010"/>
              <a:gd name="T102" fmla="*/ 191 w 3378"/>
              <a:gd name="T103" fmla="*/ 105 h 2010"/>
              <a:gd name="T104" fmla="*/ 883 w 3378"/>
              <a:gd name="T105" fmla="*/ 215 h 2010"/>
              <a:gd name="T106" fmla="*/ 541 w 3378"/>
              <a:gd name="T107" fmla="*/ 362 h 2010"/>
              <a:gd name="T108" fmla="*/ 847 w 3378"/>
              <a:gd name="T109" fmla="*/ 459 h 2010"/>
              <a:gd name="T110" fmla="*/ 2800 w 3378"/>
              <a:gd name="T111" fmla="*/ 41 h 2010"/>
              <a:gd name="T112" fmla="*/ 2875 w 3378"/>
              <a:gd name="T113" fmla="*/ 21 h 2010"/>
              <a:gd name="T114" fmla="*/ 752 w 3378"/>
              <a:gd name="T115" fmla="*/ 0 h 2010"/>
              <a:gd name="T116" fmla="*/ 1537 w 3378"/>
              <a:gd name="T117" fmla="*/ 11 h 2010"/>
              <a:gd name="T118" fmla="*/ 3004 w 3378"/>
              <a:gd name="T119" fmla="*/ 1580 h 2010"/>
              <a:gd name="T120" fmla="*/ 3060 w 3378"/>
              <a:gd name="T121" fmla="*/ 1671 h 2010"/>
              <a:gd name="T122" fmla="*/ 3032 w 3378"/>
              <a:gd name="T123" fmla="*/ 1742 h 2010"/>
              <a:gd name="T124" fmla="*/ 3004 w 3378"/>
              <a:gd name="T125" fmla="*/ 1805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8" h="2010">
                <a:moveTo>
                  <a:pt x="2067" y="1847"/>
                </a:moveTo>
                <a:cubicBezTo>
                  <a:pt x="2067" y="1860"/>
                  <a:pt x="2056" y="1870"/>
                  <a:pt x="2044" y="1870"/>
                </a:cubicBezTo>
                <a:cubicBezTo>
                  <a:pt x="2031" y="1870"/>
                  <a:pt x="2021" y="1860"/>
                  <a:pt x="2021" y="1847"/>
                </a:cubicBezTo>
                <a:cubicBezTo>
                  <a:pt x="2021" y="1834"/>
                  <a:pt x="2031" y="1824"/>
                  <a:pt x="2044" y="1824"/>
                </a:cubicBezTo>
                <a:cubicBezTo>
                  <a:pt x="2056" y="1824"/>
                  <a:pt x="2067" y="1834"/>
                  <a:pt x="2067" y="1847"/>
                </a:cubicBezTo>
                <a:close/>
                <a:moveTo>
                  <a:pt x="2132" y="1712"/>
                </a:moveTo>
                <a:cubicBezTo>
                  <a:pt x="2125" y="1712"/>
                  <a:pt x="2119" y="1718"/>
                  <a:pt x="2119" y="1726"/>
                </a:cubicBezTo>
                <a:cubicBezTo>
                  <a:pt x="2119" y="1733"/>
                  <a:pt x="2125" y="1739"/>
                  <a:pt x="2132" y="1739"/>
                </a:cubicBezTo>
                <a:cubicBezTo>
                  <a:pt x="2140" y="1739"/>
                  <a:pt x="2145" y="1733"/>
                  <a:pt x="2145" y="1726"/>
                </a:cubicBezTo>
                <a:cubicBezTo>
                  <a:pt x="2145" y="1718"/>
                  <a:pt x="2140" y="1712"/>
                  <a:pt x="2132" y="1712"/>
                </a:cubicBezTo>
                <a:close/>
                <a:moveTo>
                  <a:pt x="2257" y="1758"/>
                </a:moveTo>
                <a:cubicBezTo>
                  <a:pt x="2253" y="1758"/>
                  <a:pt x="2250" y="1761"/>
                  <a:pt x="2250" y="1765"/>
                </a:cubicBezTo>
                <a:cubicBezTo>
                  <a:pt x="2250" y="1769"/>
                  <a:pt x="2253" y="1771"/>
                  <a:pt x="2257" y="1771"/>
                </a:cubicBezTo>
                <a:cubicBezTo>
                  <a:pt x="2261" y="1771"/>
                  <a:pt x="2264" y="1769"/>
                  <a:pt x="2264" y="1765"/>
                </a:cubicBezTo>
                <a:cubicBezTo>
                  <a:pt x="2264" y="1761"/>
                  <a:pt x="2261" y="1758"/>
                  <a:pt x="2257" y="1758"/>
                </a:cubicBezTo>
                <a:close/>
                <a:moveTo>
                  <a:pt x="2451" y="1680"/>
                </a:moveTo>
                <a:cubicBezTo>
                  <a:pt x="2445" y="1680"/>
                  <a:pt x="2441" y="1684"/>
                  <a:pt x="2441" y="1689"/>
                </a:cubicBezTo>
                <a:cubicBezTo>
                  <a:pt x="2441" y="1695"/>
                  <a:pt x="2445" y="1699"/>
                  <a:pt x="2451" y="1699"/>
                </a:cubicBezTo>
                <a:cubicBezTo>
                  <a:pt x="2456" y="1699"/>
                  <a:pt x="2460" y="1695"/>
                  <a:pt x="2460" y="1689"/>
                </a:cubicBezTo>
                <a:cubicBezTo>
                  <a:pt x="2460" y="1684"/>
                  <a:pt x="2456" y="1680"/>
                  <a:pt x="2451" y="1680"/>
                </a:cubicBezTo>
                <a:close/>
                <a:moveTo>
                  <a:pt x="2048" y="1124"/>
                </a:moveTo>
                <a:cubicBezTo>
                  <a:pt x="2041" y="1124"/>
                  <a:pt x="2035" y="1130"/>
                  <a:pt x="2035" y="1137"/>
                </a:cubicBezTo>
                <a:cubicBezTo>
                  <a:pt x="2035" y="1145"/>
                  <a:pt x="2041" y="1150"/>
                  <a:pt x="2048" y="1150"/>
                </a:cubicBezTo>
                <a:cubicBezTo>
                  <a:pt x="2056" y="1150"/>
                  <a:pt x="2062" y="1145"/>
                  <a:pt x="2062" y="1137"/>
                </a:cubicBezTo>
                <a:cubicBezTo>
                  <a:pt x="2062" y="1130"/>
                  <a:pt x="2056" y="1124"/>
                  <a:pt x="2048" y="1124"/>
                </a:cubicBezTo>
                <a:close/>
                <a:moveTo>
                  <a:pt x="2631" y="1391"/>
                </a:moveTo>
                <a:cubicBezTo>
                  <a:pt x="2624" y="1391"/>
                  <a:pt x="2618" y="1397"/>
                  <a:pt x="2618" y="1404"/>
                </a:cubicBezTo>
                <a:cubicBezTo>
                  <a:pt x="2618" y="1411"/>
                  <a:pt x="2624" y="1417"/>
                  <a:pt x="2631" y="1417"/>
                </a:cubicBezTo>
                <a:cubicBezTo>
                  <a:pt x="2638" y="1417"/>
                  <a:pt x="2644" y="1411"/>
                  <a:pt x="2644" y="1404"/>
                </a:cubicBezTo>
                <a:cubicBezTo>
                  <a:pt x="2644" y="1397"/>
                  <a:pt x="2638" y="1391"/>
                  <a:pt x="2631" y="1391"/>
                </a:cubicBezTo>
                <a:close/>
                <a:moveTo>
                  <a:pt x="2674" y="1516"/>
                </a:moveTo>
                <a:cubicBezTo>
                  <a:pt x="2668" y="1516"/>
                  <a:pt x="2664" y="1520"/>
                  <a:pt x="2664" y="1525"/>
                </a:cubicBezTo>
                <a:cubicBezTo>
                  <a:pt x="2664" y="1531"/>
                  <a:pt x="2668" y="1535"/>
                  <a:pt x="2674" y="1535"/>
                </a:cubicBezTo>
                <a:cubicBezTo>
                  <a:pt x="2679" y="1535"/>
                  <a:pt x="2683" y="1531"/>
                  <a:pt x="2683" y="1525"/>
                </a:cubicBezTo>
                <a:cubicBezTo>
                  <a:pt x="2683" y="1520"/>
                  <a:pt x="2679" y="1516"/>
                  <a:pt x="2674" y="1516"/>
                </a:cubicBezTo>
                <a:close/>
                <a:moveTo>
                  <a:pt x="2860" y="1378"/>
                </a:moveTo>
                <a:cubicBezTo>
                  <a:pt x="2857" y="1378"/>
                  <a:pt x="2854" y="1381"/>
                  <a:pt x="2854" y="1384"/>
                </a:cubicBezTo>
                <a:cubicBezTo>
                  <a:pt x="2854" y="1388"/>
                  <a:pt x="2857" y="1391"/>
                  <a:pt x="2860" y="1391"/>
                </a:cubicBezTo>
                <a:cubicBezTo>
                  <a:pt x="2864" y="1391"/>
                  <a:pt x="2867" y="1388"/>
                  <a:pt x="2867" y="1384"/>
                </a:cubicBezTo>
                <a:cubicBezTo>
                  <a:pt x="2867" y="1381"/>
                  <a:pt x="2864" y="1378"/>
                  <a:pt x="2860" y="1378"/>
                </a:cubicBezTo>
                <a:close/>
                <a:moveTo>
                  <a:pt x="3018" y="1109"/>
                </a:moveTo>
                <a:cubicBezTo>
                  <a:pt x="3014" y="1109"/>
                  <a:pt x="3011" y="1112"/>
                  <a:pt x="3011" y="1116"/>
                </a:cubicBezTo>
                <a:cubicBezTo>
                  <a:pt x="3011" y="1119"/>
                  <a:pt x="3014" y="1122"/>
                  <a:pt x="3018" y="1122"/>
                </a:cubicBezTo>
                <a:cubicBezTo>
                  <a:pt x="3022" y="1122"/>
                  <a:pt x="3024" y="1119"/>
                  <a:pt x="3024" y="1116"/>
                </a:cubicBezTo>
                <a:cubicBezTo>
                  <a:pt x="3024" y="1112"/>
                  <a:pt x="3022" y="1109"/>
                  <a:pt x="3018" y="1109"/>
                </a:cubicBezTo>
                <a:close/>
                <a:moveTo>
                  <a:pt x="2956" y="1142"/>
                </a:moveTo>
                <a:cubicBezTo>
                  <a:pt x="2950" y="1142"/>
                  <a:pt x="2946" y="1146"/>
                  <a:pt x="2946" y="1152"/>
                </a:cubicBezTo>
                <a:cubicBezTo>
                  <a:pt x="2946" y="1157"/>
                  <a:pt x="2950" y="1161"/>
                  <a:pt x="2956" y="1161"/>
                </a:cubicBezTo>
                <a:cubicBezTo>
                  <a:pt x="2961" y="1161"/>
                  <a:pt x="2965" y="1157"/>
                  <a:pt x="2965" y="1152"/>
                </a:cubicBezTo>
                <a:cubicBezTo>
                  <a:pt x="2965" y="1146"/>
                  <a:pt x="2961" y="1142"/>
                  <a:pt x="2956" y="1142"/>
                </a:cubicBezTo>
                <a:close/>
                <a:moveTo>
                  <a:pt x="2762" y="1050"/>
                </a:moveTo>
                <a:cubicBezTo>
                  <a:pt x="2762" y="1050"/>
                  <a:pt x="2762" y="1054"/>
                  <a:pt x="2762" y="1060"/>
                </a:cubicBezTo>
                <a:cubicBezTo>
                  <a:pt x="2762" y="1065"/>
                  <a:pt x="2762" y="1070"/>
                  <a:pt x="2762" y="1070"/>
                </a:cubicBezTo>
                <a:cubicBezTo>
                  <a:pt x="2762" y="1070"/>
                  <a:pt x="2762" y="1065"/>
                  <a:pt x="2762" y="1060"/>
                </a:cubicBezTo>
                <a:cubicBezTo>
                  <a:pt x="2762" y="1054"/>
                  <a:pt x="2762" y="1050"/>
                  <a:pt x="2762" y="1050"/>
                </a:cubicBezTo>
                <a:close/>
                <a:moveTo>
                  <a:pt x="2769" y="866"/>
                </a:moveTo>
                <a:cubicBezTo>
                  <a:pt x="2761" y="866"/>
                  <a:pt x="2756" y="872"/>
                  <a:pt x="2756" y="879"/>
                </a:cubicBezTo>
                <a:cubicBezTo>
                  <a:pt x="2756" y="887"/>
                  <a:pt x="2761" y="892"/>
                  <a:pt x="2769" y="892"/>
                </a:cubicBezTo>
                <a:cubicBezTo>
                  <a:pt x="2776" y="892"/>
                  <a:pt x="2782" y="887"/>
                  <a:pt x="2782" y="879"/>
                </a:cubicBezTo>
                <a:cubicBezTo>
                  <a:pt x="2782" y="872"/>
                  <a:pt x="2776" y="866"/>
                  <a:pt x="2769" y="866"/>
                </a:cubicBezTo>
                <a:close/>
                <a:moveTo>
                  <a:pt x="2854" y="820"/>
                </a:moveTo>
                <a:cubicBezTo>
                  <a:pt x="2847" y="820"/>
                  <a:pt x="2841" y="826"/>
                  <a:pt x="2841" y="833"/>
                </a:cubicBezTo>
                <a:cubicBezTo>
                  <a:pt x="2841" y="841"/>
                  <a:pt x="2847" y="847"/>
                  <a:pt x="2854" y="847"/>
                </a:cubicBezTo>
                <a:cubicBezTo>
                  <a:pt x="2861" y="847"/>
                  <a:pt x="2867" y="841"/>
                  <a:pt x="2867" y="833"/>
                </a:cubicBezTo>
                <a:cubicBezTo>
                  <a:pt x="2867" y="826"/>
                  <a:pt x="2861" y="820"/>
                  <a:pt x="2854" y="820"/>
                </a:cubicBezTo>
                <a:close/>
                <a:moveTo>
                  <a:pt x="3126" y="814"/>
                </a:moveTo>
                <a:cubicBezTo>
                  <a:pt x="3121" y="814"/>
                  <a:pt x="3116" y="818"/>
                  <a:pt x="3116" y="824"/>
                </a:cubicBezTo>
                <a:cubicBezTo>
                  <a:pt x="3116" y="829"/>
                  <a:pt x="3121" y="833"/>
                  <a:pt x="3126" y="833"/>
                </a:cubicBezTo>
                <a:cubicBezTo>
                  <a:pt x="3132" y="833"/>
                  <a:pt x="3136" y="829"/>
                  <a:pt x="3136" y="824"/>
                </a:cubicBezTo>
                <a:cubicBezTo>
                  <a:pt x="3136" y="818"/>
                  <a:pt x="3132" y="814"/>
                  <a:pt x="3126" y="814"/>
                </a:cubicBezTo>
                <a:close/>
                <a:moveTo>
                  <a:pt x="3289" y="1457"/>
                </a:moveTo>
                <a:cubicBezTo>
                  <a:pt x="3280" y="1457"/>
                  <a:pt x="3273" y="1464"/>
                  <a:pt x="3273" y="1473"/>
                </a:cubicBezTo>
                <a:cubicBezTo>
                  <a:pt x="3273" y="1482"/>
                  <a:pt x="3280" y="1490"/>
                  <a:pt x="3289" y="1490"/>
                </a:cubicBezTo>
                <a:cubicBezTo>
                  <a:pt x="3298" y="1490"/>
                  <a:pt x="3306" y="1482"/>
                  <a:pt x="3306" y="1473"/>
                </a:cubicBezTo>
                <a:cubicBezTo>
                  <a:pt x="3306" y="1464"/>
                  <a:pt x="3298" y="1457"/>
                  <a:pt x="3289" y="1457"/>
                </a:cubicBezTo>
                <a:close/>
                <a:moveTo>
                  <a:pt x="3365" y="1411"/>
                </a:moveTo>
                <a:cubicBezTo>
                  <a:pt x="3357" y="1411"/>
                  <a:pt x="3352" y="1417"/>
                  <a:pt x="3352" y="1424"/>
                </a:cubicBezTo>
                <a:cubicBezTo>
                  <a:pt x="3352" y="1431"/>
                  <a:pt x="3357" y="1437"/>
                  <a:pt x="3365" y="1437"/>
                </a:cubicBezTo>
                <a:cubicBezTo>
                  <a:pt x="3372" y="1437"/>
                  <a:pt x="3378" y="1431"/>
                  <a:pt x="3378" y="1424"/>
                </a:cubicBezTo>
                <a:cubicBezTo>
                  <a:pt x="3378" y="1417"/>
                  <a:pt x="3372" y="1411"/>
                  <a:pt x="3365" y="1411"/>
                </a:cubicBezTo>
                <a:close/>
                <a:moveTo>
                  <a:pt x="1831" y="322"/>
                </a:moveTo>
                <a:cubicBezTo>
                  <a:pt x="1823" y="322"/>
                  <a:pt x="1818" y="328"/>
                  <a:pt x="1818" y="335"/>
                </a:cubicBezTo>
                <a:cubicBezTo>
                  <a:pt x="1818" y="342"/>
                  <a:pt x="1823" y="348"/>
                  <a:pt x="1831" y="348"/>
                </a:cubicBezTo>
                <a:cubicBezTo>
                  <a:pt x="1838" y="348"/>
                  <a:pt x="1844" y="342"/>
                  <a:pt x="1844" y="335"/>
                </a:cubicBezTo>
                <a:cubicBezTo>
                  <a:pt x="1844" y="328"/>
                  <a:pt x="1838" y="322"/>
                  <a:pt x="1831" y="322"/>
                </a:cubicBezTo>
                <a:close/>
                <a:moveTo>
                  <a:pt x="1929" y="394"/>
                </a:moveTo>
                <a:cubicBezTo>
                  <a:pt x="1922" y="394"/>
                  <a:pt x="1916" y="400"/>
                  <a:pt x="1916" y="407"/>
                </a:cubicBezTo>
                <a:cubicBezTo>
                  <a:pt x="1916" y="414"/>
                  <a:pt x="1922" y="420"/>
                  <a:pt x="1929" y="420"/>
                </a:cubicBezTo>
                <a:cubicBezTo>
                  <a:pt x="1936" y="420"/>
                  <a:pt x="1942" y="414"/>
                  <a:pt x="1942" y="407"/>
                </a:cubicBezTo>
                <a:cubicBezTo>
                  <a:pt x="1942" y="400"/>
                  <a:pt x="1936" y="394"/>
                  <a:pt x="1929" y="394"/>
                </a:cubicBezTo>
                <a:close/>
                <a:moveTo>
                  <a:pt x="1939" y="486"/>
                </a:moveTo>
                <a:cubicBezTo>
                  <a:pt x="1933" y="486"/>
                  <a:pt x="1929" y="490"/>
                  <a:pt x="1929" y="496"/>
                </a:cubicBezTo>
                <a:cubicBezTo>
                  <a:pt x="1929" y="501"/>
                  <a:pt x="1933" y="505"/>
                  <a:pt x="1939" y="505"/>
                </a:cubicBezTo>
                <a:cubicBezTo>
                  <a:pt x="1944" y="505"/>
                  <a:pt x="1949" y="501"/>
                  <a:pt x="1949" y="496"/>
                </a:cubicBezTo>
                <a:cubicBezTo>
                  <a:pt x="1949" y="490"/>
                  <a:pt x="1944" y="486"/>
                  <a:pt x="1939" y="486"/>
                </a:cubicBezTo>
                <a:close/>
                <a:moveTo>
                  <a:pt x="1785" y="558"/>
                </a:moveTo>
                <a:cubicBezTo>
                  <a:pt x="1781" y="558"/>
                  <a:pt x="1778" y="561"/>
                  <a:pt x="1778" y="565"/>
                </a:cubicBezTo>
                <a:cubicBezTo>
                  <a:pt x="1778" y="568"/>
                  <a:pt x="1781" y="571"/>
                  <a:pt x="1785" y="571"/>
                </a:cubicBezTo>
                <a:cubicBezTo>
                  <a:pt x="1788" y="571"/>
                  <a:pt x="1791" y="568"/>
                  <a:pt x="1791" y="565"/>
                </a:cubicBezTo>
                <a:cubicBezTo>
                  <a:pt x="1791" y="561"/>
                  <a:pt x="1788" y="558"/>
                  <a:pt x="1785" y="558"/>
                </a:cubicBezTo>
                <a:close/>
                <a:moveTo>
                  <a:pt x="1572" y="538"/>
                </a:moveTo>
                <a:cubicBezTo>
                  <a:pt x="1566" y="538"/>
                  <a:pt x="1562" y="543"/>
                  <a:pt x="1562" y="548"/>
                </a:cubicBezTo>
                <a:cubicBezTo>
                  <a:pt x="1562" y="554"/>
                  <a:pt x="1566" y="558"/>
                  <a:pt x="1572" y="558"/>
                </a:cubicBezTo>
                <a:cubicBezTo>
                  <a:pt x="1577" y="558"/>
                  <a:pt x="1581" y="554"/>
                  <a:pt x="1581" y="548"/>
                </a:cubicBezTo>
                <a:cubicBezTo>
                  <a:pt x="1581" y="543"/>
                  <a:pt x="1577" y="538"/>
                  <a:pt x="1572" y="538"/>
                </a:cubicBezTo>
                <a:close/>
                <a:moveTo>
                  <a:pt x="1503" y="630"/>
                </a:moveTo>
                <a:cubicBezTo>
                  <a:pt x="1495" y="630"/>
                  <a:pt x="1490" y="636"/>
                  <a:pt x="1490" y="643"/>
                </a:cubicBezTo>
                <a:cubicBezTo>
                  <a:pt x="1490" y="650"/>
                  <a:pt x="1495" y="656"/>
                  <a:pt x="1503" y="656"/>
                </a:cubicBezTo>
                <a:cubicBezTo>
                  <a:pt x="1510" y="656"/>
                  <a:pt x="1516" y="650"/>
                  <a:pt x="1516" y="643"/>
                </a:cubicBezTo>
                <a:cubicBezTo>
                  <a:pt x="1516" y="636"/>
                  <a:pt x="1510" y="630"/>
                  <a:pt x="1503" y="630"/>
                </a:cubicBezTo>
                <a:close/>
                <a:moveTo>
                  <a:pt x="1496" y="735"/>
                </a:moveTo>
                <a:cubicBezTo>
                  <a:pt x="1489" y="735"/>
                  <a:pt x="1483" y="741"/>
                  <a:pt x="1483" y="748"/>
                </a:cubicBezTo>
                <a:cubicBezTo>
                  <a:pt x="1483" y="755"/>
                  <a:pt x="1489" y="761"/>
                  <a:pt x="1496" y="761"/>
                </a:cubicBezTo>
                <a:cubicBezTo>
                  <a:pt x="1503" y="761"/>
                  <a:pt x="1509" y="755"/>
                  <a:pt x="1509" y="748"/>
                </a:cubicBezTo>
                <a:cubicBezTo>
                  <a:pt x="1509" y="741"/>
                  <a:pt x="1503" y="735"/>
                  <a:pt x="1496" y="735"/>
                </a:cubicBezTo>
                <a:close/>
                <a:moveTo>
                  <a:pt x="1430" y="847"/>
                </a:moveTo>
                <a:cubicBezTo>
                  <a:pt x="1423" y="847"/>
                  <a:pt x="1417" y="852"/>
                  <a:pt x="1417" y="860"/>
                </a:cubicBezTo>
                <a:cubicBezTo>
                  <a:pt x="1417" y="867"/>
                  <a:pt x="1423" y="873"/>
                  <a:pt x="1430" y="873"/>
                </a:cubicBezTo>
                <a:cubicBezTo>
                  <a:pt x="1438" y="873"/>
                  <a:pt x="1444" y="867"/>
                  <a:pt x="1444" y="860"/>
                </a:cubicBezTo>
                <a:cubicBezTo>
                  <a:pt x="1444" y="852"/>
                  <a:pt x="1438" y="847"/>
                  <a:pt x="1430" y="847"/>
                </a:cubicBezTo>
                <a:close/>
                <a:moveTo>
                  <a:pt x="1280" y="906"/>
                </a:moveTo>
                <a:cubicBezTo>
                  <a:pt x="1272" y="906"/>
                  <a:pt x="1267" y="911"/>
                  <a:pt x="1267" y="919"/>
                </a:cubicBezTo>
                <a:cubicBezTo>
                  <a:pt x="1267" y="926"/>
                  <a:pt x="1272" y="932"/>
                  <a:pt x="1280" y="932"/>
                </a:cubicBezTo>
                <a:cubicBezTo>
                  <a:pt x="1287" y="932"/>
                  <a:pt x="1293" y="926"/>
                  <a:pt x="1293" y="919"/>
                </a:cubicBezTo>
                <a:cubicBezTo>
                  <a:pt x="1293" y="911"/>
                  <a:pt x="1287" y="906"/>
                  <a:pt x="1280" y="906"/>
                </a:cubicBezTo>
                <a:close/>
                <a:moveTo>
                  <a:pt x="1040" y="866"/>
                </a:moveTo>
                <a:cubicBezTo>
                  <a:pt x="1031" y="866"/>
                  <a:pt x="1024" y="874"/>
                  <a:pt x="1024" y="883"/>
                </a:cubicBezTo>
                <a:cubicBezTo>
                  <a:pt x="1024" y="892"/>
                  <a:pt x="1031" y="899"/>
                  <a:pt x="1040" y="899"/>
                </a:cubicBezTo>
                <a:cubicBezTo>
                  <a:pt x="1049" y="899"/>
                  <a:pt x="1057" y="892"/>
                  <a:pt x="1057" y="883"/>
                </a:cubicBezTo>
                <a:cubicBezTo>
                  <a:pt x="1057" y="874"/>
                  <a:pt x="1049" y="866"/>
                  <a:pt x="1040" y="866"/>
                </a:cubicBezTo>
                <a:close/>
                <a:moveTo>
                  <a:pt x="1004" y="663"/>
                </a:moveTo>
                <a:cubicBezTo>
                  <a:pt x="993" y="663"/>
                  <a:pt x="984" y="672"/>
                  <a:pt x="984" y="683"/>
                </a:cubicBezTo>
                <a:cubicBezTo>
                  <a:pt x="984" y="693"/>
                  <a:pt x="993" y="702"/>
                  <a:pt x="1004" y="702"/>
                </a:cubicBezTo>
                <a:cubicBezTo>
                  <a:pt x="1015" y="702"/>
                  <a:pt x="1024" y="693"/>
                  <a:pt x="1024" y="683"/>
                </a:cubicBezTo>
                <a:cubicBezTo>
                  <a:pt x="1024" y="672"/>
                  <a:pt x="1015" y="663"/>
                  <a:pt x="1004" y="663"/>
                </a:cubicBezTo>
                <a:close/>
                <a:moveTo>
                  <a:pt x="2129" y="184"/>
                </a:moveTo>
                <a:cubicBezTo>
                  <a:pt x="2120" y="184"/>
                  <a:pt x="2113" y="191"/>
                  <a:pt x="2113" y="200"/>
                </a:cubicBezTo>
                <a:cubicBezTo>
                  <a:pt x="2113" y="210"/>
                  <a:pt x="2120" y="217"/>
                  <a:pt x="2129" y="217"/>
                </a:cubicBezTo>
                <a:cubicBezTo>
                  <a:pt x="2138" y="217"/>
                  <a:pt x="2145" y="210"/>
                  <a:pt x="2145" y="200"/>
                </a:cubicBezTo>
                <a:cubicBezTo>
                  <a:pt x="2145" y="191"/>
                  <a:pt x="2138" y="184"/>
                  <a:pt x="2129" y="184"/>
                </a:cubicBezTo>
                <a:close/>
                <a:moveTo>
                  <a:pt x="2211" y="276"/>
                </a:moveTo>
                <a:cubicBezTo>
                  <a:pt x="2204" y="276"/>
                  <a:pt x="2198" y="282"/>
                  <a:pt x="2198" y="289"/>
                </a:cubicBezTo>
                <a:cubicBezTo>
                  <a:pt x="2198" y="296"/>
                  <a:pt x="2204" y="302"/>
                  <a:pt x="2211" y="302"/>
                </a:cubicBezTo>
                <a:cubicBezTo>
                  <a:pt x="2218" y="302"/>
                  <a:pt x="2224" y="296"/>
                  <a:pt x="2224" y="289"/>
                </a:cubicBezTo>
                <a:cubicBezTo>
                  <a:pt x="2224" y="282"/>
                  <a:pt x="2218" y="276"/>
                  <a:pt x="2211" y="276"/>
                </a:cubicBezTo>
                <a:close/>
                <a:moveTo>
                  <a:pt x="2234" y="407"/>
                </a:moveTo>
                <a:cubicBezTo>
                  <a:pt x="2229" y="407"/>
                  <a:pt x="2224" y="411"/>
                  <a:pt x="2224" y="417"/>
                </a:cubicBezTo>
                <a:cubicBezTo>
                  <a:pt x="2224" y="422"/>
                  <a:pt x="2229" y="427"/>
                  <a:pt x="2234" y="427"/>
                </a:cubicBezTo>
                <a:cubicBezTo>
                  <a:pt x="2239" y="427"/>
                  <a:pt x="2244" y="422"/>
                  <a:pt x="2244" y="417"/>
                </a:cubicBezTo>
                <a:cubicBezTo>
                  <a:pt x="2244" y="411"/>
                  <a:pt x="2239" y="407"/>
                  <a:pt x="2234" y="407"/>
                </a:cubicBezTo>
                <a:close/>
                <a:moveTo>
                  <a:pt x="2165" y="469"/>
                </a:moveTo>
                <a:cubicBezTo>
                  <a:pt x="2165" y="478"/>
                  <a:pt x="2173" y="486"/>
                  <a:pt x="2182" y="486"/>
                </a:cubicBezTo>
                <a:cubicBezTo>
                  <a:pt x="2191" y="486"/>
                  <a:pt x="2198" y="478"/>
                  <a:pt x="2198" y="469"/>
                </a:cubicBezTo>
                <a:cubicBezTo>
                  <a:pt x="2198" y="460"/>
                  <a:pt x="2191" y="453"/>
                  <a:pt x="2182" y="453"/>
                </a:cubicBezTo>
                <a:cubicBezTo>
                  <a:pt x="2173" y="453"/>
                  <a:pt x="2165" y="460"/>
                  <a:pt x="2165" y="469"/>
                </a:cubicBezTo>
                <a:close/>
                <a:moveTo>
                  <a:pt x="2086" y="532"/>
                </a:moveTo>
                <a:cubicBezTo>
                  <a:pt x="2083" y="532"/>
                  <a:pt x="2080" y="535"/>
                  <a:pt x="2080" y="538"/>
                </a:cubicBezTo>
                <a:cubicBezTo>
                  <a:pt x="2080" y="542"/>
                  <a:pt x="2083" y="545"/>
                  <a:pt x="2086" y="545"/>
                </a:cubicBezTo>
                <a:cubicBezTo>
                  <a:pt x="2090" y="545"/>
                  <a:pt x="2093" y="542"/>
                  <a:pt x="2093" y="538"/>
                </a:cubicBezTo>
                <a:cubicBezTo>
                  <a:pt x="2093" y="535"/>
                  <a:pt x="2090" y="532"/>
                  <a:pt x="2086" y="532"/>
                </a:cubicBezTo>
                <a:close/>
                <a:moveTo>
                  <a:pt x="306" y="1484"/>
                </a:moveTo>
                <a:cubicBezTo>
                  <a:pt x="299" y="1484"/>
                  <a:pt x="293" y="1490"/>
                  <a:pt x="293" y="1497"/>
                </a:cubicBezTo>
                <a:cubicBezTo>
                  <a:pt x="293" y="1505"/>
                  <a:pt x="299" y="1510"/>
                  <a:pt x="306" y="1510"/>
                </a:cubicBezTo>
                <a:cubicBezTo>
                  <a:pt x="314" y="1510"/>
                  <a:pt x="319" y="1505"/>
                  <a:pt x="319" y="1497"/>
                </a:cubicBezTo>
                <a:cubicBezTo>
                  <a:pt x="319" y="1490"/>
                  <a:pt x="314" y="1484"/>
                  <a:pt x="306" y="1484"/>
                </a:cubicBezTo>
                <a:close/>
                <a:moveTo>
                  <a:pt x="91" y="1478"/>
                </a:moveTo>
                <a:cubicBezTo>
                  <a:pt x="84" y="1478"/>
                  <a:pt x="78" y="1484"/>
                  <a:pt x="78" y="1491"/>
                </a:cubicBezTo>
                <a:cubicBezTo>
                  <a:pt x="78" y="1499"/>
                  <a:pt x="84" y="1504"/>
                  <a:pt x="91" y="1504"/>
                </a:cubicBezTo>
                <a:cubicBezTo>
                  <a:pt x="99" y="1504"/>
                  <a:pt x="105" y="1499"/>
                  <a:pt x="105" y="1491"/>
                </a:cubicBezTo>
                <a:cubicBezTo>
                  <a:pt x="105" y="1484"/>
                  <a:pt x="99" y="1478"/>
                  <a:pt x="91" y="1478"/>
                </a:cubicBezTo>
                <a:close/>
                <a:moveTo>
                  <a:pt x="16" y="1563"/>
                </a:moveTo>
                <a:cubicBezTo>
                  <a:pt x="7" y="1563"/>
                  <a:pt x="0" y="1571"/>
                  <a:pt x="0" y="1580"/>
                </a:cubicBezTo>
                <a:cubicBezTo>
                  <a:pt x="0" y="1589"/>
                  <a:pt x="7" y="1596"/>
                  <a:pt x="16" y="1596"/>
                </a:cubicBezTo>
                <a:cubicBezTo>
                  <a:pt x="25" y="1596"/>
                  <a:pt x="32" y="1589"/>
                  <a:pt x="32" y="1580"/>
                </a:cubicBezTo>
                <a:cubicBezTo>
                  <a:pt x="32" y="1571"/>
                  <a:pt x="25" y="1563"/>
                  <a:pt x="16" y="1563"/>
                </a:cubicBezTo>
                <a:close/>
                <a:moveTo>
                  <a:pt x="175" y="1820"/>
                </a:moveTo>
                <a:cubicBezTo>
                  <a:pt x="165" y="1820"/>
                  <a:pt x="156" y="1828"/>
                  <a:pt x="156" y="1839"/>
                </a:cubicBezTo>
                <a:cubicBezTo>
                  <a:pt x="156" y="1850"/>
                  <a:pt x="165" y="1859"/>
                  <a:pt x="175" y="1859"/>
                </a:cubicBezTo>
                <a:cubicBezTo>
                  <a:pt x="186" y="1859"/>
                  <a:pt x="195" y="1850"/>
                  <a:pt x="195" y="1839"/>
                </a:cubicBezTo>
                <a:cubicBezTo>
                  <a:pt x="195" y="1828"/>
                  <a:pt x="186" y="1820"/>
                  <a:pt x="175" y="1820"/>
                </a:cubicBezTo>
                <a:close/>
                <a:moveTo>
                  <a:pt x="649" y="1644"/>
                </a:moveTo>
                <a:cubicBezTo>
                  <a:pt x="640" y="1644"/>
                  <a:pt x="633" y="1652"/>
                  <a:pt x="633" y="1661"/>
                </a:cubicBezTo>
                <a:cubicBezTo>
                  <a:pt x="633" y="1670"/>
                  <a:pt x="640" y="1677"/>
                  <a:pt x="649" y="1677"/>
                </a:cubicBezTo>
                <a:cubicBezTo>
                  <a:pt x="659" y="1677"/>
                  <a:pt x="666" y="1670"/>
                  <a:pt x="666" y="1661"/>
                </a:cubicBezTo>
                <a:cubicBezTo>
                  <a:pt x="666" y="1652"/>
                  <a:pt x="659" y="1644"/>
                  <a:pt x="649" y="1644"/>
                </a:cubicBezTo>
                <a:close/>
                <a:moveTo>
                  <a:pt x="954" y="1444"/>
                </a:moveTo>
                <a:cubicBezTo>
                  <a:pt x="939" y="1444"/>
                  <a:pt x="928" y="1456"/>
                  <a:pt x="928" y="1470"/>
                </a:cubicBezTo>
                <a:cubicBezTo>
                  <a:pt x="928" y="1485"/>
                  <a:pt x="939" y="1497"/>
                  <a:pt x="954" y="1497"/>
                </a:cubicBezTo>
                <a:cubicBezTo>
                  <a:pt x="968" y="1497"/>
                  <a:pt x="980" y="1485"/>
                  <a:pt x="980" y="1470"/>
                </a:cubicBezTo>
                <a:cubicBezTo>
                  <a:pt x="980" y="1456"/>
                  <a:pt x="968" y="1444"/>
                  <a:pt x="954" y="1444"/>
                </a:cubicBezTo>
                <a:close/>
                <a:moveTo>
                  <a:pt x="1129" y="1957"/>
                </a:moveTo>
                <a:cubicBezTo>
                  <a:pt x="1115" y="1957"/>
                  <a:pt x="1103" y="1969"/>
                  <a:pt x="1103" y="1983"/>
                </a:cubicBezTo>
                <a:cubicBezTo>
                  <a:pt x="1103" y="1998"/>
                  <a:pt x="1115" y="2010"/>
                  <a:pt x="1129" y="2010"/>
                </a:cubicBezTo>
                <a:cubicBezTo>
                  <a:pt x="1144" y="2010"/>
                  <a:pt x="1156" y="1998"/>
                  <a:pt x="1156" y="1983"/>
                </a:cubicBezTo>
                <a:cubicBezTo>
                  <a:pt x="1156" y="1969"/>
                  <a:pt x="1144" y="1957"/>
                  <a:pt x="1129" y="1957"/>
                </a:cubicBezTo>
                <a:close/>
                <a:moveTo>
                  <a:pt x="1591" y="1035"/>
                </a:moveTo>
                <a:cubicBezTo>
                  <a:pt x="1571" y="1035"/>
                  <a:pt x="1555" y="1051"/>
                  <a:pt x="1555" y="1071"/>
                </a:cubicBezTo>
                <a:cubicBezTo>
                  <a:pt x="1555" y="1091"/>
                  <a:pt x="1571" y="1107"/>
                  <a:pt x="1591" y="1107"/>
                </a:cubicBezTo>
                <a:cubicBezTo>
                  <a:pt x="1611" y="1107"/>
                  <a:pt x="1627" y="1091"/>
                  <a:pt x="1627" y="1071"/>
                </a:cubicBezTo>
                <a:cubicBezTo>
                  <a:pt x="1627" y="1051"/>
                  <a:pt x="1611" y="1035"/>
                  <a:pt x="1591" y="1035"/>
                </a:cubicBezTo>
                <a:close/>
                <a:moveTo>
                  <a:pt x="201" y="925"/>
                </a:moveTo>
                <a:cubicBezTo>
                  <a:pt x="188" y="925"/>
                  <a:pt x="178" y="936"/>
                  <a:pt x="178" y="948"/>
                </a:cubicBezTo>
                <a:cubicBezTo>
                  <a:pt x="178" y="961"/>
                  <a:pt x="188" y="971"/>
                  <a:pt x="201" y="971"/>
                </a:cubicBezTo>
                <a:cubicBezTo>
                  <a:pt x="213" y="971"/>
                  <a:pt x="224" y="961"/>
                  <a:pt x="224" y="948"/>
                </a:cubicBezTo>
                <a:cubicBezTo>
                  <a:pt x="224" y="936"/>
                  <a:pt x="213" y="925"/>
                  <a:pt x="201" y="925"/>
                </a:cubicBezTo>
                <a:close/>
                <a:moveTo>
                  <a:pt x="292" y="997"/>
                </a:moveTo>
                <a:cubicBezTo>
                  <a:pt x="283" y="997"/>
                  <a:pt x="276" y="1005"/>
                  <a:pt x="276" y="1014"/>
                </a:cubicBezTo>
                <a:cubicBezTo>
                  <a:pt x="276" y="1023"/>
                  <a:pt x="283" y="1030"/>
                  <a:pt x="292" y="1030"/>
                </a:cubicBezTo>
                <a:cubicBezTo>
                  <a:pt x="301" y="1030"/>
                  <a:pt x="309" y="1023"/>
                  <a:pt x="309" y="1014"/>
                </a:cubicBezTo>
                <a:cubicBezTo>
                  <a:pt x="309" y="1005"/>
                  <a:pt x="301" y="997"/>
                  <a:pt x="292" y="997"/>
                </a:cubicBezTo>
                <a:close/>
                <a:moveTo>
                  <a:pt x="368" y="866"/>
                </a:moveTo>
                <a:cubicBezTo>
                  <a:pt x="368" y="866"/>
                  <a:pt x="361" y="866"/>
                  <a:pt x="351" y="866"/>
                </a:cubicBezTo>
                <a:cubicBezTo>
                  <a:pt x="342" y="866"/>
                  <a:pt x="335" y="866"/>
                  <a:pt x="335" y="866"/>
                </a:cubicBezTo>
                <a:cubicBezTo>
                  <a:pt x="335" y="866"/>
                  <a:pt x="342" y="866"/>
                  <a:pt x="351" y="866"/>
                </a:cubicBezTo>
                <a:cubicBezTo>
                  <a:pt x="361" y="866"/>
                  <a:pt x="368" y="866"/>
                  <a:pt x="368" y="866"/>
                </a:cubicBezTo>
                <a:close/>
                <a:moveTo>
                  <a:pt x="424" y="774"/>
                </a:moveTo>
                <a:cubicBezTo>
                  <a:pt x="415" y="774"/>
                  <a:pt x="407" y="782"/>
                  <a:pt x="407" y="791"/>
                </a:cubicBezTo>
                <a:cubicBezTo>
                  <a:pt x="407" y="800"/>
                  <a:pt x="415" y="807"/>
                  <a:pt x="424" y="807"/>
                </a:cubicBezTo>
                <a:cubicBezTo>
                  <a:pt x="433" y="807"/>
                  <a:pt x="440" y="800"/>
                  <a:pt x="440" y="791"/>
                </a:cubicBezTo>
                <a:cubicBezTo>
                  <a:pt x="440" y="782"/>
                  <a:pt x="433" y="774"/>
                  <a:pt x="424" y="774"/>
                </a:cubicBezTo>
                <a:close/>
                <a:moveTo>
                  <a:pt x="473" y="650"/>
                </a:moveTo>
                <a:cubicBezTo>
                  <a:pt x="473" y="643"/>
                  <a:pt x="467" y="637"/>
                  <a:pt x="460" y="637"/>
                </a:cubicBezTo>
                <a:cubicBezTo>
                  <a:pt x="452" y="637"/>
                  <a:pt x="447" y="643"/>
                  <a:pt x="447" y="650"/>
                </a:cubicBezTo>
                <a:cubicBezTo>
                  <a:pt x="447" y="657"/>
                  <a:pt x="452" y="663"/>
                  <a:pt x="460" y="663"/>
                </a:cubicBezTo>
                <a:cubicBezTo>
                  <a:pt x="467" y="663"/>
                  <a:pt x="473" y="657"/>
                  <a:pt x="473" y="650"/>
                </a:cubicBezTo>
                <a:close/>
                <a:moveTo>
                  <a:pt x="427" y="565"/>
                </a:moveTo>
                <a:cubicBezTo>
                  <a:pt x="427" y="557"/>
                  <a:pt x="421" y="551"/>
                  <a:pt x="414" y="551"/>
                </a:cubicBezTo>
                <a:cubicBezTo>
                  <a:pt x="407" y="551"/>
                  <a:pt x="401" y="557"/>
                  <a:pt x="401" y="565"/>
                </a:cubicBezTo>
                <a:cubicBezTo>
                  <a:pt x="401" y="572"/>
                  <a:pt x="407" y="578"/>
                  <a:pt x="414" y="578"/>
                </a:cubicBezTo>
                <a:cubicBezTo>
                  <a:pt x="421" y="578"/>
                  <a:pt x="427" y="572"/>
                  <a:pt x="427" y="565"/>
                </a:cubicBezTo>
                <a:close/>
                <a:moveTo>
                  <a:pt x="388" y="466"/>
                </a:moveTo>
                <a:cubicBezTo>
                  <a:pt x="388" y="463"/>
                  <a:pt x="385" y="460"/>
                  <a:pt x="381" y="460"/>
                </a:cubicBezTo>
                <a:cubicBezTo>
                  <a:pt x="377" y="460"/>
                  <a:pt x="374" y="463"/>
                  <a:pt x="374" y="466"/>
                </a:cubicBezTo>
                <a:cubicBezTo>
                  <a:pt x="374" y="470"/>
                  <a:pt x="377" y="473"/>
                  <a:pt x="381" y="473"/>
                </a:cubicBezTo>
                <a:cubicBezTo>
                  <a:pt x="385" y="473"/>
                  <a:pt x="388" y="470"/>
                  <a:pt x="388" y="466"/>
                </a:cubicBezTo>
                <a:close/>
                <a:moveTo>
                  <a:pt x="1249" y="215"/>
                </a:moveTo>
                <a:cubicBezTo>
                  <a:pt x="1240" y="215"/>
                  <a:pt x="1233" y="222"/>
                  <a:pt x="1233" y="231"/>
                </a:cubicBezTo>
                <a:cubicBezTo>
                  <a:pt x="1233" y="240"/>
                  <a:pt x="1240" y="248"/>
                  <a:pt x="1249" y="248"/>
                </a:cubicBezTo>
                <a:cubicBezTo>
                  <a:pt x="1258" y="248"/>
                  <a:pt x="1266" y="240"/>
                  <a:pt x="1266" y="231"/>
                </a:cubicBezTo>
                <a:cubicBezTo>
                  <a:pt x="1266" y="222"/>
                  <a:pt x="1258" y="215"/>
                  <a:pt x="1249" y="215"/>
                </a:cubicBezTo>
                <a:close/>
                <a:moveTo>
                  <a:pt x="217" y="322"/>
                </a:moveTo>
                <a:cubicBezTo>
                  <a:pt x="217" y="315"/>
                  <a:pt x="211" y="309"/>
                  <a:pt x="204" y="309"/>
                </a:cubicBezTo>
                <a:cubicBezTo>
                  <a:pt x="197" y="309"/>
                  <a:pt x="191" y="315"/>
                  <a:pt x="191" y="322"/>
                </a:cubicBezTo>
                <a:cubicBezTo>
                  <a:pt x="191" y="329"/>
                  <a:pt x="197" y="335"/>
                  <a:pt x="204" y="335"/>
                </a:cubicBezTo>
                <a:cubicBezTo>
                  <a:pt x="211" y="335"/>
                  <a:pt x="217" y="329"/>
                  <a:pt x="217" y="322"/>
                </a:cubicBezTo>
                <a:close/>
                <a:moveTo>
                  <a:pt x="112" y="276"/>
                </a:moveTo>
                <a:cubicBezTo>
                  <a:pt x="101" y="276"/>
                  <a:pt x="92" y="285"/>
                  <a:pt x="92" y="296"/>
                </a:cubicBezTo>
                <a:cubicBezTo>
                  <a:pt x="92" y="306"/>
                  <a:pt x="101" y="315"/>
                  <a:pt x="112" y="315"/>
                </a:cubicBezTo>
                <a:cubicBezTo>
                  <a:pt x="123" y="315"/>
                  <a:pt x="132" y="306"/>
                  <a:pt x="132" y="296"/>
                </a:cubicBezTo>
                <a:cubicBezTo>
                  <a:pt x="132" y="285"/>
                  <a:pt x="123" y="276"/>
                  <a:pt x="112" y="276"/>
                </a:cubicBezTo>
                <a:close/>
                <a:moveTo>
                  <a:pt x="63" y="217"/>
                </a:moveTo>
                <a:cubicBezTo>
                  <a:pt x="57" y="217"/>
                  <a:pt x="53" y="221"/>
                  <a:pt x="53" y="227"/>
                </a:cubicBezTo>
                <a:cubicBezTo>
                  <a:pt x="53" y="232"/>
                  <a:pt x="57" y="237"/>
                  <a:pt x="63" y="237"/>
                </a:cubicBezTo>
                <a:cubicBezTo>
                  <a:pt x="68" y="237"/>
                  <a:pt x="73" y="232"/>
                  <a:pt x="73" y="227"/>
                </a:cubicBezTo>
                <a:cubicBezTo>
                  <a:pt x="73" y="221"/>
                  <a:pt x="68" y="217"/>
                  <a:pt x="63" y="217"/>
                </a:cubicBezTo>
                <a:close/>
                <a:moveTo>
                  <a:pt x="191" y="105"/>
                </a:moveTo>
                <a:cubicBezTo>
                  <a:pt x="180" y="105"/>
                  <a:pt x="171" y="114"/>
                  <a:pt x="171" y="125"/>
                </a:cubicBezTo>
                <a:cubicBezTo>
                  <a:pt x="171" y="136"/>
                  <a:pt x="180" y="145"/>
                  <a:pt x="191" y="145"/>
                </a:cubicBezTo>
                <a:cubicBezTo>
                  <a:pt x="202" y="145"/>
                  <a:pt x="210" y="136"/>
                  <a:pt x="210" y="125"/>
                </a:cubicBezTo>
                <a:cubicBezTo>
                  <a:pt x="210" y="114"/>
                  <a:pt x="202" y="105"/>
                  <a:pt x="191" y="105"/>
                </a:cubicBezTo>
                <a:close/>
                <a:moveTo>
                  <a:pt x="883" y="215"/>
                </a:moveTo>
                <a:cubicBezTo>
                  <a:pt x="874" y="215"/>
                  <a:pt x="867" y="222"/>
                  <a:pt x="867" y="231"/>
                </a:cubicBezTo>
                <a:cubicBezTo>
                  <a:pt x="867" y="240"/>
                  <a:pt x="874" y="248"/>
                  <a:pt x="883" y="248"/>
                </a:cubicBezTo>
                <a:cubicBezTo>
                  <a:pt x="892" y="248"/>
                  <a:pt x="900" y="240"/>
                  <a:pt x="900" y="231"/>
                </a:cubicBezTo>
                <a:cubicBezTo>
                  <a:pt x="900" y="222"/>
                  <a:pt x="892" y="215"/>
                  <a:pt x="883" y="215"/>
                </a:cubicBezTo>
                <a:close/>
                <a:moveTo>
                  <a:pt x="541" y="362"/>
                </a:moveTo>
                <a:cubicBezTo>
                  <a:pt x="531" y="362"/>
                  <a:pt x="522" y="371"/>
                  <a:pt x="522" y="381"/>
                </a:cubicBezTo>
                <a:cubicBezTo>
                  <a:pt x="522" y="392"/>
                  <a:pt x="531" y="401"/>
                  <a:pt x="541" y="401"/>
                </a:cubicBezTo>
                <a:cubicBezTo>
                  <a:pt x="552" y="401"/>
                  <a:pt x="561" y="392"/>
                  <a:pt x="561" y="381"/>
                </a:cubicBezTo>
                <a:cubicBezTo>
                  <a:pt x="561" y="371"/>
                  <a:pt x="552" y="362"/>
                  <a:pt x="541" y="362"/>
                </a:cubicBezTo>
                <a:close/>
                <a:moveTo>
                  <a:pt x="847" y="459"/>
                </a:moveTo>
                <a:cubicBezTo>
                  <a:pt x="827" y="459"/>
                  <a:pt x="811" y="475"/>
                  <a:pt x="811" y="495"/>
                </a:cubicBezTo>
                <a:cubicBezTo>
                  <a:pt x="811" y="515"/>
                  <a:pt x="827" y="531"/>
                  <a:pt x="847" y="531"/>
                </a:cubicBezTo>
                <a:cubicBezTo>
                  <a:pt x="867" y="531"/>
                  <a:pt x="883" y="515"/>
                  <a:pt x="883" y="495"/>
                </a:cubicBezTo>
                <a:cubicBezTo>
                  <a:pt x="883" y="475"/>
                  <a:pt x="867" y="459"/>
                  <a:pt x="847" y="459"/>
                </a:cubicBezTo>
                <a:close/>
                <a:moveTo>
                  <a:pt x="2800" y="41"/>
                </a:moveTo>
                <a:cubicBezTo>
                  <a:pt x="2791" y="41"/>
                  <a:pt x="2783" y="48"/>
                  <a:pt x="2783" y="57"/>
                </a:cubicBezTo>
                <a:cubicBezTo>
                  <a:pt x="2783" y="67"/>
                  <a:pt x="2791" y="74"/>
                  <a:pt x="2800" y="74"/>
                </a:cubicBezTo>
                <a:cubicBezTo>
                  <a:pt x="2809" y="74"/>
                  <a:pt x="2816" y="67"/>
                  <a:pt x="2816" y="57"/>
                </a:cubicBezTo>
                <a:cubicBezTo>
                  <a:pt x="2816" y="48"/>
                  <a:pt x="2809" y="41"/>
                  <a:pt x="2800" y="41"/>
                </a:cubicBezTo>
                <a:close/>
                <a:moveTo>
                  <a:pt x="2875" y="21"/>
                </a:moveTo>
                <a:cubicBezTo>
                  <a:pt x="2868" y="21"/>
                  <a:pt x="2862" y="27"/>
                  <a:pt x="2862" y="35"/>
                </a:cubicBezTo>
                <a:cubicBezTo>
                  <a:pt x="2862" y="42"/>
                  <a:pt x="2868" y="48"/>
                  <a:pt x="2875" y="48"/>
                </a:cubicBezTo>
                <a:cubicBezTo>
                  <a:pt x="2883" y="48"/>
                  <a:pt x="2888" y="42"/>
                  <a:pt x="2888" y="35"/>
                </a:cubicBezTo>
                <a:cubicBezTo>
                  <a:pt x="2888" y="27"/>
                  <a:pt x="2883" y="21"/>
                  <a:pt x="2875" y="21"/>
                </a:cubicBezTo>
                <a:close/>
                <a:moveTo>
                  <a:pt x="752" y="0"/>
                </a:moveTo>
                <a:cubicBezTo>
                  <a:pt x="750" y="0"/>
                  <a:pt x="748" y="2"/>
                  <a:pt x="748" y="4"/>
                </a:cubicBezTo>
                <a:cubicBezTo>
                  <a:pt x="748" y="5"/>
                  <a:pt x="750" y="7"/>
                  <a:pt x="752" y="7"/>
                </a:cubicBezTo>
                <a:cubicBezTo>
                  <a:pt x="753" y="7"/>
                  <a:pt x="755" y="5"/>
                  <a:pt x="755" y="4"/>
                </a:cubicBezTo>
                <a:cubicBezTo>
                  <a:pt x="755" y="2"/>
                  <a:pt x="753" y="0"/>
                  <a:pt x="752" y="0"/>
                </a:cubicBezTo>
                <a:close/>
                <a:moveTo>
                  <a:pt x="1537" y="11"/>
                </a:moveTo>
                <a:cubicBezTo>
                  <a:pt x="1528" y="11"/>
                  <a:pt x="1521" y="18"/>
                  <a:pt x="1521" y="27"/>
                </a:cubicBezTo>
                <a:cubicBezTo>
                  <a:pt x="1521" y="36"/>
                  <a:pt x="1528" y="44"/>
                  <a:pt x="1537" y="44"/>
                </a:cubicBezTo>
                <a:cubicBezTo>
                  <a:pt x="1546" y="44"/>
                  <a:pt x="1554" y="36"/>
                  <a:pt x="1554" y="27"/>
                </a:cubicBezTo>
                <a:cubicBezTo>
                  <a:pt x="1554" y="18"/>
                  <a:pt x="1546" y="11"/>
                  <a:pt x="1537" y="11"/>
                </a:cubicBezTo>
                <a:close/>
                <a:moveTo>
                  <a:pt x="3004" y="1580"/>
                </a:moveTo>
                <a:cubicBezTo>
                  <a:pt x="2996" y="1580"/>
                  <a:pt x="2990" y="1586"/>
                  <a:pt x="2990" y="1594"/>
                </a:cubicBezTo>
                <a:cubicBezTo>
                  <a:pt x="2990" y="1602"/>
                  <a:pt x="2996" y="1608"/>
                  <a:pt x="3004" y="1608"/>
                </a:cubicBezTo>
                <a:cubicBezTo>
                  <a:pt x="3012" y="1608"/>
                  <a:pt x="3018" y="1602"/>
                  <a:pt x="3018" y="1594"/>
                </a:cubicBezTo>
                <a:cubicBezTo>
                  <a:pt x="3018" y="1586"/>
                  <a:pt x="3012" y="1580"/>
                  <a:pt x="3004" y="1580"/>
                </a:cubicBezTo>
                <a:close/>
                <a:moveTo>
                  <a:pt x="3060" y="1671"/>
                </a:moveTo>
                <a:cubicBezTo>
                  <a:pt x="3056" y="1671"/>
                  <a:pt x="3053" y="1675"/>
                  <a:pt x="3053" y="1678"/>
                </a:cubicBezTo>
                <a:cubicBezTo>
                  <a:pt x="3053" y="1682"/>
                  <a:pt x="3056" y="1685"/>
                  <a:pt x="3060" y="1685"/>
                </a:cubicBezTo>
                <a:cubicBezTo>
                  <a:pt x="3064" y="1685"/>
                  <a:pt x="3067" y="1682"/>
                  <a:pt x="3067" y="1678"/>
                </a:cubicBezTo>
                <a:cubicBezTo>
                  <a:pt x="3067" y="1675"/>
                  <a:pt x="3064" y="1671"/>
                  <a:pt x="3060" y="1671"/>
                </a:cubicBezTo>
                <a:close/>
                <a:moveTo>
                  <a:pt x="3032" y="1742"/>
                </a:moveTo>
                <a:cubicBezTo>
                  <a:pt x="3028" y="1742"/>
                  <a:pt x="3025" y="1745"/>
                  <a:pt x="3025" y="1749"/>
                </a:cubicBezTo>
                <a:cubicBezTo>
                  <a:pt x="3025" y="1753"/>
                  <a:pt x="3028" y="1756"/>
                  <a:pt x="3032" y="1756"/>
                </a:cubicBezTo>
                <a:cubicBezTo>
                  <a:pt x="3036" y="1756"/>
                  <a:pt x="3039" y="1753"/>
                  <a:pt x="3039" y="1749"/>
                </a:cubicBezTo>
                <a:cubicBezTo>
                  <a:pt x="3039" y="1745"/>
                  <a:pt x="3036" y="1742"/>
                  <a:pt x="3032" y="1742"/>
                </a:cubicBezTo>
                <a:close/>
                <a:moveTo>
                  <a:pt x="3004" y="1805"/>
                </a:moveTo>
                <a:cubicBezTo>
                  <a:pt x="2996" y="1805"/>
                  <a:pt x="2990" y="1811"/>
                  <a:pt x="2990" y="1819"/>
                </a:cubicBezTo>
                <a:cubicBezTo>
                  <a:pt x="2990" y="1827"/>
                  <a:pt x="2996" y="1833"/>
                  <a:pt x="3004" y="1833"/>
                </a:cubicBezTo>
                <a:cubicBezTo>
                  <a:pt x="3012" y="1833"/>
                  <a:pt x="3018" y="1827"/>
                  <a:pt x="3018" y="1819"/>
                </a:cubicBezTo>
                <a:cubicBezTo>
                  <a:pt x="3018" y="1811"/>
                  <a:pt x="3012" y="1805"/>
                  <a:pt x="3004" y="1805"/>
                </a:cubicBezTo>
                <a:close/>
              </a:path>
            </a:pathLst>
          </a:custGeom>
          <a:solidFill>
            <a:srgbClr val="F1F0F2"/>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en-US"/>
          </a:p>
        </p:txBody>
      </p:sp>
      <p:sp>
        <p:nvSpPr>
          <p:cNvPr id="2" name="box"/>
          <p:cNvSpPr/>
          <p:nvPr/>
        </p:nvSpPr>
        <p:spPr>
          <a:xfrm>
            <a:off x="1737928" y="177801"/>
            <a:ext cx="9539672" cy="6301316"/>
          </a:xfrm>
          <a:prstGeom prst="roundRect">
            <a:avLst/>
          </a:prstGeom>
          <a:gradFill>
            <a:gsLst>
              <a:gs pos="0">
                <a:schemeClr val="accent5"/>
              </a:gs>
              <a:gs pos="92000">
                <a:schemeClr val="bg1">
                  <a:lumMod val="100000"/>
                  <a:alpha val="73000"/>
                </a:schemeClr>
              </a:gs>
              <a:gs pos="39000">
                <a:schemeClr val="accent5">
                  <a:lumMod val="60000"/>
                  <a:lumOff val="40000"/>
                  <a:alpha val="92000"/>
                </a:schemeClr>
              </a:gs>
            </a:gsLst>
            <a:lin ang="5400000" scaled="0"/>
          </a:gradFill>
          <a:ln w="50800">
            <a:gradFill>
              <a:gsLst>
                <a:gs pos="38776">
                  <a:schemeClr val="bg1"/>
                </a:gs>
                <a:gs pos="63000">
                  <a:schemeClr val="accent5">
                    <a:lumMod val="20000"/>
                    <a:lumOff val="80000"/>
                  </a:schemeClr>
                </a:gs>
                <a:gs pos="85000">
                  <a:schemeClr val="accent5">
                    <a:lumMod val="40000"/>
                    <a:lumOff val="60000"/>
                    <a:alpha val="5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grpSp>
        <p:nvGrpSpPr>
          <p:cNvPr id="8" name="组合 7"/>
          <p:cNvGrpSpPr/>
          <p:nvPr/>
        </p:nvGrpSpPr>
        <p:grpSpPr>
          <a:xfrm>
            <a:off x="-549561" y="419680"/>
            <a:ext cx="4081227" cy="6130069"/>
            <a:chOff x="-549561" y="419680"/>
            <a:chExt cx="4081227" cy="6130069"/>
          </a:xfrm>
        </p:grpSpPr>
        <p:grpSp>
          <p:nvGrpSpPr>
            <p:cNvPr id="15" name="sign"/>
            <p:cNvGrpSpPr>
              <a:grpSpLocks noChangeAspect="1"/>
            </p:cNvGrpSpPr>
            <p:nvPr/>
          </p:nvGrpSpPr>
          <p:grpSpPr bwMode="auto">
            <a:xfrm rot="21410585">
              <a:off x="-415842" y="419680"/>
              <a:ext cx="3947508" cy="6130069"/>
              <a:chOff x="1836" y="-4"/>
              <a:chExt cx="2089" cy="3244"/>
            </a:xfrm>
          </p:grpSpPr>
          <p:sp>
            <p:nvSpPr>
              <p:cNvPr id="17" name="AutoShape 275"/>
              <p:cNvSpPr>
                <a:spLocks noChangeAspect="1" noChangeArrowheads="1" noTextEdit="1"/>
              </p:cNvSpPr>
              <p:nvPr/>
            </p:nvSpPr>
            <p:spPr bwMode="auto">
              <a:xfrm>
                <a:off x="1836" y="0"/>
                <a:ext cx="2088"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 name="Freeform 277"/>
              <p:cNvSpPr/>
              <p:nvPr/>
            </p:nvSpPr>
            <p:spPr bwMode="auto">
              <a:xfrm>
                <a:off x="2612" y="-4"/>
                <a:ext cx="515" cy="514"/>
              </a:xfrm>
              <a:custGeom>
                <a:avLst/>
                <a:gdLst>
                  <a:gd name="T0" fmla="*/ 495 w 955"/>
                  <a:gd name="T1" fmla="*/ 6 h 954"/>
                  <a:gd name="T2" fmla="*/ 856 w 955"/>
                  <a:gd name="T3" fmla="*/ 310 h 954"/>
                  <a:gd name="T4" fmla="*/ 817 w 955"/>
                  <a:gd name="T5" fmla="*/ 470 h 954"/>
                  <a:gd name="T6" fmla="*/ 827 w 955"/>
                  <a:gd name="T7" fmla="*/ 568 h 954"/>
                  <a:gd name="T8" fmla="*/ 933 w 955"/>
                  <a:gd name="T9" fmla="*/ 682 h 954"/>
                  <a:gd name="T10" fmla="*/ 895 w 955"/>
                  <a:gd name="T11" fmla="*/ 854 h 954"/>
                  <a:gd name="T12" fmla="*/ 483 w 955"/>
                  <a:gd name="T13" fmla="*/ 946 h 954"/>
                  <a:gd name="T14" fmla="*/ 46 w 955"/>
                  <a:gd name="T15" fmla="*/ 834 h 954"/>
                  <a:gd name="T16" fmla="*/ 80 w 955"/>
                  <a:gd name="T17" fmla="*/ 640 h 954"/>
                  <a:gd name="T18" fmla="*/ 156 w 955"/>
                  <a:gd name="T19" fmla="*/ 524 h 954"/>
                  <a:gd name="T20" fmla="*/ 95 w 955"/>
                  <a:gd name="T21" fmla="*/ 376 h 954"/>
                  <a:gd name="T22" fmla="*/ 172 w 955"/>
                  <a:gd name="T23" fmla="*/ 192 h 954"/>
                  <a:gd name="T24" fmla="*/ 495 w 955"/>
                  <a:gd name="T25" fmla="*/ 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5" h="954">
                    <a:moveTo>
                      <a:pt x="495" y="6"/>
                    </a:moveTo>
                    <a:cubicBezTo>
                      <a:pt x="634" y="0"/>
                      <a:pt x="856" y="206"/>
                      <a:pt x="856" y="310"/>
                    </a:cubicBezTo>
                    <a:cubicBezTo>
                      <a:pt x="856" y="388"/>
                      <a:pt x="829" y="408"/>
                      <a:pt x="817" y="470"/>
                    </a:cubicBezTo>
                    <a:cubicBezTo>
                      <a:pt x="805" y="532"/>
                      <a:pt x="801" y="534"/>
                      <a:pt x="827" y="568"/>
                    </a:cubicBezTo>
                    <a:cubicBezTo>
                      <a:pt x="853" y="602"/>
                      <a:pt x="911" y="626"/>
                      <a:pt x="933" y="682"/>
                    </a:cubicBezTo>
                    <a:cubicBezTo>
                      <a:pt x="955" y="738"/>
                      <a:pt x="921" y="816"/>
                      <a:pt x="895" y="854"/>
                    </a:cubicBezTo>
                    <a:cubicBezTo>
                      <a:pt x="869" y="892"/>
                      <a:pt x="561" y="948"/>
                      <a:pt x="483" y="946"/>
                    </a:cubicBezTo>
                    <a:cubicBezTo>
                      <a:pt x="405" y="944"/>
                      <a:pt x="114" y="954"/>
                      <a:pt x="46" y="834"/>
                    </a:cubicBezTo>
                    <a:cubicBezTo>
                      <a:pt x="0" y="752"/>
                      <a:pt x="26" y="696"/>
                      <a:pt x="80" y="640"/>
                    </a:cubicBezTo>
                    <a:cubicBezTo>
                      <a:pt x="134" y="584"/>
                      <a:pt x="148" y="590"/>
                      <a:pt x="156" y="524"/>
                    </a:cubicBezTo>
                    <a:cubicBezTo>
                      <a:pt x="164" y="458"/>
                      <a:pt x="109" y="434"/>
                      <a:pt x="95" y="376"/>
                    </a:cubicBezTo>
                    <a:cubicBezTo>
                      <a:pt x="81" y="318"/>
                      <a:pt x="110" y="231"/>
                      <a:pt x="172" y="192"/>
                    </a:cubicBezTo>
                    <a:cubicBezTo>
                      <a:pt x="256" y="140"/>
                      <a:pt x="368" y="10"/>
                      <a:pt x="495" y="6"/>
                    </a:cubicBezTo>
                    <a:close/>
                  </a:path>
                </a:pathLst>
              </a:custGeom>
              <a:solidFill>
                <a:srgbClr val="8207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9" name="Freeform 278"/>
              <p:cNvSpPr/>
              <p:nvPr/>
            </p:nvSpPr>
            <p:spPr bwMode="auto">
              <a:xfrm>
                <a:off x="2696" y="496"/>
                <a:ext cx="362" cy="2743"/>
              </a:xfrm>
              <a:custGeom>
                <a:avLst/>
                <a:gdLst>
                  <a:gd name="T0" fmla="*/ 362 w 362"/>
                  <a:gd name="T1" fmla="*/ 2743 h 2743"/>
                  <a:gd name="T2" fmla="*/ 354 w 362"/>
                  <a:gd name="T3" fmla="*/ 1274 h 2743"/>
                  <a:gd name="T4" fmla="*/ 319 w 362"/>
                  <a:gd name="T5" fmla="*/ 86 h 2743"/>
                  <a:gd name="T6" fmla="*/ 285 w 362"/>
                  <a:gd name="T7" fmla="*/ 2 h 2743"/>
                  <a:gd name="T8" fmla="*/ 164 w 362"/>
                  <a:gd name="T9" fmla="*/ 0 h 2743"/>
                  <a:gd name="T10" fmla="*/ 48 w 362"/>
                  <a:gd name="T11" fmla="*/ 0 h 2743"/>
                  <a:gd name="T12" fmla="*/ 22 w 362"/>
                  <a:gd name="T13" fmla="*/ 1282 h 2743"/>
                  <a:gd name="T14" fmla="*/ 0 w 362"/>
                  <a:gd name="T15" fmla="*/ 2743 h 2743"/>
                  <a:gd name="T16" fmla="*/ 362 w 362"/>
                  <a:gd name="T17" fmla="*/ 2743 h 2743"/>
                  <a:gd name="T18" fmla="*/ 362 w 362"/>
                  <a:gd name="T19" fmla="*/ 2743 h 2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2" h="2743">
                    <a:moveTo>
                      <a:pt x="362" y="2743"/>
                    </a:moveTo>
                    <a:lnTo>
                      <a:pt x="354" y="1274"/>
                    </a:lnTo>
                    <a:lnTo>
                      <a:pt x="319" y="86"/>
                    </a:lnTo>
                    <a:lnTo>
                      <a:pt x="285" y="2"/>
                    </a:lnTo>
                    <a:lnTo>
                      <a:pt x="164" y="0"/>
                    </a:lnTo>
                    <a:lnTo>
                      <a:pt x="48" y="0"/>
                    </a:lnTo>
                    <a:lnTo>
                      <a:pt x="22" y="1282"/>
                    </a:lnTo>
                    <a:lnTo>
                      <a:pt x="0" y="2743"/>
                    </a:lnTo>
                    <a:lnTo>
                      <a:pt x="362" y="2743"/>
                    </a:lnTo>
                    <a:lnTo>
                      <a:pt x="362" y="2743"/>
                    </a:lnTo>
                    <a:close/>
                  </a:path>
                </a:pathLst>
              </a:custGeom>
              <a:solidFill>
                <a:srgbClr val="5405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 name="Freeform 279"/>
              <p:cNvSpPr/>
              <p:nvPr/>
            </p:nvSpPr>
            <p:spPr bwMode="auto">
              <a:xfrm>
                <a:off x="2747" y="356"/>
                <a:ext cx="256" cy="2835"/>
              </a:xfrm>
              <a:custGeom>
                <a:avLst/>
                <a:gdLst>
                  <a:gd name="T0" fmla="*/ 256 w 256"/>
                  <a:gd name="T1" fmla="*/ 2835 h 2835"/>
                  <a:gd name="T2" fmla="*/ 254 w 256"/>
                  <a:gd name="T3" fmla="*/ 1501 h 2835"/>
                  <a:gd name="T4" fmla="*/ 222 w 256"/>
                  <a:gd name="T5" fmla="*/ 73 h 2835"/>
                  <a:gd name="T6" fmla="*/ 162 w 256"/>
                  <a:gd name="T7" fmla="*/ 0 h 2835"/>
                  <a:gd name="T8" fmla="*/ 79 w 256"/>
                  <a:gd name="T9" fmla="*/ 1 h 2835"/>
                  <a:gd name="T10" fmla="*/ 15 w 256"/>
                  <a:gd name="T11" fmla="*/ 76 h 2835"/>
                  <a:gd name="T12" fmla="*/ 0 w 256"/>
                  <a:gd name="T13" fmla="*/ 1509 h 2835"/>
                  <a:gd name="T14" fmla="*/ 2 w 256"/>
                  <a:gd name="T15" fmla="*/ 2835 h 2835"/>
                  <a:gd name="T16" fmla="*/ 256 w 256"/>
                  <a:gd name="T17" fmla="*/ 2835 h 2835"/>
                  <a:gd name="T18" fmla="*/ 256 w 256"/>
                  <a:gd name="T19" fmla="*/ 2835 h 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2835">
                    <a:moveTo>
                      <a:pt x="256" y="2835"/>
                    </a:moveTo>
                    <a:lnTo>
                      <a:pt x="254" y="1501"/>
                    </a:lnTo>
                    <a:lnTo>
                      <a:pt x="222" y="73"/>
                    </a:lnTo>
                    <a:lnTo>
                      <a:pt x="162" y="0"/>
                    </a:lnTo>
                    <a:lnTo>
                      <a:pt x="79" y="1"/>
                    </a:lnTo>
                    <a:lnTo>
                      <a:pt x="15" y="76"/>
                    </a:lnTo>
                    <a:lnTo>
                      <a:pt x="0" y="1509"/>
                    </a:lnTo>
                    <a:lnTo>
                      <a:pt x="2" y="2835"/>
                    </a:lnTo>
                    <a:lnTo>
                      <a:pt x="256" y="2835"/>
                    </a:lnTo>
                    <a:lnTo>
                      <a:pt x="256" y="2835"/>
                    </a:lnTo>
                    <a:close/>
                  </a:path>
                </a:pathLst>
              </a:custGeom>
              <a:solidFill>
                <a:srgbClr val="8207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280"/>
              <p:cNvSpPr/>
              <p:nvPr/>
            </p:nvSpPr>
            <p:spPr bwMode="auto">
              <a:xfrm>
                <a:off x="2762" y="386"/>
                <a:ext cx="205" cy="46"/>
              </a:xfrm>
              <a:custGeom>
                <a:avLst/>
                <a:gdLst>
                  <a:gd name="T0" fmla="*/ 72 w 381"/>
                  <a:gd name="T1" fmla="*/ 0 h 85"/>
                  <a:gd name="T2" fmla="*/ 0 w 381"/>
                  <a:gd name="T3" fmla="*/ 84 h 85"/>
                  <a:gd name="T4" fmla="*/ 0 w 381"/>
                  <a:gd name="T5" fmla="*/ 85 h 85"/>
                  <a:gd name="T6" fmla="*/ 381 w 381"/>
                  <a:gd name="T7" fmla="*/ 76 h 85"/>
                  <a:gd name="T8" fmla="*/ 318 w 381"/>
                  <a:gd name="T9" fmla="*/ 1 h 85"/>
                  <a:gd name="T10" fmla="*/ 72 w 381"/>
                  <a:gd name="T11" fmla="*/ 0 h 85"/>
                </a:gdLst>
                <a:ahLst/>
                <a:cxnLst>
                  <a:cxn ang="0">
                    <a:pos x="T0" y="T1"/>
                  </a:cxn>
                  <a:cxn ang="0">
                    <a:pos x="T2" y="T3"/>
                  </a:cxn>
                  <a:cxn ang="0">
                    <a:pos x="T4" y="T5"/>
                  </a:cxn>
                  <a:cxn ang="0">
                    <a:pos x="T6" y="T7"/>
                  </a:cxn>
                  <a:cxn ang="0">
                    <a:pos x="T8" y="T9"/>
                  </a:cxn>
                  <a:cxn ang="0">
                    <a:pos x="T10" y="T11"/>
                  </a:cxn>
                </a:cxnLst>
                <a:rect l="0" t="0" r="r" b="b"/>
                <a:pathLst>
                  <a:path w="381" h="85">
                    <a:moveTo>
                      <a:pt x="72" y="0"/>
                    </a:moveTo>
                    <a:cubicBezTo>
                      <a:pt x="0" y="84"/>
                      <a:pt x="0" y="84"/>
                      <a:pt x="0" y="84"/>
                    </a:cubicBezTo>
                    <a:cubicBezTo>
                      <a:pt x="0" y="85"/>
                      <a:pt x="0" y="85"/>
                      <a:pt x="0" y="85"/>
                    </a:cubicBezTo>
                    <a:cubicBezTo>
                      <a:pt x="381" y="76"/>
                      <a:pt x="381" y="76"/>
                      <a:pt x="381" y="76"/>
                    </a:cubicBezTo>
                    <a:cubicBezTo>
                      <a:pt x="318" y="1"/>
                      <a:pt x="318" y="1"/>
                      <a:pt x="318" y="1"/>
                    </a:cubicBezTo>
                    <a:cubicBezTo>
                      <a:pt x="243" y="29"/>
                      <a:pt x="153" y="27"/>
                      <a:pt x="72" y="0"/>
                    </a:cubicBezTo>
                    <a:close/>
                  </a:path>
                </a:pathLst>
              </a:custGeom>
              <a:solidFill>
                <a:srgbClr val="AD28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 name="Freeform 281"/>
              <p:cNvSpPr/>
              <p:nvPr/>
            </p:nvSpPr>
            <p:spPr bwMode="auto">
              <a:xfrm>
                <a:off x="2801" y="356"/>
                <a:ext cx="132" cy="46"/>
              </a:xfrm>
              <a:custGeom>
                <a:avLst/>
                <a:gdLst>
                  <a:gd name="T0" fmla="*/ 47 w 246"/>
                  <a:gd name="T1" fmla="*/ 1 h 85"/>
                  <a:gd name="T2" fmla="*/ 0 w 246"/>
                  <a:gd name="T3" fmla="*/ 56 h 85"/>
                  <a:gd name="T4" fmla="*/ 246 w 246"/>
                  <a:gd name="T5" fmla="*/ 57 h 85"/>
                  <a:gd name="T6" fmla="*/ 200 w 246"/>
                  <a:gd name="T7" fmla="*/ 0 h 85"/>
                  <a:gd name="T8" fmla="*/ 47 w 246"/>
                  <a:gd name="T9" fmla="*/ 1 h 85"/>
                </a:gdLst>
                <a:ahLst/>
                <a:cxnLst>
                  <a:cxn ang="0">
                    <a:pos x="T0" y="T1"/>
                  </a:cxn>
                  <a:cxn ang="0">
                    <a:pos x="T2" y="T3"/>
                  </a:cxn>
                  <a:cxn ang="0">
                    <a:pos x="T4" y="T5"/>
                  </a:cxn>
                  <a:cxn ang="0">
                    <a:pos x="T6" y="T7"/>
                  </a:cxn>
                  <a:cxn ang="0">
                    <a:pos x="T8" y="T9"/>
                  </a:cxn>
                </a:cxnLst>
                <a:rect l="0" t="0" r="r" b="b"/>
                <a:pathLst>
                  <a:path w="246" h="85">
                    <a:moveTo>
                      <a:pt x="47" y="1"/>
                    </a:moveTo>
                    <a:cubicBezTo>
                      <a:pt x="0" y="56"/>
                      <a:pt x="0" y="56"/>
                      <a:pt x="0" y="56"/>
                    </a:cubicBezTo>
                    <a:cubicBezTo>
                      <a:pt x="81" y="83"/>
                      <a:pt x="171" y="85"/>
                      <a:pt x="246" y="57"/>
                    </a:cubicBezTo>
                    <a:cubicBezTo>
                      <a:pt x="200" y="0"/>
                      <a:pt x="200" y="0"/>
                      <a:pt x="200" y="0"/>
                    </a:cubicBezTo>
                    <a:lnTo>
                      <a:pt x="47" y="1"/>
                    </a:lnTo>
                    <a:close/>
                  </a:path>
                </a:pathLst>
              </a:custGeom>
              <a:solidFill>
                <a:srgbClr val="5405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 name="Freeform 282"/>
              <p:cNvSpPr/>
              <p:nvPr/>
            </p:nvSpPr>
            <p:spPr bwMode="auto">
              <a:xfrm>
                <a:off x="2759" y="427"/>
                <a:ext cx="218" cy="269"/>
              </a:xfrm>
              <a:custGeom>
                <a:avLst/>
                <a:gdLst>
                  <a:gd name="T0" fmla="*/ 210 w 218"/>
                  <a:gd name="T1" fmla="*/ 2 h 269"/>
                  <a:gd name="T2" fmla="*/ 208 w 218"/>
                  <a:gd name="T3" fmla="*/ 0 h 269"/>
                  <a:gd name="T4" fmla="*/ 3 w 218"/>
                  <a:gd name="T5" fmla="*/ 5 h 269"/>
                  <a:gd name="T6" fmla="*/ 0 w 218"/>
                  <a:gd name="T7" fmla="*/ 239 h 269"/>
                  <a:gd name="T8" fmla="*/ 218 w 218"/>
                  <a:gd name="T9" fmla="*/ 269 h 269"/>
                  <a:gd name="T10" fmla="*/ 210 w 218"/>
                  <a:gd name="T11" fmla="*/ 2 h 269"/>
                  <a:gd name="T12" fmla="*/ 210 w 218"/>
                  <a:gd name="T13" fmla="*/ 2 h 269"/>
                </a:gdLst>
                <a:ahLst/>
                <a:cxnLst>
                  <a:cxn ang="0">
                    <a:pos x="T0" y="T1"/>
                  </a:cxn>
                  <a:cxn ang="0">
                    <a:pos x="T2" y="T3"/>
                  </a:cxn>
                  <a:cxn ang="0">
                    <a:pos x="T4" y="T5"/>
                  </a:cxn>
                  <a:cxn ang="0">
                    <a:pos x="T6" y="T7"/>
                  </a:cxn>
                  <a:cxn ang="0">
                    <a:pos x="T8" y="T9"/>
                  </a:cxn>
                  <a:cxn ang="0">
                    <a:pos x="T10" y="T11"/>
                  </a:cxn>
                  <a:cxn ang="0">
                    <a:pos x="T12" y="T13"/>
                  </a:cxn>
                </a:cxnLst>
                <a:rect l="0" t="0" r="r" b="b"/>
                <a:pathLst>
                  <a:path w="218" h="269">
                    <a:moveTo>
                      <a:pt x="210" y="2"/>
                    </a:moveTo>
                    <a:lnTo>
                      <a:pt x="208" y="0"/>
                    </a:lnTo>
                    <a:lnTo>
                      <a:pt x="3" y="5"/>
                    </a:lnTo>
                    <a:lnTo>
                      <a:pt x="0" y="239"/>
                    </a:lnTo>
                    <a:lnTo>
                      <a:pt x="218" y="269"/>
                    </a:lnTo>
                    <a:lnTo>
                      <a:pt x="210" y="2"/>
                    </a:lnTo>
                    <a:lnTo>
                      <a:pt x="210" y="2"/>
                    </a:lnTo>
                    <a:close/>
                  </a:path>
                </a:pathLst>
              </a:custGeom>
              <a:solidFill>
                <a:srgbClr val="8207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 name="Freeform 283"/>
              <p:cNvSpPr/>
              <p:nvPr/>
            </p:nvSpPr>
            <p:spPr bwMode="auto">
              <a:xfrm>
                <a:off x="2756" y="666"/>
                <a:ext cx="227" cy="112"/>
              </a:xfrm>
              <a:custGeom>
                <a:avLst/>
                <a:gdLst>
                  <a:gd name="T0" fmla="*/ 3 w 227"/>
                  <a:gd name="T1" fmla="*/ 0 h 112"/>
                  <a:gd name="T2" fmla="*/ 0 w 227"/>
                  <a:gd name="T3" fmla="*/ 112 h 112"/>
                  <a:gd name="T4" fmla="*/ 227 w 227"/>
                  <a:gd name="T5" fmla="*/ 109 h 112"/>
                  <a:gd name="T6" fmla="*/ 221 w 227"/>
                  <a:gd name="T7" fmla="*/ 30 h 112"/>
                  <a:gd name="T8" fmla="*/ 3 w 227"/>
                  <a:gd name="T9" fmla="*/ 0 h 112"/>
                  <a:gd name="T10" fmla="*/ 3 w 227"/>
                  <a:gd name="T11" fmla="*/ 0 h 112"/>
                </a:gdLst>
                <a:ahLst/>
                <a:cxnLst>
                  <a:cxn ang="0">
                    <a:pos x="T0" y="T1"/>
                  </a:cxn>
                  <a:cxn ang="0">
                    <a:pos x="T2" y="T3"/>
                  </a:cxn>
                  <a:cxn ang="0">
                    <a:pos x="T4" y="T5"/>
                  </a:cxn>
                  <a:cxn ang="0">
                    <a:pos x="T6" y="T7"/>
                  </a:cxn>
                  <a:cxn ang="0">
                    <a:pos x="T8" y="T9"/>
                  </a:cxn>
                  <a:cxn ang="0">
                    <a:pos x="T10" y="T11"/>
                  </a:cxn>
                </a:cxnLst>
                <a:rect l="0" t="0" r="r" b="b"/>
                <a:pathLst>
                  <a:path w="227" h="112">
                    <a:moveTo>
                      <a:pt x="3" y="0"/>
                    </a:moveTo>
                    <a:lnTo>
                      <a:pt x="0" y="112"/>
                    </a:lnTo>
                    <a:lnTo>
                      <a:pt x="227" y="109"/>
                    </a:lnTo>
                    <a:lnTo>
                      <a:pt x="221" y="30"/>
                    </a:lnTo>
                    <a:lnTo>
                      <a:pt x="3" y="0"/>
                    </a:lnTo>
                    <a:lnTo>
                      <a:pt x="3" y="0"/>
                    </a:lnTo>
                    <a:close/>
                  </a:path>
                </a:pathLst>
              </a:custGeom>
              <a:solidFill>
                <a:srgbClr val="5405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 name="Freeform 284"/>
              <p:cNvSpPr/>
              <p:nvPr/>
            </p:nvSpPr>
            <p:spPr bwMode="auto">
              <a:xfrm>
                <a:off x="2752" y="1020"/>
                <a:ext cx="242" cy="493"/>
              </a:xfrm>
              <a:custGeom>
                <a:avLst/>
                <a:gdLst>
                  <a:gd name="T0" fmla="*/ 2 w 242"/>
                  <a:gd name="T1" fmla="*/ 13 h 493"/>
                  <a:gd name="T2" fmla="*/ 0 w 242"/>
                  <a:gd name="T3" fmla="*/ 493 h 493"/>
                  <a:gd name="T4" fmla="*/ 242 w 242"/>
                  <a:gd name="T5" fmla="*/ 460 h 493"/>
                  <a:gd name="T6" fmla="*/ 236 w 242"/>
                  <a:gd name="T7" fmla="*/ 0 h 493"/>
                  <a:gd name="T8" fmla="*/ 2 w 242"/>
                  <a:gd name="T9" fmla="*/ 13 h 493"/>
                  <a:gd name="T10" fmla="*/ 2 w 242"/>
                  <a:gd name="T11" fmla="*/ 13 h 493"/>
                </a:gdLst>
                <a:ahLst/>
                <a:cxnLst>
                  <a:cxn ang="0">
                    <a:pos x="T0" y="T1"/>
                  </a:cxn>
                  <a:cxn ang="0">
                    <a:pos x="T2" y="T3"/>
                  </a:cxn>
                  <a:cxn ang="0">
                    <a:pos x="T4" y="T5"/>
                  </a:cxn>
                  <a:cxn ang="0">
                    <a:pos x="T6" y="T7"/>
                  </a:cxn>
                  <a:cxn ang="0">
                    <a:pos x="T8" y="T9"/>
                  </a:cxn>
                  <a:cxn ang="0">
                    <a:pos x="T10" y="T11"/>
                  </a:cxn>
                </a:cxnLst>
                <a:rect l="0" t="0" r="r" b="b"/>
                <a:pathLst>
                  <a:path w="242" h="493">
                    <a:moveTo>
                      <a:pt x="2" y="13"/>
                    </a:moveTo>
                    <a:lnTo>
                      <a:pt x="0" y="493"/>
                    </a:lnTo>
                    <a:lnTo>
                      <a:pt x="242" y="460"/>
                    </a:lnTo>
                    <a:lnTo>
                      <a:pt x="236" y="0"/>
                    </a:lnTo>
                    <a:lnTo>
                      <a:pt x="2" y="13"/>
                    </a:lnTo>
                    <a:lnTo>
                      <a:pt x="2" y="13"/>
                    </a:lnTo>
                    <a:close/>
                  </a:path>
                </a:pathLst>
              </a:custGeom>
              <a:solidFill>
                <a:srgbClr val="5405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 name="Freeform 285"/>
              <p:cNvSpPr/>
              <p:nvPr/>
            </p:nvSpPr>
            <p:spPr bwMode="auto">
              <a:xfrm>
                <a:off x="2749" y="1640"/>
                <a:ext cx="252" cy="211"/>
              </a:xfrm>
              <a:custGeom>
                <a:avLst/>
                <a:gdLst>
                  <a:gd name="T0" fmla="*/ 1 w 252"/>
                  <a:gd name="T1" fmla="*/ 32 h 211"/>
                  <a:gd name="T2" fmla="*/ 0 w 252"/>
                  <a:gd name="T3" fmla="*/ 208 h 211"/>
                  <a:gd name="T4" fmla="*/ 252 w 252"/>
                  <a:gd name="T5" fmla="*/ 211 h 211"/>
                  <a:gd name="T6" fmla="*/ 248 w 252"/>
                  <a:gd name="T7" fmla="*/ 0 h 211"/>
                  <a:gd name="T8" fmla="*/ 1 w 252"/>
                  <a:gd name="T9" fmla="*/ 32 h 211"/>
                  <a:gd name="T10" fmla="*/ 1 w 252"/>
                  <a:gd name="T11" fmla="*/ 32 h 211"/>
                </a:gdLst>
                <a:ahLst/>
                <a:cxnLst>
                  <a:cxn ang="0">
                    <a:pos x="T0" y="T1"/>
                  </a:cxn>
                  <a:cxn ang="0">
                    <a:pos x="T2" y="T3"/>
                  </a:cxn>
                  <a:cxn ang="0">
                    <a:pos x="T4" y="T5"/>
                  </a:cxn>
                  <a:cxn ang="0">
                    <a:pos x="T6" y="T7"/>
                  </a:cxn>
                  <a:cxn ang="0">
                    <a:pos x="T8" y="T9"/>
                  </a:cxn>
                  <a:cxn ang="0">
                    <a:pos x="T10" y="T11"/>
                  </a:cxn>
                </a:cxnLst>
                <a:rect l="0" t="0" r="r" b="b"/>
                <a:pathLst>
                  <a:path w="252" h="211">
                    <a:moveTo>
                      <a:pt x="1" y="32"/>
                    </a:moveTo>
                    <a:lnTo>
                      <a:pt x="0" y="208"/>
                    </a:lnTo>
                    <a:lnTo>
                      <a:pt x="252" y="211"/>
                    </a:lnTo>
                    <a:lnTo>
                      <a:pt x="248" y="0"/>
                    </a:lnTo>
                    <a:lnTo>
                      <a:pt x="1" y="32"/>
                    </a:lnTo>
                    <a:lnTo>
                      <a:pt x="1" y="32"/>
                    </a:lnTo>
                    <a:close/>
                  </a:path>
                </a:pathLst>
              </a:custGeom>
              <a:solidFill>
                <a:srgbClr val="5405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 name="Oval 286"/>
              <p:cNvSpPr>
                <a:spLocks noChangeArrowheads="1"/>
              </p:cNvSpPr>
              <p:nvPr/>
            </p:nvSpPr>
            <p:spPr bwMode="auto">
              <a:xfrm>
                <a:off x="2678" y="350"/>
                <a:ext cx="386" cy="125"/>
              </a:xfrm>
              <a:prstGeom prst="ellipse">
                <a:avLst/>
              </a:prstGeom>
              <a:solidFill>
                <a:srgbClr val="6606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Oval 287"/>
              <p:cNvSpPr>
                <a:spLocks noChangeArrowheads="1"/>
              </p:cNvSpPr>
              <p:nvPr/>
            </p:nvSpPr>
            <p:spPr bwMode="auto">
              <a:xfrm>
                <a:off x="2678" y="312"/>
                <a:ext cx="386" cy="125"/>
              </a:xfrm>
              <a:prstGeom prst="ellipse">
                <a:avLst/>
              </a:prstGeom>
              <a:solidFill>
                <a:srgbClr val="8207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 name="Freeform 288"/>
              <p:cNvSpPr/>
              <p:nvPr/>
            </p:nvSpPr>
            <p:spPr bwMode="auto">
              <a:xfrm>
                <a:off x="2695" y="141"/>
                <a:ext cx="344" cy="288"/>
              </a:xfrm>
              <a:custGeom>
                <a:avLst/>
                <a:gdLst>
                  <a:gd name="T0" fmla="*/ 98 w 639"/>
                  <a:gd name="T1" fmla="*/ 347 h 535"/>
                  <a:gd name="T2" fmla="*/ 550 w 639"/>
                  <a:gd name="T3" fmla="*/ 335 h 535"/>
                  <a:gd name="T4" fmla="*/ 313 w 639"/>
                  <a:gd name="T5" fmla="*/ 1 h 535"/>
                  <a:gd name="T6" fmla="*/ 98 w 639"/>
                  <a:gd name="T7" fmla="*/ 347 h 535"/>
                </a:gdLst>
                <a:ahLst/>
                <a:cxnLst>
                  <a:cxn ang="0">
                    <a:pos x="T0" y="T1"/>
                  </a:cxn>
                  <a:cxn ang="0">
                    <a:pos x="T2" y="T3"/>
                  </a:cxn>
                  <a:cxn ang="0">
                    <a:pos x="T4" y="T5"/>
                  </a:cxn>
                  <a:cxn ang="0">
                    <a:pos x="T6" y="T7"/>
                  </a:cxn>
                </a:cxnLst>
                <a:rect l="0" t="0" r="r" b="b"/>
                <a:pathLst>
                  <a:path w="639" h="535">
                    <a:moveTo>
                      <a:pt x="98" y="347"/>
                    </a:moveTo>
                    <a:cubicBezTo>
                      <a:pt x="171" y="488"/>
                      <a:pt x="447" y="535"/>
                      <a:pt x="550" y="335"/>
                    </a:cubicBezTo>
                    <a:cubicBezTo>
                      <a:pt x="639" y="164"/>
                      <a:pt x="496" y="0"/>
                      <a:pt x="313" y="1"/>
                    </a:cubicBezTo>
                    <a:cubicBezTo>
                      <a:pt x="158" y="2"/>
                      <a:pt x="0" y="160"/>
                      <a:pt x="98" y="347"/>
                    </a:cubicBezTo>
                    <a:close/>
                  </a:path>
                </a:pathLst>
              </a:custGeom>
              <a:solidFill>
                <a:srgbClr val="6606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0" name="Freeform 289"/>
              <p:cNvSpPr/>
              <p:nvPr/>
            </p:nvSpPr>
            <p:spPr bwMode="auto">
              <a:xfrm>
                <a:off x="2695" y="120"/>
                <a:ext cx="344" cy="288"/>
              </a:xfrm>
              <a:custGeom>
                <a:avLst/>
                <a:gdLst>
                  <a:gd name="T0" fmla="*/ 98 w 639"/>
                  <a:gd name="T1" fmla="*/ 348 h 536"/>
                  <a:gd name="T2" fmla="*/ 550 w 639"/>
                  <a:gd name="T3" fmla="*/ 336 h 536"/>
                  <a:gd name="T4" fmla="*/ 313 w 639"/>
                  <a:gd name="T5" fmla="*/ 1 h 536"/>
                  <a:gd name="T6" fmla="*/ 98 w 639"/>
                  <a:gd name="T7" fmla="*/ 348 h 536"/>
                </a:gdLst>
                <a:ahLst/>
                <a:cxnLst>
                  <a:cxn ang="0">
                    <a:pos x="T0" y="T1"/>
                  </a:cxn>
                  <a:cxn ang="0">
                    <a:pos x="T2" y="T3"/>
                  </a:cxn>
                  <a:cxn ang="0">
                    <a:pos x="T4" y="T5"/>
                  </a:cxn>
                  <a:cxn ang="0">
                    <a:pos x="T6" y="T7"/>
                  </a:cxn>
                </a:cxnLst>
                <a:rect l="0" t="0" r="r" b="b"/>
                <a:pathLst>
                  <a:path w="639" h="536">
                    <a:moveTo>
                      <a:pt x="98" y="348"/>
                    </a:moveTo>
                    <a:cubicBezTo>
                      <a:pt x="171" y="489"/>
                      <a:pt x="447" y="536"/>
                      <a:pt x="550" y="336"/>
                    </a:cubicBezTo>
                    <a:cubicBezTo>
                      <a:pt x="639" y="164"/>
                      <a:pt x="496" y="0"/>
                      <a:pt x="313" y="1"/>
                    </a:cubicBezTo>
                    <a:cubicBezTo>
                      <a:pt x="158" y="2"/>
                      <a:pt x="0" y="160"/>
                      <a:pt x="98" y="348"/>
                    </a:cubicBezTo>
                    <a:close/>
                  </a:path>
                </a:pathLst>
              </a:custGeom>
              <a:solidFill>
                <a:srgbClr val="8207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1" name="Freeform 290"/>
              <p:cNvSpPr/>
              <p:nvPr/>
            </p:nvSpPr>
            <p:spPr bwMode="auto">
              <a:xfrm>
                <a:off x="2762" y="252"/>
                <a:ext cx="216" cy="132"/>
              </a:xfrm>
              <a:custGeom>
                <a:avLst/>
                <a:gdLst>
                  <a:gd name="T0" fmla="*/ 400 w 401"/>
                  <a:gd name="T1" fmla="*/ 7 h 245"/>
                  <a:gd name="T2" fmla="*/ 303 w 401"/>
                  <a:gd name="T3" fmla="*/ 33 h 245"/>
                  <a:gd name="T4" fmla="*/ 144 w 401"/>
                  <a:gd name="T5" fmla="*/ 118 h 245"/>
                  <a:gd name="T6" fmla="*/ 31 w 401"/>
                  <a:gd name="T7" fmla="*/ 12 h 245"/>
                  <a:gd name="T8" fmla="*/ 1 w 401"/>
                  <a:gd name="T9" fmla="*/ 0 h 245"/>
                  <a:gd name="T10" fmla="*/ 44 w 401"/>
                  <a:gd name="T11" fmla="*/ 178 h 245"/>
                  <a:gd name="T12" fmla="*/ 347 w 401"/>
                  <a:gd name="T13" fmla="*/ 182 h 245"/>
                  <a:gd name="T14" fmla="*/ 400 w 401"/>
                  <a:gd name="T15" fmla="*/ 7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245">
                    <a:moveTo>
                      <a:pt x="400" y="7"/>
                    </a:moveTo>
                    <a:cubicBezTo>
                      <a:pt x="369" y="19"/>
                      <a:pt x="336" y="27"/>
                      <a:pt x="303" y="33"/>
                    </a:cubicBezTo>
                    <a:cubicBezTo>
                      <a:pt x="267" y="86"/>
                      <a:pt x="215" y="122"/>
                      <a:pt x="144" y="118"/>
                    </a:cubicBezTo>
                    <a:cubicBezTo>
                      <a:pt x="85" y="115"/>
                      <a:pt x="49" y="67"/>
                      <a:pt x="31" y="12"/>
                    </a:cubicBezTo>
                    <a:cubicBezTo>
                      <a:pt x="21" y="8"/>
                      <a:pt x="11" y="4"/>
                      <a:pt x="1" y="0"/>
                    </a:cubicBezTo>
                    <a:cubicBezTo>
                      <a:pt x="0" y="62"/>
                      <a:pt x="12" y="124"/>
                      <a:pt x="44" y="178"/>
                    </a:cubicBezTo>
                    <a:cubicBezTo>
                      <a:pt x="127" y="234"/>
                      <a:pt x="254" y="245"/>
                      <a:pt x="347" y="182"/>
                    </a:cubicBezTo>
                    <a:cubicBezTo>
                      <a:pt x="382" y="132"/>
                      <a:pt x="401" y="69"/>
                      <a:pt x="400" y="7"/>
                    </a:cubicBezTo>
                    <a:close/>
                  </a:path>
                </a:pathLst>
              </a:custGeom>
              <a:solidFill>
                <a:srgbClr val="8207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2" name="Freeform 291"/>
              <p:cNvSpPr/>
              <p:nvPr/>
            </p:nvSpPr>
            <p:spPr bwMode="auto">
              <a:xfrm>
                <a:off x="2779" y="258"/>
                <a:ext cx="146" cy="59"/>
              </a:xfrm>
              <a:custGeom>
                <a:avLst/>
                <a:gdLst>
                  <a:gd name="T0" fmla="*/ 113 w 272"/>
                  <a:gd name="T1" fmla="*/ 106 h 110"/>
                  <a:gd name="T2" fmla="*/ 272 w 272"/>
                  <a:gd name="T3" fmla="*/ 21 h 110"/>
                  <a:gd name="T4" fmla="*/ 0 w 272"/>
                  <a:gd name="T5" fmla="*/ 0 h 110"/>
                  <a:gd name="T6" fmla="*/ 113 w 272"/>
                  <a:gd name="T7" fmla="*/ 106 h 110"/>
                </a:gdLst>
                <a:ahLst/>
                <a:cxnLst>
                  <a:cxn ang="0">
                    <a:pos x="T0" y="T1"/>
                  </a:cxn>
                  <a:cxn ang="0">
                    <a:pos x="T2" y="T3"/>
                  </a:cxn>
                  <a:cxn ang="0">
                    <a:pos x="T4" y="T5"/>
                  </a:cxn>
                  <a:cxn ang="0">
                    <a:pos x="T6" y="T7"/>
                  </a:cxn>
                </a:cxnLst>
                <a:rect l="0" t="0" r="r" b="b"/>
                <a:pathLst>
                  <a:path w="272" h="110">
                    <a:moveTo>
                      <a:pt x="113" y="106"/>
                    </a:moveTo>
                    <a:cubicBezTo>
                      <a:pt x="184" y="110"/>
                      <a:pt x="236" y="74"/>
                      <a:pt x="272" y="21"/>
                    </a:cubicBezTo>
                    <a:cubicBezTo>
                      <a:pt x="181" y="37"/>
                      <a:pt x="86" y="30"/>
                      <a:pt x="0" y="0"/>
                    </a:cubicBezTo>
                    <a:cubicBezTo>
                      <a:pt x="18" y="55"/>
                      <a:pt x="54" y="103"/>
                      <a:pt x="113" y="106"/>
                    </a:cubicBezTo>
                    <a:close/>
                  </a:path>
                </a:pathLst>
              </a:custGeom>
              <a:solidFill>
                <a:srgbClr val="AD28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3" name="Freeform 292"/>
              <p:cNvSpPr/>
              <p:nvPr/>
            </p:nvSpPr>
            <p:spPr bwMode="auto">
              <a:xfrm>
                <a:off x="2732" y="120"/>
                <a:ext cx="274" cy="167"/>
              </a:xfrm>
              <a:custGeom>
                <a:avLst/>
                <a:gdLst>
                  <a:gd name="T0" fmla="*/ 245 w 509"/>
                  <a:gd name="T1" fmla="*/ 1 h 310"/>
                  <a:gd name="T2" fmla="*/ 0 w 509"/>
                  <a:gd name="T3" fmla="*/ 217 h 310"/>
                  <a:gd name="T4" fmla="*/ 509 w 509"/>
                  <a:gd name="T5" fmla="*/ 228 h 310"/>
                  <a:gd name="T6" fmla="*/ 245 w 509"/>
                  <a:gd name="T7" fmla="*/ 1 h 310"/>
                </a:gdLst>
                <a:ahLst/>
                <a:cxnLst>
                  <a:cxn ang="0">
                    <a:pos x="T0" y="T1"/>
                  </a:cxn>
                  <a:cxn ang="0">
                    <a:pos x="T2" y="T3"/>
                  </a:cxn>
                  <a:cxn ang="0">
                    <a:pos x="T4" y="T5"/>
                  </a:cxn>
                  <a:cxn ang="0">
                    <a:pos x="T6" y="T7"/>
                  </a:cxn>
                </a:cxnLst>
                <a:rect l="0" t="0" r="r" b="b"/>
                <a:pathLst>
                  <a:path w="509" h="310">
                    <a:moveTo>
                      <a:pt x="245" y="1"/>
                    </a:moveTo>
                    <a:cubicBezTo>
                      <a:pt x="128" y="2"/>
                      <a:pt x="9" y="92"/>
                      <a:pt x="0" y="217"/>
                    </a:cubicBezTo>
                    <a:cubicBezTo>
                      <a:pt x="150" y="305"/>
                      <a:pt x="354" y="310"/>
                      <a:pt x="509" y="228"/>
                    </a:cubicBezTo>
                    <a:cubicBezTo>
                      <a:pt x="508" y="101"/>
                      <a:pt x="389" y="0"/>
                      <a:pt x="245" y="1"/>
                    </a:cubicBezTo>
                    <a:close/>
                  </a:path>
                </a:pathLst>
              </a:custGeom>
              <a:solidFill>
                <a:srgbClr val="5405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4" name="Freeform 293"/>
              <p:cNvSpPr/>
              <p:nvPr/>
            </p:nvSpPr>
            <p:spPr bwMode="auto">
              <a:xfrm>
                <a:off x="2706" y="52"/>
                <a:ext cx="320" cy="199"/>
              </a:xfrm>
              <a:custGeom>
                <a:avLst/>
                <a:gdLst>
                  <a:gd name="T0" fmla="*/ 337 w 594"/>
                  <a:gd name="T1" fmla="*/ 12 h 369"/>
                  <a:gd name="T2" fmla="*/ 236 w 594"/>
                  <a:gd name="T3" fmla="*/ 31 h 369"/>
                  <a:gd name="T4" fmla="*/ 9 w 594"/>
                  <a:gd name="T5" fmla="*/ 234 h 369"/>
                  <a:gd name="T6" fmla="*/ 303 w 594"/>
                  <a:gd name="T7" fmla="*/ 369 h 369"/>
                  <a:gd name="T8" fmla="*/ 594 w 594"/>
                  <a:gd name="T9" fmla="*/ 237 h 369"/>
                  <a:gd name="T10" fmla="*/ 337 w 594"/>
                  <a:gd name="T11" fmla="*/ 12 h 369"/>
                </a:gdLst>
                <a:ahLst/>
                <a:cxnLst>
                  <a:cxn ang="0">
                    <a:pos x="T0" y="T1"/>
                  </a:cxn>
                  <a:cxn ang="0">
                    <a:pos x="T2" y="T3"/>
                  </a:cxn>
                  <a:cxn ang="0">
                    <a:pos x="T4" y="T5"/>
                  </a:cxn>
                  <a:cxn ang="0">
                    <a:pos x="T6" y="T7"/>
                  </a:cxn>
                  <a:cxn ang="0">
                    <a:pos x="T8" y="T9"/>
                  </a:cxn>
                  <a:cxn ang="0">
                    <a:pos x="T10" y="T11"/>
                  </a:cxn>
                </a:cxnLst>
                <a:rect l="0" t="0" r="r" b="b"/>
                <a:pathLst>
                  <a:path w="594" h="369">
                    <a:moveTo>
                      <a:pt x="337" y="12"/>
                    </a:moveTo>
                    <a:cubicBezTo>
                      <a:pt x="285" y="0"/>
                      <a:pt x="270" y="11"/>
                      <a:pt x="236" y="31"/>
                    </a:cubicBezTo>
                    <a:cubicBezTo>
                      <a:pt x="202" y="50"/>
                      <a:pt x="14" y="188"/>
                      <a:pt x="9" y="234"/>
                    </a:cubicBezTo>
                    <a:cubicBezTo>
                      <a:pt x="0" y="336"/>
                      <a:pt x="157" y="369"/>
                      <a:pt x="303" y="369"/>
                    </a:cubicBezTo>
                    <a:cubicBezTo>
                      <a:pt x="493" y="369"/>
                      <a:pt x="594" y="312"/>
                      <a:pt x="594" y="237"/>
                    </a:cubicBezTo>
                    <a:cubicBezTo>
                      <a:pt x="594" y="165"/>
                      <a:pt x="389" y="23"/>
                      <a:pt x="337" y="12"/>
                    </a:cubicBezTo>
                    <a:close/>
                  </a:path>
                </a:pathLst>
              </a:custGeom>
              <a:solidFill>
                <a:srgbClr val="FFF7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5" name="Freeform 294"/>
              <p:cNvSpPr/>
              <p:nvPr/>
            </p:nvSpPr>
            <p:spPr bwMode="auto">
              <a:xfrm>
                <a:off x="2732" y="52"/>
                <a:ext cx="287" cy="155"/>
              </a:xfrm>
              <a:custGeom>
                <a:avLst/>
                <a:gdLst>
                  <a:gd name="T0" fmla="*/ 47 w 532"/>
                  <a:gd name="T1" fmla="*/ 213 h 289"/>
                  <a:gd name="T2" fmla="*/ 455 w 532"/>
                  <a:gd name="T3" fmla="*/ 245 h 289"/>
                  <a:gd name="T4" fmla="*/ 532 w 532"/>
                  <a:gd name="T5" fmla="*/ 192 h 289"/>
                  <a:gd name="T6" fmla="*/ 288 w 532"/>
                  <a:gd name="T7" fmla="*/ 12 h 289"/>
                  <a:gd name="T8" fmla="*/ 159 w 532"/>
                  <a:gd name="T9" fmla="*/ 65 h 289"/>
                  <a:gd name="T10" fmla="*/ 0 w 532"/>
                  <a:gd name="T11" fmla="*/ 153 h 289"/>
                  <a:gd name="T12" fmla="*/ 47 w 532"/>
                  <a:gd name="T13" fmla="*/ 213 h 289"/>
                </a:gdLst>
                <a:ahLst/>
                <a:cxnLst>
                  <a:cxn ang="0">
                    <a:pos x="T0" y="T1"/>
                  </a:cxn>
                  <a:cxn ang="0">
                    <a:pos x="T2" y="T3"/>
                  </a:cxn>
                  <a:cxn ang="0">
                    <a:pos x="T4" y="T5"/>
                  </a:cxn>
                  <a:cxn ang="0">
                    <a:pos x="T6" y="T7"/>
                  </a:cxn>
                  <a:cxn ang="0">
                    <a:pos x="T8" y="T9"/>
                  </a:cxn>
                  <a:cxn ang="0">
                    <a:pos x="T10" y="T11"/>
                  </a:cxn>
                  <a:cxn ang="0">
                    <a:pos x="T12" y="T13"/>
                  </a:cxn>
                </a:cxnLst>
                <a:rect l="0" t="0" r="r" b="b"/>
                <a:pathLst>
                  <a:path w="532" h="289">
                    <a:moveTo>
                      <a:pt x="47" y="213"/>
                    </a:moveTo>
                    <a:cubicBezTo>
                      <a:pt x="175" y="269"/>
                      <a:pt x="319" y="289"/>
                      <a:pt x="455" y="245"/>
                    </a:cubicBezTo>
                    <a:cubicBezTo>
                      <a:pt x="488" y="235"/>
                      <a:pt x="513" y="216"/>
                      <a:pt x="532" y="192"/>
                    </a:cubicBezTo>
                    <a:cubicBezTo>
                      <a:pt x="487" y="89"/>
                      <a:pt x="332" y="21"/>
                      <a:pt x="288" y="12"/>
                    </a:cubicBezTo>
                    <a:cubicBezTo>
                      <a:pt x="236" y="0"/>
                      <a:pt x="197" y="54"/>
                      <a:pt x="159" y="65"/>
                    </a:cubicBezTo>
                    <a:cubicBezTo>
                      <a:pt x="89" y="85"/>
                      <a:pt x="39" y="101"/>
                      <a:pt x="0" y="153"/>
                    </a:cubicBezTo>
                    <a:cubicBezTo>
                      <a:pt x="5" y="180"/>
                      <a:pt x="26" y="203"/>
                      <a:pt x="47" y="213"/>
                    </a:cubicBezTo>
                    <a:close/>
                  </a:path>
                </a:pathLst>
              </a:custGeom>
              <a:solidFill>
                <a:srgbClr val="FFF7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 name="Freeform 295"/>
              <p:cNvSpPr/>
              <p:nvPr/>
            </p:nvSpPr>
            <p:spPr bwMode="auto">
              <a:xfrm>
                <a:off x="2691" y="287"/>
                <a:ext cx="378" cy="167"/>
              </a:xfrm>
              <a:custGeom>
                <a:avLst/>
                <a:gdLst>
                  <a:gd name="T0" fmla="*/ 74 w 702"/>
                  <a:gd name="T1" fmla="*/ 222 h 309"/>
                  <a:gd name="T2" fmla="*/ 450 w 702"/>
                  <a:gd name="T3" fmla="*/ 234 h 309"/>
                  <a:gd name="T4" fmla="*/ 690 w 702"/>
                  <a:gd name="T5" fmla="*/ 164 h 309"/>
                  <a:gd name="T6" fmla="*/ 358 w 702"/>
                  <a:gd name="T7" fmla="*/ 202 h 309"/>
                  <a:gd name="T8" fmla="*/ 100 w 702"/>
                  <a:gd name="T9" fmla="*/ 72 h 309"/>
                  <a:gd name="T10" fmla="*/ 2 w 702"/>
                  <a:gd name="T11" fmla="*/ 120 h 309"/>
                  <a:gd name="T12" fmla="*/ 74 w 702"/>
                  <a:gd name="T13" fmla="*/ 222 h 309"/>
                </a:gdLst>
                <a:ahLst/>
                <a:cxnLst>
                  <a:cxn ang="0">
                    <a:pos x="T0" y="T1"/>
                  </a:cxn>
                  <a:cxn ang="0">
                    <a:pos x="T2" y="T3"/>
                  </a:cxn>
                  <a:cxn ang="0">
                    <a:pos x="T4" y="T5"/>
                  </a:cxn>
                  <a:cxn ang="0">
                    <a:pos x="T6" y="T7"/>
                  </a:cxn>
                  <a:cxn ang="0">
                    <a:pos x="T8" y="T9"/>
                  </a:cxn>
                  <a:cxn ang="0">
                    <a:pos x="T10" y="T11"/>
                  </a:cxn>
                  <a:cxn ang="0">
                    <a:pos x="T12" y="T13"/>
                  </a:cxn>
                </a:cxnLst>
                <a:rect l="0" t="0" r="r" b="b"/>
                <a:pathLst>
                  <a:path w="702" h="309">
                    <a:moveTo>
                      <a:pt x="74" y="222"/>
                    </a:moveTo>
                    <a:cubicBezTo>
                      <a:pt x="200" y="283"/>
                      <a:pt x="312" y="309"/>
                      <a:pt x="450" y="234"/>
                    </a:cubicBezTo>
                    <a:cubicBezTo>
                      <a:pt x="546" y="182"/>
                      <a:pt x="702" y="204"/>
                      <a:pt x="690" y="164"/>
                    </a:cubicBezTo>
                    <a:cubicBezTo>
                      <a:pt x="645" y="61"/>
                      <a:pt x="516" y="226"/>
                      <a:pt x="358" y="202"/>
                    </a:cubicBezTo>
                    <a:cubicBezTo>
                      <a:pt x="306" y="194"/>
                      <a:pt x="112" y="152"/>
                      <a:pt x="100" y="72"/>
                    </a:cubicBezTo>
                    <a:cubicBezTo>
                      <a:pt x="89" y="0"/>
                      <a:pt x="42" y="68"/>
                      <a:pt x="2" y="120"/>
                    </a:cubicBezTo>
                    <a:cubicBezTo>
                      <a:pt x="8" y="146"/>
                      <a:pt x="0" y="186"/>
                      <a:pt x="74" y="222"/>
                    </a:cubicBezTo>
                    <a:close/>
                  </a:path>
                </a:pathLst>
              </a:custGeom>
              <a:solidFill>
                <a:srgbClr val="FFF7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 name="Freeform 296"/>
              <p:cNvSpPr/>
              <p:nvPr/>
            </p:nvSpPr>
            <p:spPr bwMode="auto">
              <a:xfrm>
                <a:off x="2706" y="134"/>
                <a:ext cx="320" cy="117"/>
              </a:xfrm>
              <a:custGeom>
                <a:avLst/>
                <a:gdLst>
                  <a:gd name="T0" fmla="*/ 504 w 594"/>
                  <a:gd name="T1" fmla="*/ 92 h 216"/>
                  <a:gd name="T2" fmla="*/ 96 w 594"/>
                  <a:gd name="T3" fmla="*/ 60 h 216"/>
                  <a:gd name="T4" fmla="*/ 49 w 594"/>
                  <a:gd name="T5" fmla="*/ 0 h 216"/>
                  <a:gd name="T6" fmla="*/ 9 w 594"/>
                  <a:gd name="T7" fmla="*/ 81 h 216"/>
                  <a:gd name="T8" fmla="*/ 303 w 594"/>
                  <a:gd name="T9" fmla="*/ 216 h 216"/>
                  <a:gd name="T10" fmla="*/ 594 w 594"/>
                  <a:gd name="T11" fmla="*/ 84 h 216"/>
                  <a:gd name="T12" fmla="*/ 581 w 594"/>
                  <a:gd name="T13" fmla="*/ 39 h 216"/>
                  <a:gd name="T14" fmla="*/ 504 w 594"/>
                  <a:gd name="T15" fmla="*/ 92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4" h="216">
                    <a:moveTo>
                      <a:pt x="504" y="92"/>
                    </a:moveTo>
                    <a:cubicBezTo>
                      <a:pt x="368" y="136"/>
                      <a:pt x="224" y="116"/>
                      <a:pt x="96" y="60"/>
                    </a:cubicBezTo>
                    <a:cubicBezTo>
                      <a:pt x="75" y="50"/>
                      <a:pt x="54" y="27"/>
                      <a:pt x="49" y="0"/>
                    </a:cubicBezTo>
                    <a:cubicBezTo>
                      <a:pt x="26" y="38"/>
                      <a:pt x="10" y="68"/>
                      <a:pt x="9" y="81"/>
                    </a:cubicBezTo>
                    <a:cubicBezTo>
                      <a:pt x="0" y="183"/>
                      <a:pt x="157" y="216"/>
                      <a:pt x="303" y="216"/>
                    </a:cubicBezTo>
                    <a:cubicBezTo>
                      <a:pt x="493" y="216"/>
                      <a:pt x="594" y="159"/>
                      <a:pt x="594" y="84"/>
                    </a:cubicBezTo>
                    <a:cubicBezTo>
                      <a:pt x="594" y="73"/>
                      <a:pt x="590" y="57"/>
                      <a:pt x="581" y="39"/>
                    </a:cubicBezTo>
                    <a:cubicBezTo>
                      <a:pt x="562" y="63"/>
                      <a:pt x="537" y="82"/>
                      <a:pt x="504" y="92"/>
                    </a:cubicBezTo>
                    <a:close/>
                  </a:path>
                </a:pathLst>
              </a:custGeom>
              <a:solidFill>
                <a:srgbClr val="E3D8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 name="Freeform 297"/>
              <p:cNvSpPr/>
              <p:nvPr/>
            </p:nvSpPr>
            <p:spPr bwMode="auto">
              <a:xfrm>
                <a:off x="1954" y="835"/>
                <a:ext cx="1959" cy="803"/>
              </a:xfrm>
              <a:custGeom>
                <a:avLst/>
                <a:gdLst>
                  <a:gd name="T0" fmla="*/ 0 w 1959"/>
                  <a:gd name="T1" fmla="*/ 100 h 803"/>
                  <a:gd name="T2" fmla="*/ 72 w 1959"/>
                  <a:gd name="T3" fmla="*/ 130 h 803"/>
                  <a:gd name="T4" fmla="*/ 24 w 1959"/>
                  <a:gd name="T5" fmla="*/ 400 h 803"/>
                  <a:gd name="T6" fmla="*/ 87 w 1959"/>
                  <a:gd name="T7" fmla="*/ 427 h 803"/>
                  <a:gd name="T8" fmla="*/ 34 w 1959"/>
                  <a:gd name="T9" fmla="*/ 546 h 803"/>
                  <a:gd name="T10" fmla="*/ 107 w 1959"/>
                  <a:gd name="T11" fmla="*/ 689 h 803"/>
                  <a:gd name="T12" fmla="*/ 55 w 1959"/>
                  <a:gd name="T13" fmla="*/ 731 h 803"/>
                  <a:gd name="T14" fmla="*/ 100 w 1959"/>
                  <a:gd name="T15" fmla="*/ 803 h 803"/>
                  <a:gd name="T16" fmla="*/ 1843 w 1959"/>
                  <a:gd name="T17" fmla="*/ 581 h 803"/>
                  <a:gd name="T18" fmla="*/ 1912 w 1959"/>
                  <a:gd name="T19" fmla="*/ 519 h 803"/>
                  <a:gd name="T20" fmla="*/ 1857 w 1959"/>
                  <a:gd name="T21" fmla="*/ 481 h 803"/>
                  <a:gd name="T22" fmla="*/ 1910 w 1959"/>
                  <a:gd name="T23" fmla="*/ 401 h 803"/>
                  <a:gd name="T24" fmla="*/ 1858 w 1959"/>
                  <a:gd name="T25" fmla="*/ 354 h 803"/>
                  <a:gd name="T26" fmla="*/ 1934 w 1959"/>
                  <a:gd name="T27" fmla="*/ 317 h 803"/>
                  <a:gd name="T28" fmla="*/ 1907 w 1959"/>
                  <a:gd name="T29" fmla="*/ 76 h 803"/>
                  <a:gd name="T30" fmla="*/ 1959 w 1959"/>
                  <a:gd name="T31" fmla="*/ 37 h 803"/>
                  <a:gd name="T32" fmla="*/ 1867 w 1959"/>
                  <a:gd name="T33" fmla="*/ 0 h 803"/>
                  <a:gd name="T34" fmla="*/ 46 w 1959"/>
                  <a:gd name="T35" fmla="*/ 58 h 803"/>
                  <a:gd name="T36" fmla="*/ 0 w 1959"/>
                  <a:gd name="T37" fmla="*/ 100 h 803"/>
                  <a:gd name="T38" fmla="*/ 0 w 1959"/>
                  <a:gd name="T39" fmla="*/ 100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9" h="803">
                    <a:moveTo>
                      <a:pt x="0" y="100"/>
                    </a:moveTo>
                    <a:lnTo>
                      <a:pt x="72" y="130"/>
                    </a:lnTo>
                    <a:lnTo>
                      <a:pt x="24" y="400"/>
                    </a:lnTo>
                    <a:lnTo>
                      <a:pt x="87" y="427"/>
                    </a:lnTo>
                    <a:lnTo>
                      <a:pt x="34" y="546"/>
                    </a:lnTo>
                    <a:lnTo>
                      <a:pt x="107" y="689"/>
                    </a:lnTo>
                    <a:lnTo>
                      <a:pt x="55" y="731"/>
                    </a:lnTo>
                    <a:lnTo>
                      <a:pt x="100" y="803"/>
                    </a:lnTo>
                    <a:lnTo>
                      <a:pt x="1843" y="581"/>
                    </a:lnTo>
                    <a:lnTo>
                      <a:pt x="1912" y="519"/>
                    </a:lnTo>
                    <a:lnTo>
                      <a:pt x="1857" y="481"/>
                    </a:lnTo>
                    <a:lnTo>
                      <a:pt x="1910" y="401"/>
                    </a:lnTo>
                    <a:lnTo>
                      <a:pt x="1858" y="354"/>
                    </a:lnTo>
                    <a:lnTo>
                      <a:pt x="1934" y="317"/>
                    </a:lnTo>
                    <a:lnTo>
                      <a:pt x="1907" y="76"/>
                    </a:lnTo>
                    <a:lnTo>
                      <a:pt x="1959" y="37"/>
                    </a:lnTo>
                    <a:lnTo>
                      <a:pt x="1867" y="0"/>
                    </a:lnTo>
                    <a:lnTo>
                      <a:pt x="46" y="58"/>
                    </a:lnTo>
                    <a:lnTo>
                      <a:pt x="0" y="100"/>
                    </a:lnTo>
                    <a:lnTo>
                      <a:pt x="0" y="100"/>
                    </a:lnTo>
                    <a:close/>
                  </a:path>
                </a:pathLst>
              </a:custGeom>
              <a:solidFill>
                <a:srgbClr val="4529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 name="Freeform 298"/>
              <p:cNvSpPr/>
              <p:nvPr/>
            </p:nvSpPr>
            <p:spPr bwMode="auto">
              <a:xfrm>
                <a:off x="1837" y="742"/>
                <a:ext cx="2088" cy="985"/>
              </a:xfrm>
              <a:custGeom>
                <a:avLst/>
                <a:gdLst>
                  <a:gd name="T0" fmla="*/ 2088 w 2088"/>
                  <a:gd name="T1" fmla="*/ 0 h 985"/>
                  <a:gd name="T2" fmla="*/ 1045 w 2088"/>
                  <a:gd name="T3" fmla="*/ 36 h 985"/>
                  <a:gd name="T4" fmla="*/ 0 w 2088"/>
                  <a:gd name="T5" fmla="*/ 60 h 985"/>
                  <a:gd name="T6" fmla="*/ 11 w 2088"/>
                  <a:gd name="T7" fmla="*/ 192 h 985"/>
                  <a:gd name="T8" fmla="*/ 104 w 2088"/>
                  <a:gd name="T9" fmla="*/ 202 h 985"/>
                  <a:gd name="T10" fmla="*/ 27 w 2088"/>
                  <a:gd name="T11" fmla="*/ 225 h 985"/>
                  <a:gd name="T12" fmla="*/ 33 w 2088"/>
                  <a:gd name="T13" fmla="*/ 491 h 985"/>
                  <a:gd name="T14" fmla="*/ 141 w 2088"/>
                  <a:gd name="T15" fmla="*/ 501 h 985"/>
                  <a:gd name="T16" fmla="*/ 36 w 2088"/>
                  <a:gd name="T17" fmla="*/ 536 h 985"/>
                  <a:gd name="T18" fmla="*/ 45 w 2088"/>
                  <a:gd name="T19" fmla="*/ 638 h 985"/>
                  <a:gd name="T20" fmla="*/ 174 w 2088"/>
                  <a:gd name="T21" fmla="*/ 656 h 985"/>
                  <a:gd name="T22" fmla="*/ 54 w 2088"/>
                  <a:gd name="T23" fmla="*/ 688 h 985"/>
                  <a:gd name="T24" fmla="*/ 62 w 2088"/>
                  <a:gd name="T25" fmla="*/ 823 h 985"/>
                  <a:gd name="T26" fmla="*/ 161 w 2088"/>
                  <a:gd name="T27" fmla="*/ 826 h 985"/>
                  <a:gd name="T28" fmla="*/ 62 w 2088"/>
                  <a:gd name="T29" fmla="*/ 850 h 985"/>
                  <a:gd name="T30" fmla="*/ 59 w 2088"/>
                  <a:gd name="T31" fmla="*/ 985 h 985"/>
                  <a:gd name="T32" fmla="*/ 2062 w 2088"/>
                  <a:gd name="T33" fmla="*/ 829 h 985"/>
                  <a:gd name="T34" fmla="*/ 2069 w 2088"/>
                  <a:gd name="T35" fmla="*/ 629 h 985"/>
                  <a:gd name="T36" fmla="*/ 1990 w 2088"/>
                  <a:gd name="T37" fmla="*/ 626 h 985"/>
                  <a:gd name="T38" fmla="*/ 2032 w 2088"/>
                  <a:gd name="T39" fmla="*/ 612 h 985"/>
                  <a:gd name="T40" fmla="*/ 2076 w 2088"/>
                  <a:gd name="T41" fmla="*/ 527 h 985"/>
                  <a:gd name="T42" fmla="*/ 1766 w 2088"/>
                  <a:gd name="T43" fmla="*/ 530 h 985"/>
                  <a:gd name="T44" fmla="*/ 2064 w 2088"/>
                  <a:gd name="T45" fmla="*/ 494 h 985"/>
                  <a:gd name="T46" fmla="*/ 2064 w 2088"/>
                  <a:gd name="T47" fmla="*/ 440 h 985"/>
                  <a:gd name="T48" fmla="*/ 1959 w 2088"/>
                  <a:gd name="T49" fmla="*/ 424 h 985"/>
                  <a:gd name="T50" fmla="*/ 2051 w 2088"/>
                  <a:gd name="T51" fmla="*/ 409 h 985"/>
                  <a:gd name="T52" fmla="*/ 2060 w 2088"/>
                  <a:gd name="T53" fmla="*/ 161 h 985"/>
                  <a:gd name="T54" fmla="*/ 1970 w 2088"/>
                  <a:gd name="T55" fmla="*/ 153 h 985"/>
                  <a:gd name="T56" fmla="*/ 2075 w 2088"/>
                  <a:gd name="T57" fmla="*/ 130 h 985"/>
                  <a:gd name="T58" fmla="*/ 2088 w 2088"/>
                  <a:gd name="T59" fmla="*/ 0 h 985"/>
                  <a:gd name="T60" fmla="*/ 2088 w 2088"/>
                  <a:gd name="T6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985">
                    <a:moveTo>
                      <a:pt x="2088" y="0"/>
                    </a:moveTo>
                    <a:lnTo>
                      <a:pt x="1045" y="36"/>
                    </a:lnTo>
                    <a:lnTo>
                      <a:pt x="0" y="60"/>
                    </a:lnTo>
                    <a:lnTo>
                      <a:pt x="11" y="192"/>
                    </a:lnTo>
                    <a:lnTo>
                      <a:pt x="104" y="202"/>
                    </a:lnTo>
                    <a:lnTo>
                      <a:pt x="27" y="225"/>
                    </a:lnTo>
                    <a:lnTo>
                      <a:pt x="33" y="491"/>
                    </a:lnTo>
                    <a:lnTo>
                      <a:pt x="141" y="501"/>
                    </a:lnTo>
                    <a:lnTo>
                      <a:pt x="36" y="536"/>
                    </a:lnTo>
                    <a:lnTo>
                      <a:pt x="45" y="638"/>
                    </a:lnTo>
                    <a:lnTo>
                      <a:pt x="174" y="656"/>
                    </a:lnTo>
                    <a:lnTo>
                      <a:pt x="54" y="688"/>
                    </a:lnTo>
                    <a:lnTo>
                      <a:pt x="62" y="823"/>
                    </a:lnTo>
                    <a:lnTo>
                      <a:pt x="161" y="826"/>
                    </a:lnTo>
                    <a:lnTo>
                      <a:pt x="62" y="850"/>
                    </a:lnTo>
                    <a:lnTo>
                      <a:pt x="59" y="985"/>
                    </a:lnTo>
                    <a:lnTo>
                      <a:pt x="2062" y="829"/>
                    </a:lnTo>
                    <a:lnTo>
                      <a:pt x="2069" y="629"/>
                    </a:lnTo>
                    <a:lnTo>
                      <a:pt x="1990" y="626"/>
                    </a:lnTo>
                    <a:lnTo>
                      <a:pt x="2032" y="612"/>
                    </a:lnTo>
                    <a:lnTo>
                      <a:pt x="2076" y="527"/>
                    </a:lnTo>
                    <a:lnTo>
                      <a:pt x="1766" y="530"/>
                    </a:lnTo>
                    <a:lnTo>
                      <a:pt x="2064" y="494"/>
                    </a:lnTo>
                    <a:lnTo>
                      <a:pt x="2064" y="440"/>
                    </a:lnTo>
                    <a:lnTo>
                      <a:pt x="1959" y="424"/>
                    </a:lnTo>
                    <a:lnTo>
                      <a:pt x="2051" y="409"/>
                    </a:lnTo>
                    <a:lnTo>
                      <a:pt x="2060" y="161"/>
                    </a:lnTo>
                    <a:lnTo>
                      <a:pt x="1970" y="153"/>
                    </a:lnTo>
                    <a:lnTo>
                      <a:pt x="2075" y="130"/>
                    </a:lnTo>
                    <a:lnTo>
                      <a:pt x="2088" y="0"/>
                    </a:lnTo>
                    <a:lnTo>
                      <a:pt x="2088" y="0"/>
                    </a:lnTo>
                    <a:close/>
                  </a:path>
                </a:pathLst>
              </a:custGeom>
              <a:solidFill>
                <a:srgbClr val="5C38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 name="Freeform 299"/>
              <p:cNvSpPr/>
              <p:nvPr/>
            </p:nvSpPr>
            <p:spPr bwMode="auto">
              <a:xfrm>
                <a:off x="1910" y="776"/>
                <a:ext cx="1947" cy="891"/>
              </a:xfrm>
              <a:custGeom>
                <a:avLst/>
                <a:gdLst>
                  <a:gd name="T0" fmla="*/ 0 w 1947"/>
                  <a:gd name="T1" fmla="*/ 51 h 891"/>
                  <a:gd name="T2" fmla="*/ 0 w 1947"/>
                  <a:gd name="T3" fmla="*/ 142 h 891"/>
                  <a:gd name="T4" fmla="*/ 317 w 1947"/>
                  <a:gd name="T5" fmla="*/ 180 h 891"/>
                  <a:gd name="T6" fmla="*/ 31 w 1947"/>
                  <a:gd name="T7" fmla="*/ 216 h 891"/>
                  <a:gd name="T8" fmla="*/ 38 w 1947"/>
                  <a:gd name="T9" fmla="*/ 431 h 891"/>
                  <a:gd name="T10" fmla="*/ 332 w 1947"/>
                  <a:gd name="T11" fmla="*/ 459 h 891"/>
                  <a:gd name="T12" fmla="*/ 37 w 1947"/>
                  <a:gd name="T13" fmla="*/ 519 h 891"/>
                  <a:gd name="T14" fmla="*/ 37 w 1947"/>
                  <a:gd name="T15" fmla="*/ 573 h 891"/>
                  <a:gd name="T16" fmla="*/ 420 w 1947"/>
                  <a:gd name="T17" fmla="*/ 621 h 891"/>
                  <a:gd name="T18" fmla="*/ 45 w 1947"/>
                  <a:gd name="T19" fmla="*/ 670 h 891"/>
                  <a:gd name="T20" fmla="*/ 47 w 1947"/>
                  <a:gd name="T21" fmla="*/ 770 h 891"/>
                  <a:gd name="T22" fmla="*/ 197 w 1947"/>
                  <a:gd name="T23" fmla="*/ 801 h 891"/>
                  <a:gd name="T24" fmla="*/ 47 w 1947"/>
                  <a:gd name="T25" fmla="*/ 826 h 891"/>
                  <a:gd name="T26" fmla="*/ 48 w 1947"/>
                  <a:gd name="T27" fmla="*/ 891 h 891"/>
                  <a:gd name="T28" fmla="*/ 1928 w 1947"/>
                  <a:gd name="T29" fmla="*/ 746 h 891"/>
                  <a:gd name="T30" fmla="*/ 1927 w 1947"/>
                  <a:gd name="T31" fmla="*/ 606 h 891"/>
                  <a:gd name="T32" fmla="*/ 1811 w 1947"/>
                  <a:gd name="T33" fmla="*/ 599 h 891"/>
                  <a:gd name="T34" fmla="*/ 1930 w 1947"/>
                  <a:gd name="T35" fmla="*/ 565 h 891"/>
                  <a:gd name="T36" fmla="*/ 1932 w 1947"/>
                  <a:gd name="T37" fmla="*/ 523 h 891"/>
                  <a:gd name="T38" fmla="*/ 1573 w 1947"/>
                  <a:gd name="T39" fmla="*/ 504 h 891"/>
                  <a:gd name="T40" fmla="*/ 1912 w 1947"/>
                  <a:gd name="T41" fmla="*/ 441 h 891"/>
                  <a:gd name="T42" fmla="*/ 1912 w 1947"/>
                  <a:gd name="T43" fmla="*/ 425 h 891"/>
                  <a:gd name="T44" fmla="*/ 1756 w 1947"/>
                  <a:gd name="T45" fmla="*/ 403 h 891"/>
                  <a:gd name="T46" fmla="*/ 1915 w 1947"/>
                  <a:gd name="T47" fmla="*/ 349 h 891"/>
                  <a:gd name="T48" fmla="*/ 1910 w 1947"/>
                  <a:gd name="T49" fmla="*/ 292 h 891"/>
                  <a:gd name="T50" fmla="*/ 1760 w 1947"/>
                  <a:gd name="T51" fmla="*/ 276 h 891"/>
                  <a:gd name="T52" fmla="*/ 1913 w 1947"/>
                  <a:gd name="T53" fmla="*/ 245 h 891"/>
                  <a:gd name="T54" fmla="*/ 1917 w 1947"/>
                  <a:gd name="T55" fmla="*/ 156 h 891"/>
                  <a:gd name="T56" fmla="*/ 1721 w 1947"/>
                  <a:gd name="T57" fmla="*/ 132 h 891"/>
                  <a:gd name="T58" fmla="*/ 1941 w 1947"/>
                  <a:gd name="T59" fmla="*/ 70 h 891"/>
                  <a:gd name="T60" fmla="*/ 1947 w 1947"/>
                  <a:gd name="T61" fmla="*/ 0 h 891"/>
                  <a:gd name="T62" fmla="*/ 0 w 1947"/>
                  <a:gd name="T63" fmla="*/ 51 h 891"/>
                  <a:gd name="T64" fmla="*/ 0 w 1947"/>
                  <a:gd name="T65" fmla="*/ 5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47" h="891">
                    <a:moveTo>
                      <a:pt x="0" y="51"/>
                    </a:moveTo>
                    <a:lnTo>
                      <a:pt x="0" y="142"/>
                    </a:lnTo>
                    <a:lnTo>
                      <a:pt x="317" y="180"/>
                    </a:lnTo>
                    <a:lnTo>
                      <a:pt x="31" y="216"/>
                    </a:lnTo>
                    <a:lnTo>
                      <a:pt x="38" y="431"/>
                    </a:lnTo>
                    <a:lnTo>
                      <a:pt x="332" y="459"/>
                    </a:lnTo>
                    <a:lnTo>
                      <a:pt x="37" y="519"/>
                    </a:lnTo>
                    <a:lnTo>
                      <a:pt x="37" y="573"/>
                    </a:lnTo>
                    <a:lnTo>
                      <a:pt x="420" y="621"/>
                    </a:lnTo>
                    <a:lnTo>
                      <a:pt x="45" y="670"/>
                    </a:lnTo>
                    <a:lnTo>
                      <a:pt x="47" y="770"/>
                    </a:lnTo>
                    <a:lnTo>
                      <a:pt x="197" y="801"/>
                    </a:lnTo>
                    <a:lnTo>
                      <a:pt x="47" y="826"/>
                    </a:lnTo>
                    <a:lnTo>
                      <a:pt x="48" y="891"/>
                    </a:lnTo>
                    <a:lnTo>
                      <a:pt x="1928" y="746"/>
                    </a:lnTo>
                    <a:lnTo>
                      <a:pt x="1927" y="606"/>
                    </a:lnTo>
                    <a:lnTo>
                      <a:pt x="1811" y="599"/>
                    </a:lnTo>
                    <a:lnTo>
                      <a:pt x="1930" y="565"/>
                    </a:lnTo>
                    <a:lnTo>
                      <a:pt x="1932" y="523"/>
                    </a:lnTo>
                    <a:lnTo>
                      <a:pt x="1573" y="504"/>
                    </a:lnTo>
                    <a:lnTo>
                      <a:pt x="1912" y="441"/>
                    </a:lnTo>
                    <a:lnTo>
                      <a:pt x="1912" y="425"/>
                    </a:lnTo>
                    <a:lnTo>
                      <a:pt x="1756" y="403"/>
                    </a:lnTo>
                    <a:lnTo>
                      <a:pt x="1915" y="349"/>
                    </a:lnTo>
                    <a:lnTo>
                      <a:pt x="1910" y="292"/>
                    </a:lnTo>
                    <a:lnTo>
                      <a:pt x="1760" y="276"/>
                    </a:lnTo>
                    <a:lnTo>
                      <a:pt x="1913" y="245"/>
                    </a:lnTo>
                    <a:lnTo>
                      <a:pt x="1917" y="156"/>
                    </a:lnTo>
                    <a:lnTo>
                      <a:pt x="1721" y="132"/>
                    </a:lnTo>
                    <a:lnTo>
                      <a:pt x="1941" y="70"/>
                    </a:lnTo>
                    <a:lnTo>
                      <a:pt x="1947" y="0"/>
                    </a:lnTo>
                    <a:lnTo>
                      <a:pt x="0" y="51"/>
                    </a:lnTo>
                    <a:lnTo>
                      <a:pt x="0" y="51"/>
                    </a:lnTo>
                    <a:close/>
                  </a:path>
                </a:pathLst>
              </a:custGeom>
              <a:solidFill>
                <a:srgbClr val="6E46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1" name="Freeform 313"/>
              <p:cNvSpPr/>
              <p:nvPr/>
            </p:nvSpPr>
            <p:spPr bwMode="auto">
              <a:xfrm>
                <a:off x="2408" y="1520"/>
                <a:ext cx="1129" cy="214"/>
              </a:xfrm>
              <a:custGeom>
                <a:avLst/>
                <a:gdLst>
                  <a:gd name="T0" fmla="*/ 75 w 2096"/>
                  <a:gd name="T1" fmla="*/ 172 h 398"/>
                  <a:gd name="T2" fmla="*/ 38 w 2096"/>
                  <a:gd name="T3" fmla="*/ 116 h 398"/>
                  <a:gd name="T4" fmla="*/ 206 w 2096"/>
                  <a:gd name="T5" fmla="*/ 55 h 398"/>
                  <a:gd name="T6" fmla="*/ 609 w 2096"/>
                  <a:gd name="T7" fmla="*/ 72 h 398"/>
                  <a:gd name="T8" fmla="*/ 1426 w 2096"/>
                  <a:gd name="T9" fmla="*/ 85 h 398"/>
                  <a:gd name="T10" fmla="*/ 1829 w 2096"/>
                  <a:gd name="T11" fmla="*/ 115 h 398"/>
                  <a:gd name="T12" fmla="*/ 2064 w 2096"/>
                  <a:gd name="T13" fmla="*/ 290 h 398"/>
                  <a:gd name="T14" fmla="*/ 1967 w 2096"/>
                  <a:gd name="T15" fmla="*/ 382 h 398"/>
                  <a:gd name="T16" fmla="*/ 75 w 2096"/>
                  <a:gd name="T17" fmla="*/ 17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6" h="398">
                    <a:moveTo>
                      <a:pt x="75" y="172"/>
                    </a:moveTo>
                    <a:cubicBezTo>
                      <a:pt x="21" y="166"/>
                      <a:pt x="0" y="128"/>
                      <a:pt x="38" y="116"/>
                    </a:cubicBezTo>
                    <a:cubicBezTo>
                      <a:pt x="85" y="101"/>
                      <a:pt x="122" y="96"/>
                      <a:pt x="206" y="55"/>
                    </a:cubicBezTo>
                    <a:cubicBezTo>
                      <a:pt x="316" y="0"/>
                      <a:pt x="407" y="67"/>
                      <a:pt x="609" y="72"/>
                    </a:cubicBezTo>
                    <a:cubicBezTo>
                      <a:pt x="811" y="78"/>
                      <a:pt x="1230" y="85"/>
                      <a:pt x="1426" y="85"/>
                    </a:cubicBezTo>
                    <a:cubicBezTo>
                      <a:pt x="1627" y="85"/>
                      <a:pt x="1753" y="94"/>
                      <a:pt x="1829" y="115"/>
                    </a:cubicBezTo>
                    <a:cubicBezTo>
                      <a:pt x="1911" y="138"/>
                      <a:pt x="2019" y="189"/>
                      <a:pt x="2064" y="290"/>
                    </a:cubicBezTo>
                    <a:cubicBezTo>
                      <a:pt x="2096" y="362"/>
                      <a:pt x="2024" y="398"/>
                      <a:pt x="1967" y="382"/>
                    </a:cubicBezTo>
                    <a:cubicBezTo>
                      <a:pt x="1967" y="382"/>
                      <a:pt x="129" y="178"/>
                      <a:pt x="75" y="172"/>
                    </a:cubicBezTo>
                    <a:close/>
                  </a:path>
                </a:pathLst>
              </a:custGeom>
              <a:solidFill>
                <a:srgbClr val="FFF7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2" name="Freeform 314"/>
              <p:cNvSpPr/>
              <p:nvPr/>
            </p:nvSpPr>
            <p:spPr bwMode="auto">
              <a:xfrm>
                <a:off x="2382" y="1568"/>
                <a:ext cx="1155" cy="166"/>
              </a:xfrm>
              <a:custGeom>
                <a:avLst/>
                <a:gdLst>
                  <a:gd name="T0" fmla="*/ 2110 w 2143"/>
                  <a:gd name="T1" fmla="*/ 199 h 309"/>
                  <a:gd name="T2" fmla="*/ 2108 w 2143"/>
                  <a:gd name="T3" fmla="*/ 203 h 309"/>
                  <a:gd name="T4" fmla="*/ 1997 w 2143"/>
                  <a:gd name="T5" fmla="*/ 181 h 309"/>
                  <a:gd name="T6" fmla="*/ 1841 w 2143"/>
                  <a:gd name="T7" fmla="*/ 69 h 309"/>
                  <a:gd name="T8" fmla="*/ 1304 w 2143"/>
                  <a:gd name="T9" fmla="*/ 70 h 309"/>
                  <a:gd name="T10" fmla="*/ 955 w 2143"/>
                  <a:gd name="T11" fmla="*/ 50 h 309"/>
                  <a:gd name="T12" fmla="*/ 846 w 2143"/>
                  <a:gd name="T13" fmla="*/ 57 h 309"/>
                  <a:gd name="T14" fmla="*/ 531 w 2143"/>
                  <a:gd name="T15" fmla="*/ 39 h 309"/>
                  <a:gd name="T16" fmla="*/ 301 w 2143"/>
                  <a:gd name="T17" fmla="*/ 0 h 309"/>
                  <a:gd name="T18" fmla="*/ 57 w 2143"/>
                  <a:gd name="T19" fmla="*/ 39 h 309"/>
                  <a:gd name="T20" fmla="*/ 35 w 2143"/>
                  <a:gd name="T21" fmla="*/ 83 h 309"/>
                  <a:gd name="T22" fmla="*/ 1551 w 2143"/>
                  <a:gd name="T23" fmla="*/ 115 h 309"/>
                  <a:gd name="T24" fmla="*/ 2014 w 2143"/>
                  <a:gd name="T25" fmla="*/ 293 h 309"/>
                  <a:gd name="T26" fmla="*/ 2111 w 2143"/>
                  <a:gd name="T27" fmla="*/ 201 h 309"/>
                  <a:gd name="T28" fmla="*/ 2110 w 2143"/>
                  <a:gd name="T29" fmla="*/ 19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43" h="309">
                    <a:moveTo>
                      <a:pt x="2110" y="199"/>
                    </a:moveTo>
                    <a:cubicBezTo>
                      <a:pt x="2109" y="201"/>
                      <a:pt x="2108" y="202"/>
                      <a:pt x="2108" y="203"/>
                    </a:cubicBezTo>
                    <a:cubicBezTo>
                      <a:pt x="2082" y="244"/>
                      <a:pt x="2023" y="210"/>
                      <a:pt x="1997" y="181"/>
                    </a:cubicBezTo>
                    <a:cubicBezTo>
                      <a:pt x="1949" y="131"/>
                      <a:pt x="1911" y="73"/>
                      <a:pt x="1841" y="69"/>
                    </a:cubicBezTo>
                    <a:cubicBezTo>
                      <a:pt x="1659" y="61"/>
                      <a:pt x="1487" y="58"/>
                      <a:pt x="1304" y="70"/>
                    </a:cubicBezTo>
                    <a:cubicBezTo>
                      <a:pt x="1182" y="79"/>
                      <a:pt x="1073" y="47"/>
                      <a:pt x="955" y="50"/>
                    </a:cubicBezTo>
                    <a:cubicBezTo>
                      <a:pt x="917" y="49"/>
                      <a:pt x="883" y="58"/>
                      <a:pt x="846" y="57"/>
                    </a:cubicBezTo>
                    <a:cubicBezTo>
                      <a:pt x="553" y="53"/>
                      <a:pt x="838" y="36"/>
                      <a:pt x="531" y="39"/>
                    </a:cubicBezTo>
                    <a:cubicBezTo>
                      <a:pt x="498" y="39"/>
                      <a:pt x="427" y="1"/>
                      <a:pt x="301" y="0"/>
                    </a:cubicBezTo>
                    <a:cubicBezTo>
                      <a:pt x="227" y="0"/>
                      <a:pt x="73" y="36"/>
                      <a:pt x="57" y="39"/>
                    </a:cubicBezTo>
                    <a:cubicBezTo>
                      <a:pt x="17" y="47"/>
                      <a:pt x="0" y="79"/>
                      <a:pt x="35" y="83"/>
                    </a:cubicBezTo>
                    <a:cubicBezTo>
                      <a:pt x="43" y="84"/>
                      <a:pt x="1469" y="106"/>
                      <a:pt x="1551" y="115"/>
                    </a:cubicBezTo>
                    <a:cubicBezTo>
                      <a:pt x="1837" y="147"/>
                      <a:pt x="1911" y="187"/>
                      <a:pt x="2014" y="293"/>
                    </a:cubicBezTo>
                    <a:cubicBezTo>
                      <a:pt x="2071" y="309"/>
                      <a:pt x="2143" y="273"/>
                      <a:pt x="2111" y="201"/>
                    </a:cubicBezTo>
                    <a:cubicBezTo>
                      <a:pt x="2111" y="201"/>
                      <a:pt x="2110" y="200"/>
                      <a:pt x="2110" y="199"/>
                    </a:cubicBezTo>
                    <a:close/>
                  </a:path>
                </a:pathLst>
              </a:custGeom>
              <a:solidFill>
                <a:srgbClr val="E3D8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 name="Freeform 300"/>
              <p:cNvSpPr/>
              <p:nvPr/>
            </p:nvSpPr>
            <p:spPr bwMode="auto">
              <a:xfrm>
                <a:off x="2823" y="941"/>
                <a:ext cx="412" cy="38"/>
              </a:xfrm>
              <a:custGeom>
                <a:avLst/>
                <a:gdLst>
                  <a:gd name="T0" fmla="*/ 412 w 412"/>
                  <a:gd name="T1" fmla="*/ 13 h 38"/>
                  <a:gd name="T2" fmla="*/ 185 w 412"/>
                  <a:gd name="T3" fmla="*/ 38 h 38"/>
                  <a:gd name="T4" fmla="*/ 0 w 412"/>
                  <a:gd name="T5" fmla="*/ 32 h 38"/>
                  <a:gd name="T6" fmla="*/ 139 w 412"/>
                  <a:gd name="T7" fmla="*/ 0 h 38"/>
                  <a:gd name="T8" fmla="*/ 412 w 412"/>
                  <a:gd name="T9" fmla="*/ 13 h 38"/>
                  <a:gd name="T10" fmla="*/ 412 w 412"/>
                  <a:gd name="T11" fmla="*/ 13 h 38"/>
                </a:gdLst>
                <a:ahLst/>
                <a:cxnLst>
                  <a:cxn ang="0">
                    <a:pos x="T0" y="T1"/>
                  </a:cxn>
                  <a:cxn ang="0">
                    <a:pos x="T2" y="T3"/>
                  </a:cxn>
                  <a:cxn ang="0">
                    <a:pos x="T4" y="T5"/>
                  </a:cxn>
                  <a:cxn ang="0">
                    <a:pos x="T6" y="T7"/>
                  </a:cxn>
                  <a:cxn ang="0">
                    <a:pos x="T8" y="T9"/>
                  </a:cxn>
                  <a:cxn ang="0">
                    <a:pos x="T10" y="T11"/>
                  </a:cxn>
                </a:cxnLst>
                <a:rect l="0" t="0" r="r" b="b"/>
                <a:pathLst>
                  <a:path w="412" h="38">
                    <a:moveTo>
                      <a:pt x="412" y="13"/>
                    </a:moveTo>
                    <a:lnTo>
                      <a:pt x="185" y="38"/>
                    </a:lnTo>
                    <a:lnTo>
                      <a:pt x="0" y="32"/>
                    </a:lnTo>
                    <a:lnTo>
                      <a:pt x="139" y="0"/>
                    </a:lnTo>
                    <a:lnTo>
                      <a:pt x="412" y="13"/>
                    </a:lnTo>
                    <a:lnTo>
                      <a:pt x="412" y="13"/>
                    </a:lnTo>
                    <a:close/>
                  </a:path>
                </a:pathLst>
              </a:custGeom>
              <a:solidFill>
                <a:srgbClr val="5C38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4" name="Freeform 301"/>
              <p:cNvSpPr/>
              <p:nvPr/>
            </p:nvSpPr>
            <p:spPr bwMode="auto">
              <a:xfrm>
                <a:off x="2283" y="1684"/>
                <a:ext cx="66" cy="36"/>
              </a:xfrm>
              <a:custGeom>
                <a:avLst/>
                <a:gdLst>
                  <a:gd name="T0" fmla="*/ 0 w 66"/>
                  <a:gd name="T1" fmla="*/ 0 h 36"/>
                  <a:gd name="T2" fmla="*/ 41 w 66"/>
                  <a:gd name="T3" fmla="*/ 36 h 36"/>
                  <a:gd name="T4" fmla="*/ 66 w 66"/>
                  <a:gd name="T5" fmla="*/ 10 h 36"/>
                  <a:gd name="T6" fmla="*/ 0 w 66"/>
                  <a:gd name="T7" fmla="*/ 0 h 36"/>
                  <a:gd name="T8" fmla="*/ 0 w 66"/>
                  <a:gd name="T9" fmla="*/ 0 h 36"/>
                </a:gdLst>
                <a:ahLst/>
                <a:cxnLst>
                  <a:cxn ang="0">
                    <a:pos x="T0" y="T1"/>
                  </a:cxn>
                  <a:cxn ang="0">
                    <a:pos x="T2" y="T3"/>
                  </a:cxn>
                  <a:cxn ang="0">
                    <a:pos x="T4" y="T5"/>
                  </a:cxn>
                  <a:cxn ang="0">
                    <a:pos x="T6" y="T7"/>
                  </a:cxn>
                  <a:cxn ang="0">
                    <a:pos x="T8" y="T9"/>
                  </a:cxn>
                </a:cxnLst>
                <a:rect l="0" t="0" r="r" b="b"/>
                <a:pathLst>
                  <a:path w="66" h="36">
                    <a:moveTo>
                      <a:pt x="0" y="0"/>
                    </a:moveTo>
                    <a:lnTo>
                      <a:pt x="41" y="36"/>
                    </a:lnTo>
                    <a:lnTo>
                      <a:pt x="66" y="10"/>
                    </a:lnTo>
                    <a:lnTo>
                      <a:pt x="0" y="0"/>
                    </a:lnTo>
                    <a:lnTo>
                      <a:pt x="0" y="0"/>
                    </a:lnTo>
                    <a:close/>
                  </a:path>
                </a:pathLst>
              </a:custGeom>
              <a:solidFill>
                <a:srgbClr val="4F32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5" name="Freeform 302"/>
              <p:cNvSpPr/>
              <p:nvPr/>
            </p:nvSpPr>
            <p:spPr bwMode="auto">
              <a:xfrm>
                <a:off x="2278" y="1607"/>
                <a:ext cx="1214" cy="227"/>
              </a:xfrm>
              <a:custGeom>
                <a:avLst/>
                <a:gdLst>
                  <a:gd name="T0" fmla="*/ 0 w 2255"/>
                  <a:gd name="T1" fmla="*/ 0 h 420"/>
                  <a:gd name="T2" fmla="*/ 10 w 2255"/>
                  <a:gd name="T3" fmla="*/ 143 h 420"/>
                  <a:gd name="T4" fmla="*/ 100 w 2255"/>
                  <a:gd name="T5" fmla="*/ 170 h 420"/>
                  <a:gd name="T6" fmla="*/ 23 w 2255"/>
                  <a:gd name="T7" fmla="*/ 190 h 420"/>
                  <a:gd name="T8" fmla="*/ 23 w 2255"/>
                  <a:gd name="T9" fmla="*/ 417 h 420"/>
                  <a:gd name="T10" fmla="*/ 2065 w 2255"/>
                  <a:gd name="T11" fmla="*/ 420 h 420"/>
                  <a:gd name="T12" fmla="*/ 2255 w 2255"/>
                  <a:gd name="T13" fmla="*/ 238 h 420"/>
                  <a:gd name="T14" fmla="*/ 2044 w 2255"/>
                  <a:gd name="T15" fmla="*/ 41 h 420"/>
                  <a:gd name="T16" fmla="*/ 0 w 2255"/>
                  <a:gd name="T17"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5" h="420">
                    <a:moveTo>
                      <a:pt x="0" y="0"/>
                    </a:moveTo>
                    <a:cubicBezTo>
                      <a:pt x="0" y="0"/>
                      <a:pt x="9" y="66"/>
                      <a:pt x="10" y="143"/>
                    </a:cubicBezTo>
                    <a:cubicBezTo>
                      <a:pt x="100" y="170"/>
                      <a:pt x="100" y="170"/>
                      <a:pt x="100" y="170"/>
                    </a:cubicBezTo>
                    <a:cubicBezTo>
                      <a:pt x="23" y="190"/>
                      <a:pt x="23" y="190"/>
                      <a:pt x="23" y="190"/>
                    </a:cubicBezTo>
                    <a:cubicBezTo>
                      <a:pt x="23" y="417"/>
                      <a:pt x="23" y="417"/>
                      <a:pt x="23" y="417"/>
                    </a:cubicBezTo>
                    <a:cubicBezTo>
                      <a:pt x="2065" y="420"/>
                      <a:pt x="2065" y="420"/>
                      <a:pt x="2065" y="420"/>
                    </a:cubicBezTo>
                    <a:cubicBezTo>
                      <a:pt x="2255" y="238"/>
                      <a:pt x="2255" y="238"/>
                      <a:pt x="2255" y="238"/>
                    </a:cubicBezTo>
                    <a:cubicBezTo>
                      <a:pt x="2044" y="41"/>
                      <a:pt x="2044" y="41"/>
                      <a:pt x="2044" y="41"/>
                    </a:cubicBezTo>
                    <a:lnTo>
                      <a:pt x="0" y="0"/>
                    </a:lnTo>
                    <a:close/>
                  </a:path>
                </a:pathLst>
              </a:custGeom>
              <a:solidFill>
                <a:srgbClr val="6B44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6" name="Freeform 303"/>
              <p:cNvSpPr/>
              <p:nvPr/>
            </p:nvSpPr>
            <p:spPr bwMode="auto">
              <a:xfrm>
                <a:off x="2334" y="1632"/>
                <a:ext cx="1133" cy="166"/>
              </a:xfrm>
              <a:custGeom>
                <a:avLst/>
                <a:gdLst>
                  <a:gd name="T0" fmla="*/ 0 w 1133"/>
                  <a:gd name="T1" fmla="*/ 0 h 166"/>
                  <a:gd name="T2" fmla="*/ 3 w 1133"/>
                  <a:gd name="T3" fmla="*/ 42 h 166"/>
                  <a:gd name="T4" fmla="*/ 264 w 1133"/>
                  <a:gd name="T5" fmla="*/ 71 h 166"/>
                  <a:gd name="T6" fmla="*/ 11 w 1133"/>
                  <a:gd name="T7" fmla="*/ 92 h 166"/>
                  <a:gd name="T8" fmla="*/ 8 w 1133"/>
                  <a:gd name="T9" fmla="*/ 111 h 166"/>
                  <a:gd name="T10" fmla="*/ 110 w 1133"/>
                  <a:gd name="T11" fmla="*/ 126 h 166"/>
                  <a:gd name="T12" fmla="*/ 2 w 1133"/>
                  <a:gd name="T13" fmla="*/ 140 h 166"/>
                  <a:gd name="T14" fmla="*/ 0 w 1133"/>
                  <a:gd name="T15" fmla="*/ 164 h 166"/>
                  <a:gd name="T16" fmla="*/ 1048 w 1133"/>
                  <a:gd name="T17" fmla="*/ 166 h 166"/>
                  <a:gd name="T18" fmla="*/ 1068 w 1133"/>
                  <a:gd name="T19" fmla="*/ 150 h 166"/>
                  <a:gd name="T20" fmla="*/ 1044 w 1133"/>
                  <a:gd name="T21" fmla="*/ 138 h 166"/>
                  <a:gd name="T22" fmla="*/ 1093 w 1133"/>
                  <a:gd name="T23" fmla="*/ 130 h 166"/>
                  <a:gd name="T24" fmla="*/ 1133 w 1133"/>
                  <a:gd name="T25" fmla="*/ 100 h 166"/>
                  <a:gd name="T26" fmla="*/ 1112 w 1133"/>
                  <a:gd name="T27" fmla="*/ 86 h 166"/>
                  <a:gd name="T28" fmla="*/ 972 w 1133"/>
                  <a:gd name="T29" fmla="*/ 79 h 166"/>
                  <a:gd name="T30" fmla="*/ 1100 w 1133"/>
                  <a:gd name="T31" fmla="*/ 72 h 166"/>
                  <a:gd name="T32" fmla="*/ 1044 w 1133"/>
                  <a:gd name="T33" fmla="*/ 61 h 166"/>
                  <a:gd name="T34" fmla="*/ 1080 w 1133"/>
                  <a:gd name="T35" fmla="*/ 54 h 166"/>
                  <a:gd name="T36" fmla="*/ 1043 w 1133"/>
                  <a:gd name="T37" fmla="*/ 22 h 166"/>
                  <a:gd name="T38" fmla="*/ 0 w 1133"/>
                  <a:gd name="T39" fmla="*/ 0 h 166"/>
                  <a:gd name="T40" fmla="*/ 0 w 1133"/>
                  <a:gd name="T4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3" h="166">
                    <a:moveTo>
                      <a:pt x="0" y="0"/>
                    </a:moveTo>
                    <a:lnTo>
                      <a:pt x="3" y="42"/>
                    </a:lnTo>
                    <a:lnTo>
                      <a:pt x="264" y="71"/>
                    </a:lnTo>
                    <a:lnTo>
                      <a:pt x="11" y="92"/>
                    </a:lnTo>
                    <a:lnTo>
                      <a:pt x="8" y="111"/>
                    </a:lnTo>
                    <a:lnTo>
                      <a:pt x="110" y="126"/>
                    </a:lnTo>
                    <a:lnTo>
                      <a:pt x="2" y="140"/>
                    </a:lnTo>
                    <a:lnTo>
                      <a:pt x="0" y="164"/>
                    </a:lnTo>
                    <a:lnTo>
                      <a:pt x="1048" y="166"/>
                    </a:lnTo>
                    <a:lnTo>
                      <a:pt x="1068" y="150"/>
                    </a:lnTo>
                    <a:lnTo>
                      <a:pt x="1044" y="138"/>
                    </a:lnTo>
                    <a:lnTo>
                      <a:pt x="1093" y="130"/>
                    </a:lnTo>
                    <a:lnTo>
                      <a:pt x="1133" y="100"/>
                    </a:lnTo>
                    <a:lnTo>
                      <a:pt x="1112" y="86"/>
                    </a:lnTo>
                    <a:lnTo>
                      <a:pt x="972" y="79"/>
                    </a:lnTo>
                    <a:lnTo>
                      <a:pt x="1100" y="72"/>
                    </a:lnTo>
                    <a:lnTo>
                      <a:pt x="1044" y="61"/>
                    </a:lnTo>
                    <a:lnTo>
                      <a:pt x="1080" y="54"/>
                    </a:lnTo>
                    <a:lnTo>
                      <a:pt x="1043" y="22"/>
                    </a:lnTo>
                    <a:lnTo>
                      <a:pt x="0" y="0"/>
                    </a:lnTo>
                    <a:lnTo>
                      <a:pt x="0" y="0"/>
                    </a:lnTo>
                    <a:close/>
                  </a:path>
                </a:pathLst>
              </a:custGeom>
              <a:solidFill>
                <a:srgbClr val="8559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 name="Freeform 304"/>
              <p:cNvSpPr/>
              <p:nvPr/>
            </p:nvSpPr>
            <p:spPr bwMode="auto">
              <a:xfrm>
                <a:off x="2417" y="749"/>
                <a:ext cx="49" cy="30"/>
              </a:xfrm>
              <a:custGeom>
                <a:avLst/>
                <a:gdLst>
                  <a:gd name="T0" fmla="*/ 0 w 90"/>
                  <a:gd name="T1" fmla="*/ 3 h 56"/>
                  <a:gd name="T2" fmla="*/ 6 w 90"/>
                  <a:gd name="T3" fmla="*/ 48 h 56"/>
                  <a:gd name="T4" fmla="*/ 86 w 90"/>
                  <a:gd name="T5" fmla="*/ 56 h 56"/>
                  <a:gd name="T6" fmla="*/ 90 w 90"/>
                  <a:gd name="T7" fmla="*/ 0 h 56"/>
                  <a:gd name="T8" fmla="*/ 0 w 90"/>
                  <a:gd name="T9" fmla="*/ 3 h 56"/>
                </a:gdLst>
                <a:ahLst/>
                <a:cxnLst>
                  <a:cxn ang="0">
                    <a:pos x="T0" y="T1"/>
                  </a:cxn>
                  <a:cxn ang="0">
                    <a:pos x="T2" y="T3"/>
                  </a:cxn>
                  <a:cxn ang="0">
                    <a:pos x="T4" y="T5"/>
                  </a:cxn>
                  <a:cxn ang="0">
                    <a:pos x="T6" y="T7"/>
                  </a:cxn>
                  <a:cxn ang="0">
                    <a:pos x="T8" y="T9"/>
                  </a:cxn>
                </a:cxnLst>
                <a:rect l="0" t="0" r="r" b="b"/>
                <a:pathLst>
                  <a:path w="90" h="56">
                    <a:moveTo>
                      <a:pt x="0" y="3"/>
                    </a:moveTo>
                    <a:cubicBezTo>
                      <a:pt x="6" y="48"/>
                      <a:pt x="6" y="48"/>
                      <a:pt x="6" y="48"/>
                    </a:cubicBezTo>
                    <a:cubicBezTo>
                      <a:pt x="26" y="50"/>
                      <a:pt x="66" y="53"/>
                      <a:pt x="86" y="56"/>
                    </a:cubicBezTo>
                    <a:cubicBezTo>
                      <a:pt x="90" y="0"/>
                      <a:pt x="90" y="0"/>
                      <a:pt x="90" y="0"/>
                    </a:cubicBezTo>
                    <a:lnTo>
                      <a:pt x="0" y="3"/>
                    </a:lnTo>
                    <a:close/>
                  </a:path>
                </a:pathLst>
              </a:custGeom>
              <a:solidFill>
                <a:srgbClr val="570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 name="Freeform 305"/>
              <p:cNvSpPr/>
              <p:nvPr/>
            </p:nvSpPr>
            <p:spPr bwMode="auto">
              <a:xfrm>
                <a:off x="3279" y="726"/>
                <a:ext cx="52" cy="32"/>
              </a:xfrm>
              <a:custGeom>
                <a:avLst/>
                <a:gdLst>
                  <a:gd name="T0" fmla="*/ 52 w 52"/>
                  <a:gd name="T1" fmla="*/ 0 h 32"/>
                  <a:gd name="T2" fmla="*/ 0 w 52"/>
                  <a:gd name="T3" fmla="*/ 2 h 32"/>
                  <a:gd name="T4" fmla="*/ 3 w 52"/>
                  <a:gd name="T5" fmla="*/ 32 h 32"/>
                  <a:gd name="T6" fmla="*/ 49 w 52"/>
                  <a:gd name="T7" fmla="*/ 25 h 32"/>
                  <a:gd name="T8" fmla="*/ 52 w 52"/>
                  <a:gd name="T9" fmla="*/ 0 h 32"/>
                  <a:gd name="T10" fmla="*/ 52 w 52"/>
                  <a:gd name="T11" fmla="*/ 0 h 32"/>
                </a:gdLst>
                <a:ahLst/>
                <a:cxnLst>
                  <a:cxn ang="0">
                    <a:pos x="T0" y="T1"/>
                  </a:cxn>
                  <a:cxn ang="0">
                    <a:pos x="T2" y="T3"/>
                  </a:cxn>
                  <a:cxn ang="0">
                    <a:pos x="T4" y="T5"/>
                  </a:cxn>
                  <a:cxn ang="0">
                    <a:pos x="T6" y="T7"/>
                  </a:cxn>
                  <a:cxn ang="0">
                    <a:pos x="T8" y="T9"/>
                  </a:cxn>
                  <a:cxn ang="0">
                    <a:pos x="T10" y="T11"/>
                  </a:cxn>
                </a:cxnLst>
                <a:rect l="0" t="0" r="r" b="b"/>
                <a:pathLst>
                  <a:path w="52" h="32">
                    <a:moveTo>
                      <a:pt x="52" y="0"/>
                    </a:moveTo>
                    <a:lnTo>
                      <a:pt x="0" y="2"/>
                    </a:lnTo>
                    <a:lnTo>
                      <a:pt x="3" y="32"/>
                    </a:lnTo>
                    <a:lnTo>
                      <a:pt x="49" y="25"/>
                    </a:lnTo>
                    <a:lnTo>
                      <a:pt x="52" y="0"/>
                    </a:lnTo>
                    <a:lnTo>
                      <a:pt x="52" y="0"/>
                    </a:lnTo>
                    <a:close/>
                  </a:path>
                </a:pathLst>
              </a:custGeom>
              <a:solidFill>
                <a:srgbClr val="570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 name="Freeform 306"/>
              <p:cNvSpPr/>
              <p:nvPr/>
            </p:nvSpPr>
            <p:spPr bwMode="auto">
              <a:xfrm>
                <a:off x="2394" y="1259"/>
                <a:ext cx="263" cy="24"/>
              </a:xfrm>
              <a:custGeom>
                <a:avLst/>
                <a:gdLst>
                  <a:gd name="T0" fmla="*/ 263 w 263"/>
                  <a:gd name="T1" fmla="*/ 8 h 24"/>
                  <a:gd name="T2" fmla="*/ 118 w 263"/>
                  <a:gd name="T3" fmla="*/ 24 h 24"/>
                  <a:gd name="T4" fmla="*/ 0 w 263"/>
                  <a:gd name="T5" fmla="*/ 21 h 24"/>
                  <a:gd name="T6" fmla="*/ 88 w 263"/>
                  <a:gd name="T7" fmla="*/ 0 h 24"/>
                  <a:gd name="T8" fmla="*/ 263 w 263"/>
                  <a:gd name="T9" fmla="*/ 8 h 24"/>
                  <a:gd name="T10" fmla="*/ 263 w 263"/>
                  <a:gd name="T11" fmla="*/ 8 h 24"/>
                </a:gdLst>
                <a:ahLst/>
                <a:cxnLst>
                  <a:cxn ang="0">
                    <a:pos x="T0" y="T1"/>
                  </a:cxn>
                  <a:cxn ang="0">
                    <a:pos x="T2" y="T3"/>
                  </a:cxn>
                  <a:cxn ang="0">
                    <a:pos x="T4" y="T5"/>
                  </a:cxn>
                  <a:cxn ang="0">
                    <a:pos x="T6" y="T7"/>
                  </a:cxn>
                  <a:cxn ang="0">
                    <a:pos x="T8" y="T9"/>
                  </a:cxn>
                  <a:cxn ang="0">
                    <a:pos x="T10" y="T11"/>
                  </a:cxn>
                </a:cxnLst>
                <a:rect l="0" t="0" r="r" b="b"/>
                <a:pathLst>
                  <a:path w="263" h="24">
                    <a:moveTo>
                      <a:pt x="263" y="8"/>
                    </a:moveTo>
                    <a:lnTo>
                      <a:pt x="118" y="24"/>
                    </a:lnTo>
                    <a:lnTo>
                      <a:pt x="0" y="21"/>
                    </a:lnTo>
                    <a:lnTo>
                      <a:pt x="88" y="0"/>
                    </a:lnTo>
                    <a:lnTo>
                      <a:pt x="263" y="8"/>
                    </a:lnTo>
                    <a:lnTo>
                      <a:pt x="263" y="8"/>
                    </a:lnTo>
                    <a:close/>
                  </a:path>
                </a:pathLst>
              </a:custGeom>
              <a:solidFill>
                <a:srgbClr val="5C38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0" name="Freeform 307"/>
              <p:cNvSpPr/>
              <p:nvPr/>
            </p:nvSpPr>
            <p:spPr bwMode="auto">
              <a:xfrm>
                <a:off x="3339" y="576"/>
                <a:ext cx="271" cy="19"/>
              </a:xfrm>
              <a:custGeom>
                <a:avLst/>
                <a:gdLst>
                  <a:gd name="T0" fmla="*/ 271 w 271"/>
                  <a:gd name="T1" fmla="*/ 0 h 19"/>
                  <a:gd name="T2" fmla="*/ 204 w 271"/>
                  <a:gd name="T3" fmla="*/ 19 h 19"/>
                  <a:gd name="T4" fmla="*/ 0 w 271"/>
                  <a:gd name="T5" fmla="*/ 8 h 19"/>
                  <a:gd name="T6" fmla="*/ 271 w 271"/>
                  <a:gd name="T7" fmla="*/ 0 h 19"/>
                  <a:gd name="T8" fmla="*/ 271 w 271"/>
                  <a:gd name="T9" fmla="*/ 0 h 19"/>
                </a:gdLst>
                <a:ahLst/>
                <a:cxnLst>
                  <a:cxn ang="0">
                    <a:pos x="T0" y="T1"/>
                  </a:cxn>
                  <a:cxn ang="0">
                    <a:pos x="T2" y="T3"/>
                  </a:cxn>
                  <a:cxn ang="0">
                    <a:pos x="T4" y="T5"/>
                  </a:cxn>
                  <a:cxn ang="0">
                    <a:pos x="T6" y="T7"/>
                  </a:cxn>
                  <a:cxn ang="0">
                    <a:pos x="T8" y="T9"/>
                  </a:cxn>
                </a:cxnLst>
                <a:rect l="0" t="0" r="r" b="b"/>
                <a:pathLst>
                  <a:path w="271" h="19">
                    <a:moveTo>
                      <a:pt x="271" y="0"/>
                    </a:moveTo>
                    <a:lnTo>
                      <a:pt x="204" y="19"/>
                    </a:lnTo>
                    <a:lnTo>
                      <a:pt x="0" y="8"/>
                    </a:lnTo>
                    <a:lnTo>
                      <a:pt x="271" y="0"/>
                    </a:lnTo>
                    <a:lnTo>
                      <a:pt x="271" y="0"/>
                    </a:lnTo>
                    <a:close/>
                  </a:path>
                </a:pathLst>
              </a:custGeom>
              <a:solidFill>
                <a:srgbClr val="4F35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1" name="Freeform 308"/>
              <p:cNvSpPr/>
              <p:nvPr/>
            </p:nvSpPr>
            <p:spPr bwMode="auto">
              <a:xfrm>
                <a:off x="2295" y="592"/>
                <a:ext cx="150" cy="32"/>
              </a:xfrm>
              <a:custGeom>
                <a:avLst/>
                <a:gdLst>
                  <a:gd name="T0" fmla="*/ 0 w 150"/>
                  <a:gd name="T1" fmla="*/ 0 h 32"/>
                  <a:gd name="T2" fmla="*/ 80 w 150"/>
                  <a:gd name="T3" fmla="*/ 32 h 32"/>
                  <a:gd name="T4" fmla="*/ 150 w 150"/>
                  <a:gd name="T5" fmla="*/ 13 h 32"/>
                  <a:gd name="T6" fmla="*/ 0 w 150"/>
                  <a:gd name="T7" fmla="*/ 0 h 32"/>
                  <a:gd name="T8" fmla="*/ 0 w 150"/>
                  <a:gd name="T9" fmla="*/ 0 h 32"/>
                </a:gdLst>
                <a:ahLst/>
                <a:cxnLst>
                  <a:cxn ang="0">
                    <a:pos x="T0" y="T1"/>
                  </a:cxn>
                  <a:cxn ang="0">
                    <a:pos x="T2" y="T3"/>
                  </a:cxn>
                  <a:cxn ang="0">
                    <a:pos x="T4" y="T5"/>
                  </a:cxn>
                  <a:cxn ang="0">
                    <a:pos x="T6" y="T7"/>
                  </a:cxn>
                  <a:cxn ang="0">
                    <a:pos x="T8" y="T9"/>
                  </a:cxn>
                </a:cxnLst>
                <a:rect l="0" t="0" r="r" b="b"/>
                <a:pathLst>
                  <a:path w="150" h="32">
                    <a:moveTo>
                      <a:pt x="0" y="0"/>
                    </a:moveTo>
                    <a:lnTo>
                      <a:pt x="80" y="32"/>
                    </a:lnTo>
                    <a:lnTo>
                      <a:pt x="150" y="13"/>
                    </a:lnTo>
                    <a:lnTo>
                      <a:pt x="0" y="0"/>
                    </a:lnTo>
                    <a:lnTo>
                      <a:pt x="0" y="0"/>
                    </a:lnTo>
                    <a:close/>
                  </a:path>
                </a:pathLst>
              </a:custGeom>
              <a:solidFill>
                <a:srgbClr val="4F35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2" name="Freeform 309"/>
              <p:cNvSpPr/>
              <p:nvPr/>
            </p:nvSpPr>
            <p:spPr bwMode="auto">
              <a:xfrm>
                <a:off x="2339" y="673"/>
                <a:ext cx="61" cy="19"/>
              </a:xfrm>
              <a:custGeom>
                <a:avLst/>
                <a:gdLst>
                  <a:gd name="T0" fmla="*/ 0 w 61"/>
                  <a:gd name="T1" fmla="*/ 0 h 19"/>
                  <a:gd name="T2" fmla="*/ 28 w 61"/>
                  <a:gd name="T3" fmla="*/ 19 h 19"/>
                  <a:gd name="T4" fmla="*/ 61 w 61"/>
                  <a:gd name="T5" fmla="*/ 11 h 19"/>
                  <a:gd name="T6" fmla="*/ 0 w 61"/>
                  <a:gd name="T7" fmla="*/ 0 h 19"/>
                  <a:gd name="T8" fmla="*/ 0 w 61"/>
                  <a:gd name="T9" fmla="*/ 0 h 19"/>
                </a:gdLst>
                <a:ahLst/>
                <a:cxnLst>
                  <a:cxn ang="0">
                    <a:pos x="T0" y="T1"/>
                  </a:cxn>
                  <a:cxn ang="0">
                    <a:pos x="T2" y="T3"/>
                  </a:cxn>
                  <a:cxn ang="0">
                    <a:pos x="T4" y="T5"/>
                  </a:cxn>
                  <a:cxn ang="0">
                    <a:pos x="T6" y="T7"/>
                  </a:cxn>
                  <a:cxn ang="0">
                    <a:pos x="T8" y="T9"/>
                  </a:cxn>
                </a:cxnLst>
                <a:rect l="0" t="0" r="r" b="b"/>
                <a:pathLst>
                  <a:path w="61" h="19">
                    <a:moveTo>
                      <a:pt x="0" y="0"/>
                    </a:moveTo>
                    <a:lnTo>
                      <a:pt x="28" y="19"/>
                    </a:lnTo>
                    <a:lnTo>
                      <a:pt x="61" y="11"/>
                    </a:lnTo>
                    <a:lnTo>
                      <a:pt x="0" y="0"/>
                    </a:lnTo>
                    <a:lnTo>
                      <a:pt x="0" y="0"/>
                    </a:lnTo>
                    <a:close/>
                  </a:path>
                </a:pathLst>
              </a:custGeom>
              <a:solidFill>
                <a:srgbClr val="4F35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3" name="Freeform 310"/>
              <p:cNvSpPr/>
              <p:nvPr/>
            </p:nvSpPr>
            <p:spPr bwMode="auto">
              <a:xfrm>
                <a:off x="2285" y="476"/>
                <a:ext cx="1341" cy="292"/>
              </a:xfrm>
              <a:custGeom>
                <a:avLst/>
                <a:gdLst>
                  <a:gd name="T0" fmla="*/ 13 w 1341"/>
                  <a:gd name="T1" fmla="*/ 10 h 292"/>
                  <a:gd name="T2" fmla="*/ 7 w 1341"/>
                  <a:gd name="T3" fmla="*/ 115 h 292"/>
                  <a:gd name="T4" fmla="*/ 152 w 1341"/>
                  <a:gd name="T5" fmla="*/ 132 h 292"/>
                  <a:gd name="T6" fmla="*/ 8 w 1341"/>
                  <a:gd name="T7" fmla="*/ 140 h 292"/>
                  <a:gd name="T8" fmla="*/ 6 w 1341"/>
                  <a:gd name="T9" fmla="*/ 197 h 292"/>
                  <a:gd name="T10" fmla="*/ 111 w 1341"/>
                  <a:gd name="T11" fmla="*/ 209 h 292"/>
                  <a:gd name="T12" fmla="*/ 3 w 1341"/>
                  <a:gd name="T13" fmla="*/ 219 h 292"/>
                  <a:gd name="T14" fmla="*/ 0 w 1341"/>
                  <a:gd name="T15" fmla="*/ 271 h 292"/>
                  <a:gd name="T16" fmla="*/ 295 w 1341"/>
                  <a:gd name="T17" fmla="*/ 292 h 292"/>
                  <a:gd name="T18" fmla="*/ 1320 w 1341"/>
                  <a:gd name="T19" fmla="*/ 287 h 292"/>
                  <a:gd name="T20" fmla="*/ 1320 w 1341"/>
                  <a:gd name="T21" fmla="*/ 117 h 292"/>
                  <a:gd name="T22" fmla="*/ 1097 w 1341"/>
                  <a:gd name="T23" fmla="*/ 110 h 292"/>
                  <a:gd name="T24" fmla="*/ 1327 w 1341"/>
                  <a:gd name="T25" fmla="*/ 100 h 292"/>
                  <a:gd name="T26" fmla="*/ 1341 w 1341"/>
                  <a:gd name="T27" fmla="*/ 0 h 292"/>
                  <a:gd name="T28" fmla="*/ 13 w 1341"/>
                  <a:gd name="T29" fmla="*/ 10 h 292"/>
                  <a:gd name="T30" fmla="*/ 13 w 1341"/>
                  <a:gd name="T31" fmla="*/ 1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1" h="292">
                    <a:moveTo>
                      <a:pt x="13" y="10"/>
                    </a:moveTo>
                    <a:lnTo>
                      <a:pt x="7" y="115"/>
                    </a:lnTo>
                    <a:lnTo>
                      <a:pt x="152" y="132"/>
                    </a:lnTo>
                    <a:lnTo>
                      <a:pt x="8" y="140"/>
                    </a:lnTo>
                    <a:lnTo>
                      <a:pt x="6" y="197"/>
                    </a:lnTo>
                    <a:lnTo>
                      <a:pt x="111" y="209"/>
                    </a:lnTo>
                    <a:lnTo>
                      <a:pt x="3" y="219"/>
                    </a:lnTo>
                    <a:lnTo>
                      <a:pt x="0" y="271"/>
                    </a:lnTo>
                    <a:lnTo>
                      <a:pt x="295" y="292"/>
                    </a:lnTo>
                    <a:lnTo>
                      <a:pt x="1320" y="287"/>
                    </a:lnTo>
                    <a:lnTo>
                      <a:pt x="1320" y="117"/>
                    </a:lnTo>
                    <a:lnTo>
                      <a:pt x="1097" y="110"/>
                    </a:lnTo>
                    <a:lnTo>
                      <a:pt x="1327" y="100"/>
                    </a:lnTo>
                    <a:lnTo>
                      <a:pt x="1341" y="0"/>
                    </a:lnTo>
                    <a:lnTo>
                      <a:pt x="13" y="10"/>
                    </a:lnTo>
                    <a:lnTo>
                      <a:pt x="13" y="10"/>
                    </a:lnTo>
                    <a:close/>
                  </a:path>
                </a:pathLst>
              </a:custGeom>
              <a:solidFill>
                <a:srgbClr val="6E4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4" name="Freeform 311"/>
              <p:cNvSpPr/>
              <p:nvPr/>
            </p:nvSpPr>
            <p:spPr bwMode="auto">
              <a:xfrm>
                <a:off x="2331" y="509"/>
                <a:ext cx="1228" cy="251"/>
              </a:xfrm>
              <a:custGeom>
                <a:avLst/>
                <a:gdLst>
                  <a:gd name="T0" fmla="*/ 322 w 1228"/>
                  <a:gd name="T1" fmla="*/ 5 h 251"/>
                  <a:gd name="T2" fmla="*/ 4 w 1228"/>
                  <a:gd name="T3" fmla="*/ 0 h 251"/>
                  <a:gd name="T4" fmla="*/ 1 w 1228"/>
                  <a:gd name="T5" fmla="*/ 25 h 251"/>
                  <a:gd name="T6" fmla="*/ 80 w 1228"/>
                  <a:gd name="T7" fmla="*/ 34 h 251"/>
                  <a:gd name="T8" fmla="*/ 2 w 1228"/>
                  <a:gd name="T9" fmla="*/ 41 h 251"/>
                  <a:gd name="T10" fmla="*/ 0 w 1228"/>
                  <a:gd name="T11" fmla="*/ 70 h 251"/>
                  <a:gd name="T12" fmla="*/ 414 w 1228"/>
                  <a:gd name="T13" fmla="*/ 91 h 251"/>
                  <a:gd name="T14" fmla="*/ 15 w 1228"/>
                  <a:gd name="T15" fmla="*/ 121 h 251"/>
                  <a:gd name="T16" fmla="*/ 16 w 1228"/>
                  <a:gd name="T17" fmla="*/ 156 h 251"/>
                  <a:gd name="T18" fmla="*/ 135 w 1228"/>
                  <a:gd name="T19" fmla="*/ 172 h 251"/>
                  <a:gd name="T20" fmla="*/ 12 w 1228"/>
                  <a:gd name="T21" fmla="*/ 192 h 251"/>
                  <a:gd name="T22" fmla="*/ 10 w 1228"/>
                  <a:gd name="T23" fmla="*/ 227 h 251"/>
                  <a:gd name="T24" fmla="*/ 233 w 1228"/>
                  <a:gd name="T25" fmla="*/ 251 h 251"/>
                  <a:gd name="T26" fmla="*/ 1214 w 1228"/>
                  <a:gd name="T27" fmla="*/ 246 h 251"/>
                  <a:gd name="T28" fmla="*/ 1215 w 1228"/>
                  <a:gd name="T29" fmla="*/ 149 h 251"/>
                  <a:gd name="T30" fmla="*/ 1157 w 1228"/>
                  <a:gd name="T31" fmla="*/ 146 h 251"/>
                  <a:gd name="T32" fmla="*/ 1214 w 1228"/>
                  <a:gd name="T33" fmla="*/ 128 h 251"/>
                  <a:gd name="T34" fmla="*/ 1215 w 1228"/>
                  <a:gd name="T35" fmla="*/ 98 h 251"/>
                  <a:gd name="T36" fmla="*/ 972 w 1228"/>
                  <a:gd name="T37" fmla="*/ 78 h 251"/>
                  <a:gd name="T38" fmla="*/ 1223 w 1228"/>
                  <a:gd name="T39" fmla="*/ 56 h 251"/>
                  <a:gd name="T40" fmla="*/ 1228 w 1228"/>
                  <a:gd name="T41" fmla="*/ 8 h 251"/>
                  <a:gd name="T42" fmla="*/ 322 w 1228"/>
                  <a:gd name="T43" fmla="*/ 5 h 251"/>
                  <a:gd name="T44" fmla="*/ 322 w 1228"/>
                  <a:gd name="T45" fmla="*/ 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8" h="251">
                    <a:moveTo>
                      <a:pt x="322" y="5"/>
                    </a:moveTo>
                    <a:lnTo>
                      <a:pt x="4" y="0"/>
                    </a:lnTo>
                    <a:lnTo>
                      <a:pt x="1" y="25"/>
                    </a:lnTo>
                    <a:lnTo>
                      <a:pt x="80" y="34"/>
                    </a:lnTo>
                    <a:lnTo>
                      <a:pt x="2" y="41"/>
                    </a:lnTo>
                    <a:lnTo>
                      <a:pt x="0" y="70"/>
                    </a:lnTo>
                    <a:lnTo>
                      <a:pt x="414" y="91"/>
                    </a:lnTo>
                    <a:lnTo>
                      <a:pt x="15" y="121"/>
                    </a:lnTo>
                    <a:lnTo>
                      <a:pt x="16" y="156"/>
                    </a:lnTo>
                    <a:lnTo>
                      <a:pt x="135" y="172"/>
                    </a:lnTo>
                    <a:lnTo>
                      <a:pt x="12" y="192"/>
                    </a:lnTo>
                    <a:lnTo>
                      <a:pt x="10" y="227"/>
                    </a:lnTo>
                    <a:lnTo>
                      <a:pt x="233" y="251"/>
                    </a:lnTo>
                    <a:lnTo>
                      <a:pt x="1214" y="246"/>
                    </a:lnTo>
                    <a:lnTo>
                      <a:pt x="1215" y="149"/>
                    </a:lnTo>
                    <a:lnTo>
                      <a:pt x="1157" y="146"/>
                    </a:lnTo>
                    <a:lnTo>
                      <a:pt x="1214" y="128"/>
                    </a:lnTo>
                    <a:lnTo>
                      <a:pt x="1215" y="98"/>
                    </a:lnTo>
                    <a:lnTo>
                      <a:pt x="972" y="78"/>
                    </a:lnTo>
                    <a:lnTo>
                      <a:pt x="1223" y="56"/>
                    </a:lnTo>
                    <a:lnTo>
                      <a:pt x="1228" y="8"/>
                    </a:lnTo>
                    <a:lnTo>
                      <a:pt x="322" y="5"/>
                    </a:lnTo>
                    <a:lnTo>
                      <a:pt x="322" y="5"/>
                    </a:lnTo>
                    <a:close/>
                  </a:path>
                </a:pathLst>
              </a:custGeom>
              <a:solidFill>
                <a:srgbClr val="8559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5" name="Freeform 312"/>
              <p:cNvSpPr/>
              <p:nvPr/>
            </p:nvSpPr>
            <p:spPr bwMode="auto">
              <a:xfrm>
                <a:off x="2761" y="646"/>
                <a:ext cx="459" cy="23"/>
              </a:xfrm>
              <a:custGeom>
                <a:avLst/>
                <a:gdLst>
                  <a:gd name="T0" fmla="*/ 0 w 459"/>
                  <a:gd name="T1" fmla="*/ 23 h 23"/>
                  <a:gd name="T2" fmla="*/ 387 w 459"/>
                  <a:gd name="T3" fmla="*/ 0 h 23"/>
                  <a:gd name="T4" fmla="*/ 459 w 459"/>
                  <a:gd name="T5" fmla="*/ 10 h 23"/>
                  <a:gd name="T6" fmla="*/ 383 w 459"/>
                  <a:gd name="T7" fmla="*/ 21 h 23"/>
                  <a:gd name="T8" fmla="*/ 0 w 459"/>
                  <a:gd name="T9" fmla="*/ 23 h 23"/>
                  <a:gd name="T10" fmla="*/ 0 w 459"/>
                  <a:gd name="T11" fmla="*/ 23 h 23"/>
                </a:gdLst>
                <a:ahLst/>
                <a:cxnLst>
                  <a:cxn ang="0">
                    <a:pos x="T0" y="T1"/>
                  </a:cxn>
                  <a:cxn ang="0">
                    <a:pos x="T2" y="T3"/>
                  </a:cxn>
                  <a:cxn ang="0">
                    <a:pos x="T4" y="T5"/>
                  </a:cxn>
                  <a:cxn ang="0">
                    <a:pos x="T6" y="T7"/>
                  </a:cxn>
                  <a:cxn ang="0">
                    <a:pos x="T8" y="T9"/>
                  </a:cxn>
                  <a:cxn ang="0">
                    <a:pos x="T10" y="T11"/>
                  </a:cxn>
                </a:cxnLst>
                <a:rect l="0" t="0" r="r" b="b"/>
                <a:pathLst>
                  <a:path w="459" h="23">
                    <a:moveTo>
                      <a:pt x="0" y="23"/>
                    </a:moveTo>
                    <a:lnTo>
                      <a:pt x="387" y="0"/>
                    </a:lnTo>
                    <a:lnTo>
                      <a:pt x="459" y="10"/>
                    </a:lnTo>
                    <a:lnTo>
                      <a:pt x="383" y="21"/>
                    </a:lnTo>
                    <a:lnTo>
                      <a:pt x="0" y="23"/>
                    </a:lnTo>
                    <a:lnTo>
                      <a:pt x="0" y="23"/>
                    </a:lnTo>
                    <a:close/>
                  </a:path>
                </a:pathLst>
              </a:custGeom>
              <a:solidFill>
                <a:srgbClr val="6E4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6" name="Freeform 315"/>
              <p:cNvSpPr/>
              <p:nvPr/>
            </p:nvSpPr>
            <p:spPr bwMode="auto">
              <a:xfrm>
                <a:off x="3541" y="688"/>
                <a:ext cx="361" cy="77"/>
              </a:xfrm>
              <a:custGeom>
                <a:avLst/>
                <a:gdLst>
                  <a:gd name="T0" fmla="*/ 119 w 671"/>
                  <a:gd name="T1" fmla="*/ 2 h 142"/>
                  <a:gd name="T2" fmla="*/ 385 w 671"/>
                  <a:gd name="T3" fmla="*/ 22 h 142"/>
                  <a:gd name="T4" fmla="*/ 539 w 671"/>
                  <a:gd name="T5" fmla="*/ 62 h 142"/>
                  <a:gd name="T6" fmla="*/ 643 w 671"/>
                  <a:gd name="T7" fmla="*/ 102 h 142"/>
                  <a:gd name="T8" fmla="*/ 366 w 671"/>
                  <a:gd name="T9" fmla="*/ 121 h 142"/>
                  <a:gd name="T10" fmla="*/ 96 w 671"/>
                  <a:gd name="T11" fmla="*/ 129 h 142"/>
                  <a:gd name="T12" fmla="*/ 53 w 671"/>
                  <a:gd name="T13" fmla="*/ 100 h 142"/>
                  <a:gd name="T14" fmla="*/ 117 w 671"/>
                  <a:gd name="T15" fmla="*/ 53 h 142"/>
                  <a:gd name="T16" fmla="*/ 119 w 671"/>
                  <a:gd name="T17" fmla="*/ 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1" h="142">
                    <a:moveTo>
                      <a:pt x="119" y="2"/>
                    </a:moveTo>
                    <a:cubicBezTo>
                      <a:pt x="172" y="0"/>
                      <a:pt x="337" y="4"/>
                      <a:pt x="385" y="22"/>
                    </a:cubicBezTo>
                    <a:cubicBezTo>
                      <a:pt x="433" y="41"/>
                      <a:pt x="438" y="54"/>
                      <a:pt x="539" y="62"/>
                    </a:cubicBezTo>
                    <a:cubicBezTo>
                      <a:pt x="641" y="70"/>
                      <a:pt x="671" y="84"/>
                      <a:pt x="643" y="102"/>
                    </a:cubicBezTo>
                    <a:cubicBezTo>
                      <a:pt x="614" y="121"/>
                      <a:pt x="449" y="110"/>
                      <a:pt x="366" y="121"/>
                    </a:cubicBezTo>
                    <a:cubicBezTo>
                      <a:pt x="283" y="132"/>
                      <a:pt x="149" y="116"/>
                      <a:pt x="96" y="129"/>
                    </a:cubicBezTo>
                    <a:cubicBezTo>
                      <a:pt x="43" y="142"/>
                      <a:pt x="0" y="106"/>
                      <a:pt x="53" y="100"/>
                    </a:cubicBezTo>
                    <a:cubicBezTo>
                      <a:pt x="113" y="93"/>
                      <a:pt x="116" y="75"/>
                      <a:pt x="117" y="53"/>
                    </a:cubicBezTo>
                    <a:cubicBezTo>
                      <a:pt x="119" y="25"/>
                      <a:pt x="119" y="2"/>
                      <a:pt x="119" y="2"/>
                    </a:cubicBezTo>
                    <a:close/>
                  </a:path>
                </a:pathLst>
              </a:custGeom>
              <a:solidFill>
                <a:srgbClr val="E3D8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7" name="Freeform 316"/>
              <p:cNvSpPr/>
              <p:nvPr/>
            </p:nvSpPr>
            <p:spPr bwMode="auto">
              <a:xfrm>
                <a:off x="3599" y="681"/>
                <a:ext cx="305" cy="58"/>
              </a:xfrm>
              <a:custGeom>
                <a:avLst/>
                <a:gdLst>
                  <a:gd name="T0" fmla="*/ 70 w 566"/>
                  <a:gd name="T1" fmla="*/ 3 h 108"/>
                  <a:gd name="T2" fmla="*/ 279 w 566"/>
                  <a:gd name="T3" fmla="*/ 28 h 108"/>
                  <a:gd name="T4" fmla="*/ 434 w 566"/>
                  <a:gd name="T5" fmla="*/ 68 h 108"/>
                  <a:gd name="T6" fmla="*/ 537 w 566"/>
                  <a:gd name="T7" fmla="*/ 108 h 108"/>
                  <a:gd name="T8" fmla="*/ 246 w 566"/>
                  <a:gd name="T9" fmla="*/ 66 h 108"/>
                  <a:gd name="T10" fmla="*/ 78 w 566"/>
                  <a:gd name="T11" fmla="*/ 63 h 108"/>
                  <a:gd name="T12" fmla="*/ 1 w 566"/>
                  <a:gd name="T13" fmla="*/ 43 h 108"/>
                  <a:gd name="T14" fmla="*/ 70 w 566"/>
                  <a:gd name="T15" fmla="*/ 3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6" h="108">
                    <a:moveTo>
                      <a:pt x="70" y="3"/>
                    </a:moveTo>
                    <a:cubicBezTo>
                      <a:pt x="124" y="0"/>
                      <a:pt x="231" y="9"/>
                      <a:pt x="279" y="28"/>
                    </a:cubicBezTo>
                    <a:cubicBezTo>
                      <a:pt x="327" y="46"/>
                      <a:pt x="333" y="60"/>
                      <a:pt x="434" y="68"/>
                    </a:cubicBezTo>
                    <a:cubicBezTo>
                      <a:pt x="535" y="76"/>
                      <a:pt x="566" y="89"/>
                      <a:pt x="537" y="108"/>
                    </a:cubicBezTo>
                    <a:cubicBezTo>
                      <a:pt x="508" y="100"/>
                      <a:pt x="322" y="82"/>
                      <a:pt x="246" y="66"/>
                    </a:cubicBezTo>
                    <a:cubicBezTo>
                      <a:pt x="165" y="49"/>
                      <a:pt x="132" y="50"/>
                      <a:pt x="78" y="63"/>
                    </a:cubicBezTo>
                    <a:cubicBezTo>
                      <a:pt x="25" y="76"/>
                      <a:pt x="0" y="65"/>
                      <a:pt x="1" y="43"/>
                    </a:cubicBezTo>
                    <a:cubicBezTo>
                      <a:pt x="2" y="15"/>
                      <a:pt x="70" y="3"/>
                      <a:pt x="70" y="3"/>
                    </a:cubicBezTo>
                    <a:close/>
                  </a:path>
                </a:pathLst>
              </a:custGeom>
              <a:solidFill>
                <a:srgbClr val="FFF7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9" name="Freeform 317"/>
              <p:cNvSpPr/>
              <p:nvPr/>
            </p:nvSpPr>
            <p:spPr bwMode="auto">
              <a:xfrm>
                <a:off x="2506" y="443"/>
                <a:ext cx="844" cy="70"/>
              </a:xfrm>
              <a:custGeom>
                <a:avLst/>
                <a:gdLst>
                  <a:gd name="T0" fmla="*/ 917 w 1567"/>
                  <a:gd name="T1" fmla="*/ 36 h 130"/>
                  <a:gd name="T2" fmla="*/ 1285 w 1567"/>
                  <a:gd name="T3" fmla="*/ 19 h 130"/>
                  <a:gd name="T4" fmla="*/ 1439 w 1567"/>
                  <a:gd name="T5" fmla="*/ 70 h 130"/>
                  <a:gd name="T6" fmla="*/ 1539 w 1567"/>
                  <a:gd name="T7" fmla="*/ 111 h 130"/>
                  <a:gd name="T8" fmla="*/ 1267 w 1567"/>
                  <a:gd name="T9" fmla="*/ 118 h 130"/>
                  <a:gd name="T10" fmla="*/ 891 w 1567"/>
                  <a:gd name="T11" fmla="*/ 123 h 130"/>
                  <a:gd name="T12" fmla="*/ 647 w 1567"/>
                  <a:gd name="T13" fmla="*/ 124 h 130"/>
                  <a:gd name="T14" fmla="*/ 203 w 1567"/>
                  <a:gd name="T15" fmla="*/ 118 h 130"/>
                  <a:gd name="T16" fmla="*/ 21 w 1567"/>
                  <a:gd name="T17" fmla="*/ 115 h 130"/>
                  <a:gd name="T18" fmla="*/ 93 w 1567"/>
                  <a:gd name="T19" fmla="*/ 94 h 130"/>
                  <a:gd name="T20" fmla="*/ 417 w 1567"/>
                  <a:gd name="T21" fmla="*/ 71 h 130"/>
                  <a:gd name="T22" fmla="*/ 559 w 1567"/>
                  <a:gd name="T23" fmla="*/ 91 h 130"/>
                  <a:gd name="T24" fmla="*/ 855 w 1567"/>
                  <a:gd name="T25" fmla="*/ 82 h 130"/>
                  <a:gd name="T26" fmla="*/ 928 w 1567"/>
                  <a:gd name="T27" fmla="*/ 50 h 130"/>
                  <a:gd name="T28" fmla="*/ 917 w 1567"/>
                  <a:gd name="T29" fmla="*/ 3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67" h="130">
                    <a:moveTo>
                      <a:pt x="917" y="36"/>
                    </a:moveTo>
                    <a:cubicBezTo>
                      <a:pt x="997" y="8"/>
                      <a:pt x="1237" y="0"/>
                      <a:pt x="1285" y="19"/>
                    </a:cubicBezTo>
                    <a:cubicBezTo>
                      <a:pt x="1333" y="38"/>
                      <a:pt x="1337" y="62"/>
                      <a:pt x="1439" y="70"/>
                    </a:cubicBezTo>
                    <a:cubicBezTo>
                      <a:pt x="1540" y="78"/>
                      <a:pt x="1567" y="92"/>
                      <a:pt x="1539" y="111"/>
                    </a:cubicBezTo>
                    <a:cubicBezTo>
                      <a:pt x="1510" y="130"/>
                      <a:pt x="1349" y="107"/>
                      <a:pt x="1267" y="118"/>
                    </a:cubicBezTo>
                    <a:cubicBezTo>
                      <a:pt x="1184" y="128"/>
                      <a:pt x="955" y="116"/>
                      <a:pt x="891" y="123"/>
                    </a:cubicBezTo>
                    <a:cubicBezTo>
                      <a:pt x="874" y="125"/>
                      <a:pt x="734" y="124"/>
                      <a:pt x="647" y="124"/>
                    </a:cubicBezTo>
                    <a:cubicBezTo>
                      <a:pt x="575" y="124"/>
                      <a:pt x="218" y="124"/>
                      <a:pt x="203" y="118"/>
                    </a:cubicBezTo>
                    <a:cubicBezTo>
                      <a:pt x="200" y="117"/>
                      <a:pt x="45" y="119"/>
                      <a:pt x="21" y="115"/>
                    </a:cubicBezTo>
                    <a:cubicBezTo>
                      <a:pt x="0" y="112"/>
                      <a:pt x="80" y="99"/>
                      <a:pt x="93" y="94"/>
                    </a:cubicBezTo>
                    <a:cubicBezTo>
                      <a:pt x="124" y="82"/>
                      <a:pt x="374" y="74"/>
                      <a:pt x="417" y="71"/>
                    </a:cubicBezTo>
                    <a:cubicBezTo>
                      <a:pt x="488" y="66"/>
                      <a:pt x="560" y="92"/>
                      <a:pt x="559" y="91"/>
                    </a:cubicBezTo>
                    <a:cubicBezTo>
                      <a:pt x="548" y="83"/>
                      <a:pt x="828" y="85"/>
                      <a:pt x="855" y="82"/>
                    </a:cubicBezTo>
                    <a:cubicBezTo>
                      <a:pt x="915" y="75"/>
                      <a:pt x="927" y="72"/>
                      <a:pt x="928" y="50"/>
                    </a:cubicBezTo>
                    <a:cubicBezTo>
                      <a:pt x="929" y="22"/>
                      <a:pt x="917" y="36"/>
                      <a:pt x="917" y="36"/>
                    </a:cubicBezTo>
                    <a:close/>
                  </a:path>
                </a:pathLst>
              </a:custGeom>
              <a:solidFill>
                <a:srgbClr val="E3D8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0" name="Freeform 318"/>
              <p:cNvSpPr/>
              <p:nvPr/>
            </p:nvSpPr>
            <p:spPr bwMode="auto">
              <a:xfrm>
                <a:off x="2549" y="439"/>
                <a:ext cx="803" cy="66"/>
              </a:xfrm>
              <a:custGeom>
                <a:avLst/>
                <a:gdLst>
                  <a:gd name="T0" fmla="*/ 868 w 1491"/>
                  <a:gd name="T1" fmla="*/ 30 h 124"/>
                  <a:gd name="T2" fmla="*/ 1208 w 1491"/>
                  <a:gd name="T3" fmla="*/ 18 h 124"/>
                  <a:gd name="T4" fmla="*/ 1359 w 1491"/>
                  <a:gd name="T5" fmla="*/ 74 h 124"/>
                  <a:gd name="T6" fmla="*/ 1463 w 1491"/>
                  <a:gd name="T7" fmla="*/ 114 h 124"/>
                  <a:gd name="T8" fmla="*/ 1175 w 1491"/>
                  <a:gd name="T9" fmla="*/ 57 h 124"/>
                  <a:gd name="T10" fmla="*/ 928 w 1491"/>
                  <a:gd name="T11" fmla="*/ 69 h 124"/>
                  <a:gd name="T12" fmla="*/ 765 w 1491"/>
                  <a:gd name="T13" fmla="*/ 102 h 124"/>
                  <a:gd name="T14" fmla="*/ 524 w 1491"/>
                  <a:gd name="T15" fmla="*/ 108 h 124"/>
                  <a:gd name="T16" fmla="*/ 391 w 1491"/>
                  <a:gd name="T17" fmla="*/ 88 h 124"/>
                  <a:gd name="T18" fmla="*/ 5 w 1491"/>
                  <a:gd name="T19" fmla="*/ 98 h 124"/>
                  <a:gd name="T20" fmla="*/ 264 w 1491"/>
                  <a:gd name="T21" fmla="*/ 64 h 124"/>
                  <a:gd name="T22" fmla="*/ 395 w 1491"/>
                  <a:gd name="T23" fmla="*/ 54 h 124"/>
                  <a:gd name="T24" fmla="*/ 576 w 1491"/>
                  <a:gd name="T25" fmla="*/ 70 h 124"/>
                  <a:gd name="T26" fmla="*/ 868 w 1491"/>
                  <a:gd name="T27" fmla="*/ 3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1" h="124">
                    <a:moveTo>
                      <a:pt x="868" y="30"/>
                    </a:moveTo>
                    <a:cubicBezTo>
                      <a:pt x="921" y="27"/>
                      <a:pt x="1160" y="0"/>
                      <a:pt x="1208" y="18"/>
                    </a:cubicBezTo>
                    <a:cubicBezTo>
                      <a:pt x="1256" y="37"/>
                      <a:pt x="1258" y="66"/>
                      <a:pt x="1359" y="74"/>
                    </a:cubicBezTo>
                    <a:cubicBezTo>
                      <a:pt x="1460" y="82"/>
                      <a:pt x="1491" y="95"/>
                      <a:pt x="1463" y="114"/>
                    </a:cubicBezTo>
                    <a:cubicBezTo>
                      <a:pt x="1433" y="106"/>
                      <a:pt x="1251" y="73"/>
                      <a:pt x="1175" y="57"/>
                    </a:cubicBezTo>
                    <a:cubicBezTo>
                      <a:pt x="1093" y="40"/>
                      <a:pt x="982" y="56"/>
                      <a:pt x="928" y="69"/>
                    </a:cubicBezTo>
                    <a:cubicBezTo>
                      <a:pt x="875" y="82"/>
                      <a:pt x="764" y="124"/>
                      <a:pt x="765" y="102"/>
                    </a:cubicBezTo>
                    <a:cubicBezTo>
                      <a:pt x="765" y="96"/>
                      <a:pt x="571" y="115"/>
                      <a:pt x="524" y="108"/>
                    </a:cubicBezTo>
                    <a:cubicBezTo>
                      <a:pt x="516" y="107"/>
                      <a:pt x="454" y="92"/>
                      <a:pt x="391" y="88"/>
                    </a:cubicBezTo>
                    <a:cubicBezTo>
                      <a:pt x="319" y="84"/>
                      <a:pt x="0" y="116"/>
                      <a:pt x="5" y="98"/>
                    </a:cubicBezTo>
                    <a:cubicBezTo>
                      <a:pt x="88" y="70"/>
                      <a:pt x="203" y="71"/>
                      <a:pt x="264" y="64"/>
                    </a:cubicBezTo>
                    <a:cubicBezTo>
                      <a:pt x="324" y="58"/>
                      <a:pt x="389" y="53"/>
                      <a:pt x="395" y="54"/>
                    </a:cubicBezTo>
                    <a:cubicBezTo>
                      <a:pt x="475" y="67"/>
                      <a:pt x="468" y="64"/>
                      <a:pt x="576" y="70"/>
                    </a:cubicBezTo>
                    <a:cubicBezTo>
                      <a:pt x="684" y="75"/>
                      <a:pt x="868" y="30"/>
                      <a:pt x="868" y="30"/>
                    </a:cubicBezTo>
                    <a:close/>
                  </a:path>
                </a:pathLst>
              </a:custGeom>
              <a:solidFill>
                <a:srgbClr val="FFF7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1" name="Freeform 319"/>
              <p:cNvSpPr/>
              <p:nvPr/>
            </p:nvSpPr>
            <p:spPr bwMode="auto">
              <a:xfrm>
                <a:off x="1937" y="724"/>
                <a:ext cx="1222" cy="92"/>
              </a:xfrm>
              <a:custGeom>
                <a:avLst/>
                <a:gdLst>
                  <a:gd name="T0" fmla="*/ 76 w 2269"/>
                  <a:gd name="T1" fmla="*/ 170 h 170"/>
                  <a:gd name="T2" fmla="*/ 46 w 2269"/>
                  <a:gd name="T3" fmla="*/ 84 h 170"/>
                  <a:gd name="T4" fmla="*/ 321 w 2269"/>
                  <a:gd name="T5" fmla="*/ 36 h 170"/>
                  <a:gd name="T6" fmla="*/ 1237 w 2269"/>
                  <a:gd name="T7" fmla="*/ 62 h 170"/>
                  <a:gd name="T8" fmla="*/ 1494 w 2269"/>
                  <a:gd name="T9" fmla="*/ 13 h 170"/>
                  <a:gd name="T10" fmla="*/ 1754 w 2269"/>
                  <a:gd name="T11" fmla="*/ 65 h 170"/>
                  <a:gd name="T12" fmla="*/ 2232 w 2269"/>
                  <a:gd name="T13" fmla="*/ 59 h 170"/>
                  <a:gd name="T14" fmla="*/ 2237 w 2269"/>
                  <a:gd name="T15" fmla="*/ 84 h 170"/>
                  <a:gd name="T16" fmla="*/ 1450 w 2269"/>
                  <a:gd name="T17" fmla="*/ 110 h 170"/>
                  <a:gd name="T18" fmla="*/ 750 w 2269"/>
                  <a:gd name="T19" fmla="*/ 146 h 170"/>
                  <a:gd name="T20" fmla="*/ 76 w 2269"/>
                  <a:gd name="T21"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69" h="170">
                    <a:moveTo>
                      <a:pt x="76" y="170"/>
                    </a:moveTo>
                    <a:cubicBezTo>
                      <a:pt x="42" y="150"/>
                      <a:pt x="0" y="137"/>
                      <a:pt x="46" y="84"/>
                    </a:cubicBezTo>
                    <a:cubicBezTo>
                      <a:pt x="99" y="21"/>
                      <a:pt x="239" y="36"/>
                      <a:pt x="321" y="36"/>
                    </a:cubicBezTo>
                    <a:cubicBezTo>
                      <a:pt x="362" y="36"/>
                      <a:pt x="1077" y="60"/>
                      <a:pt x="1237" y="62"/>
                    </a:cubicBezTo>
                    <a:cubicBezTo>
                      <a:pt x="1397" y="65"/>
                      <a:pt x="1432" y="0"/>
                      <a:pt x="1494" y="13"/>
                    </a:cubicBezTo>
                    <a:cubicBezTo>
                      <a:pt x="1666" y="49"/>
                      <a:pt x="1596" y="53"/>
                      <a:pt x="1754" y="65"/>
                    </a:cubicBezTo>
                    <a:cubicBezTo>
                      <a:pt x="1826" y="71"/>
                      <a:pt x="2121" y="55"/>
                      <a:pt x="2232" y="59"/>
                    </a:cubicBezTo>
                    <a:cubicBezTo>
                      <a:pt x="2269" y="60"/>
                      <a:pt x="2241" y="82"/>
                      <a:pt x="2237" y="84"/>
                    </a:cubicBezTo>
                    <a:cubicBezTo>
                      <a:pt x="2175" y="103"/>
                      <a:pt x="1483" y="107"/>
                      <a:pt x="1450" y="110"/>
                    </a:cubicBezTo>
                    <a:cubicBezTo>
                      <a:pt x="1311" y="126"/>
                      <a:pt x="753" y="140"/>
                      <a:pt x="750" y="146"/>
                    </a:cubicBezTo>
                    <a:lnTo>
                      <a:pt x="76" y="170"/>
                    </a:lnTo>
                    <a:close/>
                  </a:path>
                </a:pathLst>
              </a:custGeom>
              <a:solidFill>
                <a:srgbClr val="E3D8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3" name="Freeform 320"/>
              <p:cNvSpPr/>
              <p:nvPr/>
            </p:nvSpPr>
            <p:spPr bwMode="auto">
              <a:xfrm>
                <a:off x="1936" y="716"/>
                <a:ext cx="1218" cy="74"/>
              </a:xfrm>
              <a:custGeom>
                <a:avLst/>
                <a:gdLst>
                  <a:gd name="T0" fmla="*/ 172 w 2260"/>
                  <a:gd name="T1" fmla="*/ 79 h 137"/>
                  <a:gd name="T2" fmla="*/ 46 w 2260"/>
                  <a:gd name="T3" fmla="*/ 83 h 137"/>
                  <a:gd name="T4" fmla="*/ 321 w 2260"/>
                  <a:gd name="T5" fmla="*/ 36 h 137"/>
                  <a:gd name="T6" fmla="*/ 1237 w 2260"/>
                  <a:gd name="T7" fmla="*/ 62 h 137"/>
                  <a:gd name="T8" fmla="*/ 1494 w 2260"/>
                  <a:gd name="T9" fmla="*/ 13 h 137"/>
                  <a:gd name="T10" fmla="*/ 1754 w 2260"/>
                  <a:gd name="T11" fmla="*/ 65 h 137"/>
                  <a:gd name="T12" fmla="*/ 2203 w 2260"/>
                  <a:gd name="T13" fmla="*/ 65 h 137"/>
                  <a:gd name="T14" fmla="*/ 2249 w 2260"/>
                  <a:gd name="T15" fmla="*/ 85 h 137"/>
                  <a:gd name="T16" fmla="*/ 1747 w 2260"/>
                  <a:gd name="T17" fmla="*/ 91 h 137"/>
                  <a:gd name="T18" fmla="*/ 1486 w 2260"/>
                  <a:gd name="T19" fmla="*/ 60 h 137"/>
                  <a:gd name="T20" fmla="*/ 1371 w 2260"/>
                  <a:gd name="T21" fmla="*/ 92 h 137"/>
                  <a:gd name="T22" fmla="*/ 753 w 2260"/>
                  <a:gd name="T23" fmla="*/ 90 h 137"/>
                  <a:gd name="T24" fmla="*/ 172 w 2260"/>
                  <a:gd name="T25" fmla="*/ 7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137">
                    <a:moveTo>
                      <a:pt x="172" y="79"/>
                    </a:moveTo>
                    <a:cubicBezTo>
                      <a:pt x="138" y="59"/>
                      <a:pt x="0" y="137"/>
                      <a:pt x="46" y="83"/>
                    </a:cubicBezTo>
                    <a:cubicBezTo>
                      <a:pt x="99" y="21"/>
                      <a:pt x="239" y="36"/>
                      <a:pt x="321" y="36"/>
                    </a:cubicBezTo>
                    <a:cubicBezTo>
                      <a:pt x="362" y="36"/>
                      <a:pt x="1077" y="59"/>
                      <a:pt x="1237" y="62"/>
                    </a:cubicBezTo>
                    <a:cubicBezTo>
                      <a:pt x="1397" y="65"/>
                      <a:pt x="1432" y="0"/>
                      <a:pt x="1494" y="13"/>
                    </a:cubicBezTo>
                    <a:cubicBezTo>
                      <a:pt x="1666" y="49"/>
                      <a:pt x="1596" y="52"/>
                      <a:pt x="1754" y="65"/>
                    </a:cubicBezTo>
                    <a:cubicBezTo>
                      <a:pt x="1826" y="70"/>
                      <a:pt x="2092" y="61"/>
                      <a:pt x="2203" y="65"/>
                    </a:cubicBezTo>
                    <a:cubicBezTo>
                      <a:pt x="2240" y="66"/>
                      <a:pt x="2260" y="78"/>
                      <a:pt x="2249" y="85"/>
                    </a:cubicBezTo>
                    <a:cubicBezTo>
                      <a:pt x="2234" y="95"/>
                      <a:pt x="1803" y="97"/>
                      <a:pt x="1747" y="91"/>
                    </a:cubicBezTo>
                    <a:cubicBezTo>
                      <a:pt x="1691" y="85"/>
                      <a:pt x="1516" y="61"/>
                      <a:pt x="1486" y="60"/>
                    </a:cubicBezTo>
                    <a:cubicBezTo>
                      <a:pt x="1416" y="60"/>
                      <a:pt x="1379" y="92"/>
                      <a:pt x="1371" y="92"/>
                    </a:cubicBezTo>
                    <a:cubicBezTo>
                      <a:pt x="1232" y="108"/>
                      <a:pt x="755" y="83"/>
                      <a:pt x="753" y="90"/>
                    </a:cubicBezTo>
                    <a:lnTo>
                      <a:pt x="172" y="79"/>
                    </a:lnTo>
                    <a:close/>
                  </a:path>
                </a:pathLst>
              </a:custGeom>
              <a:solidFill>
                <a:srgbClr val="FFF7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4" name="Freeform 321"/>
              <p:cNvSpPr/>
              <p:nvPr/>
            </p:nvSpPr>
            <p:spPr bwMode="auto">
              <a:xfrm>
                <a:off x="2892" y="525"/>
                <a:ext cx="45" cy="44"/>
              </a:xfrm>
              <a:custGeom>
                <a:avLst/>
                <a:gdLst>
                  <a:gd name="T0" fmla="*/ 76 w 83"/>
                  <a:gd name="T1" fmla="*/ 54 h 83"/>
                  <a:gd name="T2" fmla="*/ 29 w 83"/>
                  <a:gd name="T3" fmla="*/ 76 h 83"/>
                  <a:gd name="T4" fmla="*/ 7 w 83"/>
                  <a:gd name="T5" fmla="*/ 29 h 83"/>
                  <a:gd name="T6" fmla="*/ 54 w 83"/>
                  <a:gd name="T7" fmla="*/ 7 h 83"/>
                  <a:gd name="T8" fmla="*/ 76 w 83"/>
                  <a:gd name="T9" fmla="*/ 54 h 83"/>
                </a:gdLst>
                <a:ahLst/>
                <a:cxnLst>
                  <a:cxn ang="0">
                    <a:pos x="T0" y="T1"/>
                  </a:cxn>
                  <a:cxn ang="0">
                    <a:pos x="T2" y="T3"/>
                  </a:cxn>
                  <a:cxn ang="0">
                    <a:pos x="T4" y="T5"/>
                  </a:cxn>
                  <a:cxn ang="0">
                    <a:pos x="T6" y="T7"/>
                  </a:cxn>
                  <a:cxn ang="0">
                    <a:pos x="T8" y="T9"/>
                  </a:cxn>
                </a:cxnLst>
                <a:rect l="0" t="0" r="r" b="b"/>
                <a:pathLst>
                  <a:path w="83" h="83">
                    <a:moveTo>
                      <a:pt x="76" y="54"/>
                    </a:moveTo>
                    <a:cubicBezTo>
                      <a:pt x="69" y="73"/>
                      <a:pt x="48" y="83"/>
                      <a:pt x="29" y="76"/>
                    </a:cubicBezTo>
                    <a:cubicBezTo>
                      <a:pt x="10" y="69"/>
                      <a:pt x="0" y="48"/>
                      <a:pt x="7" y="29"/>
                    </a:cubicBezTo>
                    <a:cubicBezTo>
                      <a:pt x="14" y="10"/>
                      <a:pt x="35" y="0"/>
                      <a:pt x="54" y="7"/>
                    </a:cubicBezTo>
                    <a:cubicBezTo>
                      <a:pt x="73" y="14"/>
                      <a:pt x="83" y="35"/>
                      <a:pt x="76" y="5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5" name="Freeform 322"/>
              <p:cNvSpPr/>
              <p:nvPr/>
            </p:nvSpPr>
            <p:spPr bwMode="auto">
              <a:xfrm>
                <a:off x="2853" y="832"/>
                <a:ext cx="65" cy="64"/>
              </a:xfrm>
              <a:custGeom>
                <a:avLst/>
                <a:gdLst>
                  <a:gd name="T0" fmla="*/ 110 w 120"/>
                  <a:gd name="T1" fmla="*/ 78 h 120"/>
                  <a:gd name="T2" fmla="*/ 42 w 120"/>
                  <a:gd name="T3" fmla="*/ 110 h 120"/>
                  <a:gd name="T4" fmla="*/ 10 w 120"/>
                  <a:gd name="T5" fmla="*/ 42 h 120"/>
                  <a:gd name="T6" fmla="*/ 78 w 120"/>
                  <a:gd name="T7" fmla="*/ 10 h 120"/>
                  <a:gd name="T8" fmla="*/ 110 w 120"/>
                  <a:gd name="T9" fmla="*/ 78 h 120"/>
                </a:gdLst>
                <a:ahLst/>
                <a:cxnLst>
                  <a:cxn ang="0">
                    <a:pos x="T0" y="T1"/>
                  </a:cxn>
                  <a:cxn ang="0">
                    <a:pos x="T2" y="T3"/>
                  </a:cxn>
                  <a:cxn ang="0">
                    <a:pos x="T4" y="T5"/>
                  </a:cxn>
                  <a:cxn ang="0">
                    <a:pos x="T6" y="T7"/>
                  </a:cxn>
                  <a:cxn ang="0">
                    <a:pos x="T8" y="T9"/>
                  </a:cxn>
                </a:cxnLst>
                <a:rect l="0" t="0" r="r" b="b"/>
                <a:pathLst>
                  <a:path w="120" h="120">
                    <a:moveTo>
                      <a:pt x="110" y="78"/>
                    </a:moveTo>
                    <a:cubicBezTo>
                      <a:pt x="100" y="106"/>
                      <a:pt x="70" y="120"/>
                      <a:pt x="42" y="110"/>
                    </a:cubicBezTo>
                    <a:cubicBezTo>
                      <a:pt x="14" y="100"/>
                      <a:pt x="0" y="70"/>
                      <a:pt x="10" y="42"/>
                    </a:cubicBezTo>
                    <a:cubicBezTo>
                      <a:pt x="20" y="14"/>
                      <a:pt x="50" y="0"/>
                      <a:pt x="78" y="10"/>
                    </a:cubicBezTo>
                    <a:cubicBezTo>
                      <a:pt x="106" y="20"/>
                      <a:pt x="120" y="50"/>
                      <a:pt x="110" y="7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6" name="Freeform 323"/>
              <p:cNvSpPr/>
              <p:nvPr/>
            </p:nvSpPr>
            <p:spPr bwMode="auto">
              <a:xfrm>
                <a:off x="2853" y="821"/>
                <a:ext cx="65" cy="65"/>
              </a:xfrm>
              <a:custGeom>
                <a:avLst/>
                <a:gdLst>
                  <a:gd name="T0" fmla="*/ 110 w 120"/>
                  <a:gd name="T1" fmla="*/ 78 h 120"/>
                  <a:gd name="T2" fmla="*/ 42 w 120"/>
                  <a:gd name="T3" fmla="*/ 110 h 120"/>
                  <a:gd name="T4" fmla="*/ 10 w 120"/>
                  <a:gd name="T5" fmla="*/ 42 h 120"/>
                  <a:gd name="T6" fmla="*/ 78 w 120"/>
                  <a:gd name="T7" fmla="*/ 10 h 120"/>
                  <a:gd name="T8" fmla="*/ 110 w 120"/>
                  <a:gd name="T9" fmla="*/ 78 h 120"/>
                </a:gdLst>
                <a:ahLst/>
                <a:cxnLst>
                  <a:cxn ang="0">
                    <a:pos x="T0" y="T1"/>
                  </a:cxn>
                  <a:cxn ang="0">
                    <a:pos x="T2" y="T3"/>
                  </a:cxn>
                  <a:cxn ang="0">
                    <a:pos x="T4" y="T5"/>
                  </a:cxn>
                  <a:cxn ang="0">
                    <a:pos x="T6" y="T7"/>
                  </a:cxn>
                  <a:cxn ang="0">
                    <a:pos x="T8" y="T9"/>
                  </a:cxn>
                </a:cxnLst>
                <a:rect l="0" t="0" r="r" b="b"/>
                <a:pathLst>
                  <a:path w="120" h="120">
                    <a:moveTo>
                      <a:pt x="110" y="78"/>
                    </a:moveTo>
                    <a:cubicBezTo>
                      <a:pt x="100" y="106"/>
                      <a:pt x="70" y="120"/>
                      <a:pt x="42" y="110"/>
                    </a:cubicBezTo>
                    <a:cubicBezTo>
                      <a:pt x="14" y="100"/>
                      <a:pt x="0" y="70"/>
                      <a:pt x="10" y="42"/>
                    </a:cubicBezTo>
                    <a:cubicBezTo>
                      <a:pt x="20" y="14"/>
                      <a:pt x="50" y="0"/>
                      <a:pt x="78" y="10"/>
                    </a:cubicBezTo>
                    <a:cubicBezTo>
                      <a:pt x="106" y="20"/>
                      <a:pt x="120" y="50"/>
                      <a:pt x="110" y="78"/>
                    </a:cubicBez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7" name="Freeform 324"/>
              <p:cNvSpPr/>
              <p:nvPr/>
            </p:nvSpPr>
            <p:spPr bwMode="auto">
              <a:xfrm>
                <a:off x="2862" y="825"/>
                <a:ext cx="50" cy="35"/>
              </a:xfrm>
              <a:custGeom>
                <a:avLst/>
                <a:gdLst>
                  <a:gd name="T0" fmla="*/ 42 w 93"/>
                  <a:gd name="T1" fmla="*/ 57 h 65"/>
                  <a:gd name="T2" fmla="*/ 14 w 93"/>
                  <a:gd name="T3" fmla="*/ 16 h 65"/>
                  <a:gd name="T4" fmla="*/ 60 w 93"/>
                  <a:gd name="T5" fmla="*/ 6 h 65"/>
                  <a:gd name="T6" fmla="*/ 89 w 93"/>
                  <a:gd name="T7" fmla="*/ 41 h 65"/>
                  <a:gd name="T8" fmla="*/ 42 w 93"/>
                  <a:gd name="T9" fmla="*/ 57 h 65"/>
                </a:gdLst>
                <a:ahLst/>
                <a:cxnLst>
                  <a:cxn ang="0">
                    <a:pos x="T0" y="T1"/>
                  </a:cxn>
                  <a:cxn ang="0">
                    <a:pos x="T2" y="T3"/>
                  </a:cxn>
                  <a:cxn ang="0">
                    <a:pos x="T4" y="T5"/>
                  </a:cxn>
                  <a:cxn ang="0">
                    <a:pos x="T6" y="T7"/>
                  </a:cxn>
                  <a:cxn ang="0">
                    <a:pos x="T8" y="T9"/>
                  </a:cxn>
                </a:cxnLst>
                <a:rect l="0" t="0" r="r" b="b"/>
                <a:pathLst>
                  <a:path w="93" h="65">
                    <a:moveTo>
                      <a:pt x="42" y="57"/>
                    </a:moveTo>
                    <a:cubicBezTo>
                      <a:pt x="19" y="49"/>
                      <a:pt x="0" y="30"/>
                      <a:pt x="14" y="16"/>
                    </a:cubicBezTo>
                    <a:cubicBezTo>
                      <a:pt x="26" y="5"/>
                      <a:pt x="43" y="0"/>
                      <a:pt x="60" y="6"/>
                    </a:cubicBezTo>
                    <a:cubicBezTo>
                      <a:pt x="77" y="12"/>
                      <a:pt x="87" y="26"/>
                      <a:pt x="89" y="41"/>
                    </a:cubicBezTo>
                    <a:cubicBezTo>
                      <a:pt x="93" y="64"/>
                      <a:pt x="65" y="65"/>
                      <a:pt x="42" y="57"/>
                    </a:cubicBezTo>
                    <a:close/>
                  </a:path>
                </a:pathLst>
              </a:custGeom>
              <a:solidFill>
                <a:srgbClr val="D6D6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8" name="Freeform 325"/>
              <p:cNvSpPr/>
              <p:nvPr/>
            </p:nvSpPr>
            <p:spPr bwMode="auto">
              <a:xfrm>
                <a:off x="2892" y="521"/>
                <a:ext cx="45" cy="44"/>
              </a:xfrm>
              <a:custGeom>
                <a:avLst/>
                <a:gdLst>
                  <a:gd name="T0" fmla="*/ 76 w 83"/>
                  <a:gd name="T1" fmla="*/ 53 h 82"/>
                  <a:gd name="T2" fmla="*/ 29 w 83"/>
                  <a:gd name="T3" fmla="*/ 75 h 82"/>
                  <a:gd name="T4" fmla="*/ 7 w 83"/>
                  <a:gd name="T5" fmla="*/ 28 h 82"/>
                  <a:gd name="T6" fmla="*/ 54 w 83"/>
                  <a:gd name="T7" fmla="*/ 6 h 82"/>
                  <a:gd name="T8" fmla="*/ 76 w 83"/>
                  <a:gd name="T9" fmla="*/ 53 h 82"/>
                </a:gdLst>
                <a:ahLst/>
                <a:cxnLst>
                  <a:cxn ang="0">
                    <a:pos x="T0" y="T1"/>
                  </a:cxn>
                  <a:cxn ang="0">
                    <a:pos x="T2" y="T3"/>
                  </a:cxn>
                  <a:cxn ang="0">
                    <a:pos x="T4" y="T5"/>
                  </a:cxn>
                  <a:cxn ang="0">
                    <a:pos x="T6" y="T7"/>
                  </a:cxn>
                  <a:cxn ang="0">
                    <a:pos x="T8" y="T9"/>
                  </a:cxn>
                </a:cxnLst>
                <a:rect l="0" t="0" r="r" b="b"/>
                <a:pathLst>
                  <a:path w="83" h="82">
                    <a:moveTo>
                      <a:pt x="76" y="53"/>
                    </a:moveTo>
                    <a:cubicBezTo>
                      <a:pt x="69" y="72"/>
                      <a:pt x="48" y="82"/>
                      <a:pt x="29" y="75"/>
                    </a:cubicBezTo>
                    <a:cubicBezTo>
                      <a:pt x="10" y="68"/>
                      <a:pt x="0" y="47"/>
                      <a:pt x="7" y="28"/>
                    </a:cubicBezTo>
                    <a:cubicBezTo>
                      <a:pt x="14" y="9"/>
                      <a:pt x="35" y="0"/>
                      <a:pt x="54" y="6"/>
                    </a:cubicBezTo>
                    <a:cubicBezTo>
                      <a:pt x="73" y="13"/>
                      <a:pt x="83" y="34"/>
                      <a:pt x="76" y="53"/>
                    </a:cubicBez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9" name="Freeform 326"/>
              <p:cNvSpPr/>
              <p:nvPr/>
            </p:nvSpPr>
            <p:spPr bwMode="auto">
              <a:xfrm>
                <a:off x="2898" y="524"/>
                <a:ext cx="34" cy="24"/>
              </a:xfrm>
              <a:custGeom>
                <a:avLst/>
                <a:gdLst>
                  <a:gd name="T0" fmla="*/ 29 w 64"/>
                  <a:gd name="T1" fmla="*/ 39 h 45"/>
                  <a:gd name="T2" fmla="*/ 10 w 64"/>
                  <a:gd name="T3" fmla="*/ 11 h 45"/>
                  <a:gd name="T4" fmla="*/ 42 w 64"/>
                  <a:gd name="T5" fmla="*/ 4 h 45"/>
                  <a:gd name="T6" fmla="*/ 62 w 64"/>
                  <a:gd name="T7" fmla="*/ 28 h 45"/>
                  <a:gd name="T8" fmla="*/ 29 w 64"/>
                  <a:gd name="T9" fmla="*/ 39 h 45"/>
                </a:gdLst>
                <a:ahLst/>
                <a:cxnLst>
                  <a:cxn ang="0">
                    <a:pos x="T0" y="T1"/>
                  </a:cxn>
                  <a:cxn ang="0">
                    <a:pos x="T2" y="T3"/>
                  </a:cxn>
                  <a:cxn ang="0">
                    <a:pos x="T4" y="T5"/>
                  </a:cxn>
                  <a:cxn ang="0">
                    <a:pos x="T6" y="T7"/>
                  </a:cxn>
                  <a:cxn ang="0">
                    <a:pos x="T8" y="T9"/>
                  </a:cxn>
                </a:cxnLst>
                <a:rect l="0" t="0" r="r" b="b"/>
                <a:pathLst>
                  <a:path w="64" h="45">
                    <a:moveTo>
                      <a:pt x="29" y="39"/>
                    </a:moveTo>
                    <a:cubicBezTo>
                      <a:pt x="14" y="34"/>
                      <a:pt x="0" y="21"/>
                      <a:pt x="10" y="11"/>
                    </a:cubicBezTo>
                    <a:cubicBezTo>
                      <a:pt x="18" y="3"/>
                      <a:pt x="30" y="0"/>
                      <a:pt x="42" y="4"/>
                    </a:cubicBezTo>
                    <a:cubicBezTo>
                      <a:pt x="53" y="8"/>
                      <a:pt x="60" y="18"/>
                      <a:pt x="62" y="28"/>
                    </a:cubicBezTo>
                    <a:cubicBezTo>
                      <a:pt x="64" y="44"/>
                      <a:pt x="45" y="45"/>
                      <a:pt x="29" y="39"/>
                    </a:cubicBezTo>
                    <a:close/>
                  </a:path>
                </a:pathLst>
              </a:custGeom>
              <a:solidFill>
                <a:srgbClr val="D6D6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0" name="Freeform 327"/>
              <p:cNvSpPr/>
              <p:nvPr/>
            </p:nvSpPr>
            <p:spPr bwMode="auto">
              <a:xfrm>
                <a:off x="2856" y="1644"/>
                <a:ext cx="44" cy="45"/>
              </a:xfrm>
              <a:custGeom>
                <a:avLst/>
                <a:gdLst>
                  <a:gd name="T0" fmla="*/ 76 w 83"/>
                  <a:gd name="T1" fmla="*/ 54 h 83"/>
                  <a:gd name="T2" fmla="*/ 29 w 83"/>
                  <a:gd name="T3" fmla="*/ 76 h 83"/>
                  <a:gd name="T4" fmla="*/ 7 w 83"/>
                  <a:gd name="T5" fmla="*/ 29 h 83"/>
                  <a:gd name="T6" fmla="*/ 54 w 83"/>
                  <a:gd name="T7" fmla="*/ 7 h 83"/>
                  <a:gd name="T8" fmla="*/ 76 w 83"/>
                  <a:gd name="T9" fmla="*/ 54 h 83"/>
                </a:gdLst>
                <a:ahLst/>
                <a:cxnLst>
                  <a:cxn ang="0">
                    <a:pos x="T0" y="T1"/>
                  </a:cxn>
                  <a:cxn ang="0">
                    <a:pos x="T2" y="T3"/>
                  </a:cxn>
                  <a:cxn ang="0">
                    <a:pos x="T4" y="T5"/>
                  </a:cxn>
                  <a:cxn ang="0">
                    <a:pos x="T6" y="T7"/>
                  </a:cxn>
                  <a:cxn ang="0">
                    <a:pos x="T8" y="T9"/>
                  </a:cxn>
                </a:cxnLst>
                <a:rect l="0" t="0" r="r" b="b"/>
                <a:pathLst>
                  <a:path w="83" h="83">
                    <a:moveTo>
                      <a:pt x="76" y="54"/>
                    </a:moveTo>
                    <a:cubicBezTo>
                      <a:pt x="69" y="73"/>
                      <a:pt x="48" y="83"/>
                      <a:pt x="29" y="76"/>
                    </a:cubicBezTo>
                    <a:cubicBezTo>
                      <a:pt x="10" y="69"/>
                      <a:pt x="0" y="48"/>
                      <a:pt x="7" y="29"/>
                    </a:cubicBezTo>
                    <a:cubicBezTo>
                      <a:pt x="14" y="10"/>
                      <a:pt x="35" y="0"/>
                      <a:pt x="54" y="7"/>
                    </a:cubicBezTo>
                    <a:cubicBezTo>
                      <a:pt x="73" y="14"/>
                      <a:pt x="83" y="35"/>
                      <a:pt x="76" y="5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1" name="Freeform 328"/>
              <p:cNvSpPr/>
              <p:nvPr/>
            </p:nvSpPr>
            <p:spPr bwMode="auto">
              <a:xfrm>
                <a:off x="2856" y="1640"/>
                <a:ext cx="44" cy="44"/>
              </a:xfrm>
              <a:custGeom>
                <a:avLst/>
                <a:gdLst>
                  <a:gd name="T0" fmla="*/ 76 w 83"/>
                  <a:gd name="T1" fmla="*/ 54 h 83"/>
                  <a:gd name="T2" fmla="*/ 29 w 83"/>
                  <a:gd name="T3" fmla="*/ 76 h 83"/>
                  <a:gd name="T4" fmla="*/ 7 w 83"/>
                  <a:gd name="T5" fmla="*/ 29 h 83"/>
                  <a:gd name="T6" fmla="*/ 54 w 83"/>
                  <a:gd name="T7" fmla="*/ 7 h 83"/>
                  <a:gd name="T8" fmla="*/ 76 w 83"/>
                  <a:gd name="T9" fmla="*/ 54 h 83"/>
                </a:gdLst>
                <a:ahLst/>
                <a:cxnLst>
                  <a:cxn ang="0">
                    <a:pos x="T0" y="T1"/>
                  </a:cxn>
                  <a:cxn ang="0">
                    <a:pos x="T2" y="T3"/>
                  </a:cxn>
                  <a:cxn ang="0">
                    <a:pos x="T4" y="T5"/>
                  </a:cxn>
                  <a:cxn ang="0">
                    <a:pos x="T6" y="T7"/>
                  </a:cxn>
                  <a:cxn ang="0">
                    <a:pos x="T8" y="T9"/>
                  </a:cxn>
                </a:cxnLst>
                <a:rect l="0" t="0" r="r" b="b"/>
                <a:pathLst>
                  <a:path w="83" h="83">
                    <a:moveTo>
                      <a:pt x="76" y="54"/>
                    </a:moveTo>
                    <a:cubicBezTo>
                      <a:pt x="69" y="73"/>
                      <a:pt x="48" y="83"/>
                      <a:pt x="29" y="76"/>
                    </a:cubicBezTo>
                    <a:cubicBezTo>
                      <a:pt x="10" y="69"/>
                      <a:pt x="0" y="48"/>
                      <a:pt x="7" y="29"/>
                    </a:cubicBezTo>
                    <a:cubicBezTo>
                      <a:pt x="14" y="10"/>
                      <a:pt x="35" y="0"/>
                      <a:pt x="54" y="7"/>
                    </a:cubicBezTo>
                    <a:cubicBezTo>
                      <a:pt x="73" y="14"/>
                      <a:pt x="83" y="35"/>
                      <a:pt x="76" y="54"/>
                    </a:cubicBez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2" name="Freeform 329"/>
              <p:cNvSpPr/>
              <p:nvPr/>
            </p:nvSpPr>
            <p:spPr bwMode="auto">
              <a:xfrm>
                <a:off x="2862" y="1643"/>
                <a:ext cx="34" cy="24"/>
              </a:xfrm>
              <a:custGeom>
                <a:avLst/>
                <a:gdLst>
                  <a:gd name="T0" fmla="*/ 29 w 64"/>
                  <a:gd name="T1" fmla="*/ 39 h 45"/>
                  <a:gd name="T2" fmla="*/ 10 w 64"/>
                  <a:gd name="T3" fmla="*/ 11 h 45"/>
                  <a:gd name="T4" fmla="*/ 42 w 64"/>
                  <a:gd name="T5" fmla="*/ 4 h 45"/>
                  <a:gd name="T6" fmla="*/ 62 w 64"/>
                  <a:gd name="T7" fmla="*/ 28 h 45"/>
                  <a:gd name="T8" fmla="*/ 29 w 64"/>
                  <a:gd name="T9" fmla="*/ 39 h 45"/>
                </a:gdLst>
                <a:ahLst/>
                <a:cxnLst>
                  <a:cxn ang="0">
                    <a:pos x="T0" y="T1"/>
                  </a:cxn>
                  <a:cxn ang="0">
                    <a:pos x="T2" y="T3"/>
                  </a:cxn>
                  <a:cxn ang="0">
                    <a:pos x="T4" y="T5"/>
                  </a:cxn>
                  <a:cxn ang="0">
                    <a:pos x="T6" y="T7"/>
                  </a:cxn>
                  <a:cxn ang="0">
                    <a:pos x="T8" y="T9"/>
                  </a:cxn>
                </a:cxnLst>
                <a:rect l="0" t="0" r="r" b="b"/>
                <a:pathLst>
                  <a:path w="64" h="45">
                    <a:moveTo>
                      <a:pt x="29" y="39"/>
                    </a:moveTo>
                    <a:cubicBezTo>
                      <a:pt x="14" y="34"/>
                      <a:pt x="0" y="21"/>
                      <a:pt x="10" y="11"/>
                    </a:cubicBezTo>
                    <a:cubicBezTo>
                      <a:pt x="18" y="3"/>
                      <a:pt x="30" y="0"/>
                      <a:pt x="42" y="4"/>
                    </a:cubicBezTo>
                    <a:cubicBezTo>
                      <a:pt x="53" y="8"/>
                      <a:pt x="60" y="18"/>
                      <a:pt x="62" y="28"/>
                    </a:cubicBezTo>
                    <a:cubicBezTo>
                      <a:pt x="64" y="44"/>
                      <a:pt x="45" y="45"/>
                      <a:pt x="29" y="39"/>
                    </a:cubicBezTo>
                    <a:close/>
                  </a:path>
                </a:pathLst>
              </a:custGeom>
              <a:solidFill>
                <a:srgbClr val="D6D6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3" name="Freeform 330"/>
              <p:cNvSpPr/>
              <p:nvPr/>
            </p:nvSpPr>
            <p:spPr bwMode="auto">
              <a:xfrm>
                <a:off x="2554" y="2111"/>
                <a:ext cx="607" cy="457"/>
              </a:xfrm>
              <a:custGeom>
                <a:avLst/>
                <a:gdLst>
                  <a:gd name="T0" fmla="*/ 175 w 1127"/>
                  <a:gd name="T1" fmla="*/ 423 h 848"/>
                  <a:gd name="T2" fmla="*/ 13 w 1127"/>
                  <a:gd name="T3" fmla="*/ 334 h 848"/>
                  <a:gd name="T4" fmla="*/ 79 w 1127"/>
                  <a:gd name="T5" fmla="*/ 530 h 848"/>
                  <a:gd name="T6" fmla="*/ 315 w 1127"/>
                  <a:gd name="T7" fmla="*/ 822 h 848"/>
                  <a:gd name="T8" fmla="*/ 435 w 1127"/>
                  <a:gd name="T9" fmla="*/ 616 h 848"/>
                  <a:gd name="T10" fmla="*/ 577 w 1127"/>
                  <a:gd name="T11" fmla="*/ 193 h 848"/>
                  <a:gd name="T12" fmla="*/ 847 w 1127"/>
                  <a:gd name="T13" fmla="*/ 848 h 848"/>
                  <a:gd name="T14" fmla="*/ 1123 w 1127"/>
                  <a:gd name="T15" fmla="*/ 266 h 848"/>
                  <a:gd name="T16" fmla="*/ 985 w 1127"/>
                  <a:gd name="T17" fmla="*/ 226 h 848"/>
                  <a:gd name="T18" fmla="*/ 817 w 1127"/>
                  <a:gd name="T19" fmla="*/ 644 h 848"/>
                  <a:gd name="T20" fmla="*/ 623 w 1127"/>
                  <a:gd name="T21" fmla="*/ 138 h 848"/>
                  <a:gd name="T22" fmla="*/ 569 w 1127"/>
                  <a:gd name="T23" fmla="*/ 15 h 848"/>
                  <a:gd name="T24" fmla="*/ 348 w 1127"/>
                  <a:gd name="T25" fmla="*/ 636 h 848"/>
                  <a:gd name="T26" fmla="*/ 175 w 1127"/>
                  <a:gd name="T27" fmla="*/ 42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7" h="848">
                    <a:moveTo>
                      <a:pt x="175" y="423"/>
                    </a:moveTo>
                    <a:cubicBezTo>
                      <a:pt x="220" y="477"/>
                      <a:pt x="27" y="310"/>
                      <a:pt x="13" y="334"/>
                    </a:cubicBezTo>
                    <a:cubicBezTo>
                      <a:pt x="0" y="358"/>
                      <a:pt x="27" y="450"/>
                      <a:pt x="79" y="530"/>
                    </a:cubicBezTo>
                    <a:cubicBezTo>
                      <a:pt x="131" y="610"/>
                      <a:pt x="303" y="796"/>
                      <a:pt x="315" y="822"/>
                    </a:cubicBezTo>
                    <a:cubicBezTo>
                      <a:pt x="327" y="848"/>
                      <a:pt x="424" y="644"/>
                      <a:pt x="435" y="616"/>
                    </a:cubicBezTo>
                    <a:cubicBezTo>
                      <a:pt x="444" y="594"/>
                      <a:pt x="532" y="354"/>
                      <a:pt x="577" y="193"/>
                    </a:cubicBezTo>
                    <a:cubicBezTo>
                      <a:pt x="610" y="315"/>
                      <a:pt x="791" y="787"/>
                      <a:pt x="847" y="848"/>
                    </a:cubicBezTo>
                    <a:cubicBezTo>
                      <a:pt x="897" y="800"/>
                      <a:pt x="1127" y="374"/>
                      <a:pt x="1123" y="266"/>
                    </a:cubicBezTo>
                    <a:cubicBezTo>
                      <a:pt x="1103" y="238"/>
                      <a:pt x="991" y="224"/>
                      <a:pt x="985" y="226"/>
                    </a:cubicBezTo>
                    <a:cubicBezTo>
                      <a:pt x="922" y="242"/>
                      <a:pt x="871" y="551"/>
                      <a:pt x="817" y="644"/>
                    </a:cubicBezTo>
                    <a:cubicBezTo>
                      <a:pt x="767" y="527"/>
                      <a:pt x="624" y="143"/>
                      <a:pt x="623" y="138"/>
                    </a:cubicBezTo>
                    <a:cubicBezTo>
                      <a:pt x="616" y="117"/>
                      <a:pt x="573" y="0"/>
                      <a:pt x="569" y="15"/>
                    </a:cubicBezTo>
                    <a:cubicBezTo>
                      <a:pt x="565" y="30"/>
                      <a:pt x="399" y="522"/>
                      <a:pt x="348" y="636"/>
                    </a:cubicBezTo>
                    <a:cubicBezTo>
                      <a:pt x="300" y="559"/>
                      <a:pt x="129" y="370"/>
                      <a:pt x="175" y="423"/>
                    </a:cubicBezTo>
                    <a:close/>
                  </a:path>
                </a:pathLst>
              </a:custGeom>
              <a:solidFill>
                <a:srgbClr val="5B0E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4" name="Freeform 331"/>
              <p:cNvSpPr/>
              <p:nvPr/>
            </p:nvSpPr>
            <p:spPr bwMode="auto">
              <a:xfrm>
                <a:off x="2554" y="2035"/>
                <a:ext cx="606" cy="511"/>
              </a:xfrm>
              <a:custGeom>
                <a:avLst/>
                <a:gdLst>
                  <a:gd name="T0" fmla="*/ 231 w 1125"/>
                  <a:gd name="T1" fmla="*/ 120 h 950"/>
                  <a:gd name="T2" fmla="*/ 13 w 1125"/>
                  <a:gd name="T3" fmla="*/ 466 h 950"/>
                  <a:gd name="T4" fmla="*/ 161 w 1125"/>
                  <a:gd name="T5" fmla="*/ 722 h 950"/>
                  <a:gd name="T6" fmla="*/ 319 w 1125"/>
                  <a:gd name="T7" fmla="*/ 924 h 950"/>
                  <a:gd name="T8" fmla="*/ 409 w 1125"/>
                  <a:gd name="T9" fmla="*/ 761 h 950"/>
                  <a:gd name="T10" fmla="*/ 573 w 1125"/>
                  <a:gd name="T11" fmla="*/ 296 h 950"/>
                  <a:gd name="T12" fmla="*/ 843 w 1125"/>
                  <a:gd name="T13" fmla="*/ 926 h 950"/>
                  <a:gd name="T14" fmla="*/ 1121 w 1125"/>
                  <a:gd name="T15" fmla="*/ 396 h 950"/>
                  <a:gd name="T16" fmla="*/ 931 w 1125"/>
                  <a:gd name="T17" fmla="*/ 158 h 950"/>
                  <a:gd name="T18" fmla="*/ 719 w 1125"/>
                  <a:gd name="T19" fmla="*/ 10 h 950"/>
                  <a:gd name="T20" fmla="*/ 503 w 1125"/>
                  <a:gd name="T21" fmla="*/ 30 h 950"/>
                  <a:gd name="T22" fmla="*/ 424 w 1125"/>
                  <a:gd name="T23" fmla="*/ 100 h 950"/>
                  <a:gd name="T24" fmla="*/ 231 w 1125"/>
                  <a:gd name="T25" fmla="*/ 12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5" h="950">
                    <a:moveTo>
                      <a:pt x="231" y="120"/>
                    </a:moveTo>
                    <a:cubicBezTo>
                      <a:pt x="219" y="147"/>
                      <a:pt x="27" y="442"/>
                      <a:pt x="13" y="466"/>
                    </a:cubicBezTo>
                    <a:cubicBezTo>
                      <a:pt x="0" y="490"/>
                      <a:pt x="125" y="682"/>
                      <a:pt x="161" y="722"/>
                    </a:cubicBezTo>
                    <a:cubicBezTo>
                      <a:pt x="161" y="722"/>
                      <a:pt x="307" y="898"/>
                      <a:pt x="319" y="924"/>
                    </a:cubicBezTo>
                    <a:cubicBezTo>
                      <a:pt x="331" y="950"/>
                      <a:pt x="398" y="789"/>
                      <a:pt x="409" y="761"/>
                    </a:cubicBezTo>
                    <a:cubicBezTo>
                      <a:pt x="418" y="739"/>
                      <a:pt x="528" y="457"/>
                      <a:pt x="573" y="296"/>
                    </a:cubicBezTo>
                    <a:cubicBezTo>
                      <a:pt x="606" y="418"/>
                      <a:pt x="787" y="865"/>
                      <a:pt x="843" y="926"/>
                    </a:cubicBezTo>
                    <a:cubicBezTo>
                      <a:pt x="893" y="878"/>
                      <a:pt x="1125" y="504"/>
                      <a:pt x="1121" y="396"/>
                    </a:cubicBezTo>
                    <a:cubicBezTo>
                      <a:pt x="1020" y="239"/>
                      <a:pt x="993" y="239"/>
                      <a:pt x="931" y="158"/>
                    </a:cubicBezTo>
                    <a:cubicBezTo>
                      <a:pt x="826" y="20"/>
                      <a:pt x="801" y="30"/>
                      <a:pt x="719" y="10"/>
                    </a:cubicBezTo>
                    <a:cubicBezTo>
                      <a:pt x="603" y="4"/>
                      <a:pt x="571" y="0"/>
                      <a:pt x="503" y="30"/>
                    </a:cubicBezTo>
                    <a:cubicBezTo>
                      <a:pt x="489" y="36"/>
                      <a:pt x="470" y="85"/>
                      <a:pt x="424" y="100"/>
                    </a:cubicBezTo>
                    <a:cubicBezTo>
                      <a:pt x="378" y="115"/>
                      <a:pt x="231" y="120"/>
                      <a:pt x="231" y="120"/>
                    </a:cubicBezTo>
                    <a:close/>
                  </a:path>
                </a:pathLst>
              </a:custGeom>
              <a:solidFill>
                <a:srgbClr val="7010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5" name="Freeform 332"/>
              <p:cNvSpPr/>
              <p:nvPr/>
            </p:nvSpPr>
            <p:spPr bwMode="auto">
              <a:xfrm>
                <a:off x="2603" y="2005"/>
                <a:ext cx="261" cy="474"/>
              </a:xfrm>
              <a:custGeom>
                <a:avLst/>
                <a:gdLst>
                  <a:gd name="T0" fmla="*/ 226 w 485"/>
                  <a:gd name="T1" fmla="*/ 160 h 879"/>
                  <a:gd name="T2" fmla="*/ 14 w 485"/>
                  <a:gd name="T3" fmla="*/ 482 h 879"/>
                  <a:gd name="T4" fmla="*/ 132 w 485"/>
                  <a:gd name="T5" fmla="*/ 719 h 879"/>
                  <a:gd name="T6" fmla="*/ 257 w 485"/>
                  <a:gd name="T7" fmla="*/ 853 h 879"/>
                  <a:gd name="T8" fmla="*/ 282 w 485"/>
                  <a:gd name="T9" fmla="*/ 810 h 879"/>
                  <a:gd name="T10" fmla="*/ 477 w 485"/>
                  <a:gd name="T11" fmla="*/ 232 h 879"/>
                  <a:gd name="T12" fmla="*/ 475 w 485"/>
                  <a:gd name="T13" fmla="*/ 20 h 879"/>
                  <a:gd name="T14" fmla="*/ 463 w 485"/>
                  <a:gd name="T15" fmla="*/ 29 h 879"/>
                  <a:gd name="T16" fmla="*/ 357 w 485"/>
                  <a:gd name="T17" fmla="*/ 144 h 879"/>
                  <a:gd name="T18" fmla="*/ 226 w 485"/>
                  <a:gd name="T19" fmla="*/ 16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5" h="879">
                    <a:moveTo>
                      <a:pt x="226" y="160"/>
                    </a:moveTo>
                    <a:cubicBezTo>
                      <a:pt x="213" y="187"/>
                      <a:pt x="27" y="457"/>
                      <a:pt x="14" y="482"/>
                    </a:cubicBezTo>
                    <a:cubicBezTo>
                      <a:pt x="0" y="506"/>
                      <a:pt x="96" y="679"/>
                      <a:pt x="132" y="719"/>
                    </a:cubicBezTo>
                    <a:cubicBezTo>
                      <a:pt x="132" y="719"/>
                      <a:pt x="244" y="827"/>
                      <a:pt x="257" y="853"/>
                    </a:cubicBezTo>
                    <a:cubicBezTo>
                      <a:pt x="269" y="879"/>
                      <a:pt x="271" y="838"/>
                      <a:pt x="282" y="810"/>
                    </a:cubicBezTo>
                    <a:cubicBezTo>
                      <a:pt x="293" y="781"/>
                      <a:pt x="469" y="322"/>
                      <a:pt x="477" y="232"/>
                    </a:cubicBezTo>
                    <a:cubicBezTo>
                      <a:pt x="485" y="139"/>
                      <a:pt x="485" y="54"/>
                      <a:pt x="475" y="20"/>
                    </a:cubicBezTo>
                    <a:cubicBezTo>
                      <a:pt x="469" y="0"/>
                      <a:pt x="467" y="14"/>
                      <a:pt x="463" y="29"/>
                    </a:cubicBezTo>
                    <a:cubicBezTo>
                      <a:pt x="459" y="44"/>
                      <a:pt x="402" y="129"/>
                      <a:pt x="357" y="144"/>
                    </a:cubicBezTo>
                    <a:cubicBezTo>
                      <a:pt x="311" y="159"/>
                      <a:pt x="226" y="160"/>
                      <a:pt x="226" y="160"/>
                    </a:cubicBezTo>
                    <a:close/>
                  </a:path>
                </a:pathLst>
              </a:custGeom>
              <a:solidFill>
                <a:srgbClr val="BE2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6" name="Freeform 333"/>
              <p:cNvSpPr/>
              <p:nvPr/>
            </p:nvSpPr>
            <p:spPr bwMode="auto">
              <a:xfrm>
                <a:off x="2860" y="2004"/>
                <a:ext cx="262" cy="502"/>
              </a:xfrm>
              <a:custGeom>
                <a:avLst/>
                <a:gdLst>
                  <a:gd name="T0" fmla="*/ 259 w 488"/>
                  <a:gd name="T1" fmla="*/ 160 h 932"/>
                  <a:gd name="T2" fmla="*/ 448 w 488"/>
                  <a:gd name="T3" fmla="*/ 447 h 932"/>
                  <a:gd name="T4" fmla="*/ 242 w 488"/>
                  <a:gd name="T5" fmla="*/ 906 h 932"/>
                  <a:gd name="T6" fmla="*/ 210 w 488"/>
                  <a:gd name="T7" fmla="*/ 862 h 932"/>
                  <a:gd name="T8" fmla="*/ 8 w 488"/>
                  <a:gd name="T9" fmla="*/ 232 h 932"/>
                  <a:gd name="T10" fmla="*/ 10 w 488"/>
                  <a:gd name="T11" fmla="*/ 20 h 932"/>
                  <a:gd name="T12" fmla="*/ 22 w 488"/>
                  <a:gd name="T13" fmla="*/ 29 h 932"/>
                  <a:gd name="T14" fmla="*/ 128 w 488"/>
                  <a:gd name="T15" fmla="*/ 144 h 932"/>
                  <a:gd name="T16" fmla="*/ 259 w 488"/>
                  <a:gd name="T17" fmla="*/ 160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932">
                    <a:moveTo>
                      <a:pt x="259" y="160"/>
                    </a:moveTo>
                    <a:cubicBezTo>
                      <a:pt x="272" y="187"/>
                      <a:pt x="435" y="422"/>
                      <a:pt x="448" y="447"/>
                    </a:cubicBezTo>
                    <a:cubicBezTo>
                      <a:pt x="488" y="527"/>
                      <a:pt x="255" y="880"/>
                      <a:pt x="242" y="906"/>
                    </a:cubicBezTo>
                    <a:cubicBezTo>
                      <a:pt x="230" y="932"/>
                      <a:pt x="221" y="890"/>
                      <a:pt x="210" y="862"/>
                    </a:cubicBezTo>
                    <a:cubicBezTo>
                      <a:pt x="199" y="833"/>
                      <a:pt x="16" y="322"/>
                      <a:pt x="8" y="232"/>
                    </a:cubicBezTo>
                    <a:cubicBezTo>
                      <a:pt x="0" y="139"/>
                      <a:pt x="0" y="54"/>
                      <a:pt x="10" y="20"/>
                    </a:cubicBezTo>
                    <a:cubicBezTo>
                      <a:pt x="16" y="0"/>
                      <a:pt x="18" y="14"/>
                      <a:pt x="22" y="29"/>
                    </a:cubicBezTo>
                    <a:cubicBezTo>
                      <a:pt x="26" y="44"/>
                      <a:pt x="83" y="129"/>
                      <a:pt x="128" y="144"/>
                    </a:cubicBezTo>
                    <a:cubicBezTo>
                      <a:pt x="174" y="159"/>
                      <a:pt x="259" y="160"/>
                      <a:pt x="259" y="160"/>
                    </a:cubicBezTo>
                    <a:close/>
                  </a:path>
                </a:pathLst>
              </a:custGeom>
              <a:solidFill>
                <a:srgbClr val="BE2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7" name="Freeform 334"/>
              <p:cNvSpPr/>
              <p:nvPr/>
            </p:nvSpPr>
            <p:spPr bwMode="auto">
              <a:xfrm>
                <a:off x="2709" y="2028"/>
                <a:ext cx="154" cy="87"/>
              </a:xfrm>
              <a:custGeom>
                <a:avLst/>
                <a:gdLst>
                  <a:gd name="T0" fmla="*/ 0 w 287"/>
                  <a:gd name="T1" fmla="*/ 159 h 162"/>
                  <a:gd name="T2" fmla="*/ 201 w 287"/>
                  <a:gd name="T3" fmla="*/ 107 h 162"/>
                  <a:gd name="T4" fmla="*/ 282 w 287"/>
                  <a:gd name="T5" fmla="*/ 23 h 162"/>
                  <a:gd name="T6" fmla="*/ 259 w 287"/>
                  <a:gd name="T7" fmla="*/ 3 h 162"/>
                  <a:gd name="T8" fmla="*/ 170 w 287"/>
                  <a:gd name="T9" fmla="*/ 78 h 162"/>
                  <a:gd name="T10" fmla="*/ 36 w 287"/>
                  <a:gd name="T11" fmla="*/ 106 h 162"/>
                  <a:gd name="T12" fmla="*/ 0 w 287"/>
                  <a:gd name="T13" fmla="*/ 159 h 162"/>
                </a:gdLst>
                <a:ahLst/>
                <a:cxnLst>
                  <a:cxn ang="0">
                    <a:pos x="T0" y="T1"/>
                  </a:cxn>
                  <a:cxn ang="0">
                    <a:pos x="T2" y="T3"/>
                  </a:cxn>
                  <a:cxn ang="0">
                    <a:pos x="T4" y="T5"/>
                  </a:cxn>
                  <a:cxn ang="0">
                    <a:pos x="T6" y="T7"/>
                  </a:cxn>
                  <a:cxn ang="0">
                    <a:pos x="T8" y="T9"/>
                  </a:cxn>
                  <a:cxn ang="0">
                    <a:pos x="T10" y="T11"/>
                  </a:cxn>
                  <a:cxn ang="0">
                    <a:pos x="T12" y="T13"/>
                  </a:cxn>
                </a:cxnLst>
                <a:rect l="0" t="0" r="r" b="b"/>
                <a:pathLst>
                  <a:path w="287" h="162">
                    <a:moveTo>
                      <a:pt x="0" y="159"/>
                    </a:moveTo>
                    <a:cubicBezTo>
                      <a:pt x="38" y="162"/>
                      <a:pt x="154" y="140"/>
                      <a:pt x="201" y="107"/>
                    </a:cubicBezTo>
                    <a:cubicBezTo>
                      <a:pt x="251" y="72"/>
                      <a:pt x="277" y="41"/>
                      <a:pt x="282" y="23"/>
                    </a:cubicBezTo>
                    <a:cubicBezTo>
                      <a:pt x="287" y="5"/>
                      <a:pt x="263" y="6"/>
                      <a:pt x="259" y="3"/>
                    </a:cubicBezTo>
                    <a:cubicBezTo>
                      <a:pt x="255" y="0"/>
                      <a:pt x="220" y="47"/>
                      <a:pt x="170" y="78"/>
                    </a:cubicBezTo>
                    <a:cubicBezTo>
                      <a:pt x="116" y="112"/>
                      <a:pt x="49" y="100"/>
                      <a:pt x="36" y="106"/>
                    </a:cubicBezTo>
                    <a:cubicBezTo>
                      <a:pt x="23" y="112"/>
                      <a:pt x="0" y="159"/>
                      <a:pt x="0" y="159"/>
                    </a:cubicBezTo>
                    <a:close/>
                  </a:path>
                </a:pathLst>
              </a:custGeom>
              <a:solidFill>
                <a:srgbClr val="5B0E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8" name="Freeform 335"/>
              <p:cNvSpPr/>
              <p:nvPr/>
            </p:nvSpPr>
            <p:spPr bwMode="auto">
              <a:xfrm>
                <a:off x="2526" y="1899"/>
                <a:ext cx="318" cy="225"/>
              </a:xfrm>
              <a:custGeom>
                <a:avLst/>
                <a:gdLst>
                  <a:gd name="T0" fmla="*/ 14 w 590"/>
                  <a:gd name="T1" fmla="*/ 361 h 419"/>
                  <a:gd name="T2" fmla="*/ 32 w 590"/>
                  <a:gd name="T3" fmla="*/ 167 h 419"/>
                  <a:gd name="T4" fmla="*/ 92 w 590"/>
                  <a:gd name="T5" fmla="*/ 45 h 419"/>
                  <a:gd name="T6" fmla="*/ 290 w 590"/>
                  <a:gd name="T7" fmla="*/ 72 h 419"/>
                  <a:gd name="T8" fmla="*/ 517 w 590"/>
                  <a:gd name="T9" fmla="*/ 150 h 419"/>
                  <a:gd name="T10" fmla="*/ 581 w 590"/>
                  <a:gd name="T11" fmla="*/ 255 h 419"/>
                  <a:gd name="T12" fmla="*/ 502 w 590"/>
                  <a:gd name="T13" fmla="*/ 376 h 419"/>
                  <a:gd name="T14" fmla="*/ 208 w 590"/>
                  <a:gd name="T15" fmla="*/ 405 h 419"/>
                  <a:gd name="T16" fmla="*/ 14 w 590"/>
                  <a:gd name="T17" fmla="*/ 361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0" h="419">
                    <a:moveTo>
                      <a:pt x="14" y="361"/>
                    </a:moveTo>
                    <a:cubicBezTo>
                      <a:pt x="0" y="348"/>
                      <a:pt x="16" y="202"/>
                      <a:pt x="32" y="167"/>
                    </a:cubicBezTo>
                    <a:cubicBezTo>
                      <a:pt x="48" y="132"/>
                      <a:pt x="52" y="91"/>
                      <a:pt x="92" y="45"/>
                    </a:cubicBezTo>
                    <a:cubicBezTo>
                      <a:pt x="133" y="0"/>
                      <a:pt x="252" y="56"/>
                      <a:pt x="290" y="72"/>
                    </a:cubicBezTo>
                    <a:cubicBezTo>
                      <a:pt x="328" y="88"/>
                      <a:pt x="479" y="118"/>
                      <a:pt x="517" y="150"/>
                    </a:cubicBezTo>
                    <a:cubicBezTo>
                      <a:pt x="554" y="182"/>
                      <a:pt x="590" y="220"/>
                      <a:pt x="581" y="255"/>
                    </a:cubicBezTo>
                    <a:cubicBezTo>
                      <a:pt x="573" y="290"/>
                      <a:pt x="550" y="352"/>
                      <a:pt x="502" y="376"/>
                    </a:cubicBezTo>
                    <a:cubicBezTo>
                      <a:pt x="453" y="400"/>
                      <a:pt x="292" y="419"/>
                      <a:pt x="208" y="405"/>
                    </a:cubicBezTo>
                    <a:cubicBezTo>
                      <a:pt x="124" y="392"/>
                      <a:pt x="41" y="388"/>
                      <a:pt x="14" y="361"/>
                    </a:cubicBezTo>
                    <a:close/>
                  </a:path>
                </a:pathLst>
              </a:custGeom>
              <a:solidFill>
                <a:srgbClr val="7010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9" name="Freeform 336"/>
              <p:cNvSpPr/>
              <p:nvPr/>
            </p:nvSpPr>
            <p:spPr bwMode="auto">
              <a:xfrm>
                <a:off x="2554" y="1920"/>
                <a:ext cx="300" cy="179"/>
              </a:xfrm>
              <a:custGeom>
                <a:avLst/>
                <a:gdLst>
                  <a:gd name="T0" fmla="*/ 14 w 557"/>
                  <a:gd name="T1" fmla="*/ 278 h 332"/>
                  <a:gd name="T2" fmla="*/ 35 w 557"/>
                  <a:gd name="T3" fmla="*/ 132 h 332"/>
                  <a:gd name="T4" fmla="*/ 81 w 557"/>
                  <a:gd name="T5" fmla="*/ 45 h 332"/>
                  <a:gd name="T6" fmla="*/ 257 w 557"/>
                  <a:gd name="T7" fmla="*/ 24 h 332"/>
                  <a:gd name="T8" fmla="*/ 484 w 557"/>
                  <a:gd name="T9" fmla="*/ 102 h 332"/>
                  <a:gd name="T10" fmla="*/ 548 w 557"/>
                  <a:gd name="T11" fmla="*/ 208 h 332"/>
                  <a:gd name="T12" fmla="*/ 459 w 557"/>
                  <a:gd name="T13" fmla="*/ 299 h 332"/>
                  <a:gd name="T14" fmla="*/ 184 w 557"/>
                  <a:gd name="T15" fmla="*/ 318 h 332"/>
                  <a:gd name="T16" fmla="*/ 14 w 557"/>
                  <a:gd name="T17" fmla="*/ 27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32">
                    <a:moveTo>
                      <a:pt x="14" y="278"/>
                    </a:moveTo>
                    <a:cubicBezTo>
                      <a:pt x="0" y="264"/>
                      <a:pt x="19" y="167"/>
                      <a:pt x="35" y="132"/>
                    </a:cubicBezTo>
                    <a:cubicBezTo>
                      <a:pt x="52" y="97"/>
                      <a:pt x="41" y="91"/>
                      <a:pt x="81" y="45"/>
                    </a:cubicBezTo>
                    <a:cubicBezTo>
                      <a:pt x="122" y="0"/>
                      <a:pt x="219" y="8"/>
                      <a:pt x="257" y="24"/>
                    </a:cubicBezTo>
                    <a:cubicBezTo>
                      <a:pt x="295" y="40"/>
                      <a:pt x="446" y="70"/>
                      <a:pt x="484" y="102"/>
                    </a:cubicBezTo>
                    <a:cubicBezTo>
                      <a:pt x="521" y="135"/>
                      <a:pt x="557" y="172"/>
                      <a:pt x="548" y="208"/>
                    </a:cubicBezTo>
                    <a:cubicBezTo>
                      <a:pt x="540" y="243"/>
                      <a:pt x="508" y="275"/>
                      <a:pt x="459" y="299"/>
                    </a:cubicBezTo>
                    <a:cubicBezTo>
                      <a:pt x="411" y="324"/>
                      <a:pt x="268" y="332"/>
                      <a:pt x="184" y="318"/>
                    </a:cubicBezTo>
                    <a:cubicBezTo>
                      <a:pt x="100" y="305"/>
                      <a:pt x="41" y="305"/>
                      <a:pt x="14" y="278"/>
                    </a:cubicBezTo>
                    <a:close/>
                  </a:path>
                </a:pathLst>
              </a:custGeom>
              <a:solidFill>
                <a:srgbClr val="BE2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0" name="Freeform 337"/>
              <p:cNvSpPr/>
              <p:nvPr/>
            </p:nvSpPr>
            <p:spPr bwMode="auto">
              <a:xfrm>
                <a:off x="2645" y="1981"/>
                <a:ext cx="179" cy="57"/>
              </a:xfrm>
              <a:custGeom>
                <a:avLst/>
                <a:gdLst>
                  <a:gd name="T0" fmla="*/ 320 w 334"/>
                  <a:gd name="T1" fmla="*/ 47 h 106"/>
                  <a:gd name="T2" fmla="*/ 170 w 334"/>
                  <a:gd name="T3" fmla="*/ 81 h 106"/>
                  <a:gd name="T4" fmla="*/ 35 w 334"/>
                  <a:gd name="T5" fmla="*/ 66 h 106"/>
                  <a:gd name="T6" fmla="*/ 163 w 334"/>
                  <a:gd name="T7" fmla="*/ 0 h 106"/>
                  <a:gd name="T8" fmla="*/ 316 w 334"/>
                  <a:gd name="T9" fmla="*/ 31 h 106"/>
                  <a:gd name="T10" fmla="*/ 320 w 334"/>
                  <a:gd name="T11" fmla="*/ 47 h 106"/>
                </a:gdLst>
                <a:ahLst/>
                <a:cxnLst>
                  <a:cxn ang="0">
                    <a:pos x="T0" y="T1"/>
                  </a:cxn>
                  <a:cxn ang="0">
                    <a:pos x="T2" y="T3"/>
                  </a:cxn>
                  <a:cxn ang="0">
                    <a:pos x="T4" y="T5"/>
                  </a:cxn>
                  <a:cxn ang="0">
                    <a:pos x="T6" y="T7"/>
                  </a:cxn>
                  <a:cxn ang="0">
                    <a:pos x="T8" y="T9"/>
                  </a:cxn>
                  <a:cxn ang="0">
                    <a:pos x="T10" y="T11"/>
                  </a:cxn>
                </a:cxnLst>
                <a:rect l="0" t="0" r="r" b="b"/>
                <a:pathLst>
                  <a:path w="334" h="106">
                    <a:moveTo>
                      <a:pt x="320" y="47"/>
                    </a:moveTo>
                    <a:cubicBezTo>
                      <a:pt x="301" y="43"/>
                      <a:pt x="215" y="63"/>
                      <a:pt x="170" y="81"/>
                    </a:cubicBezTo>
                    <a:cubicBezTo>
                      <a:pt x="126" y="98"/>
                      <a:pt x="0" y="106"/>
                      <a:pt x="35" y="66"/>
                    </a:cubicBezTo>
                    <a:cubicBezTo>
                      <a:pt x="70" y="25"/>
                      <a:pt x="108" y="0"/>
                      <a:pt x="163" y="0"/>
                    </a:cubicBezTo>
                    <a:cubicBezTo>
                      <a:pt x="219" y="0"/>
                      <a:pt x="298" y="20"/>
                      <a:pt x="316" y="31"/>
                    </a:cubicBezTo>
                    <a:cubicBezTo>
                      <a:pt x="334" y="42"/>
                      <a:pt x="320" y="47"/>
                      <a:pt x="320" y="47"/>
                    </a:cubicBezTo>
                    <a:close/>
                  </a:path>
                </a:pathLst>
              </a:custGeom>
              <a:solidFill>
                <a:srgbClr val="A516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1" name="Freeform 338"/>
              <p:cNvSpPr/>
              <p:nvPr/>
            </p:nvSpPr>
            <p:spPr bwMode="auto">
              <a:xfrm>
                <a:off x="2585" y="1951"/>
                <a:ext cx="135" cy="109"/>
              </a:xfrm>
              <a:custGeom>
                <a:avLst/>
                <a:gdLst>
                  <a:gd name="T0" fmla="*/ 129 w 251"/>
                  <a:gd name="T1" fmla="*/ 18 h 202"/>
                  <a:gd name="T2" fmla="*/ 72 w 251"/>
                  <a:gd name="T3" fmla="*/ 132 h 202"/>
                  <a:gd name="T4" fmla="*/ 228 w 251"/>
                  <a:gd name="T5" fmla="*/ 184 h 202"/>
                  <a:gd name="T6" fmla="*/ 226 w 251"/>
                  <a:gd name="T7" fmla="*/ 200 h 202"/>
                  <a:gd name="T8" fmla="*/ 19 w 251"/>
                  <a:gd name="T9" fmla="*/ 128 h 202"/>
                  <a:gd name="T10" fmla="*/ 112 w 251"/>
                  <a:gd name="T11" fmla="*/ 11 h 202"/>
                  <a:gd name="T12" fmla="*/ 129 w 251"/>
                  <a:gd name="T13" fmla="*/ 18 h 202"/>
                </a:gdLst>
                <a:ahLst/>
                <a:cxnLst>
                  <a:cxn ang="0">
                    <a:pos x="T0" y="T1"/>
                  </a:cxn>
                  <a:cxn ang="0">
                    <a:pos x="T2" y="T3"/>
                  </a:cxn>
                  <a:cxn ang="0">
                    <a:pos x="T4" y="T5"/>
                  </a:cxn>
                  <a:cxn ang="0">
                    <a:pos x="T6" y="T7"/>
                  </a:cxn>
                  <a:cxn ang="0">
                    <a:pos x="T8" y="T9"/>
                  </a:cxn>
                  <a:cxn ang="0">
                    <a:pos x="T10" y="T11"/>
                  </a:cxn>
                  <a:cxn ang="0">
                    <a:pos x="T12" y="T13"/>
                  </a:cxn>
                </a:cxnLst>
                <a:rect l="0" t="0" r="r" b="b"/>
                <a:pathLst>
                  <a:path w="251" h="202">
                    <a:moveTo>
                      <a:pt x="129" y="18"/>
                    </a:moveTo>
                    <a:cubicBezTo>
                      <a:pt x="100" y="41"/>
                      <a:pt x="30" y="99"/>
                      <a:pt x="72" y="132"/>
                    </a:cubicBezTo>
                    <a:cubicBezTo>
                      <a:pt x="114" y="164"/>
                      <a:pt x="168" y="177"/>
                      <a:pt x="228" y="184"/>
                    </a:cubicBezTo>
                    <a:cubicBezTo>
                      <a:pt x="251" y="187"/>
                      <a:pt x="251" y="202"/>
                      <a:pt x="226" y="200"/>
                    </a:cubicBezTo>
                    <a:cubicBezTo>
                      <a:pt x="141" y="196"/>
                      <a:pt x="38" y="169"/>
                      <a:pt x="19" y="128"/>
                    </a:cubicBezTo>
                    <a:cubicBezTo>
                      <a:pt x="0" y="86"/>
                      <a:pt x="72" y="33"/>
                      <a:pt x="112" y="11"/>
                    </a:cubicBezTo>
                    <a:cubicBezTo>
                      <a:pt x="134" y="0"/>
                      <a:pt x="129" y="18"/>
                      <a:pt x="129" y="18"/>
                    </a:cubicBezTo>
                    <a:close/>
                  </a:path>
                </a:pathLst>
              </a:custGeom>
              <a:solidFill>
                <a:srgbClr val="A516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2" name="Freeform 339"/>
              <p:cNvSpPr/>
              <p:nvPr/>
            </p:nvSpPr>
            <p:spPr bwMode="auto">
              <a:xfrm>
                <a:off x="2863" y="2035"/>
                <a:ext cx="150" cy="78"/>
              </a:xfrm>
              <a:custGeom>
                <a:avLst/>
                <a:gdLst>
                  <a:gd name="T0" fmla="*/ 278 w 278"/>
                  <a:gd name="T1" fmla="*/ 144 h 146"/>
                  <a:gd name="T2" fmla="*/ 96 w 278"/>
                  <a:gd name="T3" fmla="*/ 108 h 146"/>
                  <a:gd name="T4" fmla="*/ 6 w 278"/>
                  <a:gd name="T5" fmla="*/ 18 h 146"/>
                  <a:gd name="T6" fmla="*/ 17 w 278"/>
                  <a:gd name="T7" fmla="*/ 6 h 146"/>
                  <a:gd name="T8" fmla="*/ 96 w 278"/>
                  <a:gd name="T9" fmla="*/ 69 h 146"/>
                  <a:gd name="T10" fmla="*/ 232 w 278"/>
                  <a:gd name="T11" fmla="*/ 86 h 146"/>
                  <a:gd name="T12" fmla="*/ 278 w 278"/>
                  <a:gd name="T13" fmla="*/ 144 h 146"/>
                </a:gdLst>
                <a:ahLst/>
                <a:cxnLst>
                  <a:cxn ang="0">
                    <a:pos x="T0" y="T1"/>
                  </a:cxn>
                  <a:cxn ang="0">
                    <a:pos x="T2" y="T3"/>
                  </a:cxn>
                  <a:cxn ang="0">
                    <a:pos x="T4" y="T5"/>
                  </a:cxn>
                  <a:cxn ang="0">
                    <a:pos x="T6" y="T7"/>
                  </a:cxn>
                  <a:cxn ang="0">
                    <a:pos x="T8" y="T9"/>
                  </a:cxn>
                  <a:cxn ang="0">
                    <a:pos x="T10" y="T11"/>
                  </a:cxn>
                  <a:cxn ang="0">
                    <a:pos x="T12" y="T13"/>
                  </a:cxn>
                </a:cxnLst>
                <a:rect l="0" t="0" r="r" b="b"/>
                <a:pathLst>
                  <a:path w="278" h="146">
                    <a:moveTo>
                      <a:pt x="278" y="144"/>
                    </a:moveTo>
                    <a:cubicBezTo>
                      <a:pt x="265" y="146"/>
                      <a:pt x="120" y="123"/>
                      <a:pt x="96" y="108"/>
                    </a:cubicBezTo>
                    <a:cubicBezTo>
                      <a:pt x="42" y="74"/>
                      <a:pt x="13" y="35"/>
                      <a:pt x="6" y="18"/>
                    </a:cubicBezTo>
                    <a:cubicBezTo>
                      <a:pt x="0" y="0"/>
                      <a:pt x="13" y="9"/>
                      <a:pt x="17" y="6"/>
                    </a:cubicBezTo>
                    <a:cubicBezTo>
                      <a:pt x="21" y="2"/>
                      <a:pt x="44" y="42"/>
                      <a:pt x="96" y="69"/>
                    </a:cubicBezTo>
                    <a:cubicBezTo>
                      <a:pt x="153" y="98"/>
                      <a:pt x="219" y="81"/>
                      <a:pt x="232" y="86"/>
                    </a:cubicBezTo>
                    <a:cubicBezTo>
                      <a:pt x="246" y="91"/>
                      <a:pt x="278" y="144"/>
                      <a:pt x="278" y="144"/>
                    </a:cubicBezTo>
                    <a:close/>
                  </a:path>
                </a:pathLst>
              </a:custGeom>
              <a:solidFill>
                <a:srgbClr val="5B0E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3" name="Freeform 340"/>
              <p:cNvSpPr/>
              <p:nvPr/>
            </p:nvSpPr>
            <p:spPr bwMode="auto">
              <a:xfrm>
                <a:off x="2732" y="2017"/>
                <a:ext cx="100" cy="86"/>
              </a:xfrm>
              <a:custGeom>
                <a:avLst/>
                <a:gdLst>
                  <a:gd name="T0" fmla="*/ 167 w 186"/>
                  <a:gd name="T1" fmla="*/ 0 h 161"/>
                  <a:gd name="T2" fmla="*/ 1 w 186"/>
                  <a:gd name="T3" fmla="*/ 96 h 161"/>
                  <a:gd name="T4" fmla="*/ 172 w 186"/>
                  <a:gd name="T5" fmla="*/ 15 h 161"/>
                  <a:gd name="T6" fmla="*/ 167 w 186"/>
                  <a:gd name="T7" fmla="*/ 0 h 161"/>
                </a:gdLst>
                <a:ahLst/>
                <a:cxnLst>
                  <a:cxn ang="0">
                    <a:pos x="T0" y="T1"/>
                  </a:cxn>
                  <a:cxn ang="0">
                    <a:pos x="T2" y="T3"/>
                  </a:cxn>
                  <a:cxn ang="0">
                    <a:pos x="T4" y="T5"/>
                  </a:cxn>
                  <a:cxn ang="0">
                    <a:pos x="T6" y="T7"/>
                  </a:cxn>
                </a:cxnLst>
                <a:rect l="0" t="0" r="r" b="b"/>
                <a:pathLst>
                  <a:path w="186" h="161">
                    <a:moveTo>
                      <a:pt x="167" y="0"/>
                    </a:moveTo>
                    <a:cubicBezTo>
                      <a:pt x="149" y="6"/>
                      <a:pt x="0" y="31"/>
                      <a:pt x="1" y="96"/>
                    </a:cubicBezTo>
                    <a:cubicBezTo>
                      <a:pt x="3" y="161"/>
                      <a:pt x="157" y="24"/>
                      <a:pt x="172" y="15"/>
                    </a:cubicBezTo>
                    <a:cubicBezTo>
                      <a:pt x="186" y="6"/>
                      <a:pt x="167" y="0"/>
                      <a:pt x="167" y="0"/>
                    </a:cubicBezTo>
                    <a:close/>
                  </a:path>
                </a:pathLst>
              </a:custGeom>
              <a:solidFill>
                <a:srgbClr val="A516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4" name="Freeform 341"/>
              <p:cNvSpPr/>
              <p:nvPr/>
            </p:nvSpPr>
            <p:spPr bwMode="auto">
              <a:xfrm>
                <a:off x="2789" y="2036"/>
                <a:ext cx="77" cy="168"/>
              </a:xfrm>
              <a:custGeom>
                <a:avLst/>
                <a:gdLst>
                  <a:gd name="T0" fmla="*/ 135 w 143"/>
                  <a:gd name="T1" fmla="*/ 0 h 312"/>
                  <a:gd name="T2" fmla="*/ 62 w 143"/>
                  <a:gd name="T3" fmla="*/ 110 h 312"/>
                  <a:gd name="T4" fmla="*/ 2 w 143"/>
                  <a:gd name="T5" fmla="*/ 195 h 312"/>
                  <a:gd name="T6" fmla="*/ 40 w 143"/>
                  <a:gd name="T7" fmla="*/ 266 h 312"/>
                  <a:gd name="T8" fmla="*/ 66 w 143"/>
                  <a:gd name="T9" fmla="*/ 148 h 312"/>
                  <a:gd name="T10" fmla="*/ 133 w 143"/>
                  <a:gd name="T11" fmla="*/ 29 h 312"/>
                  <a:gd name="T12" fmla="*/ 135 w 143"/>
                  <a:gd name="T13" fmla="*/ 0 h 312"/>
                </a:gdLst>
                <a:ahLst/>
                <a:cxnLst>
                  <a:cxn ang="0">
                    <a:pos x="T0" y="T1"/>
                  </a:cxn>
                  <a:cxn ang="0">
                    <a:pos x="T2" y="T3"/>
                  </a:cxn>
                  <a:cxn ang="0">
                    <a:pos x="T4" y="T5"/>
                  </a:cxn>
                  <a:cxn ang="0">
                    <a:pos x="T6" y="T7"/>
                  </a:cxn>
                  <a:cxn ang="0">
                    <a:pos x="T8" y="T9"/>
                  </a:cxn>
                  <a:cxn ang="0">
                    <a:pos x="T10" y="T11"/>
                  </a:cxn>
                  <a:cxn ang="0">
                    <a:pos x="T12" y="T13"/>
                  </a:cxn>
                </a:cxnLst>
                <a:rect l="0" t="0" r="r" b="b"/>
                <a:pathLst>
                  <a:path w="143" h="312">
                    <a:moveTo>
                      <a:pt x="135" y="0"/>
                    </a:moveTo>
                    <a:cubicBezTo>
                      <a:pt x="128" y="30"/>
                      <a:pt x="79" y="92"/>
                      <a:pt x="62" y="110"/>
                    </a:cubicBezTo>
                    <a:cubicBezTo>
                      <a:pt x="44" y="127"/>
                      <a:pt x="5" y="164"/>
                      <a:pt x="2" y="195"/>
                    </a:cubicBezTo>
                    <a:cubicBezTo>
                      <a:pt x="0" y="226"/>
                      <a:pt x="17" y="312"/>
                      <a:pt x="40" y="266"/>
                    </a:cubicBezTo>
                    <a:cubicBezTo>
                      <a:pt x="63" y="221"/>
                      <a:pt x="52" y="175"/>
                      <a:pt x="66" y="148"/>
                    </a:cubicBezTo>
                    <a:cubicBezTo>
                      <a:pt x="79" y="121"/>
                      <a:pt x="131" y="37"/>
                      <a:pt x="133" y="29"/>
                    </a:cubicBezTo>
                    <a:cubicBezTo>
                      <a:pt x="143" y="1"/>
                      <a:pt x="135" y="0"/>
                      <a:pt x="135" y="0"/>
                    </a:cubicBezTo>
                    <a:close/>
                  </a:path>
                </a:pathLst>
              </a:custGeom>
              <a:solidFill>
                <a:srgbClr val="A516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5" name="Freeform 342"/>
              <p:cNvSpPr/>
              <p:nvPr/>
            </p:nvSpPr>
            <p:spPr bwMode="auto">
              <a:xfrm>
                <a:off x="2882" y="1905"/>
                <a:ext cx="316" cy="215"/>
              </a:xfrm>
              <a:custGeom>
                <a:avLst/>
                <a:gdLst>
                  <a:gd name="T0" fmla="*/ 573 w 586"/>
                  <a:gd name="T1" fmla="*/ 348 h 400"/>
                  <a:gd name="T2" fmla="*/ 558 w 586"/>
                  <a:gd name="T3" fmla="*/ 185 h 400"/>
                  <a:gd name="T4" fmla="*/ 482 w 586"/>
                  <a:gd name="T5" fmla="*/ 50 h 400"/>
                  <a:gd name="T6" fmla="*/ 300 w 586"/>
                  <a:gd name="T7" fmla="*/ 80 h 400"/>
                  <a:gd name="T8" fmla="*/ 73 w 586"/>
                  <a:gd name="T9" fmla="*/ 158 h 400"/>
                  <a:gd name="T10" fmla="*/ 8 w 586"/>
                  <a:gd name="T11" fmla="*/ 263 h 400"/>
                  <a:gd name="T12" fmla="*/ 97 w 586"/>
                  <a:gd name="T13" fmla="*/ 355 h 400"/>
                  <a:gd name="T14" fmla="*/ 365 w 586"/>
                  <a:gd name="T15" fmla="*/ 386 h 400"/>
                  <a:gd name="T16" fmla="*/ 573 w 586"/>
                  <a:gd name="T17" fmla="*/ 34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 h="400">
                    <a:moveTo>
                      <a:pt x="573" y="348"/>
                    </a:moveTo>
                    <a:cubicBezTo>
                      <a:pt x="586" y="334"/>
                      <a:pt x="565" y="223"/>
                      <a:pt x="558" y="185"/>
                    </a:cubicBezTo>
                    <a:cubicBezTo>
                      <a:pt x="550" y="144"/>
                      <a:pt x="522" y="96"/>
                      <a:pt x="482" y="50"/>
                    </a:cubicBezTo>
                    <a:cubicBezTo>
                      <a:pt x="437" y="0"/>
                      <a:pt x="353" y="57"/>
                      <a:pt x="300" y="80"/>
                    </a:cubicBezTo>
                    <a:cubicBezTo>
                      <a:pt x="262" y="96"/>
                      <a:pt x="111" y="126"/>
                      <a:pt x="73" y="158"/>
                    </a:cubicBezTo>
                    <a:cubicBezTo>
                      <a:pt x="35" y="190"/>
                      <a:pt x="0" y="228"/>
                      <a:pt x="8" y="263"/>
                    </a:cubicBezTo>
                    <a:cubicBezTo>
                      <a:pt x="16" y="299"/>
                      <a:pt x="48" y="331"/>
                      <a:pt x="97" y="355"/>
                    </a:cubicBezTo>
                    <a:cubicBezTo>
                      <a:pt x="146" y="380"/>
                      <a:pt x="281" y="400"/>
                      <a:pt x="365" y="386"/>
                    </a:cubicBezTo>
                    <a:cubicBezTo>
                      <a:pt x="448" y="373"/>
                      <a:pt x="546" y="375"/>
                      <a:pt x="573" y="348"/>
                    </a:cubicBezTo>
                    <a:close/>
                  </a:path>
                </a:pathLst>
              </a:custGeom>
              <a:solidFill>
                <a:srgbClr val="7010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6" name="Freeform 343"/>
              <p:cNvSpPr/>
              <p:nvPr/>
            </p:nvSpPr>
            <p:spPr bwMode="auto">
              <a:xfrm>
                <a:off x="2870" y="1919"/>
                <a:ext cx="300" cy="179"/>
              </a:xfrm>
              <a:custGeom>
                <a:avLst/>
                <a:gdLst>
                  <a:gd name="T0" fmla="*/ 543 w 557"/>
                  <a:gd name="T1" fmla="*/ 278 h 332"/>
                  <a:gd name="T2" fmla="*/ 522 w 557"/>
                  <a:gd name="T3" fmla="*/ 132 h 332"/>
                  <a:gd name="T4" fmla="*/ 476 w 557"/>
                  <a:gd name="T5" fmla="*/ 46 h 332"/>
                  <a:gd name="T6" fmla="*/ 300 w 557"/>
                  <a:gd name="T7" fmla="*/ 24 h 332"/>
                  <a:gd name="T8" fmla="*/ 73 w 557"/>
                  <a:gd name="T9" fmla="*/ 102 h 332"/>
                  <a:gd name="T10" fmla="*/ 8 w 557"/>
                  <a:gd name="T11" fmla="*/ 208 h 332"/>
                  <a:gd name="T12" fmla="*/ 98 w 557"/>
                  <a:gd name="T13" fmla="*/ 299 h 332"/>
                  <a:gd name="T14" fmla="*/ 373 w 557"/>
                  <a:gd name="T15" fmla="*/ 318 h 332"/>
                  <a:gd name="T16" fmla="*/ 543 w 557"/>
                  <a:gd name="T17" fmla="*/ 27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32">
                    <a:moveTo>
                      <a:pt x="543" y="278"/>
                    </a:moveTo>
                    <a:cubicBezTo>
                      <a:pt x="557" y="264"/>
                      <a:pt x="538" y="167"/>
                      <a:pt x="522" y="132"/>
                    </a:cubicBezTo>
                    <a:cubicBezTo>
                      <a:pt x="505" y="97"/>
                      <a:pt x="516" y="91"/>
                      <a:pt x="476" y="46"/>
                    </a:cubicBezTo>
                    <a:cubicBezTo>
                      <a:pt x="435" y="0"/>
                      <a:pt x="338" y="8"/>
                      <a:pt x="300" y="24"/>
                    </a:cubicBezTo>
                    <a:cubicBezTo>
                      <a:pt x="262" y="40"/>
                      <a:pt x="111" y="70"/>
                      <a:pt x="73" y="102"/>
                    </a:cubicBezTo>
                    <a:cubicBezTo>
                      <a:pt x="35" y="135"/>
                      <a:pt x="0" y="172"/>
                      <a:pt x="8" y="208"/>
                    </a:cubicBezTo>
                    <a:cubicBezTo>
                      <a:pt x="17" y="243"/>
                      <a:pt x="49" y="275"/>
                      <a:pt x="98" y="299"/>
                    </a:cubicBezTo>
                    <a:cubicBezTo>
                      <a:pt x="146" y="324"/>
                      <a:pt x="289" y="332"/>
                      <a:pt x="373" y="318"/>
                    </a:cubicBezTo>
                    <a:cubicBezTo>
                      <a:pt x="457" y="305"/>
                      <a:pt x="516" y="305"/>
                      <a:pt x="543" y="278"/>
                    </a:cubicBezTo>
                    <a:close/>
                  </a:path>
                </a:pathLst>
              </a:custGeom>
              <a:solidFill>
                <a:srgbClr val="BE2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7" name="Freeform 344"/>
              <p:cNvSpPr/>
              <p:nvPr/>
            </p:nvSpPr>
            <p:spPr bwMode="auto">
              <a:xfrm>
                <a:off x="2892" y="2015"/>
                <a:ext cx="100" cy="87"/>
              </a:xfrm>
              <a:custGeom>
                <a:avLst/>
                <a:gdLst>
                  <a:gd name="T0" fmla="*/ 18 w 186"/>
                  <a:gd name="T1" fmla="*/ 0 h 161"/>
                  <a:gd name="T2" fmla="*/ 185 w 186"/>
                  <a:gd name="T3" fmla="*/ 96 h 161"/>
                  <a:gd name="T4" fmla="*/ 14 w 186"/>
                  <a:gd name="T5" fmla="*/ 15 h 161"/>
                  <a:gd name="T6" fmla="*/ 18 w 186"/>
                  <a:gd name="T7" fmla="*/ 0 h 161"/>
                </a:gdLst>
                <a:ahLst/>
                <a:cxnLst>
                  <a:cxn ang="0">
                    <a:pos x="T0" y="T1"/>
                  </a:cxn>
                  <a:cxn ang="0">
                    <a:pos x="T2" y="T3"/>
                  </a:cxn>
                  <a:cxn ang="0">
                    <a:pos x="T4" y="T5"/>
                  </a:cxn>
                  <a:cxn ang="0">
                    <a:pos x="T6" y="T7"/>
                  </a:cxn>
                </a:cxnLst>
                <a:rect l="0" t="0" r="r" b="b"/>
                <a:pathLst>
                  <a:path w="186" h="161">
                    <a:moveTo>
                      <a:pt x="18" y="0"/>
                    </a:moveTo>
                    <a:cubicBezTo>
                      <a:pt x="37" y="6"/>
                      <a:pt x="186" y="31"/>
                      <a:pt x="185" y="96"/>
                    </a:cubicBezTo>
                    <a:cubicBezTo>
                      <a:pt x="183" y="161"/>
                      <a:pt x="29" y="25"/>
                      <a:pt x="14" y="15"/>
                    </a:cubicBezTo>
                    <a:cubicBezTo>
                      <a:pt x="0" y="6"/>
                      <a:pt x="18" y="0"/>
                      <a:pt x="18" y="0"/>
                    </a:cubicBezTo>
                    <a:close/>
                  </a:path>
                </a:pathLst>
              </a:custGeom>
              <a:solidFill>
                <a:srgbClr val="A516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8" name="Freeform 345"/>
              <p:cNvSpPr/>
              <p:nvPr/>
            </p:nvSpPr>
            <p:spPr bwMode="auto">
              <a:xfrm>
                <a:off x="2892" y="2015"/>
                <a:ext cx="46" cy="27"/>
              </a:xfrm>
              <a:custGeom>
                <a:avLst/>
                <a:gdLst>
                  <a:gd name="T0" fmla="*/ 18 w 86"/>
                  <a:gd name="T1" fmla="*/ 0 h 49"/>
                  <a:gd name="T2" fmla="*/ 79 w 86"/>
                  <a:gd name="T3" fmla="*/ 19 h 49"/>
                  <a:gd name="T4" fmla="*/ 60 w 86"/>
                  <a:gd name="T5" fmla="*/ 49 h 49"/>
                  <a:gd name="T6" fmla="*/ 14 w 86"/>
                  <a:gd name="T7" fmla="*/ 15 h 49"/>
                  <a:gd name="T8" fmla="*/ 18 w 86"/>
                  <a:gd name="T9" fmla="*/ 0 h 49"/>
                </a:gdLst>
                <a:ahLst/>
                <a:cxnLst>
                  <a:cxn ang="0">
                    <a:pos x="T0" y="T1"/>
                  </a:cxn>
                  <a:cxn ang="0">
                    <a:pos x="T2" y="T3"/>
                  </a:cxn>
                  <a:cxn ang="0">
                    <a:pos x="T4" y="T5"/>
                  </a:cxn>
                  <a:cxn ang="0">
                    <a:pos x="T6" y="T7"/>
                  </a:cxn>
                  <a:cxn ang="0">
                    <a:pos x="T8" y="T9"/>
                  </a:cxn>
                </a:cxnLst>
                <a:rect l="0" t="0" r="r" b="b"/>
                <a:pathLst>
                  <a:path w="86" h="49">
                    <a:moveTo>
                      <a:pt x="18" y="0"/>
                    </a:moveTo>
                    <a:cubicBezTo>
                      <a:pt x="32" y="4"/>
                      <a:pt x="53" y="10"/>
                      <a:pt x="79" y="19"/>
                    </a:cubicBezTo>
                    <a:cubicBezTo>
                      <a:pt x="86" y="28"/>
                      <a:pt x="70" y="34"/>
                      <a:pt x="60" y="49"/>
                    </a:cubicBezTo>
                    <a:cubicBezTo>
                      <a:pt x="42" y="40"/>
                      <a:pt x="29" y="25"/>
                      <a:pt x="14" y="15"/>
                    </a:cubicBezTo>
                    <a:cubicBezTo>
                      <a:pt x="0" y="6"/>
                      <a:pt x="18" y="0"/>
                      <a:pt x="18" y="0"/>
                    </a:cubicBezTo>
                    <a:close/>
                  </a:path>
                </a:pathLst>
              </a:custGeom>
              <a:solidFill>
                <a:srgbClr val="721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9" name="Freeform 346"/>
              <p:cNvSpPr/>
              <p:nvPr/>
            </p:nvSpPr>
            <p:spPr bwMode="auto">
              <a:xfrm>
                <a:off x="2794" y="2014"/>
                <a:ext cx="42" cy="25"/>
              </a:xfrm>
              <a:custGeom>
                <a:avLst/>
                <a:gdLst>
                  <a:gd name="T0" fmla="*/ 60 w 79"/>
                  <a:gd name="T1" fmla="*/ 0 h 47"/>
                  <a:gd name="T2" fmla="*/ 7 w 79"/>
                  <a:gd name="T3" fmla="*/ 15 h 47"/>
                  <a:gd name="T4" fmla="*/ 19 w 79"/>
                  <a:gd name="T5" fmla="*/ 47 h 47"/>
                  <a:gd name="T6" fmla="*/ 65 w 79"/>
                  <a:gd name="T7" fmla="*/ 15 h 47"/>
                  <a:gd name="T8" fmla="*/ 60 w 79"/>
                  <a:gd name="T9" fmla="*/ 0 h 47"/>
                </a:gdLst>
                <a:ahLst/>
                <a:cxnLst>
                  <a:cxn ang="0">
                    <a:pos x="T0" y="T1"/>
                  </a:cxn>
                  <a:cxn ang="0">
                    <a:pos x="T2" y="T3"/>
                  </a:cxn>
                  <a:cxn ang="0">
                    <a:pos x="T4" y="T5"/>
                  </a:cxn>
                  <a:cxn ang="0">
                    <a:pos x="T6" y="T7"/>
                  </a:cxn>
                  <a:cxn ang="0">
                    <a:pos x="T8" y="T9"/>
                  </a:cxn>
                </a:cxnLst>
                <a:rect l="0" t="0" r="r" b="b"/>
                <a:pathLst>
                  <a:path w="79" h="47">
                    <a:moveTo>
                      <a:pt x="60" y="0"/>
                    </a:moveTo>
                    <a:cubicBezTo>
                      <a:pt x="47" y="4"/>
                      <a:pt x="33" y="6"/>
                      <a:pt x="7" y="15"/>
                    </a:cubicBezTo>
                    <a:cubicBezTo>
                      <a:pt x="0" y="24"/>
                      <a:pt x="9" y="32"/>
                      <a:pt x="19" y="47"/>
                    </a:cubicBezTo>
                    <a:cubicBezTo>
                      <a:pt x="40" y="31"/>
                      <a:pt x="50" y="25"/>
                      <a:pt x="65" y="15"/>
                    </a:cubicBezTo>
                    <a:cubicBezTo>
                      <a:pt x="79" y="6"/>
                      <a:pt x="60" y="0"/>
                      <a:pt x="60" y="0"/>
                    </a:cubicBezTo>
                    <a:close/>
                  </a:path>
                </a:pathLst>
              </a:custGeom>
              <a:solidFill>
                <a:srgbClr val="721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0" name="Freeform 347"/>
              <p:cNvSpPr/>
              <p:nvPr/>
            </p:nvSpPr>
            <p:spPr bwMode="auto">
              <a:xfrm>
                <a:off x="2899" y="1979"/>
                <a:ext cx="180" cy="57"/>
              </a:xfrm>
              <a:custGeom>
                <a:avLst/>
                <a:gdLst>
                  <a:gd name="T0" fmla="*/ 14 w 334"/>
                  <a:gd name="T1" fmla="*/ 47 h 106"/>
                  <a:gd name="T2" fmla="*/ 164 w 334"/>
                  <a:gd name="T3" fmla="*/ 81 h 106"/>
                  <a:gd name="T4" fmla="*/ 299 w 334"/>
                  <a:gd name="T5" fmla="*/ 66 h 106"/>
                  <a:gd name="T6" fmla="*/ 171 w 334"/>
                  <a:gd name="T7" fmla="*/ 0 h 106"/>
                  <a:gd name="T8" fmla="*/ 18 w 334"/>
                  <a:gd name="T9" fmla="*/ 31 h 106"/>
                  <a:gd name="T10" fmla="*/ 14 w 334"/>
                  <a:gd name="T11" fmla="*/ 47 h 106"/>
                </a:gdLst>
                <a:ahLst/>
                <a:cxnLst>
                  <a:cxn ang="0">
                    <a:pos x="T0" y="T1"/>
                  </a:cxn>
                  <a:cxn ang="0">
                    <a:pos x="T2" y="T3"/>
                  </a:cxn>
                  <a:cxn ang="0">
                    <a:pos x="T4" y="T5"/>
                  </a:cxn>
                  <a:cxn ang="0">
                    <a:pos x="T6" y="T7"/>
                  </a:cxn>
                  <a:cxn ang="0">
                    <a:pos x="T8" y="T9"/>
                  </a:cxn>
                  <a:cxn ang="0">
                    <a:pos x="T10" y="T11"/>
                  </a:cxn>
                </a:cxnLst>
                <a:rect l="0" t="0" r="r" b="b"/>
                <a:pathLst>
                  <a:path w="334" h="106">
                    <a:moveTo>
                      <a:pt x="14" y="47"/>
                    </a:moveTo>
                    <a:cubicBezTo>
                      <a:pt x="33" y="43"/>
                      <a:pt x="119" y="63"/>
                      <a:pt x="164" y="81"/>
                    </a:cubicBezTo>
                    <a:cubicBezTo>
                      <a:pt x="208" y="98"/>
                      <a:pt x="334" y="106"/>
                      <a:pt x="299" y="66"/>
                    </a:cubicBezTo>
                    <a:cubicBezTo>
                      <a:pt x="264" y="25"/>
                      <a:pt x="226" y="0"/>
                      <a:pt x="171" y="0"/>
                    </a:cubicBezTo>
                    <a:cubicBezTo>
                      <a:pt x="115" y="0"/>
                      <a:pt x="36" y="20"/>
                      <a:pt x="18" y="31"/>
                    </a:cubicBezTo>
                    <a:cubicBezTo>
                      <a:pt x="0" y="42"/>
                      <a:pt x="14" y="47"/>
                      <a:pt x="14" y="47"/>
                    </a:cubicBezTo>
                    <a:close/>
                  </a:path>
                </a:pathLst>
              </a:custGeom>
              <a:solidFill>
                <a:srgbClr val="A516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1" name="Freeform 348"/>
              <p:cNvSpPr/>
              <p:nvPr/>
            </p:nvSpPr>
            <p:spPr bwMode="auto">
              <a:xfrm>
                <a:off x="2898" y="1980"/>
                <a:ext cx="134" cy="43"/>
              </a:xfrm>
              <a:custGeom>
                <a:avLst/>
                <a:gdLst>
                  <a:gd name="T0" fmla="*/ 14 w 250"/>
                  <a:gd name="T1" fmla="*/ 47 h 80"/>
                  <a:gd name="T2" fmla="*/ 116 w 250"/>
                  <a:gd name="T3" fmla="*/ 59 h 80"/>
                  <a:gd name="T4" fmla="*/ 233 w 250"/>
                  <a:gd name="T5" fmla="*/ 37 h 80"/>
                  <a:gd name="T6" fmla="*/ 171 w 250"/>
                  <a:gd name="T7" fmla="*/ 0 h 80"/>
                  <a:gd name="T8" fmla="*/ 18 w 250"/>
                  <a:gd name="T9" fmla="*/ 31 h 80"/>
                  <a:gd name="T10" fmla="*/ 14 w 250"/>
                  <a:gd name="T11" fmla="*/ 47 h 80"/>
                </a:gdLst>
                <a:ahLst/>
                <a:cxnLst>
                  <a:cxn ang="0">
                    <a:pos x="T0" y="T1"/>
                  </a:cxn>
                  <a:cxn ang="0">
                    <a:pos x="T2" y="T3"/>
                  </a:cxn>
                  <a:cxn ang="0">
                    <a:pos x="T4" y="T5"/>
                  </a:cxn>
                  <a:cxn ang="0">
                    <a:pos x="T6" y="T7"/>
                  </a:cxn>
                  <a:cxn ang="0">
                    <a:pos x="T8" y="T9"/>
                  </a:cxn>
                  <a:cxn ang="0">
                    <a:pos x="T10" y="T11"/>
                  </a:cxn>
                </a:cxnLst>
                <a:rect l="0" t="0" r="r" b="b"/>
                <a:pathLst>
                  <a:path w="250" h="80">
                    <a:moveTo>
                      <a:pt x="14" y="47"/>
                    </a:moveTo>
                    <a:cubicBezTo>
                      <a:pt x="33" y="43"/>
                      <a:pt x="68" y="56"/>
                      <a:pt x="116" y="59"/>
                    </a:cubicBezTo>
                    <a:cubicBezTo>
                      <a:pt x="164" y="62"/>
                      <a:pt x="201" y="80"/>
                      <a:pt x="233" y="37"/>
                    </a:cubicBezTo>
                    <a:cubicBezTo>
                      <a:pt x="250" y="14"/>
                      <a:pt x="226" y="0"/>
                      <a:pt x="171" y="0"/>
                    </a:cubicBezTo>
                    <a:cubicBezTo>
                      <a:pt x="115" y="0"/>
                      <a:pt x="36" y="20"/>
                      <a:pt x="18" y="31"/>
                    </a:cubicBezTo>
                    <a:cubicBezTo>
                      <a:pt x="0" y="42"/>
                      <a:pt x="14" y="47"/>
                      <a:pt x="14" y="47"/>
                    </a:cubicBezTo>
                    <a:close/>
                  </a:path>
                </a:pathLst>
              </a:custGeom>
              <a:solidFill>
                <a:srgbClr val="721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2" name="Freeform 349"/>
              <p:cNvSpPr/>
              <p:nvPr/>
            </p:nvSpPr>
            <p:spPr bwMode="auto">
              <a:xfrm>
                <a:off x="2680" y="1983"/>
                <a:ext cx="153" cy="33"/>
              </a:xfrm>
              <a:custGeom>
                <a:avLst/>
                <a:gdLst>
                  <a:gd name="T0" fmla="*/ 271 w 284"/>
                  <a:gd name="T1" fmla="*/ 23 h 61"/>
                  <a:gd name="T2" fmla="*/ 178 w 284"/>
                  <a:gd name="T3" fmla="*/ 51 h 61"/>
                  <a:gd name="T4" fmla="*/ 58 w 284"/>
                  <a:gd name="T5" fmla="*/ 38 h 61"/>
                  <a:gd name="T6" fmla="*/ 66 w 284"/>
                  <a:gd name="T7" fmla="*/ 4 h 61"/>
                  <a:gd name="T8" fmla="*/ 265 w 284"/>
                  <a:gd name="T9" fmla="*/ 8 h 61"/>
                  <a:gd name="T10" fmla="*/ 271 w 284"/>
                  <a:gd name="T11" fmla="*/ 23 h 61"/>
                </a:gdLst>
                <a:ahLst/>
                <a:cxnLst>
                  <a:cxn ang="0">
                    <a:pos x="T0" y="T1"/>
                  </a:cxn>
                  <a:cxn ang="0">
                    <a:pos x="T2" y="T3"/>
                  </a:cxn>
                  <a:cxn ang="0">
                    <a:pos x="T4" y="T5"/>
                  </a:cxn>
                  <a:cxn ang="0">
                    <a:pos x="T6" y="T7"/>
                  </a:cxn>
                  <a:cxn ang="0">
                    <a:pos x="T8" y="T9"/>
                  </a:cxn>
                  <a:cxn ang="0">
                    <a:pos x="T10" y="T11"/>
                  </a:cxn>
                </a:cxnLst>
                <a:rect l="0" t="0" r="r" b="b"/>
                <a:pathLst>
                  <a:path w="284" h="61">
                    <a:moveTo>
                      <a:pt x="271" y="23"/>
                    </a:moveTo>
                    <a:cubicBezTo>
                      <a:pt x="252" y="22"/>
                      <a:pt x="225" y="40"/>
                      <a:pt x="178" y="51"/>
                    </a:cubicBezTo>
                    <a:cubicBezTo>
                      <a:pt x="131" y="61"/>
                      <a:pt x="101" y="58"/>
                      <a:pt x="58" y="38"/>
                    </a:cubicBezTo>
                    <a:cubicBezTo>
                      <a:pt x="32" y="25"/>
                      <a:pt x="0" y="7"/>
                      <a:pt x="66" y="4"/>
                    </a:cubicBezTo>
                    <a:cubicBezTo>
                      <a:pt x="121" y="1"/>
                      <a:pt x="246" y="0"/>
                      <a:pt x="265" y="8"/>
                    </a:cubicBezTo>
                    <a:cubicBezTo>
                      <a:pt x="284" y="16"/>
                      <a:pt x="271" y="23"/>
                      <a:pt x="271" y="23"/>
                    </a:cubicBezTo>
                    <a:close/>
                  </a:path>
                </a:pathLst>
              </a:custGeom>
              <a:solidFill>
                <a:srgbClr val="721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3" name="Freeform 350"/>
              <p:cNvSpPr/>
              <p:nvPr/>
            </p:nvSpPr>
            <p:spPr bwMode="auto">
              <a:xfrm>
                <a:off x="3003" y="1949"/>
                <a:ext cx="136" cy="109"/>
              </a:xfrm>
              <a:custGeom>
                <a:avLst/>
                <a:gdLst>
                  <a:gd name="T0" fmla="*/ 123 w 252"/>
                  <a:gd name="T1" fmla="*/ 18 h 202"/>
                  <a:gd name="T2" fmla="*/ 180 w 252"/>
                  <a:gd name="T3" fmla="*/ 132 h 202"/>
                  <a:gd name="T4" fmla="*/ 23 w 252"/>
                  <a:gd name="T5" fmla="*/ 184 h 202"/>
                  <a:gd name="T6" fmla="*/ 26 w 252"/>
                  <a:gd name="T7" fmla="*/ 201 h 202"/>
                  <a:gd name="T8" fmla="*/ 233 w 252"/>
                  <a:gd name="T9" fmla="*/ 128 h 202"/>
                  <a:gd name="T10" fmla="*/ 140 w 252"/>
                  <a:gd name="T11" fmla="*/ 12 h 202"/>
                  <a:gd name="T12" fmla="*/ 123 w 252"/>
                  <a:gd name="T13" fmla="*/ 18 h 202"/>
                </a:gdLst>
                <a:ahLst/>
                <a:cxnLst>
                  <a:cxn ang="0">
                    <a:pos x="T0" y="T1"/>
                  </a:cxn>
                  <a:cxn ang="0">
                    <a:pos x="T2" y="T3"/>
                  </a:cxn>
                  <a:cxn ang="0">
                    <a:pos x="T4" y="T5"/>
                  </a:cxn>
                  <a:cxn ang="0">
                    <a:pos x="T6" y="T7"/>
                  </a:cxn>
                  <a:cxn ang="0">
                    <a:pos x="T8" y="T9"/>
                  </a:cxn>
                  <a:cxn ang="0">
                    <a:pos x="T10" y="T11"/>
                  </a:cxn>
                  <a:cxn ang="0">
                    <a:pos x="T12" y="T13"/>
                  </a:cxn>
                </a:cxnLst>
                <a:rect l="0" t="0" r="r" b="b"/>
                <a:pathLst>
                  <a:path w="252" h="202">
                    <a:moveTo>
                      <a:pt x="123" y="18"/>
                    </a:moveTo>
                    <a:cubicBezTo>
                      <a:pt x="152" y="41"/>
                      <a:pt x="222" y="99"/>
                      <a:pt x="180" y="132"/>
                    </a:cubicBezTo>
                    <a:cubicBezTo>
                      <a:pt x="138" y="164"/>
                      <a:pt x="84" y="177"/>
                      <a:pt x="23" y="184"/>
                    </a:cubicBezTo>
                    <a:cubicBezTo>
                      <a:pt x="1" y="187"/>
                      <a:pt x="0" y="202"/>
                      <a:pt x="26" y="201"/>
                    </a:cubicBezTo>
                    <a:cubicBezTo>
                      <a:pt x="111" y="196"/>
                      <a:pt x="214" y="170"/>
                      <a:pt x="233" y="128"/>
                    </a:cubicBezTo>
                    <a:cubicBezTo>
                      <a:pt x="252" y="86"/>
                      <a:pt x="180" y="33"/>
                      <a:pt x="140" y="12"/>
                    </a:cubicBezTo>
                    <a:cubicBezTo>
                      <a:pt x="118" y="0"/>
                      <a:pt x="123" y="18"/>
                      <a:pt x="123" y="18"/>
                    </a:cubicBezTo>
                    <a:close/>
                  </a:path>
                </a:pathLst>
              </a:custGeom>
              <a:solidFill>
                <a:srgbClr val="A516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4" name="Freeform 351"/>
              <p:cNvSpPr/>
              <p:nvPr/>
            </p:nvSpPr>
            <p:spPr bwMode="auto">
              <a:xfrm>
                <a:off x="2860" y="2035"/>
                <a:ext cx="78" cy="168"/>
              </a:xfrm>
              <a:custGeom>
                <a:avLst/>
                <a:gdLst>
                  <a:gd name="T0" fmla="*/ 9 w 144"/>
                  <a:gd name="T1" fmla="*/ 0 h 312"/>
                  <a:gd name="T2" fmla="*/ 82 w 144"/>
                  <a:gd name="T3" fmla="*/ 110 h 312"/>
                  <a:gd name="T4" fmla="*/ 141 w 144"/>
                  <a:gd name="T5" fmla="*/ 195 h 312"/>
                  <a:gd name="T6" fmla="*/ 103 w 144"/>
                  <a:gd name="T7" fmla="*/ 266 h 312"/>
                  <a:gd name="T8" fmla="*/ 77 w 144"/>
                  <a:gd name="T9" fmla="*/ 147 h 312"/>
                  <a:gd name="T10" fmla="*/ 10 w 144"/>
                  <a:gd name="T11" fmla="*/ 29 h 312"/>
                  <a:gd name="T12" fmla="*/ 9 w 144"/>
                  <a:gd name="T13" fmla="*/ 0 h 312"/>
                </a:gdLst>
                <a:ahLst/>
                <a:cxnLst>
                  <a:cxn ang="0">
                    <a:pos x="T0" y="T1"/>
                  </a:cxn>
                  <a:cxn ang="0">
                    <a:pos x="T2" y="T3"/>
                  </a:cxn>
                  <a:cxn ang="0">
                    <a:pos x="T4" y="T5"/>
                  </a:cxn>
                  <a:cxn ang="0">
                    <a:pos x="T6" y="T7"/>
                  </a:cxn>
                  <a:cxn ang="0">
                    <a:pos x="T8" y="T9"/>
                  </a:cxn>
                  <a:cxn ang="0">
                    <a:pos x="T10" y="T11"/>
                  </a:cxn>
                  <a:cxn ang="0">
                    <a:pos x="T12" y="T13"/>
                  </a:cxn>
                </a:cxnLst>
                <a:rect l="0" t="0" r="r" b="b"/>
                <a:pathLst>
                  <a:path w="144" h="312">
                    <a:moveTo>
                      <a:pt x="9" y="0"/>
                    </a:moveTo>
                    <a:cubicBezTo>
                      <a:pt x="15" y="29"/>
                      <a:pt x="64" y="92"/>
                      <a:pt x="82" y="110"/>
                    </a:cubicBezTo>
                    <a:cubicBezTo>
                      <a:pt x="99" y="127"/>
                      <a:pt x="138" y="164"/>
                      <a:pt x="141" y="195"/>
                    </a:cubicBezTo>
                    <a:cubicBezTo>
                      <a:pt x="144" y="226"/>
                      <a:pt x="126" y="312"/>
                      <a:pt x="103" y="266"/>
                    </a:cubicBezTo>
                    <a:cubicBezTo>
                      <a:pt x="80" y="220"/>
                      <a:pt x="91" y="174"/>
                      <a:pt x="77" y="147"/>
                    </a:cubicBezTo>
                    <a:cubicBezTo>
                      <a:pt x="64" y="120"/>
                      <a:pt x="13" y="37"/>
                      <a:pt x="10" y="29"/>
                    </a:cubicBezTo>
                    <a:cubicBezTo>
                      <a:pt x="0" y="1"/>
                      <a:pt x="9" y="0"/>
                      <a:pt x="9" y="0"/>
                    </a:cubicBezTo>
                    <a:close/>
                  </a:path>
                </a:pathLst>
              </a:custGeom>
              <a:solidFill>
                <a:srgbClr val="A516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5" name="Freeform 352"/>
              <p:cNvSpPr/>
              <p:nvPr/>
            </p:nvSpPr>
            <p:spPr bwMode="auto">
              <a:xfrm>
                <a:off x="2593" y="1896"/>
                <a:ext cx="520" cy="148"/>
              </a:xfrm>
              <a:custGeom>
                <a:avLst/>
                <a:gdLst>
                  <a:gd name="T0" fmla="*/ 10 w 966"/>
                  <a:gd name="T1" fmla="*/ 95 h 275"/>
                  <a:gd name="T2" fmla="*/ 40 w 966"/>
                  <a:gd name="T3" fmla="*/ 59 h 275"/>
                  <a:gd name="T4" fmla="*/ 391 w 966"/>
                  <a:gd name="T5" fmla="*/ 115 h 275"/>
                  <a:gd name="T6" fmla="*/ 505 w 966"/>
                  <a:gd name="T7" fmla="*/ 171 h 275"/>
                  <a:gd name="T8" fmla="*/ 669 w 966"/>
                  <a:gd name="T9" fmla="*/ 103 h 275"/>
                  <a:gd name="T10" fmla="*/ 835 w 966"/>
                  <a:gd name="T11" fmla="*/ 19 h 275"/>
                  <a:gd name="T12" fmla="*/ 966 w 966"/>
                  <a:gd name="T13" fmla="*/ 74 h 275"/>
                  <a:gd name="T14" fmla="*/ 884 w 966"/>
                  <a:gd name="T15" fmla="*/ 81 h 275"/>
                  <a:gd name="T16" fmla="*/ 775 w 966"/>
                  <a:gd name="T17" fmla="*/ 170 h 275"/>
                  <a:gd name="T18" fmla="*/ 658 w 966"/>
                  <a:gd name="T19" fmla="*/ 211 h 275"/>
                  <a:gd name="T20" fmla="*/ 519 w 966"/>
                  <a:gd name="T21" fmla="*/ 273 h 275"/>
                  <a:gd name="T22" fmla="*/ 376 w 966"/>
                  <a:gd name="T23" fmla="*/ 206 h 275"/>
                  <a:gd name="T24" fmla="*/ 235 w 966"/>
                  <a:gd name="T25" fmla="*/ 183 h 275"/>
                  <a:gd name="T26" fmla="*/ 133 w 966"/>
                  <a:gd name="T27" fmla="*/ 116 h 275"/>
                  <a:gd name="T28" fmla="*/ 10 w 966"/>
                  <a:gd name="T29" fmla="*/ 9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6" h="275">
                    <a:moveTo>
                      <a:pt x="10" y="95"/>
                    </a:moveTo>
                    <a:cubicBezTo>
                      <a:pt x="19" y="77"/>
                      <a:pt x="30" y="65"/>
                      <a:pt x="40" y="59"/>
                    </a:cubicBezTo>
                    <a:cubicBezTo>
                      <a:pt x="90" y="34"/>
                      <a:pt x="359" y="72"/>
                      <a:pt x="391" y="115"/>
                    </a:cubicBezTo>
                    <a:cubicBezTo>
                      <a:pt x="423" y="158"/>
                      <a:pt x="451" y="171"/>
                      <a:pt x="505" y="171"/>
                    </a:cubicBezTo>
                    <a:cubicBezTo>
                      <a:pt x="559" y="171"/>
                      <a:pt x="631" y="128"/>
                      <a:pt x="669" y="103"/>
                    </a:cubicBezTo>
                    <a:cubicBezTo>
                      <a:pt x="707" y="79"/>
                      <a:pt x="778" y="38"/>
                      <a:pt x="835" y="19"/>
                    </a:cubicBezTo>
                    <a:cubicBezTo>
                      <a:pt x="892" y="0"/>
                      <a:pt x="923" y="37"/>
                      <a:pt x="966" y="74"/>
                    </a:cubicBezTo>
                    <a:cubicBezTo>
                      <a:pt x="949" y="98"/>
                      <a:pt x="919" y="76"/>
                      <a:pt x="884" y="81"/>
                    </a:cubicBezTo>
                    <a:cubicBezTo>
                      <a:pt x="849" y="86"/>
                      <a:pt x="799" y="124"/>
                      <a:pt x="775" y="170"/>
                    </a:cubicBezTo>
                    <a:cubicBezTo>
                      <a:pt x="751" y="216"/>
                      <a:pt x="695" y="206"/>
                      <a:pt x="658" y="211"/>
                    </a:cubicBezTo>
                    <a:cubicBezTo>
                      <a:pt x="620" y="217"/>
                      <a:pt x="571" y="270"/>
                      <a:pt x="519" y="273"/>
                    </a:cubicBezTo>
                    <a:cubicBezTo>
                      <a:pt x="468" y="275"/>
                      <a:pt x="417" y="214"/>
                      <a:pt x="376" y="206"/>
                    </a:cubicBezTo>
                    <a:cubicBezTo>
                      <a:pt x="336" y="198"/>
                      <a:pt x="275" y="200"/>
                      <a:pt x="235" y="183"/>
                    </a:cubicBezTo>
                    <a:cubicBezTo>
                      <a:pt x="194" y="167"/>
                      <a:pt x="184" y="113"/>
                      <a:pt x="133" y="116"/>
                    </a:cubicBezTo>
                    <a:cubicBezTo>
                      <a:pt x="82" y="119"/>
                      <a:pt x="0" y="114"/>
                      <a:pt x="10" y="95"/>
                    </a:cubicBezTo>
                    <a:close/>
                  </a:path>
                </a:pathLst>
              </a:custGeom>
              <a:solidFill>
                <a:srgbClr val="5B0E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6" name="Freeform 353"/>
              <p:cNvSpPr/>
              <p:nvPr/>
            </p:nvSpPr>
            <p:spPr bwMode="auto">
              <a:xfrm>
                <a:off x="2562" y="1838"/>
                <a:ext cx="565" cy="189"/>
              </a:xfrm>
              <a:custGeom>
                <a:avLst/>
                <a:gdLst>
                  <a:gd name="T0" fmla="*/ 36 w 1049"/>
                  <a:gd name="T1" fmla="*/ 124 h 351"/>
                  <a:gd name="T2" fmla="*/ 135 w 1049"/>
                  <a:gd name="T3" fmla="*/ 19 h 351"/>
                  <a:gd name="T4" fmla="*/ 284 w 1049"/>
                  <a:gd name="T5" fmla="*/ 35 h 351"/>
                  <a:gd name="T6" fmla="*/ 468 w 1049"/>
                  <a:gd name="T7" fmla="*/ 108 h 351"/>
                  <a:gd name="T8" fmla="*/ 570 w 1049"/>
                  <a:gd name="T9" fmla="*/ 194 h 351"/>
                  <a:gd name="T10" fmla="*/ 673 w 1049"/>
                  <a:gd name="T11" fmla="*/ 97 h 351"/>
                  <a:gd name="T12" fmla="*/ 846 w 1049"/>
                  <a:gd name="T13" fmla="*/ 19 h 351"/>
                  <a:gd name="T14" fmla="*/ 983 w 1049"/>
                  <a:gd name="T15" fmla="*/ 61 h 351"/>
                  <a:gd name="T16" fmla="*/ 1033 w 1049"/>
                  <a:gd name="T17" fmla="*/ 181 h 351"/>
                  <a:gd name="T18" fmla="*/ 940 w 1049"/>
                  <a:gd name="T19" fmla="*/ 157 h 351"/>
                  <a:gd name="T20" fmla="*/ 819 w 1049"/>
                  <a:gd name="T21" fmla="*/ 248 h 351"/>
                  <a:gd name="T22" fmla="*/ 716 w 1049"/>
                  <a:gd name="T23" fmla="*/ 294 h 351"/>
                  <a:gd name="T24" fmla="*/ 576 w 1049"/>
                  <a:gd name="T25" fmla="*/ 348 h 351"/>
                  <a:gd name="T26" fmla="*/ 435 w 1049"/>
                  <a:gd name="T27" fmla="*/ 286 h 351"/>
                  <a:gd name="T28" fmla="*/ 300 w 1049"/>
                  <a:gd name="T29" fmla="*/ 265 h 351"/>
                  <a:gd name="T30" fmla="*/ 189 w 1049"/>
                  <a:gd name="T31" fmla="*/ 192 h 351"/>
                  <a:gd name="T32" fmla="*/ 36 w 1049"/>
                  <a:gd name="T33" fmla="*/ 12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9" h="351">
                    <a:moveTo>
                      <a:pt x="36" y="124"/>
                    </a:moveTo>
                    <a:cubicBezTo>
                      <a:pt x="46" y="96"/>
                      <a:pt x="117" y="27"/>
                      <a:pt x="135" y="19"/>
                    </a:cubicBezTo>
                    <a:cubicBezTo>
                      <a:pt x="154" y="11"/>
                      <a:pt x="233" y="13"/>
                      <a:pt x="284" y="35"/>
                    </a:cubicBezTo>
                    <a:cubicBezTo>
                      <a:pt x="335" y="57"/>
                      <a:pt x="435" y="65"/>
                      <a:pt x="468" y="108"/>
                    </a:cubicBezTo>
                    <a:cubicBezTo>
                      <a:pt x="500" y="151"/>
                      <a:pt x="516" y="194"/>
                      <a:pt x="570" y="194"/>
                    </a:cubicBezTo>
                    <a:cubicBezTo>
                      <a:pt x="624" y="194"/>
                      <a:pt x="635" y="121"/>
                      <a:pt x="673" y="97"/>
                    </a:cubicBezTo>
                    <a:cubicBezTo>
                      <a:pt x="711" y="73"/>
                      <a:pt x="789" y="38"/>
                      <a:pt x="846" y="19"/>
                    </a:cubicBezTo>
                    <a:cubicBezTo>
                      <a:pt x="902" y="0"/>
                      <a:pt x="942" y="36"/>
                      <a:pt x="983" y="61"/>
                    </a:cubicBezTo>
                    <a:cubicBezTo>
                      <a:pt x="1023" y="85"/>
                      <a:pt x="1049" y="156"/>
                      <a:pt x="1033" y="181"/>
                    </a:cubicBezTo>
                    <a:cubicBezTo>
                      <a:pt x="1017" y="205"/>
                      <a:pt x="975" y="151"/>
                      <a:pt x="940" y="157"/>
                    </a:cubicBezTo>
                    <a:cubicBezTo>
                      <a:pt x="905" y="162"/>
                      <a:pt x="843" y="202"/>
                      <a:pt x="819" y="248"/>
                    </a:cubicBezTo>
                    <a:cubicBezTo>
                      <a:pt x="794" y="294"/>
                      <a:pt x="754" y="289"/>
                      <a:pt x="716" y="294"/>
                    </a:cubicBezTo>
                    <a:cubicBezTo>
                      <a:pt x="678" y="300"/>
                      <a:pt x="627" y="346"/>
                      <a:pt x="576" y="348"/>
                    </a:cubicBezTo>
                    <a:cubicBezTo>
                      <a:pt x="524" y="351"/>
                      <a:pt x="476" y="294"/>
                      <a:pt x="435" y="286"/>
                    </a:cubicBezTo>
                    <a:cubicBezTo>
                      <a:pt x="395" y="278"/>
                      <a:pt x="341" y="281"/>
                      <a:pt x="300" y="265"/>
                    </a:cubicBezTo>
                    <a:cubicBezTo>
                      <a:pt x="260" y="248"/>
                      <a:pt x="241" y="189"/>
                      <a:pt x="189" y="192"/>
                    </a:cubicBezTo>
                    <a:cubicBezTo>
                      <a:pt x="138" y="194"/>
                      <a:pt x="0" y="221"/>
                      <a:pt x="36" y="124"/>
                    </a:cubicBezTo>
                    <a:close/>
                  </a:path>
                </a:pathLst>
              </a:custGeom>
              <a:solidFill>
                <a:srgbClr val="E3D8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7" name="Freeform 354"/>
              <p:cNvSpPr/>
              <p:nvPr/>
            </p:nvSpPr>
            <p:spPr bwMode="auto">
              <a:xfrm>
                <a:off x="2615" y="1835"/>
                <a:ext cx="511" cy="128"/>
              </a:xfrm>
              <a:custGeom>
                <a:avLst/>
                <a:gdLst>
                  <a:gd name="T0" fmla="*/ 35 w 949"/>
                  <a:gd name="T1" fmla="*/ 81 h 238"/>
                  <a:gd name="T2" fmla="*/ 38 w 949"/>
                  <a:gd name="T3" fmla="*/ 19 h 238"/>
                  <a:gd name="T4" fmla="*/ 186 w 949"/>
                  <a:gd name="T5" fmla="*/ 35 h 238"/>
                  <a:gd name="T6" fmla="*/ 370 w 949"/>
                  <a:gd name="T7" fmla="*/ 108 h 238"/>
                  <a:gd name="T8" fmla="*/ 472 w 949"/>
                  <a:gd name="T9" fmla="*/ 195 h 238"/>
                  <a:gd name="T10" fmla="*/ 575 w 949"/>
                  <a:gd name="T11" fmla="*/ 98 h 238"/>
                  <a:gd name="T12" fmla="*/ 748 w 949"/>
                  <a:gd name="T13" fmla="*/ 19 h 238"/>
                  <a:gd name="T14" fmla="*/ 863 w 949"/>
                  <a:gd name="T15" fmla="*/ 44 h 238"/>
                  <a:gd name="T16" fmla="*/ 933 w 949"/>
                  <a:gd name="T17" fmla="*/ 154 h 238"/>
                  <a:gd name="T18" fmla="*/ 799 w 949"/>
                  <a:gd name="T19" fmla="*/ 76 h 238"/>
                  <a:gd name="T20" fmla="*/ 626 w 949"/>
                  <a:gd name="T21" fmla="*/ 122 h 238"/>
                  <a:gd name="T22" fmla="*/ 478 w 949"/>
                  <a:gd name="T23" fmla="*/ 235 h 238"/>
                  <a:gd name="T24" fmla="*/ 286 w 949"/>
                  <a:gd name="T25" fmla="*/ 122 h 238"/>
                  <a:gd name="T26" fmla="*/ 35 w 949"/>
                  <a:gd name="T27" fmla="*/ 8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9" h="238">
                    <a:moveTo>
                      <a:pt x="35" y="81"/>
                    </a:moveTo>
                    <a:cubicBezTo>
                      <a:pt x="0" y="62"/>
                      <a:pt x="19" y="27"/>
                      <a:pt x="38" y="19"/>
                    </a:cubicBezTo>
                    <a:cubicBezTo>
                      <a:pt x="57" y="11"/>
                      <a:pt x="135" y="14"/>
                      <a:pt x="186" y="35"/>
                    </a:cubicBezTo>
                    <a:cubicBezTo>
                      <a:pt x="238" y="57"/>
                      <a:pt x="337" y="65"/>
                      <a:pt x="370" y="108"/>
                    </a:cubicBezTo>
                    <a:cubicBezTo>
                      <a:pt x="402" y="152"/>
                      <a:pt x="418" y="195"/>
                      <a:pt x="472" y="195"/>
                    </a:cubicBezTo>
                    <a:cubicBezTo>
                      <a:pt x="526" y="195"/>
                      <a:pt x="537" y="122"/>
                      <a:pt x="575" y="98"/>
                    </a:cubicBezTo>
                    <a:cubicBezTo>
                      <a:pt x="613" y="73"/>
                      <a:pt x="691" y="38"/>
                      <a:pt x="748" y="19"/>
                    </a:cubicBezTo>
                    <a:cubicBezTo>
                      <a:pt x="805" y="0"/>
                      <a:pt x="823" y="20"/>
                      <a:pt x="863" y="44"/>
                    </a:cubicBezTo>
                    <a:cubicBezTo>
                      <a:pt x="904" y="69"/>
                      <a:pt x="949" y="129"/>
                      <a:pt x="933" y="154"/>
                    </a:cubicBezTo>
                    <a:cubicBezTo>
                      <a:pt x="916" y="178"/>
                      <a:pt x="858" y="86"/>
                      <a:pt x="799" y="76"/>
                    </a:cubicBezTo>
                    <a:cubicBezTo>
                      <a:pt x="724" y="63"/>
                      <a:pt x="664" y="117"/>
                      <a:pt x="626" y="122"/>
                    </a:cubicBezTo>
                    <a:cubicBezTo>
                      <a:pt x="589" y="127"/>
                      <a:pt x="529" y="233"/>
                      <a:pt x="478" y="235"/>
                    </a:cubicBezTo>
                    <a:cubicBezTo>
                      <a:pt x="427" y="238"/>
                      <a:pt x="362" y="133"/>
                      <a:pt x="286" y="122"/>
                    </a:cubicBezTo>
                    <a:cubicBezTo>
                      <a:pt x="223" y="113"/>
                      <a:pt x="124" y="130"/>
                      <a:pt x="35" y="81"/>
                    </a:cubicBezTo>
                    <a:close/>
                  </a:path>
                </a:pathLst>
              </a:custGeom>
              <a:solidFill>
                <a:srgbClr val="F6F6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8" name="Freeform 355"/>
              <p:cNvSpPr/>
              <p:nvPr/>
            </p:nvSpPr>
            <p:spPr bwMode="auto">
              <a:xfrm>
                <a:off x="2833" y="2039"/>
                <a:ext cx="62" cy="50"/>
              </a:xfrm>
              <a:custGeom>
                <a:avLst/>
                <a:gdLst>
                  <a:gd name="T0" fmla="*/ 62 w 115"/>
                  <a:gd name="T1" fmla="*/ 37 h 94"/>
                  <a:gd name="T2" fmla="*/ 101 w 115"/>
                  <a:gd name="T3" fmla="*/ 94 h 94"/>
                  <a:gd name="T4" fmla="*/ 115 w 115"/>
                  <a:gd name="T5" fmla="*/ 84 h 94"/>
                  <a:gd name="T6" fmla="*/ 72 w 115"/>
                  <a:gd name="T7" fmla="*/ 22 h 94"/>
                  <a:gd name="T8" fmla="*/ 67 w 115"/>
                  <a:gd name="T9" fmla="*/ 6 h 94"/>
                  <a:gd name="T10" fmla="*/ 47 w 115"/>
                  <a:gd name="T11" fmla="*/ 6 h 94"/>
                  <a:gd name="T12" fmla="*/ 0 w 115"/>
                  <a:gd name="T13" fmla="*/ 84 h 94"/>
                  <a:gd name="T14" fmla="*/ 13 w 115"/>
                  <a:gd name="T15" fmla="*/ 93 h 94"/>
                  <a:gd name="T16" fmla="*/ 51 w 115"/>
                  <a:gd name="T17" fmla="*/ 32 h 94"/>
                  <a:gd name="T18" fmla="*/ 62 w 115"/>
                  <a:gd name="T19"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94">
                    <a:moveTo>
                      <a:pt x="62" y="37"/>
                    </a:moveTo>
                    <a:cubicBezTo>
                      <a:pt x="68" y="50"/>
                      <a:pt x="99" y="89"/>
                      <a:pt x="101" y="94"/>
                    </a:cubicBezTo>
                    <a:cubicBezTo>
                      <a:pt x="110" y="88"/>
                      <a:pt x="111" y="87"/>
                      <a:pt x="115" y="84"/>
                    </a:cubicBezTo>
                    <a:cubicBezTo>
                      <a:pt x="93" y="54"/>
                      <a:pt x="73" y="30"/>
                      <a:pt x="72" y="22"/>
                    </a:cubicBezTo>
                    <a:cubicBezTo>
                      <a:pt x="72" y="15"/>
                      <a:pt x="76" y="8"/>
                      <a:pt x="67" y="6"/>
                    </a:cubicBezTo>
                    <a:cubicBezTo>
                      <a:pt x="58" y="5"/>
                      <a:pt x="52" y="0"/>
                      <a:pt x="47" y="6"/>
                    </a:cubicBezTo>
                    <a:cubicBezTo>
                      <a:pt x="42" y="11"/>
                      <a:pt x="9" y="72"/>
                      <a:pt x="0" y="84"/>
                    </a:cubicBezTo>
                    <a:cubicBezTo>
                      <a:pt x="4" y="86"/>
                      <a:pt x="8" y="89"/>
                      <a:pt x="13" y="93"/>
                    </a:cubicBezTo>
                    <a:cubicBezTo>
                      <a:pt x="22" y="76"/>
                      <a:pt x="48" y="32"/>
                      <a:pt x="51" y="32"/>
                    </a:cubicBezTo>
                    <a:cubicBezTo>
                      <a:pt x="58" y="32"/>
                      <a:pt x="62" y="37"/>
                      <a:pt x="62" y="37"/>
                    </a:cubicBezTo>
                    <a:close/>
                  </a:path>
                </a:pathLst>
              </a:custGeom>
              <a:solidFill>
                <a:srgbClr val="5B0E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9" name="Freeform 356"/>
              <p:cNvSpPr>
                <a:spLocks noEditPoints="1"/>
              </p:cNvSpPr>
              <p:nvPr/>
            </p:nvSpPr>
            <p:spPr bwMode="auto">
              <a:xfrm>
                <a:off x="1871" y="21"/>
                <a:ext cx="2020" cy="3204"/>
              </a:xfrm>
              <a:custGeom>
                <a:avLst/>
                <a:gdLst>
                  <a:gd name="T0" fmla="*/ 75 w 2020"/>
                  <a:gd name="T1" fmla="*/ 1354 h 3204"/>
                  <a:gd name="T2" fmla="*/ 185 w 2020"/>
                  <a:gd name="T3" fmla="*/ 1394 h 3204"/>
                  <a:gd name="T4" fmla="*/ 44 w 2020"/>
                  <a:gd name="T5" fmla="*/ 1486 h 3204"/>
                  <a:gd name="T6" fmla="*/ 65 w 2020"/>
                  <a:gd name="T7" fmla="*/ 1576 h 3204"/>
                  <a:gd name="T8" fmla="*/ 52 w 2020"/>
                  <a:gd name="T9" fmla="*/ 1677 h 3204"/>
                  <a:gd name="T10" fmla="*/ 229 w 2020"/>
                  <a:gd name="T11" fmla="*/ 1666 h 3204"/>
                  <a:gd name="T12" fmla="*/ 447 w 2020"/>
                  <a:gd name="T13" fmla="*/ 1697 h 3204"/>
                  <a:gd name="T14" fmla="*/ 587 w 2020"/>
                  <a:gd name="T15" fmla="*/ 1803 h 3204"/>
                  <a:gd name="T16" fmla="*/ 728 w 2020"/>
                  <a:gd name="T17" fmla="*/ 1895 h 3204"/>
                  <a:gd name="T18" fmla="*/ 689 w 2020"/>
                  <a:gd name="T19" fmla="*/ 1984 h 3204"/>
                  <a:gd name="T20" fmla="*/ 816 w 2020"/>
                  <a:gd name="T21" fmla="*/ 2081 h 3204"/>
                  <a:gd name="T22" fmla="*/ 721 w 2020"/>
                  <a:gd name="T23" fmla="*/ 2254 h 3204"/>
                  <a:gd name="T24" fmla="*/ 838 w 2020"/>
                  <a:gd name="T25" fmla="*/ 2446 h 3204"/>
                  <a:gd name="T26" fmla="*/ 840 w 2020"/>
                  <a:gd name="T27" fmla="*/ 2690 h 3204"/>
                  <a:gd name="T28" fmla="*/ 839 w 2020"/>
                  <a:gd name="T29" fmla="*/ 2736 h 3204"/>
                  <a:gd name="T30" fmla="*/ 845 w 2020"/>
                  <a:gd name="T31" fmla="*/ 2978 h 3204"/>
                  <a:gd name="T32" fmla="*/ 867 w 2020"/>
                  <a:gd name="T33" fmla="*/ 3202 h 3204"/>
                  <a:gd name="T34" fmla="*/ 1606 w 2020"/>
                  <a:gd name="T35" fmla="*/ 555 h 3204"/>
                  <a:gd name="T36" fmla="*/ 1703 w 2020"/>
                  <a:gd name="T37" fmla="*/ 464 h 3204"/>
                  <a:gd name="T38" fmla="*/ 1311 w 2020"/>
                  <a:gd name="T39" fmla="*/ 468 h 3204"/>
                  <a:gd name="T40" fmla="*/ 1159 w 2020"/>
                  <a:gd name="T41" fmla="*/ 465 h 3204"/>
                  <a:gd name="T42" fmla="*/ 1191 w 2020"/>
                  <a:gd name="T43" fmla="*/ 297 h 3204"/>
                  <a:gd name="T44" fmla="*/ 1175 w 2020"/>
                  <a:gd name="T45" fmla="*/ 165 h 3204"/>
                  <a:gd name="T46" fmla="*/ 1129 w 2020"/>
                  <a:gd name="T47" fmla="*/ 66 h 3204"/>
                  <a:gd name="T48" fmla="*/ 968 w 2020"/>
                  <a:gd name="T49" fmla="*/ 26 h 3204"/>
                  <a:gd name="T50" fmla="*/ 820 w 2020"/>
                  <a:gd name="T51" fmla="*/ 177 h 3204"/>
                  <a:gd name="T52" fmla="*/ 779 w 2020"/>
                  <a:gd name="T53" fmla="*/ 359 h 3204"/>
                  <a:gd name="T54" fmla="*/ 657 w 2020"/>
                  <a:gd name="T55" fmla="*/ 479 h 3204"/>
                  <a:gd name="T56" fmla="*/ 477 w 2020"/>
                  <a:gd name="T57" fmla="*/ 474 h 3204"/>
                  <a:gd name="T58" fmla="*/ 530 w 2020"/>
                  <a:gd name="T59" fmla="*/ 579 h 3204"/>
                  <a:gd name="T60" fmla="*/ 535 w 2020"/>
                  <a:gd name="T61" fmla="*/ 665 h 3204"/>
                  <a:gd name="T62" fmla="*/ 326 w 2020"/>
                  <a:gd name="T63" fmla="*/ 770 h 3204"/>
                  <a:gd name="T64" fmla="*/ 164 w 2020"/>
                  <a:gd name="T65" fmla="*/ 775 h 3204"/>
                  <a:gd name="T66" fmla="*/ 18 w 2020"/>
                  <a:gd name="T67" fmla="*/ 867 h 3204"/>
                  <a:gd name="T68" fmla="*/ 190 w 2020"/>
                  <a:gd name="T69" fmla="*/ 938 h 3204"/>
                  <a:gd name="T70" fmla="*/ 23 w 2020"/>
                  <a:gd name="T71" fmla="*/ 1027 h 3204"/>
                  <a:gd name="T72" fmla="*/ 29 w 2020"/>
                  <a:gd name="T73" fmla="*/ 1191 h 3204"/>
                  <a:gd name="T74" fmla="*/ 157 w 2020"/>
                  <a:gd name="T75" fmla="*/ 1213 h 3204"/>
                  <a:gd name="T76" fmla="*/ 2005 w 2020"/>
                  <a:gd name="T77" fmla="*/ 761 h 3204"/>
                  <a:gd name="T78" fmla="*/ 1887 w 2020"/>
                  <a:gd name="T79" fmla="*/ 860 h 3204"/>
                  <a:gd name="T80" fmla="*/ 1990 w 2020"/>
                  <a:gd name="T81" fmla="*/ 956 h 3204"/>
                  <a:gd name="T82" fmla="*/ 1979 w 2020"/>
                  <a:gd name="T83" fmla="*/ 1117 h 3204"/>
                  <a:gd name="T84" fmla="*/ 1948 w 2020"/>
                  <a:gd name="T85" fmla="*/ 1167 h 3204"/>
                  <a:gd name="T86" fmla="*/ 1992 w 2020"/>
                  <a:gd name="T87" fmla="*/ 1271 h 3204"/>
                  <a:gd name="T88" fmla="*/ 2000 w 2020"/>
                  <a:gd name="T89" fmla="*/ 1411 h 3204"/>
                  <a:gd name="T90" fmla="*/ 1878 w 2020"/>
                  <a:gd name="T91" fmla="*/ 1533 h 3204"/>
                  <a:gd name="T92" fmla="*/ 1660 w 2020"/>
                  <a:gd name="T93" fmla="*/ 1561 h 3204"/>
                  <a:gd name="T94" fmla="*/ 1534 w 2020"/>
                  <a:gd name="T95" fmla="*/ 1634 h 3204"/>
                  <a:gd name="T96" fmla="*/ 1548 w 2020"/>
                  <a:gd name="T97" fmla="*/ 1767 h 3204"/>
                  <a:gd name="T98" fmla="*/ 1304 w 2020"/>
                  <a:gd name="T99" fmla="*/ 1793 h 3204"/>
                  <a:gd name="T100" fmla="*/ 1206 w 2020"/>
                  <a:gd name="T101" fmla="*/ 1853 h 3204"/>
                  <a:gd name="T102" fmla="*/ 1304 w 2020"/>
                  <a:gd name="T103" fmla="*/ 1997 h 3204"/>
                  <a:gd name="T104" fmla="*/ 1195 w 2020"/>
                  <a:gd name="T105" fmla="*/ 2148 h 3204"/>
                  <a:gd name="T106" fmla="*/ 1242 w 2020"/>
                  <a:gd name="T107" fmla="*/ 2314 h 3204"/>
                  <a:gd name="T108" fmla="*/ 985 w 2020"/>
                  <a:gd name="T109" fmla="*/ 3190 h 3204"/>
                  <a:gd name="T110" fmla="*/ 1177 w 2020"/>
                  <a:gd name="T111" fmla="*/ 2687 h 3204"/>
                  <a:gd name="T112" fmla="*/ 1167 w 2020"/>
                  <a:gd name="T113" fmla="*/ 2843 h 3204"/>
                  <a:gd name="T114" fmla="*/ 1161 w 2020"/>
                  <a:gd name="T115" fmla="*/ 3063 h 3204"/>
                  <a:gd name="T116" fmla="*/ 1470 w 2020"/>
                  <a:gd name="T117" fmla="*/ 480 h 3204"/>
                  <a:gd name="T118" fmla="*/ 1797 w 2020"/>
                  <a:gd name="T119" fmla="*/ 740 h 3204"/>
                  <a:gd name="T120" fmla="*/ 1730 w 2020"/>
                  <a:gd name="T121" fmla="*/ 1557 h 3204"/>
                  <a:gd name="T122" fmla="*/ 1562 w 2020"/>
                  <a:gd name="T123" fmla="*/ 475 h 3204"/>
                  <a:gd name="T124" fmla="*/ 1887 w 2020"/>
                  <a:gd name="T125" fmla="*/ 1209 h 3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0" h="3204">
                    <a:moveTo>
                      <a:pt x="23" y="1268"/>
                    </a:moveTo>
                    <a:lnTo>
                      <a:pt x="23" y="1267"/>
                    </a:lnTo>
                    <a:lnTo>
                      <a:pt x="24" y="1266"/>
                    </a:lnTo>
                    <a:lnTo>
                      <a:pt x="24" y="1266"/>
                    </a:lnTo>
                    <a:lnTo>
                      <a:pt x="24" y="1265"/>
                    </a:lnTo>
                    <a:lnTo>
                      <a:pt x="24" y="1265"/>
                    </a:lnTo>
                    <a:lnTo>
                      <a:pt x="25" y="1264"/>
                    </a:lnTo>
                    <a:lnTo>
                      <a:pt x="25" y="1264"/>
                    </a:lnTo>
                    <a:lnTo>
                      <a:pt x="26" y="1263"/>
                    </a:lnTo>
                    <a:lnTo>
                      <a:pt x="26" y="1263"/>
                    </a:lnTo>
                    <a:lnTo>
                      <a:pt x="27" y="1263"/>
                    </a:lnTo>
                    <a:lnTo>
                      <a:pt x="27" y="1262"/>
                    </a:lnTo>
                    <a:lnTo>
                      <a:pt x="27" y="1262"/>
                    </a:lnTo>
                    <a:lnTo>
                      <a:pt x="27" y="1262"/>
                    </a:lnTo>
                    <a:lnTo>
                      <a:pt x="28" y="1262"/>
                    </a:lnTo>
                    <a:lnTo>
                      <a:pt x="28" y="1262"/>
                    </a:lnTo>
                    <a:lnTo>
                      <a:pt x="29" y="1262"/>
                    </a:lnTo>
                    <a:lnTo>
                      <a:pt x="50" y="1257"/>
                    </a:lnTo>
                    <a:lnTo>
                      <a:pt x="50" y="1257"/>
                    </a:lnTo>
                    <a:lnTo>
                      <a:pt x="51" y="1257"/>
                    </a:lnTo>
                    <a:lnTo>
                      <a:pt x="51" y="1257"/>
                    </a:lnTo>
                    <a:lnTo>
                      <a:pt x="51" y="1257"/>
                    </a:lnTo>
                    <a:lnTo>
                      <a:pt x="52" y="1257"/>
                    </a:lnTo>
                    <a:lnTo>
                      <a:pt x="52" y="1257"/>
                    </a:lnTo>
                    <a:lnTo>
                      <a:pt x="53" y="1257"/>
                    </a:lnTo>
                    <a:lnTo>
                      <a:pt x="53" y="1257"/>
                    </a:lnTo>
                    <a:lnTo>
                      <a:pt x="54" y="1258"/>
                    </a:lnTo>
                    <a:lnTo>
                      <a:pt x="54" y="1258"/>
                    </a:lnTo>
                    <a:lnTo>
                      <a:pt x="55" y="1258"/>
                    </a:lnTo>
                    <a:lnTo>
                      <a:pt x="55" y="1259"/>
                    </a:lnTo>
                    <a:lnTo>
                      <a:pt x="56" y="1259"/>
                    </a:lnTo>
                    <a:lnTo>
                      <a:pt x="57" y="1259"/>
                    </a:lnTo>
                    <a:lnTo>
                      <a:pt x="57" y="1260"/>
                    </a:lnTo>
                    <a:lnTo>
                      <a:pt x="57" y="1261"/>
                    </a:lnTo>
                    <a:lnTo>
                      <a:pt x="57" y="1261"/>
                    </a:lnTo>
                    <a:lnTo>
                      <a:pt x="58" y="1261"/>
                    </a:lnTo>
                    <a:lnTo>
                      <a:pt x="58" y="1262"/>
                    </a:lnTo>
                    <a:lnTo>
                      <a:pt x="58" y="1262"/>
                    </a:lnTo>
                    <a:lnTo>
                      <a:pt x="58" y="1262"/>
                    </a:lnTo>
                    <a:lnTo>
                      <a:pt x="58" y="1263"/>
                    </a:lnTo>
                    <a:lnTo>
                      <a:pt x="58" y="1263"/>
                    </a:lnTo>
                    <a:lnTo>
                      <a:pt x="58" y="1263"/>
                    </a:lnTo>
                    <a:lnTo>
                      <a:pt x="58" y="1263"/>
                    </a:lnTo>
                    <a:lnTo>
                      <a:pt x="58" y="1264"/>
                    </a:lnTo>
                    <a:lnTo>
                      <a:pt x="58" y="1264"/>
                    </a:lnTo>
                    <a:lnTo>
                      <a:pt x="58" y="1264"/>
                    </a:lnTo>
                    <a:lnTo>
                      <a:pt x="58" y="1265"/>
                    </a:lnTo>
                    <a:lnTo>
                      <a:pt x="58" y="1265"/>
                    </a:lnTo>
                    <a:lnTo>
                      <a:pt x="58" y="1266"/>
                    </a:lnTo>
                    <a:lnTo>
                      <a:pt x="58" y="1266"/>
                    </a:lnTo>
                    <a:lnTo>
                      <a:pt x="57" y="1267"/>
                    </a:lnTo>
                    <a:lnTo>
                      <a:pt x="57" y="1268"/>
                    </a:lnTo>
                    <a:lnTo>
                      <a:pt x="57" y="1268"/>
                    </a:lnTo>
                    <a:lnTo>
                      <a:pt x="56" y="1269"/>
                    </a:lnTo>
                    <a:lnTo>
                      <a:pt x="55" y="1269"/>
                    </a:lnTo>
                    <a:lnTo>
                      <a:pt x="55" y="1270"/>
                    </a:lnTo>
                    <a:lnTo>
                      <a:pt x="54" y="1270"/>
                    </a:lnTo>
                    <a:lnTo>
                      <a:pt x="54" y="1270"/>
                    </a:lnTo>
                    <a:lnTo>
                      <a:pt x="54" y="1270"/>
                    </a:lnTo>
                    <a:lnTo>
                      <a:pt x="54" y="1270"/>
                    </a:lnTo>
                    <a:lnTo>
                      <a:pt x="53" y="1270"/>
                    </a:lnTo>
                    <a:lnTo>
                      <a:pt x="53" y="1270"/>
                    </a:lnTo>
                    <a:lnTo>
                      <a:pt x="53" y="1271"/>
                    </a:lnTo>
                    <a:lnTo>
                      <a:pt x="31" y="1275"/>
                    </a:lnTo>
                    <a:lnTo>
                      <a:pt x="31" y="1275"/>
                    </a:lnTo>
                    <a:lnTo>
                      <a:pt x="31" y="1275"/>
                    </a:lnTo>
                    <a:lnTo>
                      <a:pt x="30" y="1275"/>
                    </a:lnTo>
                    <a:lnTo>
                      <a:pt x="30" y="1275"/>
                    </a:lnTo>
                    <a:lnTo>
                      <a:pt x="30" y="1275"/>
                    </a:lnTo>
                    <a:lnTo>
                      <a:pt x="29" y="1275"/>
                    </a:lnTo>
                    <a:lnTo>
                      <a:pt x="29" y="1275"/>
                    </a:lnTo>
                    <a:lnTo>
                      <a:pt x="28" y="1275"/>
                    </a:lnTo>
                    <a:lnTo>
                      <a:pt x="27" y="1275"/>
                    </a:lnTo>
                    <a:lnTo>
                      <a:pt x="27" y="1275"/>
                    </a:lnTo>
                    <a:lnTo>
                      <a:pt x="26" y="1274"/>
                    </a:lnTo>
                    <a:lnTo>
                      <a:pt x="26" y="1273"/>
                    </a:lnTo>
                    <a:lnTo>
                      <a:pt x="25" y="1273"/>
                    </a:lnTo>
                    <a:lnTo>
                      <a:pt x="25" y="1273"/>
                    </a:lnTo>
                    <a:lnTo>
                      <a:pt x="24" y="1272"/>
                    </a:lnTo>
                    <a:lnTo>
                      <a:pt x="24" y="1272"/>
                    </a:lnTo>
                    <a:lnTo>
                      <a:pt x="24" y="1271"/>
                    </a:lnTo>
                    <a:lnTo>
                      <a:pt x="24" y="1271"/>
                    </a:lnTo>
                    <a:lnTo>
                      <a:pt x="24" y="1271"/>
                    </a:lnTo>
                    <a:lnTo>
                      <a:pt x="24" y="1270"/>
                    </a:lnTo>
                    <a:lnTo>
                      <a:pt x="24" y="1270"/>
                    </a:lnTo>
                    <a:lnTo>
                      <a:pt x="23" y="1270"/>
                    </a:lnTo>
                    <a:lnTo>
                      <a:pt x="23" y="1270"/>
                    </a:lnTo>
                    <a:lnTo>
                      <a:pt x="23" y="1269"/>
                    </a:lnTo>
                    <a:lnTo>
                      <a:pt x="23" y="1269"/>
                    </a:lnTo>
                    <a:lnTo>
                      <a:pt x="23" y="1269"/>
                    </a:lnTo>
                    <a:lnTo>
                      <a:pt x="23" y="1269"/>
                    </a:lnTo>
                    <a:lnTo>
                      <a:pt x="23" y="1268"/>
                    </a:lnTo>
                    <a:lnTo>
                      <a:pt x="23" y="1268"/>
                    </a:lnTo>
                    <a:lnTo>
                      <a:pt x="23" y="1268"/>
                    </a:lnTo>
                    <a:close/>
                    <a:moveTo>
                      <a:pt x="34" y="1334"/>
                    </a:moveTo>
                    <a:lnTo>
                      <a:pt x="34" y="1334"/>
                    </a:lnTo>
                    <a:lnTo>
                      <a:pt x="35" y="1334"/>
                    </a:lnTo>
                    <a:lnTo>
                      <a:pt x="35" y="1334"/>
                    </a:lnTo>
                    <a:lnTo>
                      <a:pt x="36" y="1334"/>
                    </a:lnTo>
                    <a:lnTo>
                      <a:pt x="36" y="1334"/>
                    </a:lnTo>
                    <a:lnTo>
                      <a:pt x="36" y="1334"/>
                    </a:lnTo>
                    <a:lnTo>
                      <a:pt x="36" y="1334"/>
                    </a:lnTo>
                    <a:lnTo>
                      <a:pt x="37" y="1334"/>
                    </a:lnTo>
                    <a:lnTo>
                      <a:pt x="37" y="1334"/>
                    </a:lnTo>
                    <a:lnTo>
                      <a:pt x="37" y="1334"/>
                    </a:lnTo>
                    <a:lnTo>
                      <a:pt x="38" y="1334"/>
                    </a:lnTo>
                    <a:lnTo>
                      <a:pt x="38" y="1334"/>
                    </a:lnTo>
                    <a:lnTo>
                      <a:pt x="38" y="1334"/>
                    </a:lnTo>
                    <a:lnTo>
                      <a:pt x="39" y="1334"/>
                    </a:lnTo>
                    <a:lnTo>
                      <a:pt x="39" y="1333"/>
                    </a:lnTo>
                    <a:lnTo>
                      <a:pt x="40" y="1333"/>
                    </a:lnTo>
                    <a:lnTo>
                      <a:pt x="40" y="1333"/>
                    </a:lnTo>
                    <a:lnTo>
                      <a:pt x="41" y="1332"/>
                    </a:lnTo>
                    <a:lnTo>
                      <a:pt x="41" y="1332"/>
                    </a:lnTo>
                    <a:lnTo>
                      <a:pt x="41" y="1331"/>
                    </a:lnTo>
                    <a:lnTo>
                      <a:pt x="42" y="1331"/>
                    </a:lnTo>
                    <a:lnTo>
                      <a:pt x="42" y="1330"/>
                    </a:lnTo>
                    <a:lnTo>
                      <a:pt x="43" y="1329"/>
                    </a:lnTo>
                    <a:lnTo>
                      <a:pt x="43" y="1329"/>
                    </a:lnTo>
                    <a:lnTo>
                      <a:pt x="43" y="1329"/>
                    </a:lnTo>
                    <a:lnTo>
                      <a:pt x="43" y="1328"/>
                    </a:lnTo>
                    <a:lnTo>
                      <a:pt x="43" y="1328"/>
                    </a:lnTo>
                    <a:lnTo>
                      <a:pt x="43" y="1328"/>
                    </a:lnTo>
                    <a:lnTo>
                      <a:pt x="43" y="1327"/>
                    </a:lnTo>
                    <a:lnTo>
                      <a:pt x="42" y="1306"/>
                    </a:lnTo>
                    <a:lnTo>
                      <a:pt x="42" y="1305"/>
                    </a:lnTo>
                    <a:lnTo>
                      <a:pt x="42" y="1305"/>
                    </a:lnTo>
                    <a:lnTo>
                      <a:pt x="42" y="1305"/>
                    </a:lnTo>
                    <a:lnTo>
                      <a:pt x="42" y="1304"/>
                    </a:lnTo>
                    <a:lnTo>
                      <a:pt x="41" y="1304"/>
                    </a:lnTo>
                    <a:lnTo>
                      <a:pt x="41" y="1304"/>
                    </a:lnTo>
                    <a:lnTo>
                      <a:pt x="41" y="1303"/>
                    </a:lnTo>
                    <a:lnTo>
                      <a:pt x="41" y="1303"/>
                    </a:lnTo>
                    <a:lnTo>
                      <a:pt x="41" y="1302"/>
                    </a:lnTo>
                    <a:lnTo>
                      <a:pt x="40" y="1301"/>
                    </a:lnTo>
                    <a:lnTo>
                      <a:pt x="40" y="1301"/>
                    </a:lnTo>
                    <a:lnTo>
                      <a:pt x="39" y="1300"/>
                    </a:lnTo>
                    <a:lnTo>
                      <a:pt x="39" y="1300"/>
                    </a:lnTo>
                    <a:lnTo>
                      <a:pt x="38" y="1300"/>
                    </a:lnTo>
                    <a:lnTo>
                      <a:pt x="38" y="1300"/>
                    </a:lnTo>
                    <a:lnTo>
                      <a:pt x="37" y="1299"/>
                    </a:lnTo>
                    <a:lnTo>
                      <a:pt x="37" y="1299"/>
                    </a:lnTo>
                    <a:lnTo>
                      <a:pt x="37" y="1299"/>
                    </a:lnTo>
                    <a:lnTo>
                      <a:pt x="36" y="1299"/>
                    </a:lnTo>
                    <a:lnTo>
                      <a:pt x="36" y="1299"/>
                    </a:lnTo>
                    <a:lnTo>
                      <a:pt x="36" y="1299"/>
                    </a:lnTo>
                    <a:lnTo>
                      <a:pt x="35" y="1299"/>
                    </a:lnTo>
                    <a:lnTo>
                      <a:pt x="35" y="1299"/>
                    </a:lnTo>
                    <a:lnTo>
                      <a:pt x="35" y="1299"/>
                    </a:lnTo>
                    <a:lnTo>
                      <a:pt x="34" y="1299"/>
                    </a:lnTo>
                    <a:lnTo>
                      <a:pt x="34" y="1299"/>
                    </a:lnTo>
                    <a:lnTo>
                      <a:pt x="34" y="1299"/>
                    </a:lnTo>
                    <a:lnTo>
                      <a:pt x="33" y="1299"/>
                    </a:lnTo>
                    <a:lnTo>
                      <a:pt x="33" y="1299"/>
                    </a:lnTo>
                    <a:lnTo>
                      <a:pt x="32" y="1300"/>
                    </a:lnTo>
                    <a:lnTo>
                      <a:pt x="32" y="1300"/>
                    </a:lnTo>
                    <a:lnTo>
                      <a:pt x="31" y="1300"/>
                    </a:lnTo>
                    <a:lnTo>
                      <a:pt x="31" y="1301"/>
                    </a:lnTo>
                    <a:lnTo>
                      <a:pt x="30" y="1301"/>
                    </a:lnTo>
                    <a:lnTo>
                      <a:pt x="30" y="1302"/>
                    </a:lnTo>
                    <a:lnTo>
                      <a:pt x="30" y="1303"/>
                    </a:lnTo>
                    <a:lnTo>
                      <a:pt x="29" y="1303"/>
                    </a:lnTo>
                    <a:lnTo>
                      <a:pt x="29" y="1304"/>
                    </a:lnTo>
                    <a:lnTo>
                      <a:pt x="29" y="1304"/>
                    </a:lnTo>
                    <a:lnTo>
                      <a:pt x="29" y="1304"/>
                    </a:lnTo>
                    <a:lnTo>
                      <a:pt x="29" y="1305"/>
                    </a:lnTo>
                    <a:lnTo>
                      <a:pt x="29" y="1305"/>
                    </a:lnTo>
                    <a:lnTo>
                      <a:pt x="29" y="1305"/>
                    </a:lnTo>
                    <a:lnTo>
                      <a:pt x="29" y="1306"/>
                    </a:lnTo>
                    <a:lnTo>
                      <a:pt x="29" y="1306"/>
                    </a:lnTo>
                    <a:lnTo>
                      <a:pt x="29" y="1328"/>
                    </a:lnTo>
                    <a:lnTo>
                      <a:pt x="29" y="1328"/>
                    </a:lnTo>
                    <a:lnTo>
                      <a:pt x="29" y="1328"/>
                    </a:lnTo>
                    <a:lnTo>
                      <a:pt x="29" y="1329"/>
                    </a:lnTo>
                    <a:lnTo>
                      <a:pt x="30" y="1329"/>
                    </a:lnTo>
                    <a:lnTo>
                      <a:pt x="30" y="1329"/>
                    </a:lnTo>
                    <a:lnTo>
                      <a:pt x="30" y="1330"/>
                    </a:lnTo>
                    <a:lnTo>
                      <a:pt x="30" y="1331"/>
                    </a:lnTo>
                    <a:lnTo>
                      <a:pt x="30" y="1331"/>
                    </a:lnTo>
                    <a:lnTo>
                      <a:pt x="31" y="1332"/>
                    </a:lnTo>
                    <a:lnTo>
                      <a:pt x="31" y="1332"/>
                    </a:lnTo>
                    <a:lnTo>
                      <a:pt x="31" y="1333"/>
                    </a:lnTo>
                    <a:lnTo>
                      <a:pt x="32" y="1333"/>
                    </a:lnTo>
                    <a:lnTo>
                      <a:pt x="32" y="1333"/>
                    </a:lnTo>
                    <a:lnTo>
                      <a:pt x="33" y="1334"/>
                    </a:lnTo>
                    <a:lnTo>
                      <a:pt x="33" y="1334"/>
                    </a:lnTo>
                    <a:lnTo>
                      <a:pt x="34" y="1334"/>
                    </a:lnTo>
                    <a:lnTo>
                      <a:pt x="34" y="1334"/>
                    </a:lnTo>
                    <a:close/>
                    <a:moveTo>
                      <a:pt x="104" y="1354"/>
                    </a:moveTo>
                    <a:lnTo>
                      <a:pt x="104" y="1354"/>
                    </a:lnTo>
                    <a:lnTo>
                      <a:pt x="105" y="1354"/>
                    </a:lnTo>
                    <a:lnTo>
                      <a:pt x="105" y="1353"/>
                    </a:lnTo>
                    <a:lnTo>
                      <a:pt x="105" y="1353"/>
                    </a:lnTo>
                    <a:lnTo>
                      <a:pt x="105" y="1353"/>
                    </a:lnTo>
                    <a:lnTo>
                      <a:pt x="105" y="1352"/>
                    </a:lnTo>
                    <a:lnTo>
                      <a:pt x="105" y="1352"/>
                    </a:lnTo>
                    <a:lnTo>
                      <a:pt x="105" y="1352"/>
                    </a:lnTo>
                    <a:lnTo>
                      <a:pt x="105" y="1352"/>
                    </a:lnTo>
                    <a:lnTo>
                      <a:pt x="105" y="1351"/>
                    </a:lnTo>
                    <a:lnTo>
                      <a:pt x="105" y="1351"/>
                    </a:lnTo>
                    <a:lnTo>
                      <a:pt x="105" y="1350"/>
                    </a:lnTo>
                    <a:lnTo>
                      <a:pt x="105" y="1350"/>
                    </a:lnTo>
                    <a:lnTo>
                      <a:pt x="105" y="1349"/>
                    </a:lnTo>
                    <a:lnTo>
                      <a:pt x="105" y="1349"/>
                    </a:lnTo>
                    <a:lnTo>
                      <a:pt x="104" y="1348"/>
                    </a:lnTo>
                    <a:lnTo>
                      <a:pt x="104" y="1348"/>
                    </a:lnTo>
                    <a:lnTo>
                      <a:pt x="103" y="1347"/>
                    </a:lnTo>
                    <a:lnTo>
                      <a:pt x="103" y="1347"/>
                    </a:lnTo>
                    <a:lnTo>
                      <a:pt x="103" y="1346"/>
                    </a:lnTo>
                    <a:lnTo>
                      <a:pt x="102" y="1346"/>
                    </a:lnTo>
                    <a:lnTo>
                      <a:pt x="102" y="1346"/>
                    </a:lnTo>
                    <a:lnTo>
                      <a:pt x="101" y="1345"/>
                    </a:lnTo>
                    <a:lnTo>
                      <a:pt x="101" y="1345"/>
                    </a:lnTo>
                    <a:lnTo>
                      <a:pt x="101" y="1345"/>
                    </a:lnTo>
                    <a:lnTo>
                      <a:pt x="100" y="1345"/>
                    </a:lnTo>
                    <a:lnTo>
                      <a:pt x="100" y="1345"/>
                    </a:lnTo>
                    <a:lnTo>
                      <a:pt x="100" y="1345"/>
                    </a:lnTo>
                    <a:lnTo>
                      <a:pt x="99" y="1345"/>
                    </a:lnTo>
                    <a:lnTo>
                      <a:pt x="78" y="1341"/>
                    </a:lnTo>
                    <a:lnTo>
                      <a:pt x="78" y="1341"/>
                    </a:lnTo>
                    <a:lnTo>
                      <a:pt x="77" y="1341"/>
                    </a:lnTo>
                    <a:lnTo>
                      <a:pt x="76" y="1341"/>
                    </a:lnTo>
                    <a:lnTo>
                      <a:pt x="76" y="1341"/>
                    </a:lnTo>
                    <a:lnTo>
                      <a:pt x="76" y="1341"/>
                    </a:lnTo>
                    <a:lnTo>
                      <a:pt x="75" y="1341"/>
                    </a:lnTo>
                    <a:lnTo>
                      <a:pt x="75" y="1341"/>
                    </a:lnTo>
                    <a:lnTo>
                      <a:pt x="74" y="1341"/>
                    </a:lnTo>
                    <a:lnTo>
                      <a:pt x="74" y="1341"/>
                    </a:lnTo>
                    <a:lnTo>
                      <a:pt x="73" y="1342"/>
                    </a:lnTo>
                    <a:lnTo>
                      <a:pt x="73" y="1342"/>
                    </a:lnTo>
                    <a:lnTo>
                      <a:pt x="72" y="1342"/>
                    </a:lnTo>
                    <a:lnTo>
                      <a:pt x="72" y="1343"/>
                    </a:lnTo>
                    <a:lnTo>
                      <a:pt x="71" y="1343"/>
                    </a:lnTo>
                    <a:lnTo>
                      <a:pt x="71" y="1344"/>
                    </a:lnTo>
                    <a:lnTo>
                      <a:pt x="71" y="1345"/>
                    </a:lnTo>
                    <a:lnTo>
                      <a:pt x="71" y="1345"/>
                    </a:lnTo>
                    <a:lnTo>
                      <a:pt x="71" y="1345"/>
                    </a:lnTo>
                    <a:lnTo>
                      <a:pt x="70" y="1346"/>
                    </a:lnTo>
                    <a:lnTo>
                      <a:pt x="70" y="1346"/>
                    </a:lnTo>
                    <a:lnTo>
                      <a:pt x="70" y="1346"/>
                    </a:lnTo>
                    <a:lnTo>
                      <a:pt x="70" y="1347"/>
                    </a:lnTo>
                    <a:lnTo>
                      <a:pt x="70" y="1347"/>
                    </a:lnTo>
                    <a:lnTo>
                      <a:pt x="70" y="1347"/>
                    </a:lnTo>
                    <a:lnTo>
                      <a:pt x="70" y="1347"/>
                    </a:lnTo>
                    <a:lnTo>
                      <a:pt x="70" y="1348"/>
                    </a:lnTo>
                    <a:lnTo>
                      <a:pt x="70" y="1348"/>
                    </a:lnTo>
                    <a:lnTo>
                      <a:pt x="70" y="1348"/>
                    </a:lnTo>
                    <a:lnTo>
                      <a:pt x="70" y="1348"/>
                    </a:lnTo>
                    <a:lnTo>
                      <a:pt x="70" y="1349"/>
                    </a:lnTo>
                    <a:lnTo>
                      <a:pt x="70" y="1350"/>
                    </a:lnTo>
                    <a:lnTo>
                      <a:pt x="71" y="1350"/>
                    </a:lnTo>
                    <a:lnTo>
                      <a:pt x="71" y="1351"/>
                    </a:lnTo>
                    <a:lnTo>
                      <a:pt x="71" y="1352"/>
                    </a:lnTo>
                    <a:lnTo>
                      <a:pt x="72" y="1352"/>
                    </a:lnTo>
                    <a:lnTo>
                      <a:pt x="72" y="1353"/>
                    </a:lnTo>
                    <a:lnTo>
                      <a:pt x="73" y="1353"/>
                    </a:lnTo>
                    <a:lnTo>
                      <a:pt x="73" y="1353"/>
                    </a:lnTo>
                    <a:lnTo>
                      <a:pt x="74" y="1354"/>
                    </a:lnTo>
                    <a:lnTo>
                      <a:pt x="74" y="1354"/>
                    </a:lnTo>
                    <a:lnTo>
                      <a:pt x="74" y="1354"/>
                    </a:lnTo>
                    <a:lnTo>
                      <a:pt x="74" y="1354"/>
                    </a:lnTo>
                    <a:lnTo>
                      <a:pt x="75" y="1354"/>
                    </a:lnTo>
                    <a:lnTo>
                      <a:pt x="75" y="1354"/>
                    </a:lnTo>
                    <a:lnTo>
                      <a:pt x="75" y="1354"/>
                    </a:lnTo>
                    <a:lnTo>
                      <a:pt x="97" y="1358"/>
                    </a:lnTo>
                    <a:lnTo>
                      <a:pt x="98" y="1358"/>
                    </a:lnTo>
                    <a:lnTo>
                      <a:pt x="98" y="1358"/>
                    </a:lnTo>
                    <a:lnTo>
                      <a:pt x="98" y="1358"/>
                    </a:lnTo>
                    <a:lnTo>
                      <a:pt x="99" y="1358"/>
                    </a:lnTo>
                    <a:lnTo>
                      <a:pt x="99" y="1358"/>
                    </a:lnTo>
                    <a:lnTo>
                      <a:pt x="99" y="1358"/>
                    </a:lnTo>
                    <a:lnTo>
                      <a:pt x="100" y="1357"/>
                    </a:lnTo>
                    <a:lnTo>
                      <a:pt x="100" y="1357"/>
                    </a:lnTo>
                    <a:lnTo>
                      <a:pt x="101" y="1357"/>
                    </a:lnTo>
                    <a:lnTo>
                      <a:pt x="101" y="1357"/>
                    </a:lnTo>
                    <a:lnTo>
                      <a:pt x="102" y="1357"/>
                    </a:lnTo>
                    <a:lnTo>
                      <a:pt x="102" y="1356"/>
                    </a:lnTo>
                    <a:lnTo>
                      <a:pt x="103" y="1356"/>
                    </a:lnTo>
                    <a:lnTo>
                      <a:pt x="103" y="1355"/>
                    </a:lnTo>
                    <a:lnTo>
                      <a:pt x="104" y="1355"/>
                    </a:lnTo>
                    <a:lnTo>
                      <a:pt x="104" y="1354"/>
                    </a:lnTo>
                    <a:lnTo>
                      <a:pt x="104" y="1354"/>
                    </a:lnTo>
                    <a:close/>
                    <a:moveTo>
                      <a:pt x="177" y="1367"/>
                    </a:moveTo>
                    <a:lnTo>
                      <a:pt x="177" y="1367"/>
                    </a:lnTo>
                    <a:lnTo>
                      <a:pt x="177" y="1367"/>
                    </a:lnTo>
                    <a:lnTo>
                      <a:pt x="177" y="1366"/>
                    </a:lnTo>
                    <a:lnTo>
                      <a:pt x="178" y="1366"/>
                    </a:lnTo>
                    <a:lnTo>
                      <a:pt x="178" y="1366"/>
                    </a:lnTo>
                    <a:lnTo>
                      <a:pt x="178" y="1366"/>
                    </a:lnTo>
                    <a:lnTo>
                      <a:pt x="178" y="1366"/>
                    </a:lnTo>
                    <a:lnTo>
                      <a:pt x="178" y="1365"/>
                    </a:lnTo>
                    <a:lnTo>
                      <a:pt x="178" y="1364"/>
                    </a:lnTo>
                    <a:lnTo>
                      <a:pt x="178" y="1364"/>
                    </a:lnTo>
                    <a:lnTo>
                      <a:pt x="178" y="1364"/>
                    </a:lnTo>
                    <a:lnTo>
                      <a:pt x="178" y="1363"/>
                    </a:lnTo>
                    <a:lnTo>
                      <a:pt x="178" y="1363"/>
                    </a:lnTo>
                    <a:lnTo>
                      <a:pt x="178" y="1363"/>
                    </a:lnTo>
                    <a:lnTo>
                      <a:pt x="177" y="1362"/>
                    </a:lnTo>
                    <a:lnTo>
                      <a:pt x="177" y="1361"/>
                    </a:lnTo>
                    <a:lnTo>
                      <a:pt x="177" y="1361"/>
                    </a:lnTo>
                    <a:lnTo>
                      <a:pt x="177" y="1360"/>
                    </a:lnTo>
                    <a:lnTo>
                      <a:pt x="176" y="1360"/>
                    </a:lnTo>
                    <a:lnTo>
                      <a:pt x="176" y="1360"/>
                    </a:lnTo>
                    <a:lnTo>
                      <a:pt x="175" y="1359"/>
                    </a:lnTo>
                    <a:lnTo>
                      <a:pt x="175" y="1359"/>
                    </a:lnTo>
                    <a:lnTo>
                      <a:pt x="174" y="1358"/>
                    </a:lnTo>
                    <a:lnTo>
                      <a:pt x="174" y="1358"/>
                    </a:lnTo>
                    <a:lnTo>
                      <a:pt x="173" y="1358"/>
                    </a:lnTo>
                    <a:lnTo>
                      <a:pt x="173" y="1358"/>
                    </a:lnTo>
                    <a:lnTo>
                      <a:pt x="173" y="1358"/>
                    </a:lnTo>
                    <a:lnTo>
                      <a:pt x="172" y="1357"/>
                    </a:lnTo>
                    <a:lnTo>
                      <a:pt x="172" y="1357"/>
                    </a:lnTo>
                    <a:lnTo>
                      <a:pt x="151" y="1354"/>
                    </a:lnTo>
                    <a:lnTo>
                      <a:pt x="150" y="1354"/>
                    </a:lnTo>
                    <a:lnTo>
                      <a:pt x="150" y="1354"/>
                    </a:lnTo>
                    <a:lnTo>
                      <a:pt x="150" y="1354"/>
                    </a:lnTo>
                    <a:lnTo>
                      <a:pt x="149" y="1354"/>
                    </a:lnTo>
                    <a:lnTo>
                      <a:pt x="149" y="1354"/>
                    </a:lnTo>
                    <a:lnTo>
                      <a:pt x="149" y="1354"/>
                    </a:lnTo>
                    <a:lnTo>
                      <a:pt x="148" y="1354"/>
                    </a:lnTo>
                    <a:lnTo>
                      <a:pt x="148" y="1354"/>
                    </a:lnTo>
                    <a:lnTo>
                      <a:pt x="147" y="1355"/>
                    </a:lnTo>
                    <a:lnTo>
                      <a:pt x="146" y="1355"/>
                    </a:lnTo>
                    <a:lnTo>
                      <a:pt x="145" y="1355"/>
                    </a:lnTo>
                    <a:lnTo>
                      <a:pt x="145" y="1356"/>
                    </a:lnTo>
                    <a:lnTo>
                      <a:pt x="145" y="1356"/>
                    </a:lnTo>
                    <a:lnTo>
                      <a:pt x="144" y="1356"/>
                    </a:lnTo>
                    <a:lnTo>
                      <a:pt x="144" y="1357"/>
                    </a:lnTo>
                    <a:lnTo>
                      <a:pt x="144" y="1357"/>
                    </a:lnTo>
                    <a:lnTo>
                      <a:pt x="143" y="1358"/>
                    </a:lnTo>
                    <a:lnTo>
                      <a:pt x="143" y="1359"/>
                    </a:lnTo>
                    <a:lnTo>
                      <a:pt x="143" y="1359"/>
                    </a:lnTo>
                    <a:lnTo>
                      <a:pt x="143" y="1359"/>
                    </a:lnTo>
                    <a:lnTo>
                      <a:pt x="143" y="1359"/>
                    </a:lnTo>
                    <a:lnTo>
                      <a:pt x="143" y="1360"/>
                    </a:lnTo>
                    <a:lnTo>
                      <a:pt x="143" y="1360"/>
                    </a:lnTo>
                    <a:lnTo>
                      <a:pt x="143" y="1360"/>
                    </a:lnTo>
                    <a:lnTo>
                      <a:pt x="143" y="1360"/>
                    </a:lnTo>
                    <a:lnTo>
                      <a:pt x="143" y="1361"/>
                    </a:lnTo>
                    <a:lnTo>
                      <a:pt x="143" y="1361"/>
                    </a:lnTo>
                    <a:lnTo>
                      <a:pt x="143" y="1361"/>
                    </a:lnTo>
                    <a:lnTo>
                      <a:pt x="143" y="1362"/>
                    </a:lnTo>
                    <a:lnTo>
                      <a:pt x="143" y="1362"/>
                    </a:lnTo>
                    <a:lnTo>
                      <a:pt x="143" y="1363"/>
                    </a:lnTo>
                    <a:lnTo>
                      <a:pt x="143" y="1363"/>
                    </a:lnTo>
                    <a:lnTo>
                      <a:pt x="144" y="1364"/>
                    </a:lnTo>
                    <a:lnTo>
                      <a:pt x="144" y="1364"/>
                    </a:lnTo>
                    <a:lnTo>
                      <a:pt x="144" y="1365"/>
                    </a:lnTo>
                    <a:lnTo>
                      <a:pt x="145" y="1366"/>
                    </a:lnTo>
                    <a:lnTo>
                      <a:pt x="145" y="1366"/>
                    </a:lnTo>
                    <a:lnTo>
                      <a:pt x="146" y="1367"/>
                    </a:lnTo>
                    <a:lnTo>
                      <a:pt x="147" y="1367"/>
                    </a:lnTo>
                    <a:lnTo>
                      <a:pt x="147" y="1367"/>
                    </a:lnTo>
                    <a:lnTo>
                      <a:pt x="147" y="1367"/>
                    </a:lnTo>
                    <a:lnTo>
                      <a:pt x="148" y="1367"/>
                    </a:lnTo>
                    <a:lnTo>
                      <a:pt x="148" y="1367"/>
                    </a:lnTo>
                    <a:lnTo>
                      <a:pt x="148" y="1367"/>
                    </a:lnTo>
                    <a:lnTo>
                      <a:pt x="149" y="1367"/>
                    </a:lnTo>
                    <a:lnTo>
                      <a:pt x="170" y="1371"/>
                    </a:lnTo>
                    <a:lnTo>
                      <a:pt x="170" y="1371"/>
                    </a:lnTo>
                    <a:lnTo>
                      <a:pt x="171" y="1371"/>
                    </a:lnTo>
                    <a:lnTo>
                      <a:pt x="171" y="1371"/>
                    </a:lnTo>
                    <a:lnTo>
                      <a:pt x="171" y="1371"/>
                    </a:lnTo>
                    <a:lnTo>
                      <a:pt x="172" y="1371"/>
                    </a:lnTo>
                    <a:lnTo>
                      <a:pt x="172" y="1371"/>
                    </a:lnTo>
                    <a:lnTo>
                      <a:pt x="173" y="1371"/>
                    </a:lnTo>
                    <a:lnTo>
                      <a:pt x="173" y="1370"/>
                    </a:lnTo>
                    <a:lnTo>
                      <a:pt x="174" y="1370"/>
                    </a:lnTo>
                    <a:lnTo>
                      <a:pt x="175" y="1370"/>
                    </a:lnTo>
                    <a:lnTo>
                      <a:pt x="175" y="1370"/>
                    </a:lnTo>
                    <a:lnTo>
                      <a:pt x="176" y="1369"/>
                    </a:lnTo>
                    <a:lnTo>
                      <a:pt x="176" y="1369"/>
                    </a:lnTo>
                    <a:lnTo>
                      <a:pt x="176" y="1368"/>
                    </a:lnTo>
                    <a:lnTo>
                      <a:pt x="177" y="1368"/>
                    </a:lnTo>
                    <a:lnTo>
                      <a:pt x="177" y="1367"/>
                    </a:lnTo>
                    <a:lnTo>
                      <a:pt x="177" y="1367"/>
                    </a:lnTo>
                    <a:close/>
                    <a:moveTo>
                      <a:pt x="269" y="1374"/>
                    </a:moveTo>
                    <a:lnTo>
                      <a:pt x="270" y="1374"/>
                    </a:lnTo>
                    <a:lnTo>
                      <a:pt x="270" y="1373"/>
                    </a:lnTo>
                    <a:lnTo>
                      <a:pt x="270" y="1373"/>
                    </a:lnTo>
                    <a:lnTo>
                      <a:pt x="270" y="1373"/>
                    </a:lnTo>
                    <a:lnTo>
                      <a:pt x="270" y="1372"/>
                    </a:lnTo>
                    <a:lnTo>
                      <a:pt x="270" y="1372"/>
                    </a:lnTo>
                    <a:lnTo>
                      <a:pt x="270" y="1372"/>
                    </a:lnTo>
                    <a:lnTo>
                      <a:pt x="270" y="1371"/>
                    </a:lnTo>
                    <a:lnTo>
                      <a:pt x="270" y="1371"/>
                    </a:lnTo>
                    <a:lnTo>
                      <a:pt x="270" y="1371"/>
                    </a:lnTo>
                    <a:lnTo>
                      <a:pt x="270" y="1370"/>
                    </a:lnTo>
                    <a:lnTo>
                      <a:pt x="270" y="1370"/>
                    </a:lnTo>
                    <a:lnTo>
                      <a:pt x="270" y="1370"/>
                    </a:lnTo>
                    <a:lnTo>
                      <a:pt x="270" y="1369"/>
                    </a:lnTo>
                    <a:lnTo>
                      <a:pt x="270" y="1369"/>
                    </a:lnTo>
                    <a:lnTo>
                      <a:pt x="269" y="1368"/>
                    </a:lnTo>
                    <a:lnTo>
                      <a:pt x="269" y="1368"/>
                    </a:lnTo>
                    <a:lnTo>
                      <a:pt x="269" y="1367"/>
                    </a:lnTo>
                    <a:lnTo>
                      <a:pt x="269" y="1367"/>
                    </a:lnTo>
                    <a:lnTo>
                      <a:pt x="268" y="1366"/>
                    </a:lnTo>
                    <a:lnTo>
                      <a:pt x="268" y="1366"/>
                    </a:lnTo>
                    <a:lnTo>
                      <a:pt x="267" y="1365"/>
                    </a:lnTo>
                    <a:lnTo>
                      <a:pt x="267" y="1365"/>
                    </a:lnTo>
                    <a:lnTo>
                      <a:pt x="266" y="1364"/>
                    </a:lnTo>
                    <a:lnTo>
                      <a:pt x="266" y="1364"/>
                    </a:lnTo>
                    <a:lnTo>
                      <a:pt x="266" y="1364"/>
                    </a:lnTo>
                    <a:lnTo>
                      <a:pt x="265" y="1364"/>
                    </a:lnTo>
                    <a:lnTo>
                      <a:pt x="265" y="1364"/>
                    </a:lnTo>
                    <a:lnTo>
                      <a:pt x="265" y="1364"/>
                    </a:lnTo>
                    <a:lnTo>
                      <a:pt x="243" y="1361"/>
                    </a:lnTo>
                    <a:lnTo>
                      <a:pt x="243" y="1361"/>
                    </a:lnTo>
                    <a:lnTo>
                      <a:pt x="242" y="1361"/>
                    </a:lnTo>
                    <a:lnTo>
                      <a:pt x="242" y="1361"/>
                    </a:lnTo>
                    <a:lnTo>
                      <a:pt x="242" y="1361"/>
                    </a:lnTo>
                    <a:lnTo>
                      <a:pt x="241" y="1361"/>
                    </a:lnTo>
                    <a:lnTo>
                      <a:pt x="241" y="1361"/>
                    </a:lnTo>
                    <a:lnTo>
                      <a:pt x="240" y="1361"/>
                    </a:lnTo>
                    <a:lnTo>
                      <a:pt x="240" y="1361"/>
                    </a:lnTo>
                    <a:lnTo>
                      <a:pt x="239" y="1361"/>
                    </a:lnTo>
                    <a:lnTo>
                      <a:pt x="239" y="1361"/>
                    </a:lnTo>
                    <a:lnTo>
                      <a:pt x="238" y="1362"/>
                    </a:lnTo>
                    <a:lnTo>
                      <a:pt x="238" y="1362"/>
                    </a:lnTo>
                    <a:lnTo>
                      <a:pt x="237" y="1363"/>
                    </a:lnTo>
                    <a:lnTo>
                      <a:pt x="236" y="1363"/>
                    </a:lnTo>
                    <a:lnTo>
                      <a:pt x="236" y="1363"/>
                    </a:lnTo>
                    <a:lnTo>
                      <a:pt x="236" y="1364"/>
                    </a:lnTo>
                    <a:lnTo>
                      <a:pt x="236" y="1364"/>
                    </a:lnTo>
                    <a:lnTo>
                      <a:pt x="236" y="1365"/>
                    </a:lnTo>
                    <a:lnTo>
                      <a:pt x="235" y="1365"/>
                    </a:lnTo>
                    <a:lnTo>
                      <a:pt x="235" y="1366"/>
                    </a:lnTo>
                    <a:lnTo>
                      <a:pt x="235" y="1366"/>
                    </a:lnTo>
                    <a:lnTo>
                      <a:pt x="235" y="1366"/>
                    </a:lnTo>
                    <a:lnTo>
                      <a:pt x="235" y="1366"/>
                    </a:lnTo>
                    <a:lnTo>
                      <a:pt x="235" y="1367"/>
                    </a:lnTo>
                    <a:lnTo>
                      <a:pt x="235" y="1367"/>
                    </a:lnTo>
                    <a:lnTo>
                      <a:pt x="235" y="1367"/>
                    </a:lnTo>
                    <a:lnTo>
                      <a:pt x="235" y="1368"/>
                    </a:lnTo>
                    <a:lnTo>
                      <a:pt x="235" y="1368"/>
                    </a:lnTo>
                    <a:lnTo>
                      <a:pt x="235" y="1368"/>
                    </a:lnTo>
                    <a:lnTo>
                      <a:pt x="235" y="1369"/>
                    </a:lnTo>
                    <a:lnTo>
                      <a:pt x="235" y="1369"/>
                    </a:lnTo>
                    <a:lnTo>
                      <a:pt x="236" y="1370"/>
                    </a:lnTo>
                    <a:lnTo>
                      <a:pt x="236" y="1370"/>
                    </a:lnTo>
                    <a:lnTo>
                      <a:pt x="236" y="1371"/>
                    </a:lnTo>
                    <a:lnTo>
                      <a:pt x="237" y="1371"/>
                    </a:lnTo>
                    <a:lnTo>
                      <a:pt x="238" y="1372"/>
                    </a:lnTo>
                    <a:lnTo>
                      <a:pt x="238" y="1373"/>
                    </a:lnTo>
                    <a:lnTo>
                      <a:pt x="239" y="1373"/>
                    </a:lnTo>
                    <a:lnTo>
                      <a:pt x="239" y="1373"/>
                    </a:lnTo>
                    <a:lnTo>
                      <a:pt x="239" y="1373"/>
                    </a:lnTo>
                    <a:lnTo>
                      <a:pt x="240" y="1374"/>
                    </a:lnTo>
                    <a:lnTo>
                      <a:pt x="240" y="1374"/>
                    </a:lnTo>
                    <a:lnTo>
                      <a:pt x="240" y="1374"/>
                    </a:lnTo>
                    <a:lnTo>
                      <a:pt x="241" y="1374"/>
                    </a:lnTo>
                    <a:lnTo>
                      <a:pt x="241" y="1374"/>
                    </a:lnTo>
                    <a:lnTo>
                      <a:pt x="262" y="1377"/>
                    </a:lnTo>
                    <a:lnTo>
                      <a:pt x="263" y="1377"/>
                    </a:lnTo>
                    <a:lnTo>
                      <a:pt x="263" y="1377"/>
                    </a:lnTo>
                    <a:lnTo>
                      <a:pt x="263" y="1377"/>
                    </a:lnTo>
                    <a:lnTo>
                      <a:pt x="264" y="1377"/>
                    </a:lnTo>
                    <a:lnTo>
                      <a:pt x="264" y="1377"/>
                    </a:lnTo>
                    <a:lnTo>
                      <a:pt x="265" y="1377"/>
                    </a:lnTo>
                    <a:lnTo>
                      <a:pt x="265" y="1377"/>
                    </a:lnTo>
                    <a:lnTo>
                      <a:pt x="266" y="1377"/>
                    </a:lnTo>
                    <a:lnTo>
                      <a:pt x="266" y="1377"/>
                    </a:lnTo>
                    <a:lnTo>
                      <a:pt x="267" y="1376"/>
                    </a:lnTo>
                    <a:lnTo>
                      <a:pt x="267" y="1376"/>
                    </a:lnTo>
                    <a:lnTo>
                      <a:pt x="268" y="1376"/>
                    </a:lnTo>
                    <a:lnTo>
                      <a:pt x="268" y="1375"/>
                    </a:lnTo>
                    <a:lnTo>
                      <a:pt x="269" y="1375"/>
                    </a:lnTo>
                    <a:lnTo>
                      <a:pt x="269" y="1374"/>
                    </a:lnTo>
                    <a:lnTo>
                      <a:pt x="269" y="1374"/>
                    </a:lnTo>
                    <a:lnTo>
                      <a:pt x="269" y="1374"/>
                    </a:lnTo>
                    <a:close/>
                    <a:moveTo>
                      <a:pt x="220" y="1389"/>
                    </a:moveTo>
                    <a:lnTo>
                      <a:pt x="220" y="1389"/>
                    </a:lnTo>
                    <a:lnTo>
                      <a:pt x="220" y="1389"/>
                    </a:lnTo>
                    <a:lnTo>
                      <a:pt x="220" y="1388"/>
                    </a:lnTo>
                    <a:lnTo>
                      <a:pt x="220" y="1388"/>
                    </a:lnTo>
                    <a:lnTo>
                      <a:pt x="220" y="1388"/>
                    </a:lnTo>
                    <a:lnTo>
                      <a:pt x="219" y="1387"/>
                    </a:lnTo>
                    <a:lnTo>
                      <a:pt x="219" y="1387"/>
                    </a:lnTo>
                    <a:lnTo>
                      <a:pt x="219" y="1387"/>
                    </a:lnTo>
                    <a:lnTo>
                      <a:pt x="219" y="1387"/>
                    </a:lnTo>
                    <a:lnTo>
                      <a:pt x="219" y="1386"/>
                    </a:lnTo>
                    <a:lnTo>
                      <a:pt x="219" y="1386"/>
                    </a:lnTo>
                    <a:lnTo>
                      <a:pt x="219" y="1385"/>
                    </a:lnTo>
                    <a:lnTo>
                      <a:pt x="219" y="1385"/>
                    </a:lnTo>
                    <a:lnTo>
                      <a:pt x="219" y="1385"/>
                    </a:lnTo>
                    <a:lnTo>
                      <a:pt x="218" y="1384"/>
                    </a:lnTo>
                    <a:lnTo>
                      <a:pt x="218" y="1384"/>
                    </a:lnTo>
                    <a:lnTo>
                      <a:pt x="217" y="1383"/>
                    </a:lnTo>
                    <a:lnTo>
                      <a:pt x="217" y="1383"/>
                    </a:lnTo>
                    <a:lnTo>
                      <a:pt x="216" y="1383"/>
                    </a:lnTo>
                    <a:lnTo>
                      <a:pt x="215" y="1382"/>
                    </a:lnTo>
                    <a:lnTo>
                      <a:pt x="215" y="1382"/>
                    </a:lnTo>
                    <a:lnTo>
                      <a:pt x="214" y="1382"/>
                    </a:lnTo>
                    <a:lnTo>
                      <a:pt x="214" y="1382"/>
                    </a:lnTo>
                    <a:lnTo>
                      <a:pt x="213" y="1382"/>
                    </a:lnTo>
                    <a:lnTo>
                      <a:pt x="213" y="1382"/>
                    </a:lnTo>
                    <a:lnTo>
                      <a:pt x="213" y="1382"/>
                    </a:lnTo>
                    <a:lnTo>
                      <a:pt x="212" y="1382"/>
                    </a:lnTo>
                    <a:lnTo>
                      <a:pt x="212" y="1382"/>
                    </a:lnTo>
                    <a:lnTo>
                      <a:pt x="212" y="1382"/>
                    </a:lnTo>
                    <a:lnTo>
                      <a:pt x="190" y="1386"/>
                    </a:lnTo>
                    <a:lnTo>
                      <a:pt x="190" y="1386"/>
                    </a:lnTo>
                    <a:lnTo>
                      <a:pt x="190" y="1386"/>
                    </a:lnTo>
                    <a:lnTo>
                      <a:pt x="189" y="1386"/>
                    </a:lnTo>
                    <a:lnTo>
                      <a:pt x="189" y="1387"/>
                    </a:lnTo>
                    <a:lnTo>
                      <a:pt x="189" y="1387"/>
                    </a:lnTo>
                    <a:lnTo>
                      <a:pt x="189" y="1387"/>
                    </a:lnTo>
                    <a:lnTo>
                      <a:pt x="187" y="1387"/>
                    </a:lnTo>
                    <a:lnTo>
                      <a:pt x="187" y="1387"/>
                    </a:lnTo>
                    <a:lnTo>
                      <a:pt x="187" y="1388"/>
                    </a:lnTo>
                    <a:lnTo>
                      <a:pt x="186" y="1388"/>
                    </a:lnTo>
                    <a:lnTo>
                      <a:pt x="186" y="1389"/>
                    </a:lnTo>
                    <a:lnTo>
                      <a:pt x="185" y="1389"/>
                    </a:lnTo>
                    <a:lnTo>
                      <a:pt x="185" y="1390"/>
                    </a:lnTo>
                    <a:lnTo>
                      <a:pt x="185" y="1390"/>
                    </a:lnTo>
                    <a:lnTo>
                      <a:pt x="185" y="1391"/>
                    </a:lnTo>
                    <a:lnTo>
                      <a:pt x="185" y="1392"/>
                    </a:lnTo>
                    <a:lnTo>
                      <a:pt x="185" y="1392"/>
                    </a:lnTo>
                    <a:lnTo>
                      <a:pt x="185" y="1392"/>
                    </a:lnTo>
                    <a:lnTo>
                      <a:pt x="185" y="1393"/>
                    </a:lnTo>
                    <a:lnTo>
                      <a:pt x="185" y="1393"/>
                    </a:lnTo>
                    <a:lnTo>
                      <a:pt x="185" y="1394"/>
                    </a:lnTo>
                    <a:lnTo>
                      <a:pt x="185" y="1394"/>
                    </a:lnTo>
                    <a:lnTo>
                      <a:pt x="185" y="1394"/>
                    </a:lnTo>
                    <a:lnTo>
                      <a:pt x="185" y="1394"/>
                    </a:lnTo>
                    <a:lnTo>
                      <a:pt x="185" y="1395"/>
                    </a:lnTo>
                    <a:lnTo>
                      <a:pt x="185" y="1395"/>
                    </a:lnTo>
                    <a:lnTo>
                      <a:pt x="185" y="1395"/>
                    </a:lnTo>
                    <a:lnTo>
                      <a:pt x="185" y="1395"/>
                    </a:lnTo>
                    <a:lnTo>
                      <a:pt x="185" y="1396"/>
                    </a:lnTo>
                    <a:lnTo>
                      <a:pt x="186" y="1396"/>
                    </a:lnTo>
                    <a:lnTo>
                      <a:pt x="186" y="1397"/>
                    </a:lnTo>
                    <a:lnTo>
                      <a:pt x="187" y="1397"/>
                    </a:lnTo>
                    <a:lnTo>
                      <a:pt x="187" y="1398"/>
                    </a:lnTo>
                    <a:lnTo>
                      <a:pt x="187" y="1398"/>
                    </a:lnTo>
                    <a:lnTo>
                      <a:pt x="188" y="1398"/>
                    </a:lnTo>
                    <a:lnTo>
                      <a:pt x="189" y="1399"/>
                    </a:lnTo>
                    <a:lnTo>
                      <a:pt x="190" y="1399"/>
                    </a:lnTo>
                    <a:lnTo>
                      <a:pt x="190" y="1399"/>
                    </a:lnTo>
                    <a:lnTo>
                      <a:pt x="191" y="1399"/>
                    </a:lnTo>
                    <a:lnTo>
                      <a:pt x="191" y="1399"/>
                    </a:lnTo>
                    <a:lnTo>
                      <a:pt x="191" y="1399"/>
                    </a:lnTo>
                    <a:lnTo>
                      <a:pt x="192" y="1399"/>
                    </a:lnTo>
                    <a:lnTo>
                      <a:pt x="192" y="1399"/>
                    </a:lnTo>
                    <a:lnTo>
                      <a:pt x="192" y="1399"/>
                    </a:lnTo>
                    <a:lnTo>
                      <a:pt x="193" y="1399"/>
                    </a:lnTo>
                    <a:lnTo>
                      <a:pt x="214" y="1395"/>
                    </a:lnTo>
                    <a:lnTo>
                      <a:pt x="214" y="1395"/>
                    </a:lnTo>
                    <a:lnTo>
                      <a:pt x="215" y="1395"/>
                    </a:lnTo>
                    <a:lnTo>
                      <a:pt x="215" y="1395"/>
                    </a:lnTo>
                    <a:lnTo>
                      <a:pt x="215" y="1395"/>
                    </a:lnTo>
                    <a:lnTo>
                      <a:pt x="215" y="1395"/>
                    </a:lnTo>
                    <a:lnTo>
                      <a:pt x="216" y="1395"/>
                    </a:lnTo>
                    <a:lnTo>
                      <a:pt x="217" y="1394"/>
                    </a:lnTo>
                    <a:lnTo>
                      <a:pt x="217" y="1394"/>
                    </a:lnTo>
                    <a:lnTo>
                      <a:pt x="218" y="1393"/>
                    </a:lnTo>
                    <a:lnTo>
                      <a:pt x="218" y="1393"/>
                    </a:lnTo>
                    <a:lnTo>
                      <a:pt x="218" y="1392"/>
                    </a:lnTo>
                    <a:lnTo>
                      <a:pt x="219" y="1392"/>
                    </a:lnTo>
                    <a:lnTo>
                      <a:pt x="219" y="1391"/>
                    </a:lnTo>
                    <a:lnTo>
                      <a:pt x="219" y="1390"/>
                    </a:lnTo>
                    <a:lnTo>
                      <a:pt x="219" y="1390"/>
                    </a:lnTo>
                    <a:lnTo>
                      <a:pt x="220" y="1389"/>
                    </a:lnTo>
                    <a:lnTo>
                      <a:pt x="220" y="1389"/>
                    </a:lnTo>
                    <a:close/>
                    <a:moveTo>
                      <a:pt x="126" y="1395"/>
                    </a:moveTo>
                    <a:lnTo>
                      <a:pt x="126" y="1395"/>
                    </a:lnTo>
                    <a:lnTo>
                      <a:pt x="126" y="1394"/>
                    </a:lnTo>
                    <a:lnTo>
                      <a:pt x="126" y="1394"/>
                    </a:lnTo>
                    <a:lnTo>
                      <a:pt x="126" y="1394"/>
                    </a:lnTo>
                    <a:lnTo>
                      <a:pt x="126" y="1393"/>
                    </a:lnTo>
                    <a:lnTo>
                      <a:pt x="126" y="1393"/>
                    </a:lnTo>
                    <a:lnTo>
                      <a:pt x="126" y="1393"/>
                    </a:lnTo>
                    <a:lnTo>
                      <a:pt x="126" y="1392"/>
                    </a:lnTo>
                    <a:lnTo>
                      <a:pt x="126" y="1392"/>
                    </a:lnTo>
                    <a:lnTo>
                      <a:pt x="126" y="1392"/>
                    </a:lnTo>
                    <a:lnTo>
                      <a:pt x="126" y="1391"/>
                    </a:lnTo>
                    <a:lnTo>
                      <a:pt x="126" y="1391"/>
                    </a:lnTo>
                    <a:lnTo>
                      <a:pt x="126" y="1391"/>
                    </a:lnTo>
                    <a:lnTo>
                      <a:pt x="125" y="1390"/>
                    </a:lnTo>
                    <a:lnTo>
                      <a:pt x="124" y="1390"/>
                    </a:lnTo>
                    <a:lnTo>
                      <a:pt x="124" y="1389"/>
                    </a:lnTo>
                    <a:lnTo>
                      <a:pt x="124" y="1389"/>
                    </a:lnTo>
                    <a:lnTo>
                      <a:pt x="123" y="1389"/>
                    </a:lnTo>
                    <a:lnTo>
                      <a:pt x="123" y="1388"/>
                    </a:lnTo>
                    <a:lnTo>
                      <a:pt x="122" y="1388"/>
                    </a:lnTo>
                    <a:lnTo>
                      <a:pt x="121" y="1388"/>
                    </a:lnTo>
                    <a:lnTo>
                      <a:pt x="121" y="1388"/>
                    </a:lnTo>
                    <a:lnTo>
                      <a:pt x="120" y="1387"/>
                    </a:lnTo>
                    <a:lnTo>
                      <a:pt x="120" y="1387"/>
                    </a:lnTo>
                    <a:lnTo>
                      <a:pt x="120" y="1387"/>
                    </a:lnTo>
                    <a:lnTo>
                      <a:pt x="119" y="1387"/>
                    </a:lnTo>
                    <a:lnTo>
                      <a:pt x="119" y="1387"/>
                    </a:lnTo>
                    <a:lnTo>
                      <a:pt x="119" y="1387"/>
                    </a:lnTo>
                    <a:lnTo>
                      <a:pt x="118" y="1388"/>
                    </a:lnTo>
                    <a:lnTo>
                      <a:pt x="97" y="1391"/>
                    </a:lnTo>
                    <a:lnTo>
                      <a:pt x="96" y="1391"/>
                    </a:lnTo>
                    <a:lnTo>
                      <a:pt x="96" y="1391"/>
                    </a:lnTo>
                    <a:lnTo>
                      <a:pt x="96" y="1392"/>
                    </a:lnTo>
                    <a:lnTo>
                      <a:pt x="95" y="1392"/>
                    </a:lnTo>
                    <a:lnTo>
                      <a:pt x="95" y="1392"/>
                    </a:lnTo>
                    <a:lnTo>
                      <a:pt x="95" y="1392"/>
                    </a:lnTo>
                    <a:lnTo>
                      <a:pt x="94" y="1392"/>
                    </a:lnTo>
                    <a:lnTo>
                      <a:pt x="94" y="1393"/>
                    </a:lnTo>
                    <a:lnTo>
                      <a:pt x="93" y="1393"/>
                    </a:lnTo>
                    <a:lnTo>
                      <a:pt x="93" y="1394"/>
                    </a:lnTo>
                    <a:lnTo>
                      <a:pt x="93" y="1394"/>
                    </a:lnTo>
                    <a:lnTo>
                      <a:pt x="92" y="1395"/>
                    </a:lnTo>
                    <a:lnTo>
                      <a:pt x="92" y="1395"/>
                    </a:lnTo>
                    <a:lnTo>
                      <a:pt x="92" y="1396"/>
                    </a:lnTo>
                    <a:lnTo>
                      <a:pt x="92" y="1397"/>
                    </a:lnTo>
                    <a:lnTo>
                      <a:pt x="91" y="1397"/>
                    </a:lnTo>
                    <a:lnTo>
                      <a:pt x="91" y="1397"/>
                    </a:lnTo>
                    <a:lnTo>
                      <a:pt x="91" y="1398"/>
                    </a:lnTo>
                    <a:lnTo>
                      <a:pt x="91" y="1398"/>
                    </a:lnTo>
                    <a:lnTo>
                      <a:pt x="91" y="1398"/>
                    </a:lnTo>
                    <a:lnTo>
                      <a:pt x="92" y="1399"/>
                    </a:lnTo>
                    <a:lnTo>
                      <a:pt x="92" y="1399"/>
                    </a:lnTo>
                    <a:lnTo>
                      <a:pt x="92" y="1399"/>
                    </a:lnTo>
                    <a:lnTo>
                      <a:pt x="92" y="1399"/>
                    </a:lnTo>
                    <a:lnTo>
                      <a:pt x="92" y="1400"/>
                    </a:lnTo>
                    <a:lnTo>
                      <a:pt x="92" y="1400"/>
                    </a:lnTo>
                    <a:lnTo>
                      <a:pt x="92" y="1401"/>
                    </a:lnTo>
                    <a:lnTo>
                      <a:pt x="92" y="1401"/>
                    </a:lnTo>
                    <a:lnTo>
                      <a:pt x="92" y="1401"/>
                    </a:lnTo>
                    <a:lnTo>
                      <a:pt x="92" y="1402"/>
                    </a:lnTo>
                    <a:lnTo>
                      <a:pt x="93" y="1402"/>
                    </a:lnTo>
                    <a:lnTo>
                      <a:pt x="93" y="1403"/>
                    </a:lnTo>
                    <a:lnTo>
                      <a:pt x="94" y="1403"/>
                    </a:lnTo>
                    <a:lnTo>
                      <a:pt x="94" y="1404"/>
                    </a:lnTo>
                    <a:lnTo>
                      <a:pt x="95" y="1404"/>
                    </a:lnTo>
                    <a:lnTo>
                      <a:pt x="95" y="1404"/>
                    </a:lnTo>
                    <a:lnTo>
                      <a:pt x="96" y="1404"/>
                    </a:lnTo>
                    <a:lnTo>
                      <a:pt x="96" y="1405"/>
                    </a:lnTo>
                    <a:lnTo>
                      <a:pt x="97" y="1405"/>
                    </a:lnTo>
                    <a:lnTo>
                      <a:pt x="98" y="1405"/>
                    </a:lnTo>
                    <a:lnTo>
                      <a:pt x="98" y="1405"/>
                    </a:lnTo>
                    <a:lnTo>
                      <a:pt x="98" y="1405"/>
                    </a:lnTo>
                    <a:lnTo>
                      <a:pt x="99" y="1405"/>
                    </a:lnTo>
                    <a:lnTo>
                      <a:pt x="99" y="1405"/>
                    </a:lnTo>
                    <a:lnTo>
                      <a:pt x="99" y="1405"/>
                    </a:lnTo>
                    <a:lnTo>
                      <a:pt x="121" y="1401"/>
                    </a:lnTo>
                    <a:lnTo>
                      <a:pt x="121" y="1401"/>
                    </a:lnTo>
                    <a:lnTo>
                      <a:pt x="121" y="1401"/>
                    </a:lnTo>
                    <a:lnTo>
                      <a:pt x="122" y="1401"/>
                    </a:lnTo>
                    <a:lnTo>
                      <a:pt x="122" y="1400"/>
                    </a:lnTo>
                    <a:lnTo>
                      <a:pt x="122" y="1400"/>
                    </a:lnTo>
                    <a:lnTo>
                      <a:pt x="122" y="1400"/>
                    </a:lnTo>
                    <a:lnTo>
                      <a:pt x="123" y="1399"/>
                    </a:lnTo>
                    <a:lnTo>
                      <a:pt x="124" y="1399"/>
                    </a:lnTo>
                    <a:lnTo>
                      <a:pt x="124" y="1399"/>
                    </a:lnTo>
                    <a:lnTo>
                      <a:pt x="124" y="1398"/>
                    </a:lnTo>
                    <a:lnTo>
                      <a:pt x="125" y="1398"/>
                    </a:lnTo>
                    <a:lnTo>
                      <a:pt x="126" y="1397"/>
                    </a:lnTo>
                    <a:lnTo>
                      <a:pt x="126" y="1397"/>
                    </a:lnTo>
                    <a:lnTo>
                      <a:pt x="126" y="1396"/>
                    </a:lnTo>
                    <a:lnTo>
                      <a:pt x="126" y="1395"/>
                    </a:lnTo>
                    <a:lnTo>
                      <a:pt x="126" y="1395"/>
                    </a:lnTo>
                    <a:lnTo>
                      <a:pt x="126" y="1395"/>
                    </a:lnTo>
                    <a:close/>
                    <a:moveTo>
                      <a:pt x="72" y="1415"/>
                    </a:moveTo>
                    <a:lnTo>
                      <a:pt x="72" y="1415"/>
                    </a:lnTo>
                    <a:lnTo>
                      <a:pt x="72" y="1415"/>
                    </a:lnTo>
                    <a:lnTo>
                      <a:pt x="72" y="1415"/>
                    </a:lnTo>
                    <a:lnTo>
                      <a:pt x="72" y="1414"/>
                    </a:lnTo>
                    <a:lnTo>
                      <a:pt x="72" y="1413"/>
                    </a:lnTo>
                    <a:lnTo>
                      <a:pt x="72" y="1413"/>
                    </a:lnTo>
                    <a:lnTo>
                      <a:pt x="72" y="1413"/>
                    </a:lnTo>
                    <a:lnTo>
                      <a:pt x="72" y="1413"/>
                    </a:lnTo>
                    <a:lnTo>
                      <a:pt x="71" y="1413"/>
                    </a:lnTo>
                    <a:lnTo>
                      <a:pt x="71" y="1412"/>
                    </a:lnTo>
                    <a:lnTo>
                      <a:pt x="71" y="1412"/>
                    </a:lnTo>
                    <a:lnTo>
                      <a:pt x="71" y="1412"/>
                    </a:lnTo>
                    <a:lnTo>
                      <a:pt x="71" y="1411"/>
                    </a:lnTo>
                    <a:lnTo>
                      <a:pt x="71" y="1411"/>
                    </a:lnTo>
                    <a:lnTo>
                      <a:pt x="70" y="1411"/>
                    </a:lnTo>
                    <a:lnTo>
                      <a:pt x="69" y="1410"/>
                    </a:lnTo>
                    <a:lnTo>
                      <a:pt x="69" y="1410"/>
                    </a:lnTo>
                    <a:lnTo>
                      <a:pt x="68" y="1409"/>
                    </a:lnTo>
                    <a:lnTo>
                      <a:pt x="68" y="1409"/>
                    </a:lnTo>
                    <a:lnTo>
                      <a:pt x="67" y="1409"/>
                    </a:lnTo>
                    <a:lnTo>
                      <a:pt x="67" y="1409"/>
                    </a:lnTo>
                    <a:lnTo>
                      <a:pt x="66" y="1409"/>
                    </a:lnTo>
                    <a:lnTo>
                      <a:pt x="65" y="1409"/>
                    </a:lnTo>
                    <a:lnTo>
                      <a:pt x="65" y="1409"/>
                    </a:lnTo>
                    <a:lnTo>
                      <a:pt x="65" y="1409"/>
                    </a:lnTo>
                    <a:lnTo>
                      <a:pt x="64" y="1409"/>
                    </a:lnTo>
                    <a:lnTo>
                      <a:pt x="64" y="1409"/>
                    </a:lnTo>
                    <a:lnTo>
                      <a:pt x="64" y="1409"/>
                    </a:lnTo>
                    <a:lnTo>
                      <a:pt x="63" y="1409"/>
                    </a:lnTo>
                    <a:lnTo>
                      <a:pt x="43" y="1415"/>
                    </a:lnTo>
                    <a:lnTo>
                      <a:pt x="42" y="1415"/>
                    </a:lnTo>
                    <a:lnTo>
                      <a:pt x="41" y="1415"/>
                    </a:lnTo>
                    <a:lnTo>
                      <a:pt x="41" y="1416"/>
                    </a:lnTo>
                    <a:lnTo>
                      <a:pt x="41" y="1416"/>
                    </a:lnTo>
                    <a:lnTo>
                      <a:pt x="41" y="1416"/>
                    </a:lnTo>
                    <a:lnTo>
                      <a:pt x="40" y="1416"/>
                    </a:lnTo>
                    <a:lnTo>
                      <a:pt x="40" y="1416"/>
                    </a:lnTo>
                    <a:lnTo>
                      <a:pt x="39" y="1417"/>
                    </a:lnTo>
                    <a:lnTo>
                      <a:pt x="39" y="1417"/>
                    </a:lnTo>
                    <a:lnTo>
                      <a:pt x="39" y="1418"/>
                    </a:lnTo>
                    <a:lnTo>
                      <a:pt x="38" y="1418"/>
                    </a:lnTo>
                    <a:lnTo>
                      <a:pt x="38" y="1419"/>
                    </a:lnTo>
                    <a:lnTo>
                      <a:pt x="38" y="1419"/>
                    </a:lnTo>
                    <a:lnTo>
                      <a:pt x="38" y="1420"/>
                    </a:lnTo>
                    <a:lnTo>
                      <a:pt x="38" y="1421"/>
                    </a:lnTo>
                    <a:lnTo>
                      <a:pt x="38" y="1422"/>
                    </a:lnTo>
                    <a:lnTo>
                      <a:pt x="38" y="1422"/>
                    </a:lnTo>
                    <a:lnTo>
                      <a:pt x="38" y="1422"/>
                    </a:lnTo>
                    <a:lnTo>
                      <a:pt x="38" y="1423"/>
                    </a:lnTo>
                    <a:lnTo>
                      <a:pt x="38" y="1423"/>
                    </a:lnTo>
                    <a:lnTo>
                      <a:pt x="38" y="1423"/>
                    </a:lnTo>
                    <a:lnTo>
                      <a:pt x="38" y="1424"/>
                    </a:lnTo>
                    <a:lnTo>
                      <a:pt x="38" y="1424"/>
                    </a:lnTo>
                    <a:lnTo>
                      <a:pt x="38" y="1424"/>
                    </a:lnTo>
                    <a:lnTo>
                      <a:pt x="38" y="1424"/>
                    </a:lnTo>
                    <a:lnTo>
                      <a:pt x="38" y="1424"/>
                    </a:lnTo>
                    <a:lnTo>
                      <a:pt x="38" y="1425"/>
                    </a:lnTo>
                    <a:lnTo>
                      <a:pt x="39" y="1425"/>
                    </a:lnTo>
                    <a:lnTo>
                      <a:pt x="39" y="1425"/>
                    </a:lnTo>
                    <a:lnTo>
                      <a:pt x="39" y="1426"/>
                    </a:lnTo>
                    <a:lnTo>
                      <a:pt x="39" y="1426"/>
                    </a:lnTo>
                    <a:lnTo>
                      <a:pt x="40" y="1427"/>
                    </a:lnTo>
                    <a:lnTo>
                      <a:pt x="40" y="1427"/>
                    </a:lnTo>
                    <a:lnTo>
                      <a:pt x="41" y="1427"/>
                    </a:lnTo>
                    <a:lnTo>
                      <a:pt x="41" y="1427"/>
                    </a:lnTo>
                    <a:lnTo>
                      <a:pt x="43" y="1428"/>
                    </a:lnTo>
                    <a:lnTo>
                      <a:pt x="43" y="1428"/>
                    </a:lnTo>
                    <a:lnTo>
                      <a:pt x="44" y="1428"/>
                    </a:lnTo>
                    <a:lnTo>
                      <a:pt x="44" y="1428"/>
                    </a:lnTo>
                    <a:lnTo>
                      <a:pt x="45" y="1428"/>
                    </a:lnTo>
                    <a:lnTo>
                      <a:pt x="45" y="1428"/>
                    </a:lnTo>
                    <a:lnTo>
                      <a:pt x="45" y="1428"/>
                    </a:lnTo>
                    <a:lnTo>
                      <a:pt x="46" y="1428"/>
                    </a:lnTo>
                    <a:lnTo>
                      <a:pt x="46" y="1428"/>
                    </a:lnTo>
                    <a:lnTo>
                      <a:pt x="46" y="1428"/>
                    </a:lnTo>
                    <a:lnTo>
                      <a:pt x="67" y="1422"/>
                    </a:lnTo>
                    <a:lnTo>
                      <a:pt x="67" y="1422"/>
                    </a:lnTo>
                    <a:lnTo>
                      <a:pt x="68" y="1422"/>
                    </a:lnTo>
                    <a:lnTo>
                      <a:pt x="68" y="1422"/>
                    </a:lnTo>
                    <a:lnTo>
                      <a:pt x="68" y="1421"/>
                    </a:lnTo>
                    <a:lnTo>
                      <a:pt x="68" y="1421"/>
                    </a:lnTo>
                    <a:lnTo>
                      <a:pt x="69" y="1421"/>
                    </a:lnTo>
                    <a:lnTo>
                      <a:pt x="69" y="1420"/>
                    </a:lnTo>
                    <a:lnTo>
                      <a:pt x="70" y="1420"/>
                    </a:lnTo>
                    <a:lnTo>
                      <a:pt x="71" y="1419"/>
                    </a:lnTo>
                    <a:lnTo>
                      <a:pt x="71" y="1419"/>
                    </a:lnTo>
                    <a:lnTo>
                      <a:pt x="71" y="1418"/>
                    </a:lnTo>
                    <a:lnTo>
                      <a:pt x="71" y="1418"/>
                    </a:lnTo>
                    <a:lnTo>
                      <a:pt x="72" y="1417"/>
                    </a:lnTo>
                    <a:lnTo>
                      <a:pt x="72" y="1417"/>
                    </a:lnTo>
                    <a:lnTo>
                      <a:pt x="72" y="1416"/>
                    </a:lnTo>
                    <a:lnTo>
                      <a:pt x="72" y="1415"/>
                    </a:lnTo>
                    <a:lnTo>
                      <a:pt x="72" y="1415"/>
                    </a:lnTo>
                    <a:close/>
                    <a:moveTo>
                      <a:pt x="54" y="1457"/>
                    </a:moveTo>
                    <a:lnTo>
                      <a:pt x="54" y="1457"/>
                    </a:lnTo>
                    <a:lnTo>
                      <a:pt x="54" y="1457"/>
                    </a:lnTo>
                    <a:lnTo>
                      <a:pt x="53" y="1457"/>
                    </a:lnTo>
                    <a:lnTo>
                      <a:pt x="53" y="1457"/>
                    </a:lnTo>
                    <a:lnTo>
                      <a:pt x="53" y="1457"/>
                    </a:lnTo>
                    <a:lnTo>
                      <a:pt x="52" y="1457"/>
                    </a:lnTo>
                    <a:lnTo>
                      <a:pt x="52" y="1457"/>
                    </a:lnTo>
                    <a:lnTo>
                      <a:pt x="52" y="1457"/>
                    </a:lnTo>
                    <a:lnTo>
                      <a:pt x="52" y="1457"/>
                    </a:lnTo>
                    <a:lnTo>
                      <a:pt x="51" y="1457"/>
                    </a:lnTo>
                    <a:lnTo>
                      <a:pt x="51" y="1457"/>
                    </a:lnTo>
                    <a:lnTo>
                      <a:pt x="51" y="1457"/>
                    </a:lnTo>
                    <a:lnTo>
                      <a:pt x="51" y="1457"/>
                    </a:lnTo>
                    <a:lnTo>
                      <a:pt x="50" y="1457"/>
                    </a:lnTo>
                    <a:lnTo>
                      <a:pt x="49" y="1457"/>
                    </a:lnTo>
                    <a:lnTo>
                      <a:pt x="48" y="1457"/>
                    </a:lnTo>
                    <a:lnTo>
                      <a:pt x="48" y="1458"/>
                    </a:lnTo>
                    <a:lnTo>
                      <a:pt x="47" y="1458"/>
                    </a:lnTo>
                    <a:lnTo>
                      <a:pt x="47" y="1459"/>
                    </a:lnTo>
                    <a:lnTo>
                      <a:pt x="47" y="1459"/>
                    </a:lnTo>
                    <a:lnTo>
                      <a:pt x="46" y="1460"/>
                    </a:lnTo>
                    <a:lnTo>
                      <a:pt x="46" y="1460"/>
                    </a:lnTo>
                    <a:lnTo>
                      <a:pt x="46" y="1461"/>
                    </a:lnTo>
                    <a:lnTo>
                      <a:pt x="46" y="1461"/>
                    </a:lnTo>
                    <a:lnTo>
                      <a:pt x="45" y="1461"/>
                    </a:lnTo>
                    <a:lnTo>
                      <a:pt x="45" y="1461"/>
                    </a:lnTo>
                    <a:lnTo>
                      <a:pt x="45" y="1462"/>
                    </a:lnTo>
                    <a:lnTo>
                      <a:pt x="45" y="1462"/>
                    </a:lnTo>
                    <a:lnTo>
                      <a:pt x="45" y="1462"/>
                    </a:lnTo>
                    <a:lnTo>
                      <a:pt x="44" y="1485"/>
                    </a:lnTo>
                    <a:lnTo>
                      <a:pt x="44" y="1485"/>
                    </a:lnTo>
                    <a:lnTo>
                      <a:pt x="44" y="1485"/>
                    </a:lnTo>
                    <a:lnTo>
                      <a:pt x="44" y="1486"/>
                    </a:lnTo>
                    <a:lnTo>
                      <a:pt x="44" y="1486"/>
                    </a:lnTo>
                    <a:lnTo>
                      <a:pt x="44" y="1486"/>
                    </a:lnTo>
                    <a:lnTo>
                      <a:pt x="44" y="1487"/>
                    </a:lnTo>
                    <a:lnTo>
                      <a:pt x="44" y="1487"/>
                    </a:lnTo>
                    <a:lnTo>
                      <a:pt x="44" y="1488"/>
                    </a:lnTo>
                    <a:lnTo>
                      <a:pt x="44" y="1488"/>
                    </a:lnTo>
                    <a:lnTo>
                      <a:pt x="45" y="1489"/>
                    </a:lnTo>
                    <a:lnTo>
                      <a:pt x="45" y="1489"/>
                    </a:lnTo>
                    <a:lnTo>
                      <a:pt x="46" y="1490"/>
                    </a:lnTo>
                    <a:lnTo>
                      <a:pt x="46" y="1490"/>
                    </a:lnTo>
                    <a:lnTo>
                      <a:pt x="47" y="1491"/>
                    </a:lnTo>
                    <a:lnTo>
                      <a:pt x="47" y="1491"/>
                    </a:lnTo>
                    <a:lnTo>
                      <a:pt x="48" y="1491"/>
                    </a:lnTo>
                    <a:lnTo>
                      <a:pt x="48" y="1491"/>
                    </a:lnTo>
                    <a:lnTo>
                      <a:pt x="48" y="1492"/>
                    </a:lnTo>
                    <a:lnTo>
                      <a:pt x="48" y="1492"/>
                    </a:lnTo>
                    <a:lnTo>
                      <a:pt x="49" y="1492"/>
                    </a:lnTo>
                    <a:lnTo>
                      <a:pt x="50" y="1492"/>
                    </a:lnTo>
                    <a:lnTo>
                      <a:pt x="50" y="1492"/>
                    </a:lnTo>
                    <a:lnTo>
                      <a:pt x="50" y="1492"/>
                    </a:lnTo>
                    <a:lnTo>
                      <a:pt x="50" y="1492"/>
                    </a:lnTo>
                    <a:lnTo>
                      <a:pt x="51" y="1492"/>
                    </a:lnTo>
                    <a:lnTo>
                      <a:pt x="51" y="1492"/>
                    </a:lnTo>
                    <a:lnTo>
                      <a:pt x="51" y="1492"/>
                    </a:lnTo>
                    <a:lnTo>
                      <a:pt x="51" y="1492"/>
                    </a:lnTo>
                    <a:lnTo>
                      <a:pt x="52" y="1492"/>
                    </a:lnTo>
                    <a:lnTo>
                      <a:pt x="52" y="1492"/>
                    </a:lnTo>
                    <a:lnTo>
                      <a:pt x="53" y="1491"/>
                    </a:lnTo>
                    <a:lnTo>
                      <a:pt x="53" y="1491"/>
                    </a:lnTo>
                    <a:lnTo>
                      <a:pt x="54" y="1491"/>
                    </a:lnTo>
                    <a:lnTo>
                      <a:pt x="54" y="1490"/>
                    </a:lnTo>
                    <a:lnTo>
                      <a:pt x="55" y="1489"/>
                    </a:lnTo>
                    <a:lnTo>
                      <a:pt x="55" y="1489"/>
                    </a:lnTo>
                    <a:lnTo>
                      <a:pt x="56" y="1488"/>
                    </a:lnTo>
                    <a:lnTo>
                      <a:pt x="56" y="1488"/>
                    </a:lnTo>
                    <a:lnTo>
                      <a:pt x="57" y="1487"/>
                    </a:lnTo>
                    <a:lnTo>
                      <a:pt x="57" y="1487"/>
                    </a:lnTo>
                    <a:lnTo>
                      <a:pt x="57" y="1487"/>
                    </a:lnTo>
                    <a:lnTo>
                      <a:pt x="57" y="1487"/>
                    </a:lnTo>
                    <a:lnTo>
                      <a:pt x="57" y="1486"/>
                    </a:lnTo>
                    <a:lnTo>
                      <a:pt x="57" y="1486"/>
                    </a:lnTo>
                    <a:lnTo>
                      <a:pt x="57" y="1486"/>
                    </a:lnTo>
                    <a:lnTo>
                      <a:pt x="59" y="1464"/>
                    </a:lnTo>
                    <a:lnTo>
                      <a:pt x="59" y="1464"/>
                    </a:lnTo>
                    <a:lnTo>
                      <a:pt x="59" y="1463"/>
                    </a:lnTo>
                    <a:lnTo>
                      <a:pt x="59" y="1462"/>
                    </a:lnTo>
                    <a:lnTo>
                      <a:pt x="59" y="1462"/>
                    </a:lnTo>
                    <a:lnTo>
                      <a:pt x="59" y="1462"/>
                    </a:lnTo>
                    <a:lnTo>
                      <a:pt x="58" y="1461"/>
                    </a:lnTo>
                    <a:lnTo>
                      <a:pt x="58" y="1461"/>
                    </a:lnTo>
                    <a:lnTo>
                      <a:pt x="58" y="1460"/>
                    </a:lnTo>
                    <a:lnTo>
                      <a:pt x="58" y="1460"/>
                    </a:lnTo>
                    <a:lnTo>
                      <a:pt x="58" y="1459"/>
                    </a:lnTo>
                    <a:lnTo>
                      <a:pt x="57" y="1459"/>
                    </a:lnTo>
                    <a:lnTo>
                      <a:pt x="57" y="1458"/>
                    </a:lnTo>
                    <a:lnTo>
                      <a:pt x="56" y="1458"/>
                    </a:lnTo>
                    <a:lnTo>
                      <a:pt x="55" y="1458"/>
                    </a:lnTo>
                    <a:lnTo>
                      <a:pt x="55" y="1457"/>
                    </a:lnTo>
                    <a:lnTo>
                      <a:pt x="54" y="1457"/>
                    </a:lnTo>
                    <a:lnTo>
                      <a:pt x="54" y="1457"/>
                    </a:lnTo>
                    <a:close/>
                    <a:moveTo>
                      <a:pt x="46" y="1520"/>
                    </a:moveTo>
                    <a:lnTo>
                      <a:pt x="46" y="1520"/>
                    </a:lnTo>
                    <a:lnTo>
                      <a:pt x="46" y="1520"/>
                    </a:lnTo>
                    <a:lnTo>
                      <a:pt x="46" y="1520"/>
                    </a:lnTo>
                    <a:lnTo>
                      <a:pt x="46" y="1521"/>
                    </a:lnTo>
                    <a:lnTo>
                      <a:pt x="46" y="1521"/>
                    </a:lnTo>
                    <a:lnTo>
                      <a:pt x="46" y="1521"/>
                    </a:lnTo>
                    <a:lnTo>
                      <a:pt x="46" y="1521"/>
                    </a:lnTo>
                    <a:lnTo>
                      <a:pt x="45" y="1522"/>
                    </a:lnTo>
                    <a:lnTo>
                      <a:pt x="45" y="1522"/>
                    </a:lnTo>
                    <a:lnTo>
                      <a:pt x="45" y="1522"/>
                    </a:lnTo>
                    <a:lnTo>
                      <a:pt x="45" y="1523"/>
                    </a:lnTo>
                    <a:lnTo>
                      <a:pt x="45" y="1523"/>
                    </a:lnTo>
                    <a:lnTo>
                      <a:pt x="45" y="1523"/>
                    </a:lnTo>
                    <a:lnTo>
                      <a:pt x="45" y="1524"/>
                    </a:lnTo>
                    <a:lnTo>
                      <a:pt x="45" y="1524"/>
                    </a:lnTo>
                    <a:lnTo>
                      <a:pt x="46" y="1525"/>
                    </a:lnTo>
                    <a:lnTo>
                      <a:pt x="46" y="1526"/>
                    </a:lnTo>
                    <a:lnTo>
                      <a:pt x="46" y="1527"/>
                    </a:lnTo>
                    <a:lnTo>
                      <a:pt x="46" y="1527"/>
                    </a:lnTo>
                    <a:lnTo>
                      <a:pt x="47" y="1528"/>
                    </a:lnTo>
                    <a:lnTo>
                      <a:pt x="47" y="1528"/>
                    </a:lnTo>
                    <a:lnTo>
                      <a:pt x="48" y="1528"/>
                    </a:lnTo>
                    <a:lnTo>
                      <a:pt x="48" y="1529"/>
                    </a:lnTo>
                    <a:lnTo>
                      <a:pt x="48" y="1529"/>
                    </a:lnTo>
                    <a:lnTo>
                      <a:pt x="49" y="1529"/>
                    </a:lnTo>
                    <a:lnTo>
                      <a:pt x="50" y="1529"/>
                    </a:lnTo>
                    <a:lnTo>
                      <a:pt x="50" y="1529"/>
                    </a:lnTo>
                    <a:lnTo>
                      <a:pt x="50" y="1529"/>
                    </a:lnTo>
                    <a:lnTo>
                      <a:pt x="50" y="1529"/>
                    </a:lnTo>
                    <a:lnTo>
                      <a:pt x="71" y="1535"/>
                    </a:lnTo>
                    <a:lnTo>
                      <a:pt x="72" y="1535"/>
                    </a:lnTo>
                    <a:lnTo>
                      <a:pt x="72" y="1535"/>
                    </a:lnTo>
                    <a:lnTo>
                      <a:pt x="72" y="1536"/>
                    </a:lnTo>
                    <a:lnTo>
                      <a:pt x="73" y="1536"/>
                    </a:lnTo>
                    <a:lnTo>
                      <a:pt x="73" y="1536"/>
                    </a:lnTo>
                    <a:lnTo>
                      <a:pt x="73" y="1536"/>
                    </a:lnTo>
                    <a:lnTo>
                      <a:pt x="74" y="1535"/>
                    </a:lnTo>
                    <a:lnTo>
                      <a:pt x="74" y="1535"/>
                    </a:lnTo>
                    <a:lnTo>
                      <a:pt x="75" y="1535"/>
                    </a:lnTo>
                    <a:lnTo>
                      <a:pt x="76" y="1535"/>
                    </a:lnTo>
                    <a:lnTo>
                      <a:pt x="76" y="1535"/>
                    </a:lnTo>
                    <a:lnTo>
                      <a:pt x="77" y="1534"/>
                    </a:lnTo>
                    <a:lnTo>
                      <a:pt x="78" y="1534"/>
                    </a:lnTo>
                    <a:lnTo>
                      <a:pt x="78" y="1534"/>
                    </a:lnTo>
                    <a:lnTo>
                      <a:pt x="78" y="1533"/>
                    </a:lnTo>
                    <a:lnTo>
                      <a:pt x="79" y="1533"/>
                    </a:lnTo>
                    <a:lnTo>
                      <a:pt x="79" y="1532"/>
                    </a:lnTo>
                    <a:lnTo>
                      <a:pt x="79" y="1532"/>
                    </a:lnTo>
                    <a:lnTo>
                      <a:pt x="79" y="1531"/>
                    </a:lnTo>
                    <a:lnTo>
                      <a:pt x="79" y="1531"/>
                    </a:lnTo>
                    <a:lnTo>
                      <a:pt x="79" y="1531"/>
                    </a:lnTo>
                    <a:lnTo>
                      <a:pt x="80" y="1530"/>
                    </a:lnTo>
                    <a:lnTo>
                      <a:pt x="80" y="1530"/>
                    </a:lnTo>
                    <a:lnTo>
                      <a:pt x="80" y="1530"/>
                    </a:lnTo>
                    <a:lnTo>
                      <a:pt x="80" y="1530"/>
                    </a:lnTo>
                    <a:lnTo>
                      <a:pt x="80" y="1530"/>
                    </a:lnTo>
                    <a:lnTo>
                      <a:pt x="80" y="1529"/>
                    </a:lnTo>
                    <a:lnTo>
                      <a:pt x="80" y="1529"/>
                    </a:lnTo>
                    <a:lnTo>
                      <a:pt x="80" y="1529"/>
                    </a:lnTo>
                    <a:lnTo>
                      <a:pt x="80" y="1528"/>
                    </a:lnTo>
                    <a:lnTo>
                      <a:pt x="80" y="1527"/>
                    </a:lnTo>
                    <a:lnTo>
                      <a:pt x="79" y="1527"/>
                    </a:lnTo>
                    <a:lnTo>
                      <a:pt x="79" y="1526"/>
                    </a:lnTo>
                    <a:lnTo>
                      <a:pt x="79" y="1526"/>
                    </a:lnTo>
                    <a:lnTo>
                      <a:pt x="79" y="1525"/>
                    </a:lnTo>
                    <a:lnTo>
                      <a:pt x="78" y="1524"/>
                    </a:lnTo>
                    <a:lnTo>
                      <a:pt x="78" y="1524"/>
                    </a:lnTo>
                    <a:lnTo>
                      <a:pt x="77" y="1523"/>
                    </a:lnTo>
                    <a:lnTo>
                      <a:pt x="76" y="1523"/>
                    </a:lnTo>
                    <a:lnTo>
                      <a:pt x="76" y="1523"/>
                    </a:lnTo>
                    <a:lnTo>
                      <a:pt x="76" y="1523"/>
                    </a:lnTo>
                    <a:lnTo>
                      <a:pt x="76" y="1523"/>
                    </a:lnTo>
                    <a:lnTo>
                      <a:pt x="75" y="1523"/>
                    </a:lnTo>
                    <a:lnTo>
                      <a:pt x="75" y="1522"/>
                    </a:lnTo>
                    <a:lnTo>
                      <a:pt x="75" y="1522"/>
                    </a:lnTo>
                    <a:lnTo>
                      <a:pt x="54" y="1516"/>
                    </a:lnTo>
                    <a:lnTo>
                      <a:pt x="53" y="1516"/>
                    </a:lnTo>
                    <a:lnTo>
                      <a:pt x="53" y="1516"/>
                    </a:lnTo>
                    <a:lnTo>
                      <a:pt x="53" y="1516"/>
                    </a:lnTo>
                    <a:lnTo>
                      <a:pt x="52" y="1516"/>
                    </a:lnTo>
                    <a:lnTo>
                      <a:pt x="52" y="1516"/>
                    </a:lnTo>
                    <a:lnTo>
                      <a:pt x="52" y="1516"/>
                    </a:lnTo>
                    <a:lnTo>
                      <a:pt x="51" y="1516"/>
                    </a:lnTo>
                    <a:lnTo>
                      <a:pt x="51" y="1516"/>
                    </a:lnTo>
                    <a:lnTo>
                      <a:pt x="50" y="1517"/>
                    </a:lnTo>
                    <a:lnTo>
                      <a:pt x="50" y="1517"/>
                    </a:lnTo>
                    <a:lnTo>
                      <a:pt x="48" y="1517"/>
                    </a:lnTo>
                    <a:lnTo>
                      <a:pt x="48" y="1517"/>
                    </a:lnTo>
                    <a:lnTo>
                      <a:pt x="48" y="1518"/>
                    </a:lnTo>
                    <a:lnTo>
                      <a:pt x="47" y="1519"/>
                    </a:lnTo>
                    <a:lnTo>
                      <a:pt x="47" y="1519"/>
                    </a:lnTo>
                    <a:lnTo>
                      <a:pt x="46" y="1520"/>
                    </a:lnTo>
                    <a:lnTo>
                      <a:pt x="46" y="1520"/>
                    </a:lnTo>
                    <a:close/>
                    <a:moveTo>
                      <a:pt x="140" y="1550"/>
                    </a:moveTo>
                    <a:lnTo>
                      <a:pt x="140" y="1550"/>
                    </a:lnTo>
                    <a:lnTo>
                      <a:pt x="140" y="1550"/>
                    </a:lnTo>
                    <a:lnTo>
                      <a:pt x="140" y="1551"/>
                    </a:lnTo>
                    <a:lnTo>
                      <a:pt x="139" y="1551"/>
                    </a:lnTo>
                    <a:lnTo>
                      <a:pt x="139" y="1551"/>
                    </a:lnTo>
                    <a:lnTo>
                      <a:pt x="139" y="1552"/>
                    </a:lnTo>
                    <a:lnTo>
                      <a:pt x="139" y="1552"/>
                    </a:lnTo>
                    <a:lnTo>
                      <a:pt x="139" y="1552"/>
                    </a:lnTo>
                    <a:lnTo>
                      <a:pt x="139" y="1552"/>
                    </a:lnTo>
                    <a:lnTo>
                      <a:pt x="138" y="1552"/>
                    </a:lnTo>
                    <a:lnTo>
                      <a:pt x="138" y="1553"/>
                    </a:lnTo>
                    <a:lnTo>
                      <a:pt x="138" y="1554"/>
                    </a:lnTo>
                    <a:lnTo>
                      <a:pt x="138" y="1554"/>
                    </a:lnTo>
                    <a:lnTo>
                      <a:pt x="138" y="1555"/>
                    </a:lnTo>
                    <a:lnTo>
                      <a:pt x="139" y="1555"/>
                    </a:lnTo>
                    <a:lnTo>
                      <a:pt x="139" y="1556"/>
                    </a:lnTo>
                    <a:lnTo>
                      <a:pt x="140" y="1556"/>
                    </a:lnTo>
                    <a:lnTo>
                      <a:pt x="140" y="1557"/>
                    </a:lnTo>
                    <a:lnTo>
                      <a:pt x="140" y="1557"/>
                    </a:lnTo>
                    <a:lnTo>
                      <a:pt x="140" y="1558"/>
                    </a:lnTo>
                    <a:lnTo>
                      <a:pt x="141" y="1558"/>
                    </a:lnTo>
                    <a:lnTo>
                      <a:pt x="141" y="1559"/>
                    </a:lnTo>
                    <a:lnTo>
                      <a:pt x="142" y="1559"/>
                    </a:lnTo>
                    <a:lnTo>
                      <a:pt x="142" y="1559"/>
                    </a:lnTo>
                    <a:lnTo>
                      <a:pt x="142" y="1559"/>
                    </a:lnTo>
                    <a:lnTo>
                      <a:pt x="143" y="1559"/>
                    </a:lnTo>
                    <a:lnTo>
                      <a:pt x="143" y="1560"/>
                    </a:lnTo>
                    <a:lnTo>
                      <a:pt x="143" y="1560"/>
                    </a:lnTo>
                    <a:lnTo>
                      <a:pt x="144" y="1560"/>
                    </a:lnTo>
                    <a:lnTo>
                      <a:pt x="165" y="1566"/>
                    </a:lnTo>
                    <a:lnTo>
                      <a:pt x="165" y="1566"/>
                    </a:lnTo>
                    <a:lnTo>
                      <a:pt x="165" y="1566"/>
                    </a:lnTo>
                    <a:lnTo>
                      <a:pt x="166" y="1566"/>
                    </a:lnTo>
                    <a:lnTo>
                      <a:pt x="166" y="1566"/>
                    </a:lnTo>
                    <a:lnTo>
                      <a:pt x="166" y="1566"/>
                    </a:lnTo>
                    <a:lnTo>
                      <a:pt x="166" y="1566"/>
                    </a:lnTo>
                    <a:lnTo>
                      <a:pt x="168" y="1566"/>
                    </a:lnTo>
                    <a:lnTo>
                      <a:pt x="168" y="1566"/>
                    </a:lnTo>
                    <a:lnTo>
                      <a:pt x="169" y="1565"/>
                    </a:lnTo>
                    <a:lnTo>
                      <a:pt x="169" y="1565"/>
                    </a:lnTo>
                    <a:lnTo>
                      <a:pt x="170" y="1565"/>
                    </a:lnTo>
                    <a:lnTo>
                      <a:pt x="170" y="1565"/>
                    </a:lnTo>
                    <a:lnTo>
                      <a:pt x="171" y="1564"/>
                    </a:lnTo>
                    <a:lnTo>
                      <a:pt x="171" y="1564"/>
                    </a:lnTo>
                    <a:lnTo>
                      <a:pt x="172" y="1563"/>
                    </a:lnTo>
                    <a:lnTo>
                      <a:pt x="172" y="1563"/>
                    </a:lnTo>
                    <a:lnTo>
                      <a:pt x="172" y="1563"/>
                    </a:lnTo>
                    <a:lnTo>
                      <a:pt x="172" y="1562"/>
                    </a:lnTo>
                    <a:lnTo>
                      <a:pt x="172" y="1562"/>
                    </a:lnTo>
                    <a:lnTo>
                      <a:pt x="173" y="1562"/>
                    </a:lnTo>
                    <a:lnTo>
                      <a:pt x="173" y="1562"/>
                    </a:lnTo>
                    <a:lnTo>
                      <a:pt x="173" y="1561"/>
                    </a:lnTo>
                    <a:lnTo>
                      <a:pt x="173" y="1561"/>
                    </a:lnTo>
                    <a:lnTo>
                      <a:pt x="173" y="1561"/>
                    </a:lnTo>
                    <a:lnTo>
                      <a:pt x="173" y="1561"/>
                    </a:lnTo>
                    <a:lnTo>
                      <a:pt x="173" y="1560"/>
                    </a:lnTo>
                    <a:lnTo>
                      <a:pt x="173" y="1559"/>
                    </a:lnTo>
                    <a:lnTo>
                      <a:pt x="173" y="1559"/>
                    </a:lnTo>
                    <a:lnTo>
                      <a:pt x="173" y="1559"/>
                    </a:lnTo>
                    <a:lnTo>
                      <a:pt x="173" y="1558"/>
                    </a:lnTo>
                    <a:lnTo>
                      <a:pt x="173" y="1558"/>
                    </a:lnTo>
                    <a:lnTo>
                      <a:pt x="173" y="1557"/>
                    </a:lnTo>
                    <a:lnTo>
                      <a:pt x="172" y="1557"/>
                    </a:lnTo>
                    <a:lnTo>
                      <a:pt x="172" y="1556"/>
                    </a:lnTo>
                    <a:lnTo>
                      <a:pt x="172" y="1555"/>
                    </a:lnTo>
                    <a:lnTo>
                      <a:pt x="171" y="1555"/>
                    </a:lnTo>
                    <a:lnTo>
                      <a:pt x="171" y="1555"/>
                    </a:lnTo>
                    <a:lnTo>
                      <a:pt x="171" y="1554"/>
                    </a:lnTo>
                    <a:lnTo>
                      <a:pt x="170" y="1554"/>
                    </a:lnTo>
                    <a:lnTo>
                      <a:pt x="170" y="1554"/>
                    </a:lnTo>
                    <a:lnTo>
                      <a:pt x="170" y="1554"/>
                    </a:lnTo>
                    <a:lnTo>
                      <a:pt x="169" y="1553"/>
                    </a:lnTo>
                    <a:lnTo>
                      <a:pt x="169" y="1553"/>
                    </a:lnTo>
                    <a:lnTo>
                      <a:pt x="169" y="1553"/>
                    </a:lnTo>
                    <a:lnTo>
                      <a:pt x="168" y="1553"/>
                    </a:lnTo>
                    <a:lnTo>
                      <a:pt x="147" y="1547"/>
                    </a:lnTo>
                    <a:lnTo>
                      <a:pt x="147" y="1547"/>
                    </a:lnTo>
                    <a:lnTo>
                      <a:pt x="147" y="1547"/>
                    </a:lnTo>
                    <a:lnTo>
                      <a:pt x="146" y="1547"/>
                    </a:lnTo>
                    <a:lnTo>
                      <a:pt x="146" y="1547"/>
                    </a:lnTo>
                    <a:lnTo>
                      <a:pt x="145" y="1547"/>
                    </a:lnTo>
                    <a:lnTo>
                      <a:pt x="145" y="1547"/>
                    </a:lnTo>
                    <a:lnTo>
                      <a:pt x="144" y="1547"/>
                    </a:lnTo>
                    <a:lnTo>
                      <a:pt x="144" y="1547"/>
                    </a:lnTo>
                    <a:lnTo>
                      <a:pt x="143" y="1547"/>
                    </a:lnTo>
                    <a:lnTo>
                      <a:pt x="143" y="1548"/>
                    </a:lnTo>
                    <a:lnTo>
                      <a:pt x="142" y="1548"/>
                    </a:lnTo>
                    <a:lnTo>
                      <a:pt x="142" y="1548"/>
                    </a:lnTo>
                    <a:lnTo>
                      <a:pt x="141" y="1548"/>
                    </a:lnTo>
                    <a:lnTo>
                      <a:pt x="141" y="1549"/>
                    </a:lnTo>
                    <a:lnTo>
                      <a:pt x="140" y="1549"/>
                    </a:lnTo>
                    <a:lnTo>
                      <a:pt x="140" y="1550"/>
                    </a:lnTo>
                    <a:lnTo>
                      <a:pt x="140" y="1550"/>
                    </a:lnTo>
                    <a:close/>
                    <a:moveTo>
                      <a:pt x="64" y="1572"/>
                    </a:moveTo>
                    <a:lnTo>
                      <a:pt x="64" y="1572"/>
                    </a:lnTo>
                    <a:lnTo>
                      <a:pt x="64" y="1572"/>
                    </a:lnTo>
                    <a:lnTo>
                      <a:pt x="64" y="1573"/>
                    </a:lnTo>
                    <a:lnTo>
                      <a:pt x="64" y="1573"/>
                    </a:lnTo>
                    <a:lnTo>
                      <a:pt x="64" y="1573"/>
                    </a:lnTo>
                    <a:lnTo>
                      <a:pt x="64" y="1574"/>
                    </a:lnTo>
                    <a:lnTo>
                      <a:pt x="64" y="1574"/>
                    </a:lnTo>
                    <a:lnTo>
                      <a:pt x="64" y="1575"/>
                    </a:lnTo>
                    <a:lnTo>
                      <a:pt x="65" y="1575"/>
                    </a:lnTo>
                    <a:lnTo>
                      <a:pt x="65" y="1575"/>
                    </a:lnTo>
                    <a:lnTo>
                      <a:pt x="65" y="1575"/>
                    </a:lnTo>
                    <a:lnTo>
                      <a:pt x="65" y="1576"/>
                    </a:lnTo>
                    <a:lnTo>
                      <a:pt x="65" y="1576"/>
                    </a:lnTo>
                    <a:lnTo>
                      <a:pt x="65" y="1576"/>
                    </a:lnTo>
                    <a:lnTo>
                      <a:pt x="66" y="1577"/>
                    </a:lnTo>
                    <a:lnTo>
                      <a:pt x="66" y="1577"/>
                    </a:lnTo>
                    <a:lnTo>
                      <a:pt x="67" y="1578"/>
                    </a:lnTo>
                    <a:lnTo>
                      <a:pt x="67" y="1578"/>
                    </a:lnTo>
                    <a:lnTo>
                      <a:pt x="68" y="1578"/>
                    </a:lnTo>
                    <a:lnTo>
                      <a:pt x="68" y="1579"/>
                    </a:lnTo>
                    <a:lnTo>
                      <a:pt x="69" y="1579"/>
                    </a:lnTo>
                    <a:lnTo>
                      <a:pt x="69" y="1579"/>
                    </a:lnTo>
                    <a:lnTo>
                      <a:pt x="70" y="1579"/>
                    </a:lnTo>
                    <a:lnTo>
                      <a:pt x="71" y="1579"/>
                    </a:lnTo>
                    <a:lnTo>
                      <a:pt x="71" y="1579"/>
                    </a:lnTo>
                    <a:lnTo>
                      <a:pt x="71" y="1579"/>
                    </a:lnTo>
                    <a:lnTo>
                      <a:pt x="72" y="1579"/>
                    </a:lnTo>
                    <a:lnTo>
                      <a:pt x="72" y="1579"/>
                    </a:lnTo>
                    <a:lnTo>
                      <a:pt x="72" y="1579"/>
                    </a:lnTo>
                    <a:lnTo>
                      <a:pt x="94" y="1574"/>
                    </a:lnTo>
                    <a:lnTo>
                      <a:pt x="94" y="1574"/>
                    </a:lnTo>
                    <a:lnTo>
                      <a:pt x="94" y="1574"/>
                    </a:lnTo>
                    <a:lnTo>
                      <a:pt x="94" y="1574"/>
                    </a:lnTo>
                    <a:lnTo>
                      <a:pt x="95" y="1574"/>
                    </a:lnTo>
                    <a:lnTo>
                      <a:pt x="95" y="1573"/>
                    </a:lnTo>
                    <a:lnTo>
                      <a:pt x="95" y="1573"/>
                    </a:lnTo>
                    <a:lnTo>
                      <a:pt x="96" y="1573"/>
                    </a:lnTo>
                    <a:lnTo>
                      <a:pt x="96" y="1573"/>
                    </a:lnTo>
                    <a:lnTo>
                      <a:pt x="97" y="1572"/>
                    </a:lnTo>
                    <a:lnTo>
                      <a:pt x="98" y="1572"/>
                    </a:lnTo>
                    <a:lnTo>
                      <a:pt x="98" y="1571"/>
                    </a:lnTo>
                    <a:lnTo>
                      <a:pt x="98" y="1571"/>
                    </a:lnTo>
                    <a:lnTo>
                      <a:pt x="98" y="1570"/>
                    </a:lnTo>
                    <a:lnTo>
                      <a:pt x="99" y="1570"/>
                    </a:lnTo>
                    <a:lnTo>
                      <a:pt x="99" y="1569"/>
                    </a:lnTo>
                    <a:lnTo>
                      <a:pt x="99" y="1568"/>
                    </a:lnTo>
                    <a:lnTo>
                      <a:pt x="99" y="1568"/>
                    </a:lnTo>
                    <a:lnTo>
                      <a:pt x="99" y="1568"/>
                    </a:lnTo>
                    <a:lnTo>
                      <a:pt x="99" y="1568"/>
                    </a:lnTo>
                    <a:lnTo>
                      <a:pt x="99" y="1567"/>
                    </a:lnTo>
                    <a:lnTo>
                      <a:pt x="99" y="1566"/>
                    </a:lnTo>
                    <a:lnTo>
                      <a:pt x="99" y="1566"/>
                    </a:lnTo>
                    <a:lnTo>
                      <a:pt x="99" y="1566"/>
                    </a:lnTo>
                    <a:lnTo>
                      <a:pt x="99" y="1566"/>
                    </a:lnTo>
                    <a:lnTo>
                      <a:pt x="99" y="1565"/>
                    </a:lnTo>
                    <a:lnTo>
                      <a:pt x="98" y="1565"/>
                    </a:lnTo>
                    <a:lnTo>
                      <a:pt x="98" y="1565"/>
                    </a:lnTo>
                    <a:lnTo>
                      <a:pt x="98" y="1565"/>
                    </a:lnTo>
                    <a:lnTo>
                      <a:pt x="98" y="1564"/>
                    </a:lnTo>
                    <a:lnTo>
                      <a:pt x="98" y="1564"/>
                    </a:lnTo>
                    <a:lnTo>
                      <a:pt x="97" y="1563"/>
                    </a:lnTo>
                    <a:lnTo>
                      <a:pt x="96" y="1563"/>
                    </a:lnTo>
                    <a:lnTo>
                      <a:pt x="96" y="1563"/>
                    </a:lnTo>
                    <a:lnTo>
                      <a:pt x="95" y="1562"/>
                    </a:lnTo>
                    <a:lnTo>
                      <a:pt x="95" y="1562"/>
                    </a:lnTo>
                    <a:lnTo>
                      <a:pt x="94" y="1562"/>
                    </a:lnTo>
                    <a:lnTo>
                      <a:pt x="94" y="1561"/>
                    </a:lnTo>
                    <a:lnTo>
                      <a:pt x="93" y="1561"/>
                    </a:lnTo>
                    <a:lnTo>
                      <a:pt x="93" y="1561"/>
                    </a:lnTo>
                    <a:lnTo>
                      <a:pt x="92" y="1561"/>
                    </a:lnTo>
                    <a:lnTo>
                      <a:pt x="92" y="1561"/>
                    </a:lnTo>
                    <a:lnTo>
                      <a:pt x="92" y="1561"/>
                    </a:lnTo>
                    <a:lnTo>
                      <a:pt x="91" y="1561"/>
                    </a:lnTo>
                    <a:lnTo>
                      <a:pt x="91" y="1561"/>
                    </a:lnTo>
                    <a:lnTo>
                      <a:pt x="91" y="1561"/>
                    </a:lnTo>
                    <a:lnTo>
                      <a:pt x="69" y="1566"/>
                    </a:lnTo>
                    <a:lnTo>
                      <a:pt x="69" y="1566"/>
                    </a:lnTo>
                    <a:lnTo>
                      <a:pt x="68" y="1566"/>
                    </a:lnTo>
                    <a:lnTo>
                      <a:pt x="68" y="1566"/>
                    </a:lnTo>
                    <a:lnTo>
                      <a:pt x="68" y="1566"/>
                    </a:lnTo>
                    <a:lnTo>
                      <a:pt x="68" y="1566"/>
                    </a:lnTo>
                    <a:lnTo>
                      <a:pt x="67" y="1566"/>
                    </a:lnTo>
                    <a:lnTo>
                      <a:pt x="67" y="1567"/>
                    </a:lnTo>
                    <a:lnTo>
                      <a:pt x="66" y="1568"/>
                    </a:lnTo>
                    <a:lnTo>
                      <a:pt x="66" y="1568"/>
                    </a:lnTo>
                    <a:lnTo>
                      <a:pt x="65" y="1569"/>
                    </a:lnTo>
                    <a:lnTo>
                      <a:pt x="65" y="1569"/>
                    </a:lnTo>
                    <a:lnTo>
                      <a:pt x="65" y="1570"/>
                    </a:lnTo>
                    <a:lnTo>
                      <a:pt x="65" y="1570"/>
                    </a:lnTo>
                    <a:lnTo>
                      <a:pt x="64" y="1571"/>
                    </a:lnTo>
                    <a:lnTo>
                      <a:pt x="64" y="1571"/>
                    </a:lnTo>
                    <a:lnTo>
                      <a:pt x="64" y="1572"/>
                    </a:lnTo>
                    <a:lnTo>
                      <a:pt x="64" y="1572"/>
                    </a:lnTo>
                    <a:close/>
                    <a:moveTo>
                      <a:pt x="46" y="1618"/>
                    </a:moveTo>
                    <a:lnTo>
                      <a:pt x="46" y="1618"/>
                    </a:lnTo>
                    <a:lnTo>
                      <a:pt x="46" y="1618"/>
                    </a:lnTo>
                    <a:lnTo>
                      <a:pt x="46" y="1618"/>
                    </a:lnTo>
                    <a:lnTo>
                      <a:pt x="47" y="1618"/>
                    </a:lnTo>
                    <a:lnTo>
                      <a:pt x="47" y="1618"/>
                    </a:lnTo>
                    <a:lnTo>
                      <a:pt x="47" y="1618"/>
                    </a:lnTo>
                    <a:lnTo>
                      <a:pt x="47" y="1618"/>
                    </a:lnTo>
                    <a:lnTo>
                      <a:pt x="48" y="1618"/>
                    </a:lnTo>
                    <a:lnTo>
                      <a:pt x="48" y="1618"/>
                    </a:lnTo>
                    <a:lnTo>
                      <a:pt x="48" y="1618"/>
                    </a:lnTo>
                    <a:lnTo>
                      <a:pt x="49" y="1618"/>
                    </a:lnTo>
                    <a:lnTo>
                      <a:pt x="49" y="1618"/>
                    </a:lnTo>
                    <a:lnTo>
                      <a:pt x="50" y="1618"/>
                    </a:lnTo>
                    <a:lnTo>
                      <a:pt x="50" y="1618"/>
                    </a:lnTo>
                    <a:lnTo>
                      <a:pt x="51" y="1617"/>
                    </a:lnTo>
                    <a:lnTo>
                      <a:pt x="51" y="1617"/>
                    </a:lnTo>
                    <a:lnTo>
                      <a:pt x="52" y="1617"/>
                    </a:lnTo>
                    <a:lnTo>
                      <a:pt x="52" y="1616"/>
                    </a:lnTo>
                    <a:lnTo>
                      <a:pt x="53" y="1615"/>
                    </a:lnTo>
                    <a:lnTo>
                      <a:pt x="53" y="1615"/>
                    </a:lnTo>
                    <a:lnTo>
                      <a:pt x="53" y="1614"/>
                    </a:lnTo>
                    <a:lnTo>
                      <a:pt x="54" y="1614"/>
                    </a:lnTo>
                    <a:lnTo>
                      <a:pt x="54" y="1613"/>
                    </a:lnTo>
                    <a:lnTo>
                      <a:pt x="54" y="1613"/>
                    </a:lnTo>
                    <a:lnTo>
                      <a:pt x="54" y="1613"/>
                    </a:lnTo>
                    <a:lnTo>
                      <a:pt x="54" y="1612"/>
                    </a:lnTo>
                    <a:lnTo>
                      <a:pt x="54" y="1612"/>
                    </a:lnTo>
                    <a:lnTo>
                      <a:pt x="54" y="1612"/>
                    </a:lnTo>
                    <a:lnTo>
                      <a:pt x="54" y="1612"/>
                    </a:lnTo>
                    <a:lnTo>
                      <a:pt x="54" y="1590"/>
                    </a:lnTo>
                    <a:lnTo>
                      <a:pt x="54" y="1589"/>
                    </a:lnTo>
                    <a:lnTo>
                      <a:pt x="54" y="1589"/>
                    </a:lnTo>
                    <a:lnTo>
                      <a:pt x="54" y="1589"/>
                    </a:lnTo>
                    <a:lnTo>
                      <a:pt x="54" y="1589"/>
                    </a:lnTo>
                    <a:lnTo>
                      <a:pt x="54" y="1588"/>
                    </a:lnTo>
                    <a:lnTo>
                      <a:pt x="54" y="1587"/>
                    </a:lnTo>
                    <a:lnTo>
                      <a:pt x="54" y="1587"/>
                    </a:lnTo>
                    <a:lnTo>
                      <a:pt x="54" y="1586"/>
                    </a:lnTo>
                    <a:lnTo>
                      <a:pt x="53" y="1586"/>
                    </a:lnTo>
                    <a:lnTo>
                      <a:pt x="53" y="1585"/>
                    </a:lnTo>
                    <a:lnTo>
                      <a:pt x="53" y="1585"/>
                    </a:lnTo>
                    <a:lnTo>
                      <a:pt x="52" y="1584"/>
                    </a:lnTo>
                    <a:lnTo>
                      <a:pt x="52" y="1584"/>
                    </a:lnTo>
                    <a:lnTo>
                      <a:pt x="51" y="1584"/>
                    </a:lnTo>
                    <a:lnTo>
                      <a:pt x="51" y="1584"/>
                    </a:lnTo>
                    <a:lnTo>
                      <a:pt x="50" y="1583"/>
                    </a:lnTo>
                    <a:lnTo>
                      <a:pt x="50" y="1583"/>
                    </a:lnTo>
                    <a:lnTo>
                      <a:pt x="49" y="1583"/>
                    </a:lnTo>
                    <a:lnTo>
                      <a:pt x="49" y="1583"/>
                    </a:lnTo>
                    <a:lnTo>
                      <a:pt x="48" y="1583"/>
                    </a:lnTo>
                    <a:lnTo>
                      <a:pt x="48" y="1583"/>
                    </a:lnTo>
                    <a:lnTo>
                      <a:pt x="48" y="1583"/>
                    </a:lnTo>
                    <a:lnTo>
                      <a:pt x="48" y="1583"/>
                    </a:lnTo>
                    <a:lnTo>
                      <a:pt x="47" y="1583"/>
                    </a:lnTo>
                    <a:lnTo>
                      <a:pt x="47" y="1583"/>
                    </a:lnTo>
                    <a:lnTo>
                      <a:pt x="47" y="1583"/>
                    </a:lnTo>
                    <a:lnTo>
                      <a:pt x="46" y="1583"/>
                    </a:lnTo>
                    <a:lnTo>
                      <a:pt x="46" y="1583"/>
                    </a:lnTo>
                    <a:lnTo>
                      <a:pt x="46" y="1583"/>
                    </a:lnTo>
                    <a:lnTo>
                      <a:pt x="45" y="1583"/>
                    </a:lnTo>
                    <a:lnTo>
                      <a:pt x="45" y="1584"/>
                    </a:lnTo>
                    <a:lnTo>
                      <a:pt x="44" y="1584"/>
                    </a:lnTo>
                    <a:lnTo>
                      <a:pt x="44" y="1584"/>
                    </a:lnTo>
                    <a:lnTo>
                      <a:pt x="43" y="1585"/>
                    </a:lnTo>
                    <a:lnTo>
                      <a:pt x="43" y="1585"/>
                    </a:lnTo>
                    <a:lnTo>
                      <a:pt x="42" y="1586"/>
                    </a:lnTo>
                    <a:lnTo>
                      <a:pt x="42" y="1586"/>
                    </a:lnTo>
                    <a:lnTo>
                      <a:pt x="41" y="1587"/>
                    </a:lnTo>
                    <a:lnTo>
                      <a:pt x="41" y="1587"/>
                    </a:lnTo>
                    <a:lnTo>
                      <a:pt x="41" y="1588"/>
                    </a:lnTo>
                    <a:lnTo>
                      <a:pt x="41" y="1588"/>
                    </a:lnTo>
                    <a:lnTo>
                      <a:pt x="41" y="1589"/>
                    </a:lnTo>
                    <a:lnTo>
                      <a:pt x="41" y="1589"/>
                    </a:lnTo>
                    <a:lnTo>
                      <a:pt x="41" y="1589"/>
                    </a:lnTo>
                    <a:lnTo>
                      <a:pt x="41" y="1590"/>
                    </a:lnTo>
                    <a:lnTo>
                      <a:pt x="41" y="1611"/>
                    </a:lnTo>
                    <a:lnTo>
                      <a:pt x="41" y="1612"/>
                    </a:lnTo>
                    <a:lnTo>
                      <a:pt x="41" y="1612"/>
                    </a:lnTo>
                    <a:lnTo>
                      <a:pt x="41" y="1612"/>
                    </a:lnTo>
                    <a:lnTo>
                      <a:pt x="41" y="1613"/>
                    </a:lnTo>
                    <a:lnTo>
                      <a:pt x="41" y="1613"/>
                    </a:lnTo>
                    <a:lnTo>
                      <a:pt x="41" y="1613"/>
                    </a:lnTo>
                    <a:lnTo>
                      <a:pt x="41" y="1614"/>
                    </a:lnTo>
                    <a:lnTo>
                      <a:pt x="41" y="1614"/>
                    </a:lnTo>
                    <a:lnTo>
                      <a:pt x="42" y="1615"/>
                    </a:lnTo>
                    <a:lnTo>
                      <a:pt x="43" y="1615"/>
                    </a:lnTo>
                    <a:lnTo>
                      <a:pt x="43" y="1616"/>
                    </a:lnTo>
                    <a:lnTo>
                      <a:pt x="43" y="1617"/>
                    </a:lnTo>
                    <a:lnTo>
                      <a:pt x="44" y="1617"/>
                    </a:lnTo>
                    <a:lnTo>
                      <a:pt x="44" y="1617"/>
                    </a:lnTo>
                    <a:lnTo>
                      <a:pt x="45" y="1618"/>
                    </a:lnTo>
                    <a:lnTo>
                      <a:pt x="46" y="1618"/>
                    </a:lnTo>
                    <a:lnTo>
                      <a:pt x="46" y="1618"/>
                    </a:lnTo>
                    <a:close/>
                    <a:moveTo>
                      <a:pt x="54" y="1679"/>
                    </a:moveTo>
                    <a:lnTo>
                      <a:pt x="54" y="1679"/>
                    </a:lnTo>
                    <a:lnTo>
                      <a:pt x="55" y="1679"/>
                    </a:lnTo>
                    <a:lnTo>
                      <a:pt x="55" y="1679"/>
                    </a:lnTo>
                    <a:lnTo>
                      <a:pt x="55" y="1679"/>
                    </a:lnTo>
                    <a:lnTo>
                      <a:pt x="56" y="1679"/>
                    </a:lnTo>
                    <a:lnTo>
                      <a:pt x="57" y="1679"/>
                    </a:lnTo>
                    <a:lnTo>
                      <a:pt x="57" y="1679"/>
                    </a:lnTo>
                    <a:lnTo>
                      <a:pt x="57" y="1679"/>
                    </a:lnTo>
                    <a:lnTo>
                      <a:pt x="57" y="1679"/>
                    </a:lnTo>
                    <a:lnTo>
                      <a:pt x="57" y="1679"/>
                    </a:lnTo>
                    <a:lnTo>
                      <a:pt x="58" y="1679"/>
                    </a:lnTo>
                    <a:lnTo>
                      <a:pt x="58" y="1679"/>
                    </a:lnTo>
                    <a:lnTo>
                      <a:pt x="58" y="1679"/>
                    </a:lnTo>
                    <a:lnTo>
                      <a:pt x="59" y="1679"/>
                    </a:lnTo>
                    <a:lnTo>
                      <a:pt x="59" y="1679"/>
                    </a:lnTo>
                    <a:lnTo>
                      <a:pt x="60" y="1678"/>
                    </a:lnTo>
                    <a:lnTo>
                      <a:pt x="60" y="1677"/>
                    </a:lnTo>
                    <a:lnTo>
                      <a:pt x="61" y="1677"/>
                    </a:lnTo>
                    <a:lnTo>
                      <a:pt x="61" y="1677"/>
                    </a:lnTo>
                    <a:lnTo>
                      <a:pt x="62" y="1676"/>
                    </a:lnTo>
                    <a:lnTo>
                      <a:pt x="62" y="1676"/>
                    </a:lnTo>
                    <a:lnTo>
                      <a:pt x="62" y="1675"/>
                    </a:lnTo>
                    <a:lnTo>
                      <a:pt x="62" y="1674"/>
                    </a:lnTo>
                    <a:lnTo>
                      <a:pt x="63" y="1674"/>
                    </a:lnTo>
                    <a:lnTo>
                      <a:pt x="63" y="1674"/>
                    </a:lnTo>
                    <a:lnTo>
                      <a:pt x="63" y="1674"/>
                    </a:lnTo>
                    <a:lnTo>
                      <a:pt x="63" y="1673"/>
                    </a:lnTo>
                    <a:lnTo>
                      <a:pt x="63" y="1673"/>
                    </a:lnTo>
                    <a:lnTo>
                      <a:pt x="63" y="1673"/>
                    </a:lnTo>
                    <a:lnTo>
                      <a:pt x="63" y="1650"/>
                    </a:lnTo>
                    <a:lnTo>
                      <a:pt x="63" y="1650"/>
                    </a:lnTo>
                    <a:lnTo>
                      <a:pt x="63" y="1650"/>
                    </a:lnTo>
                    <a:lnTo>
                      <a:pt x="63" y="1649"/>
                    </a:lnTo>
                    <a:lnTo>
                      <a:pt x="63" y="1649"/>
                    </a:lnTo>
                    <a:lnTo>
                      <a:pt x="63" y="1649"/>
                    </a:lnTo>
                    <a:lnTo>
                      <a:pt x="63" y="1649"/>
                    </a:lnTo>
                    <a:lnTo>
                      <a:pt x="62" y="1648"/>
                    </a:lnTo>
                    <a:lnTo>
                      <a:pt x="62" y="1647"/>
                    </a:lnTo>
                    <a:lnTo>
                      <a:pt x="62" y="1647"/>
                    </a:lnTo>
                    <a:lnTo>
                      <a:pt x="61" y="1646"/>
                    </a:lnTo>
                    <a:lnTo>
                      <a:pt x="61" y="1646"/>
                    </a:lnTo>
                    <a:lnTo>
                      <a:pt x="61" y="1646"/>
                    </a:lnTo>
                    <a:lnTo>
                      <a:pt x="60" y="1645"/>
                    </a:lnTo>
                    <a:lnTo>
                      <a:pt x="60" y="1645"/>
                    </a:lnTo>
                    <a:lnTo>
                      <a:pt x="59" y="1645"/>
                    </a:lnTo>
                    <a:lnTo>
                      <a:pt x="59" y="1644"/>
                    </a:lnTo>
                    <a:lnTo>
                      <a:pt x="58" y="1644"/>
                    </a:lnTo>
                    <a:lnTo>
                      <a:pt x="58" y="1644"/>
                    </a:lnTo>
                    <a:lnTo>
                      <a:pt x="58" y="1644"/>
                    </a:lnTo>
                    <a:lnTo>
                      <a:pt x="57" y="1644"/>
                    </a:lnTo>
                    <a:lnTo>
                      <a:pt x="57" y="1644"/>
                    </a:lnTo>
                    <a:lnTo>
                      <a:pt x="57" y="1644"/>
                    </a:lnTo>
                    <a:lnTo>
                      <a:pt x="57" y="1644"/>
                    </a:lnTo>
                    <a:lnTo>
                      <a:pt x="56" y="1644"/>
                    </a:lnTo>
                    <a:lnTo>
                      <a:pt x="56" y="1644"/>
                    </a:lnTo>
                    <a:lnTo>
                      <a:pt x="55" y="1644"/>
                    </a:lnTo>
                    <a:lnTo>
                      <a:pt x="55" y="1644"/>
                    </a:lnTo>
                    <a:lnTo>
                      <a:pt x="55" y="1644"/>
                    </a:lnTo>
                    <a:lnTo>
                      <a:pt x="54" y="1644"/>
                    </a:lnTo>
                    <a:lnTo>
                      <a:pt x="54" y="1645"/>
                    </a:lnTo>
                    <a:lnTo>
                      <a:pt x="53" y="1645"/>
                    </a:lnTo>
                    <a:lnTo>
                      <a:pt x="53" y="1645"/>
                    </a:lnTo>
                    <a:lnTo>
                      <a:pt x="52" y="1646"/>
                    </a:lnTo>
                    <a:lnTo>
                      <a:pt x="52" y="1646"/>
                    </a:lnTo>
                    <a:lnTo>
                      <a:pt x="51" y="1646"/>
                    </a:lnTo>
                    <a:lnTo>
                      <a:pt x="51" y="1647"/>
                    </a:lnTo>
                    <a:lnTo>
                      <a:pt x="51" y="1647"/>
                    </a:lnTo>
                    <a:lnTo>
                      <a:pt x="50" y="1648"/>
                    </a:lnTo>
                    <a:lnTo>
                      <a:pt x="50" y="1648"/>
                    </a:lnTo>
                    <a:lnTo>
                      <a:pt x="50" y="1649"/>
                    </a:lnTo>
                    <a:lnTo>
                      <a:pt x="50" y="1649"/>
                    </a:lnTo>
                    <a:lnTo>
                      <a:pt x="50" y="1649"/>
                    </a:lnTo>
                    <a:lnTo>
                      <a:pt x="50" y="1650"/>
                    </a:lnTo>
                    <a:lnTo>
                      <a:pt x="50" y="1650"/>
                    </a:lnTo>
                    <a:lnTo>
                      <a:pt x="50" y="1650"/>
                    </a:lnTo>
                    <a:lnTo>
                      <a:pt x="50" y="1673"/>
                    </a:lnTo>
                    <a:lnTo>
                      <a:pt x="50" y="1673"/>
                    </a:lnTo>
                    <a:lnTo>
                      <a:pt x="50" y="1673"/>
                    </a:lnTo>
                    <a:lnTo>
                      <a:pt x="50" y="1674"/>
                    </a:lnTo>
                    <a:lnTo>
                      <a:pt x="50" y="1674"/>
                    </a:lnTo>
                    <a:lnTo>
                      <a:pt x="50" y="1674"/>
                    </a:lnTo>
                    <a:lnTo>
                      <a:pt x="50" y="1674"/>
                    </a:lnTo>
                    <a:lnTo>
                      <a:pt x="50" y="1675"/>
                    </a:lnTo>
                    <a:lnTo>
                      <a:pt x="51" y="1676"/>
                    </a:lnTo>
                    <a:lnTo>
                      <a:pt x="51" y="1676"/>
                    </a:lnTo>
                    <a:lnTo>
                      <a:pt x="51" y="1677"/>
                    </a:lnTo>
                    <a:lnTo>
                      <a:pt x="52" y="1677"/>
                    </a:lnTo>
                    <a:lnTo>
                      <a:pt x="52" y="1677"/>
                    </a:lnTo>
                    <a:lnTo>
                      <a:pt x="53" y="1678"/>
                    </a:lnTo>
                    <a:lnTo>
                      <a:pt x="53" y="1679"/>
                    </a:lnTo>
                    <a:lnTo>
                      <a:pt x="54" y="1679"/>
                    </a:lnTo>
                    <a:lnTo>
                      <a:pt x="54" y="1679"/>
                    </a:lnTo>
                    <a:lnTo>
                      <a:pt x="54" y="1679"/>
                    </a:lnTo>
                    <a:close/>
                    <a:moveTo>
                      <a:pt x="126" y="1672"/>
                    </a:moveTo>
                    <a:lnTo>
                      <a:pt x="126" y="1672"/>
                    </a:lnTo>
                    <a:lnTo>
                      <a:pt x="126" y="1671"/>
                    </a:lnTo>
                    <a:lnTo>
                      <a:pt x="126" y="1671"/>
                    </a:lnTo>
                    <a:lnTo>
                      <a:pt x="126" y="1671"/>
                    </a:lnTo>
                    <a:lnTo>
                      <a:pt x="126" y="1670"/>
                    </a:lnTo>
                    <a:lnTo>
                      <a:pt x="126" y="1670"/>
                    </a:lnTo>
                    <a:lnTo>
                      <a:pt x="126" y="1670"/>
                    </a:lnTo>
                    <a:lnTo>
                      <a:pt x="126" y="1670"/>
                    </a:lnTo>
                    <a:lnTo>
                      <a:pt x="126" y="1669"/>
                    </a:lnTo>
                    <a:lnTo>
                      <a:pt x="126" y="1669"/>
                    </a:lnTo>
                    <a:lnTo>
                      <a:pt x="125" y="1669"/>
                    </a:lnTo>
                    <a:lnTo>
                      <a:pt x="125" y="1669"/>
                    </a:lnTo>
                    <a:lnTo>
                      <a:pt x="125" y="1668"/>
                    </a:lnTo>
                    <a:lnTo>
                      <a:pt x="125" y="1668"/>
                    </a:lnTo>
                    <a:lnTo>
                      <a:pt x="124" y="1667"/>
                    </a:lnTo>
                    <a:lnTo>
                      <a:pt x="124" y="1667"/>
                    </a:lnTo>
                    <a:lnTo>
                      <a:pt x="123" y="1666"/>
                    </a:lnTo>
                    <a:lnTo>
                      <a:pt x="123" y="1666"/>
                    </a:lnTo>
                    <a:lnTo>
                      <a:pt x="123" y="1666"/>
                    </a:lnTo>
                    <a:lnTo>
                      <a:pt x="122" y="1665"/>
                    </a:lnTo>
                    <a:lnTo>
                      <a:pt x="121" y="1664"/>
                    </a:lnTo>
                    <a:lnTo>
                      <a:pt x="121" y="1664"/>
                    </a:lnTo>
                    <a:lnTo>
                      <a:pt x="120" y="1664"/>
                    </a:lnTo>
                    <a:lnTo>
                      <a:pt x="120" y="1664"/>
                    </a:lnTo>
                    <a:lnTo>
                      <a:pt x="120" y="1664"/>
                    </a:lnTo>
                    <a:lnTo>
                      <a:pt x="119" y="1664"/>
                    </a:lnTo>
                    <a:lnTo>
                      <a:pt x="119" y="1664"/>
                    </a:lnTo>
                    <a:lnTo>
                      <a:pt x="119" y="1664"/>
                    </a:lnTo>
                    <a:lnTo>
                      <a:pt x="118" y="1664"/>
                    </a:lnTo>
                    <a:lnTo>
                      <a:pt x="96" y="1667"/>
                    </a:lnTo>
                    <a:lnTo>
                      <a:pt x="96" y="1667"/>
                    </a:lnTo>
                    <a:lnTo>
                      <a:pt x="96" y="1667"/>
                    </a:lnTo>
                    <a:lnTo>
                      <a:pt x="95" y="1667"/>
                    </a:lnTo>
                    <a:lnTo>
                      <a:pt x="95" y="1667"/>
                    </a:lnTo>
                    <a:lnTo>
                      <a:pt x="95" y="1667"/>
                    </a:lnTo>
                    <a:lnTo>
                      <a:pt x="94" y="1667"/>
                    </a:lnTo>
                    <a:lnTo>
                      <a:pt x="94" y="1667"/>
                    </a:lnTo>
                    <a:lnTo>
                      <a:pt x="93" y="1668"/>
                    </a:lnTo>
                    <a:lnTo>
                      <a:pt x="93" y="1668"/>
                    </a:lnTo>
                    <a:lnTo>
                      <a:pt x="92" y="1668"/>
                    </a:lnTo>
                    <a:lnTo>
                      <a:pt x="92" y="1669"/>
                    </a:lnTo>
                    <a:lnTo>
                      <a:pt x="92" y="1669"/>
                    </a:lnTo>
                    <a:lnTo>
                      <a:pt x="91" y="1670"/>
                    </a:lnTo>
                    <a:lnTo>
                      <a:pt x="91" y="1670"/>
                    </a:lnTo>
                    <a:lnTo>
                      <a:pt x="91" y="1671"/>
                    </a:lnTo>
                    <a:lnTo>
                      <a:pt x="91" y="1671"/>
                    </a:lnTo>
                    <a:lnTo>
                      <a:pt x="91" y="1672"/>
                    </a:lnTo>
                    <a:lnTo>
                      <a:pt x="91" y="1673"/>
                    </a:lnTo>
                    <a:lnTo>
                      <a:pt x="91" y="1673"/>
                    </a:lnTo>
                    <a:lnTo>
                      <a:pt x="91" y="1673"/>
                    </a:lnTo>
                    <a:lnTo>
                      <a:pt x="91" y="1674"/>
                    </a:lnTo>
                    <a:lnTo>
                      <a:pt x="91" y="1674"/>
                    </a:lnTo>
                    <a:lnTo>
                      <a:pt x="91" y="1674"/>
                    </a:lnTo>
                    <a:lnTo>
                      <a:pt x="91" y="1674"/>
                    </a:lnTo>
                    <a:lnTo>
                      <a:pt x="91" y="1674"/>
                    </a:lnTo>
                    <a:lnTo>
                      <a:pt x="91" y="1675"/>
                    </a:lnTo>
                    <a:lnTo>
                      <a:pt x="91" y="1675"/>
                    </a:lnTo>
                    <a:lnTo>
                      <a:pt x="91" y="1675"/>
                    </a:lnTo>
                    <a:lnTo>
                      <a:pt x="91" y="1676"/>
                    </a:lnTo>
                    <a:lnTo>
                      <a:pt x="91" y="1676"/>
                    </a:lnTo>
                    <a:lnTo>
                      <a:pt x="92" y="1677"/>
                    </a:lnTo>
                    <a:lnTo>
                      <a:pt x="92" y="1677"/>
                    </a:lnTo>
                    <a:lnTo>
                      <a:pt x="93" y="1678"/>
                    </a:lnTo>
                    <a:lnTo>
                      <a:pt x="93" y="1679"/>
                    </a:lnTo>
                    <a:lnTo>
                      <a:pt x="93" y="1679"/>
                    </a:lnTo>
                    <a:lnTo>
                      <a:pt x="94" y="1679"/>
                    </a:lnTo>
                    <a:lnTo>
                      <a:pt x="94" y="1679"/>
                    </a:lnTo>
                    <a:lnTo>
                      <a:pt x="95" y="1680"/>
                    </a:lnTo>
                    <a:lnTo>
                      <a:pt x="96" y="1680"/>
                    </a:lnTo>
                    <a:lnTo>
                      <a:pt x="96" y="1680"/>
                    </a:lnTo>
                    <a:lnTo>
                      <a:pt x="96" y="1680"/>
                    </a:lnTo>
                    <a:lnTo>
                      <a:pt x="97" y="1680"/>
                    </a:lnTo>
                    <a:lnTo>
                      <a:pt x="97" y="1680"/>
                    </a:lnTo>
                    <a:lnTo>
                      <a:pt x="98" y="1680"/>
                    </a:lnTo>
                    <a:lnTo>
                      <a:pt x="98" y="1680"/>
                    </a:lnTo>
                    <a:lnTo>
                      <a:pt x="120" y="1677"/>
                    </a:lnTo>
                    <a:lnTo>
                      <a:pt x="120" y="1677"/>
                    </a:lnTo>
                    <a:lnTo>
                      <a:pt x="120" y="1677"/>
                    </a:lnTo>
                    <a:lnTo>
                      <a:pt x="121" y="1677"/>
                    </a:lnTo>
                    <a:lnTo>
                      <a:pt x="121" y="1677"/>
                    </a:lnTo>
                    <a:lnTo>
                      <a:pt x="121" y="1677"/>
                    </a:lnTo>
                    <a:lnTo>
                      <a:pt x="121" y="1677"/>
                    </a:lnTo>
                    <a:lnTo>
                      <a:pt x="122" y="1677"/>
                    </a:lnTo>
                    <a:lnTo>
                      <a:pt x="123" y="1676"/>
                    </a:lnTo>
                    <a:lnTo>
                      <a:pt x="123" y="1676"/>
                    </a:lnTo>
                    <a:lnTo>
                      <a:pt x="123" y="1676"/>
                    </a:lnTo>
                    <a:lnTo>
                      <a:pt x="124" y="1675"/>
                    </a:lnTo>
                    <a:lnTo>
                      <a:pt x="124" y="1675"/>
                    </a:lnTo>
                    <a:lnTo>
                      <a:pt x="125" y="1674"/>
                    </a:lnTo>
                    <a:lnTo>
                      <a:pt x="125" y="1674"/>
                    </a:lnTo>
                    <a:lnTo>
                      <a:pt x="125" y="1673"/>
                    </a:lnTo>
                    <a:lnTo>
                      <a:pt x="126" y="1672"/>
                    </a:lnTo>
                    <a:lnTo>
                      <a:pt x="126" y="1672"/>
                    </a:lnTo>
                    <a:close/>
                    <a:moveTo>
                      <a:pt x="191" y="1663"/>
                    </a:moveTo>
                    <a:lnTo>
                      <a:pt x="191" y="1663"/>
                    </a:lnTo>
                    <a:lnTo>
                      <a:pt x="191" y="1663"/>
                    </a:lnTo>
                    <a:lnTo>
                      <a:pt x="191" y="1662"/>
                    </a:lnTo>
                    <a:lnTo>
                      <a:pt x="191" y="1662"/>
                    </a:lnTo>
                    <a:lnTo>
                      <a:pt x="191" y="1662"/>
                    </a:lnTo>
                    <a:lnTo>
                      <a:pt x="191" y="1662"/>
                    </a:lnTo>
                    <a:lnTo>
                      <a:pt x="191" y="1662"/>
                    </a:lnTo>
                    <a:lnTo>
                      <a:pt x="191" y="1661"/>
                    </a:lnTo>
                    <a:lnTo>
                      <a:pt x="191" y="1661"/>
                    </a:lnTo>
                    <a:lnTo>
                      <a:pt x="191" y="1661"/>
                    </a:lnTo>
                    <a:lnTo>
                      <a:pt x="191" y="1660"/>
                    </a:lnTo>
                    <a:lnTo>
                      <a:pt x="191" y="1660"/>
                    </a:lnTo>
                    <a:lnTo>
                      <a:pt x="190" y="1660"/>
                    </a:lnTo>
                    <a:lnTo>
                      <a:pt x="190" y="1659"/>
                    </a:lnTo>
                    <a:lnTo>
                      <a:pt x="190" y="1659"/>
                    </a:lnTo>
                    <a:lnTo>
                      <a:pt x="190" y="1658"/>
                    </a:lnTo>
                    <a:lnTo>
                      <a:pt x="189" y="1657"/>
                    </a:lnTo>
                    <a:lnTo>
                      <a:pt x="189" y="1657"/>
                    </a:lnTo>
                    <a:lnTo>
                      <a:pt x="188" y="1656"/>
                    </a:lnTo>
                    <a:lnTo>
                      <a:pt x="187" y="1656"/>
                    </a:lnTo>
                    <a:lnTo>
                      <a:pt x="187" y="1656"/>
                    </a:lnTo>
                    <a:lnTo>
                      <a:pt x="186" y="1656"/>
                    </a:lnTo>
                    <a:lnTo>
                      <a:pt x="185" y="1656"/>
                    </a:lnTo>
                    <a:lnTo>
                      <a:pt x="185" y="1655"/>
                    </a:lnTo>
                    <a:lnTo>
                      <a:pt x="185" y="1655"/>
                    </a:lnTo>
                    <a:lnTo>
                      <a:pt x="185" y="1655"/>
                    </a:lnTo>
                    <a:lnTo>
                      <a:pt x="184" y="1655"/>
                    </a:lnTo>
                    <a:lnTo>
                      <a:pt x="184" y="1655"/>
                    </a:lnTo>
                    <a:lnTo>
                      <a:pt x="184" y="1655"/>
                    </a:lnTo>
                    <a:lnTo>
                      <a:pt x="162" y="1657"/>
                    </a:lnTo>
                    <a:lnTo>
                      <a:pt x="162" y="1657"/>
                    </a:lnTo>
                    <a:lnTo>
                      <a:pt x="161" y="1658"/>
                    </a:lnTo>
                    <a:lnTo>
                      <a:pt x="161" y="1658"/>
                    </a:lnTo>
                    <a:lnTo>
                      <a:pt x="161" y="1658"/>
                    </a:lnTo>
                    <a:lnTo>
                      <a:pt x="160" y="1658"/>
                    </a:lnTo>
                    <a:lnTo>
                      <a:pt x="160" y="1658"/>
                    </a:lnTo>
                    <a:lnTo>
                      <a:pt x="159" y="1659"/>
                    </a:lnTo>
                    <a:lnTo>
                      <a:pt x="159" y="1659"/>
                    </a:lnTo>
                    <a:lnTo>
                      <a:pt x="158" y="1659"/>
                    </a:lnTo>
                    <a:lnTo>
                      <a:pt x="158" y="1660"/>
                    </a:lnTo>
                    <a:lnTo>
                      <a:pt x="157" y="1660"/>
                    </a:lnTo>
                    <a:lnTo>
                      <a:pt x="157" y="1661"/>
                    </a:lnTo>
                    <a:lnTo>
                      <a:pt x="157" y="1661"/>
                    </a:lnTo>
                    <a:lnTo>
                      <a:pt x="156" y="1662"/>
                    </a:lnTo>
                    <a:lnTo>
                      <a:pt x="156" y="1662"/>
                    </a:lnTo>
                    <a:lnTo>
                      <a:pt x="156" y="1663"/>
                    </a:lnTo>
                    <a:lnTo>
                      <a:pt x="156" y="1663"/>
                    </a:lnTo>
                    <a:lnTo>
                      <a:pt x="156" y="1663"/>
                    </a:lnTo>
                    <a:lnTo>
                      <a:pt x="156" y="1664"/>
                    </a:lnTo>
                    <a:lnTo>
                      <a:pt x="156" y="1664"/>
                    </a:lnTo>
                    <a:lnTo>
                      <a:pt x="156" y="1664"/>
                    </a:lnTo>
                    <a:lnTo>
                      <a:pt x="156" y="1665"/>
                    </a:lnTo>
                    <a:lnTo>
                      <a:pt x="156" y="1665"/>
                    </a:lnTo>
                    <a:lnTo>
                      <a:pt x="156" y="1666"/>
                    </a:lnTo>
                    <a:lnTo>
                      <a:pt x="156" y="1666"/>
                    </a:lnTo>
                    <a:lnTo>
                      <a:pt x="156" y="1666"/>
                    </a:lnTo>
                    <a:lnTo>
                      <a:pt x="156" y="1666"/>
                    </a:lnTo>
                    <a:lnTo>
                      <a:pt x="156" y="1667"/>
                    </a:lnTo>
                    <a:lnTo>
                      <a:pt x="156" y="1667"/>
                    </a:lnTo>
                    <a:lnTo>
                      <a:pt x="157" y="1668"/>
                    </a:lnTo>
                    <a:lnTo>
                      <a:pt x="157" y="1668"/>
                    </a:lnTo>
                    <a:lnTo>
                      <a:pt x="157" y="1669"/>
                    </a:lnTo>
                    <a:lnTo>
                      <a:pt x="158" y="1669"/>
                    </a:lnTo>
                    <a:lnTo>
                      <a:pt x="158" y="1669"/>
                    </a:lnTo>
                    <a:lnTo>
                      <a:pt x="159" y="1670"/>
                    </a:lnTo>
                    <a:lnTo>
                      <a:pt x="159" y="1670"/>
                    </a:lnTo>
                    <a:lnTo>
                      <a:pt x="160" y="1670"/>
                    </a:lnTo>
                    <a:lnTo>
                      <a:pt x="161" y="1671"/>
                    </a:lnTo>
                    <a:lnTo>
                      <a:pt x="161" y="1671"/>
                    </a:lnTo>
                    <a:lnTo>
                      <a:pt x="162" y="1671"/>
                    </a:lnTo>
                    <a:lnTo>
                      <a:pt x="162" y="1671"/>
                    </a:lnTo>
                    <a:lnTo>
                      <a:pt x="162" y="1671"/>
                    </a:lnTo>
                    <a:lnTo>
                      <a:pt x="163" y="1671"/>
                    </a:lnTo>
                    <a:lnTo>
                      <a:pt x="163" y="1671"/>
                    </a:lnTo>
                    <a:lnTo>
                      <a:pt x="163" y="1671"/>
                    </a:lnTo>
                    <a:lnTo>
                      <a:pt x="185" y="1669"/>
                    </a:lnTo>
                    <a:lnTo>
                      <a:pt x="185" y="1669"/>
                    </a:lnTo>
                    <a:lnTo>
                      <a:pt x="185" y="1669"/>
                    </a:lnTo>
                    <a:lnTo>
                      <a:pt x="186" y="1669"/>
                    </a:lnTo>
                    <a:lnTo>
                      <a:pt x="186" y="1669"/>
                    </a:lnTo>
                    <a:lnTo>
                      <a:pt x="186" y="1668"/>
                    </a:lnTo>
                    <a:lnTo>
                      <a:pt x="187" y="1668"/>
                    </a:lnTo>
                    <a:lnTo>
                      <a:pt x="187" y="1668"/>
                    </a:lnTo>
                    <a:lnTo>
                      <a:pt x="188" y="1668"/>
                    </a:lnTo>
                    <a:lnTo>
                      <a:pt x="189" y="1667"/>
                    </a:lnTo>
                    <a:lnTo>
                      <a:pt x="189" y="1667"/>
                    </a:lnTo>
                    <a:lnTo>
                      <a:pt x="190" y="1667"/>
                    </a:lnTo>
                    <a:lnTo>
                      <a:pt x="190" y="1666"/>
                    </a:lnTo>
                    <a:lnTo>
                      <a:pt x="190" y="1666"/>
                    </a:lnTo>
                    <a:lnTo>
                      <a:pt x="190" y="1665"/>
                    </a:lnTo>
                    <a:lnTo>
                      <a:pt x="191" y="1664"/>
                    </a:lnTo>
                    <a:lnTo>
                      <a:pt x="191" y="1663"/>
                    </a:lnTo>
                    <a:lnTo>
                      <a:pt x="191" y="1663"/>
                    </a:lnTo>
                    <a:close/>
                    <a:moveTo>
                      <a:pt x="261" y="1659"/>
                    </a:moveTo>
                    <a:lnTo>
                      <a:pt x="261" y="1659"/>
                    </a:lnTo>
                    <a:lnTo>
                      <a:pt x="261" y="1659"/>
                    </a:lnTo>
                    <a:lnTo>
                      <a:pt x="261" y="1658"/>
                    </a:lnTo>
                    <a:lnTo>
                      <a:pt x="261" y="1658"/>
                    </a:lnTo>
                    <a:lnTo>
                      <a:pt x="261" y="1657"/>
                    </a:lnTo>
                    <a:lnTo>
                      <a:pt x="261" y="1657"/>
                    </a:lnTo>
                    <a:lnTo>
                      <a:pt x="261" y="1657"/>
                    </a:lnTo>
                    <a:lnTo>
                      <a:pt x="261" y="1657"/>
                    </a:lnTo>
                    <a:lnTo>
                      <a:pt x="261" y="1656"/>
                    </a:lnTo>
                    <a:lnTo>
                      <a:pt x="260" y="1656"/>
                    </a:lnTo>
                    <a:lnTo>
                      <a:pt x="260" y="1656"/>
                    </a:lnTo>
                    <a:lnTo>
                      <a:pt x="260" y="1655"/>
                    </a:lnTo>
                    <a:lnTo>
                      <a:pt x="260" y="1655"/>
                    </a:lnTo>
                    <a:lnTo>
                      <a:pt x="260" y="1655"/>
                    </a:lnTo>
                    <a:lnTo>
                      <a:pt x="260" y="1654"/>
                    </a:lnTo>
                    <a:lnTo>
                      <a:pt x="259" y="1654"/>
                    </a:lnTo>
                    <a:lnTo>
                      <a:pt x="259" y="1653"/>
                    </a:lnTo>
                    <a:lnTo>
                      <a:pt x="258" y="1653"/>
                    </a:lnTo>
                    <a:lnTo>
                      <a:pt x="257" y="1652"/>
                    </a:lnTo>
                    <a:lnTo>
                      <a:pt x="257" y="1652"/>
                    </a:lnTo>
                    <a:lnTo>
                      <a:pt x="256" y="1652"/>
                    </a:lnTo>
                    <a:lnTo>
                      <a:pt x="256" y="1652"/>
                    </a:lnTo>
                    <a:lnTo>
                      <a:pt x="255" y="1651"/>
                    </a:lnTo>
                    <a:lnTo>
                      <a:pt x="255" y="1651"/>
                    </a:lnTo>
                    <a:lnTo>
                      <a:pt x="255" y="1651"/>
                    </a:lnTo>
                    <a:lnTo>
                      <a:pt x="254" y="1651"/>
                    </a:lnTo>
                    <a:lnTo>
                      <a:pt x="254" y="1651"/>
                    </a:lnTo>
                    <a:lnTo>
                      <a:pt x="254" y="1651"/>
                    </a:lnTo>
                    <a:lnTo>
                      <a:pt x="253" y="1651"/>
                    </a:lnTo>
                    <a:lnTo>
                      <a:pt x="232" y="1653"/>
                    </a:lnTo>
                    <a:lnTo>
                      <a:pt x="231" y="1653"/>
                    </a:lnTo>
                    <a:lnTo>
                      <a:pt x="231" y="1653"/>
                    </a:lnTo>
                    <a:lnTo>
                      <a:pt x="231" y="1654"/>
                    </a:lnTo>
                    <a:lnTo>
                      <a:pt x="230" y="1654"/>
                    </a:lnTo>
                    <a:lnTo>
                      <a:pt x="230" y="1654"/>
                    </a:lnTo>
                    <a:lnTo>
                      <a:pt x="229" y="1654"/>
                    </a:lnTo>
                    <a:lnTo>
                      <a:pt x="229" y="1654"/>
                    </a:lnTo>
                    <a:lnTo>
                      <a:pt x="228" y="1654"/>
                    </a:lnTo>
                    <a:lnTo>
                      <a:pt x="228" y="1655"/>
                    </a:lnTo>
                    <a:lnTo>
                      <a:pt x="227" y="1655"/>
                    </a:lnTo>
                    <a:lnTo>
                      <a:pt x="227" y="1656"/>
                    </a:lnTo>
                    <a:lnTo>
                      <a:pt x="227" y="1656"/>
                    </a:lnTo>
                    <a:lnTo>
                      <a:pt x="226" y="1657"/>
                    </a:lnTo>
                    <a:lnTo>
                      <a:pt x="226" y="1657"/>
                    </a:lnTo>
                    <a:lnTo>
                      <a:pt x="226" y="1658"/>
                    </a:lnTo>
                    <a:lnTo>
                      <a:pt x="226" y="1659"/>
                    </a:lnTo>
                    <a:lnTo>
                      <a:pt x="226" y="1659"/>
                    </a:lnTo>
                    <a:lnTo>
                      <a:pt x="226" y="1659"/>
                    </a:lnTo>
                    <a:lnTo>
                      <a:pt x="226" y="1660"/>
                    </a:lnTo>
                    <a:lnTo>
                      <a:pt x="226" y="1660"/>
                    </a:lnTo>
                    <a:lnTo>
                      <a:pt x="226" y="1660"/>
                    </a:lnTo>
                    <a:lnTo>
                      <a:pt x="226" y="1661"/>
                    </a:lnTo>
                    <a:lnTo>
                      <a:pt x="226" y="1661"/>
                    </a:lnTo>
                    <a:lnTo>
                      <a:pt x="226" y="1661"/>
                    </a:lnTo>
                    <a:lnTo>
                      <a:pt x="226" y="1661"/>
                    </a:lnTo>
                    <a:lnTo>
                      <a:pt x="226" y="1662"/>
                    </a:lnTo>
                    <a:lnTo>
                      <a:pt x="226" y="1662"/>
                    </a:lnTo>
                    <a:lnTo>
                      <a:pt x="226" y="1662"/>
                    </a:lnTo>
                    <a:lnTo>
                      <a:pt x="226" y="1662"/>
                    </a:lnTo>
                    <a:lnTo>
                      <a:pt x="226" y="1663"/>
                    </a:lnTo>
                    <a:lnTo>
                      <a:pt x="227" y="1664"/>
                    </a:lnTo>
                    <a:lnTo>
                      <a:pt x="227" y="1664"/>
                    </a:lnTo>
                    <a:lnTo>
                      <a:pt x="227" y="1664"/>
                    </a:lnTo>
                    <a:lnTo>
                      <a:pt x="228" y="1665"/>
                    </a:lnTo>
                    <a:lnTo>
                      <a:pt x="228" y="1666"/>
                    </a:lnTo>
                    <a:lnTo>
                      <a:pt x="229" y="1666"/>
                    </a:lnTo>
                    <a:lnTo>
                      <a:pt x="229" y="1666"/>
                    </a:lnTo>
                    <a:lnTo>
                      <a:pt x="230" y="1667"/>
                    </a:lnTo>
                    <a:lnTo>
                      <a:pt x="231" y="1667"/>
                    </a:lnTo>
                    <a:lnTo>
                      <a:pt x="231" y="1667"/>
                    </a:lnTo>
                    <a:lnTo>
                      <a:pt x="232" y="1667"/>
                    </a:lnTo>
                    <a:lnTo>
                      <a:pt x="232" y="1667"/>
                    </a:lnTo>
                    <a:lnTo>
                      <a:pt x="232" y="1667"/>
                    </a:lnTo>
                    <a:lnTo>
                      <a:pt x="233" y="1667"/>
                    </a:lnTo>
                    <a:lnTo>
                      <a:pt x="233" y="1667"/>
                    </a:lnTo>
                    <a:lnTo>
                      <a:pt x="255" y="1664"/>
                    </a:lnTo>
                    <a:lnTo>
                      <a:pt x="255" y="1664"/>
                    </a:lnTo>
                    <a:lnTo>
                      <a:pt x="255" y="1664"/>
                    </a:lnTo>
                    <a:lnTo>
                      <a:pt x="255" y="1664"/>
                    </a:lnTo>
                    <a:lnTo>
                      <a:pt x="256" y="1664"/>
                    </a:lnTo>
                    <a:lnTo>
                      <a:pt x="256" y="1664"/>
                    </a:lnTo>
                    <a:lnTo>
                      <a:pt x="256" y="1664"/>
                    </a:lnTo>
                    <a:lnTo>
                      <a:pt x="257" y="1664"/>
                    </a:lnTo>
                    <a:lnTo>
                      <a:pt x="257" y="1663"/>
                    </a:lnTo>
                    <a:lnTo>
                      <a:pt x="258" y="1663"/>
                    </a:lnTo>
                    <a:lnTo>
                      <a:pt x="259" y="1662"/>
                    </a:lnTo>
                    <a:lnTo>
                      <a:pt x="259" y="1662"/>
                    </a:lnTo>
                    <a:lnTo>
                      <a:pt x="260" y="1662"/>
                    </a:lnTo>
                    <a:lnTo>
                      <a:pt x="260" y="1661"/>
                    </a:lnTo>
                    <a:lnTo>
                      <a:pt x="260" y="1660"/>
                    </a:lnTo>
                    <a:lnTo>
                      <a:pt x="260" y="1660"/>
                    </a:lnTo>
                    <a:lnTo>
                      <a:pt x="261" y="1659"/>
                    </a:lnTo>
                    <a:lnTo>
                      <a:pt x="261" y="1659"/>
                    </a:lnTo>
                    <a:close/>
                    <a:moveTo>
                      <a:pt x="381" y="1652"/>
                    </a:moveTo>
                    <a:lnTo>
                      <a:pt x="381" y="1652"/>
                    </a:lnTo>
                    <a:lnTo>
                      <a:pt x="381" y="1651"/>
                    </a:lnTo>
                    <a:lnTo>
                      <a:pt x="382" y="1650"/>
                    </a:lnTo>
                    <a:lnTo>
                      <a:pt x="382" y="1650"/>
                    </a:lnTo>
                    <a:lnTo>
                      <a:pt x="382" y="1650"/>
                    </a:lnTo>
                    <a:lnTo>
                      <a:pt x="382" y="1650"/>
                    </a:lnTo>
                    <a:lnTo>
                      <a:pt x="382" y="1650"/>
                    </a:lnTo>
                    <a:lnTo>
                      <a:pt x="382" y="1649"/>
                    </a:lnTo>
                    <a:lnTo>
                      <a:pt x="382" y="1649"/>
                    </a:lnTo>
                    <a:lnTo>
                      <a:pt x="382" y="1649"/>
                    </a:lnTo>
                    <a:lnTo>
                      <a:pt x="382" y="1648"/>
                    </a:lnTo>
                    <a:lnTo>
                      <a:pt x="382" y="1648"/>
                    </a:lnTo>
                    <a:lnTo>
                      <a:pt x="381" y="1648"/>
                    </a:lnTo>
                    <a:lnTo>
                      <a:pt x="381" y="1647"/>
                    </a:lnTo>
                    <a:lnTo>
                      <a:pt x="381" y="1647"/>
                    </a:lnTo>
                    <a:lnTo>
                      <a:pt x="381" y="1646"/>
                    </a:lnTo>
                    <a:lnTo>
                      <a:pt x="380" y="1646"/>
                    </a:lnTo>
                    <a:lnTo>
                      <a:pt x="380" y="1645"/>
                    </a:lnTo>
                    <a:lnTo>
                      <a:pt x="380" y="1645"/>
                    </a:lnTo>
                    <a:lnTo>
                      <a:pt x="379" y="1644"/>
                    </a:lnTo>
                    <a:lnTo>
                      <a:pt x="379" y="1643"/>
                    </a:lnTo>
                    <a:lnTo>
                      <a:pt x="378" y="1643"/>
                    </a:lnTo>
                    <a:lnTo>
                      <a:pt x="378" y="1643"/>
                    </a:lnTo>
                    <a:lnTo>
                      <a:pt x="377" y="1643"/>
                    </a:lnTo>
                    <a:lnTo>
                      <a:pt x="377" y="1643"/>
                    </a:lnTo>
                    <a:lnTo>
                      <a:pt x="377" y="1643"/>
                    </a:lnTo>
                    <a:lnTo>
                      <a:pt x="376" y="1643"/>
                    </a:lnTo>
                    <a:lnTo>
                      <a:pt x="375" y="1643"/>
                    </a:lnTo>
                    <a:lnTo>
                      <a:pt x="375" y="1643"/>
                    </a:lnTo>
                    <a:lnTo>
                      <a:pt x="353" y="1642"/>
                    </a:lnTo>
                    <a:lnTo>
                      <a:pt x="353" y="1642"/>
                    </a:lnTo>
                    <a:lnTo>
                      <a:pt x="353" y="1642"/>
                    </a:lnTo>
                    <a:lnTo>
                      <a:pt x="352" y="1642"/>
                    </a:lnTo>
                    <a:lnTo>
                      <a:pt x="352" y="1642"/>
                    </a:lnTo>
                    <a:lnTo>
                      <a:pt x="352" y="1642"/>
                    </a:lnTo>
                    <a:lnTo>
                      <a:pt x="352" y="1642"/>
                    </a:lnTo>
                    <a:lnTo>
                      <a:pt x="351" y="1642"/>
                    </a:lnTo>
                    <a:lnTo>
                      <a:pt x="350" y="1642"/>
                    </a:lnTo>
                    <a:lnTo>
                      <a:pt x="350" y="1643"/>
                    </a:lnTo>
                    <a:lnTo>
                      <a:pt x="349" y="1643"/>
                    </a:lnTo>
                    <a:lnTo>
                      <a:pt x="349" y="1643"/>
                    </a:lnTo>
                    <a:lnTo>
                      <a:pt x="349" y="1644"/>
                    </a:lnTo>
                    <a:lnTo>
                      <a:pt x="348" y="1645"/>
                    </a:lnTo>
                    <a:lnTo>
                      <a:pt x="347" y="1645"/>
                    </a:lnTo>
                    <a:lnTo>
                      <a:pt x="347" y="1646"/>
                    </a:lnTo>
                    <a:lnTo>
                      <a:pt x="347" y="1646"/>
                    </a:lnTo>
                    <a:lnTo>
                      <a:pt x="347" y="1647"/>
                    </a:lnTo>
                    <a:lnTo>
                      <a:pt x="347" y="1647"/>
                    </a:lnTo>
                    <a:lnTo>
                      <a:pt x="347" y="1647"/>
                    </a:lnTo>
                    <a:lnTo>
                      <a:pt x="347" y="1648"/>
                    </a:lnTo>
                    <a:lnTo>
                      <a:pt x="347" y="1648"/>
                    </a:lnTo>
                    <a:lnTo>
                      <a:pt x="346" y="1648"/>
                    </a:lnTo>
                    <a:lnTo>
                      <a:pt x="346" y="1648"/>
                    </a:lnTo>
                    <a:lnTo>
                      <a:pt x="346" y="1649"/>
                    </a:lnTo>
                    <a:lnTo>
                      <a:pt x="346" y="1649"/>
                    </a:lnTo>
                    <a:lnTo>
                      <a:pt x="347" y="1649"/>
                    </a:lnTo>
                    <a:lnTo>
                      <a:pt x="347" y="1649"/>
                    </a:lnTo>
                    <a:lnTo>
                      <a:pt x="347" y="1650"/>
                    </a:lnTo>
                    <a:lnTo>
                      <a:pt x="347" y="1650"/>
                    </a:lnTo>
                    <a:lnTo>
                      <a:pt x="347" y="1651"/>
                    </a:lnTo>
                    <a:lnTo>
                      <a:pt x="347" y="1652"/>
                    </a:lnTo>
                    <a:lnTo>
                      <a:pt x="347" y="1652"/>
                    </a:lnTo>
                    <a:lnTo>
                      <a:pt x="348" y="1653"/>
                    </a:lnTo>
                    <a:lnTo>
                      <a:pt x="349" y="1653"/>
                    </a:lnTo>
                    <a:lnTo>
                      <a:pt x="349" y="1654"/>
                    </a:lnTo>
                    <a:lnTo>
                      <a:pt x="349" y="1654"/>
                    </a:lnTo>
                    <a:lnTo>
                      <a:pt x="350" y="1654"/>
                    </a:lnTo>
                    <a:lnTo>
                      <a:pt x="351" y="1655"/>
                    </a:lnTo>
                    <a:lnTo>
                      <a:pt x="351" y="1655"/>
                    </a:lnTo>
                    <a:lnTo>
                      <a:pt x="351" y="1655"/>
                    </a:lnTo>
                    <a:lnTo>
                      <a:pt x="352" y="1655"/>
                    </a:lnTo>
                    <a:lnTo>
                      <a:pt x="352" y="1655"/>
                    </a:lnTo>
                    <a:lnTo>
                      <a:pt x="352" y="1655"/>
                    </a:lnTo>
                    <a:lnTo>
                      <a:pt x="353" y="1655"/>
                    </a:lnTo>
                    <a:lnTo>
                      <a:pt x="353" y="1655"/>
                    </a:lnTo>
                    <a:lnTo>
                      <a:pt x="375" y="1656"/>
                    </a:lnTo>
                    <a:lnTo>
                      <a:pt x="375" y="1656"/>
                    </a:lnTo>
                    <a:lnTo>
                      <a:pt x="375" y="1656"/>
                    </a:lnTo>
                    <a:lnTo>
                      <a:pt x="376" y="1656"/>
                    </a:lnTo>
                    <a:lnTo>
                      <a:pt x="376" y="1656"/>
                    </a:lnTo>
                    <a:lnTo>
                      <a:pt x="377" y="1656"/>
                    </a:lnTo>
                    <a:lnTo>
                      <a:pt x="377" y="1656"/>
                    </a:lnTo>
                    <a:lnTo>
                      <a:pt x="378" y="1656"/>
                    </a:lnTo>
                    <a:lnTo>
                      <a:pt x="378" y="1655"/>
                    </a:lnTo>
                    <a:lnTo>
                      <a:pt x="379" y="1655"/>
                    </a:lnTo>
                    <a:lnTo>
                      <a:pt x="379" y="1655"/>
                    </a:lnTo>
                    <a:lnTo>
                      <a:pt x="380" y="1654"/>
                    </a:lnTo>
                    <a:lnTo>
                      <a:pt x="380" y="1654"/>
                    </a:lnTo>
                    <a:lnTo>
                      <a:pt x="380" y="1653"/>
                    </a:lnTo>
                    <a:lnTo>
                      <a:pt x="381" y="1653"/>
                    </a:lnTo>
                    <a:lnTo>
                      <a:pt x="381" y="1652"/>
                    </a:lnTo>
                    <a:lnTo>
                      <a:pt x="381" y="1652"/>
                    </a:lnTo>
                    <a:lnTo>
                      <a:pt x="381" y="1652"/>
                    </a:lnTo>
                    <a:close/>
                    <a:moveTo>
                      <a:pt x="443" y="1661"/>
                    </a:moveTo>
                    <a:lnTo>
                      <a:pt x="443" y="1661"/>
                    </a:lnTo>
                    <a:lnTo>
                      <a:pt x="443" y="1661"/>
                    </a:lnTo>
                    <a:lnTo>
                      <a:pt x="444" y="1660"/>
                    </a:lnTo>
                    <a:lnTo>
                      <a:pt x="444" y="1660"/>
                    </a:lnTo>
                    <a:lnTo>
                      <a:pt x="444" y="1660"/>
                    </a:lnTo>
                    <a:lnTo>
                      <a:pt x="444" y="1660"/>
                    </a:lnTo>
                    <a:lnTo>
                      <a:pt x="444" y="1660"/>
                    </a:lnTo>
                    <a:lnTo>
                      <a:pt x="444" y="1659"/>
                    </a:lnTo>
                    <a:lnTo>
                      <a:pt x="444" y="1659"/>
                    </a:lnTo>
                    <a:lnTo>
                      <a:pt x="444" y="1659"/>
                    </a:lnTo>
                    <a:lnTo>
                      <a:pt x="444" y="1658"/>
                    </a:lnTo>
                    <a:lnTo>
                      <a:pt x="444" y="1657"/>
                    </a:lnTo>
                    <a:lnTo>
                      <a:pt x="444" y="1657"/>
                    </a:lnTo>
                    <a:lnTo>
                      <a:pt x="444" y="1657"/>
                    </a:lnTo>
                    <a:lnTo>
                      <a:pt x="444" y="1656"/>
                    </a:lnTo>
                    <a:lnTo>
                      <a:pt x="443" y="1655"/>
                    </a:lnTo>
                    <a:lnTo>
                      <a:pt x="443" y="1655"/>
                    </a:lnTo>
                    <a:lnTo>
                      <a:pt x="443" y="1654"/>
                    </a:lnTo>
                    <a:lnTo>
                      <a:pt x="443" y="1654"/>
                    </a:lnTo>
                    <a:lnTo>
                      <a:pt x="442" y="1653"/>
                    </a:lnTo>
                    <a:lnTo>
                      <a:pt x="442" y="1653"/>
                    </a:lnTo>
                    <a:lnTo>
                      <a:pt x="441" y="1653"/>
                    </a:lnTo>
                    <a:lnTo>
                      <a:pt x="441" y="1652"/>
                    </a:lnTo>
                    <a:lnTo>
                      <a:pt x="440" y="1652"/>
                    </a:lnTo>
                    <a:lnTo>
                      <a:pt x="440" y="1652"/>
                    </a:lnTo>
                    <a:lnTo>
                      <a:pt x="440" y="1652"/>
                    </a:lnTo>
                    <a:lnTo>
                      <a:pt x="440" y="1652"/>
                    </a:lnTo>
                    <a:lnTo>
                      <a:pt x="439" y="1652"/>
                    </a:lnTo>
                    <a:lnTo>
                      <a:pt x="439" y="1652"/>
                    </a:lnTo>
                    <a:lnTo>
                      <a:pt x="417" y="1647"/>
                    </a:lnTo>
                    <a:lnTo>
                      <a:pt x="417" y="1647"/>
                    </a:lnTo>
                    <a:lnTo>
                      <a:pt x="416" y="1647"/>
                    </a:lnTo>
                    <a:lnTo>
                      <a:pt x="416" y="1647"/>
                    </a:lnTo>
                    <a:lnTo>
                      <a:pt x="416" y="1647"/>
                    </a:lnTo>
                    <a:lnTo>
                      <a:pt x="416" y="1647"/>
                    </a:lnTo>
                    <a:lnTo>
                      <a:pt x="415" y="1647"/>
                    </a:lnTo>
                    <a:lnTo>
                      <a:pt x="415" y="1647"/>
                    </a:lnTo>
                    <a:lnTo>
                      <a:pt x="414" y="1647"/>
                    </a:lnTo>
                    <a:lnTo>
                      <a:pt x="413" y="1648"/>
                    </a:lnTo>
                    <a:lnTo>
                      <a:pt x="413" y="1648"/>
                    </a:lnTo>
                    <a:lnTo>
                      <a:pt x="412" y="1648"/>
                    </a:lnTo>
                    <a:lnTo>
                      <a:pt x="412" y="1648"/>
                    </a:lnTo>
                    <a:lnTo>
                      <a:pt x="411" y="1649"/>
                    </a:lnTo>
                    <a:lnTo>
                      <a:pt x="411" y="1649"/>
                    </a:lnTo>
                    <a:lnTo>
                      <a:pt x="410" y="1650"/>
                    </a:lnTo>
                    <a:lnTo>
                      <a:pt x="410" y="1650"/>
                    </a:lnTo>
                    <a:lnTo>
                      <a:pt x="410" y="1651"/>
                    </a:lnTo>
                    <a:lnTo>
                      <a:pt x="410" y="1651"/>
                    </a:lnTo>
                    <a:lnTo>
                      <a:pt x="410" y="1652"/>
                    </a:lnTo>
                    <a:lnTo>
                      <a:pt x="409" y="1652"/>
                    </a:lnTo>
                    <a:lnTo>
                      <a:pt x="409" y="1652"/>
                    </a:lnTo>
                    <a:lnTo>
                      <a:pt x="409" y="1653"/>
                    </a:lnTo>
                    <a:lnTo>
                      <a:pt x="409" y="1653"/>
                    </a:lnTo>
                    <a:lnTo>
                      <a:pt x="409" y="1653"/>
                    </a:lnTo>
                    <a:lnTo>
                      <a:pt x="409" y="1653"/>
                    </a:lnTo>
                    <a:lnTo>
                      <a:pt x="409" y="1654"/>
                    </a:lnTo>
                    <a:lnTo>
                      <a:pt x="409" y="1654"/>
                    </a:lnTo>
                    <a:lnTo>
                      <a:pt x="409" y="1654"/>
                    </a:lnTo>
                    <a:lnTo>
                      <a:pt x="409" y="1654"/>
                    </a:lnTo>
                    <a:lnTo>
                      <a:pt x="409" y="1655"/>
                    </a:lnTo>
                    <a:lnTo>
                      <a:pt x="409" y="1656"/>
                    </a:lnTo>
                    <a:lnTo>
                      <a:pt x="410" y="1656"/>
                    </a:lnTo>
                    <a:lnTo>
                      <a:pt x="410" y="1657"/>
                    </a:lnTo>
                    <a:lnTo>
                      <a:pt x="410" y="1657"/>
                    </a:lnTo>
                    <a:lnTo>
                      <a:pt x="411" y="1658"/>
                    </a:lnTo>
                    <a:lnTo>
                      <a:pt x="411" y="1659"/>
                    </a:lnTo>
                    <a:lnTo>
                      <a:pt x="412" y="1659"/>
                    </a:lnTo>
                    <a:lnTo>
                      <a:pt x="412" y="1659"/>
                    </a:lnTo>
                    <a:lnTo>
                      <a:pt x="413" y="1660"/>
                    </a:lnTo>
                    <a:lnTo>
                      <a:pt x="413" y="1660"/>
                    </a:lnTo>
                    <a:lnTo>
                      <a:pt x="413" y="1660"/>
                    </a:lnTo>
                    <a:lnTo>
                      <a:pt x="414" y="1660"/>
                    </a:lnTo>
                    <a:lnTo>
                      <a:pt x="414" y="1660"/>
                    </a:lnTo>
                    <a:lnTo>
                      <a:pt x="414" y="1660"/>
                    </a:lnTo>
                    <a:lnTo>
                      <a:pt x="415" y="1660"/>
                    </a:lnTo>
                    <a:lnTo>
                      <a:pt x="436" y="1664"/>
                    </a:lnTo>
                    <a:lnTo>
                      <a:pt x="436" y="1664"/>
                    </a:lnTo>
                    <a:lnTo>
                      <a:pt x="437" y="1665"/>
                    </a:lnTo>
                    <a:lnTo>
                      <a:pt x="437" y="1665"/>
                    </a:lnTo>
                    <a:lnTo>
                      <a:pt x="437" y="1665"/>
                    </a:lnTo>
                    <a:lnTo>
                      <a:pt x="438" y="1665"/>
                    </a:lnTo>
                    <a:lnTo>
                      <a:pt x="438" y="1664"/>
                    </a:lnTo>
                    <a:lnTo>
                      <a:pt x="439" y="1664"/>
                    </a:lnTo>
                    <a:lnTo>
                      <a:pt x="440" y="1664"/>
                    </a:lnTo>
                    <a:lnTo>
                      <a:pt x="440" y="1664"/>
                    </a:lnTo>
                    <a:lnTo>
                      <a:pt x="441" y="1664"/>
                    </a:lnTo>
                    <a:lnTo>
                      <a:pt x="441" y="1663"/>
                    </a:lnTo>
                    <a:lnTo>
                      <a:pt x="442" y="1663"/>
                    </a:lnTo>
                    <a:lnTo>
                      <a:pt x="442" y="1663"/>
                    </a:lnTo>
                    <a:lnTo>
                      <a:pt x="442" y="1662"/>
                    </a:lnTo>
                    <a:lnTo>
                      <a:pt x="443" y="1662"/>
                    </a:lnTo>
                    <a:lnTo>
                      <a:pt x="443" y="1661"/>
                    </a:lnTo>
                    <a:lnTo>
                      <a:pt x="443" y="1661"/>
                    </a:lnTo>
                    <a:close/>
                    <a:moveTo>
                      <a:pt x="441" y="1731"/>
                    </a:moveTo>
                    <a:lnTo>
                      <a:pt x="441" y="1731"/>
                    </a:lnTo>
                    <a:lnTo>
                      <a:pt x="441" y="1731"/>
                    </a:lnTo>
                    <a:lnTo>
                      <a:pt x="442" y="1731"/>
                    </a:lnTo>
                    <a:lnTo>
                      <a:pt x="442" y="1731"/>
                    </a:lnTo>
                    <a:lnTo>
                      <a:pt x="442" y="1732"/>
                    </a:lnTo>
                    <a:lnTo>
                      <a:pt x="443" y="1732"/>
                    </a:lnTo>
                    <a:lnTo>
                      <a:pt x="443" y="1732"/>
                    </a:lnTo>
                    <a:lnTo>
                      <a:pt x="443" y="1732"/>
                    </a:lnTo>
                    <a:lnTo>
                      <a:pt x="443" y="1732"/>
                    </a:lnTo>
                    <a:lnTo>
                      <a:pt x="444" y="1732"/>
                    </a:lnTo>
                    <a:lnTo>
                      <a:pt x="444" y="1732"/>
                    </a:lnTo>
                    <a:lnTo>
                      <a:pt x="444" y="1731"/>
                    </a:lnTo>
                    <a:lnTo>
                      <a:pt x="444" y="1731"/>
                    </a:lnTo>
                    <a:lnTo>
                      <a:pt x="446" y="1731"/>
                    </a:lnTo>
                    <a:lnTo>
                      <a:pt x="446" y="1731"/>
                    </a:lnTo>
                    <a:lnTo>
                      <a:pt x="447" y="1731"/>
                    </a:lnTo>
                    <a:lnTo>
                      <a:pt x="447" y="1730"/>
                    </a:lnTo>
                    <a:lnTo>
                      <a:pt x="448" y="1730"/>
                    </a:lnTo>
                    <a:lnTo>
                      <a:pt x="448" y="1730"/>
                    </a:lnTo>
                    <a:lnTo>
                      <a:pt x="448" y="1729"/>
                    </a:lnTo>
                    <a:lnTo>
                      <a:pt x="449" y="1729"/>
                    </a:lnTo>
                    <a:lnTo>
                      <a:pt x="449" y="1728"/>
                    </a:lnTo>
                    <a:lnTo>
                      <a:pt x="449" y="1728"/>
                    </a:lnTo>
                    <a:lnTo>
                      <a:pt x="449" y="1727"/>
                    </a:lnTo>
                    <a:lnTo>
                      <a:pt x="449" y="1726"/>
                    </a:lnTo>
                    <a:lnTo>
                      <a:pt x="449" y="1726"/>
                    </a:lnTo>
                    <a:lnTo>
                      <a:pt x="450" y="1726"/>
                    </a:lnTo>
                    <a:lnTo>
                      <a:pt x="450" y="1726"/>
                    </a:lnTo>
                    <a:lnTo>
                      <a:pt x="450" y="1725"/>
                    </a:lnTo>
                    <a:lnTo>
                      <a:pt x="451" y="1703"/>
                    </a:lnTo>
                    <a:lnTo>
                      <a:pt x="451" y="1703"/>
                    </a:lnTo>
                    <a:lnTo>
                      <a:pt x="451" y="1703"/>
                    </a:lnTo>
                    <a:lnTo>
                      <a:pt x="451" y="1703"/>
                    </a:lnTo>
                    <a:lnTo>
                      <a:pt x="451" y="1702"/>
                    </a:lnTo>
                    <a:lnTo>
                      <a:pt x="451" y="1702"/>
                    </a:lnTo>
                    <a:lnTo>
                      <a:pt x="451" y="1702"/>
                    </a:lnTo>
                    <a:lnTo>
                      <a:pt x="450" y="1701"/>
                    </a:lnTo>
                    <a:lnTo>
                      <a:pt x="450" y="1700"/>
                    </a:lnTo>
                    <a:lnTo>
                      <a:pt x="450" y="1700"/>
                    </a:lnTo>
                    <a:lnTo>
                      <a:pt x="450" y="1699"/>
                    </a:lnTo>
                    <a:lnTo>
                      <a:pt x="449" y="1698"/>
                    </a:lnTo>
                    <a:lnTo>
                      <a:pt x="449" y="1698"/>
                    </a:lnTo>
                    <a:lnTo>
                      <a:pt x="448" y="1698"/>
                    </a:lnTo>
                    <a:lnTo>
                      <a:pt x="448" y="1697"/>
                    </a:lnTo>
                    <a:lnTo>
                      <a:pt x="447" y="1697"/>
                    </a:lnTo>
                    <a:lnTo>
                      <a:pt x="447" y="1697"/>
                    </a:lnTo>
                    <a:lnTo>
                      <a:pt x="447" y="1697"/>
                    </a:lnTo>
                    <a:lnTo>
                      <a:pt x="446" y="1697"/>
                    </a:lnTo>
                    <a:lnTo>
                      <a:pt x="446" y="1697"/>
                    </a:lnTo>
                    <a:lnTo>
                      <a:pt x="446" y="1696"/>
                    </a:lnTo>
                    <a:lnTo>
                      <a:pt x="445" y="1696"/>
                    </a:lnTo>
                    <a:lnTo>
                      <a:pt x="444" y="1696"/>
                    </a:lnTo>
                    <a:lnTo>
                      <a:pt x="444" y="1696"/>
                    </a:lnTo>
                    <a:lnTo>
                      <a:pt x="444" y="1696"/>
                    </a:lnTo>
                    <a:lnTo>
                      <a:pt x="444" y="1696"/>
                    </a:lnTo>
                    <a:lnTo>
                      <a:pt x="444" y="1696"/>
                    </a:lnTo>
                    <a:lnTo>
                      <a:pt x="443" y="1696"/>
                    </a:lnTo>
                    <a:lnTo>
                      <a:pt x="443" y="1697"/>
                    </a:lnTo>
                    <a:lnTo>
                      <a:pt x="443" y="1697"/>
                    </a:lnTo>
                    <a:lnTo>
                      <a:pt x="442" y="1697"/>
                    </a:lnTo>
                    <a:lnTo>
                      <a:pt x="441" y="1697"/>
                    </a:lnTo>
                    <a:lnTo>
                      <a:pt x="441" y="1697"/>
                    </a:lnTo>
                    <a:lnTo>
                      <a:pt x="440" y="1698"/>
                    </a:lnTo>
                    <a:lnTo>
                      <a:pt x="440" y="1698"/>
                    </a:lnTo>
                    <a:lnTo>
                      <a:pt x="440" y="1698"/>
                    </a:lnTo>
                    <a:lnTo>
                      <a:pt x="439" y="1699"/>
                    </a:lnTo>
                    <a:lnTo>
                      <a:pt x="439" y="1700"/>
                    </a:lnTo>
                    <a:lnTo>
                      <a:pt x="439" y="1700"/>
                    </a:lnTo>
                    <a:lnTo>
                      <a:pt x="438" y="1701"/>
                    </a:lnTo>
                    <a:lnTo>
                      <a:pt x="438" y="1701"/>
                    </a:lnTo>
                    <a:lnTo>
                      <a:pt x="438" y="1702"/>
                    </a:lnTo>
                    <a:lnTo>
                      <a:pt x="438" y="1702"/>
                    </a:lnTo>
                    <a:lnTo>
                      <a:pt x="437" y="1702"/>
                    </a:lnTo>
                    <a:lnTo>
                      <a:pt x="437" y="1702"/>
                    </a:lnTo>
                    <a:lnTo>
                      <a:pt x="437" y="1703"/>
                    </a:lnTo>
                    <a:lnTo>
                      <a:pt x="436" y="1724"/>
                    </a:lnTo>
                    <a:lnTo>
                      <a:pt x="436" y="1725"/>
                    </a:lnTo>
                    <a:lnTo>
                      <a:pt x="436" y="1725"/>
                    </a:lnTo>
                    <a:lnTo>
                      <a:pt x="436" y="1725"/>
                    </a:lnTo>
                    <a:lnTo>
                      <a:pt x="436" y="1726"/>
                    </a:lnTo>
                    <a:lnTo>
                      <a:pt x="436" y="1726"/>
                    </a:lnTo>
                    <a:lnTo>
                      <a:pt x="436" y="1726"/>
                    </a:lnTo>
                    <a:lnTo>
                      <a:pt x="437" y="1727"/>
                    </a:lnTo>
                    <a:lnTo>
                      <a:pt x="437" y="1728"/>
                    </a:lnTo>
                    <a:lnTo>
                      <a:pt x="437" y="1729"/>
                    </a:lnTo>
                    <a:lnTo>
                      <a:pt x="437" y="1729"/>
                    </a:lnTo>
                    <a:lnTo>
                      <a:pt x="438" y="1729"/>
                    </a:lnTo>
                    <a:lnTo>
                      <a:pt x="439" y="1730"/>
                    </a:lnTo>
                    <a:lnTo>
                      <a:pt x="439" y="1730"/>
                    </a:lnTo>
                    <a:lnTo>
                      <a:pt x="440" y="1731"/>
                    </a:lnTo>
                    <a:lnTo>
                      <a:pt x="440" y="1731"/>
                    </a:lnTo>
                    <a:lnTo>
                      <a:pt x="441" y="1731"/>
                    </a:lnTo>
                    <a:lnTo>
                      <a:pt x="441" y="1731"/>
                    </a:lnTo>
                    <a:close/>
                    <a:moveTo>
                      <a:pt x="436" y="1796"/>
                    </a:moveTo>
                    <a:lnTo>
                      <a:pt x="436" y="1796"/>
                    </a:lnTo>
                    <a:lnTo>
                      <a:pt x="437" y="1797"/>
                    </a:lnTo>
                    <a:lnTo>
                      <a:pt x="437" y="1797"/>
                    </a:lnTo>
                    <a:lnTo>
                      <a:pt x="437" y="1797"/>
                    </a:lnTo>
                    <a:lnTo>
                      <a:pt x="438" y="1797"/>
                    </a:lnTo>
                    <a:lnTo>
                      <a:pt x="439" y="1797"/>
                    </a:lnTo>
                    <a:lnTo>
                      <a:pt x="439" y="1797"/>
                    </a:lnTo>
                    <a:lnTo>
                      <a:pt x="439" y="1797"/>
                    </a:lnTo>
                    <a:lnTo>
                      <a:pt x="439" y="1797"/>
                    </a:lnTo>
                    <a:lnTo>
                      <a:pt x="439" y="1797"/>
                    </a:lnTo>
                    <a:lnTo>
                      <a:pt x="440" y="1797"/>
                    </a:lnTo>
                    <a:lnTo>
                      <a:pt x="440" y="1797"/>
                    </a:lnTo>
                    <a:lnTo>
                      <a:pt x="440" y="1797"/>
                    </a:lnTo>
                    <a:lnTo>
                      <a:pt x="441" y="1796"/>
                    </a:lnTo>
                    <a:lnTo>
                      <a:pt x="442" y="1796"/>
                    </a:lnTo>
                    <a:lnTo>
                      <a:pt x="442" y="1796"/>
                    </a:lnTo>
                    <a:lnTo>
                      <a:pt x="443" y="1796"/>
                    </a:lnTo>
                    <a:lnTo>
                      <a:pt x="443" y="1795"/>
                    </a:lnTo>
                    <a:lnTo>
                      <a:pt x="443" y="1795"/>
                    </a:lnTo>
                    <a:lnTo>
                      <a:pt x="444" y="1794"/>
                    </a:lnTo>
                    <a:lnTo>
                      <a:pt x="444" y="1794"/>
                    </a:lnTo>
                    <a:lnTo>
                      <a:pt x="444" y="1793"/>
                    </a:lnTo>
                    <a:lnTo>
                      <a:pt x="445" y="1793"/>
                    </a:lnTo>
                    <a:lnTo>
                      <a:pt x="445" y="1792"/>
                    </a:lnTo>
                    <a:lnTo>
                      <a:pt x="445" y="1792"/>
                    </a:lnTo>
                    <a:lnTo>
                      <a:pt x="445" y="1792"/>
                    </a:lnTo>
                    <a:lnTo>
                      <a:pt x="446" y="1792"/>
                    </a:lnTo>
                    <a:lnTo>
                      <a:pt x="446" y="1791"/>
                    </a:lnTo>
                    <a:lnTo>
                      <a:pt x="446" y="1791"/>
                    </a:lnTo>
                    <a:lnTo>
                      <a:pt x="447" y="1769"/>
                    </a:lnTo>
                    <a:lnTo>
                      <a:pt x="447" y="1768"/>
                    </a:lnTo>
                    <a:lnTo>
                      <a:pt x="447" y="1768"/>
                    </a:lnTo>
                    <a:lnTo>
                      <a:pt x="447" y="1768"/>
                    </a:lnTo>
                    <a:lnTo>
                      <a:pt x="447" y="1767"/>
                    </a:lnTo>
                    <a:lnTo>
                      <a:pt x="447" y="1767"/>
                    </a:lnTo>
                    <a:lnTo>
                      <a:pt x="447" y="1767"/>
                    </a:lnTo>
                    <a:lnTo>
                      <a:pt x="446" y="1766"/>
                    </a:lnTo>
                    <a:lnTo>
                      <a:pt x="446" y="1766"/>
                    </a:lnTo>
                    <a:lnTo>
                      <a:pt x="446" y="1765"/>
                    </a:lnTo>
                    <a:lnTo>
                      <a:pt x="446" y="1765"/>
                    </a:lnTo>
                    <a:lnTo>
                      <a:pt x="445" y="1764"/>
                    </a:lnTo>
                    <a:lnTo>
                      <a:pt x="444" y="1764"/>
                    </a:lnTo>
                    <a:lnTo>
                      <a:pt x="444" y="1763"/>
                    </a:lnTo>
                    <a:lnTo>
                      <a:pt x="443" y="1763"/>
                    </a:lnTo>
                    <a:lnTo>
                      <a:pt x="443" y="1763"/>
                    </a:lnTo>
                    <a:lnTo>
                      <a:pt x="442" y="1762"/>
                    </a:lnTo>
                    <a:lnTo>
                      <a:pt x="442" y="1762"/>
                    </a:lnTo>
                    <a:lnTo>
                      <a:pt x="442" y="1762"/>
                    </a:lnTo>
                    <a:lnTo>
                      <a:pt x="441" y="1762"/>
                    </a:lnTo>
                    <a:lnTo>
                      <a:pt x="441" y="1762"/>
                    </a:lnTo>
                    <a:lnTo>
                      <a:pt x="441" y="1762"/>
                    </a:lnTo>
                    <a:lnTo>
                      <a:pt x="440" y="1762"/>
                    </a:lnTo>
                    <a:lnTo>
                      <a:pt x="440" y="1762"/>
                    </a:lnTo>
                    <a:lnTo>
                      <a:pt x="440" y="1762"/>
                    </a:lnTo>
                    <a:lnTo>
                      <a:pt x="440" y="1762"/>
                    </a:lnTo>
                    <a:lnTo>
                      <a:pt x="439" y="1762"/>
                    </a:lnTo>
                    <a:lnTo>
                      <a:pt x="439" y="1762"/>
                    </a:lnTo>
                    <a:lnTo>
                      <a:pt x="439" y="1762"/>
                    </a:lnTo>
                    <a:lnTo>
                      <a:pt x="439" y="1762"/>
                    </a:lnTo>
                    <a:lnTo>
                      <a:pt x="437" y="1762"/>
                    </a:lnTo>
                    <a:lnTo>
                      <a:pt x="437" y="1763"/>
                    </a:lnTo>
                    <a:lnTo>
                      <a:pt x="436" y="1763"/>
                    </a:lnTo>
                    <a:lnTo>
                      <a:pt x="436" y="1763"/>
                    </a:lnTo>
                    <a:lnTo>
                      <a:pt x="435" y="1764"/>
                    </a:lnTo>
                    <a:lnTo>
                      <a:pt x="435" y="1764"/>
                    </a:lnTo>
                    <a:lnTo>
                      <a:pt x="435" y="1765"/>
                    </a:lnTo>
                    <a:lnTo>
                      <a:pt x="434" y="1765"/>
                    </a:lnTo>
                    <a:lnTo>
                      <a:pt x="434" y="1766"/>
                    </a:lnTo>
                    <a:lnTo>
                      <a:pt x="434" y="1766"/>
                    </a:lnTo>
                    <a:lnTo>
                      <a:pt x="434" y="1766"/>
                    </a:lnTo>
                    <a:lnTo>
                      <a:pt x="434" y="1767"/>
                    </a:lnTo>
                    <a:lnTo>
                      <a:pt x="433" y="1767"/>
                    </a:lnTo>
                    <a:lnTo>
                      <a:pt x="433" y="1767"/>
                    </a:lnTo>
                    <a:lnTo>
                      <a:pt x="433" y="1768"/>
                    </a:lnTo>
                    <a:lnTo>
                      <a:pt x="433" y="1768"/>
                    </a:lnTo>
                    <a:lnTo>
                      <a:pt x="432" y="1790"/>
                    </a:lnTo>
                    <a:lnTo>
                      <a:pt x="432" y="1790"/>
                    </a:lnTo>
                    <a:lnTo>
                      <a:pt x="432" y="1791"/>
                    </a:lnTo>
                    <a:lnTo>
                      <a:pt x="432" y="1791"/>
                    </a:lnTo>
                    <a:lnTo>
                      <a:pt x="432" y="1791"/>
                    </a:lnTo>
                    <a:lnTo>
                      <a:pt x="432" y="1792"/>
                    </a:lnTo>
                    <a:lnTo>
                      <a:pt x="432" y="1792"/>
                    </a:lnTo>
                    <a:lnTo>
                      <a:pt x="433" y="1793"/>
                    </a:lnTo>
                    <a:lnTo>
                      <a:pt x="433" y="1793"/>
                    </a:lnTo>
                    <a:lnTo>
                      <a:pt x="433" y="1794"/>
                    </a:lnTo>
                    <a:lnTo>
                      <a:pt x="433" y="1794"/>
                    </a:lnTo>
                    <a:lnTo>
                      <a:pt x="434" y="1795"/>
                    </a:lnTo>
                    <a:lnTo>
                      <a:pt x="434" y="1795"/>
                    </a:lnTo>
                    <a:lnTo>
                      <a:pt x="435" y="1795"/>
                    </a:lnTo>
                    <a:lnTo>
                      <a:pt x="435" y="1796"/>
                    </a:lnTo>
                    <a:lnTo>
                      <a:pt x="436" y="1796"/>
                    </a:lnTo>
                    <a:lnTo>
                      <a:pt x="436" y="1796"/>
                    </a:lnTo>
                    <a:lnTo>
                      <a:pt x="436" y="1796"/>
                    </a:lnTo>
                    <a:close/>
                    <a:moveTo>
                      <a:pt x="485" y="1795"/>
                    </a:moveTo>
                    <a:lnTo>
                      <a:pt x="485" y="1795"/>
                    </a:lnTo>
                    <a:lnTo>
                      <a:pt x="484" y="1796"/>
                    </a:lnTo>
                    <a:lnTo>
                      <a:pt x="484" y="1796"/>
                    </a:lnTo>
                    <a:lnTo>
                      <a:pt x="484" y="1796"/>
                    </a:lnTo>
                    <a:lnTo>
                      <a:pt x="484" y="1797"/>
                    </a:lnTo>
                    <a:lnTo>
                      <a:pt x="484" y="1797"/>
                    </a:lnTo>
                    <a:lnTo>
                      <a:pt x="484" y="1797"/>
                    </a:lnTo>
                    <a:lnTo>
                      <a:pt x="484" y="1798"/>
                    </a:lnTo>
                    <a:lnTo>
                      <a:pt x="484" y="1798"/>
                    </a:lnTo>
                    <a:lnTo>
                      <a:pt x="485" y="1798"/>
                    </a:lnTo>
                    <a:lnTo>
                      <a:pt x="485" y="1799"/>
                    </a:lnTo>
                    <a:lnTo>
                      <a:pt x="485" y="1799"/>
                    </a:lnTo>
                    <a:lnTo>
                      <a:pt x="485" y="1799"/>
                    </a:lnTo>
                    <a:lnTo>
                      <a:pt x="485" y="1800"/>
                    </a:lnTo>
                    <a:lnTo>
                      <a:pt x="485" y="1800"/>
                    </a:lnTo>
                    <a:lnTo>
                      <a:pt x="486" y="1801"/>
                    </a:lnTo>
                    <a:lnTo>
                      <a:pt x="486" y="1801"/>
                    </a:lnTo>
                    <a:lnTo>
                      <a:pt x="486" y="1802"/>
                    </a:lnTo>
                    <a:lnTo>
                      <a:pt x="487" y="1802"/>
                    </a:lnTo>
                    <a:lnTo>
                      <a:pt x="488" y="1802"/>
                    </a:lnTo>
                    <a:lnTo>
                      <a:pt x="488" y="1803"/>
                    </a:lnTo>
                    <a:lnTo>
                      <a:pt x="489" y="1803"/>
                    </a:lnTo>
                    <a:lnTo>
                      <a:pt x="490" y="1803"/>
                    </a:lnTo>
                    <a:lnTo>
                      <a:pt x="490" y="1803"/>
                    </a:lnTo>
                    <a:lnTo>
                      <a:pt x="490" y="1803"/>
                    </a:lnTo>
                    <a:lnTo>
                      <a:pt x="491" y="1803"/>
                    </a:lnTo>
                    <a:lnTo>
                      <a:pt x="491" y="1803"/>
                    </a:lnTo>
                    <a:lnTo>
                      <a:pt x="491" y="1803"/>
                    </a:lnTo>
                    <a:lnTo>
                      <a:pt x="491" y="1803"/>
                    </a:lnTo>
                    <a:lnTo>
                      <a:pt x="513" y="1802"/>
                    </a:lnTo>
                    <a:lnTo>
                      <a:pt x="514" y="1802"/>
                    </a:lnTo>
                    <a:lnTo>
                      <a:pt x="514" y="1802"/>
                    </a:lnTo>
                    <a:lnTo>
                      <a:pt x="514" y="1802"/>
                    </a:lnTo>
                    <a:lnTo>
                      <a:pt x="514" y="1802"/>
                    </a:lnTo>
                    <a:lnTo>
                      <a:pt x="515" y="1802"/>
                    </a:lnTo>
                    <a:lnTo>
                      <a:pt x="516" y="1802"/>
                    </a:lnTo>
                    <a:lnTo>
                      <a:pt x="516" y="1801"/>
                    </a:lnTo>
                    <a:lnTo>
                      <a:pt x="517" y="1801"/>
                    </a:lnTo>
                    <a:lnTo>
                      <a:pt x="517" y="1801"/>
                    </a:lnTo>
                    <a:lnTo>
                      <a:pt x="518" y="1800"/>
                    </a:lnTo>
                    <a:lnTo>
                      <a:pt x="518" y="1800"/>
                    </a:lnTo>
                    <a:lnTo>
                      <a:pt x="518" y="1799"/>
                    </a:lnTo>
                    <a:lnTo>
                      <a:pt x="519" y="1799"/>
                    </a:lnTo>
                    <a:lnTo>
                      <a:pt x="519" y="1798"/>
                    </a:lnTo>
                    <a:lnTo>
                      <a:pt x="519" y="1798"/>
                    </a:lnTo>
                    <a:lnTo>
                      <a:pt x="519" y="1797"/>
                    </a:lnTo>
                    <a:lnTo>
                      <a:pt x="519" y="1796"/>
                    </a:lnTo>
                    <a:lnTo>
                      <a:pt x="519" y="1796"/>
                    </a:lnTo>
                    <a:lnTo>
                      <a:pt x="520" y="1796"/>
                    </a:lnTo>
                    <a:lnTo>
                      <a:pt x="520" y="1796"/>
                    </a:lnTo>
                    <a:lnTo>
                      <a:pt x="520" y="1795"/>
                    </a:lnTo>
                    <a:lnTo>
                      <a:pt x="520" y="1795"/>
                    </a:lnTo>
                    <a:lnTo>
                      <a:pt x="520" y="1795"/>
                    </a:lnTo>
                    <a:lnTo>
                      <a:pt x="519" y="1795"/>
                    </a:lnTo>
                    <a:lnTo>
                      <a:pt x="519" y="1794"/>
                    </a:lnTo>
                    <a:lnTo>
                      <a:pt x="519" y="1794"/>
                    </a:lnTo>
                    <a:lnTo>
                      <a:pt x="519" y="1794"/>
                    </a:lnTo>
                    <a:lnTo>
                      <a:pt x="519" y="1793"/>
                    </a:lnTo>
                    <a:lnTo>
                      <a:pt x="519" y="1793"/>
                    </a:lnTo>
                    <a:lnTo>
                      <a:pt x="519" y="1793"/>
                    </a:lnTo>
                    <a:lnTo>
                      <a:pt x="519" y="1792"/>
                    </a:lnTo>
                    <a:lnTo>
                      <a:pt x="518" y="1792"/>
                    </a:lnTo>
                    <a:lnTo>
                      <a:pt x="518" y="1791"/>
                    </a:lnTo>
                    <a:lnTo>
                      <a:pt x="517" y="1791"/>
                    </a:lnTo>
                    <a:lnTo>
                      <a:pt x="517" y="1790"/>
                    </a:lnTo>
                    <a:lnTo>
                      <a:pt x="516" y="1789"/>
                    </a:lnTo>
                    <a:lnTo>
                      <a:pt x="516" y="1789"/>
                    </a:lnTo>
                    <a:lnTo>
                      <a:pt x="515" y="1789"/>
                    </a:lnTo>
                    <a:lnTo>
                      <a:pt x="514" y="1789"/>
                    </a:lnTo>
                    <a:lnTo>
                      <a:pt x="514" y="1789"/>
                    </a:lnTo>
                    <a:lnTo>
                      <a:pt x="514" y="1789"/>
                    </a:lnTo>
                    <a:lnTo>
                      <a:pt x="513" y="1789"/>
                    </a:lnTo>
                    <a:lnTo>
                      <a:pt x="513" y="1789"/>
                    </a:lnTo>
                    <a:lnTo>
                      <a:pt x="513" y="1789"/>
                    </a:lnTo>
                    <a:lnTo>
                      <a:pt x="512" y="1789"/>
                    </a:lnTo>
                    <a:lnTo>
                      <a:pt x="491" y="1790"/>
                    </a:lnTo>
                    <a:lnTo>
                      <a:pt x="490" y="1790"/>
                    </a:lnTo>
                    <a:lnTo>
                      <a:pt x="490" y="1790"/>
                    </a:lnTo>
                    <a:lnTo>
                      <a:pt x="490" y="1791"/>
                    </a:lnTo>
                    <a:lnTo>
                      <a:pt x="489" y="1791"/>
                    </a:lnTo>
                    <a:lnTo>
                      <a:pt x="489" y="1791"/>
                    </a:lnTo>
                    <a:lnTo>
                      <a:pt x="489" y="1791"/>
                    </a:lnTo>
                    <a:lnTo>
                      <a:pt x="488" y="1791"/>
                    </a:lnTo>
                    <a:lnTo>
                      <a:pt x="488" y="1791"/>
                    </a:lnTo>
                    <a:lnTo>
                      <a:pt x="487" y="1792"/>
                    </a:lnTo>
                    <a:lnTo>
                      <a:pt x="486" y="1792"/>
                    </a:lnTo>
                    <a:lnTo>
                      <a:pt x="486" y="1792"/>
                    </a:lnTo>
                    <a:lnTo>
                      <a:pt x="486" y="1793"/>
                    </a:lnTo>
                    <a:lnTo>
                      <a:pt x="485" y="1793"/>
                    </a:lnTo>
                    <a:lnTo>
                      <a:pt x="485" y="1794"/>
                    </a:lnTo>
                    <a:lnTo>
                      <a:pt x="485" y="1795"/>
                    </a:lnTo>
                    <a:lnTo>
                      <a:pt x="485" y="1795"/>
                    </a:lnTo>
                    <a:lnTo>
                      <a:pt x="485" y="1795"/>
                    </a:lnTo>
                    <a:close/>
                    <a:moveTo>
                      <a:pt x="581" y="1795"/>
                    </a:moveTo>
                    <a:lnTo>
                      <a:pt x="580" y="1795"/>
                    </a:lnTo>
                    <a:lnTo>
                      <a:pt x="580" y="1796"/>
                    </a:lnTo>
                    <a:lnTo>
                      <a:pt x="580" y="1796"/>
                    </a:lnTo>
                    <a:lnTo>
                      <a:pt x="580" y="1796"/>
                    </a:lnTo>
                    <a:lnTo>
                      <a:pt x="580" y="1797"/>
                    </a:lnTo>
                    <a:lnTo>
                      <a:pt x="580" y="1797"/>
                    </a:lnTo>
                    <a:lnTo>
                      <a:pt x="580" y="1797"/>
                    </a:lnTo>
                    <a:lnTo>
                      <a:pt x="580" y="1798"/>
                    </a:lnTo>
                    <a:lnTo>
                      <a:pt x="580" y="1798"/>
                    </a:lnTo>
                    <a:lnTo>
                      <a:pt x="581" y="1798"/>
                    </a:lnTo>
                    <a:lnTo>
                      <a:pt x="581" y="1799"/>
                    </a:lnTo>
                    <a:lnTo>
                      <a:pt x="581" y="1799"/>
                    </a:lnTo>
                    <a:lnTo>
                      <a:pt x="581" y="1799"/>
                    </a:lnTo>
                    <a:lnTo>
                      <a:pt x="581" y="1800"/>
                    </a:lnTo>
                    <a:lnTo>
                      <a:pt x="581" y="1800"/>
                    </a:lnTo>
                    <a:lnTo>
                      <a:pt x="582" y="1801"/>
                    </a:lnTo>
                    <a:lnTo>
                      <a:pt x="582" y="1801"/>
                    </a:lnTo>
                    <a:lnTo>
                      <a:pt x="582" y="1802"/>
                    </a:lnTo>
                    <a:lnTo>
                      <a:pt x="583" y="1802"/>
                    </a:lnTo>
                    <a:lnTo>
                      <a:pt x="583" y="1802"/>
                    </a:lnTo>
                    <a:lnTo>
                      <a:pt x="584" y="1803"/>
                    </a:lnTo>
                    <a:lnTo>
                      <a:pt x="585" y="1803"/>
                    </a:lnTo>
                    <a:lnTo>
                      <a:pt x="586" y="1803"/>
                    </a:lnTo>
                    <a:lnTo>
                      <a:pt x="586" y="1803"/>
                    </a:lnTo>
                    <a:lnTo>
                      <a:pt x="586" y="1803"/>
                    </a:lnTo>
                    <a:lnTo>
                      <a:pt x="587" y="1803"/>
                    </a:lnTo>
                    <a:lnTo>
                      <a:pt x="587" y="1803"/>
                    </a:lnTo>
                    <a:lnTo>
                      <a:pt x="587" y="1803"/>
                    </a:lnTo>
                    <a:lnTo>
                      <a:pt x="587" y="1803"/>
                    </a:lnTo>
                    <a:lnTo>
                      <a:pt x="609" y="1802"/>
                    </a:lnTo>
                    <a:lnTo>
                      <a:pt x="610" y="1802"/>
                    </a:lnTo>
                    <a:lnTo>
                      <a:pt x="610" y="1802"/>
                    </a:lnTo>
                    <a:lnTo>
                      <a:pt x="610" y="1802"/>
                    </a:lnTo>
                    <a:lnTo>
                      <a:pt x="610" y="1802"/>
                    </a:lnTo>
                    <a:lnTo>
                      <a:pt x="611" y="1802"/>
                    </a:lnTo>
                    <a:lnTo>
                      <a:pt x="611" y="1802"/>
                    </a:lnTo>
                    <a:lnTo>
                      <a:pt x="612" y="1801"/>
                    </a:lnTo>
                    <a:lnTo>
                      <a:pt x="613" y="1801"/>
                    </a:lnTo>
                    <a:lnTo>
                      <a:pt x="613" y="1801"/>
                    </a:lnTo>
                    <a:lnTo>
                      <a:pt x="614" y="1800"/>
                    </a:lnTo>
                    <a:lnTo>
                      <a:pt x="614" y="1800"/>
                    </a:lnTo>
                    <a:lnTo>
                      <a:pt x="614" y="1799"/>
                    </a:lnTo>
                    <a:lnTo>
                      <a:pt x="615" y="1799"/>
                    </a:lnTo>
                    <a:lnTo>
                      <a:pt x="615" y="1798"/>
                    </a:lnTo>
                    <a:lnTo>
                      <a:pt x="615" y="1798"/>
                    </a:lnTo>
                    <a:lnTo>
                      <a:pt x="615" y="1797"/>
                    </a:lnTo>
                    <a:lnTo>
                      <a:pt x="615" y="1796"/>
                    </a:lnTo>
                    <a:lnTo>
                      <a:pt x="615" y="1796"/>
                    </a:lnTo>
                    <a:lnTo>
                      <a:pt x="615" y="1796"/>
                    </a:lnTo>
                    <a:lnTo>
                      <a:pt x="616" y="1796"/>
                    </a:lnTo>
                    <a:lnTo>
                      <a:pt x="616" y="1795"/>
                    </a:lnTo>
                    <a:lnTo>
                      <a:pt x="615" y="1795"/>
                    </a:lnTo>
                    <a:lnTo>
                      <a:pt x="615" y="1795"/>
                    </a:lnTo>
                    <a:lnTo>
                      <a:pt x="615" y="1795"/>
                    </a:lnTo>
                    <a:lnTo>
                      <a:pt x="615" y="1794"/>
                    </a:lnTo>
                    <a:lnTo>
                      <a:pt x="615" y="1794"/>
                    </a:lnTo>
                    <a:lnTo>
                      <a:pt x="615" y="1794"/>
                    </a:lnTo>
                    <a:lnTo>
                      <a:pt x="615" y="1793"/>
                    </a:lnTo>
                    <a:lnTo>
                      <a:pt x="615" y="1793"/>
                    </a:lnTo>
                    <a:lnTo>
                      <a:pt x="615" y="1793"/>
                    </a:lnTo>
                    <a:lnTo>
                      <a:pt x="615" y="1792"/>
                    </a:lnTo>
                    <a:lnTo>
                      <a:pt x="614" y="1792"/>
                    </a:lnTo>
                    <a:lnTo>
                      <a:pt x="614" y="1791"/>
                    </a:lnTo>
                    <a:lnTo>
                      <a:pt x="613" y="1791"/>
                    </a:lnTo>
                    <a:lnTo>
                      <a:pt x="613" y="1790"/>
                    </a:lnTo>
                    <a:lnTo>
                      <a:pt x="612" y="1789"/>
                    </a:lnTo>
                    <a:lnTo>
                      <a:pt x="611" y="1789"/>
                    </a:lnTo>
                    <a:lnTo>
                      <a:pt x="611" y="1789"/>
                    </a:lnTo>
                    <a:lnTo>
                      <a:pt x="610" y="1789"/>
                    </a:lnTo>
                    <a:lnTo>
                      <a:pt x="610" y="1789"/>
                    </a:lnTo>
                    <a:lnTo>
                      <a:pt x="610" y="1789"/>
                    </a:lnTo>
                    <a:lnTo>
                      <a:pt x="609" y="1789"/>
                    </a:lnTo>
                    <a:lnTo>
                      <a:pt x="609" y="1789"/>
                    </a:lnTo>
                    <a:lnTo>
                      <a:pt x="609" y="1789"/>
                    </a:lnTo>
                    <a:lnTo>
                      <a:pt x="608" y="1789"/>
                    </a:lnTo>
                    <a:lnTo>
                      <a:pt x="587" y="1790"/>
                    </a:lnTo>
                    <a:lnTo>
                      <a:pt x="586" y="1790"/>
                    </a:lnTo>
                    <a:lnTo>
                      <a:pt x="586" y="1790"/>
                    </a:lnTo>
                    <a:lnTo>
                      <a:pt x="586" y="1791"/>
                    </a:lnTo>
                    <a:lnTo>
                      <a:pt x="585" y="1791"/>
                    </a:lnTo>
                    <a:lnTo>
                      <a:pt x="585" y="1791"/>
                    </a:lnTo>
                    <a:lnTo>
                      <a:pt x="584" y="1791"/>
                    </a:lnTo>
                    <a:lnTo>
                      <a:pt x="584" y="1791"/>
                    </a:lnTo>
                    <a:lnTo>
                      <a:pt x="583" y="1791"/>
                    </a:lnTo>
                    <a:lnTo>
                      <a:pt x="583" y="1792"/>
                    </a:lnTo>
                    <a:lnTo>
                      <a:pt x="582" y="1792"/>
                    </a:lnTo>
                    <a:lnTo>
                      <a:pt x="582" y="1792"/>
                    </a:lnTo>
                    <a:lnTo>
                      <a:pt x="582" y="1793"/>
                    </a:lnTo>
                    <a:lnTo>
                      <a:pt x="581" y="1793"/>
                    </a:lnTo>
                    <a:lnTo>
                      <a:pt x="581" y="1794"/>
                    </a:lnTo>
                    <a:lnTo>
                      <a:pt x="581" y="1795"/>
                    </a:lnTo>
                    <a:lnTo>
                      <a:pt x="581" y="1795"/>
                    </a:lnTo>
                    <a:lnTo>
                      <a:pt x="581" y="1795"/>
                    </a:lnTo>
                    <a:close/>
                    <a:moveTo>
                      <a:pt x="663" y="1795"/>
                    </a:moveTo>
                    <a:lnTo>
                      <a:pt x="663" y="1795"/>
                    </a:lnTo>
                    <a:lnTo>
                      <a:pt x="663" y="1796"/>
                    </a:lnTo>
                    <a:lnTo>
                      <a:pt x="663" y="1796"/>
                    </a:lnTo>
                    <a:lnTo>
                      <a:pt x="663" y="1796"/>
                    </a:lnTo>
                    <a:lnTo>
                      <a:pt x="663" y="1797"/>
                    </a:lnTo>
                    <a:lnTo>
                      <a:pt x="663" y="1797"/>
                    </a:lnTo>
                    <a:lnTo>
                      <a:pt x="663" y="1797"/>
                    </a:lnTo>
                    <a:lnTo>
                      <a:pt x="663" y="1798"/>
                    </a:lnTo>
                    <a:lnTo>
                      <a:pt x="663" y="1798"/>
                    </a:lnTo>
                    <a:lnTo>
                      <a:pt x="663" y="1798"/>
                    </a:lnTo>
                    <a:lnTo>
                      <a:pt x="663" y="1799"/>
                    </a:lnTo>
                    <a:lnTo>
                      <a:pt x="664" y="1799"/>
                    </a:lnTo>
                    <a:lnTo>
                      <a:pt x="664" y="1799"/>
                    </a:lnTo>
                    <a:lnTo>
                      <a:pt x="664" y="1800"/>
                    </a:lnTo>
                    <a:lnTo>
                      <a:pt x="664" y="1800"/>
                    </a:lnTo>
                    <a:lnTo>
                      <a:pt x="665" y="1801"/>
                    </a:lnTo>
                    <a:lnTo>
                      <a:pt x="665" y="1801"/>
                    </a:lnTo>
                    <a:lnTo>
                      <a:pt x="665" y="1802"/>
                    </a:lnTo>
                    <a:lnTo>
                      <a:pt x="666" y="1802"/>
                    </a:lnTo>
                    <a:lnTo>
                      <a:pt x="666" y="1802"/>
                    </a:lnTo>
                    <a:lnTo>
                      <a:pt x="667" y="1803"/>
                    </a:lnTo>
                    <a:lnTo>
                      <a:pt x="667" y="1803"/>
                    </a:lnTo>
                    <a:lnTo>
                      <a:pt x="668" y="1803"/>
                    </a:lnTo>
                    <a:lnTo>
                      <a:pt x="669" y="1803"/>
                    </a:lnTo>
                    <a:lnTo>
                      <a:pt x="669" y="1803"/>
                    </a:lnTo>
                    <a:lnTo>
                      <a:pt x="669" y="1803"/>
                    </a:lnTo>
                    <a:lnTo>
                      <a:pt x="670" y="1803"/>
                    </a:lnTo>
                    <a:lnTo>
                      <a:pt x="670" y="1803"/>
                    </a:lnTo>
                    <a:lnTo>
                      <a:pt x="670" y="1803"/>
                    </a:lnTo>
                    <a:lnTo>
                      <a:pt x="692" y="1802"/>
                    </a:lnTo>
                    <a:lnTo>
                      <a:pt x="692" y="1802"/>
                    </a:lnTo>
                    <a:lnTo>
                      <a:pt x="693" y="1802"/>
                    </a:lnTo>
                    <a:lnTo>
                      <a:pt x="693" y="1802"/>
                    </a:lnTo>
                    <a:lnTo>
                      <a:pt x="693" y="1802"/>
                    </a:lnTo>
                    <a:lnTo>
                      <a:pt x="694" y="1802"/>
                    </a:lnTo>
                    <a:lnTo>
                      <a:pt x="694" y="1802"/>
                    </a:lnTo>
                    <a:lnTo>
                      <a:pt x="694" y="1801"/>
                    </a:lnTo>
                    <a:lnTo>
                      <a:pt x="695" y="1801"/>
                    </a:lnTo>
                    <a:lnTo>
                      <a:pt x="695" y="1801"/>
                    </a:lnTo>
                    <a:lnTo>
                      <a:pt x="696" y="1800"/>
                    </a:lnTo>
                    <a:lnTo>
                      <a:pt x="697" y="1800"/>
                    </a:lnTo>
                    <a:lnTo>
                      <a:pt x="697" y="1799"/>
                    </a:lnTo>
                    <a:lnTo>
                      <a:pt x="698" y="1799"/>
                    </a:lnTo>
                    <a:lnTo>
                      <a:pt x="698" y="1798"/>
                    </a:lnTo>
                    <a:lnTo>
                      <a:pt x="698" y="1798"/>
                    </a:lnTo>
                    <a:lnTo>
                      <a:pt x="698" y="1797"/>
                    </a:lnTo>
                    <a:lnTo>
                      <a:pt x="698" y="1796"/>
                    </a:lnTo>
                    <a:lnTo>
                      <a:pt x="698" y="1796"/>
                    </a:lnTo>
                    <a:lnTo>
                      <a:pt x="698" y="1796"/>
                    </a:lnTo>
                    <a:lnTo>
                      <a:pt x="698" y="1796"/>
                    </a:lnTo>
                    <a:lnTo>
                      <a:pt x="698" y="1795"/>
                    </a:lnTo>
                    <a:lnTo>
                      <a:pt x="698" y="1795"/>
                    </a:lnTo>
                    <a:lnTo>
                      <a:pt x="698" y="1795"/>
                    </a:lnTo>
                    <a:lnTo>
                      <a:pt x="698" y="1795"/>
                    </a:lnTo>
                    <a:lnTo>
                      <a:pt x="698" y="1794"/>
                    </a:lnTo>
                    <a:lnTo>
                      <a:pt x="698" y="1794"/>
                    </a:lnTo>
                    <a:lnTo>
                      <a:pt x="698" y="1794"/>
                    </a:lnTo>
                    <a:lnTo>
                      <a:pt x="698" y="1793"/>
                    </a:lnTo>
                    <a:lnTo>
                      <a:pt x="698" y="1793"/>
                    </a:lnTo>
                    <a:lnTo>
                      <a:pt x="698" y="1793"/>
                    </a:lnTo>
                    <a:lnTo>
                      <a:pt x="697" y="1792"/>
                    </a:lnTo>
                    <a:lnTo>
                      <a:pt x="697" y="1792"/>
                    </a:lnTo>
                    <a:lnTo>
                      <a:pt x="697" y="1791"/>
                    </a:lnTo>
                    <a:lnTo>
                      <a:pt x="696" y="1791"/>
                    </a:lnTo>
                    <a:lnTo>
                      <a:pt x="695" y="1790"/>
                    </a:lnTo>
                    <a:lnTo>
                      <a:pt x="695" y="1789"/>
                    </a:lnTo>
                    <a:lnTo>
                      <a:pt x="694" y="1789"/>
                    </a:lnTo>
                    <a:lnTo>
                      <a:pt x="694" y="1789"/>
                    </a:lnTo>
                    <a:lnTo>
                      <a:pt x="693" y="1789"/>
                    </a:lnTo>
                    <a:lnTo>
                      <a:pt x="693" y="1789"/>
                    </a:lnTo>
                    <a:lnTo>
                      <a:pt x="693" y="1789"/>
                    </a:lnTo>
                    <a:lnTo>
                      <a:pt x="692" y="1789"/>
                    </a:lnTo>
                    <a:lnTo>
                      <a:pt x="692" y="1789"/>
                    </a:lnTo>
                    <a:lnTo>
                      <a:pt x="692" y="1789"/>
                    </a:lnTo>
                    <a:lnTo>
                      <a:pt x="691" y="1789"/>
                    </a:lnTo>
                    <a:lnTo>
                      <a:pt x="670" y="1790"/>
                    </a:lnTo>
                    <a:lnTo>
                      <a:pt x="669" y="1790"/>
                    </a:lnTo>
                    <a:lnTo>
                      <a:pt x="669" y="1790"/>
                    </a:lnTo>
                    <a:lnTo>
                      <a:pt x="669" y="1791"/>
                    </a:lnTo>
                    <a:lnTo>
                      <a:pt x="668" y="1791"/>
                    </a:lnTo>
                    <a:lnTo>
                      <a:pt x="667" y="1791"/>
                    </a:lnTo>
                    <a:lnTo>
                      <a:pt x="667" y="1791"/>
                    </a:lnTo>
                    <a:lnTo>
                      <a:pt x="667" y="1791"/>
                    </a:lnTo>
                    <a:lnTo>
                      <a:pt x="666" y="1791"/>
                    </a:lnTo>
                    <a:lnTo>
                      <a:pt x="666" y="1792"/>
                    </a:lnTo>
                    <a:lnTo>
                      <a:pt x="665" y="1792"/>
                    </a:lnTo>
                    <a:lnTo>
                      <a:pt x="665" y="1792"/>
                    </a:lnTo>
                    <a:lnTo>
                      <a:pt x="664" y="1793"/>
                    </a:lnTo>
                    <a:lnTo>
                      <a:pt x="664" y="1793"/>
                    </a:lnTo>
                    <a:lnTo>
                      <a:pt x="664" y="1794"/>
                    </a:lnTo>
                    <a:lnTo>
                      <a:pt x="664" y="1795"/>
                    </a:lnTo>
                    <a:lnTo>
                      <a:pt x="663" y="1795"/>
                    </a:lnTo>
                    <a:lnTo>
                      <a:pt x="663" y="1795"/>
                    </a:lnTo>
                    <a:close/>
                    <a:moveTo>
                      <a:pt x="750" y="1795"/>
                    </a:moveTo>
                    <a:lnTo>
                      <a:pt x="750" y="1795"/>
                    </a:lnTo>
                    <a:lnTo>
                      <a:pt x="750" y="1796"/>
                    </a:lnTo>
                    <a:lnTo>
                      <a:pt x="750" y="1796"/>
                    </a:lnTo>
                    <a:lnTo>
                      <a:pt x="750" y="1796"/>
                    </a:lnTo>
                    <a:lnTo>
                      <a:pt x="750" y="1797"/>
                    </a:lnTo>
                    <a:lnTo>
                      <a:pt x="750" y="1797"/>
                    </a:lnTo>
                    <a:lnTo>
                      <a:pt x="750" y="1797"/>
                    </a:lnTo>
                    <a:lnTo>
                      <a:pt x="750" y="1798"/>
                    </a:lnTo>
                    <a:lnTo>
                      <a:pt x="750" y="1798"/>
                    </a:lnTo>
                    <a:lnTo>
                      <a:pt x="750" y="1798"/>
                    </a:lnTo>
                    <a:lnTo>
                      <a:pt x="750" y="1799"/>
                    </a:lnTo>
                    <a:lnTo>
                      <a:pt x="750" y="1799"/>
                    </a:lnTo>
                    <a:lnTo>
                      <a:pt x="751" y="1799"/>
                    </a:lnTo>
                    <a:lnTo>
                      <a:pt x="751" y="1800"/>
                    </a:lnTo>
                    <a:lnTo>
                      <a:pt x="751" y="1800"/>
                    </a:lnTo>
                    <a:lnTo>
                      <a:pt x="751" y="1801"/>
                    </a:lnTo>
                    <a:lnTo>
                      <a:pt x="752" y="1801"/>
                    </a:lnTo>
                    <a:lnTo>
                      <a:pt x="753" y="1802"/>
                    </a:lnTo>
                    <a:lnTo>
                      <a:pt x="753" y="1802"/>
                    </a:lnTo>
                    <a:lnTo>
                      <a:pt x="754" y="1802"/>
                    </a:lnTo>
                    <a:lnTo>
                      <a:pt x="754" y="1803"/>
                    </a:lnTo>
                    <a:lnTo>
                      <a:pt x="755" y="1803"/>
                    </a:lnTo>
                    <a:lnTo>
                      <a:pt x="755" y="1803"/>
                    </a:lnTo>
                    <a:lnTo>
                      <a:pt x="756" y="1803"/>
                    </a:lnTo>
                    <a:lnTo>
                      <a:pt x="756" y="1803"/>
                    </a:lnTo>
                    <a:lnTo>
                      <a:pt x="756" y="1803"/>
                    </a:lnTo>
                    <a:lnTo>
                      <a:pt x="757" y="1803"/>
                    </a:lnTo>
                    <a:lnTo>
                      <a:pt x="757" y="1803"/>
                    </a:lnTo>
                    <a:lnTo>
                      <a:pt x="757" y="1803"/>
                    </a:lnTo>
                    <a:lnTo>
                      <a:pt x="779" y="1802"/>
                    </a:lnTo>
                    <a:lnTo>
                      <a:pt x="779" y="1802"/>
                    </a:lnTo>
                    <a:lnTo>
                      <a:pt x="780" y="1802"/>
                    </a:lnTo>
                    <a:lnTo>
                      <a:pt x="780" y="1802"/>
                    </a:lnTo>
                    <a:lnTo>
                      <a:pt x="781" y="1802"/>
                    </a:lnTo>
                    <a:lnTo>
                      <a:pt x="781" y="1802"/>
                    </a:lnTo>
                    <a:lnTo>
                      <a:pt x="781" y="1802"/>
                    </a:lnTo>
                    <a:lnTo>
                      <a:pt x="782" y="1801"/>
                    </a:lnTo>
                    <a:lnTo>
                      <a:pt x="782" y="1801"/>
                    </a:lnTo>
                    <a:lnTo>
                      <a:pt x="783" y="1801"/>
                    </a:lnTo>
                    <a:lnTo>
                      <a:pt x="783" y="1800"/>
                    </a:lnTo>
                    <a:lnTo>
                      <a:pt x="784" y="1800"/>
                    </a:lnTo>
                    <a:lnTo>
                      <a:pt x="784" y="1799"/>
                    </a:lnTo>
                    <a:lnTo>
                      <a:pt x="784" y="1799"/>
                    </a:lnTo>
                    <a:lnTo>
                      <a:pt x="785" y="1798"/>
                    </a:lnTo>
                    <a:lnTo>
                      <a:pt x="785" y="1798"/>
                    </a:lnTo>
                    <a:lnTo>
                      <a:pt x="785" y="1797"/>
                    </a:lnTo>
                    <a:lnTo>
                      <a:pt x="785" y="1796"/>
                    </a:lnTo>
                    <a:lnTo>
                      <a:pt x="785" y="1796"/>
                    </a:lnTo>
                    <a:lnTo>
                      <a:pt x="785" y="1796"/>
                    </a:lnTo>
                    <a:lnTo>
                      <a:pt x="785" y="1796"/>
                    </a:lnTo>
                    <a:lnTo>
                      <a:pt x="785" y="1795"/>
                    </a:lnTo>
                    <a:lnTo>
                      <a:pt x="785" y="1795"/>
                    </a:lnTo>
                    <a:lnTo>
                      <a:pt x="785" y="1795"/>
                    </a:lnTo>
                    <a:lnTo>
                      <a:pt x="785" y="1795"/>
                    </a:lnTo>
                    <a:lnTo>
                      <a:pt x="785" y="1794"/>
                    </a:lnTo>
                    <a:lnTo>
                      <a:pt x="785" y="1794"/>
                    </a:lnTo>
                    <a:lnTo>
                      <a:pt x="785" y="1794"/>
                    </a:lnTo>
                    <a:lnTo>
                      <a:pt x="785" y="1793"/>
                    </a:lnTo>
                    <a:lnTo>
                      <a:pt x="785" y="1793"/>
                    </a:lnTo>
                    <a:lnTo>
                      <a:pt x="785" y="1793"/>
                    </a:lnTo>
                    <a:lnTo>
                      <a:pt x="784" y="1792"/>
                    </a:lnTo>
                    <a:lnTo>
                      <a:pt x="784" y="1792"/>
                    </a:lnTo>
                    <a:lnTo>
                      <a:pt x="784" y="1791"/>
                    </a:lnTo>
                    <a:lnTo>
                      <a:pt x="783" y="1791"/>
                    </a:lnTo>
                    <a:lnTo>
                      <a:pt x="783" y="1790"/>
                    </a:lnTo>
                    <a:lnTo>
                      <a:pt x="782" y="1789"/>
                    </a:lnTo>
                    <a:lnTo>
                      <a:pt x="782" y="1789"/>
                    </a:lnTo>
                    <a:lnTo>
                      <a:pt x="781" y="1789"/>
                    </a:lnTo>
                    <a:lnTo>
                      <a:pt x="781" y="1789"/>
                    </a:lnTo>
                    <a:lnTo>
                      <a:pt x="780" y="1789"/>
                    </a:lnTo>
                    <a:lnTo>
                      <a:pt x="779" y="1789"/>
                    </a:lnTo>
                    <a:lnTo>
                      <a:pt x="779" y="1789"/>
                    </a:lnTo>
                    <a:lnTo>
                      <a:pt x="779" y="1789"/>
                    </a:lnTo>
                    <a:lnTo>
                      <a:pt x="778" y="1789"/>
                    </a:lnTo>
                    <a:lnTo>
                      <a:pt x="778" y="1789"/>
                    </a:lnTo>
                    <a:lnTo>
                      <a:pt x="756" y="1790"/>
                    </a:lnTo>
                    <a:lnTo>
                      <a:pt x="756" y="1790"/>
                    </a:lnTo>
                    <a:lnTo>
                      <a:pt x="756" y="1790"/>
                    </a:lnTo>
                    <a:lnTo>
                      <a:pt x="755" y="1791"/>
                    </a:lnTo>
                    <a:lnTo>
                      <a:pt x="755" y="1791"/>
                    </a:lnTo>
                    <a:lnTo>
                      <a:pt x="755" y="1791"/>
                    </a:lnTo>
                    <a:lnTo>
                      <a:pt x="755" y="1791"/>
                    </a:lnTo>
                    <a:lnTo>
                      <a:pt x="754" y="1791"/>
                    </a:lnTo>
                    <a:lnTo>
                      <a:pt x="754" y="1791"/>
                    </a:lnTo>
                    <a:lnTo>
                      <a:pt x="753" y="1792"/>
                    </a:lnTo>
                    <a:lnTo>
                      <a:pt x="753" y="1792"/>
                    </a:lnTo>
                    <a:lnTo>
                      <a:pt x="752" y="1792"/>
                    </a:lnTo>
                    <a:lnTo>
                      <a:pt x="751" y="1793"/>
                    </a:lnTo>
                    <a:lnTo>
                      <a:pt x="751" y="1793"/>
                    </a:lnTo>
                    <a:lnTo>
                      <a:pt x="751" y="1794"/>
                    </a:lnTo>
                    <a:lnTo>
                      <a:pt x="750" y="1795"/>
                    </a:lnTo>
                    <a:lnTo>
                      <a:pt x="750" y="1795"/>
                    </a:lnTo>
                    <a:lnTo>
                      <a:pt x="750" y="1795"/>
                    </a:lnTo>
                    <a:close/>
                    <a:moveTo>
                      <a:pt x="727" y="1893"/>
                    </a:moveTo>
                    <a:lnTo>
                      <a:pt x="727" y="1893"/>
                    </a:lnTo>
                    <a:lnTo>
                      <a:pt x="727" y="1894"/>
                    </a:lnTo>
                    <a:lnTo>
                      <a:pt x="727" y="1894"/>
                    </a:lnTo>
                    <a:lnTo>
                      <a:pt x="727" y="1895"/>
                    </a:lnTo>
                    <a:lnTo>
                      <a:pt x="727" y="1895"/>
                    </a:lnTo>
                    <a:lnTo>
                      <a:pt x="728" y="1895"/>
                    </a:lnTo>
                    <a:lnTo>
                      <a:pt x="728" y="1895"/>
                    </a:lnTo>
                    <a:lnTo>
                      <a:pt x="728" y="1895"/>
                    </a:lnTo>
                    <a:lnTo>
                      <a:pt x="728" y="1896"/>
                    </a:lnTo>
                    <a:lnTo>
                      <a:pt x="728" y="1896"/>
                    </a:lnTo>
                    <a:lnTo>
                      <a:pt x="728" y="1896"/>
                    </a:lnTo>
                    <a:lnTo>
                      <a:pt x="729" y="1896"/>
                    </a:lnTo>
                    <a:lnTo>
                      <a:pt x="729" y="1896"/>
                    </a:lnTo>
                    <a:lnTo>
                      <a:pt x="729" y="1897"/>
                    </a:lnTo>
                    <a:lnTo>
                      <a:pt x="730" y="1897"/>
                    </a:lnTo>
                    <a:lnTo>
                      <a:pt x="731" y="1897"/>
                    </a:lnTo>
                    <a:lnTo>
                      <a:pt x="732" y="1897"/>
                    </a:lnTo>
                    <a:lnTo>
                      <a:pt x="732" y="1897"/>
                    </a:lnTo>
                    <a:lnTo>
                      <a:pt x="733" y="1897"/>
                    </a:lnTo>
                    <a:lnTo>
                      <a:pt x="733" y="1897"/>
                    </a:lnTo>
                    <a:lnTo>
                      <a:pt x="734" y="1897"/>
                    </a:lnTo>
                    <a:lnTo>
                      <a:pt x="735" y="1897"/>
                    </a:lnTo>
                    <a:lnTo>
                      <a:pt x="735" y="1897"/>
                    </a:lnTo>
                    <a:lnTo>
                      <a:pt x="736" y="1897"/>
                    </a:lnTo>
                    <a:lnTo>
                      <a:pt x="736" y="1897"/>
                    </a:lnTo>
                    <a:lnTo>
                      <a:pt x="736" y="1896"/>
                    </a:lnTo>
                    <a:lnTo>
                      <a:pt x="736" y="1896"/>
                    </a:lnTo>
                    <a:lnTo>
                      <a:pt x="737" y="1896"/>
                    </a:lnTo>
                    <a:lnTo>
                      <a:pt x="737" y="1896"/>
                    </a:lnTo>
                    <a:lnTo>
                      <a:pt x="754" y="1882"/>
                    </a:lnTo>
                    <a:lnTo>
                      <a:pt x="754" y="1881"/>
                    </a:lnTo>
                    <a:lnTo>
                      <a:pt x="754" y="1881"/>
                    </a:lnTo>
                    <a:lnTo>
                      <a:pt x="754" y="1881"/>
                    </a:lnTo>
                    <a:lnTo>
                      <a:pt x="755" y="1880"/>
                    </a:lnTo>
                    <a:lnTo>
                      <a:pt x="755" y="1880"/>
                    </a:lnTo>
                    <a:lnTo>
                      <a:pt x="755" y="1880"/>
                    </a:lnTo>
                    <a:lnTo>
                      <a:pt x="755" y="1879"/>
                    </a:lnTo>
                    <a:lnTo>
                      <a:pt x="755" y="1879"/>
                    </a:lnTo>
                    <a:lnTo>
                      <a:pt x="756" y="1878"/>
                    </a:lnTo>
                    <a:lnTo>
                      <a:pt x="756" y="1878"/>
                    </a:lnTo>
                    <a:lnTo>
                      <a:pt x="756" y="1877"/>
                    </a:lnTo>
                    <a:lnTo>
                      <a:pt x="756" y="1876"/>
                    </a:lnTo>
                    <a:lnTo>
                      <a:pt x="756" y="1876"/>
                    </a:lnTo>
                    <a:lnTo>
                      <a:pt x="756" y="1875"/>
                    </a:lnTo>
                    <a:lnTo>
                      <a:pt x="756" y="1875"/>
                    </a:lnTo>
                    <a:lnTo>
                      <a:pt x="755" y="1874"/>
                    </a:lnTo>
                    <a:lnTo>
                      <a:pt x="755" y="1873"/>
                    </a:lnTo>
                    <a:lnTo>
                      <a:pt x="755" y="1873"/>
                    </a:lnTo>
                    <a:lnTo>
                      <a:pt x="755" y="1873"/>
                    </a:lnTo>
                    <a:lnTo>
                      <a:pt x="755" y="1872"/>
                    </a:lnTo>
                    <a:lnTo>
                      <a:pt x="755" y="1872"/>
                    </a:lnTo>
                    <a:lnTo>
                      <a:pt x="754" y="1872"/>
                    </a:lnTo>
                    <a:lnTo>
                      <a:pt x="754" y="1872"/>
                    </a:lnTo>
                    <a:lnTo>
                      <a:pt x="754" y="1872"/>
                    </a:lnTo>
                    <a:lnTo>
                      <a:pt x="754" y="1871"/>
                    </a:lnTo>
                    <a:lnTo>
                      <a:pt x="754" y="1871"/>
                    </a:lnTo>
                    <a:lnTo>
                      <a:pt x="753" y="1871"/>
                    </a:lnTo>
                    <a:lnTo>
                      <a:pt x="753" y="1871"/>
                    </a:lnTo>
                    <a:lnTo>
                      <a:pt x="753" y="1871"/>
                    </a:lnTo>
                    <a:lnTo>
                      <a:pt x="752" y="1870"/>
                    </a:lnTo>
                    <a:lnTo>
                      <a:pt x="751" y="1870"/>
                    </a:lnTo>
                    <a:lnTo>
                      <a:pt x="751" y="1870"/>
                    </a:lnTo>
                    <a:lnTo>
                      <a:pt x="750" y="1870"/>
                    </a:lnTo>
                    <a:lnTo>
                      <a:pt x="750" y="1870"/>
                    </a:lnTo>
                    <a:lnTo>
                      <a:pt x="749" y="1870"/>
                    </a:lnTo>
                    <a:lnTo>
                      <a:pt x="748" y="1870"/>
                    </a:lnTo>
                    <a:lnTo>
                      <a:pt x="748" y="1870"/>
                    </a:lnTo>
                    <a:lnTo>
                      <a:pt x="747" y="1870"/>
                    </a:lnTo>
                    <a:lnTo>
                      <a:pt x="747" y="1870"/>
                    </a:lnTo>
                    <a:lnTo>
                      <a:pt x="746" y="1870"/>
                    </a:lnTo>
                    <a:lnTo>
                      <a:pt x="746" y="1871"/>
                    </a:lnTo>
                    <a:lnTo>
                      <a:pt x="746" y="1871"/>
                    </a:lnTo>
                    <a:lnTo>
                      <a:pt x="746" y="1871"/>
                    </a:lnTo>
                    <a:lnTo>
                      <a:pt x="745" y="1871"/>
                    </a:lnTo>
                    <a:lnTo>
                      <a:pt x="745" y="1871"/>
                    </a:lnTo>
                    <a:lnTo>
                      <a:pt x="728" y="1885"/>
                    </a:lnTo>
                    <a:lnTo>
                      <a:pt x="728" y="1886"/>
                    </a:lnTo>
                    <a:lnTo>
                      <a:pt x="728" y="1886"/>
                    </a:lnTo>
                    <a:lnTo>
                      <a:pt x="728" y="1886"/>
                    </a:lnTo>
                    <a:lnTo>
                      <a:pt x="727" y="1886"/>
                    </a:lnTo>
                    <a:lnTo>
                      <a:pt x="727" y="1887"/>
                    </a:lnTo>
                    <a:lnTo>
                      <a:pt x="727" y="1887"/>
                    </a:lnTo>
                    <a:lnTo>
                      <a:pt x="727" y="1887"/>
                    </a:lnTo>
                    <a:lnTo>
                      <a:pt x="726" y="1888"/>
                    </a:lnTo>
                    <a:lnTo>
                      <a:pt x="726" y="1889"/>
                    </a:lnTo>
                    <a:lnTo>
                      <a:pt x="726" y="1890"/>
                    </a:lnTo>
                    <a:lnTo>
                      <a:pt x="726" y="1890"/>
                    </a:lnTo>
                    <a:lnTo>
                      <a:pt x="726" y="1891"/>
                    </a:lnTo>
                    <a:lnTo>
                      <a:pt x="726" y="1891"/>
                    </a:lnTo>
                    <a:lnTo>
                      <a:pt x="726" y="1892"/>
                    </a:lnTo>
                    <a:lnTo>
                      <a:pt x="726" y="1893"/>
                    </a:lnTo>
                    <a:lnTo>
                      <a:pt x="727" y="1893"/>
                    </a:lnTo>
                    <a:lnTo>
                      <a:pt x="727" y="1893"/>
                    </a:lnTo>
                    <a:close/>
                    <a:moveTo>
                      <a:pt x="709" y="1926"/>
                    </a:moveTo>
                    <a:lnTo>
                      <a:pt x="708" y="1926"/>
                    </a:lnTo>
                    <a:lnTo>
                      <a:pt x="708" y="1925"/>
                    </a:lnTo>
                    <a:lnTo>
                      <a:pt x="708" y="1925"/>
                    </a:lnTo>
                    <a:lnTo>
                      <a:pt x="708" y="1925"/>
                    </a:lnTo>
                    <a:lnTo>
                      <a:pt x="707" y="1925"/>
                    </a:lnTo>
                    <a:lnTo>
                      <a:pt x="707" y="1925"/>
                    </a:lnTo>
                    <a:lnTo>
                      <a:pt x="707" y="1925"/>
                    </a:lnTo>
                    <a:lnTo>
                      <a:pt x="707" y="1925"/>
                    </a:lnTo>
                    <a:lnTo>
                      <a:pt x="706" y="1924"/>
                    </a:lnTo>
                    <a:lnTo>
                      <a:pt x="706" y="1924"/>
                    </a:lnTo>
                    <a:lnTo>
                      <a:pt x="706" y="1924"/>
                    </a:lnTo>
                    <a:lnTo>
                      <a:pt x="706" y="1924"/>
                    </a:lnTo>
                    <a:lnTo>
                      <a:pt x="705" y="1924"/>
                    </a:lnTo>
                    <a:lnTo>
                      <a:pt x="705" y="1924"/>
                    </a:lnTo>
                    <a:lnTo>
                      <a:pt x="704" y="1924"/>
                    </a:lnTo>
                    <a:lnTo>
                      <a:pt x="703" y="1924"/>
                    </a:lnTo>
                    <a:lnTo>
                      <a:pt x="702" y="1924"/>
                    </a:lnTo>
                    <a:lnTo>
                      <a:pt x="702" y="1924"/>
                    </a:lnTo>
                    <a:lnTo>
                      <a:pt x="701" y="1924"/>
                    </a:lnTo>
                    <a:lnTo>
                      <a:pt x="701" y="1925"/>
                    </a:lnTo>
                    <a:lnTo>
                      <a:pt x="700" y="1925"/>
                    </a:lnTo>
                    <a:lnTo>
                      <a:pt x="700" y="1925"/>
                    </a:lnTo>
                    <a:lnTo>
                      <a:pt x="699" y="1926"/>
                    </a:lnTo>
                    <a:lnTo>
                      <a:pt x="699" y="1926"/>
                    </a:lnTo>
                    <a:lnTo>
                      <a:pt x="699" y="1926"/>
                    </a:lnTo>
                    <a:lnTo>
                      <a:pt x="699" y="1926"/>
                    </a:lnTo>
                    <a:lnTo>
                      <a:pt x="698" y="1927"/>
                    </a:lnTo>
                    <a:lnTo>
                      <a:pt x="698" y="1927"/>
                    </a:lnTo>
                    <a:lnTo>
                      <a:pt x="698" y="1927"/>
                    </a:lnTo>
                    <a:lnTo>
                      <a:pt x="687" y="1947"/>
                    </a:lnTo>
                    <a:lnTo>
                      <a:pt x="687" y="1947"/>
                    </a:lnTo>
                    <a:lnTo>
                      <a:pt x="687" y="1947"/>
                    </a:lnTo>
                    <a:lnTo>
                      <a:pt x="687" y="1947"/>
                    </a:lnTo>
                    <a:lnTo>
                      <a:pt x="687" y="1948"/>
                    </a:lnTo>
                    <a:lnTo>
                      <a:pt x="687" y="1948"/>
                    </a:lnTo>
                    <a:lnTo>
                      <a:pt x="687" y="1948"/>
                    </a:lnTo>
                    <a:lnTo>
                      <a:pt x="687" y="1949"/>
                    </a:lnTo>
                    <a:lnTo>
                      <a:pt x="687" y="1950"/>
                    </a:lnTo>
                    <a:lnTo>
                      <a:pt x="687" y="1951"/>
                    </a:lnTo>
                    <a:lnTo>
                      <a:pt x="687" y="1951"/>
                    </a:lnTo>
                    <a:lnTo>
                      <a:pt x="687" y="1952"/>
                    </a:lnTo>
                    <a:lnTo>
                      <a:pt x="687" y="1952"/>
                    </a:lnTo>
                    <a:lnTo>
                      <a:pt x="687" y="1953"/>
                    </a:lnTo>
                    <a:lnTo>
                      <a:pt x="688" y="1953"/>
                    </a:lnTo>
                    <a:lnTo>
                      <a:pt x="688" y="1954"/>
                    </a:lnTo>
                    <a:lnTo>
                      <a:pt x="688" y="1954"/>
                    </a:lnTo>
                    <a:lnTo>
                      <a:pt x="689" y="1955"/>
                    </a:lnTo>
                    <a:lnTo>
                      <a:pt x="689" y="1955"/>
                    </a:lnTo>
                    <a:lnTo>
                      <a:pt x="690" y="1955"/>
                    </a:lnTo>
                    <a:lnTo>
                      <a:pt x="690" y="1955"/>
                    </a:lnTo>
                    <a:lnTo>
                      <a:pt x="690" y="1955"/>
                    </a:lnTo>
                    <a:lnTo>
                      <a:pt x="690" y="1956"/>
                    </a:lnTo>
                    <a:lnTo>
                      <a:pt x="690" y="1956"/>
                    </a:lnTo>
                    <a:lnTo>
                      <a:pt x="691" y="1956"/>
                    </a:lnTo>
                    <a:lnTo>
                      <a:pt x="691" y="1956"/>
                    </a:lnTo>
                    <a:lnTo>
                      <a:pt x="691" y="1956"/>
                    </a:lnTo>
                    <a:lnTo>
                      <a:pt x="692" y="1956"/>
                    </a:lnTo>
                    <a:lnTo>
                      <a:pt x="692" y="1956"/>
                    </a:lnTo>
                    <a:lnTo>
                      <a:pt x="692" y="1956"/>
                    </a:lnTo>
                    <a:lnTo>
                      <a:pt x="693" y="1956"/>
                    </a:lnTo>
                    <a:lnTo>
                      <a:pt x="693" y="1956"/>
                    </a:lnTo>
                    <a:lnTo>
                      <a:pt x="694" y="1956"/>
                    </a:lnTo>
                    <a:lnTo>
                      <a:pt x="695" y="1956"/>
                    </a:lnTo>
                    <a:lnTo>
                      <a:pt x="695" y="1956"/>
                    </a:lnTo>
                    <a:lnTo>
                      <a:pt x="696" y="1956"/>
                    </a:lnTo>
                    <a:lnTo>
                      <a:pt x="697" y="1956"/>
                    </a:lnTo>
                    <a:lnTo>
                      <a:pt x="697" y="1955"/>
                    </a:lnTo>
                    <a:lnTo>
                      <a:pt x="698" y="1955"/>
                    </a:lnTo>
                    <a:lnTo>
                      <a:pt x="698" y="1955"/>
                    </a:lnTo>
                    <a:lnTo>
                      <a:pt x="698" y="1954"/>
                    </a:lnTo>
                    <a:lnTo>
                      <a:pt x="699" y="1954"/>
                    </a:lnTo>
                    <a:lnTo>
                      <a:pt x="699" y="1954"/>
                    </a:lnTo>
                    <a:lnTo>
                      <a:pt x="699" y="1954"/>
                    </a:lnTo>
                    <a:lnTo>
                      <a:pt x="699" y="1953"/>
                    </a:lnTo>
                    <a:lnTo>
                      <a:pt x="699" y="1953"/>
                    </a:lnTo>
                    <a:lnTo>
                      <a:pt x="710" y="1934"/>
                    </a:lnTo>
                    <a:lnTo>
                      <a:pt x="710" y="1933"/>
                    </a:lnTo>
                    <a:lnTo>
                      <a:pt x="710" y="1933"/>
                    </a:lnTo>
                    <a:lnTo>
                      <a:pt x="710" y="1933"/>
                    </a:lnTo>
                    <a:lnTo>
                      <a:pt x="711" y="1933"/>
                    </a:lnTo>
                    <a:lnTo>
                      <a:pt x="711" y="1932"/>
                    </a:lnTo>
                    <a:lnTo>
                      <a:pt x="711" y="1932"/>
                    </a:lnTo>
                    <a:lnTo>
                      <a:pt x="711" y="1931"/>
                    </a:lnTo>
                    <a:lnTo>
                      <a:pt x="711" y="1931"/>
                    </a:lnTo>
                    <a:lnTo>
                      <a:pt x="711" y="1930"/>
                    </a:lnTo>
                    <a:lnTo>
                      <a:pt x="711" y="1930"/>
                    </a:lnTo>
                    <a:lnTo>
                      <a:pt x="711" y="1928"/>
                    </a:lnTo>
                    <a:lnTo>
                      <a:pt x="710" y="1928"/>
                    </a:lnTo>
                    <a:lnTo>
                      <a:pt x="710" y="1927"/>
                    </a:lnTo>
                    <a:lnTo>
                      <a:pt x="709" y="1927"/>
                    </a:lnTo>
                    <a:lnTo>
                      <a:pt x="709" y="1926"/>
                    </a:lnTo>
                    <a:lnTo>
                      <a:pt x="709" y="1926"/>
                    </a:lnTo>
                    <a:lnTo>
                      <a:pt x="709" y="1926"/>
                    </a:lnTo>
                    <a:close/>
                    <a:moveTo>
                      <a:pt x="686" y="1979"/>
                    </a:moveTo>
                    <a:lnTo>
                      <a:pt x="685" y="1979"/>
                    </a:lnTo>
                    <a:lnTo>
                      <a:pt x="685" y="1979"/>
                    </a:lnTo>
                    <a:lnTo>
                      <a:pt x="685" y="1979"/>
                    </a:lnTo>
                    <a:lnTo>
                      <a:pt x="685" y="1979"/>
                    </a:lnTo>
                    <a:lnTo>
                      <a:pt x="684" y="1979"/>
                    </a:lnTo>
                    <a:lnTo>
                      <a:pt x="684" y="1979"/>
                    </a:lnTo>
                    <a:lnTo>
                      <a:pt x="684" y="1979"/>
                    </a:lnTo>
                    <a:lnTo>
                      <a:pt x="684" y="1979"/>
                    </a:lnTo>
                    <a:lnTo>
                      <a:pt x="683" y="1979"/>
                    </a:lnTo>
                    <a:lnTo>
                      <a:pt x="683" y="1978"/>
                    </a:lnTo>
                    <a:lnTo>
                      <a:pt x="683" y="1978"/>
                    </a:lnTo>
                    <a:lnTo>
                      <a:pt x="682" y="1978"/>
                    </a:lnTo>
                    <a:lnTo>
                      <a:pt x="682" y="1979"/>
                    </a:lnTo>
                    <a:lnTo>
                      <a:pt x="681" y="1979"/>
                    </a:lnTo>
                    <a:lnTo>
                      <a:pt x="680" y="1979"/>
                    </a:lnTo>
                    <a:lnTo>
                      <a:pt x="680" y="1979"/>
                    </a:lnTo>
                    <a:lnTo>
                      <a:pt x="679" y="1979"/>
                    </a:lnTo>
                    <a:lnTo>
                      <a:pt x="679" y="1980"/>
                    </a:lnTo>
                    <a:lnTo>
                      <a:pt x="678" y="1980"/>
                    </a:lnTo>
                    <a:lnTo>
                      <a:pt x="678" y="1980"/>
                    </a:lnTo>
                    <a:lnTo>
                      <a:pt x="677" y="1981"/>
                    </a:lnTo>
                    <a:lnTo>
                      <a:pt x="677" y="1981"/>
                    </a:lnTo>
                    <a:lnTo>
                      <a:pt x="677" y="1982"/>
                    </a:lnTo>
                    <a:lnTo>
                      <a:pt x="677" y="1982"/>
                    </a:lnTo>
                    <a:lnTo>
                      <a:pt x="676" y="1982"/>
                    </a:lnTo>
                    <a:lnTo>
                      <a:pt x="676" y="1983"/>
                    </a:lnTo>
                    <a:lnTo>
                      <a:pt x="676" y="1983"/>
                    </a:lnTo>
                    <a:lnTo>
                      <a:pt x="676" y="1983"/>
                    </a:lnTo>
                    <a:lnTo>
                      <a:pt x="676" y="1984"/>
                    </a:lnTo>
                    <a:lnTo>
                      <a:pt x="672" y="2005"/>
                    </a:lnTo>
                    <a:lnTo>
                      <a:pt x="672" y="2005"/>
                    </a:lnTo>
                    <a:lnTo>
                      <a:pt x="672" y="2006"/>
                    </a:lnTo>
                    <a:lnTo>
                      <a:pt x="672" y="2006"/>
                    </a:lnTo>
                    <a:lnTo>
                      <a:pt x="672" y="2007"/>
                    </a:lnTo>
                    <a:lnTo>
                      <a:pt x="672" y="2007"/>
                    </a:lnTo>
                    <a:lnTo>
                      <a:pt x="672" y="2007"/>
                    </a:lnTo>
                    <a:lnTo>
                      <a:pt x="672" y="2008"/>
                    </a:lnTo>
                    <a:lnTo>
                      <a:pt x="672" y="2009"/>
                    </a:lnTo>
                    <a:lnTo>
                      <a:pt x="672" y="2009"/>
                    </a:lnTo>
                    <a:lnTo>
                      <a:pt x="673" y="2010"/>
                    </a:lnTo>
                    <a:lnTo>
                      <a:pt x="673" y="2010"/>
                    </a:lnTo>
                    <a:lnTo>
                      <a:pt x="673" y="2011"/>
                    </a:lnTo>
                    <a:lnTo>
                      <a:pt x="674" y="2011"/>
                    </a:lnTo>
                    <a:lnTo>
                      <a:pt x="674" y="2012"/>
                    </a:lnTo>
                    <a:lnTo>
                      <a:pt x="675" y="2012"/>
                    </a:lnTo>
                    <a:lnTo>
                      <a:pt x="676" y="2012"/>
                    </a:lnTo>
                    <a:lnTo>
                      <a:pt x="676" y="2012"/>
                    </a:lnTo>
                    <a:lnTo>
                      <a:pt x="676" y="2012"/>
                    </a:lnTo>
                    <a:lnTo>
                      <a:pt x="677" y="2013"/>
                    </a:lnTo>
                    <a:lnTo>
                      <a:pt x="677" y="2013"/>
                    </a:lnTo>
                    <a:lnTo>
                      <a:pt x="677" y="2013"/>
                    </a:lnTo>
                    <a:lnTo>
                      <a:pt x="677" y="2013"/>
                    </a:lnTo>
                    <a:lnTo>
                      <a:pt x="677" y="2013"/>
                    </a:lnTo>
                    <a:lnTo>
                      <a:pt x="678" y="2013"/>
                    </a:lnTo>
                    <a:lnTo>
                      <a:pt x="678" y="2013"/>
                    </a:lnTo>
                    <a:lnTo>
                      <a:pt x="678" y="2013"/>
                    </a:lnTo>
                    <a:lnTo>
                      <a:pt x="679" y="2013"/>
                    </a:lnTo>
                    <a:lnTo>
                      <a:pt x="679" y="2013"/>
                    </a:lnTo>
                    <a:lnTo>
                      <a:pt x="679" y="2013"/>
                    </a:lnTo>
                    <a:lnTo>
                      <a:pt x="680" y="2013"/>
                    </a:lnTo>
                    <a:lnTo>
                      <a:pt x="681" y="2013"/>
                    </a:lnTo>
                    <a:lnTo>
                      <a:pt x="681" y="2012"/>
                    </a:lnTo>
                    <a:lnTo>
                      <a:pt x="682" y="2012"/>
                    </a:lnTo>
                    <a:lnTo>
                      <a:pt x="683" y="2012"/>
                    </a:lnTo>
                    <a:lnTo>
                      <a:pt x="683" y="2011"/>
                    </a:lnTo>
                    <a:lnTo>
                      <a:pt x="684" y="2011"/>
                    </a:lnTo>
                    <a:lnTo>
                      <a:pt x="684" y="2011"/>
                    </a:lnTo>
                    <a:lnTo>
                      <a:pt x="684" y="2010"/>
                    </a:lnTo>
                    <a:lnTo>
                      <a:pt x="685" y="2010"/>
                    </a:lnTo>
                    <a:lnTo>
                      <a:pt x="685" y="2009"/>
                    </a:lnTo>
                    <a:lnTo>
                      <a:pt x="685" y="2009"/>
                    </a:lnTo>
                    <a:lnTo>
                      <a:pt x="685" y="2009"/>
                    </a:lnTo>
                    <a:lnTo>
                      <a:pt x="685" y="2008"/>
                    </a:lnTo>
                    <a:lnTo>
                      <a:pt x="685" y="2008"/>
                    </a:lnTo>
                    <a:lnTo>
                      <a:pt x="685" y="2008"/>
                    </a:lnTo>
                    <a:lnTo>
                      <a:pt x="689" y="1986"/>
                    </a:lnTo>
                    <a:lnTo>
                      <a:pt x="689" y="1986"/>
                    </a:lnTo>
                    <a:lnTo>
                      <a:pt x="689" y="1986"/>
                    </a:lnTo>
                    <a:lnTo>
                      <a:pt x="689" y="1985"/>
                    </a:lnTo>
                    <a:lnTo>
                      <a:pt x="689" y="1985"/>
                    </a:lnTo>
                    <a:lnTo>
                      <a:pt x="689" y="1984"/>
                    </a:lnTo>
                    <a:lnTo>
                      <a:pt x="689" y="1984"/>
                    </a:lnTo>
                    <a:lnTo>
                      <a:pt x="689" y="1983"/>
                    </a:lnTo>
                    <a:lnTo>
                      <a:pt x="689" y="1983"/>
                    </a:lnTo>
                    <a:lnTo>
                      <a:pt x="688" y="1982"/>
                    </a:lnTo>
                    <a:lnTo>
                      <a:pt x="688" y="1982"/>
                    </a:lnTo>
                    <a:lnTo>
                      <a:pt x="688" y="1981"/>
                    </a:lnTo>
                    <a:lnTo>
                      <a:pt x="688" y="1981"/>
                    </a:lnTo>
                    <a:lnTo>
                      <a:pt x="687" y="1980"/>
                    </a:lnTo>
                    <a:lnTo>
                      <a:pt x="687" y="1980"/>
                    </a:lnTo>
                    <a:lnTo>
                      <a:pt x="686" y="1980"/>
                    </a:lnTo>
                    <a:lnTo>
                      <a:pt x="686" y="1979"/>
                    </a:lnTo>
                    <a:lnTo>
                      <a:pt x="686" y="1979"/>
                    </a:lnTo>
                    <a:close/>
                    <a:moveTo>
                      <a:pt x="672" y="2038"/>
                    </a:moveTo>
                    <a:lnTo>
                      <a:pt x="671" y="2038"/>
                    </a:lnTo>
                    <a:lnTo>
                      <a:pt x="671" y="2038"/>
                    </a:lnTo>
                    <a:lnTo>
                      <a:pt x="671" y="2038"/>
                    </a:lnTo>
                    <a:lnTo>
                      <a:pt x="670" y="2038"/>
                    </a:lnTo>
                    <a:lnTo>
                      <a:pt x="670" y="2038"/>
                    </a:lnTo>
                    <a:lnTo>
                      <a:pt x="670" y="2038"/>
                    </a:lnTo>
                    <a:lnTo>
                      <a:pt x="670" y="2038"/>
                    </a:lnTo>
                    <a:lnTo>
                      <a:pt x="669" y="2038"/>
                    </a:lnTo>
                    <a:lnTo>
                      <a:pt x="669" y="2038"/>
                    </a:lnTo>
                    <a:lnTo>
                      <a:pt x="669" y="2039"/>
                    </a:lnTo>
                    <a:lnTo>
                      <a:pt x="669" y="2039"/>
                    </a:lnTo>
                    <a:lnTo>
                      <a:pt x="668" y="2039"/>
                    </a:lnTo>
                    <a:lnTo>
                      <a:pt x="668" y="2039"/>
                    </a:lnTo>
                    <a:lnTo>
                      <a:pt x="667" y="2039"/>
                    </a:lnTo>
                    <a:lnTo>
                      <a:pt x="667" y="2040"/>
                    </a:lnTo>
                    <a:lnTo>
                      <a:pt x="666" y="2040"/>
                    </a:lnTo>
                    <a:lnTo>
                      <a:pt x="666" y="2041"/>
                    </a:lnTo>
                    <a:lnTo>
                      <a:pt x="666" y="2042"/>
                    </a:lnTo>
                    <a:lnTo>
                      <a:pt x="665" y="2042"/>
                    </a:lnTo>
                    <a:lnTo>
                      <a:pt x="665" y="2043"/>
                    </a:lnTo>
                    <a:lnTo>
                      <a:pt x="665" y="2043"/>
                    </a:lnTo>
                    <a:lnTo>
                      <a:pt x="665" y="2044"/>
                    </a:lnTo>
                    <a:lnTo>
                      <a:pt x="665" y="2044"/>
                    </a:lnTo>
                    <a:lnTo>
                      <a:pt x="665" y="2045"/>
                    </a:lnTo>
                    <a:lnTo>
                      <a:pt x="665" y="2045"/>
                    </a:lnTo>
                    <a:lnTo>
                      <a:pt x="665" y="2045"/>
                    </a:lnTo>
                    <a:lnTo>
                      <a:pt x="665" y="2046"/>
                    </a:lnTo>
                    <a:lnTo>
                      <a:pt x="665" y="2046"/>
                    </a:lnTo>
                    <a:lnTo>
                      <a:pt x="665" y="2046"/>
                    </a:lnTo>
                    <a:lnTo>
                      <a:pt x="670" y="2067"/>
                    </a:lnTo>
                    <a:lnTo>
                      <a:pt x="671" y="2068"/>
                    </a:lnTo>
                    <a:lnTo>
                      <a:pt x="671" y="2068"/>
                    </a:lnTo>
                    <a:lnTo>
                      <a:pt x="671" y="2068"/>
                    </a:lnTo>
                    <a:lnTo>
                      <a:pt x="671" y="2069"/>
                    </a:lnTo>
                    <a:lnTo>
                      <a:pt x="671" y="2069"/>
                    </a:lnTo>
                    <a:lnTo>
                      <a:pt x="671" y="2070"/>
                    </a:lnTo>
                    <a:lnTo>
                      <a:pt x="672" y="2070"/>
                    </a:lnTo>
                    <a:lnTo>
                      <a:pt x="672" y="2071"/>
                    </a:lnTo>
                    <a:lnTo>
                      <a:pt x="672" y="2071"/>
                    </a:lnTo>
                    <a:lnTo>
                      <a:pt x="673" y="2071"/>
                    </a:lnTo>
                    <a:lnTo>
                      <a:pt x="673" y="2072"/>
                    </a:lnTo>
                    <a:lnTo>
                      <a:pt x="674" y="2072"/>
                    </a:lnTo>
                    <a:lnTo>
                      <a:pt x="674" y="2072"/>
                    </a:lnTo>
                    <a:lnTo>
                      <a:pt x="676" y="2072"/>
                    </a:lnTo>
                    <a:lnTo>
                      <a:pt x="676" y="2073"/>
                    </a:lnTo>
                    <a:lnTo>
                      <a:pt x="677" y="2073"/>
                    </a:lnTo>
                    <a:lnTo>
                      <a:pt x="677" y="2073"/>
                    </a:lnTo>
                    <a:lnTo>
                      <a:pt x="677" y="2073"/>
                    </a:lnTo>
                    <a:lnTo>
                      <a:pt x="678" y="2073"/>
                    </a:lnTo>
                    <a:lnTo>
                      <a:pt x="678" y="2072"/>
                    </a:lnTo>
                    <a:lnTo>
                      <a:pt x="678" y="2072"/>
                    </a:lnTo>
                    <a:lnTo>
                      <a:pt x="679" y="2072"/>
                    </a:lnTo>
                    <a:lnTo>
                      <a:pt x="679" y="2072"/>
                    </a:lnTo>
                    <a:lnTo>
                      <a:pt x="679" y="2072"/>
                    </a:lnTo>
                    <a:lnTo>
                      <a:pt x="679" y="2072"/>
                    </a:lnTo>
                    <a:lnTo>
                      <a:pt x="679" y="2072"/>
                    </a:lnTo>
                    <a:lnTo>
                      <a:pt x="680" y="2072"/>
                    </a:lnTo>
                    <a:lnTo>
                      <a:pt x="680" y="2072"/>
                    </a:lnTo>
                    <a:lnTo>
                      <a:pt x="680" y="2072"/>
                    </a:lnTo>
                    <a:lnTo>
                      <a:pt x="681" y="2071"/>
                    </a:lnTo>
                    <a:lnTo>
                      <a:pt x="681" y="2071"/>
                    </a:lnTo>
                    <a:lnTo>
                      <a:pt x="682" y="2070"/>
                    </a:lnTo>
                    <a:lnTo>
                      <a:pt x="683" y="2070"/>
                    </a:lnTo>
                    <a:lnTo>
                      <a:pt x="683" y="2069"/>
                    </a:lnTo>
                    <a:lnTo>
                      <a:pt x="683" y="2068"/>
                    </a:lnTo>
                    <a:lnTo>
                      <a:pt x="683" y="2068"/>
                    </a:lnTo>
                    <a:lnTo>
                      <a:pt x="684" y="2067"/>
                    </a:lnTo>
                    <a:lnTo>
                      <a:pt x="684" y="2067"/>
                    </a:lnTo>
                    <a:lnTo>
                      <a:pt x="684" y="2066"/>
                    </a:lnTo>
                    <a:lnTo>
                      <a:pt x="684" y="2066"/>
                    </a:lnTo>
                    <a:lnTo>
                      <a:pt x="684" y="2066"/>
                    </a:lnTo>
                    <a:lnTo>
                      <a:pt x="684" y="2065"/>
                    </a:lnTo>
                    <a:lnTo>
                      <a:pt x="684" y="2065"/>
                    </a:lnTo>
                    <a:lnTo>
                      <a:pt x="684" y="2065"/>
                    </a:lnTo>
                    <a:lnTo>
                      <a:pt x="684" y="2064"/>
                    </a:lnTo>
                    <a:lnTo>
                      <a:pt x="678" y="2043"/>
                    </a:lnTo>
                    <a:lnTo>
                      <a:pt x="678" y="2043"/>
                    </a:lnTo>
                    <a:lnTo>
                      <a:pt x="678" y="2043"/>
                    </a:lnTo>
                    <a:lnTo>
                      <a:pt x="678" y="2042"/>
                    </a:lnTo>
                    <a:lnTo>
                      <a:pt x="677" y="2042"/>
                    </a:lnTo>
                    <a:lnTo>
                      <a:pt x="677" y="2042"/>
                    </a:lnTo>
                    <a:lnTo>
                      <a:pt x="677" y="2041"/>
                    </a:lnTo>
                    <a:lnTo>
                      <a:pt x="677" y="2040"/>
                    </a:lnTo>
                    <a:lnTo>
                      <a:pt x="676" y="2040"/>
                    </a:lnTo>
                    <a:lnTo>
                      <a:pt x="676" y="2040"/>
                    </a:lnTo>
                    <a:lnTo>
                      <a:pt x="676" y="2039"/>
                    </a:lnTo>
                    <a:lnTo>
                      <a:pt x="675" y="2039"/>
                    </a:lnTo>
                    <a:lnTo>
                      <a:pt x="674" y="2039"/>
                    </a:lnTo>
                    <a:lnTo>
                      <a:pt x="673" y="2038"/>
                    </a:lnTo>
                    <a:lnTo>
                      <a:pt x="673" y="2038"/>
                    </a:lnTo>
                    <a:lnTo>
                      <a:pt x="672" y="2038"/>
                    </a:lnTo>
                    <a:lnTo>
                      <a:pt x="672" y="2038"/>
                    </a:lnTo>
                    <a:lnTo>
                      <a:pt x="672" y="2038"/>
                    </a:lnTo>
                    <a:close/>
                    <a:moveTo>
                      <a:pt x="705" y="2072"/>
                    </a:moveTo>
                    <a:lnTo>
                      <a:pt x="705" y="2072"/>
                    </a:lnTo>
                    <a:lnTo>
                      <a:pt x="705" y="2072"/>
                    </a:lnTo>
                    <a:lnTo>
                      <a:pt x="705" y="2073"/>
                    </a:lnTo>
                    <a:lnTo>
                      <a:pt x="704" y="2073"/>
                    </a:lnTo>
                    <a:lnTo>
                      <a:pt x="704" y="2073"/>
                    </a:lnTo>
                    <a:lnTo>
                      <a:pt x="704" y="2074"/>
                    </a:lnTo>
                    <a:lnTo>
                      <a:pt x="704" y="2074"/>
                    </a:lnTo>
                    <a:lnTo>
                      <a:pt x="704" y="2074"/>
                    </a:lnTo>
                    <a:lnTo>
                      <a:pt x="704" y="2074"/>
                    </a:lnTo>
                    <a:lnTo>
                      <a:pt x="704" y="2074"/>
                    </a:lnTo>
                    <a:lnTo>
                      <a:pt x="704" y="2075"/>
                    </a:lnTo>
                    <a:lnTo>
                      <a:pt x="704" y="2075"/>
                    </a:lnTo>
                    <a:lnTo>
                      <a:pt x="704" y="2075"/>
                    </a:lnTo>
                    <a:lnTo>
                      <a:pt x="704" y="2077"/>
                    </a:lnTo>
                    <a:lnTo>
                      <a:pt x="704" y="2077"/>
                    </a:lnTo>
                    <a:lnTo>
                      <a:pt x="704" y="2078"/>
                    </a:lnTo>
                    <a:lnTo>
                      <a:pt x="705" y="2078"/>
                    </a:lnTo>
                    <a:lnTo>
                      <a:pt x="705" y="2079"/>
                    </a:lnTo>
                    <a:lnTo>
                      <a:pt x="705" y="2079"/>
                    </a:lnTo>
                    <a:lnTo>
                      <a:pt x="706" y="2080"/>
                    </a:lnTo>
                    <a:lnTo>
                      <a:pt x="706" y="2080"/>
                    </a:lnTo>
                    <a:lnTo>
                      <a:pt x="706" y="2081"/>
                    </a:lnTo>
                    <a:lnTo>
                      <a:pt x="707" y="2081"/>
                    </a:lnTo>
                    <a:lnTo>
                      <a:pt x="707" y="2081"/>
                    </a:lnTo>
                    <a:lnTo>
                      <a:pt x="707" y="2081"/>
                    </a:lnTo>
                    <a:lnTo>
                      <a:pt x="708" y="2081"/>
                    </a:lnTo>
                    <a:lnTo>
                      <a:pt x="708" y="2081"/>
                    </a:lnTo>
                    <a:lnTo>
                      <a:pt x="708" y="2082"/>
                    </a:lnTo>
                    <a:lnTo>
                      <a:pt x="709" y="2082"/>
                    </a:lnTo>
                    <a:lnTo>
                      <a:pt x="730" y="2088"/>
                    </a:lnTo>
                    <a:lnTo>
                      <a:pt x="730" y="2088"/>
                    </a:lnTo>
                    <a:lnTo>
                      <a:pt x="730" y="2088"/>
                    </a:lnTo>
                    <a:lnTo>
                      <a:pt x="731" y="2088"/>
                    </a:lnTo>
                    <a:lnTo>
                      <a:pt x="731" y="2088"/>
                    </a:lnTo>
                    <a:lnTo>
                      <a:pt x="732" y="2088"/>
                    </a:lnTo>
                    <a:lnTo>
                      <a:pt x="732" y="2088"/>
                    </a:lnTo>
                    <a:lnTo>
                      <a:pt x="733" y="2088"/>
                    </a:lnTo>
                    <a:lnTo>
                      <a:pt x="733" y="2088"/>
                    </a:lnTo>
                    <a:lnTo>
                      <a:pt x="734" y="2087"/>
                    </a:lnTo>
                    <a:lnTo>
                      <a:pt x="734" y="2087"/>
                    </a:lnTo>
                    <a:lnTo>
                      <a:pt x="735" y="2087"/>
                    </a:lnTo>
                    <a:lnTo>
                      <a:pt x="735" y="2087"/>
                    </a:lnTo>
                    <a:lnTo>
                      <a:pt x="736" y="2086"/>
                    </a:lnTo>
                    <a:lnTo>
                      <a:pt x="736" y="2086"/>
                    </a:lnTo>
                    <a:lnTo>
                      <a:pt x="737" y="2085"/>
                    </a:lnTo>
                    <a:lnTo>
                      <a:pt x="737" y="2085"/>
                    </a:lnTo>
                    <a:lnTo>
                      <a:pt x="737" y="2085"/>
                    </a:lnTo>
                    <a:lnTo>
                      <a:pt x="737" y="2084"/>
                    </a:lnTo>
                    <a:lnTo>
                      <a:pt x="737" y="2084"/>
                    </a:lnTo>
                    <a:lnTo>
                      <a:pt x="738" y="2084"/>
                    </a:lnTo>
                    <a:lnTo>
                      <a:pt x="738" y="2084"/>
                    </a:lnTo>
                    <a:lnTo>
                      <a:pt x="738" y="2083"/>
                    </a:lnTo>
                    <a:lnTo>
                      <a:pt x="738" y="2083"/>
                    </a:lnTo>
                    <a:lnTo>
                      <a:pt x="738" y="2082"/>
                    </a:lnTo>
                    <a:lnTo>
                      <a:pt x="738" y="2082"/>
                    </a:lnTo>
                    <a:lnTo>
                      <a:pt x="738" y="2082"/>
                    </a:lnTo>
                    <a:lnTo>
                      <a:pt x="738" y="2081"/>
                    </a:lnTo>
                    <a:lnTo>
                      <a:pt x="738" y="2081"/>
                    </a:lnTo>
                    <a:lnTo>
                      <a:pt x="738" y="2081"/>
                    </a:lnTo>
                    <a:lnTo>
                      <a:pt x="738" y="2080"/>
                    </a:lnTo>
                    <a:lnTo>
                      <a:pt x="738" y="2080"/>
                    </a:lnTo>
                    <a:lnTo>
                      <a:pt x="738" y="2079"/>
                    </a:lnTo>
                    <a:lnTo>
                      <a:pt x="737" y="2079"/>
                    </a:lnTo>
                    <a:lnTo>
                      <a:pt x="737" y="2078"/>
                    </a:lnTo>
                    <a:lnTo>
                      <a:pt x="737" y="2077"/>
                    </a:lnTo>
                    <a:lnTo>
                      <a:pt x="736" y="2077"/>
                    </a:lnTo>
                    <a:lnTo>
                      <a:pt x="736" y="2077"/>
                    </a:lnTo>
                    <a:lnTo>
                      <a:pt x="736" y="2076"/>
                    </a:lnTo>
                    <a:lnTo>
                      <a:pt x="735" y="2075"/>
                    </a:lnTo>
                    <a:lnTo>
                      <a:pt x="735" y="2075"/>
                    </a:lnTo>
                    <a:lnTo>
                      <a:pt x="735" y="2075"/>
                    </a:lnTo>
                    <a:lnTo>
                      <a:pt x="734" y="2075"/>
                    </a:lnTo>
                    <a:lnTo>
                      <a:pt x="734" y="2075"/>
                    </a:lnTo>
                    <a:lnTo>
                      <a:pt x="734" y="2075"/>
                    </a:lnTo>
                    <a:lnTo>
                      <a:pt x="733" y="2075"/>
                    </a:lnTo>
                    <a:lnTo>
                      <a:pt x="712" y="2069"/>
                    </a:lnTo>
                    <a:lnTo>
                      <a:pt x="712" y="2069"/>
                    </a:lnTo>
                    <a:lnTo>
                      <a:pt x="712" y="2069"/>
                    </a:lnTo>
                    <a:lnTo>
                      <a:pt x="711" y="2069"/>
                    </a:lnTo>
                    <a:lnTo>
                      <a:pt x="711" y="2068"/>
                    </a:lnTo>
                    <a:lnTo>
                      <a:pt x="711" y="2068"/>
                    </a:lnTo>
                    <a:lnTo>
                      <a:pt x="711" y="2068"/>
                    </a:lnTo>
                    <a:lnTo>
                      <a:pt x="709" y="2069"/>
                    </a:lnTo>
                    <a:lnTo>
                      <a:pt x="709" y="2069"/>
                    </a:lnTo>
                    <a:lnTo>
                      <a:pt x="708" y="2069"/>
                    </a:lnTo>
                    <a:lnTo>
                      <a:pt x="708" y="2070"/>
                    </a:lnTo>
                    <a:lnTo>
                      <a:pt x="707" y="2070"/>
                    </a:lnTo>
                    <a:lnTo>
                      <a:pt x="707" y="2070"/>
                    </a:lnTo>
                    <a:lnTo>
                      <a:pt x="706" y="2070"/>
                    </a:lnTo>
                    <a:lnTo>
                      <a:pt x="706" y="2071"/>
                    </a:lnTo>
                    <a:lnTo>
                      <a:pt x="705" y="2071"/>
                    </a:lnTo>
                    <a:lnTo>
                      <a:pt x="705" y="2072"/>
                    </a:lnTo>
                    <a:lnTo>
                      <a:pt x="705" y="2072"/>
                    </a:lnTo>
                    <a:close/>
                    <a:moveTo>
                      <a:pt x="782" y="2085"/>
                    </a:moveTo>
                    <a:lnTo>
                      <a:pt x="782" y="2085"/>
                    </a:lnTo>
                    <a:lnTo>
                      <a:pt x="782" y="2086"/>
                    </a:lnTo>
                    <a:lnTo>
                      <a:pt x="782" y="2086"/>
                    </a:lnTo>
                    <a:lnTo>
                      <a:pt x="782" y="2086"/>
                    </a:lnTo>
                    <a:lnTo>
                      <a:pt x="782" y="2087"/>
                    </a:lnTo>
                    <a:lnTo>
                      <a:pt x="782" y="2087"/>
                    </a:lnTo>
                    <a:lnTo>
                      <a:pt x="782" y="2087"/>
                    </a:lnTo>
                    <a:lnTo>
                      <a:pt x="782" y="2087"/>
                    </a:lnTo>
                    <a:lnTo>
                      <a:pt x="782" y="2088"/>
                    </a:lnTo>
                    <a:lnTo>
                      <a:pt x="782" y="2088"/>
                    </a:lnTo>
                    <a:lnTo>
                      <a:pt x="782" y="2088"/>
                    </a:lnTo>
                    <a:lnTo>
                      <a:pt x="782" y="2089"/>
                    </a:lnTo>
                    <a:lnTo>
                      <a:pt x="782" y="2089"/>
                    </a:lnTo>
                    <a:lnTo>
                      <a:pt x="782" y="2089"/>
                    </a:lnTo>
                    <a:lnTo>
                      <a:pt x="783" y="2090"/>
                    </a:lnTo>
                    <a:lnTo>
                      <a:pt x="783" y="2091"/>
                    </a:lnTo>
                    <a:lnTo>
                      <a:pt x="783" y="2091"/>
                    </a:lnTo>
                    <a:lnTo>
                      <a:pt x="784" y="2092"/>
                    </a:lnTo>
                    <a:lnTo>
                      <a:pt x="784" y="2092"/>
                    </a:lnTo>
                    <a:lnTo>
                      <a:pt x="785" y="2092"/>
                    </a:lnTo>
                    <a:lnTo>
                      <a:pt x="785" y="2093"/>
                    </a:lnTo>
                    <a:lnTo>
                      <a:pt x="786" y="2093"/>
                    </a:lnTo>
                    <a:lnTo>
                      <a:pt x="787" y="2093"/>
                    </a:lnTo>
                    <a:lnTo>
                      <a:pt x="787" y="2093"/>
                    </a:lnTo>
                    <a:lnTo>
                      <a:pt x="788" y="2093"/>
                    </a:lnTo>
                    <a:lnTo>
                      <a:pt x="788" y="2093"/>
                    </a:lnTo>
                    <a:lnTo>
                      <a:pt x="788" y="2093"/>
                    </a:lnTo>
                    <a:lnTo>
                      <a:pt x="789" y="2093"/>
                    </a:lnTo>
                    <a:lnTo>
                      <a:pt x="789" y="2093"/>
                    </a:lnTo>
                    <a:lnTo>
                      <a:pt x="811" y="2092"/>
                    </a:lnTo>
                    <a:lnTo>
                      <a:pt x="811" y="2092"/>
                    </a:lnTo>
                    <a:lnTo>
                      <a:pt x="811" y="2092"/>
                    </a:lnTo>
                    <a:lnTo>
                      <a:pt x="812" y="2092"/>
                    </a:lnTo>
                    <a:lnTo>
                      <a:pt x="812" y="2092"/>
                    </a:lnTo>
                    <a:lnTo>
                      <a:pt x="812" y="2092"/>
                    </a:lnTo>
                    <a:lnTo>
                      <a:pt x="812" y="2092"/>
                    </a:lnTo>
                    <a:lnTo>
                      <a:pt x="813" y="2091"/>
                    </a:lnTo>
                    <a:lnTo>
                      <a:pt x="814" y="2091"/>
                    </a:lnTo>
                    <a:lnTo>
                      <a:pt x="814" y="2091"/>
                    </a:lnTo>
                    <a:lnTo>
                      <a:pt x="815" y="2090"/>
                    </a:lnTo>
                    <a:lnTo>
                      <a:pt x="815" y="2089"/>
                    </a:lnTo>
                    <a:lnTo>
                      <a:pt x="816" y="2089"/>
                    </a:lnTo>
                    <a:lnTo>
                      <a:pt x="816" y="2088"/>
                    </a:lnTo>
                    <a:lnTo>
                      <a:pt x="816" y="2088"/>
                    </a:lnTo>
                    <a:lnTo>
                      <a:pt x="817" y="2087"/>
                    </a:lnTo>
                    <a:lnTo>
                      <a:pt x="817" y="2087"/>
                    </a:lnTo>
                    <a:lnTo>
                      <a:pt x="817" y="2086"/>
                    </a:lnTo>
                    <a:lnTo>
                      <a:pt x="817" y="2086"/>
                    </a:lnTo>
                    <a:lnTo>
                      <a:pt x="817" y="2086"/>
                    </a:lnTo>
                    <a:lnTo>
                      <a:pt x="817" y="2086"/>
                    </a:lnTo>
                    <a:lnTo>
                      <a:pt x="817" y="2085"/>
                    </a:lnTo>
                    <a:lnTo>
                      <a:pt x="817" y="2085"/>
                    </a:lnTo>
                    <a:lnTo>
                      <a:pt x="817" y="2085"/>
                    </a:lnTo>
                    <a:lnTo>
                      <a:pt x="817" y="2085"/>
                    </a:lnTo>
                    <a:lnTo>
                      <a:pt x="817" y="2084"/>
                    </a:lnTo>
                    <a:lnTo>
                      <a:pt x="817" y="2084"/>
                    </a:lnTo>
                    <a:lnTo>
                      <a:pt x="817" y="2084"/>
                    </a:lnTo>
                    <a:lnTo>
                      <a:pt x="817" y="2083"/>
                    </a:lnTo>
                    <a:lnTo>
                      <a:pt x="817" y="2083"/>
                    </a:lnTo>
                    <a:lnTo>
                      <a:pt x="816" y="2082"/>
                    </a:lnTo>
                    <a:lnTo>
                      <a:pt x="816" y="2081"/>
                    </a:lnTo>
                    <a:lnTo>
                      <a:pt x="816" y="2081"/>
                    </a:lnTo>
                    <a:lnTo>
                      <a:pt x="815" y="2081"/>
                    </a:lnTo>
                    <a:lnTo>
                      <a:pt x="815" y="2080"/>
                    </a:lnTo>
                    <a:lnTo>
                      <a:pt x="814" y="2080"/>
                    </a:lnTo>
                    <a:lnTo>
                      <a:pt x="813" y="2079"/>
                    </a:lnTo>
                    <a:lnTo>
                      <a:pt x="813" y="2079"/>
                    </a:lnTo>
                    <a:lnTo>
                      <a:pt x="812" y="2079"/>
                    </a:lnTo>
                    <a:lnTo>
                      <a:pt x="812" y="2079"/>
                    </a:lnTo>
                    <a:lnTo>
                      <a:pt x="811" y="2079"/>
                    </a:lnTo>
                    <a:lnTo>
                      <a:pt x="811" y="2079"/>
                    </a:lnTo>
                    <a:lnTo>
                      <a:pt x="811" y="2079"/>
                    </a:lnTo>
                    <a:lnTo>
                      <a:pt x="810" y="2079"/>
                    </a:lnTo>
                    <a:lnTo>
                      <a:pt x="810" y="2079"/>
                    </a:lnTo>
                    <a:lnTo>
                      <a:pt x="810" y="2079"/>
                    </a:lnTo>
                    <a:lnTo>
                      <a:pt x="788" y="2080"/>
                    </a:lnTo>
                    <a:lnTo>
                      <a:pt x="788" y="2080"/>
                    </a:lnTo>
                    <a:lnTo>
                      <a:pt x="787" y="2080"/>
                    </a:lnTo>
                    <a:lnTo>
                      <a:pt x="787" y="2080"/>
                    </a:lnTo>
                    <a:lnTo>
                      <a:pt x="787" y="2080"/>
                    </a:lnTo>
                    <a:lnTo>
                      <a:pt x="787" y="2080"/>
                    </a:lnTo>
                    <a:lnTo>
                      <a:pt x="786" y="2080"/>
                    </a:lnTo>
                    <a:lnTo>
                      <a:pt x="785" y="2081"/>
                    </a:lnTo>
                    <a:lnTo>
                      <a:pt x="785" y="2081"/>
                    </a:lnTo>
                    <a:lnTo>
                      <a:pt x="784" y="2081"/>
                    </a:lnTo>
                    <a:lnTo>
                      <a:pt x="784" y="2082"/>
                    </a:lnTo>
                    <a:lnTo>
                      <a:pt x="783" y="2082"/>
                    </a:lnTo>
                    <a:lnTo>
                      <a:pt x="783" y="2082"/>
                    </a:lnTo>
                    <a:lnTo>
                      <a:pt x="783" y="2083"/>
                    </a:lnTo>
                    <a:lnTo>
                      <a:pt x="782" y="2084"/>
                    </a:lnTo>
                    <a:lnTo>
                      <a:pt x="782" y="2085"/>
                    </a:lnTo>
                    <a:lnTo>
                      <a:pt x="782" y="2085"/>
                    </a:lnTo>
                    <a:lnTo>
                      <a:pt x="782" y="2085"/>
                    </a:lnTo>
                    <a:close/>
                    <a:moveTo>
                      <a:pt x="780" y="2153"/>
                    </a:moveTo>
                    <a:lnTo>
                      <a:pt x="781" y="2153"/>
                    </a:lnTo>
                    <a:lnTo>
                      <a:pt x="781" y="2153"/>
                    </a:lnTo>
                    <a:lnTo>
                      <a:pt x="781" y="2153"/>
                    </a:lnTo>
                    <a:lnTo>
                      <a:pt x="781" y="2153"/>
                    </a:lnTo>
                    <a:lnTo>
                      <a:pt x="781" y="2154"/>
                    </a:lnTo>
                    <a:lnTo>
                      <a:pt x="782" y="2154"/>
                    </a:lnTo>
                    <a:lnTo>
                      <a:pt x="782" y="2154"/>
                    </a:lnTo>
                    <a:lnTo>
                      <a:pt x="782" y="2154"/>
                    </a:lnTo>
                    <a:lnTo>
                      <a:pt x="782" y="2154"/>
                    </a:lnTo>
                    <a:lnTo>
                      <a:pt x="783" y="2154"/>
                    </a:lnTo>
                    <a:lnTo>
                      <a:pt x="783" y="2154"/>
                    </a:lnTo>
                    <a:lnTo>
                      <a:pt x="783" y="2155"/>
                    </a:lnTo>
                    <a:lnTo>
                      <a:pt x="783" y="2155"/>
                    </a:lnTo>
                    <a:lnTo>
                      <a:pt x="784" y="2155"/>
                    </a:lnTo>
                    <a:lnTo>
                      <a:pt x="785" y="2155"/>
                    </a:lnTo>
                    <a:lnTo>
                      <a:pt x="785" y="2155"/>
                    </a:lnTo>
                    <a:lnTo>
                      <a:pt x="786" y="2155"/>
                    </a:lnTo>
                    <a:lnTo>
                      <a:pt x="787" y="2155"/>
                    </a:lnTo>
                    <a:lnTo>
                      <a:pt x="788" y="2154"/>
                    </a:lnTo>
                    <a:lnTo>
                      <a:pt x="788" y="2154"/>
                    </a:lnTo>
                    <a:lnTo>
                      <a:pt x="789" y="2154"/>
                    </a:lnTo>
                    <a:lnTo>
                      <a:pt x="789" y="2154"/>
                    </a:lnTo>
                    <a:lnTo>
                      <a:pt x="790" y="2153"/>
                    </a:lnTo>
                    <a:lnTo>
                      <a:pt x="790" y="2153"/>
                    </a:lnTo>
                    <a:lnTo>
                      <a:pt x="790" y="2153"/>
                    </a:lnTo>
                    <a:lnTo>
                      <a:pt x="790" y="2153"/>
                    </a:lnTo>
                    <a:lnTo>
                      <a:pt x="790" y="2152"/>
                    </a:lnTo>
                    <a:lnTo>
                      <a:pt x="791" y="2152"/>
                    </a:lnTo>
                    <a:lnTo>
                      <a:pt x="791" y="2151"/>
                    </a:lnTo>
                    <a:lnTo>
                      <a:pt x="803" y="2133"/>
                    </a:lnTo>
                    <a:lnTo>
                      <a:pt x="803" y="2133"/>
                    </a:lnTo>
                    <a:lnTo>
                      <a:pt x="803" y="2133"/>
                    </a:lnTo>
                    <a:lnTo>
                      <a:pt x="803" y="2132"/>
                    </a:lnTo>
                    <a:lnTo>
                      <a:pt x="803" y="2132"/>
                    </a:lnTo>
                    <a:lnTo>
                      <a:pt x="803" y="2132"/>
                    </a:lnTo>
                    <a:lnTo>
                      <a:pt x="803" y="2132"/>
                    </a:lnTo>
                    <a:lnTo>
                      <a:pt x="804" y="2131"/>
                    </a:lnTo>
                    <a:lnTo>
                      <a:pt x="804" y="2130"/>
                    </a:lnTo>
                    <a:lnTo>
                      <a:pt x="804" y="2129"/>
                    </a:lnTo>
                    <a:lnTo>
                      <a:pt x="804" y="2129"/>
                    </a:lnTo>
                    <a:lnTo>
                      <a:pt x="803" y="2128"/>
                    </a:lnTo>
                    <a:lnTo>
                      <a:pt x="803" y="2128"/>
                    </a:lnTo>
                    <a:lnTo>
                      <a:pt x="803" y="2127"/>
                    </a:lnTo>
                    <a:lnTo>
                      <a:pt x="803" y="2126"/>
                    </a:lnTo>
                    <a:lnTo>
                      <a:pt x="803" y="2126"/>
                    </a:lnTo>
                    <a:lnTo>
                      <a:pt x="802" y="2125"/>
                    </a:lnTo>
                    <a:lnTo>
                      <a:pt x="802" y="2125"/>
                    </a:lnTo>
                    <a:lnTo>
                      <a:pt x="802" y="2125"/>
                    </a:lnTo>
                    <a:lnTo>
                      <a:pt x="802" y="2125"/>
                    </a:lnTo>
                    <a:lnTo>
                      <a:pt x="801" y="2125"/>
                    </a:lnTo>
                    <a:lnTo>
                      <a:pt x="801" y="2124"/>
                    </a:lnTo>
                    <a:lnTo>
                      <a:pt x="801" y="2124"/>
                    </a:lnTo>
                    <a:lnTo>
                      <a:pt x="801" y="2124"/>
                    </a:lnTo>
                    <a:lnTo>
                      <a:pt x="800" y="2124"/>
                    </a:lnTo>
                    <a:lnTo>
                      <a:pt x="800" y="2123"/>
                    </a:lnTo>
                    <a:lnTo>
                      <a:pt x="799" y="2123"/>
                    </a:lnTo>
                    <a:lnTo>
                      <a:pt x="799" y="2123"/>
                    </a:lnTo>
                    <a:lnTo>
                      <a:pt x="799" y="2123"/>
                    </a:lnTo>
                    <a:lnTo>
                      <a:pt x="799" y="2123"/>
                    </a:lnTo>
                    <a:lnTo>
                      <a:pt x="798" y="2123"/>
                    </a:lnTo>
                    <a:lnTo>
                      <a:pt x="797" y="2123"/>
                    </a:lnTo>
                    <a:lnTo>
                      <a:pt x="797" y="2123"/>
                    </a:lnTo>
                    <a:lnTo>
                      <a:pt x="796" y="2123"/>
                    </a:lnTo>
                    <a:lnTo>
                      <a:pt x="796" y="2123"/>
                    </a:lnTo>
                    <a:lnTo>
                      <a:pt x="795" y="2123"/>
                    </a:lnTo>
                    <a:lnTo>
                      <a:pt x="794" y="2123"/>
                    </a:lnTo>
                    <a:lnTo>
                      <a:pt x="794" y="2124"/>
                    </a:lnTo>
                    <a:lnTo>
                      <a:pt x="793" y="2124"/>
                    </a:lnTo>
                    <a:lnTo>
                      <a:pt x="792" y="2125"/>
                    </a:lnTo>
                    <a:lnTo>
                      <a:pt x="792" y="2125"/>
                    </a:lnTo>
                    <a:lnTo>
                      <a:pt x="792" y="2125"/>
                    </a:lnTo>
                    <a:lnTo>
                      <a:pt x="792" y="2125"/>
                    </a:lnTo>
                    <a:lnTo>
                      <a:pt x="792" y="2126"/>
                    </a:lnTo>
                    <a:lnTo>
                      <a:pt x="791" y="2126"/>
                    </a:lnTo>
                    <a:lnTo>
                      <a:pt x="791" y="2126"/>
                    </a:lnTo>
                    <a:lnTo>
                      <a:pt x="779" y="2144"/>
                    </a:lnTo>
                    <a:lnTo>
                      <a:pt x="779" y="2145"/>
                    </a:lnTo>
                    <a:lnTo>
                      <a:pt x="779" y="2145"/>
                    </a:lnTo>
                    <a:lnTo>
                      <a:pt x="779" y="2146"/>
                    </a:lnTo>
                    <a:lnTo>
                      <a:pt x="779" y="2146"/>
                    </a:lnTo>
                    <a:lnTo>
                      <a:pt x="779" y="2146"/>
                    </a:lnTo>
                    <a:lnTo>
                      <a:pt x="779" y="2147"/>
                    </a:lnTo>
                    <a:lnTo>
                      <a:pt x="778" y="2147"/>
                    </a:lnTo>
                    <a:lnTo>
                      <a:pt x="778" y="2148"/>
                    </a:lnTo>
                    <a:lnTo>
                      <a:pt x="778" y="2148"/>
                    </a:lnTo>
                    <a:lnTo>
                      <a:pt x="778" y="2149"/>
                    </a:lnTo>
                    <a:lnTo>
                      <a:pt x="779" y="2149"/>
                    </a:lnTo>
                    <a:lnTo>
                      <a:pt x="779" y="2150"/>
                    </a:lnTo>
                    <a:lnTo>
                      <a:pt x="779" y="2151"/>
                    </a:lnTo>
                    <a:lnTo>
                      <a:pt x="779" y="2151"/>
                    </a:lnTo>
                    <a:lnTo>
                      <a:pt x="779" y="2152"/>
                    </a:lnTo>
                    <a:lnTo>
                      <a:pt x="780" y="2153"/>
                    </a:lnTo>
                    <a:lnTo>
                      <a:pt x="780" y="2153"/>
                    </a:lnTo>
                    <a:close/>
                    <a:moveTo>
                      <a:pt x="736" y="2209"/>
                    </a:moveTo>
                    <a:lnTo>
                      <a:pt x="737" y="2209"/>
                    </a:lnTo>
                    <a:lnTo>
                      <a:pt x="737" y="2210"/>
                    </a:lnTo>
                    <a:lnTo>
                      <a:pt x="737" y="2210"/>
                    </a:lnTo>
                    <a:lnTo>
                      <a:pt x="737" y="2210"/>
                    </a:lnTo>
                    <a:lnTo>
                      <a:pt x="738" y="2210"/>
                    </a:lnTo>
                    <a:lnTo>
                      <a:pt x="738" y="2210"/>
                    </a:lnTo>
                    <a:lnTo>
                      <a:pt x="738" y="2210"/>
                    </a:lnTo>
                    <a:lnTo>
                      <a:pt x="739" y="2211"/>
                    </a:lnTo>
                    <a:lnTo>
                      <a:pt x="739" y="2211"/>
                    </a:lnTo>
                    <a:lnTo>
                      <a:pt x="739" y="2211"/>
                    </a:lnTo>
                    <a:lnTo>
                      <a:pt x="739" y="2211"/>
                    </a:lnTo>
                    <a:lnTo>
                      <a:pt x="740" y="2211"/>
                    </a:lnTo>
                    <a:lnTo>
                      <a:pt x="740" y="2211"/>
                    </a:lnTo>
                    <a:lnTo>
                      <a:pt x="741" y="2211"/>
                    </a:lnTo>
                    <a:lnTo>
                      <a:pt x="741" y="2211"/>
                    </a:lnTo>
                    <a:lnTo>
                      <a:pt x="742" y="2211"/>
                    </a:lnTo>
                    <a:lnTo>
                      <a:pt x="742" y="2211"/>
                    </a:lnTo>
                    <a:lnTo>
                      <a:pt x="743" y="2211"/>
                    </a:lnTo>
                    <a:lnTo>
                      <a:pt x="744" y="2211"/>
                    </a:lnTo>
                    <a:lnTo>
                      <a:pt x="744" y="2211"/>
                    </a:lnTo>
                    <a:lnTo>
                      <a:pt x="745" y="2211"/>
                    </a:lnTo>
                    <a:lnTo>
                      <a:pt x="746" y="2210"/>
                    </a:lnTo>
                    <a:lnTo>
                      <a:pt x="746" y="2210"/>
                    </a:lnTo>
                    <a:lnTo>
                      <a:pt x="746" y="2210"/>
                    </a:lnTo>
                    <a:lnTo>
                      <a:pt x="747" y="2209"/>
                    </a:lnTo>
                    <a:lnTo>
                      <a:pt x="747" y="2209"/>
                    </a:lnTo>
                    <a:lnTo>
                      <a:pt x="747" y="2209"/>
                    </a:lnTo>
                    <a:lnTo>
                      <a:pt x="747" y="2209"/>
                    </a:lnTo>
                    <a:lnTo>
                      <a:pt x="747" y="2208"/>
                    </a:lnTo>
                    <a:lnTo>
                      <a:pt x="759" y="2190"/>
                    </a:lnTo>
                    <a:lnTo>
                      <a:pt x="759" y="2190"/>
                    </a:lnTo>
                    <a:lnTo>
                      <a:pt x="760" y="2189"/>
                    </a:lnTo>
                    <a:lnTo>
                      <a:pt x="760" y="2189"/>
                    </a:lnTo>
                    <a:lnTo>
                      <a:pt x="760" y="2189"/>
                    </a:lnTo>
                    <a:lnTo>
                      <a:pt x="760" y="2188"/>
                    </a:lnTo>
                    <a:lnTo>
                      <a:pt x="760" y="2188"/>
                    </a:lnTo>
                    <a:lnTo>
                      <a:pt x="760" y="2188"/>
                    </a:lnTo>
                    <a:lnTo>
                      <a:pt x="760" y="2186"/>
                    </a:lnTo>
                    <a:lnTo>
                      <a:pt x="760" y="2186"/>
                    </a:lnTo>
                    <a:lnTo>
                      <a:pt x="760" y="2185"/>
                    </a:lnTo>
                    <a:lnTo>
                      <a:pt x="760" y="2185"/>
                    </a:lnTo>
                    <a:lnTo>
                      <a:pt x="760" y="2184"/>
                    </a:lnTo>
                    <a:lnTo>
                      <a:pt x="760" y="2184"/>
                    </a:lnTo>
                    <a:lnTo>
                      <a:pt x="759" y="2183"/>
                    </a:lnTo>
                    <a:lnTo>
                      <a:pt x="759" y="2183"/>
                    </a:lnTo>
                    <a:lnTo>
                      <a:pt x="758" y="2182"/>
                    </a:lnTo>
                    <a:lnTo>
                      <a:pt x="758" y="2182"/>
                    </a:lnTo>
                    <a:lnTo>
                      <a:pt x="758" y="2182"/>
                    </a:lnTo>
                    <a:lnTo>
                      <a:pt x="758" y="2181"/>
                    </a:lnTo>
                    <a:lnTo>
                      <a:pt x="757" y="2181"/>
                    </a:lnTo>
                    <a:lnTo>
                      <a:pt x="757" y="2181"/>
                    </a:lnTo>
                    <a:lnTo>
                      <a:pt x="757" y="2181"/>
                    </a:lnTo>
                    <a:lnTo>
                      <a:pt x="757" y="2181"/>
                    </a:lnTo>
                    <a:lnTo>
                      <a:pt x="757" y="2181"/>
                    </a:lnTo>
                    <a:lnTo>
                      <a:pt x="756" y="2180"/>
                    </a:lnTo>
                    <a:lnTo>
                      <a:pt x="756" y="2180"/>
                    </a:lnTo>
                    <a:lnTo>
                      <a:pt x="756" y="2180"/>
                    </a:lnTo>
                    <a:lnTo>
                      <a:pt x="755" y="2180"/>
                    </a:lnTo>
                    <a:lnTo>
                      <a:pt x="755" y="2180"/>
                    </a:lnTo>
                    <a:lnTo>
                      <a:pt x="754" y="2179"/>
                    </a:lnTo>
                    <a:lnTo>
                      <a:pt x="754" y="2179"/>
                    </a:lnTo>
                    <a:lnTo>
                      <a:pt x="753" y="2179"/>
                    </a:lnTo>
                    <a:lnTo>
                      <a:pt x="753" y="2179"/>
                    </a:lnTo>
                    <a:lnTo>
                      <a:pt x="752" y="2180"/>
                    </a:lnTo>
                    <a:lnTo>
                      <a:pt x="751" y="2180"/>
                    </a:lnTo>
                    <a:lnTo>
                      <a:pt x="750" y="2180"/>
                    </a:lnTo>
                    <a:lnTo>
                      <a:pt x="750" y="2181"/>
                    </a:lnTo>
                    <a:lnTo>
                      <a:pt x="749" y="2181"/>
                    </a:lnTo>
                    <a:lnTo>
                      <a:pt x="749" y="2181"/>
                    </a:lnTo>
                    <a:lnTo>
                      <a:pt x="749" y="2182"/>
                    </a:lnTo>
                    <a:lnTo>
                      <a:pt x="748" y="2182"/>
                    </a:lnTo>
                    <a:lnTo>
                      <a:pt x="748" y="2182"/>
                    </a:lnTo>
                    <a:lnTo>
                      <a:pt x="748" y="2182"/>
                    </a:lnTo>
                    <a:lnTo>
                      <a:pt x="748" y="2182"/>
                    </a:lnTo>
                    <a:lnTo>
                      <a:pt x="748" y="2183"/>
                    </a:lnTo>
                    <a:lnTo>
                      <a:pt x="736" y="2201"/>
                    </a:lnTo>
                    <a:lnTo>
                      <a:pt x="736" y="2202"/>
                    </a:lnTo>
                    <a:lnTo>
                      <a:pt x="736" y="2202"/>
                    </a:lnTo>
                    <a:lnTo>
                      <a:pt x="735" y="2202"/>
                    </a:lnTo>
                    <a:lnTo>
                      <a:pt x="735" y="2202"/>
                    </a:lnTo>
                    <a:lnTo>
                      <a:pt x="735" y="2203"/>
                    </a:lnTo>
                    <a:lnTo>
                      <a:pt x="735" y="2203"/>
                    </a:lnTo>
                    <a:lnTo>
                      <a:pt x="735" y="2204"/>
                    </a:lnTo>
                    <a:lnTo>
                      <a:pt x="735" y="2204"/>
                    </a:lnTo>
                    <a:lnTo>
                      <a:pt x="735" y="2205"/>
                    </a:lnTo>
                    <a:lnTo>
                      <a:pt x="735" y="2205"/>
                    </a:lnTo>
                    <a:lnTo>
                      <a:pt x="735" y="2206"/>
                    </a:lnTo>
                    <a:lnTo>
                      <a:pt x="735" y="2207"/>
                    </a:lnTo>
                    <a:lnTo>
                      <a:pt x="735" y="2207"/>
                    </a:lnTo>
                    <a:lnTo>
                      <a:pt x="736" y="2208"/>
                    </a:lnTo>
                    <a:lnTo>
                      <a:pt x="736" y="2209"/>
                    </a:lnTo>
                    <a:lnTo>
                      <a:pt x="736" y="2209"/>
                    </a:lnTo>
                    <a:lnTo>
                      <a:pt x="736" y="2209"/>
                    </a:lnTo>
                    <a:close/>
                    <a:moveTo>
                      <a:pt x="697" y="2279"/>
                    </a:moveTo>
                    <a:lnTo>
                      <a:pt x="698" y="2279"/>
                    </a:lnTo>
                    <a:lnTo>
                      <a:pt x="698" y="2279"/>
                    </a:lnTo>
                    <a:lnTo>
                      <a:pt x="698" y="2280"/>
                    </a:lnTo>
                    <a:lnTo>
                      <a:pt x="698" y="2280"/>
                    </a:lnTo>
                    <a:lnTo>
                      <a:pt x="699" y="2280"/>
                    </a:lnTo>
                    <a:lnTo>
                      <a:pt x="699" y="2280"/>
                    </a:lnTo>
                    <a:lnTo>
                      <a:pt x="699" y="2280"/>
                    </a:lnTo>
                    <a:lnTo>
                      <a:pt x="699" y="2280"/>
                    </a:lnTo>
                    <a:lnTo>
                      <a:pt x="699" y="2280"/>
                    </a:lnTo>
                    <a:lnTo>
                      <a:pt x="700" y="2281"/>
                    </a:lnTo>
                    <a:lnTo>
                      <a:pt x="700" y="2281"/>
                    </a:lnTo>
                    <a:lnTo>
                      <a:pt x="700" y="2281"/>
                    </a:lnTo>
                    <a:lnTo>
                      <a:pt x="701" y="2281"/>
                    </a:lnTo>
                    <a:lnTo>
                      <a:pt x="701" y="2281"/>
                    </a:lnTo>
                    <a:lnTo>
                      <a:pt x="702" y="2281"/>
                    </a:lnTo>
                    <a:lnTo>
                      <a:pt x="702" y="2281"/>
                    </a:lnTo>
                    <a:lnTo>
                      <a:pt x="704" y="2281"/>
                    </a:lnTo>
                    <a:lnTo>
                      <a:pt x="704" y="2281"/>
                    </a:lnTo>
                    <a:lnTo>
                      <a:pt x="705" y="2281"/>
                    </a:lnTo>
                    <a:lnTo>
                      <a:pt x="705" y="2281"/>
                    </a:lnTo>
                    <a:lnTo>
                      <a:pt x="706" y="2280"/>
                    </a:lnTo>
                    <a:lnTo>
                      <a:pt x="706" y="2280"/>
                    </a:lnTo>
                    <a:lnTo>
                      <a:pt x="707" y="2280"/>
                    </a:lnTo>
                    <a:lnTo>
                      <a:pt x="707" y="2279"/>
                    </a:lnTo>
                    <a:lnTo>
                      <a:pt x="707" y="2279"/>
                    </a:lnTo>
                    <a:lnTo>
                      <a:pt x="707" y="2279"/>
                    </a:lnTo>
                    <a:lnTo>
                      <a:pt x="708" y="2279"/>
                    </a:lnTo>
                    <a:lnTo>
                      <a:pt x="708" y="2278"/>
                    </a:lnTo>
                    <a:lnTo>
                      <a:pt x="708" y="2278"/>
                    </a:lnTo>
                    <a:lnTo>
                      <a:pt x="720" y="2260"/>
                    </a:lnTo>
                    <a:lnTo>
                      <a:pt x="720" y="2259"/>
                    </a:lnTo>
                    <a:lnTo>
                      <a:pt x="720" y="2259"/>
                    </a:lnTo>
                    <a:lnTo>
                      <a:pt x="720" y="2259"/>
                    </a:lnTo>
                    <a:lnTo>
                      <a:pt x="720" y="2258"/>
                    </a:lnTo>
                    <a:lnTo>
                      <a:pt x="720" y="2258"/>
                    </a:lnTo>
                    <a:lnTo>
                      <a:pt x="721" y="2258"/>
                    </a:lnTo>
                    <a:lnTo>
                      <a:pt x="721" y="2257"/>
                    </a:lnTo>
                    <a:lnTo>
                      <a:pt x="721" y="2256"/>
                    </a:lnTo>
                    <a:lnTo>
                      <a:pt x="721" y="2256"/>
                    </a:lnTo>
                    <a:lnTo>
                      <a:pt x="721" y="2255"/>
                    </a:lnTo>
                    <a:lnTo>
                      <a:pt x="721" y="2254"/>
                    </a:lnTo>
                    <a:lnTo>
                      <a:pt x="720" y="2254"/>
                    </a:lnTo>
                    <a:lnTo>
                      <a:pt x="720" y="2253"/>
                    </a:lnTo>
                    <a:lnTo>
                      <a:pt x="720" y="2253"/>
                    </a:lnTo>
                    <a:lnTo>
                      <a:pt x="720" y="2252"/>
                    </a:lnTo>
                    <a:lnTo>
                      <a:pt x="719" y="2252"/>
                    </a:lnTo>
                    <a:lnTo>
                      <a:pt x="719" y="2252"/>
                    </a:lnTo>
                    <a:lnTo>
                      <a:pt x="719" y="2251"/>
                    </a:lnTo>
                    <a:lnTo>
                      <a:pt x="719" y="2251"/>
                    </a:lnTo>
                    <a:lnTo>
                      <a:pt x="718" y="2251"/>
                    </a:lnTo>
                    <a:lnTo>
                      <a:pt x="718" y="2251"/>
                    </a:lnTo>
                    <a:lnTo>
                      <a:pt x="718" y="2251"/>
                    </a:lnTo>
                    <a:lnTo>
                      <a:pt x="718" y="2251"/>
                    </a:lnTo>
                    <a:lnTo>
                      <a:pt x="718" y="2250"/>
                    </a:lnTo>
                    <a:lnTo>
                      <a:pt x="717" y="2250"/>
                    </a:lnTo>
                    <a:lnTo>
                      <a:pt x="717" y="2250"/>
                    </a:lnTo>
                    <a:lnTo>
                      <a:pt x="716" y="2249"/>
                    </a:lnTo>
                    <a:lnTo>
                      <a:pt x="716" y="2249"/>
                    </a:lnTo>
                    <a:lnTo>
                      <a:pt x="716" y="2249"/>
                    </a:lnTo>
                    <a:lnTo>
                      <a:pt x="715" y="2249"/>
                    </a:lnTo>
                    <a:lnTo>
                      <a:pt x="715" y="2249"/>
                    </a:lnTo>
                    <a:lnTo>
                      <a:pt x="714" y="2249"/>
                    </a:lnTo>
                    <a:lnTo>
                      <a:pt x="713" y="2249"/>
                    </a:lnTo>
                    <a:lnTo>
                      <a:pt x="713" y="2249"/>
                    </a:lnTo>
                    <a:lnTo>
                      <a:pt x="712" y="2249"/>
                    </a:lnTo>
                    <a:lnTo>
                      <a:pt x="712" y="2250"/>
                    </a:lnTo>
                    <a:lnTo>
                      <a:pt x="711" y="2250"/>
                    </a:lnTo>
                    <a:lnTo>
                      <a:pt x="711" y="2251"/>
                    </a:lnTo>
                    <a:lnTo>
                      <a:pt x="710" y="2251"/>
                    </a:lnTo>
                    <a:lnTo>
                      <a:pt x="709" y="2251"/>
                    </a:lnTo>
                    <a:lnTo>
                      <a:pt x="709" y="2251"/>
                    </a:lnTo>
                    <a:lnTo>
                      <a:pt x="709" y="2252"/>
                    </a:lnTo>
                    <a:lnTo>
                      <a:pt x="709" y="2252"/>
                    </a:lnTo>
                    <a:lnTo>
                      <a:pt x="708" y="2252"/>
                    </a:lnTo>
                    <a:lnTo>
                      <a:pt x="708" y="2252"/>
                    </a:lnTo>
                    <a:lnTo>
                      <a:pt x="697" y="2271"/>
                    </a:lnTo>
                    <a:lnTo>
                      <a:pt x="697" y="2271"/>
                    </a:lnTo>
                    <a:lnTo>
                      <a:pt x="697" y="2272"/>
                    </a:lnTo>
                    <a:lnTo>
                      <a:pt x="697" y="2272"/>
                    </a:lnTo>
                    <a:lnTo>
                      <a:pt x="696" y="2272"/>
                    </a:lnTo>
                    <a:lnTo>
                      <a:pt x="696" y="2272"/>
                    </a:lnTo>
                    <a:lnTo>
                      <a:pt x="696" y="2273"/>
                    </a:lnTo>
                    <a:lnTo>
                      <a:pt x="696" y="2273"/>
                    </a:lnTo>
                    <a:lnTo>
                      <a:pt x="696" y="2274"/>
                    </a:lnTo>
                    <a:lnTo>
                      <a:pt x="696" y="2275"/>
                    </a:lnTo>
                    <a:lnTo>
                      <a:pt x="696" y="2275"/>
                    </a:lnTo>
                    <a:lnTo>
                      <a:pt x="696" y="2276"/>
                    </a:lnTo>
                    <a:lnTo>
                      <a:pt x="696" y="2276"/>
                    </a:lnTo>
                    <a:lnTo>
                      <a:pt x="697" y="2277"/>
                    </a:lnTo>
                    <a:lnTo>
                      <a:pt x="697" y="2277"/>
                    </a:lnTo>
                    <a:lnTo>
                      <a:pt x="697" y="2278"/>
                    </a:lnTo>
                    <a:lnTo>
                      <a:pt x="697" y="2279"/>
                    </a:lnTo>
                    <a:lnTo>
                      <a:pt x="697" y="2279"/>
                    </a:lnTo>
                    <a:close/>
                    <a:moveTo>
                      <a:pt x="746" y="2341"/>
                    </a:moveTo>
                    <a:lnTo>
                      <a:pt x="746" y="2341"/>
                    </a:lnTo>
                    <a:lnTo>
                      <a:pt x="747" y="2341"/>
                    </a:lnTo>
                    <a:lnTo>
                      <a:pt x="747" y="2341"/>
                    </a:lnTo>
                    <a:lnTo>
                      <a:pt x="747" y="2341"/>
                    </a:lnTo>
                    <a:lnTo>
                      <a:pt x="747" y="2341"/>
                    </a:lnTo>
                    <a:lnTo>
                      <a:pt x="748" y="2341"/>
                    </a:lnTo>
                    <a:lnTo>
                      <a:pt x="748" y="2341"/>
                    </a:lnTo>
                    <a:lnTo>
                      <a:pt x="748" y="2340"/>
                    </a:lnTo>
                    <a:lnTo>
                      <a:pt x="748" y="2340"/>
                    </a:lnTo>
                    <a:lnTo>
                      <a:pt x="748" y="2339"/>
                    </a:lnTo>
                    <a:lnTo>
                      <a:pt x="749" y="2339"/>
                    </a:lnTo>
                    <a:lnTo>
                      <a:pt x="749" y="2339"/>
                    </a:lnTo>
                    <a:lnTo>
                      <a:pt x="749" y="2339"/>
                    </a:lnTo>
                    <a:lnTo>
                      <a:pt x="749" y="2338"/>
                    </a:lnTo>
                    <a:lnTo>
                      <a:pt x="750" y="2338"/>
                    </a:lnTo>
                    <a:lnTo>
                      <a:pt x="750" y="2337"/>
                    </a:lnTo>
                    <a:lnTo>
                      <a:pt x="750" y="2337"/>
                    </a:lnTo>
                    <a:lnTo>
                      <a:pt x="750" y="2336"/>
                    </a:lnTo>
                    <a:lnTo>
                      <a:pt x="750" y="2335"/>
                    </a:lnTo>
                    <a:lnTo>
                      <a:pt x="750" y="2335"/>
                    </a:lnTo>
                    <a:lnTo>
                      <a:pt x="750" y="2334"/>
                    </a:lnTo>
                    <a:lnTo>
                      <a:pt x="750" y="2334"/>
                    </a:lnTo>
                    <a:lnTo>
                      <a:pt x="750" y="2333"/>
                    </a:lnTo>
                    <a:lnTo>
                      <a:pt x="750" y="2332"/>
                    </a:lnTo>
                    <a:lnTo>
                      <a:pt x="750" y="2332"/>
                    </a:lnTo>
                    <a:lnTo>
                      <a:pt x="749" y="2332"/>
                    </a:lnTo>
                    <a:lnTo>
                      <a:pt x="749" y="2331"/>
                    </a:lnTo>
                    <a:lnTo>
                      <a:pt x="749" y="2331"/>
                    </a:lnTo>
                    <a:lnTo>
                      <a:pt x="749" y="2331"/>
                    </a:lnTo>
                    <a:lnTo>
                      <a:pt x="736" y="2314"/>
                    </a:lnTo>
                    <a:lnTo>
                      <a:pt x="736" y="2313"/>
                    </a:lnTo>
                    <a:lnTo>
                      <a:pt x="735" y="2313"/>
                    </a:lnTo>
                    <a:lnTo>
                      <a:pt x="735" y="2312"/>
                    </a:lnTo>
                    <a:lnTo>
                      <a:pt x="735" y="2312"/>
                    </a:lnTo>
                    <a:lnTo>
                      <a:pt x="735" y="2312"/>
                    </a:lnTo>
                    <a:lnTo>
                      <a:pt x="735" y="2312"/>
                    </a:lnTo>
                    <a:lnTo>
                      <a:pt x="734" y="2312"/>
                    </a:lnTo>
                    <a:lnTo>
                      <a:pt x="733" y="2311"/>
                    </a:lnTo>
                    <a:lnTo>
                      <a:pt x="733" y="2311"/>
                    </a:lnTo>
                    <a:lnTo>
                      <a:pt x="732" y="2311"/>
                    </a:lnTo>
                    <a:lnTo>
                      <a:pt x="732" y="2311"/>
                    </a:lnTo>
                    <a:lnTo>
                      <a:pt x="731" y="2311"/>
                    </a:lnTo>
                    <a:lnTo>
                      <a:pt x="730" y="2311"/>
                    </a:lnTo>
                    <a:lnTo>
                      <a:pt x="729" y="2311"/>
                    </a:lnTo>
                    <a:lnTo>
                      <a:pt x="729" y="2311"/>
                    </a:lnTo>
                    <a:lnTo>
                      <a:pt x="728" y="2311"/>
                    </a:lnTo>
                    <a:lnTo>
                      <a:pt x="728" y="2311"/>
                    </a:lnTo>
                    <a:lnTo>
                      <a:pt x="728" y="2311"/>
                    </a:lnTo>
                    <a:lnTo>
                      <a:pt x="727" y="2311"/>
                    </a:lnTo>
                    <a:lnTo>
                      <a:pt x="727" y="2312"/>
                    </a:lnTo>
                    <a:lnTo>
                      <a:pt x="727" y="2312"/>
                    </a:lnTo>
                    <a:lnTo>
                      <a:pt x="727" y="2312"/>
                    </a:lnTo>
                    <a:lnTo>
                      <a:pt x="727" y="2312"/>
                    </a:lnTo>
                    <a:lnTo>
                      <a:pt x="726" y="2312"/>
                    </a:lnTo>
                    <a:lnTo>
                      <a:pt x="726" y="2312"/>
                    </a:lnTo>
                    <a:lnTo>
                      <a:pt x="726" y="2313"/>
                    </a:lnTo>
                    <a:lnTo>
                      <a:pt x="726" y="2313"/>
                    </a:lnTo>
                    <a:lnTo>
                      <a:pt x="726" y="2313"/>
                    </a:lnTo>
                    <a:lnTo>
                      <a:pt x="725" y="2314"/>
                    </a:lnTo>
                    <a:lnTo>
                      <a:pt x="725" y="2314"/>
                    </a:lnTo>
                    <a:lnTo>
                      <a:pt x="725" y="2315"/>
                    </a:lnTo>
                    <a:lnTo>
                      <a:pt x="725" y="2315"/>
                    </a:lnTo>
                    <a:lnTo>
                      <a:pt x="724" y="2316"/>
                    </a:lnTo>
                    <a:lnTo>
                      <a:pt x="724" y="2316"/>
                    </a:lnTo>
                    <a:lnTo>
                      <a:pt x="724" y="2317"/>
                    </a:lnTo>
                    <a:lnTo>
                      <a:pt x="724" y="2318"/>
                    </a:lnTo>
                    <a:lnTo>
                      <a:pt x="724" y="2318"/>
                    </a:lnTo>
                    <a:lnTo>
                      <a:pt x="724" y="2319"/>
                    </a:lnTo>
                    <a:lnTo>
                      <a:pt x="725" y="2320"/>
                    </a:lnTo>
                    <a:lnTo>
                      <a:pt x="725" y="2320"/>
                    </a:lnTo>
                    <a:lnTo>
                      <a:pt x="725" y="2320"/>
                    </a:lnTo>
                    <a:lnTo>
                      <a:pt x="725" y="2321"/>
                    </a:lnTo>
                    <a:lnTo>
                      <a:pt x="725" y="2321"/>
                    </a:lnTo>
                    <a:lnTo>
                      <a:pt x="725" y="2321"/>
                    </a:lnTo>
                    <a:lnTo>
                      <a:pt x="725" y="2322"/>
                    </a:lnTo>
                    <a:lnTo>
                      <a:pt x="738" y="2339"/>
                    </a:lnTo>
                    <a:lnTo>
                      <a:pt x="739" y="2339"/>
                    </a:lnTo>
                    <a:lnTo>
                      <a:pt x="739" y="2339"/>
                    </a:lnTo>
                    <a:lnTo>
                      <a:pt x="739" y="2340"/>
                    </a:lnTo>
                    <a:lnTo>
                      <a:pt x="739" y="2340"/>
                    </a:lnTo>
                    <a:lnTo>
                      <a:pt x="740" y="2340"/>
                    </a:lnTo>
                    <a:lnTo>
                      <a:pt x="740" y="2341"/>
                    </a:lnTo>
                    <a:lnTo>
                      <a:pt x="740" y="2341"/>
                    </a:lnTo>
                    <a:lnTo>
                      <a:pt x="741" y="2341"/>
                    </a:lnTo>
                    <a:lnTo>
                      <a:pt x="741" y="2341"/>
                    </a:lnTo>
                    <a:lnTo>
                      <a:pt x="742" y="2342"/>
                    </a:lnTo>
                    <a:lnTo>
                      <a:pt x="743" y="2342"/>
                    </a:lnTo>
                    <a:lnTo>
                      <a:pt x="743" y="2342"/>
                    </a:lnTo>
                    <a:lnTo>
                      <a:pt x="744" y="2342"/>
                    </a:lnTo>
                    <a:lnTo>
                      <a:pt x="744" y="2342"/>
                    </a:lnTo>
                    <a:lnTo>
                      <a:pt x="745" y="2342"/>
                    </a:lnTo>
                    <a:lnTo>
                      <a:pt x="746" y="2341"/>
                    </a:lnTo>
                    <a:lnTo>
                      <a:pt x="746" y="2341"/>
                    </a:lnTo>
                    <a:close/>
                    <a:moveTo>
                      <a:pt x="794" y="2401"/>
                    </a:moveTo>
                    <a:lnTo>
                      <a:pt x="794" y="2401"/>
                    </a:lnTo>
                    <a:lnTo>
                      <a:pt x="794" y="2400"/>
                    </a:lnTo>
                    <a:lnTo>
                      <a:pt x="794" y="2400"/>
                    </a:lnTo>
                    <a:lnTo>
                      <a:pt x="795" y="2400"/>
                    </a:lnTo>
                    <a:lnTo>
                      <a:pt x="795" y="2400"/>
                    </a:lnTo>
                    <a:lnTo>
                      <a:pt x="795" y="2400"/>
                    </a:lnTo>
                    <a:lnTo>
                      <a:pt x="795" y="2400"/>
                    </a:lnTo>
                    <a:lnTo>
                      <a:pt x="796" y="2400"/>
                    </a:lnTo>
                    <a:lnTo>
                      <a:pt x="796" y="2400"/>
                    </a:lnTo>
                    <a:lnTo>
                      <a:pt x="796" y="2399"/>
                    </a:lnTo>
                    <a:lnTo>
                      <a:pt x="796" y="2399"/>
                    </a:lnTo>
                    <a:lnTo>
                      <a:pt x="797" y="2399"/>
                    </a:lnTo>
                    <a:lnTo>
                      <a:pt x="797" y="2399"/>
                    </a:lnTo>
                    <a:lnTo>
                      <a:pt x="797" y="2398"/>
                    </a:lnTo>
                    <a:lnTo>
                      <a:pt x="797" y="2398"/>
                    </a:lnTo>
                    <a:lnTo>
                      <a:pt x="798" y="2397"/>
                    </a:lnTo>
                    <a:lnTo>
                      <a:pt x="798" y="2397"/>
                    </a:lnTo>
                    <a:lnTo>
                      <a:pt x="798" y="2396"/>
                    </a:lnTo>
                    <a:lnTo>
                      <a:pt x="798" y="2395"/>
                    </a:lnTo>
                    <a:lnTo>
                      <a:pt x="798" y="2394"/>
                    </a:lnTo>
                    <a:lnTo>
                      <a:pt x="798" y="2394"/>
                    </a:lnTo>
                    <a:lnTo>
                      <a:pt x="798" y="2393"/>
                    </a:lnTo>
                    <a:lnTo>
                      <a:pt x="798" y="2393"/>
                    </a:lnTo>
                    <a:lnTo>
                      <a:pt x="798" y="2392"/>
                    </a:lnTo>
                    <a:lnTo>
                      <a:pt x="798" y="2392"/>
                    </a:lnTo>
                    <a:lnTo>
                      <a:pt x="798" y="2392"/>
                    </a:lnTo>
                    <a:lnTo>
                      <a:pt x="798" y="2392"/>
                    </a:lnTo>
                    <a:lnTo>
                      <a:pt x="798" y="2391"/>
                    </a:lnTo>
                    <a:lnTo>
                      <a:pt x="797" y="2391"/>
                    </a:lnTo>
                    <a:lnTo>
                      <a:pt x="787" y="2372"/>
                    </a:lnTo>
                    <a:lnTo>
                      <a:pt x="786" y="2372"/>
                    </a:lnTo>
                    <a:lnTo>
                      <a:pt x="786" y="2372"/>
                    </a:lnTo>
                    <a:lnTo>
                      <a:pt x="786" y="2371"/>
                    </a:lnTo>
                    <a:lnTo>
                      <a:pt x="785" y="2371"/>
                    </a:lnTo>
                    <a:lnTo>
                      <a:pt x="785" y="2371"/>
                    </a:lnTo>
                    <a:lnTo>
                      <a:pt x="785" y="2371"/>
                    </a:lnTo>
                    <a:lnTo>
                      <a:pt x="784" y="2370"/>
                    </a:lnTo>
                    <a:lnTo>
                      <a:pt x="784" y="2370"/>
                    </a:lnTo>
                    <a:lnTo>
                      <a:pt x="783" y="2370"/>
                    </a:lnTo>
                    <a:lnTo>
                      <a:pt x="783" y="2369"/>
                    </a:lnTo>
                    <a:lnTo>
                      <a:pt x="782" y="2369"/>
                    </a:lnTo>
                    <a:lnTo>
                      <a:pt x="782" y="2369"/>
                    </a:lnTo>
                    <a:lnTo>
                      <a:pt x="781" y="2369"/>
                    </a:lnTo>
                    <a:lnTo>
                      <a:pt x="781" y="2369"/>
                    </a:lnTo>
                    <a:lnTo>
                      <a:pt x="779" y="2369"/>
                    </a:lnTo>
                    <a:lnTo>
                      <a:pt x="779" y="2369"/>
                    </a:lnTo>
                    <a:lnTo>
                      <a:pt x="779" y="2369"/>
                    </a:lnTo>
                    <a:lnTo>
                      <a:pt x="778" y="2369"/>
                    </a:lnTo>
                    <a:lnTo>
                      <a:pt x="778" y="2369"/>
                    </a:lnTo>
                    <a:lnTo>
                      <a:pt x="778" y="2370"/>
                    </a:lnTo>
                    <a:lnTo>
                      <a:pt x="777" y="2370"/>
                    </a:lnTo>
                    <a:lnTo>
                      <a:pt x="777" y="2370"/>
                    </a:lnTo>
                    <a:lnTo>
                      <a:pt x="777" y="2370"/>
                    </a:lnTo>
                    <a:lnTo>
                      <a:pt x="777" y="2370"/>
                    </a:lnTo>
                    <a:lnTo>
                      <a:pt x="777" y="2370"/>
                    </a:lnTo>
                    <a:lnTo>
                      <a:pt x="776" y="2370"/>
                    </a:lnTo>
                    <a:lnTo>
                      <a:pt x="776" y="2371"/>
                    </a:lnTo>
                    <a:lnTo>
                      <a:pt x="776" y="2371"/>
                    </a:lnTo>
                    <a:lnTo>
                      <a:pt x="776" y="2371"/>
                    </a:lnTo>
                    <a:lnTo>
                      <a:pt x="775" y="2372"/>
                    </a:lnTo>
                    <a:lnTo>
                      <a:pt x="775" y="2372"/>
                    </a:lnTo>
                    <a:lnTo>
                      <a:pt x="775" y="2373"/>
                    </a:lnTo>
                    <a:lnTo>
                      <a:pt x="774" y="2373"/>
                    </a:lnTo>
                    <a:lnTo>
                      <a:pt x="774" y="2374"/>
                    </a:lnTo>
                    <a:lnTo>
                      <a:pt x="774" y="2374"/>
                    </a:lnTo>
                    <a:lnTo>
                      <a:pt x="774" y="2375"/>
                    </a:lnTo>
                    <a:lnTo>
                      <a:pt x="774" y="2376"/>
                    </a:lnTo>
                    <a:lnTo>
                      <a:pt x="774" y="2377"/>
                    </a:lnTo>
                    <a:lnTo>
                      <a:pt x="774" y="2377"/>
                    </a:lnTo>
                    <a:lnTo>
                      <a:pt x="774" y="2377"/>
                    </a:lnTo>
                    <a:lnTo>
                      <a:pt x="774" y="2378"/>
                    </a:lnTo>
                    <a:lnTo>
                      <a:pt x="775" y="2378"/>
                    </a:lnTo>
                    <a:lnTo>
                      <a:pt x="775" y="2378"/>
                    </a:lnTo>
                    <a:lnTo>
                      <a:pt x="775" y="2379"/>
                    </a:lnTo>
                    <a:lnTo>
                      <a:pt x="775" y="2379"/>
                    </a:lnTo>
                    <a:lnTo>
                      <a:pt x="786" y="2398"/>
                    </a:lnTo>
                    <a:lnTo>
                      <a:pt x="786" y="2398"/>
                    </a:lnTo>
                    <a:lnTo>
                      <a:pt x="787" y="2398"/>
                    </a:lnTo>
                    <a:lnTo>
                      <a:pt x="787" y="2399"/>
                    </a:lnTo>
                    <a:lnTo>
                      <a:pt x="787" y="2399"/>
                    </a:lnTo>
                    <a:lnTo>
                      <a:pt x="787" y="2399"/>
                    </a:lnTo>
                    <a:lnTo>
                      <a:pt x="787" y="2399"/>
                    </a:lnTo>
                    <a:lnTo>
                      <a:pt x="788" y="2400"/>
                    </a:lnTo>
                    <a:lnTo>
                      <a:pt x="788" y="2400"/>
                    </a:lnTo>
                    <a:lnTo>
                      <a:pt x="789" y="2400"/>
                    </a:lnTo>
                    <a:lnTo>
                      <a:pt x="790" y="2400"/>
                    </a:lnTo>
                    <a:lnTo>
                      <a:pt x="790" y="2401"/>
                    </a:lnTo>
                    <a:lnTo>
                      <a:pt x="791" y="2401"/>
                    </a:lnTo>
                    <a:lnTo>
                      <a:pt x="791" y="2401"/>
                    </a:lnTo>
                    <a:lnTo>
                      <a:pt x="792" y="2401"/>
                    </a:lnTo>
                    <a:lnTo>
                      <a:pt x="792" y="2401"/>
                    </a:lnTo>
                    <a:lnTo>
                      <a:pt x="794" y="2401"/>
                    </a:lnTo>
                    <a:lnTo>
                      <a:pt x="794" y="2401"/>
                    </a:lnTo>
                    <a:close/>
                    <a:moveTo>
                      <a:pt x="832" y="2453"/>
                    </a:moveTo>
                    <a:lnTo>
                      <a:pt x="833" y="2453"/>
                    </a:lnTo>
                    <a:lnTo>
                      <a:pt x="833" y="2453"/>
                    </a:lnTo>
                    <a:lnTo>
                      <a:pt x="833" y="2453"/>
                    </a:lnTo>
                    <a:lnTo>
                      <a:pt x="834" y="2453"/>
                    </a:lnTo>
                    <a:lnTo>
                      <a:pt x="834" y="2453"/>
                    </a:lnTo>
                    <a:lnTo>
                      <a:pt x="834" y="2453"/>
                    </a:lnTo>
                    <a:lnTo>
                      <a:pt x="834" y="2453"/>
                    </a:lnTo>
                    <a:lnTo>
                      <a:pt x="834" y="2452"/>
                    </a:lnTo>
                    <a:lnTo>
                      <a:pt x="835" y="2452"/>
                    </a:lnTo>
                    <a:lnTo>
                      <a:pt x="835" y="2451"/>
                    </a:lnTo>
                    <a:lnTo>
                      <a:pt x="836" y="2451"/>
                    </a:lnTo>
                    <a:lnTo>
                      <a:pt x="836" y="2451"/>
                    </a:lnTo>
                    <a:lnTo>
                      <a:pt x="836" y="2451"/>
                    </a:lnTo>
                    <a:lnTo>
                      <a:pt x="837" y="2450"/>
                    </a:lnTo>
                    <a:lnTo>
                      <a:pt x="837" y="2450"/>
                    </a:lnTo>
                    <a:lnTo>
                      <a:pt x="837" y="2449"/>
                    </a:lnTo>
                    <a:lnTo>
                      <a:pt x="837" y="2449"/>
                    </a:lnTo>
                    <a:lnTo>
                      <a:pt x="838" y="2448"/>
                    </a:lnTo>
                    <a:lnTo>
                      <a:pt x="838" y="2448"/>
                    </a:lnTo>
                    <a:lnTo>
                      <a:pt x="838" y="2447"/>
                    </a:lnTo>
                    <a:lnTo>
                      <a:pt x="838" y="2446"/>
                    </a:lnTo>
                    <a:lnTo>
                      <a:pt x="838" y="2446"/>
                    </a:lnTo>
                    <a:lnTo>
                      <a:pt x="838" y="2445"/>
                    </a:lnTo>
                    <a:lnTo>
                      <a:pt x="837" y="2444"/>
                    </a:lnTo>
                    <a:lnTo>
                      <a:pt x="837" y="2444"/>
                    </a:lnTo>
                    <a:lnTo>
                      <a:pt x="837" y="2444"/>
                    </a:lnTo>
                    <a:lnTo>
                      <a:pt x="837" y="2444"/>
                    </a:lnTo>
                    <a:lnTo>
                      <a:pt x="837" y="2443"/>
                    </a:lnTo>
                    <a:lnTo>
                      <a:pt x="837" y="2443"/>
                    </a:lnTo>
                    <a:lnTo>
                      <a:pt x="826" y="2425"/>
                    </a:lnTo>
                    <a:lnTo>
                      <a:pt x="825" y="2424"/>
                    </a:lnTo>
                    <a:lnTo>
                      <a:pt x="825" y="2424"/>
                    </a:lnTo>
                    <a:lnTo>
                      <a:pt x="825" y="2423"/>
                    </a:lnTo>
                    <a:lnTo>
                      <a:pt x="825" y="2423"/>
                    </a:lnTo>
                    <a:lnTo>
                      <a:pt x="825" y="2423"/>
                    </a:lnTo>
                    <a:lnTo>
                      <a:pt x="824" y="2423"/>
                    </a:lnTo>
                    <a:lnTo>
                      <a:pt x="824" y="2422"/>
                    </a:lnTo>
                    <a:lnTo>
                      <a:pt x="823" y="2422"/>
                    </a:lnTo>
                    <a:lnTo>
                      <a:pt x="823" y="2422"/>
                    </a:lnTo>
                    <a:lnTo>
                      <a:pt x="822" y="2421"/>
                    </a:lnTo>
                    <a:lnTo>
                      <a:pt x="822" y="2421"/>
                    </a:lnTo>
                    <a:lnTo>
                      <a:pt x="821" y="2421"/>
                    </a:lnTo>
                    <a:lnTo>
                      <a:pt x="820" y="2421"/>
                    </a:lnTo>
                    <a:lnTo>
                      <a:pt x="819" y="2421"/>
                    </a:lnTo>
                    <a:lnTo>
                      <a:pt x="819" y="2421"/>
                    </a:lnTo>
                    <a:lnTo>
                      <a:pt x="818" y="2421"/>
                    </a:lnTo>
                    <a:lnTo>
                      <a:pt x="818" y="2421"/>
                    </a:lnTo>
                    <a:lnTo>
                      <a:pt x="818" y="2421"/>
                    </a:lnTo>
                    <a:lnTo>
                      <a:pt x="817" y="2421"/>
                    </a:lnTo>
                    <a:lnTo>
                      <a:pt x="817" y="2422"/>
                    </a:lnTo>
                    <a:lnTo>
                      <a:pt x="817" y="2422"/>
                    </a:lnTo>
                    <a:lnTo>
                      <a:pt x="817" y="2422"/>
                    </a:lnTo>
                    <a:lnTo>
                      <a:pt x="817" y="2422"/>
                    </a:lnTo>
                    <a:lnTo>
                      <a:pt x="816" y="2422"/>
                    </a:lnTo>
                    <a:lnTo>
                      <a:pt x="816" y="2422"/>
                    </a:lnTo>
                    <a:lnTo>
                      <a:pt x="816" y="2422"/>
                    </a:lnTo>
                    <a:lnTo>
                      <a:pt x="815" y="2423"/>
                    </a:lnTo>
                    <a:lnTo>
                      <a:pt x="815" y="2423"/>
                    </a:lnTo>
                    <a:lnTo>
                      <a:pt x="815" y="2423"/>
                    </a:lnTo>
                    <a:lnTo>
                      <a:pt x="815" y="2424"/>
                    </a:lnTo>
                    <a:lnTo>
                      <a:pt x="814" y="2425"/>
                    </a:lnTo>
                    <a:lnTo>
                      <a:pt x="814" y="2425"/>
                    </a:lnTo>
                    <a:lnTo>
                      <a:pt x="813" y="2426"/>
                    </a:lnTo>
                    <a:lnTo>
                      <a:pt x="813" y="2426"/>
                    </a:lnTo>
                    <a:lnTo>
                      <a:pt x="813" y="2427"/>
                    </a:lnTo>
                    <a:lnTo>
                      <a:pt x="813" y="2427"/>
                    </a:lnTo>
                    <a:lnTo>
                      <a:pt x="813" y="2428"/>
                    </a:lnTo>
                    <a:lnTo>
                      <a:pt x="813" y="2429"/>
                    </a:lnTo>
                    <a:lnTo>
                      <a:pt x="813" y="2429"/>
                    </a:lnTo>
                    <a:lnTo>
                      <a:pt x="813" y="2429"/>
                    </a:lnTo>
                    <a:lnTo>
                      <a:pt x="813" y="2430"/>
                    </a:lnTo>
                    <a:lnTo>
                      <a:pt x="813" y="2430"/>
                    </a:lnTo>
                    <a:lnTo>
                      <a:pt x="814" y="2430"/>
                    </a:lnTo>
                    <a:lnTo>
                      <a:pt x="814" y="2431"/>
                    </a:lnTo>
                    <a:lnTo>
                      <a:pt x="814" y="2431"/>
                    </a:lnTo>
                    <a:lnTo>
                      <a:pt x="825" y="2450"/>
                    </a:lnTo>
                    <a:lnTo>
                      <a:pt x="825" y="2450"/>
                    </a:lnTo>
                    <a:lnTo>
                      <a:pt x="826" y="2450"/>
                    </a:lnTo>
                    <a:lnTo>
                      <a:pt x="826" y="2451"/>
                    </a:lnTo>
                    <a:lnTo>
                      <a:pt x="826" y="2451"/>
                    </a:lnTo>
                    <a:lnTo>
                      <a:pt x="826" y="2451"/>
                    </a:lnTo>
                    <a:lnTo>
                      <a:pt x="826" y="2451"/>
                    </a:lnTo>
                    <a:lnTo>
                      <a:pt x="827" y="2452"/>
                    </a:lnTo>
                    <a:lnTo>
                      <a:pt x="827" y="2452"/>
                    </a:lnTo>
                    <a:lnTo>
                      <a:pt x="828" y="2453"/>
                    </a:lnTo>
                    <a:lnTo>
                      <a:pt x="829" y="2453"/>
                    </a:lnTo>
                    <a:lnTo>
                      <a:pt x="829" y="2453"/>
                    </a:lnTo>
                    <a:lnTo>
                      <a:pt x="830" y="2453"/>
                    </a:lnTo>
                    <a:lnTo>
                      <a:pt x="831" y="2453"/>
                    </a:lnTo>
                    <a:lnTo>
                      <a:pt x="831" y="2453"/>
                    </a:lnTo>
                    <a:lnTo>
                      <a:pt x="832" y="2453"/>
                    </a:lnTo>
                    <a:lnTo>
                      <a:pt x="832" y="2453"/>
                    </a:lnTo>
                    <a:lnTo>
                      <a:pt x="832" y="2453"/>
                    </a:lnTo>
                    <a:close/>
                    <a:moveTo>
                      <a:pt x="911" y="3196"/>
                    </a:moveTo>
                    <a:lnTo>
                      <a:pt x="911" y="3196"/>
                    </a:lnTo>
                    <a:lnTo>
                      <a:pt x="911" y="3196"/>
                    </a:lnTo>
                    <a:lnTo>
                      <a:pt x="911" y="3197"/>
                    </a:lnTo>
                    <a:lnTo>
                      <a:pt x="910" y="3197"/>
                    </a:lnTo>
                    <a:lnTo>
                      <a:pt x="910" y="3197"/>
                    </a:lnTo>
                    <a:lnTo>
                      <a:pt x="910" y="3198"/>
                    </a:lnTo>
                    <a:lnTo>
                      <a:pt x="910" y="3198"/>
                    </a:lnTo>
                    <a:lnTo>
                      <a:pt x="911" y="3198"/>
                    </a:lnTo>
                    <a:lnTo>
                      <a:pt x="911" y="3199"/>
                    </a:lnTo>
                    <a:lnTo>
                      <a:pt x="911" y="3199"/>
                    </a:lnTo>
                    <a:lnTo>
                      <a:pt x="911" y="3199"/>
                    </a:lnTo>
                    <a:lnTo>
                      <a:pt x="911" y="3200"/>
                    </a:lnTo>
                    <a:lnTo>
                      <a:pt x="911" y="3200"/>
                    </a:lnTo>
                    <a:lnTo>
                      <a:pt x="911" y="3200"/>
                    </a:lnTo>
                    <a:lnTo>
                      <a:pt x="911" y="3201"/>
                    </a:lnTo>
                    <a:lnTo>
                      <a:pt x="912" y="3201"/>
                    </a:lnTo>
                    <a:lnTo>
                      <a:pt x="913" y="3202"/>
                    </a:lnTo>
                    <a:lnTo>
                      <a:pt x="913" y="3202"/>
                    </a:lnTo>
                    <a:lnTo>
                      <a:pt x="914" y="3203"/>
                    </a:lnTo>
                    <a:lnTo>
                      <a:pt x="914" y="3203"/>
                    </a:lnTo>
                    <a:lnTo>
                      <a:pt x="915" y="3203"/>
                    </a:lnTo>
                    <a:lnTo>
                      <a:pt x="915" y="3204"/>
                    </a:lnTo>
                    <a:lnTo>
                      <a:pt x="916" y="3204"/>
                    </a:lnTo>
                    <a:lnTo>
                      <a:pt x="916" y="3204"/>
                    </a:lnTo>
                    <a:lnTo>
                      <a:pt x="916" y="3204"/>
                    </a:lnTo>
                    <a:lnTo>
                      <a:pt x="917" y="3204"/>
                    </a:lnTo>
                    <a:lnTo>
                      <a:pt x="917" y="3204"/>
                    </a:lnTo>
                    <a:lnTo>
                      <a:pt x="917" y="3204"/>
                    </a:lnTo>
                    <a:lnTo>
                      <a:pt x="918" y="3204"/>
                    </a:lnTo>
                    <a:lnTo>
                      <a:pt x="939" y="3203"/>
                    </a:lnTo>
                    <a:lnTo>
                      <a:pt x="940" y="3203"/>
                    </a:lnTo>
                    <a:lnTo>
                      <a:pt x="940" y="3203"/>
                    </a:lnTo>
                    <a:lnTo>
                      <a:pt x="941" y="3202"/>
                    </a:lnTo>
                    <a:lnTo>
                      <a:pt x="941" y="3202"/>
                    </a:lnTo>
                    <a:lnTo>
                      <a:pt x="941" y="3202"/>
                    </a:lnTo>
                    <a:lnTo>
                      <a:pt x="942" y="3202"/>
                    </a:lnTo>
                    <a:lnTo>
                      <a:pt x="942" y="3202"/>
                    </a:lnTo>
                    <a:lnTo>
                      <a:pt x="943" y="3202"/>
                    </a:lnTo>
                    <a:lnTo>
                      <a:pt x="943" y="3201"/>
                    </a:lnTo>
                    <a:lnTo>
                      <a:pt x="944" y="3201"/>
                    </a:lnTo>
                    <a:lnTo>
                      <a:pt x="944" y="3201"/>
                    </a:lnTo>
                    <a:lnTo>
                      <a:pt x="944" y="3200"/>
                    </a:lnTo>
                    <a:lnTo>
                      <a:pt x="945" y="3200"/>
                    </a:lnTo>
                    <a:lnTo>
                      <a:pt x="945" y="3199"/>
                    </a:lnTo>
                    <a:lnTo>
                      <a:pt x="945" y="3198"/>
                    </a:lnTo>
                    <a:lnTo>
                      <a:pt x="945" y="3197"/>
                    </a:lnTo>
                    <a:lnTo>
                      <a:pt x="946" y="3197"/>
                    </a:lnTo>
                    <a:lnTo>
                      <a:pt x="946" y="3197"/>
                    </a:lnTo>
                    <a:lnTo>
                      <a:pt x="946" y="3196"/>
                    </a:lnTo>
                    <a:lnTo>
                      <a:pt x="946" y="3196"/>
                    </a:lnTo>
                    <a:lnTo>
                      <a:pt x="946" y="3196"/>
                    </a:lnTo>
                    <a:lnTo>
                      <a:pt x="946" y="3196"/>
                    </a:lnTo>
                    <a:lnTo>
                      <a:pt x="946" y="3196"/>
                    </a:lnTo>
                    <a:lnTo>
                      <a:pt x="946" y="3195"/>
                    </a:lnTo>
                    <a:lnTo>
                      <a:pt x="946" y="3195"/>
                    </a:lnTo>
                    <a:lnTo>
                      <a:pt x="945" y="3195"/>
                    </a:lnTo>
                    <a:lnTo>
                      <a:pt x="945" y="3194"/>
                    </a:lnTo>
                    <a:lnTo>
                      <a:pt x="945" y="3194"/>
                    </a:lnTo>
                    <a:lnTo>
                      <a:pt x="945" y="3194"/>
                    </a:lnTo>
                    <a:lnTo>
                      <a:pt x="945" y="3193"/>
                    </a:lnTo>
                    <a:lnTo>
                      <a:pt x="945" y="3193"/>
                    </a:lnTo>
                    <a:lnTo>
                      <a:pt x="944" y="3192"/>
                    </a:lnTo>
                    <a:lnTo>
                      <a:pt x="944" y="3192"/>
                    </a:lnTo>
                    <a:lnTo>
                      <a:pt x="944" y="3191"/>
                    </a:lnTo>
                    <a:lnTo>
                      <a:pt x="943" y="3190"/>
                    </a:lnTo>
                    <a:lnTo>
                      <a:pt x="943" y="3190"/>
                    </a:lnTo>
                    <a:lnTo>
                      <a:pt x="942" y="3190"/>
                    </a:lnTo>
                    <a:lnTo>
                      <a:pt x="941" y="3190"/>
                    </a:lnTo>
                    <a:lnTo>
                      <a:pt x="941" y="3189"/>
                    </a:lnTo>
                    <a:lnTo>
                      <a:pt x="941" y="3189"/>
                    </a:lnTo>
                    <a:lnTo>
                      <a:pt x="940" y="3189"/>
                    </a:lnTo>
                    <a:lnTo>
                      <a:pt x="939" y="3189"/>
                    </a:lnTo>
                    <a:lnTo>
                      <a:pt x="939" y="3189"/>
                    </a:lnTo>
                    <a:lnTo>
                      <a:pt x="939" y="3189"/>
                    </a:lnTo>
                    <a:lnTo>
                      <a:pt x="939" y="3189"/>
                    </a:lnTo>
                    <a:lnTo>
                      <a:pt x="917" y="3190"/>
                    </a:lnTo>
                    <a:lnTo>
                      <a:pt x="916" y="3191"/>
                    </a:lnTo>
                    <a:lnTo>
                      <a:pt x="916" y="3191"/>
                    </a:lnTo>
                    <a:lnTo>
                      <a:pt x="916" y="3191"/>
                    </a:lnTo>
                    <a:lnTo>
                      <a:pt x="916" y="3191"/>
                    </a:lnTo>
                    <a:lnTo>
                      <a:pt x="915" y="3191"/>
                    </a:lnTo>
                    <a:lnTo>
                      <a:pt x="915" y="3191"/>
                    </a:lnTo>
                    <a:lnTo>
                      <a:pt x="914" y="3192"/>
                    </a:lnTo>
                    <a:lnTo>
                      <a:pt x="914" y="3192"/>
                    </a:lnTo>
                    <a:lnTo>
                      <a:pt x="913" y="3192"/>
                    </a:lnTo>
                    <a:lnTo>
                      <a:pt x="913" y="3193"/>
                    </a:lnTo>
                    <a:lnTo>
                      <a:pt x="913" y="3193"/>
                    </a:lnTo>
                    <a:lnTo>
                      <a:pt x="912" y="3194"/>
                    </a:lnTo>
                    <a:lnTo>
                      <a:pt x="911" y="3194"/>
                    </a:lnTo>
                    <a:lnTo>
                      <a:pt x="911" y="3195"/>
                    </a:lnTo>
                    <a:lnTo>
                      <a:pt x="911" y="3195"/>
                    </a:lnTo>
                    <a:lnTo>
                      <a:pt x="911" y="3196"/>
                    </a:lnTo>
                    <a:lnTo>
                      <a:pt x="911" y="3196"/>
                    </a:lnTo>
                    <a:close/>
                    <a:moveTo>
                      <a:pt x="851" y="2528"/>
                    </a:moveTo>
                    <a:lnTo>
                      <a:pt x="851" y="2528"/>
                    </a:lnTo>
                    <a:lnTo>
                      <a:pt x="852" y="2528"/>
                    </a:lnTo>
                    <a:lnTo>
                      <a:pt x="852" y="2528"/>
                    </a:lnTo>
                    <a:lnTo>
                      <a:pt x="852" y="2528"/>
                    </a:lnTo>
                    <a:lnTo>
                      <a:pt x="853" y="2528"/>
                    </a:lnTo>
                    <a:lnTo>
                      <a:pt x="853" y="2528"/>
                    </a:lnTo>
                    <a:lnTo>
                      <a:pt x="853" y="2528"/>
                    </a:lnTo>
                    <a:lnTo>
                      <a:pt x="853" y="2528"/>
                    </a:lnTo>
                    <a:lnTo>
                      <a:pt x="854" y="2528"/>
                    </a:lnTo>
                    <a:lnTo>
                      <a:pt x="854" y="2528"/>
                    </a:lnTo>
                    <a:lnTo>
                      <a:pt x="854" y="2528"/>
                    </a:lnTo>
                    <a:lnTo>
                      <a:pt x="855" y="2528"/>
                    </a:lnTo>
                    <a:lnTo>
                      <a:pt x="855" y="2528"/>
                    </a:lnTo>
                    <a:lnTo>
                      <a:pt x="855" y="2527"/>
                    </a:lnTo>
                    <a:lnTo>
                      <a:pt x="856" y="2527"/>
                    </a:lnTo>
                    <a:lnTo>
                      <a:pt x="857" y="2527"/>
                    </a:lnTo>
                    <a:lnTo>
                      <a:pt x="857" y="2526"/>
                    </a:lnTo>
                    <a:lnTo>
                      <a:pt x="858" y="2526"/>
                    </a:lnTo>
                    <a:lnTo>
                      <a:pt x="858" y="2526"/>
                    </a:lnTo>
                    <a:lnTo>
                      <a:pt x="859" y="2525"/>
                    </a:lnTo>
                    <a:lnTo>
                      <a:pt x="859" y="2525"/>
                    </a:lnTo>
                    <a:lnTo>
                      <a:pt x="859" y="2524"/>
                    </a:lnTo>
                    <a:lnTo>
                      <a:pt x="859" y="2523"/>
                    </a:lnTo>
                    <a:lnTo>
                      <a:pt x="859" y="2523"/>
                    </a:lnTo>
                    <a:lnTo>
                      <a:pt x="860" y="2523"/>
                    </a:lnTo>
                    <a:lnTo>
                      <a:pt x="860" y="2523"/>
                    </a:lnTo>
                    <a:lnTo>
                      <a:pt x="860" y="2522"/>
                    </a:lnTo>
                    <a:lnTo>
                      <a:pt x="860" y="2521"/>
                    </a:lnTo>
                    <a:lnTo>
                      <a:pt x="860" y="2521"/>
                    </a:lnTo>
                    <a:lnTo>
                      <a:pt x="859" y="2499"/>
                    </a:lnTo>
                    <a:lnTo>
                      <a:pt x="859" y="2499"/>
                    </a:lnTo>
                    <a:lnTo>
                      <a:pt x="859" y="2499"/>
                    </a:lnTo>
                    <a:lnTo>
                      <a:pt x="859" y="2498"/>
                    </a:lnTo>
                    <a:lnTo>
                      <a:pt x="859" y="2498"/>
                    </a:lnTo>
                    <a:lnTo>
                      <a:pt x="859" y="2498"/>
                    </a:lnTo>
                    <a:lnTo>
                      <a:pt x="859" y="2497"/>
                    </a:lnTo>
                    <a:lnTo>
                      <a:pt x="859" y="2497"/>
                    </a:lnTo>
                    <a:lnTo>
                      <a:pt x="859" y="2496"/>
                    </a:lnTo>
                    <a:lnTo>
                      <a:pt x="858" y="2496"/>
                    </a:lnTo>
                    <a:lnTo>
                      <a:pt x="858" y="2495"/>
                    </a:lnTo>
                    <a:lnTo>
                      <a:pt x="858" y="2495"/>
                    </a:lnTo>
                    <a:lnTo>
                      <a:pt x="857" y="2495"/>
                    </a:lnTo>
                    <a:lnTo>
                      <a:pt x="857" y="2494"/>
                    </a:lnTo>
                    <a:lnTo>
                      <a:pt x="856" y="2493"/>
                    </a:lnTo>
                    <a:lnTo>
                      <a:pt x="855" y="2493"/>
                    </a:lnTo>
                    <a:lnTo>
                      <a:pt x="855" y="2493"/>
                    </a:lnTo>
                    <a:lnTo>
                      <a:pt x="854" y="2493"/>
                    </a:lnTo>
                    <a:lnTo>
                      <a:pt x="854" y="2493"/>
                    </a:lnTo>
                    <a:lnTo>
                      <a:pt x="854" y="2493"/>
                    </a:lnTo>
                    <a:lnTo>
                      <a:pt x="853" y="2493"/>
                    </a:lnTo>
                    <a:lnTo>
                      <a:pt x="853" y="2493"/>
                    </a:lnTo>
                    <a:lnTo>
                      <a:pt x="853" y="2493"/>
                    </a:lnTo>
                    <a:lnTo>
                      <a:pt x="853" y="2493"/>
                    </a:lnTo>
                    <a:lnTo>
                      <a:pt x="852" y="2493"/>
                    </a:lnTo>
                    <a:lnTo>
                      <a:pt x="852" y="2493"/>
                    </a:lnTo>
                    <a:lnTo>
                      <a:pt x="852" y="2493"/>
                    </a:lnTo>
                    <a:lnTo>
                      <a:pt x="851" y="2493"/>
                    </a:lnTo>
                    <a:lnTo>
                      <a:pt x="851" y="2493"/>
                    </a:lnTo>
                    <a:lnTo>
                      <a:pt x="851" y="2493"/>
                    </a:lnTo>
                    <a:lnTo>
                      <a:pt x="850" y="2493"/>
                    </a:lnTo>
                    <a:lnTo>
                      <a:pt x="850" y="2493"/>
                    </a:lnTo>
                    <a:lnTo>
                      <a:pt x="849" y="2494"/>
                    </a:lnTo>
                    <a:lnTo>
                      <a:pt x="848" y="2495"/>
                    </a:lnTo>
                    <a:lnTo>
                      <a:pt x="848" y="2495"/>
                    </a:lnTo>
                    <a:lnTo>
                      <a:pt x="847" y="2495"/>
                    </a:lnTo>
                    <a:lnTo>
                      <a:pt x="847" y="2496"/>
                    </a:lnTo>
                    <a:lnTo>
                      <a:pt x="847" y="2496"/>
                    </a:lnTo>
                    <a:lnTo>
                      <a:pt x="846" y="2497"/>
                    </a:lnTo>
                    <a:lnTo>
                      <a:pt x="846" y="2498"/>
                    </a:lnTo>
                    <a:lnTo>
                      <a:pt x="846" y="2498"/>
                    </a:lnTo>
                    <a:lnTo>
                      <a:pt x="846" y="2498"/>
                    </a:lnTo>
                    <a:lnTo>
                      <a:pt x="846" y="2498"/>
                    </a:lnTo>
                    <a:lnTo>
                      <a:pt x="846" y="2499"/>
                    </a:lnTo>
                    <a:lnTo>
                      <a:pt x="846" y="2499"/>
                    </a:lnTo>
                    <a:lnTo>
                      <a:pt x="846" y="2499"/>
                    </a:lnTo>
                    <a:lnTo>
                      <a:pt x="846" y="2521"/>
                    </a:lnTo>
                    <a:lnTo>
                      <a:pt x="846" y="2522"/>
                    </a:lnTo>
                    <a:lnTo>
                      <a:pt x="846" y="2522"/>
                    </a:lnTo>
                    <a:lnTo>
                      <a:pt x="846" y="2523"/>
                    </a:lnTo>
                    <a:lnTo>
                      <a:pt x="846" y="2523"/>
                    </a:lnTo>
                    <a:lnTo>
                      <a:pt x="846" y="2523"/>
                    </a:lnTo>
                    <a:lnTo>
                      <a:pt x="847" y="2524"/>
                    </a:lnTo>
                    <a:lnTo>
                      <a:pt x="847" y="2524"/>
                    </a:lnTo>
                    <a:lnTo>
                      <a:pt x="847" y="2525"/>
                    </a:lnTo>
                    <a:lnTo>
                      <a:pt x="847" y="2525"/>
                    </a:lnTo>
                    <a:lnTo>
                      <a:pt x="848" y="2526"/>
                    </a:lnTo>
                    <a:lnTo>
                      <a:pt x="848" y="2526"/>
                    </a:lnTo>
                    <a:lnTo>
                      <a:pt x="849" y="2526"/>
                    </a:lnTo>
                    <a:lnTo>
                      <a:pt x="850" y="2527"/>
                    </a:lnTo>
                    <a:lnTo>
                      <a:pt x="850" y="2527"/>
                    </a:lnTo>
                    <a:lnTo>
                      <a:pt x="851" y="2527"/>
                    </a:lnTo>
                    <a:lnTo>
                      <a:pt x="851" y="2528"/>
                    </a:lnTo>
                    <a:lnTo>
                      <a:pt x="851" y="2528"/>
                    </a:lnTo>
                    <a:close/>
                    <a:moveTo>
                      <a:pt x="840" y="2690"/>
                    </a:moveTo>
                    <a:lnTo>
                      <a:pt x="840" y="2690"/>
                    </a:lnTo>
                    <a:lnTo>
                      <a:pt x="840" y="2690"/>
                    </a:lnTo>
                    <a:lnTo>
                      <a:pt x="841" y="2690"/>
                    </a:lnTo>
                    <a:lnTo>
                      <a:pt x="841" y="2690"/>
                    </a:lnTo>
                    <a:lnTo>
                      <a:pt x="841" y="2690"/>
                    </a:lnTo>
                    <a:lnTo>
                      <a:pt x="842" y="2690"/>
                    </a:lnTo>
                    <a:lnTo>
                      <a:pt x="842" y="2690"/>
                    </a:lnTo>
                    <a:lnTo>
                      <a:pt x="842" y="2690"/>
                    </a:lnTo>
                    <a:lnTo>
                      <a:pt x="843" y="2690"/>
                    </a:lnTo>
                    <a:lnTo>
                      <a:pt x="843" y="2690"/>
                    </a:lnTo>
                    <a:lnTo>
                      <a:pt x="843" y="2690"/>
                    </a:lnTo>
                    <a:lnTo>
                      <a:pt x="844" y="2690"/>
                    </a:lnTo>
                    <a:lnTo>
                      <a:pt x="844" y="2690"/>
                    </a:lnTo>
                    <a:lnTo>
                      <a:pt x="845" y="2690"/>
                    </a:lnTo>
                    <a:lnTo>
                      <a:pt x="845" y="2690"/>
                    </a:lnTo>
                    <a:lnTo>
                      <a:pt x="846" y="2690"/>
                    </a:lnTo>
                    <a:lnTo>
                      <a:pt x="846" y="2689"/>
                    </a:lnTo>
                    <a:lnTo>
                      <a:pt x="847" y="2688"/>
                    </a:lnTo>
                    <a:lnTo>
                      <a:pt x="847" y="2688"/>
                    </a:lnTo>
                    <a:lnTo>
                      <a:pt x="848" y="2688"/>
                    </a:lnTo>
                    <a:lnTo>
                      <a:pt x="848" y="2687"/>
                    </a:lnTo>
                    <a:lnTo>
                      <a:pt x="848" y="2687"/>
                    </a:lnTo>
                    <a:lnTo>
                      <a:pt x="848" y="2686"/>
                    </a:lnTo>
                    <a:lnTo>
                      <a:pt x="849" y="2686"/>
                    </a:lnTo>
                    <a:lnTo>
                      <a:pt x="849" y="2685"/>
                    </a:lnTo>
                    <a:lnTo>
                      <a:pt x="849" y="2685"/>
                    </a:lnTo>
                    <a:lnTo>
                      <a:pt x="849" y="2685"/>
                    </a:lnTo>
                    <a:lnTo>
                      <a:pt x="849" y="2685"/>
                    </a:lnTo>
                    <a:lnTo>
                      <a:pt x="849" y="2684"/>
                    </a:lnTo>
                    <a:lnTo>
                      <a:pt x="851" y="2663"/>
                    </a:lnTo>
                    <a:lnTo>
                      <a:pt x="851" y="2662"/>
                    </a:lnTo>
                    <a:lnTo>
                      <a:pt x="851" y="2662"/>
                    </a:lnTo>
                    <a:lnTo>
                      <a:pt x="851" y="2662"/>
                    </a:lnTo>
                    <a:lnTo>
                      <a:pt x="851" y="2661"/>
                    </a:lnTo>
                    <a:lnTo>
                      <a:pt x="851" y="2661"/>
                    </a:lnTo>
                    <a:lnTo>
                      <a:pt x="851" y="2660"/>
                    </a:lnTo>
                    <a:lnTo>
                      <a:pt x="851" y="2660"/>
                    </a:lnTo>
                    <a:lnTo>
                      <a:pt x="851" y="2659"/>
                    </a:lnTo>
                    <a:lnTo>
                      <a:pt x="851" y="2658"/>
                    </a:lnTo>
                    <a:lnTo>
                      <a:pt x="850" y="2658"/>
                    </a:lnTo>
                    <a:lnTo>
                      <a:pt x="850" y="2658"/>
                    </a:lnTo>
                    <a:lnTo>
                      <a:pt x="850" y="2657"/>
                    </a:lnTo>
                    <a:lnTo>
                      <a:pt x="849" y="2657"/>
                    </a:lnTo>
                    <a:lnTo>
                      <a:pt x="848" y="2656"/>
                    </a:lnTo>
                    <a:lnTo>
                      <a:pt x="848" y="2656"/>
                    </a:lnTo>
                    <a:lnTo>
                      <a:pt x="847" y="2656"/>
                    </a:lnTo>
                    <a:lnTo>
                      <a:pt x="847" y="2656"/>
                    </a:lnTo>
                    <a:lnTo>
                      <a:pt x="846" y="2656"/>
                    </a:lnTo>
                    <a:lnTo>
                      <a:pt x="846" y="2655"/>
                    </a:lnTo>
                    <a:lnTo>
                      <a:pt x="846" y="2655"/>
                    </a:lnTo>
                    <a:lnTo>
                      <a:pt x="846" y="2655"/>
                    </a:lnTo>
                    <a:lnTo>
                      <a:pt x="845" y="2655"/>
                    </a:lnTo>
                    <a:lnTo>
                      <a:pt x="845" y="2655"/>
                    </a:lnTo>
                    <a:lnTo>
                      <a:pt x="845" y="2655"/>
                    </a:lnTo>
                    <a:lnTo>
                      <a:pt x="845" y="2655"/>
                    </a:lnTo>
                    <a:lnTo>
                      <a:pt x="844" y="2655"/>
                    </a:lnTo>
                    <a:lnTo>
                      <a:pt x="844" y="2655"/>
                    </a:lnTo>
                    <a:lnTo>
                      <a:pt x="844" y="2655"/>
                    </a:lnTo>
                    <a:lnTo>
                      <a:pt x="843" y="2655"/>
                    </a:lnTo>
                    <a:lnTo>
                      <a:pt x="843" y="2656"/>
                    </a:lnTo>
                    <a:lnTo>
                      <a:pt x="842" y="2656"/>
                    </a:lnTo>
                    <a:lnTo>
                      <a:pt x="841" y="2656"/>
                    </a:lnTo>
                    <a:lnTo>
                      <a:pt x="841" y="2656"/>
                    </a:lnTo>
                    <a:lnTo>
                      <a:pt x="840" y="2657"/>
                    </a:lnTo>
                    <a:lnTo>
                      <a:pt x="840" y="2657"/>
                    </a:lnTo>
                    <a:lnTo>
                      <a:pt x="839" y="2658"/>
                    </a:lnTo>
                    <a:lnTo>
                      <a:pt x="839" y="2658"/>
                    </a:lnTo>
                    <a:lnTo>
                      <a:pt x="839" y="2659"/>
                    </a:lnTo>
                    <a:lnTo>
                      <a:pt x="838" y="2659"/>
                    </a:lnTo>
                    <a:lnTo>
                      <a:pt x="838" y="2659"/>
                    </a:lnTo>
                    <a:lnTo>
                      <a:pt x="838" y="2660"/>
                    </a:lnTo>
                    <a:lnTo>
                      <a:pt x="838" y="2660"/>
                    </a:lnTo>
                    <a:lnTo>
                      <a:pt x="838" y="2660"/>
                    </a:lnTo>
                    <a:lnTo>
                      <a:pt x="838" y="2661"/>
                    </a:lnTo>
                    <a:lnTo>
                      <a:pt x="838" y="2661"/>
                    </a:lnTo>
                    <a:lnTo>
                      <a:pt x="836" y="2683"/>
                    </a:lnTo>
                    <a:lnTo>
                      <a:pt x="836" y="2683"/>
                    </a:lnTo>
                    <a:lnTo>
                      <a:pt x="836" y="2684"/>
                    </a:lnTo>
                    <a:lnTo>
                      <a:pt x="836" y="2684"/>
                    </a:lnTo>
                    <a:lnTo>
                      <a:pt x="836" y="2684"/>
                    </a:lnTo>
                    <a:lnTo>
                      <a:pt x="836" y="2685"/>
                    </a:lnTo>
                    <a:lnTo>
                      <a:pt x="836" y="2685"/>
                    </a:lnTo>
                    <a:lnTo>
                      <a:pt x="836" y="2686"/>
                    </a:lnTo>
                    <a:lnTo>
                      <a:pt x="837" y="2686"/>
                    </a:lnTo>
                    <a:lnTo>
                      <a:pt x="837" y="2687"/>
                    </a:lnTo>
                    <a:lnTo>
                      <a:pt x="837" y="2687"/>
                    </a:lnTo>
                    <a:lnTo>
                      <a:pt x="837" y="2688"/>
                    </a:lnTo>
                    <a:lnTo>
                      <a:pt x="838" y="2688"/>
                    </a:lnTo>
                    <a:lnTo>
                      <a:pt x="838" y="2688"/>
                    </a:lnTo>
                    <a:lnTo>
                      <a:pt x="839" y="2689"/>
                    </a:lnTo>
                    <a:lnTo>
                      <a:pt x="839" y="2690"/>
                    </a:lnTo>
                    <a:lnTo>
                      <a:pt x="840" y="2690"/>
                    </a:lnTo>
                    <a:lnTo>
                      <a:pt x="840" y="2690"/>
                    </a:lnTo>
                    <a:close/>
                    <a:moveTo>
                      <a:pt x="846" y="2610"/>
                    </a:moveTo>
                    <a:lnTo>
                      <a:pt x="847" y="2610"/>
                    </a:lnTo>
                    <a:lnTo>
                      <a:pt x="847" y="2610"/>
                    </a:lnTo>
                    <a:lnTo>
                      <a:pt x="847" y="2610"/>
                    </a:lnTo>
                    <a:lnTo>
                      <a:pt x="848" y="2610"/>
                    </a:lnTo>
                    <a:lnTo>
                      <a:pt x="848" y="2610"/>
                    </a:lnTo>
                    <a:lnTo>
                      <a:pt x="848" y="2610"/>
                    </a:lnTo>
                    <a:lnTo>
                      <a:pt x="848" y="2610"/>
                    </a:lnTo>
                    <a:lnTo>
                      <a:pt x="848" y="2610"/>
                    </a:lnTo>
                    <a:lnTo>
                      <a:pt x="849" y="2610"/>
                    </a:lnTo>
                    <a:lnTo>
                      <a:pt x="850" y="2610"/>
                    </a:lnTo>
                    <a:lnTo>
                      <a:pt x="850" y="2610"/>
                    </a:lnTo>
                    <a:lnTo>
                      <a:pt x="850" y="2610"/>
                    </a:lnTo>
                    <a:lnTo>
                      <a:pt x="851" y="2610"/>
                    </a:lnTo>
                    <a:lnTo>
                      <a:pt x="851" y="2610"/>
                    </a:lnTo>
                    <a:lnTo>
                      <a:pt x="852" y="2610"/>
                    </a:lnTo>
                    <a:lnTo>
                      <a:pt x="852" y="2610"/>
                    </a:lnTo>
                    <a:lnTo>
                      <a:pt x="853" y="2609"/>
                    </a:lnTo>
                    <a:lnTo>
                      <a:pt x="853" y="2609"/>
                    </a:lnTo>
                    <a:lnTo>
                      <a:pt x="854" y="2609"/>
                    </a:lnTo>
                    <a:lnTo>
                      <a:pt x="854" y="2608"/>
                    </a:lnTo>
                    <a:lnTo>
                      <a:pt x="854" y="2608"/>
                    </a:lnTo>
                    <a:lnTo>
                      <a:pt x="855" y="2607"/>
                    </a:lnTo>
                    <a:lnTo>
                      <a:pt x="855" y="2607"/>
                    </a:lnTo>
                    <a:lnTo>
                      <a:pt x="855" y="2606"/>
                    </a:lnTo>
                    <a:lnTo>
                      <a:pt x="855" y="2606"/>
                    </a:lnTo>
                    <a:lnTo>
                      <a:pt x="855" y="2606"/>
                    </a:lnTo>
                    <a:lnTo>
                      <a:pt x="855" y="2605"/>
                    </a:lnTo>
                    <a:lnTo>
                      <a:pt x="855" y="2605"/>
                    </a:lnTo>
                    <a:lnTo>
                      <a:pt x="855" y="2604"/>
                    </a:lnTo>
                    <a:lnTo>
                      <a:pt x="858" y="2583"/>
                    </a:lnTo>
                    <a:lnTo>
                      <a:pt x="858" y="2582"/>
                    </a:lnTo>
                    <a:lnTo>
                      <a:pt x="858" y="2582"/>
                    </a:lnTo>
                    <a:lnTo>
                      <a:pt x="858" y="2582"/>
                    </a:lnTo>
                    <a:lnTo>
                      <a:pt x="858" y="2581"/>
                    </a:lnTo>
                    <a:lnTo>
                      <a:pt x="858" y="2581"/>
                    </a:lnTo>
                    <a:lnTo>
                      <a:pt x="858" y="2581"/>
                    </a:lnTo>
                    <a:lnTo>
                      <a:pt x="858" y="2580"/>
                    </a:lnTo>
                    <a:lnTo>
                      <a:pt x="857" y="2580"/>
                    </a:lnTo>
                    <a:lnTo>
                      <a:pt x="857" y="2579"/>
                    </a:lnTo>
                    <a:lnTo>
                      <a:pt x="857" y="2579"/>
                    </a:lnTo>
                    <a:lnTo>
                      <a:pt x="856" y="2578"/>
                    </a:lnTo>
                    <a:lnTo>
                      <a:pt x="856" y="2578"/>
                    </a:lnTo>
                    <a:lnTo>
                      <a:pt x="855" y="2577"/>
                    </a:lnTo>
                    <a:lnTo>
                      <a:pt x="855" y="2576"/>
                    </a:lnTo>
                    <a:lnTo>
                      <a:pt x="854" y="2576"/>
                    </a:lnTo>
                    <a:lnTo>
                      <a:pt x="854" y="2576"/>
                    </a:lnTo>
                    <a:lnTo>
                      <a:pt x="853" y="2576"/>
                    </a:lnTo>
                    <a:lnTo>
                      <a:pt x="853" y="2576"/>
                    </a:lnTo>
                    <a:lnTo>
                      <a:pt x="853" y="2575"/>
                    </a:lnTo>
                    <a:lnTo>
                      <a:pt x="852" y="2575"/>
                    </a:lnTo>
                    <a:lnTo>
                      <a:pt x="852" y="2575"/>
                    </a:lnTo>
                    <a:lnTo>
                      <a:pt x="852" y="2575"/>
                    </a:lnTo>
                    <a:lnTo>
                      <a:pt x="852" y="2575"/>
                    </a:lnTo>
                    <a:lnTo>
                      <a:pt x="851" y="2575"/>
                    </a:lnTo>
                    <a:lnTo>
                      <a:pt x="851" y="2575"/>
                    </a:lnTo>
                    <a:lnTo>
                      <a:pt x="851" y="2575"/>
                    </a:lnTo>
                    <a:lnTo>
                      <a:pt x="850" y="2575"/>
                    </a:lnTo>
                    <a:lnTo>
                      <a:pt x="850" y="2575"/>
                    </a:lnTo>
                    <a:lnTo>
                      <a:pt x="850" y="2575"/>
                    </a:lnTo>
                    <a:lnTo>
                      <a:pt x="849" y="2576"/>
                    </a:lnTo>
                    <a:lnTo>
                      <a:pt x="848" y="2576"/>
                    </a:lnTo>
                    <a:lnTo>
                      <a:pt x="848" y="2576"/>
                    </a:lnTo>
                    <a:lnTo>
                      <a:pt x="847" y="2576"/>
                    </a:lnTo>
                    <a:lnTo>
                      <a:pt x="847" y="2577"/>
                    </a:lnTo>
                    <a:lnTo>
                      <a:pt x="846" y="2578"/>
                    </a:lnTo>
                    <a:lnTo>
                      <a:pt x="846" y="2578"/>
                    </a:lnTo>
                    <a:lnTo>
                      <a:pt x="845" y="2579"/>
                    </a:lnTo>
                    <a:lnTo>
                      <a:pt x="845" y="2579"/>
                    </a:lnTo>
                    <a:lnTo>
                      <a:pt x="845" y="2580"/>
                    </a:lnTo>
                    <a:lnTo>
                      <a:pt x="845" y="2580"/>
                    </a:lnTo>
                    <a:lnTo>
                      <a:pt x="845" y="2580"/>
                    </a:lnTo>
                    <a:lnTo>
                      <a:pt x="845" y="2580"/>
                    </a:lnTo>
                    <a:lnTo>
                      <a:pt x="845" y="2581"/>
                    </a:lnTo>
                    <a:lnTo>
                      <a:pt x="844" y="2581"/>
                    </a:lnTo>
                    <a:lnTo>
                      <a:pt x="844" y="2581"/>
                    </a:lnTo>
                    <a:lnTo>
                      <a:pt x="843" y="2603"/>
                    </a:lnTo>
                    <a:lnTo>
                      <a:pt x="843" y="2603"/>
                    </a:lnTo>
                    <a:lnTo>
                      <a:pt x="843" y="2604"/>
                    </a:lnTo>
                    <a:lnTo>
                      <a:pt x="843" y="2604"/>
                    </a:lnTo>
                    <a:lnTo>
                      <a:pt x="843" y="2604"/>
                    </a:lnTo>
                    <a:lnTo>
                      <a:pt x="843" y="2605"/>
                    </a:lnTo>
                    <a:lnTo>
                      <a:pt x="843" y="2605"/>
                    </a:lnTo>
                    <a:lnTo>
                      <a:pt x="843" y="2606"/>
                    </a:lnTo>
                    <a:lnTo>
                      <a:pt x="843" y="2607"/>
                    </a:lnTo>
                    <a:lnTo>
                      <a:pt x="843" y="2607"/>
                    </a:lnTo>
                    <a:lnTo>
                      <a:pt x="844" y="2608"/>
                    </a:lnTo>
                    <a:lnTo>
                      <a:pt x="844" y="2608"/>
                    </a:lnTo>
                    <a:lnTo>
                      <a:pt x="844" y="2609"/>
                    </a:lnTo>
                    <a:lnTo>
                      <a:pt x="845" y="2609"/>
                    </a:lnTo>
                    <a:lnTo>
                      <a:pt x="845" y="2609"/>
                    </a:lnTo>
                    <a:lnTo>
                      <a:pt x="846" y="2610"/>
                    </a:lnTo>
                    <a:lnTo>
                      <a:pt x="846" y="2610"/>
                    </a:lnTo>
                    <a:lnTo>
                      <a:pt x="846" y="2610"/>
                    </a:lnTo>
                    <a:close/>
                    <a:moveTo>
                      <a:pt x="843" y="2764"/>
                    </a:moveTo>
                    <a:lnTo>
                      <a:pt x="843" y="2764"/>
                    </a:lnTo>
                    <a:lnTo>
                      <a:pt x="843" y="2764"/>
                    </a:lnTo>
                    <a:lnTo>
                      <a:pt x="844" y="2764"/>
                    </a:lnTo>
                    <a:lnTo>
                      <a:pt x="844" y="2764"/>
                    </a:lnTo>
                    <a:lnTo>
                      <a:pt x="844" y="2764"/>
                    </a:lnTo>
                    <a:lnTo>
                      <a:pt x="845" y="2764"/>
                    </a:lnTo>
                    <a:lnTo>
                      <a:pt x="845" y="2764"/>
                    </a:lnTo>
                    <a:lnTo>
                      <a:pt x="845" y="2764"/>
                    </a:lnTo>
                    <a:lnTo>
                      <a:pt x="845" y="2764"/>
                    </a:lnTo>
                    <a:lnTo>
                      <a:pt x="846" y="2764"/>
                    </a:lnTo>
                    <a:lnTo>
                      <a:pt x="846" y="2764"/>
                    </a:lnTo>
                    <a:lnTo>
                      <a:pt x="846" y="2764"/>
                    </a:lnTo>
                    <a:lnTo>
                      <a:pt x="846" y="2764"/>
                    </a:lnTo>
                    <a:lnTo>
                      <a:pt x="847" y="2764"/>
                    </a:lnTo>
                    <a:lnTo>
                      <a:pt x="848" y="2764"/>
                    </a:lnTo>
                    <a:lnTo>
                      <a:pt x="848" y="2763"/>
                    </a:lnTo>
                    <a:lnTo>
                      <a:pt x="849" y="2763"/>
                    </a:lnTo>
                    <a:lnTo>
                      <a:pt x="850" y="2763"/>
                    </a:lnTo>
                    <a:lnTo>
                      <a:pt x="850" y="2762"/>
                    </a:lnTo>
                    <a:lnTo>
                      <a:pt x="850" y="2762"/>
                    </a:lnTo>
                    <a:lnTo>
                      <a:pt x="851" y="2761"/>
                    </a:lnTo>
                    <a:lnTo>
                      <a:pt x="851" y="2761"/>
                    </a:lnTo>
                    <a:lnTo>
                      <a:pt x="851" y="2760"/>
                    </a:lnTo>
                    <a:lnTo>
                      <a:pt x="851" y="2760"/>
                    </a:lnTo>
                    <a:lnTo>
                      <a:pt x="851" y="2760"/>
                    </a:lnTo>
                    <a:lnTo>
                      <a:pt x="851" y="2759"/>
                    </a:lnTo>
                    <a:lnTo>
                      <a:pt x="851" y="2759"/>
                    </a:lnTo>
                    <a:lnTo>
                      <a:pt x="852" y="2759"/>
                    </a:lnTo>
                    <a:lnTo>
                      <a:pt x="852" y="2758"/>
                    </a:lnTo>
                    <a:lnTo>
                      <a:pt x="852" y="2736"/>
                    </a:lnTo>
                    <a:lnTo>
                      <a:pt x="852" y="2736"/>
                    </a:lnTo>
                    <a:lnTo>
                      <a:pt x="852" y="2735"/>
                    </a:lnTo>
                    <a:lnTo>
                      <a:pt x="852" y="2735"/>
                    </a:lnTo>
                    <a:lnTo>
                      <a:pt x="852" y="2735"/>
                    </a:lnTo>
                    <a:lnTo>
                      <a:pt x="852" y="2735"/>
                    </a:lnTo>
                    <a:lnTo>
                      <a:pt x="852" y="2734"/>
                    </a:lnTo>
                    <a:lnTo>
                      <a:pt x="852" y="2734"/>
                    </a:lnTo>
                    <a:lnTo>
                      <a:pt x="852" y="2733"/>
                    </a:lnTo>
                    <a:lnTo>
                      <a:pt x="851" y="2733"/>
                    </a:lnTo>
                    <a:lnTo>
                      <a:pt x="851" y="2732"/>
                    </a:lnTo>
                    <a:lnTo>
                      <a:pt x="851" y="2732"/>
                    </a:lnTo>
                    <a:lnTo>
                      <a:pt x="850" y="2731"/>
                    </a:lnTo>
                    <a:lnTo>
                      <a:pt x="850" y="2730"/>
                    </a:lnTo>
                    <a:lnTo>
                      <a:pt x="849" y="2730"/>
                    </a:lnTo>
                    <a:lnTo>
                      <a:pt x="848" y="2730"/>
                    </a:lnTo>
                    <a:lnTo>
                      <a:pt x="848" y="2730"/>
                    </a:lnTo>
                    <a:lnTo>
                      <a:pt x="847" y="2729"/>
                    </a:lnTo>
                    <a:lnTo>
                      <a:pt x="847" y="2729"/>
                    </a:lnTo>
                    <a:lnTo>
                      <a:pt x="847" y="2729"/>
                    </a:lnTo>
                    <a:lnTo>
                      <a:pt x="847" y="2729"/>
                    </a:lnTo>
                    <a:lnTo>
                      <a:pt x="846" y="2729"/>
                    </a:lnTo>
                    <a:lnTo>
                      <a:pt x="846" y="2729"/>
                    </a:lnTo>
                    <a:lnTo>
                      <a:pt x="846" y="2729"/>
                    </a:lnTo>
                    <a:lnTo>
                      <a:pt x="846" y="2729"/>
                    </a:lnTo>
                    <a:lnTo>
                      <a:pt x="845" y="2729"/>
                    </a:lnTo>
                    <a:lnTo>
                      <a:pt x="845" y="2729"/>
                    </a:lnTo>
                    <a:lnTo>
                      <a:pt x="845" y="2729"/>
                    </a:lnTo>
                    <a:lnTo>
                      <a:pt x="844" y="2729"/>
                    </a:lnTo>
                    <a:lnTo>
                      <a:pt x="844" y="2729"/>
                    </a:lnTo>
                    <a:lnTo>
                      <a:pt x="843" y="2730"/>
                    </a:lnTo>
                    <a:lnTo>
                      <a:pt x="843" y="2730"/>
                    </a:lnTo>
                    <a:lnTo>
                      <a:pt x="842" y="2730"/>
                    </a:lnTo>
                    <a:lnTo>
                      <a:pt x="841" y="2730"/>
                    </a:lnTo>
                    <a:lnTo>
                      <a:pt x="841" y="2731"/>
                    </a:lnTo>
                    <a:lnTo>
                      <a:pt x="841" y="2732"/>
                    </a:lnTo>
                    <a:lnTo>
                      <a:pt x="840" y="2732"/>
                    </a:lnTo>
                    <a:lnTo>
                      <a:pt x="840" y="2733"/>
                    </a:lnTo>
                    <a:lnTo>
                      <a:pt x="840" y="2733"/>
                    </a:lnTo>
                    <a:lnTo>
                      <a:pt x="839" y="2734"/>
                    </a:lnTo>
                    <a:lnTo>
                      <a:pt x="839" y="2734"/>
                    </a:lnTo>
                    <a:lnTo>
                      <a:pt x="839" y="2734"/>
                    </a:lnTo>
                    <a:lnTo>
                      <a:pt x="839" y="2735"/>
                    </a:lnTo>
                    <a:lnTo>
                      <a:pt x="839" y="2735"/>
                    </a:lnTo>
                    <a:lnTo>
                      <a:pt x="839" y="2735"/>
                    </a:lnTo>
                    <a:lnTo>
                      <a:pt x="839" y="2736"/>
                    </a:lnTo>
                    <a:lnTo>
                      <a:pt x="838" y="2757"/>
                    </a:lnTo>
                    <a:lnTo>
                      <a:pt x="838" y="2758"/>
                    </a:lnTo>
                    <a:lnTo>
                      <a:pt x="838" y="2758"/>
                    </a:lnTo>
                    <a:lnTo>
                      <a:pt x="838" y="2759"/>
                    </a:lnTo>
                    <a:lnTo>
                      <a:pt x="838" y="2759"/>
                    </a:lnTo>
                    <a:lnTo>
                      <a:pt x="838" y="2759"/>
                    </a:lnTo>
                    <a:lnTo>
                      <a:pt x="838" y="2760"/>
                    </a:lnTo>
                    <a:lnTo>
                      <a:pt x="839" y="2760"/>
                    </a:lnTo>
                    <a:lnTo>
                      <a:pt x="839" y="2761"/>
                    </a:lnTo>
                    <a:lnTo>
                      <a:pt x="839" y="2761"/>
                    </a:lnTo>
                    <a:lnTo>
                      <a:pt x="839" y="2762"/>
                    </a:lnTo>
                    <a:lnTo>
                      <a:pt x="840" y="2762"/>
                    </a:lnTo>
                    <a:lnTo>
                      <a:pt x="840" y="2763"/>
                    </a:lnTo>
                    <a:lnTo>
                      <a:pt x="841" y="2763"/>
                    </a:lnTo>
                    <a:lnTo>
                      <a:pt x="841" y="2763"/>
                    </a:lnTo>
                    <a:lnTo>
                      <a:pt x="842" y="2764"/>
                    </a:lnTo>
                    <a:lnTo>
                      <a:pt x="843" y="2764"/>
                    </a:lnTo>
                    <a:lnTo>
                      <a:pt x="843" y="2764"/>
                    </a:lnTo>
                    <a:close/>
                    <a:moveTo>
                      <a:pt x="843" y="2842"/>
                    </a:moveTo>
                    <a:lnTo>
                      <a:pt x="843" y="2842"/>
                    </a:lnTo>
                    <a:lnTo>
                      <a:pt x="843" y="2842"/>
                    </a:lnTo>
                    <a:lnTo>
                      <a:pt x="844" y="2842"/>
                    </a:lnTo>
                    <a:lnTo>
                      <a:pt x="844" y="2843"/>
                    </a:lnTo>
                    <a:lnTo>
                      <a:pt x="844" y="2843"/>
                    </a:lnTo>
                    <a:lnTo>
                      <a:pt x="845" y="2843"/>
                    </a:lnTo>
                    <a:lnTo>
                      <a:pt x="845" y="2843"/>
                    </a:lnTo>
                    <a:lnTo>
                      <a:pt x="845" y="2843"/>
                    </a:lnTo>
                    <a:lnTo>
                      <a:pt x="845" y="2843"/>
                    </a:lnTo>
                    <a:lnTo>
                      <a:pt x="846" y="2843"/>
                    </a:lnTo>
                    <a:lnTo>
                      <a:pt x="846" y="2843"/>
                    </a:lnTo>
                    <a:lnTo>
                      <a:pt x="846" y="2842"/>
                    </a:lnTo>
                    <a:lnTo>
                      <a:pt x="846" y="2842"/>
                    </a:lnTo>
                    <a:lnTo>
                      <a:pt x="847" y="2842"/>
                    </a:lnTo>
                    <a:lnTo>
                      <a:pt x="848" y="2842"/>
                    </a:lnTo>
                    <a:lnTo>
                      <a:pt x="848" y="2842"/>
                    </a:lnTo>
                    <a:lnTo>
                      <a:pt x="849" y="2841"/>
                    </a:lnTo>
                    <a:lnTo>
                      <a:pt x="850" y="2841"/>
                    </a:lnTo>
                    <a:lnTo>
                      <a:pt x="850" y="2841"/>
                    </a:lnTo>
                    <a:lnTo>
                      <a:pt x="850" y="2840"/>
                    </a:lnTo>
                    <a:lnTo>
                      <a:pt x="851" y="2840"/>
                    </a:lnTo>
                    <a:lnTo>
                      <a:pt x="851" y="2839"/>
                    </a:lnTo>
                    <a:lnTo>
                      <a:pt x="851" y="2839"/>
                    </a:lnTo>
                    <a:lnTo>
                      <a:pt x="851" y="2838"/>
                    </a:lnTo>
                    <a:lnTo>
                      <a:pt x="851" y="2838"/>
                    </a:lnTo>
                    <a:lnTo>
                      <a:pt x="851" y="2838"/>
                    </a:lnTo>
                    <a:lnTo>
                      <a:pt x="851" y="2837"/>
                    </a:lnTo>
                    <a:lnTo>
                      <a:pt x="852" y="2837"/>
                    </a:lnTo>
                    <a:lnTo>
                      <a:pt x="852" y="2837"/>
                    </a:lnTo>
                    <a:lnTo>
                      <a:pt x="852" y="2815"/>
                    </a:lnTo>
                    <a:lnTo>
                      <a:pt x="852" y="2815"/>
                    </a:lnTo>
                    <a:lnTo>
                      <a:pt x="852" y="2814"/>
                    </a:lnTo>
                    <a:lnTo>
                      <a:pt x="852" y="2813"/>
                    </a:lnTo>
                    <a:lnTo>
                      <a:pt x="852" y="2813"/>
                    </a:lnTo>
                    <a:lnTo>
                      <a:pt x="852" y="2813"/>
                    </a:lnTo>
                    <a:lnTo>
                      <a:pt x="852" y="2813"/>
                    </a:lnTo>
                    <a:lnTo>
                      <a:pt x="852" y="2812"/>
                    </a:lnTo>
                    <a:lnTo>
                      <a:pt x="852" y="2811"/>
                    </a:lnTo>
                    <a:lnTo>
                      <a:pt x="851" y="2811"/>
                    </a:lnTo>
                    <a:lnTo>
                      <a:pt x="851" y="2810"/>
                    </a:lnTo>
                    <a:lnTo>
                      <a:pt x="851" y="2810"/>
                    </a:lnTo>
                    <a:lnTo>
                      <a:pt x="850" y="2810"/>
                    </a:lnTo>
                    <a:lnTo>
                      <a:pt x="850" y="2809"/>
                    </a:lnTo>
                    <a:lnTo>
                      <a:pt x="849" y="2809"/>
                    </a:lnTo>
                    <a:lnTo>
                      <a:pt x="848" y="2809"/>
                    </a:lnTo>
                    <a:lnTo>
                      <a:pt x="848" y="2808"/>
                    </a:lnTo>
                    <a:lnTo>
                      <a:pt x="847" y="2808"/>
                    </a:lnTo>
                    <a:lnTo>
                      <a:pt x="847" y="2808"/>
                    </a:lnTo>
                    <a:lnTo>
                      <a:pt x="847" y="2808"/>
                    </a:lnTo>
                    <a:lnTo>
                      <a:pt x="847" y="2808"/>
                    </a:lnTo>
                    <a:lnTo>
                      <a:pt x="846" y="2808"/>
                    </a:lnTo>
                    <a:lnTo>
                      <a:pt x="846" y="2808"/>
                    </a:lnTo>
                    <a:lnTo>
                      <a:pt x="846" y="2808"/>
                    </a:lnTo>
                    <a:lnTo>
                      <a:pt x="846" y="2808"/>
                    </a:lnTo>
                    <a:lnTo>
                      <a:pt x="845" y="2808"/>
                    </a:lnTo>
                    <a:lnTo>
                      <a:pt x="845" y="2808"/>
                    </a:lnTo>
                    <a:lnTo>
                      <a:pt x="845" y="2808"/>
                    </a:lnTo>
                    <a:lnTo>
                      <a:pt x="844" y="2808"/>
                    </a:lnTo>
                    <a:lnTo>
                      <a:pt x="844" y="2808"/>
                    </a:lnTo>
                    <a:lnTo>
                      <a:pt x="843" y="2808"/>
                    </a:lnTo>
                    <a:lnTo>
                      <a:pt x="843" y="2809"/>
                    </a:lnTo>
                    <a:lnTo>
                      <a:pt x="842" y="2809"/>
                    </a:lnTo>
                    <a:lnTo>
                      <a:pt x="841" y="2809"/>
                    </a:lnTo>
                    <a:lnTo>
                      <a:pt x="841" y="2810"/>
                    </a:lnTo>
                    <a:lnTo>
                      <a:pt x="841" y="2810"/>
                    </a:lnTo>
                    <a:lnTo>
                      <a:pt x="840" y="2810"/>
                    </a:lnTo>
                    <a:lnTo>
                      <a:pt x="840" y="2811"/>
                    </a:lnTo>
                    <a:lnTo>
                      <a:pt x="840" y="2811"/>
                    </a:lnTo>
                    <a:lnTo>
                      <a:pt x="839" y="2812"/>
                    </a:lnTo>
                    <a:lnTo>
                      <a:pt x="839" y="2812"/>
                    </a:lnTo>
                    <a:lnTo>
                      <a:pt x="839" y="2813"/>
                    </a:lnTo>
                    <a:lnTo>
                      <a:pt x="839" y="2813"/>
                    </a:lnTo>
                    <a:lnTo>
                      <a:pt x="839" y="2813"/>
                    </a:lnTo>
                    <a:lnTo>
                      <a:pt x="839" y="2814"/>
                    </a:lnTo>
                    <a:lnTo>
                      <a:pt x="839" y="2814"/>
                    </a:lnTo>
                    <a:lnTo>
                      <a:pt x="838" y="2836"/>
                    </a:lnTo>
                    <a:lnTo>
                      <a:pt x="838" y="2836"/>
                    </a:lnTo>
                    <a:lnTo>
                      <a:pt x="838" y="2837"/>
                    </a:lnTo>
                    <a:lnTo>
                      <a:pt x="838" y="2837"/>
                    </a:lnTo>
                    <a:lnTo>
                      <a:pt x="838" y="2837"/>
                    </a:lnTo>
                    <a:lnTo>
                      <a:pt x="838" y="2838"/>
                    </a:lnTo>
                    <a:lnTo>
                      <a:pt x="838" y="2838"/>
                    </a:lnTo>
                    <a:lnTo>
                      <a:pt x="839" y="2839"/>
                    </a:lnTo>
                    <a:lnTo>
                      <a:pt x="839" y="2839"/>
                    </a:lnTo>
                    <a:lnTo>
                      <a:pt x="839" y="2840"/>
                    </a:lnTo>
                    <a:lnTo>
                      <a:pt x="839" y="2840"/>
                    </a:lnTo>
                    <a:lnTo>
                      <a:pt x="840" y="2841"/>
                    </a:lnTo>
                    <a:lnTo>
                      <a:pt x="840" y="2841"/>
                    </a:lnTo>
                    <a:lnTo>
                      <a:pt x="841" y="2841"/>
                    </a:lnTo>
                    <a:lnTo>
                      <a:pt x="841" y="2842"/>
                    </a:lnTo>
                    <a:lnTo>
                      <a:pt x="842" y="2842"/>
                    </a:lnTo>
                    <a:lnTo>
                      <a:pt x="843" y="2842"/>
                    </a:lnTo>
                    <a:lnTo>
                      <a:pt x="843" y="2842"/>
                    </a:lnTo>
                    <a:close/>
                    <a:moveTo>
                      <a:pt x="838" y="2925"/>
                    </a:moveTo>
                    <a:lnTo>
                      <a:pt x="838" y="2925"/>
                    </a:lnTo>
                    <a:lnTo>
                      <a:pt x="839" y="2925"/>
                    </a:lnTo>
                    <a:lnTo>
                      <a:pt x="839" y="2925"/>
                    </a:lnTo>
                    <a:lnTo>
                      <a:pt x="839" y="2925"/>
                    </a:lnTo>
                    <a:lnTo>
                      <a:pt x="840" y="2925"/>
                    </a:lnTo>
                    <a:lnTo>
                      <a:pt x="840" y="2925"/>
                    </a:lnTo>
                    <a:lnTo>
                      <a:pt x="840" y="2925"/>
                    </a:lnTo>
                    <a:lnTo>
                      <a:pt x="840" y="2925"/>
                    </a:lnTo>
                    <a:lnTo>
                      <a:pt x="841" y="2925"/>
                    </a:lnTo>
                    <a:lnTo>
                      <a:pt x="841" y="2925"/>
                    </a:lnTo>
                    <a:lnTo>
                      <a:pt x="841" y="2925"/>
                    </a:lnTo>
                    <a:lnTo>
                      <a:pt x="842" y="2925"/>
                    </a:lnTo>
                    <a:lnTo>
                      <a:pt x="842" y="2925"/>
                    </a:lnTo>
                    <a:lnTo>
                      <a:pt x="843" y="2925"/>
                    </a:lnTo>
                    <a:lnTo>
                      <a:pt x="844" y="2925"/>
                    </a:lnTo>
                    <a:lnTo>
                      <a:pt x="844" y="2925"/>
                    </a:lnTo>
                    <a:lnTo>
                      <a:pt x="845" y="2924"/>
                    </a:lnTo>
                    <a:lnTo>
                      <a:pt x="845" y="2924"/>
                    </a:lnTo>
                    <a:lnTo>
                      <a:pt x="845" y="2923"/>
                    </a:lnTo>
                    <a:lnTo>
                      <a:pt x="846" y="2923"/>
                    </a:lnTo>
                    <a:lnTo>
                      <a:pt x="846" y="2922"/>
                    </a:lnTo>
                    <a:lnTo>
                      <a:pt x="846" y="2922"/>
                    </a:lnTo>
                    <a:lnTo>
                      <a:pt x="847" y="2921"/>
                    </a:lnTo>
                    <a:lnTo>
                      <a:pt x="847" y="2921"/>
                    </a:lnTo>
                    <a:lnTo>
                      <a:pt x="847" y="2921"/>
                    </a:lnTo>
                    <a:lnTo>
                      <a:pt x="847" y="2920"/>
                    </a:lnTo>
                    <a:lnTo>
                      <a:pt x="847" y="2920"/>
                    </a:lnTo>
                    <a:lnTo>
                      <a:pt x="847" y="2920"/>
                    </a:lnTo>
                    <a:lnTo>
                      <a:pt x="847" y="2920"/>
                    </a:lnTo>
                    <a:lnTo>
                      <a:pt x="848" y="2897"/>
                    </a:lnTo>
                    <a:lnTo>
                      <a:pt x="848" y="2897"/>
                    </a:lnTo>
                    <a:lnTo>
                      <a:pt x="848" y="2897"/>
                    </a:lnTo>
                    <a:lnTo>
                      <a:pt x="848" y="2896"/>
                    </a:lnTo>
                    <a:lnTo>
                      <a:pt x="848" y="2896"/>
                    </a:lnTo>
                    <a:lnTo>
                      <a:pt x="848" y="2896"/>
                    </a:lnTo>
                    <a:lnTo>
                      <a:pt x="848" y="2895"/>
                    </a:lnTo>
                    <a:lnTo>
                      <a:pt x="847" y="2895"/>
                    </a:lnTo>
                    <a:lnTo>
                      <a:pt x="847" y="2894"/>
                    </a:lnTo>
                    <a:lnTo>
                      <a:pt x="847" y="2894"/>
                    </a:lnTo>
                    <a:lnTo>
                      <a:pt x="847" y="2893"/>
                    </a:lnTo>
                    <a:lnTo>
                      <a:pt x="846" y="2893"/>
                    </a:lnTo>
                    <a:lnTo>
                      <a:pt x="846" y="2892"/>
                    </a:lnTo>
                    <a:lnTo>
                      <a:pt x="845" y="2891"/>
                    </a:lnTo>
                    <a:lnTo>
                      <a:pt x="845" y="2891"/>
                    </a:lnTo>
                    <a:lnTo>
                      <a:pt x="844" y="2891"/>
                    </a:lnTo>
                    <a:lnTo>
                      <a:pt x="844" y="2891"/>
                    </a:lnTo>
                    <a:lnTo>
                      <a:pt x="843" y="2891"/>
                    </a:lnTo>
                    <a:lnTo>
                      <a:pt x="843" y="2890"/>
                    </a:lnTo>
                    <a:lnTo>
                      <a:pt x="843" y="2890"/>
                    </a:lnTo>
                    <a:lnTo>
                      <a:pt x="843" y="2890"/>
                    </a:lnTo>
                    <a:lnTo>
                      <a:pt x="842" y="2890"/>
                    </a:lnTo>
                    <a:lnTo>
                      <a:pt x="841" y="2890"/>
                    </a:lnTo>
                    <a:lnTo>
                      <a:pt x="841" y="2890"/>
                    </a:lnTo>
                    <a:lnTo>
                      <a:pt x="841" y="2890"/>
                    </a:lnTo>
                    <a:lnTo>
                      <a:pt x="841" y="2890"/>
                    </a:lnTo>
                    <a:lnTo>
                      <a:pt x="840" y="2890"/>
                    </a:lnTo>
                    <a:lnTo>
                      <a:pt x="840" y="2890"/>
                    </a:lnTo>
                    <a:lnTo>
                      <a:pt x="840" y="2890"/>
                    </a:lnTo>
                    <a:lnTo>
                      <a:pt x="840" y="2891"/>
                    </a:lnTo>
                    <a:lnTo>
                      <a:pt x="839" y="2891"/>
                    </a:lnTo>
                    <a:lnTo>
                      <a:pt x="838" y="2891"/>
                    </a:lnTo>
                    <a:lnTo>
                      <a:pt x="838" y="2891"/>
                    </a:lnTo>
                    <a:lnTo>
                      <a:pt x="837" y="2892"/>
                    </a:lnTo>
                    <a:lnTo>
                      <a:pt x="837" y="2892"/>
                    </a:lnTo>
                    <a:lnTo>
                      <a:pt x="836" y="2893"/>
                    </a:lnTo>
                    <a:lnTo>
                      <a:pt x="836" y="2893"/>
                    </a:lnTo>
                    <a:lnTo>
                      <a:pt x="836" y="2894"/>
                    </a:lnTo>
                    <a:lnTo>
                      <a:pt x="835" y="2894"/>
                    </a:lnTo>
                    <a:lnTo>
                      <a:pt x="835" y="2895"/>
                    </a:lnTo>
                    <a:lnTo>
                      <a:pt x="835" y="2895"/>
                    </a:lnTo>
                    <a:lnTo>
                      <a:pt x="835" y="2896"/>
                    </a:lnTo>
                    <a:lnTo>
                      <a:pt x="835" y="2896"/>
                    </a:lnTo>
                    <a:lnTo>
                      <a:pt x="834" y="2896"/>
                    </a:lnTo>
                    <a:lnTo>
                      <a:pt x="834" y="2896"/>
                    </a:lnTo>
                    <a:lnTo>
                      <a:pt x="834" y="2897"/>
                    </a:lnTo>
                    <a:lnTo>
                      <a:pt x="834" y="2919"/>
                    </a:lnTo>
                    <a:lnTo>
                      <a:pt x="834" y="2919"/>
                    </a:lnTo>
                    <a:lnTo>
                      <a:pt x="834" y="2920"/>
                    </a:lnTo>
                    <a:lnTo>
                      <a:pt x="834" y="2920"/>
                    </a:lnTo>
                    <a:lnTo>
                      <a:pt x="834" y="2920"/>
                    </a:lnTo>
                    <a:lnTo>
                      <a:pt x="834" y="2921"/>
                    </a:lnTo>
                    <a:lnTo>
                      <a:pt x="834" y="2921"/>
                    </a:lnTo>
                    <a:lnTo>
                      <a:pt x="834" y="2921"/>
                    </a:lnTo>
                    <a:lnTo>
                      <a:pt x="834" y="2922"/>
                    </a:lnTo>
                    <a:lnTo>
                      <a:pt x="835" y="2923"/>
                    </a:lnTo>
                    <a:lnTo>
                      <a:pt x="835" y="2923"/>
                    </a:lnTo>
                    <a:lnTo>
                      <a:pt x="836" y="2923"/>
                    </a:lnTo>
                    <a:lnTo>
                      <a:pt x="836" y="2924"/>
                    </a:lnTo>
                    <a:lnTo>
                      <a:pt x="837" y="2924"/>
                    </a:lnTo>
                    <a:lnTo>
                      <a:pt x="837" y="2925"/>
                    </a:lnTo>
                    <a:lnTo>
                      <a:pt x="838" y="2925"/>
                    </a:lnTo>
                    <a:lnTo>
                      <a:pt x="838" y="2925"/>
                    </a:lnTo>
                    <a:lnTo>
                      <a:pt x="838" y="2925"/>
                    </a:lnTo>
                    <a:close/>
                    <a:moveTo>
                      <a:pt x="843" y="3013"/>
                    </a:moveTo>
                    <a:lnTo>
                      <a:pt x="843" y="3013"/>
                    </a:lnTo>
                    <a:lnTo>
                      <a:pt x="843" y="3013"/>
                    </a:lnTo>
                    <a:lnTo>
                      <a:pt x="844" y="3013"/>
                    </a:lnTo>
                    <a:lnTo>
                      <a:pt x="844" y="3013"/>
                    </a:lnTo>
                    <a:lnTo>
                      <a:pt x="844" y="3013"/>
                    </a:lnTo>
                    <a:lnTo>
                      <a:pt x="845" y="3013"/>
                    </a:lnTo>
                    <a:lnTo>
                      <a:pt x="845" y="3013"/>
                    </a:lnTo>
                    <a:lnTo>
                      <a:pt x="845" y="3013"/>
                    </a:lnTo>
                    <a:lnTo>
                      <a:pt x="845" y="3013"/>
                    </a:lnTo>
                    <a:lnTo>
                      <a:pt x="846" y="3013"/>
                    </a:lnTo>
                    <a:lnTo>
                      <a:pt x="846" y="3013"/>
                    </a:lnTo>
                    <a:lnTo>
                      <a:pt x="846" y="3013"/>
                    </a:lnTo>
                    <a:lnTo>
                      <a:pt x="846" y="3013"/>
                    </a:lnTo>
                    <a:lnTo>
                      <a:pt x="847" y="3012"/>
                    </a:lnTo>
                    <a:lnTo>
                      <a:pt x="848" y="3012"/>
                    </a:lnTo>
                    <a:lnTo>
                      <a:pt x="848" y="3012"/>
                    </a:lnTo>
                    <a:lnTo>
                      <a:pt x="849" y="3012"/>
                    </a:lnTo>
                    <a:lnTo>
                      <a:pt x="850" y="3011"/>
                    </a:lnTo>
                    <a:lnTo>
                      <a:pt x="850" y="3011"/>
                    </a:lnTo>
                    <a:lnTo>
                      <a:pt x="850" y="3010"/>
                    </a:lnTo>
                    <a:lnTo>
                      <a:pt x="851" y="3009"/>
                    </a:lnTo>
                    <a:lnTo>
                      <a:pt x="851" y="3009"/>
                    </a:lnTo>
                    <a:lnTo>
                      <a:pt x="851" y="3008"/>
                    </a:lnTo>
                    <a:lnTo>
                      <a:pt x="851" y="3008"/>
                    </a:lnTo>
                    <a:lnTo>
                      <a:pt x="851" y="3008"/>
                    </a:lnTo>
                    <a:lnTo>
                      <a:pt x="851" y="3007"/>
                    </a:lnTo>
                    <a:lnTo>
                      <a:pt x="851" y="3007"/>
                    </a:lnTo>
                    <a:lnTo>
                      <a:pt x="852" y="3007"/>
                    </a:lnTo>
                    <a:lnTo>
                      <a:pt x="852" y="3006"/>
                    </a:lnTo>
                    <a:lnTo>
                      <a:pt x="852" y="2985"/>
                    </a:lnTo>
                    <a:lnTo>
                      <a:pt x="852" y="2984"/>
                    </a:lnTo>
                    <a:lnTo>
                      <a:pt x="852" y="2984"/>
                    </a:lnTo>
                    <a:lnTo>
                      <a:pt x="852" y="2984"/>
                    </a:lnTo>
                    <a:lnTo>
                      <a:pt x="852" y="2983"/>
                    </a:lnTo>
                    <a:lnTo>
                      <a:pt x="852" y="2983"/>
                    </a:lnTo>
                    <a:lnTo>
                      <a:pt x="852" y="2983"/>
                    </a:lnTo>
                    <a:lnTo>
                      <a:pt x="852" y="2982"/>
                    </a:lnTo>
                    <a:lnTo>
                      <a:pt x="852" y="2981"/>
                    </a:lnTo>
                    <a:lnTo>
                      <a:pt x="851" y="2981"/>
                    </a:lnTo>
                    <a:lnTo>
                      <a:pt x="851" y="2980"/>
                    </a:lnTo>
                    <a:lnTo>
                      <a:pt x="851" y="2980"/>
                    </a:lnTo>
                    <a:lnTo>
                      <a:pt x="850" y="2979"/>
                    </a:lnTo>
                    <a:lnTo>
                      <a:pt x="850" y="2979"/>
                    </a:lnTo>
                    <a:lnTo>
                      <a:pt x="849" y="2979"/>
                    </a:lnTo>
                    <a:lnTo>
                      <a:pt x="848" y="2978"/>
                    </a:lnTo>
                    <a:lnTo>
                      <a:pt x="848" y="2978"/>
                    </a:lnTo>
                    <a:lnTo>
                      <a:pt x="847" y="2978"/>
                    </a:lnTo>
                    <a:lnTo>
                      <a:pt x="847" y="2978"/>
                    </a:lnTo>
                    <a:lnTo>
                      <a:pt x="847" y="2978"/>
                    </a:lnTo>
                    <a:lnTo>
                      <a:pt x="847" y="2978"/>
                    </a:lnTo>
                    <a:lnTo>
                      <a:pt x="846" y="2978"/>
                    </a:lnTo>
                    <a:lnTo>
                      <a:pt x="846" y="2978"/>
                    </a:lnTo>
                    <a:lnTo>
                      <a:pt x="846" y="2978"/>
                    </a:lnTo>
                    <a:lnTo>
                      <a:pt x="846" y="2978"/>
                    </a:lnTo>
                    <a:lnTo>
                      <a:pt x="845" y="2978"/>
                    </a:lnTo>
                    <a:lnTo>
                      <a:pt x="845" y="2978"/>
                    </a:lnTo>
                    <a:lnTo>
                      <a:pt x="845" y="2978"/>
                    </a:lnTo>
                    <a:lnTo>
                      <a:pt x="844" y="2978"/>
                    </a:lnTo>
                    <a:lnTo>
                      <a:pt x="844" y="2978"/>
                    </a:lnTo>
                    <a:lnTo>
                      <a:pt x="843" y="2978"/>
                    </a:lnTo>
                    <a:lnTo>
                      <a:pt x="843" y="2978"/>
                    </a:lnTo>
                    <a:lnTo>
                      <a:pt x="842" y="2979"/>
                    </a:lnTo>
                    <a:lnTo>
                      <a:pt x="841" y="2979"/>
                    </a:lnTo>
                    <a:lnTo>
                      <a:pt x="841" y="2979"/>
                    </a:lnTo>
                    <a:lnTo>
                      <a:pt x="841" y="2980"/>
                    </a:lnTo>
                    <a:lnTo>
                      <a:pt x="840" y="2980"/>
                    </a:lnTo>
                    <a:lnTo>
                      <a:pt x="840" y="2981"/>
                    </a:lnTo>
                    <a:lnTo>
                      <a:pt x="840" y="2981"/>
                    </a:lnTo>
                    <a:lnTo>
                      <a:pt x="839" y="2982"/>
                    </a:lnTo>
                    <a:lnTo>
                      <a:pt x="839" y="2983"/>
                    </a:lnTo>
                    <a:lnTo>
                      <a:pt x="839" y="2983"/>
                    </a:lnTo>
                    <a:lnTo>
                      <a:pt x="839" y="2983"/>
                    </a:lnTo>
                    <a:lnTo>
                      <a:pt x="839" y="2984"/>
                    </a:lnTo>
                    <a:lnTo>
                      <a:pt x="839" y="2984"/>
                    </a:lnTo>
                    <a:lnTo>
                      <a:pt x="839" y="2984"/>
                    </a:lnTo>
                    <a:lnTo>
                      <a:pt x="838" y="3006"/>
                    </a:lnTo>
                    <a:lnTo>
                      <a:pt x="838" y="3006"/>
                    </a:lnTo>
                    <a:lnTo>
                      <a:pt x="838" y="3007"/>
                    </a:lnTo>
                    <a:lnTo>
                      <a:pt x="838" y="3007"/>
                    </a:lnTo>
                    <a:lnTo>
                      <a:pt x="838" y="3007"/>
                    </a:lnTo>
                    <a:lnTo>
                      <a:pt x="838" y="3007"/>
                    </a:lnTo>
                    <a:lnTo>
                      <a:pt x="838" y="3008"/>
                    </a:lnTo>
                    <a:lnTo>
                      <a:pt x="839" y="3008"/>
                    </a:lnTo>
                    <a:lnTo>
                      <a:pt x="839" y="3009"/>
                    </a:lnTo>
                    <a:lnTo>
                      <a:pt x="839" y="3009"/>
                    </a:lnTo>
                    <a:lnTo>
                      <a:pt x="839" y="3010"/>
                    </a:lnTo>
                    <a:lnTo>
                      <a:pt x="840" y="3011"/>
                    </a:lnTo>
                    <a:lnTo>
                      <a:pt x="840" y="3011"/>
                    </a:lnTo>
                    <a:lnTo>
                      <a:pt x="841" y="3012"/>
                    </a:lnTo>
                    <a:lnTo>
                      <a:pt x="841" y="3012"/>
                    </a:lnTo>
                    <a:lnTo>
                      <a:pt x="842" y="3012"/>
                    </a:lnTo>
                    <a:lnTo>
                      <a:pt x="843" y="3013"/>
                    </a:lnTo>
                    <a:lnTo>
                      <a:pt x="843" y="3013"/>
                    </a:lnTo>
                    <a:close/>
                    <a:moveTo>
                      <a:pt x="843" y="3091"/>
                    </a:moveTo>
                    <a:lnTo>
                      <a:pt x="843" y="3091"/>
                    </a:lnTo>
                    <a:lnTo>
                      <a:pt x="843" y="3091"/>
                    </a:lnTo>
                    <a:lnTo>
                      <a:pt x="844" y="3091"/>
                    </a:lnTo>
                    <a:lnTo>
                      <a:pt x="844" y="3091"/>
                    </a:lnTo>
                    <a:lnTo>
                      <a:pt x="844" y="3091"/>
                    </a:lnTo>
                    <a:lnTo>
                      <a:pt x="845" y="3091"/>
                    </a:lnTo>
                    <a:lnTo>
                      <a:pt x="845" y="3091"/>
                    </a:lnTo>
                    <a:lnTo>
                      <a:pt x="845" y="3091"/>
                    </a:lnTo>
                    <a:lnTo>
                      <a:pt x="845" y="3091"/>
                    </a:lnTo>
                    <a:lnTo>
                      <a:pt x="846" y="3091"/>
                    </a:lnTo>
                    <a:lnTo>
                      <a:pt x="846" y="3091"/>
                    </a:lnTo>
                    <a:lnTo>
                      <a:pt x="846" y="3091"/>
                    </a:lnTo>
                    <a:lnTo>
                      <a:pt x="846" y="3091"/>
                    </a:lnTo>
                    <a:lnTo>
                      <a:pt x="847" y="3091"/>
                    </a:lnTo>
                    <a:lnTo>
                      <a:pt x="848" y="3091"/>
                    </a:lnTo>
                    <a:lnTo>
                      <a:pt x="848" y="3090"/>
                    </a:lnTo>
                    <a:lnTo>
                      <a:pt x="849" y="3090"/>
                    </a:lnTo>
                    <a:lnTo>
                      <a:pt x="850" y="3089"/>
                    </a:lnTo>
                    <a:lnTo>
                      <a:pt x="850" y="3089"/>
                    </a:lnTo>
                    <a:lnTo>
                      <a:pt x="850" y="3089"/>
                    </a:lnTo>
                    <a:lnTo>
                      <a:pt x="851" y="3088"/>
                    </a:lnTo>
                    <a:lnTo>
                      <a:pt x="851" y="3088"/>
                    </a:lnTo>
                    <a:lnTo>
                      <a:pt x="851" y="3087"/>
                    </a:lnTo>
                    <a:lnTo>
                      <a:pt x="851" y="3086"/>
                    </a:lnTo>
                    <a:lnTo>
                      <a:pt x="851" y="3086"/>
                    </a:lnTo>
                    <a:lnTo>
                      <a:pt x="851" y="3086"/>
                    </a:lnTo>
                    <a:lnTo>
                      <a:pt x="851" y="3085"/>
                    </a:lnTo>
                    <a:lnTo>
                      <a:pt x="852" y="3085"/>
                    </a:lnTo>
                    <a:lnTo>
                      <a:pt x="852" y="3085"/>
                    </a:lnTo>
                    <a:lnTo>
                      <a:pt x="852" y="3063"/>
                    </a:lnTo>
                    <a:lnTo>
                      <a:pt x="852" y="3063"/>
                    </a:lnTo>
                    <a:lnTo>
                      <a:pt x="852" y="3062"/>
                    </a:lnTo>
                    <a:lnTo>
                      <a:pt x="852" y="3062"/>
                    </a:lnTo>
                    <a:lnTo>
                      <a:pt x="852" y="3062"/>
                    </a:lnTo>
                    <a:lnTo>
                      <a:pt x="852" y="3061"/>
                    </a:lnTo>
                    <a:lnTo>
                      <a:pt x="852" y="3061"/>
                    </a:lnTo>
                    <a:lnTo>
                      <a:pt x="852" y="3061"/>
                    </a:lnTo>
                    <a:lnTo>
                      <a:pt x="852" y="3060"/>
                    </a:lnTo>
                    <a:lnTo>
                      <a:pt x="851" y="3059"/>
                    </a:lnTo>
                    <a:lnTo>
                      <a:pt x="851" y="3058"/>
                    </a:lnTo>
                    <a:lnTo>
                      <a:pt x="851" y="3058"/>
                    </a:lnTo>
                    <a:lnTo>
                      <a:pt x="850" y="3058"/>
                    </a:lnTo>
                    <a:lnTo>
                      <a:pt x="850" y="3057"/>
                    </a:lnTo>
                    <a:lnTo>
                      <a:pt x="849" y="3057"/>
                    </a:lnTo>
                    <a:lnTo>
                      <a:pt x="848" y="3057"/>
                    </a:lnTo>
                    <a:lnTo>
                      <a:pt x="848" y="3056"/>
                    </a:lnTo>
                    <a:lnTo>
                      <a:pt x="847" y="3056"/>
                    </a:lnTo>
                    <a:lnTo>
                      <a:pt x="847" y="3056"/>
                    </a:lnTo>
                    <a:lnTo>
                      <a:pt x="847" y="3056"/>
                    </a:lnTo>
                    <a:lnTo>
                      <a:pt x="847" y="3056"/>
                    </a:lnTo>
                    <a:lnTo>
                      <a:pt x="846" y="3056"/>
                    </a:lnTo>
                    <a:lnTo>
                      <a:pt x="846" y="3056"/>
                    </a:lnTo>
                    <a:lnTo>
                      <a:pt x="846" y="3056"/>
                    </a:lnTo>
                    <a:lnTo>
                      <a:pt x="846" y="3056"/>
                    </a:lnTo>
                    <a:lnTo>
                      <a:pt x="845" y="3056"/>
                    </a:lnTo>
                    <a:lnTo>
                      <a:pt x="845" y="3056"/>
                    </a:lnTo>
                    <a:lnTo>
                      <a:pt x="845" y="3056"/>
                    </a:lnTo>
                    <a:lnTo>
                      <a:pt x="844" y="3056"/>
                    </a:lnTo>
                    <a:lnTo>
                      <a:pt x="844" y="3056"/>
                    </a:lnTo>
                    <a:lnTo>
                      <a:pt x="843" y="3056"/>
                    </a:lnTo>
                    <a:lnTo>
                      <a:pt x="843" y="3057"/>
                    </a:lnTo>
                    <a:lnTo>
                      <a:pt x="842" y="3057"/>
                    </a:lnTo>
                    <a:lnTo>
                      <a:pt x="841" y="3057"/>
                    </a:lnTo>
                    <a:lnTo>
                      <a:pt x="841" y="3058"/>
                    </a:lnTo>
                    <a:lnTo>
                      <a:pt x="841" y="3058"/>
                    </a:lnTo>
                    <a:lnTo>
                      <a:pt x="840" y="3059"/>
                    </a:lnTo>
                    <a:lnTo>
                      <a:pt x="840" y="3060"/>
                    </a:lnTo>
                    <a:lnTo>
                      <a:pt x="840" y="3060"/>
                    </a:lnTo>
                    <a:lnTo>
                      <a:pt x="839" y="3061"/>
                    </a:lnTo>
                    <a:lnTo>
                      <a:pt x="839" y="3061"/>
                    </a:lnTo>
                    <a:lnTo>
                      <a:pt x="839" y="3061"/>
                    </a:lnTo>
                    <a:lnTo>
                      <a:pt x="839" y="3061"/>
                    </a:lnTo>
                    <a:lnTo>
                      <a:pt x="839" y="3062"/>
                    </a:lnTo>
                    <a:lnTo>
                      <a:pt x="839" y="3062"/>
                    </a:lnTo>
                    <a:lnTo>
                      <a:pt x="839" y="3062"/>
                    </a:lnTo>
                    <a:lnTo>
                      <a:pt x="838" y="3084"/>
                    </a:lnTo>
                    <a:lnTo>
                      <a:pt x="838" y="3085"/>
                    </a:lnTo>
                    <a:lnTo>
                      <a:pt x="838" y="3085"/>
                    </a:lnTo>
                    <a:lnTo>
                      <a:pt x="838" y="3085"/>
                    </a:lnTo>
                    <a:lnTo>
                      <a:pt x="838" y="3085"/>
                    </a:lnTo>
                    <a:lnTo>
                      <a:pt x="838" y="3086"/>
                    </a:lnTo>
                    <a:lnTo>
                      <a:pt x="838" y="3086"/>
                    </a:lnTo>
                    <a:lnTo>
                      <a:pt x="839" y="3087"/>
                    </a:lnTo>
                    <a:lnTo>
                      <a:pt x="839" y="3088"/>
                    </a:lnTo>
                    <a:lnTo>
                      <a:pt x="839" y="3088"/>
                    </a:lnTo>
                    <a:lnTo>
                      <a:pt x="839" y="3089"/>
                    </a:lnTo>
                    <a:lnTo>
                      <a:pt x="840" y="3089"/>
                    </a:lnTo>
                    <a:lnTo>
                      <a:pt x="840" y="3090"/>
                    </a:lnTo>
                    <a:lnTo>
                      <a:pt x="841" y="3090"/>
                    </a:lnTo>
                    <a:lnTo>
                      <a:pt x="841" y="3090"/>
                    </a:lnTo>
                    <a:lnTo>
                      <a:pt x="842" y="3091"/>
                    </a:lnTo>
                    <a:lnTo>
                      <a:pt x="843" y="3091"/>
                    </a:lnTo>
                    <a:lnTo>
                      <a:pt x="843" y="3091"/>
                    </a:lnTo>
                    <a:close/>
                    <a:moveTo>
                      <a:pt x="843" y="3165"/>
                    </a:moveTo>
                    <a:lnTo>
                      <a:pt x="843" y="3165"/>
                    </a:lnTo>
                    <a:lnTo>
                      <a:pt x="843" y="3165"/>
                    </a:lnTo>
                    <a:lnTo>
                      <a:pt x="844" y="3165"/>
                    </a:lnTo>
                    <a:lnTo>
                      <a:pt x="844" y="3165"/>
                    </a:lnTo>
                    <a:lnTo>
                      <a:pt x="844" y="3165"/>
                    </a:lnTo>
                    <a:lnTo>
                      <a:pt x="845" y="3165"/>
                    </a:lnTo>
                    <a:lnTo>
                      <a:pt x="845" y="3165"/>
                    </a:lnTo>
                    <a:lnTo>
                      <a:pt x="845" y="3165"/>
                    </a:lnTo>
                    <a:lnTo>
                      <a:pt x="845" y="3165"/>
                    </a:lnTo>
                    <a:lnTo>
                      <a:pt x="846" y="3165"/>
                    </a:lnTo>
                    <a:lnTo>
                      <a:pt x="846" y="3165"/>
                    </a:lnTo>
                    <a:lnTo>
                      <a:pt x="846" y="3165"/>
                    </a:lnTo>
                    <a:lnTo>
                      <a:pt x="846" y="3165"/>
                    </a:lnTo>
                    <a:lnTo>
                      <a:pt x="847" y="3165"/>
                    </a:lnTo>
                    <a:lnTo>
                      <a:pt x="848" y="3165"/>
                    </a:lnTo>
                    <a:lnTo>
                      <a:pt x="848" y="3164"/>
                    </a:lnTo>
                    <a:lnTo>
                      <a:pt x="849" y="3164"/>
                    </a:lnTo>
                    <a:lnTo>
                      <a:pt x="850" y="3164"/>
                    </a:lnTo>
                    <a:lnTo>
                      <a:pt x="850" y="3163"/>
                    </a:lnTo>
                    <a:lnTo>
                      <a:pt x="850" y="3162"/>
                    </a:lnTo>
                    <a:lnTo>
                      <a:pt x="851" y="3162"/>
                    </a:lnTo>
                    <a:lnTo>
                      <a:pt x="851" y="3161"/>
                    </a:lnTo>
                    <a:lnTo>
                      <a:pt x="851" y="3161"/>
                    </a:lnTo>
                    <a:lnTo>
                      <a:pt x="851" y="3160"/>
                    </a:lnTo>
                    <a:lnTo>
                      <a:pt x="851" y="3160"/>
                    </a:lnTo>
                    <a:lnTo>
                      <a:pt x="851" y="3160"/>
                    </a:lnTo>
                    <a:lnTo>
                      <a:pt x="851" y="3160"/>
                    </a:lnTo>
                    <a:lnTo>
                      <a:pt x="852" y="3159"/>
                    </a:lnTo>
                    <a:lnTo>
                      <a:pt x="852" y="3159"/>
                    </a:lnTo>
                    <a:lnTo>
                      <a:pt x="852" y="3137"/>
                    </a:lnTo>
                    <a:lnTo>
                      <a:pt x="852" y="3137"/>
                    </a:lnTo>
                    <a:lnTo>
                      <a:pt x="852" y="3137"/>
                    </a:lnTo>
                    <a:lnTo>
                      <a:pt x="852" y="3136"/>
                    </a:lnTo>
                    <a:lnTo>
                      <a:pt x="852" y="3136"/>
                    </a:lnTo>
                    <a:lnTo>
                      <a:pt x="852" y="3136"/>
                    </a:lnTo>
                    <a:lnTo>
                      <a:pt x="852" y="3135"/>
                    </a:lnTo>
                    <a:lnTo>
                      <a:pt x="852" y="3134"/>
                    </a:lnTo>
                    <a:lnTo>
                      <a:pt x="852" y="3134"/>
                    </a:lnTo>
                    <a:lnTo>
                      <a:pt x="851" y="3133"/>
                    </a:lnTo>
                    <a:lnTo>
                      <a:pt x="851" y="3133"/>
                    </a:lnTo>
                    <a:lnTo>
                      <a:pt x="851" y="3132"/>
                    </a:lnTo>
                    <a:lnTo>
                      <a:pt x="850" y="3132"/>
                    </a:lnTo>
                    <a:lnTo>
                      <a:pt x="850" y="3131"/>
                    </a:lnTo>
                    <a:lnTo>
                      <a:pt x="849" y="3131"/>
                    </a:lnTo>
                    <a:lnTo>
                      <a:pt x="848" y="3131"/>
                    </a:lnTo>
                    <a:lnTo>
                      <a:pt x="848" y="3131"/>
                    </a:lnTo>
                    <a:lnTo>
                      <a:pt x="847" y="3130"/>
                    </a:lnTo>
                    <a:lnTo>
                      <a:pt x="847" y="3130"/>
                    </a:lnTo>
                    <a:lnTo>
                      <a:pt x="847" y="3130"/>
                    </a:lnTo>
                    <a:lnTo>
                      <a:pt x="847" y="3130"/>
                    </a:lnTo>
                    <a:lnTo>
                      <a:pt x="846" y="3130"/>
                    </a:lnTo>
                    <a:lnTo>
                      <a:pt x="846" y="3130"/>
                    </a:lnTo>
                    <a:lnTo>
                      <a:pt x="846" y="3130"/>
                    </a:lnTo>
                    <a:lnTo>
                      <a:pt x="846" y="3130"/>
                    </a:lnTo>
                    <a:lnTo>
                      <a:pt x="845" y="3130"/>
                    </a:lnTo>
                    <a:lnTo>
                      <a:pt x="845" y="3130"/>
                    </a:lnTo>
                    <a:lnTo>
                      <a:pt x="845" y="3130"/>
                    </a:lnTo>
                    <a:lnTo>
                      <a:pt x="844" y="3130"/>
                    </a:lnTo>
                    <a:lnTo>
                      <a:pt x="844" y="3130"/>
                    </a:lnTo>
                    <a:lnTo>
                      <a:pt x="843" y="3131"/>
                    </a:lnTo>
                    <a:lnTo>
                      <a:pt x="843" y="3131"/>
                    </a:lnTo>
                    <a:lnTo>
                      <a:pt x="842" y="3131"/>
                    </a:lnTo>
                    <a:lnTo>
                      <a:pt x="841" y="3131"/>
                    </a:lnTo>
                    <a:lnTo>
                      <a:pt x="841" y="3132"/>
                    </a:lnTo>
                    <a:lnTo>
                      <a:pt x="841" y="3132"/>
                    </a:lnTo>
                    <a:lnTo>
                      <a:pt x="840" y="3133"/>
                    </a:lnTo>
                    <a:lnTo>
                      <a:pt x="840" y="3133"/>
                    </a:lnTo>
                    <a:lnTo>
                      <a:pt x="840" y="3134"/>
                    </a:lnTo>
                    <a:lnTo>
                      <a:pt x="839" y="3134"/>
                    </a:lnTo>
                    <a:lnTo>
                      <a:pt x="839" y="3135"/>
                    </a:lnTo>
                    <a:lnTo>
                      <a:pt x="839" y="3135"/>
                    </a:lnTo>
                    <a:lnTo>
                      <a:pt x="839" y="3136"/>
                    </a:lnTo>
                    <a:lnTo>
                      <a:pt x="839" y="3136"/>
                    </a:lnTo>
                    <a:lnTo>
                      <a:pt x="839" y="3136"/>
                    </a:lnTo>
                    <a:lnTo>
                      <a:pt x="839" y="3137"/>
                    </a:lnTo>
                    <a:lnTo>
                      <a:pt x="838" y="3158"/>
                    </a:lnTo>
                    <a:lnTo>
                      <a:pt x="838" y="3159"/>
                    </a:lnTo>
                    <a:lnTo>
                      <a:pt x="838" y="3159"/>
                    </a:lnTo>
                    <a:lnTo>
                      <a:pt x="838" y="3159"/>
                    </a:lnTo>
                    <a:lnTo>
                      <a:pt x="838" y="3160"/>
                    </a:lnTo>
                    <a:lnTo>
                      <a:pt x="838" y="3160"/>
                    </a:lnTo>
                    <a:lnTo>
                      <a:pt x="838" y="3160"/>
                    </a:lnTo>
                    <a:lnTo>
                      <a:pt x="839" y="3161"/>
                    </a:lnTo>
                    <a:lnTo>
                      <a:pt x="839" y="3161"/>
                    </a:lnTo>
                    <a:lnTo>
                      <a:pt x="839" y="3162"/>
                    </a:lnTo>
                    <a:lnTo>
                      <a:pt x="839" y="3162"/>
                    </a:lnTo>
                    <a:lnTo>
                      <a:pt x="840" y="3163"/>
                    </a:lnTo>
                    <a:lnTo>
                      <a:pt x="840" y="3164"/>
                    </a:lnTo>
                    <a:lnTo>
                      <a:pt x="841" y="3164"/>
                    </a:lnTo>
                    <a:lnTo>
                      <a:pt x="841" y="3165"/>
                    </a:lnTo>
                    <a:lnTo>
                      <a:pt x="842" y="3165"/>
                    </a:lnTo>
                    <a:lnTo>
                      <a:pt x="843" y="3165"/>
                    </a:lnTo>
                    <a:lnTo>
                      <a:pt x="843" y="3165"/>
                    </a:lnTo>
                    <a:close/>
                    <a:moveTo>
                      <a:pt x="837" y="3196"/>
                    </a:moveTo>
                    <a:lnTo>
                      <a:pt x="837" y="3196"/>
                    </a:lnTo>
                    <a:lnTo>
                      <a:pt x="837" y="3196"/>
                    </a:lnTo>
                    <a:lnTo>
                      <a:pt x="837" y="3197"/>
                    </a:lnTo>
                    <a:lnTo>
                      <a:pt x="837" y="3197"/>
                    </a:lnTo>
                    <a:lnTo>
                      <a:pt x="837" y="3197"/>
                    </a:lnTo>
                    <a:lnTo>
                      <a:pt x="837" y="3198"/>
                    </a:lnTo>
                    <a:lnTo>
                      <a:pt x="837" y="3198"/>
                    </a:lnTo>
                    <a:lnTo>
                      <a:pt x="837" y="3198"/>
                    </a:lnTo>
                    <a:lnTo>
                      <a:pt x="837" y="3199"/>
                    </a:lnTo>
                    <a:lnTo>
                      <a:pt x="837" y="3199"/>
                    </a:lnTo>
                    <a:lnTo>
                      <a:pt x="837" y="3199"/>
                    </a:lnTo>
                    <a:lnTo>
                      <a:pt x="837" y="3200"/>
                    </a:lnTo>
                    <a:lnTo>
                      <a:pt x="837" y="3200"/>
                    </a:lnTo>
                    <a:lnTo>
                      <a:pt x="837" y="3200"/>
                    </a:lnTo>
                    <a:lnTo>
                      <a:pt x="838" y="3201"/>
                    </a:lnTo>
                    <a:lnTo>
                      <a:pt x="838" y="3201"/>
                    </a:lnTo>
                    <a:lnTo>
                      <a:pt x="838" y="3202"/>
                    </a:lnTo>
                    <a:lnTo>
                      <a:pt x="839" y="3202"/>
                    </a:lnTo>
                    <a:lnTo>
                      <a:pt x="839" y="3203"/>
                    </a:lnTo>
                    <a:lnTo>
                      <a:pt x="840" y="3203"/>
                    </a:lnTo>
                    <a:lnTo>
                      <a:pt x="840" y="3203"/>
                    </a:lnTo>
                    <a:lnTo>
                      <a:pt x="841" y="3204"/>
                    </a:lnTo>
                    <a:lnTo>
                      <a:pt x="841" y="3204"/>
                    </a:lnTo>
                    <a:lnTo>
                      <a:pt x="842" y="3204"/>
                    </a:lnTo>
                    <a:lnTo>
                      <a:pt x="843" y="3204"/>
                    </a:lnTo>
                    <a:lnTo>
                      <a:pt x="843" y="3204"/>
                    </a:lnTo>
                    <a:lnTo>
                      <a:pt x="843" y="3204"/>
                    </a:lnTo>
                    <a:lnTo>
                      <a:pt x="844" y="3204"/>
                    </a:lnTo>
                    <a:lnTo>
                      <a:pt x="844" y="3204"/>
                    </a:lnTo>
                    <a:lnTo>
                      <a:pt x="866" y="3203"/>
                    </a:lnTo>
                    <a:lnTo>
                      <a:pt x="866" y="3203"/>
                    </a:lnTo>
                    <a:lnTo>
                      <a:pt x="866" y="3203"/>
                    </a:lnTo>
                    <a:lnTo>
                      <a:pt x="866" y="3202"/>
                    </a:lnTo>
                    <a:lnTo>
                      <a:pt x="867" y="3202"/>
                    </a:lnTo>
                    <a:lnTo>
                      <a:pt x="867" y="3202"/>
                    </a:lnTo>
                    <a:lnTo>
                      <a:pt x="867" y="3202"/>
                    </a:lnTo>
                    <a:lnTo>
                      <a:pt x="868" y="3202"/>
                    </a:lnTo>
                    <a:lnTo>
                      <a:pt x="868" y="3202"/>
                    </a:lnTo>
                    <a:lnTo>
                      <a:pt x="869" y="3201"/>
                    </a:lnTo>
                    <a:lnTo>
                      <a:pt x="869" y="3201"/>
                    </a:lnTo>
                    <a:lnTo>
                      <a:pt x="870" y="3201"/>
                    </a:lnTo>
                    <a:lnTo>
                      <a:pt x="871" y="3200"/>
                    </a:lnTo>
                    <a:lnTo>
                      <a:pt x="871" y="3200"/>
                    </a:lnTo>
                    <a:lnTo>
                      <a:pt x="871" y="3199"/>
                    </a:lnTo>
                    <a:lnTo>
                      <a:pt x="872" y="3198"/>
                    </a:lnTo>
                    <a:lnTo>
                      <a:pt x="872" y="3197"/>
                    </a:lnTo>
                    <a:lnTo>
                      <a:pt x="872" y="3197"/>
                    </a:lnTo>
                    <a:lnTo>
                      <a:pt x="872" y="3197"/>
                    </a:lnTo>
                    <a:lnTo>
                      <a:pt x="872" y="3196"/>
                    </a:lnTo>
                    <a:lnTo>
                      <a:pt x="872" y="3196"/>
                    </a:lnTo>
                    <a:lnTo>
                      <a:pt x="872" y="3196"/>
                    </a:lnTo>
                    <a:lnTo>
                      <a:pt x="872" y="3196"/>
                    </a:lnTo>
                    <a:lnTo>
                      <a:pt x="872" y="3196"/>
                    </a:lnTo>
                    <a:lnTo>
                      <a:pt x="872" y="3195"/>
                    </a:lnTo>
                    <a:lnTo>
                      <a:pt x="872" y="3195"/>
                    </a:lnTo>
                    <a:lnTo>
                      <a:pt x="872" y="3195"/>
                    </a:lnTo>
                    <a:lnTo>
                      <a:pt x="872" y="3194"/>
                    </a:lnTo>
                    <a:lnTo>
                      <a:pt x="872" y="3194"/>
                    </a:lnTo>
                    <a:lnTo>
                      <a:pt x="871" y="3194"/>
                    </a:lnTo>
                    <a:lnTo>
                      <a:pt x="871" y="3193"/>
                    </a:lnTo>
                    <a:lnTo>
                      <a:pt x="871" y="3193"/>
                    </a:lnTo>
                    <a:lnTo>
                      <a:pt x="871" y="3192"/>
                    </a:lnTo>
                    <a:lnTo>
                      <a:pt x="870" y="3192"/>
                    </a:lnTo>
                    <a:lnTo>
                      <a:pt x="869" y="3191"/>
                    </a:lnTo>
                    <a:lnTo>
                      <a:pt x="869" y="3190"/>
                    </a:lnTo>
                    <a:lnTo>
                      <a:pt x="868" y="3190"/>
                    </a:lnTo>
                    <a:lnTo>
                      <a:pt x="868" y="3190"/>
                    </a:lnTo>
                    <a:lnTo>
                      <a:pt x="867" y="3190"/>
                    </a:lnTo>
                    <a:lnTo>
                      <a:pt x="867" y="3189"/>
                    </a:lnTo>
                    <a:lnTo>
                      <a:pt x="866" y="3189"/>
                    </a:lnTo>
                    <a:lnTo>
                      <a:pt x="866" y="3189"/>
                    </a:lnTo>
                    <a:lnTo>
                      <a:pt x="866" y="3189"/>
                    </a:lnTo>
                    <a:lnTo>
                      <a:pt x="865" y="3189"/>
                    </a:lnTo>
                    <a:lnTo>
                      <a:pt x="865" y="3189"/>
                    </a:lnTo>
                    <a:lnTo>
                      <a:pt x="865" y="3189"/>
                    </a:lnTo>
                    <a:lnTo>
                      <a:pt x="843" y="3190"/>
                    </a:lnTo>
                    <a:lnTo>
                      <a:pt x="843" y="3191"/>
                    </a:lnTo>
                    <a:lnTo>
                      <a:pt x="842" y="3191"/>
                    </a:lnTo>
                    <a:lnTo>
                      <a:pt x="842" y="3191"/>
                    </a:lnTo>
                    <a:lnTo>
                      <a:pt x="841" y="3191"/>
                    </a:lnTo>
                    <a:lnTo>
                      <a:pt x="841" y="3191"/>
                    </a:lnTo>
                    <a:lnTo>
                      <a:pt x="841" y="3191"/>
                    </a:lnTo>
                    <a:lnTo>
                      <a:pt x="840" y="3192"/>
                    </a:lnTo>
                    <a:lnTo>
                      <a:pt x="840" y="3192"/>
                    </a:lnTo>
                    <a:lnTo>
                      <a:pt x="839" y="3192"/>
                    </a:lnTo>
                    <a:lnTo>
                      <a:pt x="839" y="3193"/>
                    </a:lnTo>
                    <a:lnTo>
                      <a:pt x="838" y="3193"/>
                    </a:lnTo>
                    <a:lnTo>
                      <a:pt x="838" y="3194"/>
                    </a:lnTo>
                    <a:lnTo>
                      <a:pt x="838" y="3194"/>
                    </a:lnTo>
                    <a:lnTo>
                      <a:pt x="837" y="3195"/>
                    </a:lnTo>
                    <a:lnTo>
                      <a:pt x="837" y="3195"/>
                    </a:lnTo>
                    <a:lnTo>
                      <a:pt x="837" y="3196"/>
                    </a:lnTo>
                    <a:lnTo>
                      <a:pt x="837" y="3196"/>
                    </a:lnTo>
                    <a:close/>
                    <a:moveTo>
                      <a:pt x="1707" y="614"/>
                    </a:moveTo>
                    <a:lnTo>
                      <a:pt x="1707" y="613"/>
                    </a:lnTo>
                    <a:lnTo>
                      <a:pt x="1708" y="613"/>
                    </a:lnTo>
                    <a:lnTo>
                      <a:pt x="1708" y="613"/>
                    </a:lnTo>
                    <a:lnTo>
                      <a:pt x="1709" y="612"/>
                    </a:lnTo>
                    <a:lnTo>
                      <a:pt x="1709" y="611"/>
                    </a:lnTo>
                    <a:lnTo>
                      <a:pt x="1709" y="611"/>
                    </a:lnTo>
                    <a:lnTo>
                      <a:pt x="1710" y="610"/>
                    </a:lnTo>
                    <a:lnTo>
                      <a:pt x="1710" y="610"/>
                    </a:lnTo>
                    <a:lnTo>
                      <a:pt x="1710" y="609"/>
                    </a:lnTo>
                    <a:lnTo>
                      <a:pt x="1710" y="608"/>
                    </a:lnTo>
                    <a:lnTo>
                      <a:pt x="1710" y="608"/>
                    </a:lnTo>
                    <a:lnTo>
                      <a:pt x="1710" y="608"/>
                    </a:lnTo>
                    <a:lnTo>
                      <a:pt x="1710" y="607"/>
                    </a:lnTo>
                    <a:lnTo>
                      <a:pt x="1710" y="607"/>
                    </a:lnTo>
                    <a:lnTo>
                      <a:pt x="1710" y="607"/>
                    </a:lnTo>
                    <a:lnTo>
                      <a:pt x="1710" y="607"/>
                    </a:lnTo>
                    <a:lnTo>
                      <a:pt x="1706" y="585"/>
                    </a:lnTo>
                    <a:lnTo>
                      <a:pt x="1706" y="584"/>
                    </a:lnTo>
                    <a:lnTo>
                      <a:pt x="1706" y="584"/>
                    </a:lnTo>
                    <a:lnTo>
                      <a:pt x="1705" y="584"/>
                    </a:lnTo>
                    <a:lnTo>
                      <a:pt x="1705" y="584"/>
                    </a:lnTo>
                    <a:lnTo>
                      <a:pt x="1705" y="583"/>
                    </a:lnTo>
                    <a:lnTo>
                      <a:pt x="1705" y="583"/>
                    </a:lnTo>
                    <a:lnTo>
                      <a:pt x="1704" y="582"/>
                    </a:lnTo>
                    <a:lnTo>
                      <a:pt x="1704" y="582"/>
                    </a:lnTo>
                    <a:lnTo>
                      <a:pt x="1703" y="582"/>
                    </a:lnTo>
                    <a:lnTo>
                      <a:pt x="1703" y="581"/>
                    </a:lnTo>
                    <a:lnTo>
                      <a:pt x="1703" y="581"/>
                    </a:lnTo>
                    <a:lnTo>
                      <a:pt x="1702" y="581"/>
                    </a:lnTo>
                    <a:lnTo>
                      <a:pt x="1701" y="580"/>
                    </a:lnTo>
                    <a:lnTo>
                      <a:pt x="1701" y="580"/>
                    </a:lnTo>
                    <a:lnTo>
                      <a:pt x="1700" y="580"/>
                    </a:lnTo>
                    <a:lnTo>
                      <a:pt x="1700" y="580"/>
                    </a:lnTo>
                    <a:lnTo>
                      <a:pt x="1699" y="580"/>
                    </a:lnTo>
                    <a:lnTo>
                      <a:pt x="1699" y="580"/>
                    </a:lnTo>
                    <a:lnTo>
                      <a:pt x="1699" y="580"/>
                    </a:lnTo>
                    <a:lnTo>
                      <a:pt x="1698" y="580"/>
                    </a:lnTo>
                    <a:lnTo>
                      <a:pt x="1698" y="580"/>
                    </a:lnTo>
                    <a:lnTo>
                      <a:pt x="1697" y="580"/>
                    </a:lnTo>
                    <a:lnTo>
                      <a:pt x="1697" y="580"/>
                    </a:lnTo>
                    <a:lnTo>
                      <a:pt x="1697" y="580"/>
                    </a:lnTo>
                    <a:lnTo>
                      <a:pt x="1697" y="580"/>
                    </a:lnTo>
                    <a:lnTo>
                      <a:pt x="1696" y="580"/>
                    </a:lnTo>
                    <a:lnTo>
                      <a:pt x="1696" y="580"/>
                    </a:lnTo>
                    <a:lnTo>
                      <a:pt x="1696" y="580"/>
                    </a:lnTo>
                    <a:lnTo>
                      <a:pt x="1696" y="581"/>
                    </a:lnTo>
                    <a:lnTo>
                      <a:pt x="1695" y="581"/>
                    </a:lnTo>
                    <a:lnTo>
                      <a:pt x="1695" y="581"/>
                    </a:lnTo>
                    <a:lnTo>
                      <a:pt x="1694" y="582"/>
                    </a:lnTo>
                    <a:lnTo>
                      <a:pt x="1694" y="582"/>
                    </a:lnTo>
                    <a:lnTo>
                      <a:pt x="1693" y="583"/>
                    </a:lnTo>
                    <a:lnTo>
                      <a:pt x="1693" y="583"/>
                    </a:lnTo>
                    <a:lnTo>
                      <a:pt x="1693" y="584"/>
                    </a:lnTo>
                    <a:lnTo>
                      <a:pt x="1693" y="584"/>
                    </a:lnTo>
                    <a:lnTo>
                      <a:pt x="1693" y="585"/>
                    </a:lnTo>
                    <a:lnTo>
                      <a:pt x="1692" y="586"/>
                    </a:lnTo>
                    <a:lnTo>
                      <a:pt x="1692" y="586"/>
                    </a:lnTo>
                    <a:lnTo>
                      <a:pt x="1692" y="587"/>
                    </a:lnTo>
                    <a:lnTo>
                      <a:pt x="1692" y="587"/>
                    </a:lnTo>
                    <a:lnTo>
                      <a:pt x="1692" y="587"/>
                    </a:lnTo>
                    <a:lnTo>
                      <a:pt x="1693" y="587"/>
                    </a:lnTo>
                    <a:lnTo>
                      <a:pt x="1693" y="588"/>
                    </a:lnTo>
                    <a:lnTo>
                      <a:pt x="1697" y="609"/>
                    </a:lnTo>
                    <a:lnTo>
                      <a:pt x="1697" y="609"/>
                    </a:lnTo>
                    <a:lnTo>
                      <a:pt x="1697" y="610"/>
                    </a:lnTo>
                    <a:lnTo>
                      <a:pt x="1697" y="610"/>
                    </a:lnTo>
                    <a:lnTo>
                      <a:pt x="1697" y="610"/>
                    </a:lnTo>
                    <a:lnTo>
                      <a:pt x="1697" y="611"/>
                    </a:lnTo>
                    <a:lnTo>
                      <a:pt x="1697" y="611"/>
                    </a:lnTo>
                    <a:lnTo>
                      <a:pt x="1698" y="611"/>
                    </a:lnTo>
                    <a:lnTo>
                      <a:pt x="1699" y="612"/>
                    </a:lnTo>
                    <a:lnTo>
                      <a:pt x="1699" y="613"/>
                    </a:lnTo>
                    <a:lnTo>
                      <a:pt x="1699" y="613"/>
                    </a:lnTo>
                    <a:lnTo>
                      <a:pt x="1700" y="614"/>
                    </a:lnTo>
                    <a:lnTo>
                      <a:pt x="1700" y="614"/>
                    </a:lnTo>
                    <a:lnTo>
                      <a:pt x="1701" y="614"/>
                    </a:lnTo>
                    <a:lnTo>
                      <a:pt x="1702" y="614"/>
                    </a:lnTo>
                    <a:lnTo>
                      <a:pt x="1702" y="614"/>
                    </a:lnTo>
                    <a:lnTo>
                      <a:pt x="1703" y="615"/>
                    </a:lnTo>
                    <a:lnTo>
                      <a:pt x="1703" y="615"/>
                    </a:lnTo>
                    <a:lnTo>
                      <a:pt x="1703" y="615"/>
                    </a:lnTo>
                    <a:lnTo>
                      <a:pt x="1704" y="615"/>
                    </a:lnTo>
                    <a:lnTo>
                      <a:pt x="1704" y="615"/>
                    </a:lnTo>
                    <a:lnTo>
                      <a:pt x="1704" y="614"/>
                    </a:lnTo>
                    <a:lnTo>
                      <a:pt x="1705" y="614"/>
                    </a:lnTo>
                    <a:lnTo>
                      <a:pt x="1705" y="614"/>
                    </a:lnTo>
                    <a:lnTo>
                      <a:pt x="1705" y="614"/>
                    </a:lnTo>
                    <a:lnTo>
                      <a:pt x="1706" y="614"/>
                    </a:lnTo>
                    <a:lnTo>
                      <a:pt x="1706" y="614"/>
                    </a:lnTo>
                    <a:lnTo>
                      <a:pt x="1706" y="614"/>
                    </a:lnTo>
                    <a:lnTo>
                      <a:pt x="1707" y="614"/>
                    </a:lnTo>
                    <a:lnTo>
                      <a:pt x="1707" y="614"/>
                    </a:lnTo>
                    <a:lnTo>
                      <a:pt x="1707" y="614"/>
                    </a:lnTo>
                    <a:close/>
                    <a:moveTo>
                      <a:pt x="1678" y="551"/>
                    </a:moveTo>
                    <a:lnTo>
                      <a:pt x="1677" y="551"/>
                    </a:lnTo>
                    <a:lnTo>
                      <a:pt x="1676" y="550"/>
                    </a:lnTo>
                    <a:lnTo>
                      <a:pt x="1676" y="549"/>
                    </a:lnTo>
                    <a:lnTo>
                      <a:pt x="1675" y="549"/>
                    </a:lnTo>
                    <a:lnTo>
                      <a:pt x="1675" y="548"/>
                    </a:lnTo>
                    <a:lnTo>
                      <a:pt x="1674" y="548"/>
                    </a:lnTo>
                    <a:lnTo>
                      <a:pt x="1674" y="548"/>
                    </a:lnTo>
                    <a:lnTo>
                      <a:pt x="1673" y="548"/>
                    </a:lnTo>
                    <a:lnTo>
                      <a:pt x="1673" y="548"/>
                    </a:lnTo>
                    <a:lnTo>
                      <a:pt x="1672" y="547"/>
                    </a:lnTo>
                    <a:lnTo>
                      <a:pt x="1672" y="547"/>
                    </a:lnTo>
                    <a:lnTo>
                      <a:pt x="1671" y="547"/>
                    </a:lnTo>
                    <a:lnTo>
                      <a:pt x="1671" y="547"/>
                    </a:lnTo>
                    <a:lnTo>
                      <a:pt x="1671" y="548"/>
                    </a:lnTo>
                    <a:lnTo>
                      <a:pt x="1671" y="548"/>
                    </a:lnTo>
                    <a:lnTo>
                      <a:pt x="1670" y="548"/>
                    </a:lnTo>
                    <a:lnTo>
                      <a:pt x="1649" y="553"/>
                    </a:lnTo>
                    <a:lnTo>
                      <a:pt x="1648" y="553"/>
                    </a:lnTo>
                    <a:lnTo>
                      <a:pt x="1648" y="553"/>
                    </a:lnTo>
                    <a:lnTo>
                      <a:pt x="1648" y="553"/>
                    </a:lnTo>
                    <a:lnTo>
                      <a:pt x="1647" y="553"/>
                    </a:lnTo>
                    <a:lnTo>
                      <a:pt x="1647" y="553"/>
                    </a:lnTo>
                    <a:lnTo>
                      <a:pt x="1647" y="554"/>
                    </a:lnTo>
                    <a:lnTo>
                      <a:pt x="1646" y="554"/>
                    </a:lnTo>
                    <a:lnTo>
                      <a:pt x="1646" y="554"/>
                    </a:lnTo>
                    <a:lnTo>
                      <a:pt x="1645" y="555"/>
                    </a:lnTo>
                    <a:lnTo>
                      <a:pt x="1645" y="555"/>
                    </a:lnTo>
                    <a:lnTo>
                      <a:pt x="1645" y="556"/>
                    </a:lnTo>
                    <a:lnTo>
                      <a:pt x="1644" y="556"/>
                    </a:lnTo>
                    <a:lnTo>
                      <a:pt x="1644" y="557"/>
                    </a:lnTo>
                    <a:lnTo>
                      <a:pt x="1644" y="558"/>
                    </a:lnTo>
                    <a:lnTo>
                      <a:pt x="1644" y="558"/>
                    </a:lnTo>
                    <a:lnTo>
                      <a:pt x="1644" y="559"/>
                    </a:lnTo>
                    <a:lnTo>
                      <a:pt x="1644" y="559"/>
                    </a:lnTo>
                    <a:lnTo>
                      <a:pt x="1644" y="560"/>
                    </a:lnTo>
                    <a:lnTo>
                      <a:pt x="1644" y="560"/>
                    </a:lnTo>
                    <a:lnTo>
                      <a:pt x="1644" y="560"/>
                    </a:lnTo>
                    <a:lnTo>
                      <a:pt x="1644" y="561"/>
                    </a:lnTo>
                    <a:lnTo>
                      <a:pt x="1644" y="561"/>
                    </a:lnTo>
                    <a:lnTo>
                      <a:pt x="1644" y="561"/>
                    </a:lnTo>
                    <a:lnTo>
                      <a:pt x="1644" y="561"/>
                    </a:lnTo>
                    <a:lnTo>
                      <a:pt x="1644" y="561"/>
                    </a:lnTo>
                    <a:lnTo>
                      <a:pt x="1644" y="562"/>
                    </a:lnTo>
                    <a:lnTo>
                      <a:pt x="1644" y="562"/>
                    </a:lnTo>
                    <a:lnTo>
                      <a:pt x="1644" y="562"/>
                    </a:lnTo>
                    <a:lnTo>
                      <a:pt x="1645" y="563"/>
                    </a:lnTo>
                    <a:lnTo>
                      <a:pt x="1645" y="563"/>
                    </a:lnTo>
                    <a:lnTo>
                      <a:pt x="1645" y="564"/>
                    </a:lnTo>
                    <a:lnTo>
                      <a:pt x="1646" y="564"/>
                    </a:lnTo>
                    <a:lnTo>
                      <a:pt x="1646" y="565"/>
                    </a:lnTo>
                    <a:lnTo>
                      <a:pt x="1647" y="565"/>
                    </a:lnTo>
                    <a:lnTo>
                      <a:pt x="1647" y="565"/>
                    </a:lnTo>
                    <a:lnTo>
                      <a:pt x="1648" y="566"/>
                    </a:lnTo>
                    <a:lnTo>
                      <a:pt x="1648" y="566"/>
                    </a:lnTo>
                    <a:lnTo>
                      <a:pt x="1649" y="566"/>
                    </a:lnTo>
                    <a:lnTo>
                      <a:pt x="1650" y="566"/>
                    </a:lnTo>
                    <a:lnTo>
                      <a:pt x="1650" y="566"/>
                    </a:lnTo>
                    <a:lnTo>
                      <a:pt x="1651" y="566"/>
                    </a:lnTo>
                    <a:lnTo>
                      <a:pt x="1651" y="566"/>
                    </a:lnTo>
                    <a:lnTo>
                      <a:pt x="1651" y="566"/>
                    </a:lnTo>
                    <a:lnTo>
                      <a:pt x="1652" y="566"/>
                    </a:lnTo>
                    <a:lnTo>
                      <a:pt x="1652" y="566"/>
                    </a:lnTo>
                    <a:lnTo>
                      <a:pt x="1673" y="561"/>
                    </a:lnTo>
                    <a:lnTo>
                      <a:pt x="1673" y="561"/>
                    </a:lnTo>
                    <a:lnTo>
                      <a:pt x="1674" y="561"/>
                    </a:lnTo>
                    <a:lnTo>
                      <a:pt x="1674" y="560"/>
                    </a:lnTo>
                    <a:lnTo>
                      <a:pt x="1674" y="560"/>
                    </a:lnTo>
                    <a:lnTo>
                      <a:pt x="1675" y="560"/>
                    </a:lnTo>
                    <a:lnTo>
                      <a:pt x="1675" y="560"/>
                    </a:lnTo>
                    <a:lnTo>
                      <a:pt x="1675" y="560"/>
                    </a:lnTo>
                    <a:lnTo>
                      <a:pt x="1676" y="559"/>
                    </a:lnTo>
                    <a:lnTo>
                      <a:pt x="1676" y="559"/>
                    </a:lnTo>
                    <a:lnTo>
                      <a:pt x="1677" y="558"/>
                    </a:lnTo>
                    <a:lnTo>
                      <a:pt x="1677" y="558"/>
                    </a:lnTo>
                    <a:lnTo>
                      <a:pt x="1678" y="557"/>
                    </a:lnTo>
                    <a:lnTo>
                      <a:pt x="1678" y="556"/>
                    </a:lnTo>
                    <a:lnTo>
                      <a:pt x="1678" y="556"/>
                    </a:lnTo>
                    <a:lnTo>
                      <a:pt x="1678" y="555"/>
                    </a:lnTo>
                    <a:lnTo>
                      <a:pt x="1678" y="555"/>
                    </a:lnTo>
                    <a:lnTo>
                      <a:pt x="1678" y="554"/>
                    </a:lnTo>
                    <a:lnTo>
                      <a:pt x="1678" y="554"/>
                    </a:lnTo>
                    <a:lnTo>
                      <a:pt x="1678" y="554"/>
                    </a:lnTo>
                    <a:lnTo>
                      <a:pt x="1678" y="553"/>
                    </a:lnTo>
                    <a:lnTo>
                      <a:pt x="1678" y="553"/>
                    </a:lnTo>
                    <a:lnTo>
                      <a:pt x="1678" y="553"/>
                    </a:lnTo>
                    <a:lnTo>
                      <a:pt x="1678" y="553"/>
                    </a:lnTo>
                    <a:lnTo>
                      <a:pt x="1678" y="552"/>
                    </a:lnTo>
                    <a:lnTo>
                      <a:pt x="1678" y="552"/>
                    </a:lnTo>
                    <a:lnTo>
                      <a:pt x="1678" y="552"/>
                    </a:lnTo>
                    <a:lnTo>
                      <a:pt x="1678" y="552"/>
                    </a:lnTo>
                    <a:lnTo>
                      <a:pt x="1678" y="551"/>
                    </a:lnTo>
                    <a:lnTo>
                      <a:pt x="1678" y="551"/>
                    </a:lnTo>
                    <a:lnTo>
                      <a:pt x="1678" y="551"/>
                    </a:lnTo>
                    <a:close/>
                    <a:moveTo>
                      <a:pt x="1612" y="559"/>
                    </a:moveTo>
                    <a:lnTo>
                      <a:pt x="1612" y="558"/>
                    </a:lnTo>
                    <a:lnTo>
                      <a:pt x="1612" y="558"/>
                    </a:lnTo>
                    <a:lnTo>
                      <a:pt x="1611" y="557"/>
                    </a:lnTo>
                    <a:lnTo>
                      <a:pt x="1611" y="557"/>
                    </a:lnTo>
                    <a:lnTo>
                      <a:pt x="1610" y="556"/>
                    </a:lnTo>
                    <a:lnTo>
                      <a:pt x="1610" y="556"/>
                    </a:lnTo>
                    <a:lnTo>
                      <a:pt x="1609" y="556"/>
                    </a:lnTo>
                    <a:lnTo>
                      <a:pt x="1609" y="555"/>
                    </a:lnTo>
                    <a:lnTo>
                      <a:pt x="1608" y="555"/>
                    </a:lnTo>
                    <a:lnTo>
                      <a:pt x="1607" y="555"/>
                    </a:lnTo>
                    <a:lnTo>
                      <a:pt x="1607" y="555"/>
                    </a:lnTo>
                    <a:lnTo>
                      <a:pt x="1606" y="555"/>
                    </a:lnTo>
                    <a:lnTo>
                      <a:pt x="1606" y="555"/>
                    </a:lnTo>
                    <a:lnTo>
                      <a:pt x="1606" y="555"/>
                    </a:lnTo>
                    <a:lnTo>
                      <a:pt x="1606" y="555"/>
                    </a:lnTo>
                    <a:lnTo>
                      <a:pt x="1605" y="555"/>
                    </a:lnTo>
                    <a:lnTo>
                      <a:pt x="1584" y="559"/>
                    </a:lnTo>
                    <a:lnTo>
                      <a:pt x="1583" y="559"/>
                    </a:lnTo>
                    <a:lnTo>
                      <a:pt x="1583" y="559"/>
                    </a:lnTo>
                    <a:lnTo>
                      <a:pt x="1583" y="559"/>
                    </a:lnTo>
                    <a:lnTo>
                      <a:pt x="1582" y="559"/>
                    </a:lnTo>
                    <a:lnTo>
                      <a:pt x="1582" y="559"/>
                    </a:lnTo>
                    <a:lnTo>
                      <a:pt x="1582" y="559"/>
                    </a:lnTo>
                    <a:lnTo>
                      <a:pt x="1581" y="559"/>
                    </a:lnTo>
                    <a:lnTo>
                      <a:pt x="1581" y="560"/>
                    </a:lnTo>
                    <a:lnTo>
                      <a:pt x="1580" y="560"/>
                    </a:lnTo>
                    <a:lnTo>
                      <a:pt x="1580" y="561"/>
                    </a:lnTo>
                    <a:lnTo>
                      <a:pt x="1579" y="561"/>
                    </a:lnTo>
                    <a:lnTo>
                      <a:pt x="1579" y="562"/>
                    </a:lnTo>
                    <a:lnTo>
                      <a:pt x="1579" y="562"/>
                    </a:lnTo>
                    <a:lnTo>
                      <a:pt x="1578" y="563"/>
                    </a:lnTo>
                    <a:lnTo>
                      <a:pt x="1578" y="563"/>
                    </a:lnTo>
                    <a:lnTo>
                      <a:pt x="1578" y="564"/>
                    </a:lnTo>
                    <a:lnTo>
                      <a:pt x="1578" y="565"/>
                    </a:lnTo>
                    <a:lnTo>
                      <a:pt x="1578" y="565"/>
                    </a:lnTo>
                    <a:lnTo>
                      <a:pt x="1578" y="565"/>
                    </a:lnTo>
                    <a:lnTo>
                      <a:pt x="1578" y="566"/>
                    </a:lnTo>
                    <a:lnTo>
                      <a:pt x="1578" y="566"/>
                    </a:lnTo>
                    <a:lnTo>
                      <a:pt x="1578" y="566"/>
                    </a:lnTo>
                    <a:lnTo>
                      <a:pt x="1578" y="566"/>
                    </a:lnTo>
                    <a:lnTo>
                      <a:pt x="1578" y="567"/>
                    </a:lnTo>
                    <a:lnTo>
                      <a:pt x="1578" y="567"/>
                    </a:lnTo>
                    <a:lnTo>
                      <a:pt x="1578" y="567"/>
                    </a:lnTo>
                    <a:lnTo>
                      <a:pt x="1578" y="567"/>
                    </a:lnTo>
                    <a:lnTo>
                      <a:pt x="1578" y="568"/>
                    </a:lnTo>
                    <a:lnTo>
                      <a:pt x="1579" y="568"/>
                    </a:lnTo>
                    <a:lnTo>
                      <a:pt x="1579" y="569"/>
                    </a:lnTo>
                    <a:lnTo>
                      <a:pt x="1579" y="569"/>
                    </a:lnTo>
                    <a:lnTo>
                      <a:pt x="1580" y="570"/>
                    </a:lnTo>
                    <a:lnTo>
                      <a:pt x="1581" y="570"/>
                    </a:lnTo>
                    <a:lnTo>
                      <a:pt x="1581" y="570"/>
                    </a:lnTo>
                    <a:lnTo>
                      <a:pt x="1581" y="571"/>
                    </a:lnTo>
                    <a:lnTo>
                      <a:pt x="1582" y="571"/>
                    </a:lnTo>
                    <a:lnTo>
                      <a:pt x="1583" y="572"/>
                    </a:lnTo>
                    <a:lnTo>
                      <a:pt x="1583" y="572"/>
                    </a:lnTo>
                    <a:lnTo>
                      <a:pt x="1584" y="572"/>
                    </a:lnTo>
                    <a:lnTo>
                      <a:pt x="1584" y="572"/>
                    </a:lnTo>
                    <a:lnTo>
                      <a:pt x="1584" y="572"/>
                    </a:lnTo>
                    <a:lnTo>
                      <a:pt x="1585" y="572"/>
                    </a:lnTo>
                    <a:lnTo>
                      <a:pt x="1585" y="572"/>
                    </a:lnTo>
                    <a:lnTo>
                      <a:pt x="1585" y="572"/>
                    </a:lnTo>
                    <a:lnTo>
                      <a:pt x="1586" y="572"/>
                    </a:lnTo>
                    <a:lnTo>
                      <a:pt x="1607" y="568"/>
                    </a:lnTo>
                    <a:lnTo>
                      <a:pt x="1607" y="568"/>
                    </a:lnTo>
                    <a:lnTo>
                      <a:pt x="1608" y="568"/>
                    </a:lnTo>
                    <a:lnTo>
                      <a:pt x="1609" y="568"/>
                    </a:lnTo>
                    <a:lnTo>
                      <a:pt x="1609" y="568"/>
                    </a:lnTo>
                    <a:lnTo>
                      <a:pt x="1609" y="568"/>
                    </a:lnTo>
                    <a:lnTo>
                      <a:pt x="1609" y="568"/>
                    </a:lnTo>
                    <a:lnTo>
                      <a:pt x="1610" y="567"/>
                    </a:lnTo>
                    <a:lnTo>
                      <a:pt x="1610" y="567"/>
                    </a:lnTo>
                    <a:lnTo>
                      <a:pt x="1611" y="567"/>
                    </a:lnTo>
                    <a:lnTo>
                      <a:pt x="1611" y="566"/>
                    </a:lnTo>
                    <a:lnTo>
                      <a:pt x="1612" y="566"/>
                    </a:lnTo>
                    <a:lnTo>
                      <a:pt x="1612" y="565"/>
                    </a:lnTo>
                    <a:lnTo>
                      <a:pt x="1612" y="565"/>
                    </a:lnTo>
                    <a:lnTo>
                      <a:pt x="1613" y="564"/>
                    </a:lnTo>
                    <a:lnTo>
                      <a:pt x="1613" y="563"/>
                    </a:lnTo>
                    <a:lnTo>
                      <a:pt x="1613" y="563"/>
                    </a:lnTo>
                    <a:lnTo>
                      <a:pt x="1613" y="562"/>
                    </a:lnTo>
                    <a:lnTo>
                      <a:pt x="1613" y="562"/>
                    </a:lnTo>
                    <a:lnTo>
                      <a:pt x="1613" y="562"/>
                    </a:lnTo>
                    <a:lnTo>
                      <a:pt x="1613" y="561"/>
                    </a:lnTo>
                    <a:lnTo>
                      <a:pt x="1613" y="561"/>
                    </a:lnTo>
                    <a:lnTo>
                      <a:pt x="1613" y="561"/>
                    </a:lnTo>
                    <a:lnTo>
                      <a:pt x="1613" y="561"/>
                    </a:lnTo>
                    <a:lnTo>
                      <a:pt x="1613" y="560"/>
                    </a:lnTo>
                    <a:lnTo>
                      <a:pt x="1613" y="560"/>
                    </a:lnTo>
                    <a:lnTo>
                      <a:pt x="1613" y="560"/>
                    </a:lnTo>
                    <a:lnTo>
                      <a:pt x="1612" y="559"/>
                    </a:lnTo>
                    <a:lnTo>
                      <a:pt x="1612" y="559"/>
                    </a:lnTo>
                    <a:lnTo>
                      <a:pt x="1612" y="559"/>
                    </a:lnTo>
                    <a:lnTo>
                      <a:pt x="1612" y="559"/>
                    </a:lnTo>
                    <a:close/>
                    <a:moveTo>
                      <a:pt x="1705" y="511"/>
                    </a:moveTo>
                    <a:lnTo>
                      <a:pt x="1704" y="511"/>
                    </a:lnTo>
                    <a:lnTo>
                      <a:pt x="1704" y="512"/>
                    </a:lnTo>
                    <a:lnTo>
                      <a:pt x="1703" y="512"/>
                    </a:lnTo>
                    <a:lnTo>
                      <a:pt x="1703" y="512"/>
                    </a:lnTo>
                    <a:lnTo>
                      <a:pt x="1702" y="513"/>
                    </a:lnTo>
                    <a:lnTo>
                      <a:pt x="1702" y="513"/>
                    </a:lnTo>
                    <a:lnTo>
                      <a:pt x="1702" y="514"/>
                    </a:lnTo>
                    <a:lnTo>
                      <a:pt x="1701" y="514"/>
                    </a:lnTo>
                    <a:lnTo>
                      <a:pt x="1701" y="515"/>
                    </a:lnTo>
                    <a:lnTo>
                      <a:pt x="1701" y="516"/>
                    </a:lnTo>
                    <a:lnTo>
                      <a:pt x="1701" y="516"/>
                    </a:lnTo>
                    <a:lnTo>
                      <a:pt x="1701" y="517"/>
                    </a:lnTo>
                    <a:lnTo>
                      <a:pt x="1701" y="517"/>
                    </a:lnTo>
                    <a:lnTo>
                      <a:pt x="1701" y="517"/>
                    </a:lnTo>
                    <a:lnTo>
                      <a:pt x="1701" y="517"/>
                    </a:lnTo>
                    <a:lnTo>
                      <a:pt x="1701" y="518"/>
                    </a:lnTo>
                    <a:lnTo>
                      <a:pt x="1703" y="539"/>
                    </a:lnTo>
                    <a:lnTo>
                      <a:pt x="1703" y="540"/>
                    </a:lnTo>
                    <a:lnTo>
                      <a:pt x="1703" y="540"/>
                    </a:lnTo>
                    <a:lnTo>
                      <a:pt x="1703" y="540"/>
                    </a:lnTo>
                    <a:lnTo>
                      <a:pt x="1703" y="541"/>
                    </a:lnTo>
                    <a:lnTo>
                      <a:pt x="1703" y="541"/>
                    </a:lnTo>
                    <a:lnTo>
                      <a:pt x="1704" y="541"/>
                    </a:lnTo>
                    <a:lnTo>
                      <a:pt x="1704" y="542"/>
                    </a:lnTo>
                    <a:lnTo>
                      <a:pt x="1704" y="542"/>
                    </a:lnTo>
                    <a:lnTo>
                      <a:pt x="1705" y="543"/>
                    </a:lnTo>
                    <a:lnTo>
                      <a:pt x="1705" y="544"/>
                    </a:lnTo>
                    <a:lnTo>
                      <a:pt x="1706" y="544"/>
                    </a:lnTo>
                    <a:lnTo>
                      <a:pt x="1706" y="545"/>
                    </a:lnTo>
                    <a:lnTo>
                      <a:pt x="1707" y="545"/>
                    </a:lnTo>
                    <a:lnTo>
                      <a:pt x="1707" y="545"/>
                    </a:lnTo>
                    <a:lnTo>
                      <a:pt x="1708" y="545"/>
                    </a:lnTo>
                    <a:lnTo>
                      <a:pt x="1709" y="545"/>
                    </a:lnTo>
                    <a:lnTo>
                      <a:pt x="1709" y="546"/>
                    </a:lnTo>
                    <a:lnTo>
                      <a:pt x="1709" y="546"/>
                    </a:lnTo>
                    <a:lnTo>
                      <a:pt x="1709" y="546"/>
                    </a:lnTo>
                    <a:lnTo>
                      <a:pt x="1710" y="546"/>
                    </a:lnTo>
                    <a:lnTo>
                      <a:pt x="1710" y="546"/>
                    </a:lnTo>
                    <a:lnTo>
                      <a:pt x="1710" y="546"/>
                    </a:lnTo>
                    <a:lnTo>
                      <a:pt x="1710" y="546"/>
                    </a:lnTo>
                    <a:lnTo>
                      <a:pt x="1711" y="546"/>
                    </a:lnTo>
                    <a:lnTo>
                      <a:pt x="1711" y="545"/>
                    </a:lnTo>
                    <a:lnTo>
                      <a:pt x="1711" y="545"/>
                    </a:lnTo>
                    <a:lnTo>
                      <a:pt x="1712" y="545"/>
                    </a:lnTo>
                    <a:lnTo>
                      <a:pt x="1712" y="545"/>
                    </a:lnTo>
                    <a:lnTo>
                      <a:pt x="1713" y="545"/>
                    </a:lnTo>
                    <a:lnTo>
                      <a:pt x="1713" y="545"/>
                    </a:lnTo>
                    <a:lnTo>
                      <a:pt x="1714" y="544"/>
                    </a:lnTo>
                    <a:lnTo>
                      <a:pt x="1714" y="544"/>
                    </a:lnTo>
                    <a:lnTo>
                      <a:pt x="1715" y="544"/>
                    </a:lnTo>
                    <a:lnTo>
                      <a:pt x="1715" y="543"/>
                    </a:lnTo>
                    <a:lnTo>
                      <a:pt x="1715" y="542"/>
                    </a:lnTo>
                    <a:lnTo>
                      <a:pt x="1716" y="542"/>
                    </a:lnTo>
                    <a:lnTo>
                      <a:pt x="1716" y="541"/>
                    </a:lnTo>
                    <a:lnTo>
                      <a:pt x="1716" y="541"/>
                    </a:lnTo>
                    <a:lnTo>
                      <a:pt x="1716" y="540"/>
                    </a:lnTo>
                    <a:lnTo>
                      <a:pt x="1716" y="540"/>
                    </a:lnTo>
                    <a:lnTo>
                      <a:pt x="1716" y="539"/>
                    </a:lnTo>
                    <a:lnTo>
                      <a:pt x="1717" y="539"/>
                    </a:lnTo>
                    <a:lnTo>
                      <a:pt x="1717" y="539"/>
                    </a:lnTo>
                    <a:lnTo>
                      <a:pt x="1717" y="539"/>
                    </a:lnTo>
                    <a:lnTo>
                      <a:pt x="1716" y="538"/>
                    </a:lnTo>
                    <a:lnTo>
                      <a:pt x="1714" y="517"/>
                    </a:lnTo>
                    <a:lnTo>
                      <a:pt x="1714" y="516"/>
                    </a:lnTo>
                    <a:lnTo>
                      <a:pt x="1714" y="516"/>
                    </a:lnTo>
                    <a:lnTo>
                      <a:pt x="1714" y="516"/>
                    </a:lnTo>
                    <a:lnTo>
                      <a:pt x="1714" y="515"/>
                    </a:lnTo>
                    <a:lnTo>
                      <a:pt x="1714" y="515"/>
                    </a:lnTo>
                    <a:lnTo>
                      <a:pt x="1714" y="514"/>
                    </a:lnTo>
                    <a:lnTo>
                      <a:pt x="1714" y="514"/>
                    </a:lnTo>
                    <a:lnTo>
                      <a:pt x="1713" y="513"/>
                    </a:lnTo>
                    <a:lnTo>
                      <a:pt x="1713" y="513"/>
                    </a:lnTo>
                    <a:lnTo>
                      <a:pt x="1713" y="512"/>
                    </a:lnTo>
                    <a:lnTo>
                      <a:pt x="1712" y="512"/>
                    </a:lnTo>
                    <a:lnTo>
                      <a:pt x="1711" y="512"/>
                    </a:lnTo>
                    <a:lnTo>
                      <a:pt x="1711" y="511"/>
                    </a:lnTo>
                    <a:lnTo>
                      <a:pt x="1710" y="511"/>
                    </a:lnTo>
                    <a:lnTo>
                      <a:pt x="1710" y="511"/>
                    </a:lnTo>
                    <a:lnTo>
                      <a:pt x="1709" y="511"/>
                    </a:lnTo>
                    <a:lnTo>
                      <a:pt x="1709" y="511"/>
                    </a:lnTo>
                    <a:lnTo>
                      <a:pt x="1708" y="510"/>
                    </a:lnTo>
                    <a:lnTo>
                      <a:pt x="1708" y="510"/>
                    </a:lnTo>
                    <a:lnTo>
                      <a:pt x="1708" y="510"/>
                    </a:lnTo>
                    <a:lnTo>
                      <a:pt x="1707" y="510"/>
                    </a:lnTo>
                    <a:lnTo>
                      <a:pt x="1707" y="510"/>
                    </a:lnTo>
                    <a:lnTo>
                      <a:pt x="1707" y="510"/>
                    </a:lnTo>
                    <a:lnTo>
                      <a:pt x="1707" y="511"/>
                    </a:lnTo>
                    <a:lnTo>
                      <a:pt x="1706" y="511"/>
                    </a:lnTo>
                    <a:lnTo>
                      <a:pt x="1706" y="511"/>
                    </a:lnTo>
                    <a:lnTo>
                      <a:pt x="1706" y="511"/>
                    </a:lnTo>
                    <a:lnTo>
                      <a:pt x="1706" y="511"/>
                    </a:lnTo>
                    <a:lnTo>
                      <a:pt x="1705" y="511"/>
                    </a:lnTo>
                    <a:lnTo>
                      <a:pt x="1705" y="511"/>
                    </a:lnTo>
                    <a:close/>
                    <a:moveTo>
                      <a:pt x="1702" y="464"/>
                    </a:moveTo>
                    <a:lnTo>
                      <a:pt x="1702" y="464"/>
                    </a:lnTo>
                    <a:lnTo>
                      <a:pt x="1701" y="465"/>
                    </a:lnTo>
                    <a:lnTo>
                      <a:pt x="1701" y="465"/>
                    </a:lnTo>
                    <a:lnTo>
                      <a:pt x="1700" y="466"/>
                    </a:lnTo>
                    <a:lnTo>
                      <a:pt x="1700" y="467"/>
                    </a:lnTo>
                    <a:lnTo>
                      <a:pt x="1700" y="467"/>
                    </a:lnTo>
                    <a:lnTo>
                      <a:pt x="1700" y="468"/>
                    </a:lnTo>
                    <a:lnTo>
                      <a:pt x="1699" y="468"/>
                    </a:lnTo>
                    <a:lnTo>
                      <a:pt x="1699" y="469"/>
                    </a:lnTo>
                    <a:lnTo>
                      <a:pt x="1699" y="470"/>
                    </a:lnTo>
                    <a:lnTo>
                      <a:pt x="1699" y="470"/>
                    </a:lnTo>
                    <a:lnTo>
                      <a:pt x="1699" y="470"/>
                    </a:lnTo>
                    <a:lnTo>
                      <a:pt x="1699" y="470"/>
                    </a:lnTo>
                    <a:lnTo>
                      <a:pt x="1699" y="471"/>
                    </a:lnTo>
                    <a:lnTo>
                      <a:pt x="1699" y="471"/>
                    </a:lnTo>
                    <a:lnTo>
                      <a:pt x="1699" y="471"/>
                    </a:lnTo>
                    <a:lnTo>
                      <a:pt x="1704" y="493"/>
                    </a:lnTo>
                    <a:lnTo>
                      <a:pt x="1704" y="493"/>
                    </a:lnTo>
                    <a:lnTo>
                      <a:pt x="1704" y="493"/>
                    </a:lnTo>
                    <a:lnTo>
                      <a:pt x="1705" y="493"/>
                    </a:lnTo>
                    <a:lnTo>
                      <a:pt x="1705" y="494"/>
                    </a:lnTo>
                    <a:lnTo>
                      <a:pt x="1705" y="494"/>
                    </a:lnTo>
                    <a:lnTo>
                      <a:pt x="1706" y="495"/>
                    </a:lnTo>
                    <a:lnTo>
                      <a:pt x="1706" y="495"/>
                    </a:lnTo>
                    <a:lnTo>
                      <a:pt x="1706" y="496"/>
                    </a:lnTo>
                    <a:lnTo>
                      <a:pt x="1707" y="496"/>
                    </a:lnTo>
                    <a:lnTo>
                      <a:pt x="1707" y="497"/>
                    </a:lnTo>
                    <a:lnTo>
                      <a:pt x="1708" y="497"/>
                    </a:lnTo>
                    <a:lnTo>
                      <a:pt x="1708" y="497"/>
                    </a:lnTo>
                    <a:lnTo>
                      <a:pt x="1709" y="497"/>
                    </a:lnTo>
                    <a:lnTo>
                      <a:pt x="1709" y="498"/>
                    </a:lnTo>
                    <a:lnTo>
                      <a:pt x="1710" y="498"/>
                    </a:lnTo>
                    <a:lnTo>
                      <a:pt x="1710" y="498"/>
                    </a:lnTo>
                    <a:lnTo>
                      <a:pt x="1711" y="498"/>
                    </a:lnTo>
                    <a:lnTo>
                      <a:pt x="1711" y="498"/>
                    </a:lnTo>
                    <a:lnTo>
                      <a:pt x="1711" y="498"/>
                    </a:lnTo>
                    <a:lnTo>
                      <a:pt x="1712" y="498"/>
                    </a:lnTo>
                    <a:lnTo>
                      <a:pt x="1712" y="498"/>
                    </a:lnTo>
                    <a:lnTo>
                      <a:pt x="1713" y="498"/>
                    </a:lnTo>
                    <a:lnTo>
                      <a:pt x="1713" y="498"/>
                    </a:lnTo>
                    <a:lnTo>
                      <a:pt x="1713" y="497"/>
                    </a:lnTo>
                    <a:lnTo>
                      <a:pt x="1713" y="497"/>
                    </a:lnTo>
                    <a:lnTo>
                      <a:pt x="1714" y="497"/>
                    </a:lnTo>
                    <a:lnTo>
                      <a:pt x="1714" y="497"/>
                    </a:lnTo>
                    <a:lnTo>
                      <a:pt x="1714" y="497"/>
                    </a:lnTo>
                    <a:lnTo>
                      <a:pt x="1715" y="497"/>
                    </a:lnTo>
                    <a:lnTo>
                      <a:pt x="1715" y="497"/>
                    </a:lnTo>
                    <a:lnTo>
                      <a:pt x="1716" y="496"/>
                    </a:lnTo>
                    <a:lnTo>
                      <a:pt x="1716" y="496"/>
                    </a:lnTo>
                    <a:lnTo>
                      <a:pt x="1716" y="495"/>
                    </a:lnTo>
                    <a:lnTo>
                      <a:pt x="1717" y="495"/>
                    </a:lnTo>
                    <a:lnTo>
                      <a:pt x="1717" y="494"/>
                    </a:lnTo>
                    <a:lnTo>
                      <a:pt x="1717" y="493"/>
                    </a:lnTo>
                    <a:lnTo>
                      <a:pt x="1717" y="493"/>
                    </a:lnTo>
                    <a:lnTo>
                      <a:pt x="1717" y="492"/>
                    </a:lnTo>
                    <a:lnTo>
                      <a:pt x="1718" y="491"/>
                    </a:lnTo>
                    <a:lnTo>
                      <a:pt x="1718" y="491"/>
                    </a:lnTo>
                    <a:lnTo>
                      <a:pt x="1718" y="491"/>
                    </a:lnTo>
                    <a:lnTo>
                      <a:pt x="1718" y="490"/>
                    </a:lnTo>
                    <a:lnTo>
                      <a:pt x="1717" y="490"/>
                    </a:lnTo>
                    <a:lnTo>
                      <a:pt x="1717" y="490"/>
                    </a:lnTo>
                    <a:lnTo>
                      <a:pt x="1717" y="490"/>
                    </a:lnTo>
                    <a:lnTo>
                      <a:pt x="1712" y="468"/>
                    </a:lnTo>
                    <a:lnTo>
                      <a:pt x="1712" y="468"/>
                    </a:lnTo>
                    <a:lnTo>
                      <a:pt x="1712" y="468"/>
                    </a:lnTo>
                    <a:lnTo>
                      <a:pt x="1712" y="467"/>
                    </a:lnTo>
                    <a:lnTo>
                      <a:pt x="1712" y="467"/>
                    </a:lnTo>
                    <a:lnTo>
                      <a:pt x="1711" y="467"/>
                    </a:lnTo>
                    <a:lnTo>
                      <a:pt x="1711" y="467"/>
                    </a:lnTo>
                    <a:lnTo>
                      <a:pt x="1711" y="466"/>
                    </a:lnTo>
                    <a:lnTo>
                      <a:pt x="1711" y="465"/>
                    </a:lnTo>
                    <a:lnTo>
                      <a:pt x="1710" y="465"/>
                    </a:lnTo>
                    <a:lnTo>
                      <a:pt x="1710" y="464"/>
                    </a:lnTo>
                    <a:lnTo>
                      <a:pt x="1709" y="464"/>
                    </a:lnTo>
                    <a:lnTo>
                      <a:pt x="1709" y="464"/>
                    </a:lnTo>
                    <a:lnTo>
                      <a:pt x="1708" y="464"/>
                    </a:lnTo>
                    <a:lnTo>
                      <a:pt x="1708" y="463"/>
                    </a:lnTo>
                    <a:lnTo>
                      <a:pt x="1707" y="463"/>
                    </a:lnTo>
                    <a:lnTo>
                      <a:pt x="1706" y="463"/>
                    </a:lnTo>
                    <a:lnTo>
                      <a:pt x="1706" y="463"/>
                    </a:lnTo>
                    <a:lnTo>
                      <a:pt x="1706" y="463"/>
                    </a:lnTo>
                    <a:lnTo>
                      <a:pt x="1705" y="463"/>
                    </a:lnTo>
                    <a:lnTo>
                      <a:pt x="1705" y="463"/>
                    </a:lnTo>
                    <a:lnTo>
                      <a:pt x="1704" y="463"/>
                    </a:lnTo>
                    <a:lnTo>
                      <a:pt x="1704" y="463"/>
                    </a:lnTo>
                    <a:lnTo>
                      <a:pt x="1704" y="463"/>
                    </a:lnTo>
                    <a:lnTo>
                      <a:pt x="1704" y="463"/>
                    </a:lnTo>
                    <a:lnTo>
                      <a:pt x="1703" y="464"/>
                    </a:lnTo>
                    <a:lnTo>
                      <a:pt x="1703" y="464"/>
                    </a:lnTo>
                    <a:lnTo>
                      <a:pt x="1703" y="464"/>
                    </a:lnTo>
                    <a:lnTo>
                      <a:pt x="1703" y="464"/>
                    </a:lnTo>
                    <a:lnTo>
                      <a:pt x="1702" y="464"/>
                    </a:lnTo>
                    <a:lnTo>
                      <a:pt x="1702" y="464"/>
                    </a:lnTo>
                    <a:close/>
                    <a:moveTo>
                      <a:pt x="1251" y="478"/>
                    </a:moveTo>
                    <a:lnTo>
                      <a:pt x="1251" y="479"/>
                    </a:lnTo>
                    <a:lnTo>
                      <a:pt x="1252" y="479"/>
                    </a:lnTo>
                    <a:lnTo>
                      <a:pt x="1252" y="480"/>
                    </a:lnTo>
                    <a:lnTo>
                      <a:pt x="1252" y="481"/>
                    </a:lnTo>
                    <a:lnTo>
                      <a:pt x="1253" y="481"/>
                    </a:lnTo>
                    <a:lnTo>
                      <a:pt x="1253" y="482"/>
                    </a:lnTo>
                    <a:lnTo>
                      <a:pt x="1254" y="482"/>
                    </a:lnTo>
                    <a:lnTo>
                      <a:pt x="1254" y="483"/>
                    </a:lnTo>
                    <a:lnTo>
                      <a:pt x="1255" y="483"/>
                    </a:lnTo>
                    <a:lnTo>
                      <a:pt x="1255" y="483"/>
                    </a:lnTo>
                    <a:lnTo>
                      <a:pt x="1256" y="483"/>
                    </a:lnTo>
                    <a:lnTo>
                      <a:pt x="1256" y="483"/>
                    </a:lnTo>
                    <a:lnTo>
                      <a:pt x="1256" y="483"/>
                    </a:lnTo>
                    <a:lnTo>
                      <a:pt x="1257" y="483"/>
                    </a:lnTo>
                    <a:lnTo>
                      <a:pt x="1257" y="483"/>
                    </a:lnTo>
                    <a:lnTo>
                      <a:pt x="1257" y="484"/>
                    </a:lnTo>
                    <a:lnTo>
                      <a:pt x="1279" y="485"/>
                    </a:lnTo>
                    <a:lnTo>
                      <a:pt x="1279" y="485"/>
                    </a:lnTo>
                    <a:lnTo>
                      <a:pt x="1280" y="485"/>
                    </a:lnTo>
                    <a:lnTo>
                      <a:pt x="1280" y="485"/>
                    </a:lnTo>
                    <a:lnTo>
                      <a:pt x="1280" y="485"/>
                    </a:lnTo>
                    <a:lnTo>
                      <a:pt x="1281" y="484"/>
                    </a:lnTo>
                    <a:lnTo>
                      <a:pt x="1281" y="484"/>
                    </a:lnTo>
                    <a:lnTo>
                      <a:pt x="1282" y="484"/>
                    </a:lnTo>
                    <a:lnTo>
                      <a:pt x="1283" y="484"/>
                    </a:lnTo>
                    <a:lnTo>
                      <a:pt x="1283" y="484"/>
                    </a:lnTo>
                    <a:lnTo>
                      <a:pt x="1284" y="483"/>
                    </a:lnTo>
                    <a:lnTo>
                      <a:pt x="1284" y="483"/>
                    </a:lnTo>
                    <a:lnTo>
                      <a:pt x="1284" y="483"/>
                    </a:lnTo>
                    <a:lnTo>
                      <a:pt x="1285" y="482"/>
                    </a:lnTo>
                    <a:lnTo>
                      <a:pt x="1285" y="482"/>
                    </a:lnTo>
                    <a:lnTo>
                      <a:pt x="1285" y="481"/>
                    </a:lnTo>
                    <a:lnTo>
                      <a:pt x="1286" y="481"/>
                    </a:lnTo>
                    <a:lnTo>
                      <a:pt x="1286" y="480"/>
                    </a:lnTo>
                    <a:lnTo>
                      <a:pt x="1286" y="480"/>
                    </a:lnTo>
                    <a:lnTo>
                      <a:pt x="1286" y="479"/>
                    </a:lnTo>
                    <a:lnTo>
                      <a:pt x="1286" y="479"/>
                    </a:lnTo>
                    <a:lnTo>
                      <a:pt x="1286" y="479"/>
                    </a:lnTo>
                    <a:lnTo>
                      <a:pt x="1286" y="478"/>
                    </a:lnTo>
                    <a:lnTo>
                      <a:pt x="1286" y="478"/>
                    </a:lnTo>
                    <a:lnTo>
                      <a:pt x="1286" y="478"/>
                    </a:lnTo>
                    <a:lnTo>
                      <a:pt x="1286" y="478"/>
                    </a:lnTo>
                    <a:lnTo>
                      <a:pt x="1286" y="477"/>
                    </a:lnTo>
                    <a:lnTo>
                      <a:pt x="1286" y="477"/>
                    </a:lnTo>
                    <a:lnTo>
                      <a:pt x="1286" y="477"/>
                    </a:lnTo>
                    <a:lnTo>
                      <a:pt x="1286" y="476"/>
                    </a:lnTo>
                    <a:lnTo>
                      <a:pt x="1286" y="476"/>
                    </a:lnTo>
                    <a:lnTo>
                      <a:pt x="1286" y="475"/>
                    </a:lnTo>
                    <a:lnTo>
                      <a:pt x="1285" y="475"/>
                    </a:lnTo>
                    <a:lnTo>
                      <a:pt x="1285" y="474"/>
                    </a:lnTo>
                    <a:lnTo>
                      <a:pt x="1285" y="474"/>
                    </a:lnTo>
                    <a:lnTo>
                      <a:pt x="1284" y="473"/>
                    </a:lnTo>
                    <a:lnTo>
                      <a:pt x="1284" y="472"/>
                    </a:lnTo>
                    <a:lnTo>
                      <a:pt x="1283" y="472"/>
                    </a:lnTo>
                    <a:lnTo>
                      <a:pt x="1283" y="472"/>
                    </a:lnTo>
                    <a:lnTo>
                      <a:pt x="1282" y="472"/>
                    </a:lnTo>
                    <a:lnTo>
                      <a:pt x="1282" y="471"/>
                    </a:lnTo>
                    <a:lnTo>
                      <a:pt x="1281" y="471"/>
                    </a:lnTo>
                    <a:lnTo>
                      <a:pt x="1281" y="471"/>
                    </a:lnTo>
                    <a:lnTo>
                      <a:pt x="1280" y="471"/>
                    </a:lnTo>
                    <a:lnTo>
                      <a:pt x="1280" y="471"/>
                    </a:lnTo>
                    <a:lnTo>
                      <a:pt x="1280" y="471"/>
                    </a:lnTo>
                    <a:lnTo>
                      <a:pt x="1258" y="470"/>
                    </a:lnTo>
                    <a:lnTo>
                      <a:pt x="1258" y="470"/>
                    </a:lnTo>
                    <a:lnTo>
                      <a:pt x="1257" y="470"/>
                    </a:lnTo>
                    <a:lnTo>
                      <a:pt x="1257" y="470"/>
                    </a:lnTo>
                    <a:lnTo>
                      <a:pt x="1257" y="470"/>
                    </a:lnTo>
                    <a:lnTo>
                      <a:pt x="1256" y="470"/>
                    </a:lnTo>
                    <a:lnTo>
                      <a:pt x="1256" y="470"/>
                    </a:lnTo>
                    <a:lnTo>
                      <a:pt x="1256" y="470"/>
                    </a:lnTo>
                    <a:lnTo>
                      <a:pt x="1255" y="471"/>
                    </a:lnTo>
                    <a:lnTo>
                      <a:pt x="1254" y="471"/>
                    </a:lnTo>
                    <a:lnTo>
                      <a:pt x="1254" y="471"/>
                    </a:lnTo>
                    <a:lnTo>
                      <a:pt x="1254" y="472"/>
                    </a:lnTo>
                    <a:lnTo>
                      <a:pt x="1253" y="472"/>
                    </a:lnTo>
                    <a:lnTo>
                      <a:pt x="1252" y="473"/>
                    </a:lnTo>
                    <a:lnTo>
                      <a:pt x="1252" y="474"/>
                    </a:lnTo>
                    <a:lnTo>
                      <a:pt x="1252" y="474"/>
                    </a:lnTo>
                    <a:lnTo>
                      <a:pt x="1251" y="475"/>
                    </a:lnTo>
                    <a:lnTo>
                      <a:pt x="1251" y="475"/>
                    </a:lnTo>
                    <a:lnTo>
                      <a:pt x="1251" y="475"/>
                    </a:lnTo>
                    <a:lnTo>
                      <a:pt x="1251" y="476"/>
                    </a:lnTo>
                    <a:lnTo>
                      <a:pt x="1251" y="476"/>
                    </a:lnTo>
                    <a:lnTo>
                      <a:pt x="1251" y="476"/>
                    </a:lnTo>
                    <a:lnTo>
                      <a:pt x="1251" y="476"/>
                    </a:lnTo>
                    <a:lnTo>
                      <a:pt x="1251" y="476"/>
                    </a:lnTo>
                    <a:lnTo>
                      <a:pt x="1251" y="477"/>
                    </a:lnTo>
                    <a:lnTo>
                      <a:pt x="1251" y="477"/>
                    </a:lnTo>
                    <a:lnTo>
                      <a:pt x="1251" y="477"/>
                    </a:lnTo>
                    <a:lnTo>
                      <a:pt x="1251" y="478"/>
                    </a:lnTo>
                    <a:lnTo>
                      <a:pt x="1251" y="478"/>
                    </a:lnTo>
                    <a:lnTo>
                      <a:pt x="1251" y="478"/>
                    </a:lnTo>
                    <a:lnTo>
                      <a:pt x="1251" y="478"/>
                    </a:lnTo>
                    <a:close/>
                    <a:moveTo>
                      <a:pt x="1189" y="476"/>
                    </a:moveTo>
                    <a:lnTo>
                      <a:pt x="1189" y="477"/>
                    </a:lnTo>
                    <a:lnTo>
                      <a:pt x="1190" y="478"/>
                    </a:lnTo>
                    <a:lnTo>
                      <a:pt x="1190" y="478"/>
                    </a:lnTo>
                    <a:lnTo>
                      <a:pt x="1191" y="479"/>
                    </a:lnTo>
                    <a:lnTo>
                      <a:pt x="1191" y="479"/>
                    </a:lnTo>
                    <a:lnTo>
                      <a:pt x="1192" y="479"/>
                    </a:lnTo>
                    <a:lnTo>
                      <a:pt x="1192" y="480"/>
                    </a:lnTo>
                    <a:lnTo>
                      <a:pt x="1193" y="481"/>
                    </a:lnTo>
                    <a:lnTo>
                      <a:pt x="1193" y="481"/>
                    </a:lnTo>
                    <a:lnTo>
                      <a:pt x="1194" y="481"/>
                    </a:lnTo>
                    <a:lnTo>
                      <a:pt x="1194" y="481"/>
                    </a:lnTo>
                    <a:lnTo>
                      <a:pt x="1194" y="481"/>
                    </a:lnTo>
                    <a:lnTo>
                      <a:pt x="1195" y="481"/>
                    </a:lnTo>
                    <a:lnTo>
                      <a:pt x="1195" y="481"/>
                    </a:lnTo>
                    <a:lnTo>
                      <a:pt x="1195" y="481"/>
                    </a:lnTo>
                    <a:lnTo>
                      <a:pt x="1195" y="481"/>
                    </a:lnTo>
                    <a:lnTo>
                      <a:pt x="1217" y="482"/>
                    </a:lnTo>
                    <a:lnTo>
                      <a:pt x="1218" y="482"/>
                    </a:lnTo>
                    <a:lnTo>
                      <a:pt x="1218" y="482"/>
                    </a:lnTo>
                    <a:lnTo>
                      <a:pt x="1219" y="482"/>
                    </a:lnTo>
                    <a:lnTo>
                      <a:pt x="1219" y="482"/>
                    </a:lnTo>
                    <a:lnTo>
                      <a:pt x="1219" y="482"/>
                    </a:lnTo>
                    <a:lnTo>
                      <a:pt x="1220" y="482"/>
                    </a:lnTo>
                    <a:lnTo>
                      <a:pt x="1220" y="481"/>
                    </a:lnTo>
                    <a:lnTo>
                      <a:pt x="1221" y="481"/>
                    </a:lnTo>
                    <a:lnTo>
                      <a:pt x="1221" y="481"/>
                    </a:lnTo>
                    <a:lnTo>
                      <a:pt x="1222" y="480"/>
                    </a:lnTo>
                    <a:lnTo>
                      <a:pt x="1222" y="480"/>
                    </a:lnTo>
                    <a:lnTo>
                      <a:pt x="1223" y="479"/>
                    </a:lnTo>
                    <a:lnTo>
                      <a:pt x="1223" y="479"/>
                    </a:lnTo>
                    <a:lnTo>
                      <a:pt x="1223" y="478"/>
                    </a:lnTo>
                    <a:lnTo>
                      <a:pt x="1224" y="478"/>
                    </a:lnTo>
                    <a:lnTo>
                      <a:pt x="1224" y="477"/>
                    </a:lnTo>
                    <a:lnTo>
                      <a:pt x="1224" y="477"/>
                    </a:lnTo>
                    <a:lnTo>
                      <a:pt x="1224" y="476"/>
                    </a:lnTo>
                    <a:lnTo>
                      <a:pt x="1224" y="476"/>
                    </a:lnTo>
                    <a:lnTo>
                      <a:pt x="1224" y="476"/>
                    </a:lnTo>
                    <a:lnTo>
                      <a:pt x="1224" y="476"/>
                    </a:lnTo>
                    <a:lnTo>
                      <a:pt x="1224" y="475"/>
                    </a:lnTo>
                    <a:lnTo>
                      <a:pt x="1224" y="475"/>
                    </a:lnTo>
                    <a:lnTo>
                      <a:pt x="1224" y="475"/>
                    </a:lnTo>
                    <a:lnTo>
                      <a:pt x="1224" y="475"/>
                    </a:lnTo>
                    <a:lnTo>
                      <a:pt x="1224" y="474"/>
                    </a:lnTo>
                    <a:lnTo>
                      <a:pt x="1224" y="474"/>
                    </a:lnTo>
                    <a:lnTo>
                      <a:pt x="1224" y="474"/>
                    </a:lnTo>
                    <a:lnTo>
                      <a:pt x="1224" y="473"/>
                    </a:lnTo>
                    <a:lnTo>
                      <a:pt x="1224" y="472"/>
                    </a:lnTo>
                    <a:lnTo>
                      <a:pt x="1223" y="472"/>
                    </a:lnTo>
                    <a:lnTo>
                      <a:pt x="1223" y="471"/>
                    </a:lnTo>
                    <a:lnTo>
                      <a:pt x="1223" y="471"/>
                    </a:lnTo>
                    <a:lnTo>
                      <a:pt x="1222" y="470"/>
                    </a:lnTo>
                    <a:lnTo>
                      <a:pt x="1222" y="470"/>
                    </a:lnTo>
                    <a:lnTo>
                      <a:pt x="1221" y="469"/>
                    </a:lnTo>
                    <a:lnTo>
                      <a:pt x="1221" y="469"/>
                    </a:lnTo>
                    <a:lnTo>
                      <a:pt x="1220" y="469"/>
                    </a:lnTo>
                    <a:lnTo>
                      <a:pt x="1220" y="469"/>
                    </a:lnTo>
                    <a:lnTo>
                      <a:pt x="1220" y="469"/>
                    </a:lnTo>
                    <a:lnTo>
                      <a:pt x="1219" y="469"/>
                    </a:lnTo>
                    <a:lnTo>
                      <a:pt x="1219" y="468"/>
                    </a:lnTo>
                    <a:lnTo>
                      <a:pt x="1219" y="468"/>
                    </a:lnTo>
                    <a:lnTo>
                      <a:pt x="1218" y="468"/>
                    </a:lnTo>
                    <a:lnTo>
                      <a:pt x="1217" y="468"/>
                    </a:lnTo>
                    <a:lnTo>
                      <a:pt x="1196" y="468"/>
                    </a:lnTo>
                    <a:lnTo>
                      <a:pt x="1195" y="468"/>
                    </a:lnTo>
                    <a:lnTo>
                      <a:pt x="1195" y="468"/>
                    </a:lnTo>
                    <a:lnTo>
                      <a:pt x="1195" y="468"/>
                    </a:lnTo>
                    <a:lnTo>
                      <a:pt x="1194" y="468"/>
                    </a:lnTo>
                    <a:lnTo>
                      <a:pt x="1194" y="468"/>
                    </a:lnTo>
                    <a:lnTo>
                      <a:pt x="1194" y="468"/>
                    </a:lnTo>
                    <a:lnTo>
                      <a:pt x="1193" y="468"/>
                    </a:lnTo>
                    <a:lnTo>
                      <a:pt x="1193" y="469"/>
                    </a:lnTo>
                    <a:lnTo>
                      <a:pt x="1192" y="469"/>
                    </a:lnTo>
                    <a:lnTo>
                      <a:pt x="1192" y="469"/>
                    </a:lnTo>
                    <a:lnTo>
                      <a:pt x="1191" y="470"/>
                    </a:lnTo>
                    <a:lnTo>
                      <a:pt x="1191" y="470"/>
                    </a:lnTo>
                    <a:lnTo>
                      <a:pt x="1191" y="471"/>
                    </a:lnTo>
                    <a:lnTo>
                      <a:pt x="1190" y="471"/>
                    </a:lnTo>
                    <a:lnTo>
                      <a:pt x="1189" y="472"/>
                    </a:lnTo>
                    <a:lnTo>
                      <a:pt x="1189" y="472"/>
                    </a:lnTo>
                    <a:lnTo>
                      <a:pt x="1189" y="472"/>
                    </a:lnTo>
                    <a:lnTo>
                      <a:pt x="1189" y="473"/>
                    </a:lnTo>
                    <a:lnTo>
                      <a:pt x="1189" y="474"/>
                    </a:lnTo>
                    <a:lnTo>
                      <a:pt x="1189" y="474"/>
                    </a:lnTo>
                    <a:lnTo>
                      <a:pt x="1189" y="474"/>
                    </a:lnTo>
                    <a:lnTo>
                      <a:pt x="1189" y="475"/>
                    </a:lnTo>
                    <a:lnTo>
                      <a:pt x="1189" y="475"/>
                    </a:lnTo>
                    <a:lnTo>
                      <a:pt x="1189" y="475"/>
                    </a:lnTo>
                    <a:lnTo>
                      <a:pt x="1189" y="475"/>
                    </a:lnTo>
                    <a:lnTo>
                      <a:pt x="1189" y="476"/>
                    </a:lnTo>
                    <a:lnTo>
                      <a:pt x="1189" y="476"/>
                    </a:lnTo>
                    <a:lnTo>
                      <a:pt x="1189" y="476"/>
                    </a:lnTo>
                    <a:lnTo>
                      <a:pt x="1189" y="476"/>
                    </a:lnTo>
                    <a:lnTo>
                      <a:pt x="1189" y="476"/>
                    </a:lnTo>
                    <a:close/>
                    <a:moveTo>
                      <a:pt x="1306" y="476"/>
                    </a:moveTo>
                    <a:lnTo>
                      <a:pt x="1307" y="476"/>
                    </a:lnTo>
                    <a:lnTo>
                      <a:pt x="1307" y="477"/>
                    </a:lnTo>
                    <a:lnTo>
                      <a:pt x="1307" y="477"/>
                    </a:lnTo>
                    <a:lnTo>
                      <a:pt x="1307" y="478"/>
                    </a:lnTo>
                    <a:lnTo>
                      <a:pt x="1308" y="478"/>
                    </a:lnTo>
                    <a:lnTo>
                      <a:pt x="1309" y="479"/>
                    </a:lnTo>
                    <a:lnTo>
                      <a:pt x="1309" y="479"/>
                    </a:lnTo>
                    <a:lnTo>
                      <a:pt x="1310" y="479"/>
                    </a:lnTo>
                    <a:lnTo>
                      <a:pt x="1310" y="480"/>
                    </a:lnTo>
                    <a:lnTo>
                      <a:pt x="1311" y="480"/>
                    </a:lnTo>
                    <a:lnTo>
                      <a:pt x="1311" y="481"/>
                    </a:lnTo>
                    <a:lnTo>
                      <a:pt x="1311" y="481"/>
                    </a:lnTo>
                    <a:lnTo>
                      <a:pt x="1312" y="481"/>
                    </a:lnTo>
                    <a:lnTo>
                      <a:pt x="1312" y="481"/>
                    </a:lnTo>
                    <a:lnTo>
                      <a:pt x="1312" y="481"/>
                    </a:lnTo>
                    <a:lnTo>
                      <a:pt x="1313" y="481"/>
                    </a:lnTo>
                    <a:lnTo>
                      <a:pt x="1334" y="481"/>
                    </a:lnTo>
                    <a:lnTo>
                      <a:pt x="1335" y="481"/>
                    </a:lnTo>
                    <a:lnTo>
                      <a:pt x="1335" y="481"/>
                    </a:lnTo>
                    <a:lnTo>
                      <a:pt x="1335" y="481"/>
                    </a:lnTo>
                    <a:lnTo>
                      <a:pt x="1336" y="481"/>
                    </a:lnTo>
                    <a:lnTo>
                      <a:pt x="1336" y="481"/>
                    </a:lnTo>
                    <a:lnTo>
                      <a:pt x="1337" y="481"/>
                    </a:lnTo>
                    <a:lnTo>
                      <a:pt x="1337" y="481"/>
                    </a:lnTo>
                    <a:lnTo>
                      <a:pt x="1338" y="480"/>
                    </a:lnTo>
                    <a:lnTo>
                      <a:pt x="1338" y="480"/>
                    </a:lnTo>
                    <a:lnTo>
                      <a:pt x="1339" y="479"/>
                    </a:lnTo>
                    <a:lnTo>
                      <a:pt x="1339" y="479"/>
                    </a:lnTo>
                    <a:lnTo>
                      <a:pt x="1340" y="478"/>
                    </a:lnTo>
                    <a:lnTo>
                      <a:pt x="1340" y="478"/>
                    </a:lnTo>
                    <a:lnTo>
                      <a:pt x="1340" y="477"/>
                    </a:lnTo>
                    <a:lnTo>
                      <a:pt x="1341" y="477"/>
                    </a:lnTo>
                    <a:lnTo>
                      <a:pt x="1341" y="476"/>
                    </a:lnTo>
                    <a:lnTo>
                      <a:pt x="1341" y="476"/>
                    </a:lnTo>
                    <a:lnTo>
                      <a:pt x="1341" y="476"/>
                    </a:lnTo>
                    <a:lnTo>
                      <a:pt x="1341" y="475"/>
                    </a:lnTo>
                    <a:lnTo>
                      <a:pt x="1341" y="475"/>
                    </a:lnTo>
                    <a:lnTo>
                      <a:pt x="1341" y="475"/>
                    </a:lnTo>
                    <a:lnTo>
                      <a:pt x="1341" y="475"/>
                    </a:lnTo>
                    <a:lnTo>
                      <a:pt x="1341" y="475"/>
                    </a:lnTo>
                    <a:lnTo>
                      <a:pt x="1341" y="474"/>
                    </a:lnTo>
                    <a:lnTo>
                      <a:pt x="1341" y="474"/>
                    </a:lnTo>
                    <a:lnTo>
                      <a:pt x="1341" y="474"/>
                    </a:lnTo>
                    <a:lnTo>
                      <a:pt x="1341" y="473"/>
                    </a:lnTo>
                    <a:lnTo>
                      <a:pt x="1341" y="472"/>
                    </a:lnTo>
                    <a:lnTo>
                      <a:pt x="1341" y="472"/>
                    </a:lnTo>
                    <a:lnTo>
                      <a:pt x="1341" y="472"/>
                    </a:lnTo>
                    <a:lnTo>
                      <a:pt x="1341" y="471"/>
                    </a:lnTo>
                    <a:lnTo>
                      <a:pt x="1340" y="471"/>
                    </a:lnTo>
                    <a:lnTo>
                      <a:pt x="1340" y="470"/>
                    </a:lnTo>
                    <a:lnTo>
                      <a:pt x="1340" y="470"/>
                    </a:lnTo>
                    <a:lnTo>
                      <a:pt x="1339" y="469"/>
                    </a:lnTo>
                    <a:lnTo>
                      <a:pt x="1339" y="469"/>
                    </a:lnTo>
                    <a:lnTo>
                      <a:pt x="1338" y="468"/>
                    </a:lnTo>
                    <a:lnTo>
                      <a:pt x="1338" y="468"/>
                    </a:lnTo>
                    <a:lnTo>
                      <a:pt x="1337" y="468"/>
                    </a:lnTo>
                    <a:lnTo>
                      <a:pt x="1337" y="468"/>
                    </a:lnTo>
                    <a:lnTo>
                      <a:pt x="1336" y="468"/>
                    </a:lnTo>
                    <a:lnTo>
                      <a:pt x="1336" y="468"/>
                    </a:lnTo>
                    <a:lnTo>
                      <a:pt x="1335" y="468"/>
                    </a:lnTo>
                    <a:lnTo>
                      <a:pt x="1335" y="468"/>
                    </a:lnTo>
                    <a:lnTo>
                      <a:pt x="1335" y="468"/>
                    </a:lnTo>
                    <a:lnTo>
                      <a:pt x="1313" y="467"/>
                    </a:lnTo>
                    <a:lnTo>
                      <a:pt x="1313" y="467"/>
                    </a:lnTo>
                    <a:lnTo>
                      <a:pt x="1312" y="467"/>
                    </a:lnTo>
                    <a:lnTo>
                      <a:pt x="1312" y="467"/>
                    </a:lnTo>
                    <a:lnTo>
                      <a:pt x="1312" y="467"/>
                    </a:lnTo>
                    <a:lnTo>
                      <a:pt x="1311" y="467"/>
                    </a:lnTo>
                    <a:lnTo>
                      <a:pt x="1311" y="468"/>
                    </a:lnTo>
                    <a:lnTo>
                      <a:pt x="1310" y="468"/>
                    </a:lnTo>
                    <a:lnTo>
                      <a:pt x="1310" y="468"/>
                    </a:lnTo>
                    <a:lnTo>
                      <a:pt x="1309" y="468"/>
                    </a:lnTo>
                    <a:lnTo>
                      <a:pt x="1309" y="469"/>
                    </a:lnTo>
                    <a:lnTo>
                      <a:pt x="1308" y="469"/>
                    </a:lnTo>
                    <a:lnTo>
                      <a:pt x="1308" y="469"/>
                    </a:lnTo>
                    <a:lnTo>
                      <a:pt x="1307" y="470"/>
                    </a:lnTo>
                    <a:lnTo>
                      <a:pt x="1307" y="470"/>
                    </a:lnTo>
                    <a:lnTo>
                      <a:pt x="1307" y="471"/>
                    </a:lnTo>
                    <a:lnTo>
                      <a:pt x="1306" y="472"/>
                    </a:lnTo>
                    <a:lnTo>
                      <a:pt x="1306" y="472"/>
                    </a:lnTo>
                    <a:lnTo>
                      <a:pt x="1306" y="472"/>
                    </a:lnTo>
                    <a:lnTo>
                      <a:pt x="1306" y="472"/>
                    </a:lnTo>
                    <a:lnTo>
                      <a:pt x="1306" y="473"/>
                    </a:lnTo>
                    <a:lnTo>
                      <a:pt x="1306" y="474"/>
                    </a:lnTo>
                    <a:lnTo>
                      <a:pt x="1306" y="474"/>
                    </a:lnTo>
                    <a:lnTo>
                      <a:pt x="1306" y="474"/>
                    </a:lnTo>
                    <a:lnTo>
                      <a:pt x="1306" y="474"/>
                    </a:lnTo>
                    <a:lnTo>
                      <a:pt x="1306" y="475"/>
                    </a:lnTo>
                    <a:lnTo>
                      <a:pt x="1306" y="475"/>
                    </a:lnTo>
                    <a:lnTo>
                      <a:pt x="1306" y="475"/>
                    </a:lnTo>
                    <a:lnTo>
                      <a:pt x="1306" y="475"/>
                    </a:lnTo>
                    <a:lnTo>
                      <a:pt x="1306" y="476"/>
                    </a:lnTo>
                    <a:lnTo>
                      <a:pt x="1306" y="476"/>
                    </a:lnTo>
                    <a:close/>
                    <a:moveTo>
                      <a:pt x="1497" y="484"/>
                    </a:moveTo>
                    <a:lnTo>
                      <a:pt x="1497" y="485"/>
                    </a:lnTo>
                    <a:lnTo>
                      <a:pt x="1498" y="485"/>
                    </a:lnTo>
                    <a:lnTo>
                      <a:pt x="1498" y="486"/>
                    </a:lnTo>
                    <a:lnTo>
                      <a:pt x="1498" y="486"/>
                    </a:lnTo>
                    <a:lnTo>
                      <a:pt x="1499" y="487"/>
                    </a:lnTo>
                    <a:lnTo>
                      <a:pt x="1499" y="488"/>
                    </a:lnTo>
                    <a:lnTo>
                      <a:pt x="1500" y="488"/>
                    </a:lnTo>
                    <a:lnTo>
                      <a:pt x="1500" y="488"/>
                    </a:lnTo>
                    <a:lnTo>
                      <a:pt x="1501" y="488"/>
                    </a:lnTo>
                    <a:lnTo>
                      <a:pt x="1501" y="489"/>
                    </a:lnTo>
                    <a:lnTo>
                      <a:pt x="1502" y="489"/>
                    </a:lnTo>
                    <a:lnTo>
                      <a:pt x="1502" y="489"/>
                    </a:lnTo>
                    <a:lnTo>
                      <a:pt x="1502" y="489"/>
                    </a:lnTo>
                    <a:lnTo>
                      <a:pt x="1502" y="489"/>
                    </a:lnTo>
                    <a:lnTo>
                      <a:pt x="1503" y="489"/>
                    </a:lnTo>
                    <a:lnTo>
                      <a:pt x="1504" y="489"/>
                    </a:lnTo>
                    <a:lnTo>
                      <a:pt x="1525" y="489"/>
                    </a:lnTo>
                    <a:lnTo>
                      <a:pt x="1526" y="489"/>
                    </a:lnTo>
                    <a:lnTo>
                      <a:pt x="1526" y="489"/>
                    </a:lnTo>
                    <a:lnTo>
                      <a:pt x="1526" y="489"/>
                    </a:lnTo>
                    <a:lnTo>
                      <a:pt x="1527" y="488"/>
                    </a:lnTo>
                    <a:lnTo>
                      <a:pt x="1527" y="488"/>
                    </a:lnTo>
                    <a:lnTo>
                      <a:pt x="1527" y="488"/>
                    </a:lnTo>
                    <a:lnTo>
                      <a:pt x="1528" y="488"/>
                    </a:lnTo>
                    <a:lnTo>
                      <a:pt x="1528" y="488"/>
                    </a:lnTo>
                    <a:lnTo>
                      <a:pt x="1529" y="488"/>
                    </a:lnTo>
                    <a:lnTo>
                      <a:pt x="1529" y="487"/>
                    </a:lnTo>
                    <a:lnTo>
                      <a:pt x="1530" y="486"/>
                    </a:lnTo>
                    <a:lnTo>
                      <a:pt x="1530" y="486"/>
                    </a:lnTo>
                    <a:lnTo>
                      <a:pt x="1530" y="485"/>
                    </a:lnTo>
                    <a:lnTo>
                      <a:pt x="1531" y="485"/>
                    </a:lnTo>
                    <a:lnTo>
                      <a:pt x="1531" y="484"/>
                    </a:lnTo>
                    <a:lnTo>
                      <a:pt x="1532" y="484"/>
                    </a:lnTo>
                    <a:lnTo>
                      <a:pt x="1532" y="483"/>
                    </a:lnTo>
                    <a:lnTo>
                      <a:pt x="1532" y="483"/>
                    </a:lnTo>
                    <a:lnTo>
                      <a:pt x="1532" y="483"/>
                    </a:lnTo>
                    <a:lnTo>
                      <a:pt x="1532" y="482"/>
                    </a:lnTo>
                    <a:lnTo>
                      <a:pt x="1532" y="482"/>
                    </a:lnTo>
                    <a:lnTo>
                      <a:pt x="1532" y="482"/>
                    </a:lnTo>
                    <a:lnTo>
                      <a:pt x="1532" y="482"/>
                    </a:lnTo>
                    <a:lnTo>
                      <a:pt x="1532" y="481"/>
                    </a:lnTo>
                    <a:lnTo>
                      <a:pt x="1532" y="481"/>
                    </a:lnTo>
                    <a:lnTo>
                      <a:pt x="1532" y="481"/>
                    </a:lnTo>
                    <a:lnTo>
                      <a:pt x="1532" y="481"/>
                    </a:lnTo>
                    <a:lnTo>
                      <a:pt x="1532" y="480"/>
                    </a:lnTo>
                    <a:lnTo>
                      <a:pt x="1532" y="479"/>
                    </a:lnTo>
                    <a:lnTo>
                      <a:pt x="1531" y="479"/>
                    </a:lnTo>
                    <a:lnTo>
                      <a:pt x="1531" y="478"/>
                    </a:lnTo>
                    <a:lnTo>
                      <a:pt x="1530" y="478"/>
                    </a:lnTo>
                    <a:lnTo>
                      <a:pt x="1530" y="477"/>
                    </a:lnTo>
                    <a:lnTo>
                      <a:pt x="1530" y="477"/>
                    </a:lnTo>
                    <a:lnTo>
                      <a:pt x="1529" y="477"/>
                    </a:lnTo>
                    <a:lnTo>
                      <a:pt x="1529" y="476"/>
                    </a:lnTo>
                    <a:lnTo>
                      <a:pt x="1528" y="476"/>
                    </a:lnTo>
                    <a:lnTo>
                      <a:pt x="1528" y="476"/>
                    </a:lnTo>
                    <a:lnTo>
                      <a:pt x="1527" y="475"/>
                    </a:lnTo>
                    <a:lnTo>
                      <a:pt x="1527" y="475"/>
                    </a:lnTo>
                    <a:lnTo>
                      <a:pt x="1526" y="475"/>
                    </a:lnTo>
                    <a:lnTo>
                      <a:pt x="1526" y="475"/>
                    </a:lnTo>
                    <a:lnTo>
                      <a:pt x="1526" y="475"/>
                    </a:lnTo>
                    <a:lnTo>
                      <a:pt x="1525" y="475"/>
                    </a:lnTo>
                    <a:lnTo>
                      <a:pt x="1525" y="475"/>
                    </a:lnTo>
                    <a:lnTo>
                      <a:pt x="1503" y="476"/>
                    </a:lnTo>
                    <a:lnTo>
                      <a:pt x="1503" y="476"/>
                    </a:lnTo>
                    <a:lnTo>
                      <a:pt x="1502" y="476"/>
                    </a:lnTo>
                    <a:lnTo>
                      <a:pt x="1502" y="476"/>
                    </a:lnTo>
                    <a:lnTo>
                      <a:pt x="1502" y="476"/>
                    </a:lnTo>
                    <a:lnTo>
                      <a:pt x="1501" y="476"/>
                    </a:lnTo>
                    <a:lnTo>
                      <a:pt x="1501" y="476"/>
                    </a:lnTo>
                    <a:lnTo>
                      <a:pt x="1500" y="476"/>
                    </a:lnTo>
                    <a:lnTo>
                      <a:pt x="1500" y="476"/>
                    </a:lnTo>
                    <a:lnTo>
                      <a:pt x="1499" y="477"/>
                    </a:lnTo>
                    <a:lnTo>
                      <a:pt x="1499" y="477"/>
                    </a:lnTo>
                    <a:lnTo>
                      <a:pt x="1499" y="477"/>
                    </a:lnTo>
                    <a:lnTo>
                      <a:pt x="1498" y="478"/>
                    </a:lnTo>
                    <a:lnTo>
                      <a:pt x="1498" y="478"/>
                    </a:lnTo>
                    <a:lnTo>
                      <a:pt x="1497" y="479"/>
                    </a:lnTo>
                    <a:lnTo>
                      <a:pt x="1497" y="479"/>
                    </a:lnTo>
                    <a:lnTo>
                      <a:pt x="1497" y="480"/>
                    </a:lnTo>
                    <a:lnTo>
                      <a:pt x="1497" y="481"/>
                    </a:lnTo>
                    <a:lnTo>
                      <a:pt x="1497" y="481"/>
                    </a:lnTo>
                    <a:lnTo>
                      <a:pt x="1497" y="481"/>
                    </a:lnTo>
                    <a:lnTo>
                      <a:pt x="1497" y="482"/>
                    </a:lnTo>
                    <a:lnTo>
                      <a:pt x="1497" y="482"/>
                    </a:lnTo>
                    <a:lnTo>
                      <a:pt x="1497" y="482"/>
                    </a:lnTo>
                    <a:lnTo>
                      <a:pt x="1497" y="482"/>
                    </a:lnTo>
                    <a:lnTo>
                      <a:pt x="1497" y="483"/>
                    </a:lnTo>
                    <a:lnTo>
                      <a:pt x="1497" y="483"/>
                    </a:lnTo>
                    <a:lnTo>
                      <a:pt x="1497" y="483"/>
                    </a:lnTo>
                    <a:lnTo>
                      <a:pt x="1497" y="484"/>
                    </a:lnTo>
                    <a:lnTo>
                      <a:pt x="1497" y="484"/>
                    </a:lnTo>
                    <a:lnTo>
                      <a:pt x="1497" y="484"/>
                    </a:lnTo>
                    <a:lnTo>
                      <a:pt x="1497" y="484"/>
                    </a:lnTo>
                    <a:close/>
                    <a:moveTo>
                      <a:pt x="1360" y="478"/>
                    </a:moveTo>
                    <a:lnTo>
                      <a:pt x="1360" y="478"/>
                    </a:lnTo>
                    <a:lnTo>
                      <a:pt x="1361" y="479"/>
                    </a:lnTo>
                    <a:lnTo>
                      <a:pt x="1361" y="479"/>
                    </a:lnTo>
                    <a:lnTo>
                      <a:pt x="1361" y="480"/>
                    </a:lnTo>
                    <a:lnTo>
                      <a:pt x="1362" y="481"/>
                    </a:lnTo>
                    <a:lnTo>
                      <a:pt x="1362" y="481"/>
                    </a:lnTo>
                    <a:lnTo>
                      <a:pt x="1363" y="482"/>
                    </a:lnTo>
                    <a:lnTo>
                      <a:pt x="1363" y="482"/>
                    </a:lnTo>
                    <a:lnTo>
                      <a:pt x="1364" y="482"/>
                    </a:lnTo>
                    <a:lnTo>
                      <a:pt x="1365" y="482"/>
                    </a:lnTo>
                    <a:lnTo>
                      <a:pt x="1365" y="483"/>
                    </a:lnTo>
                    <a:lnTo>
                      <a:pt x="1365" y="483"/>
                    </a:lnTo>
                    <a:lnTo>
                      <a:pt x="1366" y="483"/>
                    </a:lnTo>
                    <a:lnTo>
                      <a:pt x="1366" y="483"/>
                    </a:lnTo>
                    <a:lnTo>
                      <a:pt x="1366" y="483"/>
                    </a:lnTo>
                    <a:lnTo>
                      <a:pt x="1367" y="483"/>
                    </a:lnTo>
                    <a:lnTo>
                      <a:pt x="1388" y="483"/>
                    </a:lnTo>
                    <a:lnTo>
                      <a:pt x="1389" y="483"/>
                    </a:lnTo>
                    <a:lnTo>
                      <a:pt x="1389" y="483"/>
                    </a:lnTo>
                    <a:lnTo>
                      <a:pt x="1389" y="483"/>
                    </a:lnTo>
                    <a:lnTo>
                      <a:pt x="1390" y="483"/>
                    </a:lnTo>
                    <a:lnTo>
                      <a:pt x="1390" y="483"/>
                    </a:lnTo>
                    <a:lnTo>
                      <a:pt x="1390" y="483"/>
                    </a:lnTo>
                    <a:lnTo>
                      <a:pt x="1391" y="483"/>
                    </a:lnTo>
                    <a:lnTo>
                      <a:pt x="1391" y="482"/>
                    </a:lnTo>
                    <a:lnTo>
                      <a:pt x="1392" y="482"/>
                    </a:lnTo>
                    <a:lnTo>
                      <a:pt x="1393" y="482"/>
                    </a:lnTo>
                    <a:lnTo>
                      <a:pt x="1393" y="481"/>
                    </a:lnTo>
                    <a:lnTo>
                      <a:pt x="1394" y="481"/>
                    </a:lnTo>
                    <a:lnTo>
                      <a:pt x="1394" y="480"/>
                    </a:lnTo>
                    <a:lnTo>
                      <a:pt x="1394" y="479"/>
                    </a:lnTo>
                    <a:lnTo>
                      <a:pt x="1395" y="479"/>
                    </a:lnTo>
                    <a:lnTo>
                      <a:pt x="1395" y="478"/>
                    </a:lnTo>
                    <a:lnTo>
                      <a:pt x="1395" y="478"/>
                    </a:lnTo>
                    <a:lnTo>
                      <a:pt x="1395" y="478"/>
                    </a:lnTo>
                    <a:lnTo>
                      <a:pt x="1395" y="477"/>
                    </a:lnTo>
                    <a:lnTo>
                      <a:pt x="1395" y="477"/>
                    </a:lnTo>
                    <a:lnTo>
                      <a:pt x="1395" y="477"/>
                    </a:lnTo>
                    <a:lnTo>
                      <a:pt x="1395" y="477"/>
                    </a:lnTo>
                    <a:lnTo>
                      <a:pt x="1395" y="477"/>
                    </a:lnTo>
                    <a:lnTo>
                      <a:pt x="1395" y="476"/>
                    </a:lnTo>
                    <a:lnTo>
                      <a:pt x="1395" y="476"/>
                    </a:lnTo>
                    <a:lnTo>
                      <a:pt x="1395" y="476"/>
                    </a:lnTo>
                    <a:lnTo>
                      <a:pt x="1395" y="475"/>
                    </a:lnTo>
                    <a:lnTo>
                      <a:pt x="1395" y="475"/>
                    </a:lnTo>
                    <a:lnTo>
                      <a:pt x="1395" y="475"/>
                    </a:lnTo>
                    <a:lnTo>
                      <a:pt x="1395" y="474"/>
                    </a:lnTo>
                    <a:lnTo>
                      <a:pt x="1395" y="474"/>
                    </a:lnTo>
                    <a:lnTo>
                      <a:pt x="1394" y="473"/>
                    </a:lnTo>
                    <a:lnTo>
                      <a:pt x="1394" y="472"/>
                    </a:lnTo>
                    <a:lnTo>
                      <a:pt x="1394" y="472"/>
                    </a:lnTo>
                    <a:lnTo>
                      <a:pt x="1393" y="471"/>
                    </a:lnTo>
                    <a:lnTo>
                      <a:pt x="1393" y="471"/>
                    </a:lnTo>
                    <a:lnTo>
                      <a:pt x="1392" y="471"/>
                    </a:lnTo>
                    <a:lnTo>
                      <a:pt x="1391" y="470"/>
                    </a:lnTo>
                    <a:lnTo>
                      <a:pt x="1390" y="470"/>
                    </a:lnTo>
                    <a:lnTo>
                      <a:pt x="1390" y="470"/>
                    </a:lnTo>
                    <a:lnTo>
                      <a:pt x="1390" y="470"/>
                    </a:lnTo>
                    <a:lnTo>
                      <a:pt x="1390" y="470"/>
                    </a:lnTo>
                    <a:lnTo>
                      <a:pt x="1389" y="470"/>
                    </a:lnTo>
                    <a:lnTo>
                      <a:pt x="1389" y="470"/>
                    </a:lnTo>
                    <a:lnTo>
                      <a:pt x="1389" y="470"/>
                    </a:lnTo>
                    <a:lnTo>
                      <a:pt x="1367" y="469"/>
                    </a:lnTo>
                    <a:lnTo>
                      <a:pt x="1367" y="469"/>
                    </a:lnTo>
                    <a:lnTo>
                      <a:pt x="1366" y="469"/>
                    </a:lnTo>
                    <a:lnTo>
                      <a:pt x="1366" y="469"/>
                    </a:lnTo>
                    <a:lnTo>
                      <a:pt x="1366" y="469"/>
                    </a:lnTo>
                    <a:lnTo>
                      <a:pt x="1365" y="469"/>
                    </a:lnTo>
                    <a:lnTo>
                      <a:pt x="1365" y="470"/>
                    </a:lnTo>
                    <a:lnTo>
                      <a:pt x="1364" y="470"/>
                    </a:lnTo>
                    <a:lnTo>
                      <a:pt x="1363" y="470"/>
                    </a:lnTo>
                    <a:lnTo>
                      <a:pt x="1363" y="470"/>
                    </a:lnTo>
                    <a:lnTo>
                      <a:pt x="1362" y="471"/>
                    </a:lnTo>
                    <a:lnTo>
                      <a:pt x="1362" y="471"/>
                    </a:lnTo>
                    <a:lnTo>
                      <a:pt x="1362" y="471"/>
                    </a:lnTo>
                    <a:lnTo>
                      <a:pt x="1361" y="472"/>
                    </a:lnTo>
                    <a:lnTo>
                      <a:pt x="1361" y="472"/>
                    </a:lnTo>
                    <a:lnTo>
                      <a:pt x="1361" y="473"/>
                    </a:lnTo>
                    <a:lnTo>
                      <a:pt x="1360" y="474"/>
                    </a:lnTo>
                    <a:lnTo>
                      <a:pt x="1360" y="474"/>
                    </a:lnTo>
                    <a:lnTo>
                      <a:pt x="1360" y="475"/>
                    </a:lnTo>
                    <a:lnTo>
                      <a:pt x="1360" y="475"/>
                    </a:lnTo>
                    <a:lnTo>
                      <a:pt x="1360" y="475"/>
                    </a:lnTo>
                    <a:lnTo>
                      <a:pt x="1360" y="476"/>
                    </a:lnTo>
                    <a:lnTo>
                      <a:pt x="1360" y="476"/>
                    </a:lnTo>
                    <a:lnTo>
                      <a:pt x="1360" y="476"/>
                    </a:lnTo>
                    <a:lnTo>
                      <a:pt x="1360" y="476"/>
                    </a:lnTo>
                    <a:lnTo>
                      <a:pt x="1360" y="477"/>
                    </a:lnTo>
                    <a:lnTo>
                      <a:pt x="1360" y="477"/>
                    </a:lnTo>
                    <a:lnTo>
                      <a:pt x="1360" y="477"/>
                    </a:lnTo>
                    <a:lnTo>
                      <a:pt x="1360" y="477"/>
                    </a:lnTo>
                    <a:lnTo>
                      <a:pt x="1360" y="478"/>
                    </a:lnTo>
                    <a:lnTo>
                      <a:pt x="1360" y="478"/>
                    </a:lnTo>
                    <a:close/>
                    <a:moveTo>
                      <a:pt x="1125" y="471"/>
                    </a:moveTo>
                    <a:lnTo>
                      <a:pt x="1125" y="471"/>
                    </a:lnTo>
                    <a:lnTo>
                      <a:pt x="1126" y="472"/>
                    </a:lnTo>
                    <a:lnTo>
                      <a:pt x="1126" y="472"/>
                    </a:lnTo>
                    <a:lnTo>
                      <a:pt x="1126" y="473"/>
                    </a:lnTo>
                    <a:lnTo>
                      <a:pt x="1127" y="474"/>
                    </a:lnTo>
                    <a:lnTo>
                      <a:pt x="1127" y="474"/>
                    </a:lnTo>
                    <a:lnTo>
                      <a:pt x="1128" y="474"/>
                    </a:lnTo>
                    <a:lnTo>
                      <a:pt x="1129" y="475"/>
                    </a:lnTo>
                    <a:lnTo>
                      <a:pt x="1129" y="475"/>
                    </a:lnTo>
                    <a:lnTo>
                      <a:pt x="1130" y="475"/>
                    </a:lnTo>
                    <a:lnTo>
                      <a:pt x="1130" y="475"/>
                    </a:lnTo>
                    <a:lnTo>
                      <a:pt x="1130" y="475"/>
                    </a:lnTo>
                    <a:lnTo>
                      <a:pt x="1131" y="475"/>
                    </a:lnTo>
                    <a:lnTo>
                      <a:pt x="1131" y="476"/>
                    </a:lnTo>
                    <a:lnTo>
                      <a:pt x="1131" y="476"/>
                    </a:lnTo>
                    <a:lnTo>
                      <a:pt x="1132" y="476"/>
                    </a:lnTo>
                    <a:lnTo>
                      <a:pt x="1153" y="476"/>
                    </a:lnTo>
                    <a:lnTo>
                      <a:pt x="1154" y="476"/>
                    </a:lnTo>
                    <a:lnTo>
                      <a:pt x="1154" y="476"/>
                    </a:lnTo>
                    <a:lnTo>
                      <a:pt x="1154" y="476"/>
                    </a:lnTo>
                    <a:lnTo>
                      <a:pt x="1155" y="476"/>
                    </a:lnTo>
                    <a:lnTo>
                      <a:pt x="1155" y="476"/>
                    </a:lnTo>
                    <a:lnTo>
                      <a:pt x="1156" y="476"/>
                    </a:lnTo>
                    <a:lnTo>
                      <a:pt x="1156" y="476"/>
                    </a:lnTo>
                    <a:lnTo>
                      <a:pt x="1157" y="475"/>
                    </a:lnTo>
                    <a:lnTo>
                      <a:pt x="1157" y="475"/>
                    </a:lnTo>
                    <a:lnTo>
                      <a:pt x="1158" y="475"/>
                    </a:lnTo>
                    <a:lnTo>
                      <a:pt x="1158" y="474"/>
                    </a:lnTo>
                    <a:lnTo>
                      <a:pt x="1159" y="474"/>
                    </a:lnTo>
                    <a:lnTo>
                      <a:pt x="1159" y="473"/>
                    </a:lnTo>
                    <a:lnTo>
                      <a:pt x="1159" y="472"/>
                    </a:lnTo>
                    <a:lnTo>
                      <a:pt x="1160" y="472"/>
                    </a:lnTo>
                    <a:lnTo>
                      <a:pt x="1160" y="471"/>
                    </a:lnTo>
                    <a:lnTo>
                      <a:pt x="1160" y="471"/>
                    </a:lnTo>
                    <a:lnTo>
                      <a:pt x="1160" y="471"/>
                    </a:lnTo>
                    <a:lnTo>
                      <a:pt x="1160" y="470"/>
                    </a:lnTo>
                    <a:lnTo>
                      <a:pt x="1160" y="470"/>
                    </a:lnTo>
                    <a:lnTo>
                      <a:pt x="1160" y="470"/>
                    </a:lnTo>
                    <a:lnTo>
                      <a:pt x="1160" y="469"/>
                    </a:lnTo>
                    <a:lnTo>
                      <a:pt x="1160" y="469"/>
                    </a:lnTo>
                    <a:lnTo>
                      <a:pt x="1160" y="469"/>
                    </a:lnTo>
                    <a:lnTo>
                      <a:pt x="1160" y="469"/>
                    </a:lnTo>
                    <a:lnTo>
                      <a:pt x="1160" y="468"/>
                    </a:lnTo>
                    <a:lnTo>
                      <a:pt x="1160" y="468"/>
                    </a:lnTo>
                    <a:lnTo>
                      <a:pt x="1160" y="468"/>
                    </a:lnTo>
                    <a:lnTo>
                      <a:pt x="1160" y="468"/>
                    </a:lnTo>
                    <a:lnTo>
                      <a:pt x="1160" y="467"/>
                    </a:lnTo>
                    <a:lnTo>
                      <a:pt x="1160" y="466"/>
                    </a:lnTo>
                    <a:lnTo>
                      <a:pt x="1159" y="465"/>
                    </a:lnTo>
                    <a:lnTo>
                      <a:pt x="1159" y="465"/>
                    </a:lnTo>
                    <a:lnTo>
                      <a:pt x="1159" y="464"/>
                    </a:lnTo>
                    <a:lnTo>
                      <a:pt x="1158" y="464"/>
                    </a:lnTo>
                    <a:lnTo>
                      <a:pt x="1158" y="464"/>
                    </a:lnTo>
                    <a:lnTo>
                      <a:pt x="1157" y="463"/>
                    </a:lnTo>
                    <a:lnTo>
                      <a:pt x="1157" y="463"/>
                    </a:lnTo>
                    <a:lnTo>
                      <a:pt x="1156" y="463"/>
                    </a:lnTo>
                    <a:lnTo>
                      <a:pt x="1156" y="463"/>
                    </a:lnTo>
                    <a:lnTo>
                      <a:pt x="1155" y="463"/>
                    </a:lnTo>
                    <a:lnTo>
                      <a:pt x="1155" y="463"/>
                    </a:lnTo>
                    <a:lnTo>
                      <a:pt x="1154" y="463"/>
                    </a:lnTo>
                    <a:lnTo>
                      <a:pt x="1154" y="463"/>
                    </a:lnTo>
                    <a:lnTo>
                      <a:pt x="1154" y="463"/>
                    </a:lnTo>
                    <a:lnTo>
                      <a:pt x="1132" y="462"/>
                    </a:lnTo>
                    <a:lnTo>
                      <a:pt x="1132" y="462"/>
                    </a:lnTo>
                    <a:lnTo>
                      <a:pt x="1131" y="462"/>
                    </a:lnTo>
                    <a:lnTo>
                      <a:pt x="1131" y="462"/>
                    </a:lnTo>
                    <a:lnTo>
                      <a:pt x="1131" y="462"/>
                    </a:lnTo>
                    <a:lnTo>
                      <a:pt x="1130" y="462"/>
                    </a:lnTo>
                    <a:lnTo>
                      <a:pt x="1130" y="462"/>
                    </a:lnTo>
                    <a:lnTo>
                      <a:pt x="1129" y="463"/>
                    </a:lnTo>
                    <a:lnTo>
                      <a:pt x="1129" y="463"/>
                    </a:lnTo>
                    <a:lnTo>
                      <a:pt x="1128" y="463"/>
                    </a:lnTo>
                    <a:lnTo>
                      <a:pt x="1127" y="463"/>
                    </a:lnTo>
                    <a:lnTo>
                      <a:pt x="1127" y="464"/>
                    </a:lnTo>
                    <a:lnTo>
                      <a:pt x="1127" y="464"/>
                    </a:lnTo>
                    <a:lnTo>
                      <a:pt x="1126" y="465"/>
                    </a:lnTo>
                    <a:lnTo>
                      <a:pt x="1126" y="465"/>
                    </a:lnTo>
                    <a:lnTo>
                      <a:pt x="1126" y="466"/>
                    </a:lnTo>
                    <a:lnTo>
                      <a:pt x="1125" y="467"/>
                    </a:lnTo>
                    <a:lnTo>
                      <a:pt x="1125" y="467"/>
                    </a:lnTo>
                    <a:lnTo>
                      <a:pt x="1125" y="467"/>
                    </a:lnTo>
                    <a:lnTo>
                      <a:pt x="1125" y="468"/>
                    </a:lnTo>
                    <a:lnTo>
                      <a:pt x="1125" y="468"/>
                    </a:lnTo>
                    <a:lnTo>
                      <a:pt x="1125" y="468"/>
                    </a:lnTo>
                    <a:lnTo>
                      <a:pt x="1125" y="469"/>
                    </a:lnTo>
                    <a:lnTo>
                      <a:pt x="1125" y="469"/>
                    </a:lnTo>
                    <a:lnTo>
                      <a:pt x="1125" y="469"/>
                    </a:lnTo>
                    <a:lnTo>
                      <a:pt x="1125" y="469"/>
                    </a:lnTo>
                    <a:lnTo>
                      <a:pt x="1125" y="470"/>
                    </a:lnTo>
                    <a:lnTo>
                      <a:pt x="1125" y="470"/>
                    </a:lnTo>
                    <a:lnTo>
                      <a:pt x="1125" y="470"/>
                    </a:lnTo>
                    <a:lnTo>
                      <a:pt x="1125" y="471"/>
                    </a:lnTo>
                    <a:lnTo>
                      <a:pt x="1125" y="471"/>
                    </a:lnTo>
                    <a:close/>
                    <a:moveTo>
                      <a:pt x="1184" y="435"/>
                    </a:moveTo>
                    <a:lnTo>
                      <a:pt x="1185" y="436"/>
                    </a:lnTo>
                    <a:lnTo>
                      <a:pt x="1185" y="436"/>
                    </a:lnTo>
                    <a:lnTo>
                      <a:pt x="1186" y="436"/>
                    </a:lnTo>
                    <a:lnTo>
                      <a:pt x="1186" y="437"/>
                    </a:lnTo>
                    <a:lnTo>
                      <a:pt x="1187" y="437"/>
                    </a:lnTo>
                    <a:lnTo>
                      <a:pt x="1188" y="437"/>
                    </a:lnTo>
                    <a:lnTo>
                      <a:pt x="1188" y="437"/>
                    </a:lnTo>
                    <a:lnTo>
                      <a:pt x="1189" y="437"/>
                    </a:lnTo>
                    <a:lnTo>
                      <a:pt x="1189" y="437"/>
                    </a:lnTo>
                    <a:lnTo>
                      <a:pt x="1190" y="436"/>
                    </a:lnTo>
                    <a:lnTo>
                      <a:pt x="1191" y="436"/>
                    </a:lnTo>
                    <a:lnTo>
                      <a:pt x="1191" y="436"/>
                    </a:lnTo>
                    <a:lnTo>
                      <a:pt x="1191" y="436"/>
                    </a:lnTo>
                    <a:lnTo>
                      <a:pt x="1192" y="436"/>
                    </a:lnTo>
                    <a:lnTo>
                      <a:pt x="1192" y="436"/>
                    </a:lnTo>
                    <a:lnTo>
                      <a:pt x="1192" y="436"/>
                    </a:lnTo>
                    <a:lnTo>
                      <a:pt x="1210" y="423"/>
                    </a:lnTo>
                    <a:lnTo>
                      <a:pt x="1210" y="423"/>
                    </a:lnTo>
                    <a:lnTo>
                      <a:pt x="1210" y="423"/>
                    </a:lnTo>
                    <a:lnTo>
                      <a:pt x="1210" y="422"/>
                    </a:lnTo>
                    <a:lnTo>
                      <a:pt x="1211" y="422"/>
                    </a:lnTo>
                    <a:lnTo>
                      <a:pt x="1211" y="422"/>
                    </a:lnTo>
                    <a:lnTo>
                      <a:pt x="1212" y="422"/>
                    </a:lnTo>
                    <a:lnTo>
                      <a:pt x="1212" y="421"/>
                    </a:lnTo>
                    <a:lnTo>
                      <a:pt x="1212" y="421"/>
                    </a:lnTo>
                    <a:lnTo>
                      <a:pt x="1212" y="420"/>
                    </a:lnTo>
                    <a:lnTo>
                      <a:pt x="1213" y="420"/>
                    </a:lnTo>
                    <a:lnTo>
                      <a:pt x="1213" y="419"/>
                    </a:lnTo>
                    <a:lnTo>
                      <a:pt x="1213" y="418"/>
                    </a:lnTo>
                    <a:lnTo>
                      <a:pt x="1213" y="418"/>
                    </a:lnTo>
                    <a:lnTo>
                      <a:pt x="1213" y="417"/>
                    </a:lnTo>
                    <a:lnTo>
                      <a:pt x="1213" y="416"/>
                    </a:lnTo>
                    <a:lnTo>
                      <a:pt x="1213" y="416"/>
                    </a:lnTo>
                    <a:lnTo>
                      <a:pt x="1213" y="415"/>
                    </a:lnTo>
                    <a:lnTo>
                      <a:pt x="1212" y="415"/>
                    </a:lnTo>
                    <a:lnTo>
                      <a:pt x="1212" y="415"/>
                    </a:lnTo>
                    <a:lnTo>
                      <a:pt x="1212" y="414"/>
                    </a:lnTo>
                    <a:lnTo>
                      <a:pt x="1212" y="414"/>
                    </a:lnTo>
                    <a:lnTo>
                      <a:pt x="1212" y="414"/>
                    </a:lnTo>
                    <a:lnTo>
                      <a:pt x="1212" y="414"/>
                    </a:lnTo>
                    <a:lnTo>
                      <a:pt x="1212" y="414"/>
                    </a:lnTo>
                    <a:lnTo>
                      <a:pt x="1211" y="413"/>
                    </a:lnTo>
                    <a:lnTo>
                      <a:pt x="1211" y="413"/>
                    </a:lnTo>
                    <a:lnTo>
                      <a:pt x="1210" y="413"/>
                    </a:lnTo>
                    <a:lnTo>
                      <a:pt x="1210" y="413"/>
                    </a:lnTo>
                    <a:lnTo>
                      <a:pt x="1210" y="413"/>
                    </a:lnTo>
                    <a:lnTo>
                      <a:pt x="1210" y="412"/>
                    </a:lnTo>
                    <a:lnTo>
                      <a:pt x="1209" y="412"/>
                    </a:lnTo>
                    <a:lnTo>
                      <a:pt x="1208" y="412"/>
                    </a:lnTo>
                    <a:lnTo>
                      <a:pt x="1208" y="411"/>
                    </a:lnTo>
                    <a:lnTo>
                      <a:pt x="1207" y="411"/>
                    </a:lnTo>
                    <a:lnTo>
                      <a:pt x="1207" y="411"/>
                    </a:lnTo>
                    <a:lnTo>
                      <a:pt x="1206" y="411"/>
                    </a:lnTo>
                    <a:lnTo>
                      <a:pt x="1205" y="411"/>
                    </a:lnTo>
                    <a:lnTo>
                      <a:pt x="1205" y="411"/>
                    </a:lnTo>
                    <a:lnTo>
                      <a:pt x="1204" y="412"/>
                    </a:lnTo>
                    <a:lnTo>
                      <a:pt x="1204" y="412"/>
                    </a:lnTo>
                    <a:lnTo>
                      <a:pt x="1203" y="412"/>
                    </a:lnTo>
                    <a:lnTo>
                      <a:pt x="1203" y="412"/>
                    </a:lnTo>
                    <a:lnTo>
                      <a:pt x="1203" y="412"/>
                    </a:lnTo>
                    <a:lnTo>
                      <a:pt x="1202" y="412"/>
                    </a:lnTo>
                    <a:lnTo>
                      <a:pt x="1202" y="412"/>
                    </a:lnTo>
                    <a:lnTo>
                      <a:pt x="1185" y="425"/>
                    </a:lnTo>
                    <a:lnTo>
                      <a:pt x="1184" y="425"/>
                    </a:lnTo>
                    <a:lnTo>
                      <a:pt x="1184" y="425"/>
                    </a:lnTo>
                    <a:lnTo>
                      <a:pt x="1184" y="426"/>
                    </a:lnTo>
                    <a:lnTo>
                      <a:pt x="1184" y="426"/>
                    </a:lnTo>
                    <a:lnTo>
                      <a:pt x="1183" y="426"/>
                    </a:lnTo>
                    <a:lnTo>
                      <a:pt x="1183" y="426"/>
                    </a:lnTo>
                    <a:lnTo>
                      <a:pt x="1182" y="427"/>
                    </a:lnTo>
                    <a:lnTo>
                      <a:pt x="1182" y="427"/>
                    </a:lnTo>
                    <a:lnTo>
                      <a:pt x="1182" y="428"/>
                    </a:lnTo>
                    <a:lnTo>
                      <a:pt x="1182" y="428"/>
                    </a:lnTo>
                    <a:lnTo>
                      <a:pt x="1181" y="429"/>
                    </a:lnTo>
                    <a:lnTo>
                      <a:pt x="1181" y="430"/>
                    </a:lnTo>
                    <a:lnTo>
                      <a:pt x="1181" y="430"/>
                    </a:lnTo>
                    <a:lnTo>
                      <a:pt x="1181" y="431"/>
                    </a:lnTo>
                    <a:lnTo>
                      <a:pt x="1181" y="432"/>
                    </a:lnTo>
                    <a:lnTo>
                      <a:pt x="1182" y="432"/>
                    </a:lnTo>
                    <a:lnTo>
                      <a:pt x="1182" y="433"/>
                    </a:lnTo>
                    <a:lnTo>
                      <a:pt x="1182" y="433"/>
                    </a:lnTo>
                    <a:lnTo>
                      <a:pt x="1182" y="433"/>
                    </a:lnTo>
                    <a:lnTo>
                      <a:pt x="1182" y="434"/>
                    </a:lnTo>
                    <a:lnTo>
                      <a:pt x="1182" y="434"/>
                    </a:lnTo>
                    <a:lnTo>
                      <a:pt x="1182" y="434"/>
                    </a:lnTo>
                    <a:lnTo>
                      <a:pt x="1182" y="434"/>
                    </a:lnTo>
                    <a:lnTo>
                      <a:pt x="1183" y="434"/>
                    </a:lnTo>
                    <a:lnTo>
                      <a:pt x="1183" y="435"/>
                    </a:lnTo>
                    <a:lnTo>
                      <a:pt x="1184" y="435"/>
                    </a:lnTo>
                    <a:lnTo>
                      <a:pt x="1184" y="435"/>
                    </a:lnTo>
                    <a:lnTo>
                      <a:pt x="1184" y="435"/>
                    </a:lnTo>
                    <a:lnTo>
                      <a:pt x="1184" y="435"/>
                    </a:lnTo>
                    <a:lnTo>
                      <a:pt x="1184" y="435"/>
                    </a:lnTo>
                    <a:close/>
                    <a:moveTo>
                      <a:pt x="1212" y="384"/>
                    </a:moveTo>
                    <a:lnTo>
                      <a:pt x="1213" y="384"/>
                    </a:lnTo>
                    <a:lnTo>
                      <a:pt x="1213" y="384"/>
                    </a:lnTo>
                    <a:lnTo>
                      <a:pt x="1214" y="384"/>
                    </a:lnTo>
                    <a:lnTo>
                      <a:pt x="1214" y="383"/>
                    </a:lnTo>
                    <a:lnTo>
                      <a:pt x="1215" y="382"/>
                    </a:lnTo>
                    <a:lnTo>
                      <a:pt x="1215" y="382"/>
                    </a:lnTo>
                    <a:lnTo>
                      <a:pt x="1215" y="381"/>
                    </a:lnTo>
                    <a:lnTo>
                      <a:pt x="1216" y="381"/>
                    </a:lnTo>
                    <a:lnTo>
                      <a:pt x="1216" y="380"/>
                    </a:lnTo>
                    <a:lnTo>
                      <a:pt x="1216" y="380"/>
                    </a:lnTo>
                    <a:lnTo>
                      <a:pt x="1216" y="379"/>
                    </a:lnTo>
                    <a:lnTo>
                      <a:pt x="1216" y="379"/>
                    </a:lnTo>
                    <a:lnTo>
                      <a:pt x="1216" y="379"/>
                    </a:lnTo>
                    <a:lnTo>
                      <a:pt x="1216" y="379"/>
                    </a:lnTo>
                    <a:lnTo>
                      <a:pt x="1216" y="378"/>
                    </a:lnTo>
                    <a:lnTo>
                      <a:pt x="1216" y="378"/>
                    </a:lnTo>
                    <a:lnTo>
                      <a:pt x="1216" y="356"/>
                    </a:lnTo>
                    <a:lnTo>
                      <a:pt x="1216" y="356"/>
                    </a:lnTo>
                    <a:lnTo>
                      <a:pt x="1216" y="356"/>
                    </a:lnTo>
                    <a:lnTo>
                      <a:pt x="1216" y="355"/>
                    </a:lnTo>
                    <a:lnTo>
                      <a:pt x="1216" y="354"/>
                    </a:lnTo>
                    <a:lnTo>
                      <a:pt x="1216" y="354"/>
                    </a:lnTo>
                    <a:lnTo>
                      <a:pt x="1215" y="354"/>
                    </a:lnTo>
                    <a:lnTo>
                      <a:pt x="1215" y="353"/>
                    </a:lnTo>
                    <a:lnTo>
                      <a:pt x="1215" y="353"/>
                    </a:lnTo>
                    <a:lnTo>
                      <a:pt x="1215" y="352"/>
                    </a:lnTo>
                    <a:lnTo>
                      <a:pt x="1214" y="352"/>
                    </a:lnTo>
                    <a:lnTo>
                      <a:pt x="1214" y="351"/>
                    </a:lnTo>
                    <a:lnTo>
                      <a:pt x="1213" y="351"/>
                    </a:lnTo>
                    <a:lnTo>
                      <a:pt x="1213" y="351"/>
                    </a:lnTo>
                    <a:lnTo>
                      <a:pt x="1212" y="350"/>
                    </a:lnTo>
                    <a:lnTo>
                      <a:pt x="1212" y="350"/>
                    </a:lnTo>
                    <a:lnTo>
                      <a:pt x="1211" y="350"/>
                    </a:lnTo>
                    <a:lnTo>
                      <a:pt x="1210" y="350"/>
                    </a:lnTo>
                    <a:lnTo>
                      <a:pt x="1210" y="350"/>
                    </a:lnTo>
                    <a:lnTo>
                      <a:pt x="1210" y="350"/>
                    </a:lnTo>
                    <a:lnTo>
                      <a:pt x="1209" y="350"/>
                    </a:lnTo>
                    <a:lnTo>
                      <a:pt x="1209" y="350"/>
                    </a:lnTo>
                    <a:lnTo>
                      <a:pt x="1209" y="350"/>
                    </a:lnTo>
                    <a:lnTo>
                      <a:pt x="1209" y="350"/>
                    </a:lnTo>
                    <a:lnTo>
                      <a:pt x="1209" y="350"/>
                    </a:lnTo>
                    <a:lnTo>
                      <a:pt x="1208" y="350"/>
                    </a:lnTo>
                    <a:lnTo>
                      <a:pt x="1208" y="350"/>
                    </a:lnTo>
                    <a:lnTo>
                      <a:pt x="1208" y="350"/>
                    </a:lnTo>
                    <a:lnTo>
                      <a:pt x="1207" y="350"/>
                    </a:lnTo>
                    <a:lnTo>
                      <a:pt x="1207" y="350"/>
                    </a:lnTo>
                    <a:lnTo>
                      <a:pt x="1206" y="350"/>
                    </a:lnTo>
                    <a:lnTo>
                      <a:pt x="1206" y="350"/>
                    </a:lnTo>
                    <a:lnTo>
                      <a:pt x="1205" y="351"/>
                    </a:lnTo>
                    <a:lnTo>
                      <a:pt x="1205" y="351"/>
                    </a:lnTo>
                    <a:lnTo>
                      <a:pt x="1204" y="352"/>
                    </a:lnTo>
                    <a:lnTo>
                      <a:pt x="1204" y="352"/>
                    </a:lnTo>
                    <a:lnTo>
                      <a:pt x="1203" y="353"/>
                    </a:lnTo>
                    <a:lnTo>
                      <a:pt x="1203" y="353"/>
                    </a:lnTo>
                    <a:lnTo>
                      <a:pt x="1203" y="354"/>
                    </a:lnTo>
                    <a:lnTo>
                      <a:pt x="1203" y="354"/>
                    </a:lnTo>
                    <a:lnTo>
                      <a:pt x="1202" y="355"/>
                    </a:lnTo>
                    <a:lnTo>
                      <a:pt x="1202" y="355"/>
                    </a:lnTo>
                    <a:lnTo>
                      <a:pt x="1202" y="356"/>
                    </a:lnTo>
                    <a:lnTo>
                      <a:pt x="1202" y="356"/>
                    </a:lnTo>
                    <a:lnTo>
                      <a:pt x="1202" y="356"/>
                    </a:lnTo>
                    <a:lnTo>
                      <a:pt x="1202" y="357"/>
                    </a:lnTo>
                    <a:lnTo>
                      <a:pt x="1203" y="378"/>
                    </a:lnTo>
                    <a:lnTo>
                      <a:pt x="1203" y="379"/>
                    </a:lnTo>
                    <a:lnTo>
                      <a:pt x="1203" y="379"/>
                    </a:lnTo>
                    <a:lnTo>
                      <a:pt x="1203" y="379"/>
                    </a:lnTo>
                    <a:lnTo>
                      <a:pt x="1203" y="380"/>
                    </a:lnTo>
                    <a:lnTo>
                      <a:pt x="1203" y="380"/>
                    </a:lnTo>
                    <a:lnTo>
                      <a:pt x="1203" y="380"/>
                    </a:lnTo>
                    <a:lnTo>
                      <a:pt x="1204" y="381"/>
                    </a:lnTo>
                    <a:lnTo>
                      <a:pt x="1204" y="381"/>
                    </a:lnTo>
                    <a:lnTo>
                      <a:pt x="1205" y="382"/>
                    </a:lnTo>
                    <a:lnTo>
                      <a:pt x="1205" y="382"/>
                    </a:lnTo>
                    <a:lnTo>
                      <a:pt x="1205" y="383"/>
                    </a:lnTo>
                    <a:lnTo>
                      <a:pt x="1206" y="384"/>
                    </a:lnTo>
                    <a:lnTo>
                      <a:pt x="1206" y="384"/>
                    </a:lnTo>
                    <a:lnTo>
                      <a:pt x="1207" y="384"/>
                    </a:lnTo>
                    <a:lnTo>
                      <a:pt x="1207" y="384"/>
                    </a:lnTo>
                    <a:lnTo>
                      <a:pt x="1208" y="385"/>
                    </a:lnTo>
                    <a:lnTo>
                      <a:pt x="1208" y="385"/>
                    </a:lnTo>
                    <a:lnTo>
                      <a:pt x="1209" y="385"/>
                    </a:lnTo>
                    <a:lnTo>
                      <a:pt x="1209" y="385"/>
                    </a:lnTo>
                    <a:lnTo>
                      <a:pt x="1209" y="385"/>
                    </a:lnTo>
                    <a:lnTo>
                      <a:pt x="1210" y="385"/>
                    </a:lnTo>
                    <a:lnTo>
                      <a:pt x="1210" y="385"/>
                    </a:lnTo>
                    <a:lnTo>
                      <a:pt x="1210" y="385"/>
                    </a:lnTo>
                    <a:lnTo>
                      <a:pt x="1210" y="385"/>
                    </a:lnTo>
                    <a:lnTo>
                      <a:pt x="1211" y="385"/>
                    </a:lnTo>
                    <a:lnTo>
                      <a:pt x="1211" y="385"/>
                    </a:lnTo>
                    <a:lnTo>
                      <a:pt x="1212" y="385"/>
                    </a:lnTo>
                    <a:lnTo>
                      <a:pt x="1212" y="385"/>
                    </a:lnTo>
                    <a:lnTo>
                      <a:pt x="1212" y="384"/>
                    </a:lnTo>
                    <a:lnTo>
                      <a:pt x="1212" y="384"/>
                    </a:lnTo>
                    <a:close/>
                    <a:moveTo>
                      <a:pt x="1208" y="325"/>
                    </a:moveTo>
                    <a:lnTo>
                      <a:pt x="1209" y="324"/>
                    </a:lnTo>
                    <a:lnTo>
                      <a:pt x="1209" y="324"/>
                    </a:lnTo>
                    <a:lnTo>
                      <a:pt x="1209" y="323"/>
                    </a:lnTo>
                    <a:lnTo>
                      <a:pt x="1209" y="323"/>
                    </a:lnTo>
                    <a:lnTo>
                      <a:pt x="1209" y="322"/>
                    </a:lnTo>
                    <a:lnTo>
                      <a:pt x="1209" y="322"/>
                    </a:lnTo>
                    <a:lnTo>
                      <a:pt x="1210" y="321"/>
                    </a:lnTo>
                    <a:lnTo>
                      <a:pt x="1209" y="320"/>
                    </a:lnTo>
                    <a:lnTo>
                      <a:pt x="1209" y="319"/>
                    </a:lnTo>
                    <a:lnTo>
                      <a:pt x="1209" y="319"/>
                    </a:lnTo>
                    <a:lnTo>
                      <a:pt x="1209" y="318"/>
                    </a:lnTo>
                    <a:lnTo>
                      <a:pt x="1209" y="318"/>
                    </a:lnTo>
                    <a:lnTo>
                      <a:pt x="1209" y="318"/>
                    </a:lnTo>
                    <a:lnTo>
                      <a:pt x="1209" y="318"/>
                    </a:lnTo>
                    <a:lnTo>
                      <a:pt x="1209" y="317"/>
                    </a:lnTo>
                    <a:lnTo>
                      <a:pt x="1208" y="317"/>
                    </a:lnTo>
                    <a:lnTo>
                      <a:pt x="1195" y="300"/>
                    </a:lnTo>
                    <a:lnTo>
                      <a:pt x="1195" y="299"/>
                    </a:lnTo>
                    <a:lnTo>
                      <a:pt x="1195" y="299"/>
                    </a:lnTo>
                    <a:lnTo>
                      <a:pt x="1195" y="298"/>
                    </a:lnTo>
                    <a:lnTo>
                      <a:pt x="1195" y="298"/>
                    </a:lnTo>
                    <a:lnTo>
                      <a:pt x="1194" y="298"/>
                    </a:lnTo>
                    <a:lnTo>
                      <a:pt x="1194" y="298"/>
                    </a:lnTo>
                    <a:lnTo>
                      <a:pt x="1194" y="298"/>
                    </a:lnTo>
                    <a:lnTo>
                      <a:pt x="1193" y="297"/>
                    </a:lnTo>
                    <a:lnTo>
                      <a:pt x="1192" y="297"/>
                    </a:lnTo>
                    <a:lnTo>
                      <a:pt x="1192" y="297"/>
                    </a:lnTo>
                    <a:lnTo>
                      <a:pt x="1191" y="297"/>
                    </a:lnTo>
                    <a:lnTo>
                      <a:pt x="1191" y="297"/>
                    </a:lnTo>
                    <a:lnTo>
                      <a:pt x="1190" y="297"/>
                    </a:lnTo>
                    <a:lnTo>
                      <a:pt x="1189" y="297"/>
                    </a:lnTo>
                    <a:lnTo>
                      <a:pt x="1188" y="297"/>
                    </a:lnTo>
                    <a:lnTo>
                      <a:pt x="1188" y="297"/>
                    </a:lnTo>
                    <a:lnTo>
                      <a:pt x="1188" y="297"/>
                    </a:lnTo>
                    <a:lnTo>
                      <a:pt x="1187" y="297"/>
                    </a:lnTo>
                    <a:lnTo>
                      <a:pt x="1187" y="297"/>
                    </a:lnTo>
                    <a:lnTo>
                      <a:pt x="1187" y="297"/>
                    </a:lnTo>
                    <a:lnTo>
                      <a:pt x="1186" y="298"/>
                    </a:lnTo>
                    <a:lnTo>
                      <a:pt x="1186" y="298"/>
                    </a:lnTo>
                    <a:lnTo>
                      <a:pt x="1186" y="298"/>
                    </a:lnTo>
                    <a:lnTo>
                      <a:pt x="1186" y="298"/>
                    </a:lnTo>
                    <a:lnTo>
                      <a:pt x="1186" y="298"/>
                    </a:lnTo>
                    <a:lnTo>
                      <a:pt x="1185" y="298"/>
                    </a:lnTo>
                    <a:lnTo>
                      <a:pt x="1185" y="299"/>
                    </a:lnTo>
                    <a:lnTo>
                      <a:pt x="1185" y="299"/>
                    </a:lnTo>
                    <a:lnTo>
                      <a:pt x="1185" y="300"/>
                    </a:lnTo>
                    <a:lnTo>
                      <a:pt x="1185" y="300"/>
                    </a:lnTo>
                    <a:lnTo>
                      <a:pt x="1184" y="301"/>
                    </a:lnTo>
                    <a:lnTo>
                      <a:pt x="1184" y="301"/>
                    </a:lnTo>
                    <a:lnTo>
                      <a:pt x="1184" y="302"/>
                    </a:lnTo>
                    <a:lnTo>
                      <a:pt x="1184" y="302"/>
                    </a:lnTo>
                    <a:lnTo>
                      <a:pt x="1184" y="303"/>
                    </a:lnTo>
                    <a:lnTo>
                      <a:pt x="1184" y="304"/>
                    </a:lnTo>
                    <a:lnTo>
                      <a:pt x="1184" y="304"/>
                    </a:lnTo>
                    <a:lnTo>
                      <a:pt x="1184" y="305"/>
                    </a:lnTo>
                    <a:lnTo>
                      <a:pt x="1184" y="305"/>
                    </a:lnTo>
                    <a:lnTo>
                      <a:pt x="1184" y="306"/>
                    </a:lnTo>
                    <a:lnTo>
                      <a:pt x="1184" y="306"/>
                    </a:lnTo>
                    <a:lnTo>
                      <a:pt x="1184" y="307"/>
                    </a:lnTo>
                    <a:lnTo>
                      <a:pt x="1184" y="307"/>
                    </a:lnTo>
                    <a:lnTo>
                      <a:pt x="1185" y="307"/>
                    </a:lnTo>
                    <a:lnTo>
                      <a:pt x="1185" y="307"/>
                    </a:lnTo>
                    <a:lnTo>
                      <a:pt x="1198" y="325"/>
                    </a:lnTo>
                    <a:lnTo>
                      <a:pt x="1198" y="325"/>
                    </a:lnTo>
                    <a:lnTo>
                      <a:pt x="1198" y="325"/>
                    </a:lnTo>
                    <a:lnTo>
                      <a:pt x="1198" y="326"/>
                    </a:lnTo>
                    <a:lnTo>
                      <a:pt x="1199" y="326"/>
                    </a:lnTo>
                    <a:lnTo>
                      <a:pt x="1199" y="326"/>
                    </a:lnTo>
                    <a:lnTo>
                      <a:pt x="1199" y="326"/>
                    </a:lnTo>
                    <a:lnTo>
                      <a:pt x="1200" y="327"/>
                    </a:lnTo>
                    <a:lnTo>
                      <a:pt x="1200" y="327"/>
                    </a:lnTo>
                    <a:lnTo>
                      <a:pt x="1201" y="328"/>
                    </a:lnTo>
                    <a:lnTo>
                      <a:pt x="1201" y="328"/>
                    </a:lnTo>
                    <a:lnTo>
                      <a:pt x="1202" y="328"/>
                    </a:lnTo>
                    <a:lnTo>
                      <a:pt x="1202" y="328"/>
                    </a:lnTo>
                    <a:lnTo>
                      <a:pt x="1203" y="328"/>
                    </a:lnTo>
                    <a:lnTo>
                      <a:pt x="1204" y="328"/>
                    </a:lnTo>
                    <a:lnTo>
                      <a:pt x="1205" y="328"/>
                    </a:lnTo>
                    <a:lnTo>
                      <a:pt x="1205" y="328"/>
                    </a:lnTo>
                    <a:lnTo>
                      <a:pt x="1206" y="328"/>
                    </a:lnTo>
                    <a:lnTo>
                      <a:pt x="1206" y="327"/>
                    </a:lnTo>
                    <a:lnTo>
                      <a:pt x="1206" y="327"/>
                    </a:lnTo>
                    <a:lnTo>
                      <a:pt x="1206" y="327"/>
                    </a:lnTo>
                    <a:lnTo>
                      <a:pt x="1207" y="326"/>
                    </a:lnTo>
                    <a:lnTo>
                      <a:pt x="1207" y="326"/>
                    </a:lnTo>
                    <a:lnTo>
                      <a:pt x="1207" y="326"/>
                    </a:lnTo>
                    <a:lnTo>
                      <a:pt x="1207" y="326"/>
                    </a:lnTo>
                    <a:lnTo>
                      <a:pt x="1207" y="326"/>
                    </a:lnTo>
                    <a:lnTo>
                      <a:pt x="1208" y="326"/>
                    </a:lnTo>
                    <a:lnTo>
                      <a:pt x="1208" y="325"/>
                    </a:lnTo>
                    <a:lnTo>
                      <a:pt x="1208" y="325"/>
                    </a:lnTo>
                    <a:lnTo>
                      <a:pt x="1208" y="325"/>
                    </a:lnTo>
                    <a:lnTo>
                      <a:pt x="1208" y="325"/>
                    </a:lnTo>
                    <a:close/>
                    <a:moveTo>
                      <a:pt x="1167" y="285"/>
                    </a:moveTo>
                    <a:lnTo>
                      <a:pt x="1168" y="284"/>
                    </a:lnTo>
                    <a:lnTo>
                      <a:pt x="1168" y="284"/>
                    </a:lnTo>
                    <a:lnTo>
                      <a:pt x="1168" y="284"/>
                    </a:lnTo>
                    <a:lnTo>
                      <a:pt x="1169" y="283"/>
                    </a:lnTo>
                    <a:lnTo>
                      <a:pt x="1170" y="283"/>
                    </a:lnTo>
                    <a:lnTo>
                      <a:pt x="1170" y="282"/>
                    </a:lnTo>
                    <a:lnTo>
                      <a:pt x="1170" y="281"/>
                    </a:lnTo>
                    <a:lnTo>
                      <a:pt x="1170" y="281"/>
                    </a:lnTo>
                    <a:lnTo>
                      <a:pt x="1171" y="280"/>
                    </a:lnTo>
                    <a:lnTo>
                      <a:pt x="1171" y="280"/>
                    </a:lnTo>
                    <a:lnTo>
                      <a:pt x="1171" y="279"/>
                    </a:lnTo>
                    <a:lnTo>
                      <a:pt x="1171" y="279"/>
                    </a:lnTo>
                    <a:lnTo>
                      <a:pt x="1171" y="279"/>
                    </a:lnTo>
                    <a:lnTo>
                      <a:pt x="1171" y="278"/>
                    </a:lnTo>
                    <a:lnTo>
                      <a:pt x="1171" y="278"/>
                    </a:lnTo>
                    <a:lnTo>
                      <a:pt x="1170" y="277"/>
                    </a:lnTo>
                    <a:lnTo>
                      <a:pt x="1165" y="256"/>
                    </a:lnTo>
                    <a:lnTo>
                      <a:pt x="1165" y="256"/>
                    </a:lnTo>
                    <a:lnTo>
                      <a:pt x="1165" y="256"/>
                    </a:lnTo>
                    <a:lnTo>
                      <a:pt x="1165" y="255"/>
                    </a:lnTo>
                    <a:lnTo>
                      <a:pt x="1165" y="255"/>
                    </a:lnTo>
                    <a:lnTo>
                      <a:pt x="1165" y="255"/>
                    </a:lnTo>
                    <a:lnTo>
                      <a:pt x="1165" y="254"/>
                    </a:lnTo>
                    <a:lnTo>
                      <a:pt x="1164" y="254"/>
                    </a:lnTo>
                    <a:lnTo>
                      <a:pt x="1164" y="253"/>
                    </a:lnTo>
                    <a:lnTo>
                      <a:pt x="1164" y="253"/>
                    </a:lnTo>
                    <a:lnTo>
                      <a:pt x="1163" y="253"/>
                    </a:lnTo>
                    <a:lnTo>
                      <a:pt x="1163" y="252"/>
                    </a:lnTo>
                    <a:lnTo>
                      <a:pt x="1162" y="252"/>
                    </a:lnTo>
                    <a:lnTo>
                      <a:pt x="1161" y="252"/>
                    </a:lnTo>
                    <a:lnTo>
                      <a:pt x="1161" y="252"/>
                    </a:lnTo>
                    <a:lnTo>
                      <a:pt x="1160" y="251"/>
                    </a:lnTo>
                    <a:lnTo>
                      <a:pt x="1159" y="251"/>
                    </a:lnTo>
                    <a:lnTo>
                      <a:pt x="1159" y="251"/>
                    </a:lnTo>
                    <a:lnTo>
                      <a:pt x="1159" y="251"/>
                    </a:lnTo>
                    <a:lnTo>
                      <a:pt x="1158" y="251"/>
                    </a:lnTo>
                    <a:lnTo>
                      <a:pt x="1158" y="251"/>
                    </a:lnTo>
                    <a:lnTo>
                      <a:pt x="1158" y="251"/>
                    </a:lnTo>
                    <a:lnTo>
                      <a:pt x="1158" y="251"/>
                    </a:lnTo>
                    <a:lnTo>
                      <a:pt x="1158" y="251"/>
                    </a:lnTo>
                    <a:lnTo>
                      <a:pt x="1157" y="252"/>
                    </a:lnTo>
                    <a:lnTo>
                      <a:pt x="1157" y="252"/>
                    </a:lnTo>
                    <a:lnTo>
                      <a:pt x="1157" y="252"/>
                    </a:lnTo>
                    <a:lnTo>
                      <a:pt x="1156" y="252"/>
                    </a:lnTo>
                    <a:lnTo>
                      <a:pt x="1156" y="252"/>
                    </a:lnTo>
                    <a:lnTo>
                      <a:pt x="1156" y="252"/>
                    </a:lnTo>
                    <a:lnTo>
                      <a:pt x="1155" y="252"/>
                    </a:lnTo>
                    <a:lnTo>
                      <a:pt x="1154" y="253"/>
                    </a:lnTo>
                    <a:lnTo>
                      <a:pt x="1154" y="253"/>
                    </a:lnTo>
                    <a:lnTo>
                      <a:pt x="1153" y="254"/>
                    </a:lnTo>
                    <a:lnTo>
                      <a:pt x="1153" y="254"/>
                    </a:lnTo>
                    <a:lnTo>
                      <a:pt x="1153" y="255"/>
                    </a:lnTo>
                    <a:lnTo>
                      <a:pt x="1153" y="255"/>
                    </a:lnTo>
                    <a:lnTo>
                      <a:pt x="1152" y="256"/>
                    </a:lnTo>
                    <a:lnTo>
                      <a:pt x="1152" y="256"/>
                    </a:lnTo>
                    <a:lnTo>
                      <a:pt x="1152" y="258"/>
                    </a:lnTo>
                    <a:lnTo>
                      <a:pt x="1152" y="258"/>
                    </a:lnTo>
                    <a:lnTo>
                      <a:pt x="1152" y="258"/>
                    </a:lnTo>
                    <a:lnTo>
                      <a:pt x="1152" y="258"/>
                    </a:lnTo>
                    <a:lnTo>
                      <a:pt x="1152" y="259"/>
                    </a:lnTo>
                    <a:lnTo>
                      <a:pt x="1152" y="259"/>
                    </a:lnTo>
                    <a:lnTo>
                      <a:pt x="1152" y="259"/>
                    </a:lnTo>
                    <a:lnTo>
                      <a:pt x="1157" y="281"/>
                    </a:lnTo>
                    <a:lnTo>
                      <a:pt x="1157" y="281"/>
                    </a:lnTo>
                    <a:lnTo>
                      <a:pt x="1158" y="281"/>
                    </a:lnTo>
                    <a:lnTo>
                      <a:pt x="1158" y="282"/>
                    </a:lnTo>
                    <a:lnTo>
                      <a:pt x="1158" y="282"/>
                    </a:lnTo>
                    <a:lnTo>
                      <a:pt x="1158" y="282"/>
                    </a:lnTo>
                    <a:lnTo>
                      <a:pt x="1158" y="282"/>
                    </a:lnTo>
                    <a:lnTo>
                      <a:pt x="1158" y="283"/>
                    </a:lnTo>
                    <a:lnTo>
                      <a:pt x="1159" y="283"/>
                    </a:lnTo>
                    <a:lnTo>
                      <a:pt x="1159" y="284"/>
                    </a:lnTo>
                    <a:lnTo>
                      <a:pt x="1160" y="284"/>
                    </a:lnTo>
                    <a:lnTo>
                      <a:pt x="1160" y="285"/>
                    </a:lnTo>
                    <a:lnTo>
                      <a:pt x="1161" y="285"/>
                    </a:lnTo>
                    <a:lnTo>
                      <a:pt x="1161" y="286"/>
                    </a:lnTo>
                    <a:lnTo>
                      <a:pt x="1162" y="286"/>
                    </a:lnTo>
                    <a:lnTo>
                      <a:pt x="1163" y="286"/>
                    </a:lnTo>
                    <a:lnTo>
                      <a:pt x="1163" y="286"/>
                    </a:lnTo>
                    <a:lnTo>
                      <a:pt x="1164" y="286"/>
                    </a:lnTo>
                    <a:lnTo>
                      <a:pt x="1164" y="286"/>
                    </a:lnTo>
                    <a:lnTo>
                      <a:pt x="1164" y="286"/>
                    </a:lnTo>
                    <a:lnTo>
                      <a:pt x="1165" y="286"/>
                    </a:lnTo>
                    <a:lnTo>
                      <a:pt x="1165" y="286"/>
                    </a:lnTo>
                    <a:lnTo>
                      <a:pt x="1165" y="286"/>
                    </a:lnTo>
                    <a:lnTo>
                      <a:pt x="1165" y="286"/>
                    </a:lnTo>
                    <a:lnTo>
                      <a:pt x="1166" y="286"/>
                    </a:lnTo>
                    <a:lnTo>
                      <a:pt x="1166" y="286"/>
                    </a:lnTo>
                    <a:lnTo>
                      <a:pt x="1166" y="286"/>
                    </a:lnTo>
                    <a:lnTo>
                      <a:pt x="1167" y="285"/>
                    </a:lnTo>
                    <a:lnTo>
                      <a:pt x="1167" y="285"/>
                    </a:lnTo>
                    <a:lnTo>
                      <a:pt x="1167" y="285"/>
                    </a:lnTo>
                    <a:lnTo>
                      <a:pt x="1167" y="285"/>
                    </a:lnTo>
                    <a:close/>
                    <a:moveTo>
                      <a:pt x="1158" y="225"/>
                    </a:moveTo>
                    <a:lnTo>
                      <a:pt x="1159" y="224"/>
                    </a:lnTo>
                    <a:lnTo>
                      <a:pt x="1159" y="224"/>
                    </a:lnTo>
                    <a:lnTo>
                      <a:pt x="1160" y="224"/>
                    </a:lnTo>
                    <a:lnTo>
                      <a:pt x="1160" y="224"/>
                    </a:lnTo>
                    <a:lnTo>
                      <a:pt x="1161" y="223"/>
                    </a:lnTo>
                    <a:lnTo>
                      <a:pt x="1161" y="223"/>
                    </a:lnTo>
                    <a:lnTo>
                      <a:pt x="1162" y="223"/>
                    </a:lnTo>
                    <a:lnTo>
                      <a:pt x="1163" y="222"/>
                    </a:lnTo>
                    <a:lnTo>
                      <a:pt x="1163" y="221"/>
                    </a:lnTo>
                    <a:lnTo>
                      <a:pt x="1163" y="221"/>
                    </a:lnTo>
                    <a:lnTo>
                      <a:pt x="1163" y="220"/>
                    </a:lnTo>
                    <a:lnTo>
                      <a:pt x="1163" y="220"/>
                    </a:lnTo>
                    <a:lnTo>
                      <a:pt x="1163" y="220"/>
                    </a:lnTo>
                    <a:lnTo>
                      <a:pt x="1164" y="219"/>
                    </a:lnTo>
                    <a:lnTo>
                      <a:pt x="1164" y="219"/>
                    </a:lnTo>
                    <a:lnTo>
                      <a:pt x="1164" y="219"/>
                    </a:lnTo>
                    <a:lnTo>
                      <a:pt x="1167" y="197"/>
                    </a:lnTo>
                    <a:lnTo>
                      <a:pt x="1167" y="197"/>
                    </a:lnTo>
                    <a:lnTo>
                      <a:pt x="1167" y="197"/>
                    </a:lnTo>
                    <a:lnTo>
                      <a:pt x="1167" y="196"/>
                    </a:lnTo>
                    <a:lnTo>
                      <a:pt x="1167" y="196"/>
                    </a:lnTo>
                    <a:lnTo>
                      <a:pt x="1167" y="196"/>
                    </a:lnTo>
                    <a:lnTo>
                      <a:pt x="1167" y="195"/>
                    </a:lnTo>
                    <a:lnTo>
                      <a:pt x="1166" y="195"/>
                    </a:lnTo>
                    <a:lnTo>
                      <a:pt x="1166" y="194"/>
                    </a:lnTo>
                    <a:lnTo>
                      <a:pt x="1166" y="193"/>
                    </a:lnTo>
                    <a:lnTo>
                      <a:pt x="1166" y="193"/>
                    </a:lnTo>
                    <a:lnTo>
                      <a:pt x="1165" y="192"/>
                    </a:lnTo>
                    <a:lnTo>
                      <a:pt x="1165" y="192"/>
                    </a:lnTo>
                    <a:lnTo>
                      <a:pt x="1165" y="191"/>
                    </a:lnTo>
                    <a:lnTo>
                      <a:pt x="1164" y="191"/>
                    </a:lnTo>
                    <a:lnTo>
                      <a:pt x="1164" y="190"/>
                    </a:lnTo>
                    <a:lnTo>
                      <a:pt x="1163" y="190"/>
                    </a:lnTo>
                    <a:lnTo>
                      <a:pt x="1163" y="190"/>
                    </a:lnTo>
                    <a:lnTo>
                      <a:pt x="1163" y="190"/>
                    </a:lnTo>
                    <a:lnTo>
                      <a:pt x="1162" y="190"/>
                    </a:lnTo>
                    <a:lnTo>
                      <a:pt x="1161" y="190"/>
                    </a:lnTo>
                    <a:lnTo>
                      <a:pt x="1161" y="190"/>
                    </a:lnTo>
                    <a:lnTo>
                      <a:pt x="1161" y="190"/>
                    </a:lnTo>
                    <a:lnTo>
                      <a:pt x="1161" y="190"/>
                    </a:lnTo>
                    <a:lnTo>
                      <a:pt x="1160" y="190"/>
                    </a:lnTo>
                    <a:lnTo>
                      <a:pt x="1160" y="190"/>
                    </a:lnTo>
                    <a:lnTo>
                      <a:pt x="1160" y="190"/>
                    </a:lnTo>
                    <a:lnTo>
                      <a:pt x="1160" y="190"/>
                    </a:lnTo>
                    <a:lnTo>
                      <a:pt x="1159" y="190"/>
                    </a:lnTo>
                    <a:lnTo>
                      <a:pt x="1159" y="190"/>
                    </a:lnTo>
                    <a:lnTo>
                      <a:pt x="1158" y="190"/>
                    </a:lnTo>
                    <a:lnTo>
                      <a:pt x="1158" y="190"/>
                    </a:lnTo>
                    <a:lnTo>
                      <a:pt x="1157" y="190"/>
                    </a:lnTo>
                    <a:lnTo>
                      <a:pt x="1157" y="191"/>
                    </a:lnTo>
                    <a:lnTo>
                      <a:pt x="1156" y="191"/>
                    </a:lnTo>
                    <a:lnTo>
                      <a:pt x="1156" y="191"/>
                    </a:lnTo>
                    <a:lnTo>
                      <a:pt x="1155" y="192"/>
                    </a:lnTo>
                    <a:lnTo>
                      <a:pt x="1154" y="192"/>
                    </a:lnTo>
                    <a:lnTo>
                      <a:pt x="1154" y="193"/>
                    </a:lnTo>
                    <a:lnTo>
                      <a:pt x="1154" y="193"/>
                    </a:lnTo>
                    <a:lnTo>
                      <a:pt x="1154" y="193"/>
                    </a:lnTo>
                    <a:lnTo>
                      <a:pt x="1154" y="194"/>
                    </a:lnTo>
                    <a:lnTo>
                      <a:pt x="1153" y="194"/>
                    </a:lnTo>
                    <a:lnTo>
                      <a:pt x="1153" y="195"/>
                    </a:lnTo>
                    <a:lnTo>
                      <a:pt x="1153" y="195"/>
                    </a:lnTo>
                    <a:lnTo>
                      <a:pt x="1153" y="195"/>
                    </a:lnTo>
                    <a:lnTo>
                      <a:pt x="1150" y="217"/>
                    </a:lnTo>
                    <a:lnTo>
                      <a:pt x="1150" y="217"/>
                    </a:lnTo>
                    <a:lnTo>
                      <a:pt x="1150" y="218"/>
                    </a:lnTo>
                    <a:lnTo>
                      <a:pt x="1150" y="218"/>
                    </a:lnTo>
                    <a:lnTo>
                      <a:pt x="1150" y="218"/>
                    </a:lnTo>
                    <a:lnTo>
                      <a:pt x="1150" y="219"/>
                    </a:lnTo>
                    <a:lnTo>
                      <a:pt x="1150" y="219"/>
                    </a:lnTo>
                    <a:lnTo>
                      <a:pt x="1151" y="219"/>
                    </a:lnTo>
                    <a:lnTo>
                      <a:pt x="1151" y="220"/>
                    </a:lnTo>
                    <a:lnTo>
                      <a:pt x="1151" y="221"/>
                    </a:lnTo>
                    <a:lnTo>
                      <a:pt x="1151" y="221"/>
                    </a:lnTo>
                    <a:lnTo>
                      <a:pt x="1152" y="222"/>
                    </a:lnTo>
                    <a:lnTo>
                      <a:pt x="1152" y="223"/>
                    </a:lnTo>
                    <a:lnTo>
                      <a:pt x="1152" y="223"/>
                    </a:lnTo>
                    <a:lnTo>
                      <a:pt x="1153" y="223"/>
                    </a:lnTo>
                    <a:lnTo>
                      <a:pt x="1153" y="224"/>
                    </a:lnTo>
                    <a:lnTo>
                      <a:pt x="1154" y="224"/>
                    </a:lnTo>
                    <a:lnTo>
                      <a:pt x="1154" y="224"/>
                    </a:lnTo>
                    <a:lnTo>
                      <a:pt x="1154" y="224"/>
                    </a:lnTo>
                    <a:lnTo>
                      <a:pt x="1155" y="224"/>
                    </a:lnTo>
                    <a:lnTo>
                      <a:pt x="1156" y="224"/>
                    </a:lnTo>
                    <a:lnTo>
                      <a:pt x="1156" y="224"/>
                    </a:lnTo>
                    <a:lnTo>
                      <a:pt x="1156" y="225"/>
                    </a:lnTo>
                    <a:lnTo>
                      <a:pt x="1156" y="225"/>
                    </a:lnTo>
                    <a:lnTo>
                      <a:pt x="1156" y="225"/>
                    </a:lnTo>
                    <a:lnTo>
                      <a:pt x="1157" y="225"/>
                    </a:lnTo>
                    <a:lnTo>
                      <a:pt x="1157" y="225"/>
                    </a:lnTo>
                    <a:lnTo>
                      <a:pt x="1157" y="225"/>
                    </a:lnTo>
                    <a:lnTo>
                      <a:pt x="1158" y="225"/>
                    </a:lnTo>
                    <a:lnTo>
                      <a:pt x="1158" y="225"/>
                    </a:lnTo>
                    <a:lnTo>
                      <a:pt x="1158" y="225"/>
                    </a:lnTo>
                    <a:close/>
                    <a:moveTo>
                      <a:pt x="1170" y="168"/>
                    </a:moveTo>
                    <a:lnTo>
                      <a:pt x="1171" y="168"/>
                    </a:lnTo>
                    <a:lnTo>
                      <a:pt x="1172" y="168"/>
                    </a:lnTo>
                    <a:lnTo>
                      <a:pt x="1172" y="168"/>
                    </a:lnTo>
                    <a:lnTo>
                      <a:pt x="1173" y="167"/>
                    </a:lnTo>
                    <a:lnTo>
                      <a:pt x="1173" y="167"/>
                    </a:lnTo>
                    <a:lnTo>
                      <a:pt x="1174" y="166"/>
                    </a:lnTo>
                    <a:lnTo>
                      <a:pt x="1174" y="166"/>
                    </a:lnTo>
                    <a:lnTo>
                      <a:pt x="1175" y="165"/>
                    </a:lnTo>
                    <a:lnTo>
                      <a:pt x="1175" y="165"/>
                    </a:lnTo>
                    <a:lnTo>
                      <a:pt x="1175" y="164"/>
                    </a:lnTo>
                    <a:lnTo>
                      <a:pt x="1176" y="164"/>
                    </a:lnTo>
                    <a:lnTo>
                      <a:pt x="1176" y="164"/>
                    </a:lnTo>
                    <a:lnTo>
                      <a:pt x="1176" y="164"/>
                    </a:lnTo>
                    <a:lnTo>
                      <a:pt x="1176" y="163"/>
                    </a:lnTo>
                    <a:lnTo>
                      <a:pt x="1177" y="163"/>
                    </a:lnTo>
                    <a:lnTo>
                      <a:pt x="1177" y="163"/>
                    </a:lnTo>
                    <a:lnTo>
                      <a:pt x="1182" y="142"/>
                    </a:lnTo>
                    <a:lnTo>
                      <a:pt x="1182" y="141"/>
                    </a:lnTo>
                    <a:lnTo>
                      <a:pt x="1182" y="141"/>
                    </a:lnTo>
                    <a:lnTo>
                      <a:pt x="1182" y="141"/>
                    </a:lnTo>
                    <a:lnTo>
                      <a:pt x="1182" y="140"/>
                    </a:lnTo>
                    <a:lnTo>
                      <a:pt x="1182" y="140"/>
                    </a:lnTo>
                    <a:lnTo>
                      <a:pt x="1182" y="140"/>
                    </a:lnTo>
                    <a:lnTo>
                      <a:pt x="1182" y="139"/>
                    </a:lnTo>
                    <a:lnTo>
                      <a:pt x="1182" y="138"/>
                    </a:lnTo>
                    <a:lnTo>
                      <a:pt x="1181" y="137"/>
                    </a:lnTo>
                    <a:lnTo>
                      <a:pt x="1181" y="137"/>
                    </a:lnTo>
                    <a:lnTo>
                      <a:pt x="1181" y="136"/>
                    </a:lnTo>
                    <a:lnTo>
                      <a:pt x="1181" y="136"/>
                    </a:lnTo>
                    <a:lnTo>
                      <a:pt x="1180" y="135"/>
                    </a:lnTo>
                    <a:lnTo>
                      <a:pt x="1180" y="135"/>
                    </a:lnTo>
                    <a:lnTo>
                      <a:pt x="1179" y="135"/>
                    </a:lnTo>
                    <a:lnTo>
                      <a:pt x="1179" y="134"/>
                    </a:lnTo>
                    <a:lnTo>
                      <a:pt x="1179" y="134"/>
                    </a:lnTo>
                    <a:lnTo>
                      <a:pt x="1178" y="134"/>
                    </a:lnTo>
                    <a:lnTo>
                      <a:pt x="1178" y="134"/>
                    </a:lnTo>
                    <a:lnTo>
                      <a:pt x="1178" y="134"/>
                    </a:lnTo>
                    <a:lnTo>
                      <a:pt x="1177" y="134"/>
                    </a:lnTo>
                    <a:lnTo>
                      <a:pt x="1177" y="134"/>
                    </a:lnTo>
                    <a:lnTo>
                      <a:pt x="1177" y="134"/>
                    </a:lnTo>
                    <a:lnTo>
                      <a:pt x="1177" y="133"/>
                    </a:lnTo>
                    <a:lnTo>
                      <a:pt x="1176" y="133"/>
                    </a:lnTo>
                    <a:lnTo>
                      <a:pt x="1176" y="133"/>
                    </a:lnTo>
                    <a:lnTo>
                      <a:pt x="1175" y="133"/>
                    </a:lnTo>
                    <a:lnTo>
                      <a:pt x="1175" y="133"/>
                    </a:lnTo>
                    <a:lnTo>
                      <a:pt x="1175" y="133"/>
                    </a:lnTo>
                    <a:lnTo>
                      <a:pt x="1174" y="133"/>
                    </a:lnTo>
                    <a:lnTo>
                      <a:pt x="1173" y="134"/>
                    </a:lnTo>
                    <a:lnTo>
                      <a:pt x="1173" y="134"/>
                    </a:lnTo>
                    <a:lnTo>
                      <a:pt x="1172" y="134"/>
                    </a:lnTo>
                    <a:lnTo>
                      <a:pt x="1172" y="134"/>
                    </a:lnTo>
                    <a:lnTo>
                      <a:pt x="1171" y="135"/>
                    </a:lnTo>
                    <a:lnTo>
                      <a:pt x="1171" y="135"/>
                    </a:lnTo>
                    <a:lnTo>
                      <a:pt x="1170" y="135"/>
                    </a:lnTo>
                    <a:lnTo>
                      <a:pt x="1170" y="136"/>
                    </a:lnTo>
                    <a:lnTo>
                      <a:pt x="1170" y="136"/>
                    </a:lnTo>
                    <a:lnTo>
                      <a:pt x="1170" y="137"/>
                    </a:lnTo>
                    <a:lnTo>
                      <a:pt x="1169" y="137"/>
                    </a:lnTo>
                    <a:lnTo>
                      <a:pt x="1169" y="137"/>
                    </a:lnTo>
                    <a:lnTo>
                      <a:pt x="1169" y="137"/>
                    </a:lnTo>
                    <a:lnTo>
                      <a:pt x="1169" y="138"/>
                    </a:lnTo>
                    <a:lnTo>
                      <a:pt x="1169" y="138"/>
                    </a:lnTo>
                    <a:lnTo>
                      <a:pt x="1164" y="159"/>
                    </a:lnTo>
                    <a:lnTo>
                      <a:pt x="1163" y="160"/>
                    </a:lnTo>
                    <a:lnTo>
                      <a:pt x="1163" y="160"/>
                    </a:lnTo>
                    <a:lnTo>
                      <a:pt x="1163" y="161"/>
                    </a:lnTo>
                    <a:lnTo>
                      <a:pt x="1163" y="161"/>
                    </a:lnTo>
                    <a:lnTo>
                      <a:pt x="1163" y="161"/>
                    </a:lnTo>
                    <a:lnTo>
                      <a:pt x="1163" y="162"/>
                    </a:lnTo>
                    <a:lnTo>
                      <a:pt x="1163" y="162"/>
                    </a:lnTo>
                    <a:lnTo>
                      <a:pt x="1164" y="163"/>
                    </a:lnTo>
                    <a:lnTo>
                      <a:pt x="1164" y="163"/>
                    </a:lnTo>
                    <a:lnTo>
                      <a:pt x="1164" y="164"/>
                    </a:lnTo>
                    <a:lnTo>
                      <a:pt x="1164" y="164"/>
                    </a:lnTo>
                    <a:lnTo>
                      <a:pt x="1165" y="165"/>
                    </a:lnTo>
                    <a:lnTo>
                      <a:pt x="1165" y="165"/>
                    </a:lnTo>
                    <a:lnTo>
                      <a:pt x="1165" y="166"/>
                    </a:lnTo>
                    <a:lnTo>
                      <a:pt x="1166" y="166"/>
                    </a:lnTo>
                    <a:lnTo>
                      <a:pt x="1166" y="167"/>
                    </a:lnTo>
                    <a:lnTo>
                      <a:pt x="1167" y="167"/>
                    </a:lnTo>
                    <a:lnTo>
                      <a:pt x="1167" y="167"/>
                    </a:lnTo>
                    <a:lnTo>
                      <a:pt x="1167" y="167"/>
                    </a:lnTo>
                    <a:lnTo>
                      <a:pt x="1167" y="168"/>
                    </a:lnTo>
                    <a:lnTo>
                      <a:pt x="1168" y="168"/>
                    </a:lnTo>
                    <a:lnTo>
                      <a:pt x="1168" y="168"/>
                    </a:lnTo>
                    <a:lnTo>
                      <a:pt x="1168" y="168"/>
                    </a:lnTo>
                    <a:lnTo>
                      <a:pt x="1168" y="168"/>
                    </a:lnTo>
                    <a:lnTo>
                      <a:pt x="1169" y="168"/>
                    </a:lnTo>
                    <a:lnTo>
                      <a:pt x="1170" y="168"/>
                    </a:lnTo>
                    <a:lnTo>
                      <a:pt x="1170" y="168"/>
                    </a:lnTo>
                    <a:lnTo>
                      <a:pt x="1170" y="168"/>
                    </a:lnTo>
                    <a:lnTo>
                      <a:pt x="1170" y="168"/>
                    </a:lnTo>
                    <a:lnTo>
                      <a:pt x="1170" y="168"/>
                    </a:lnTo>
                    <a:close/>
                    <a:moveTo>
                      <a:pt x="1173" y="114"/>
                    </a:moveTo>
                    <a:lnTo>
                      <a:pt x="1174" y="113"/>
                    </a:lnTo>
                    <a:lnTo>
                      <a:pt x="1174" y="113"/>
                    </a:lnTo>
                    <a:lnTo>
                      <a:pt x="1174" y="112"/>
                    </a:lnTo>
                    <a:lnTo>
                      <a:pt x="1175" y="112"/>
                    </a:lnTo>
                    <a:lnTo>
                      <a:pt x="1175" y="111"/>
                    </a:lnTo>
                    <a:lnTo>
                      <a:pt x="1175" y="110"/>
                    </a:lnTo>
                    <a:lnTo>
                      <a:pt x="1175" y="109"/>
                    </a:lnTo>
                    <a:lnTo>
                      <a:pt x="1175" y="109"/>
                    </a:lnTo>
                    <a:lnTo>
                      <a:pt x="1175" y="108"/>
                    </a:lnTo>
                    <a:lnTo>
                      <a:pt x="1175" y="108"/>
                    </a:lnTo>
                    <a:lnTo>
                      <a:pt x="1175" y="107"/>
                    </a:lnTo>
                    <a:lnTo>
                      <a:pt x="1175" y="107"/>
                    </a:lnTo>
                    <a:lnTo>
                      <a:pt x="1175" y="107"/>
                    </a:lnTo>
                    <a:lnTo>
                      <a:pt x="1175" y="106"/>
                    </a:lnTo>
                    <a:lnTo>
                      <a:pt x="1175" y="106"/>
                    </a:lnTo>
                    <a:lnTo>
                      <a:pt x="1175" y="106"/>
                    </a:lnTo>
                    <a:lnTo>
                      <a:pt x="1166" y="86"/>
                    </a:lnTo>
                    <a:lnTo>
                      <a:pt x="1165" y="86"/>
                    </a:lnTo>
                    <a:lnTo>
                      <a:pt x="1165" y="85"/>
                    </a:lnTo>
                    <a:lnTo>
                      <a:pt x="1165" y="85"/>
                    </a:lnTo>
                    <a:lnTo>
                      <a:pt x="1165" y="85"/>
                    </a:lnTo>
                    <a:lnTo>
                      <a:pt x="1165" y="85"/>
                    </a:lnTo>
                    <a:lnTo>
                      <a:pt x="1165" y="84"/>
                    </a:lnTo>
                    <a:lnTo>
                      <a:pt x="1164" y="84"/>
                    </a:lnTo>
                    <a:lnTo>
                      <a:pt x="1164" y="84"/>
                    </a:lnTo>
                    <a:lnTo>
                      <a:pt x="1163" y="83"/>
                    </a:lnTo>
                    <a:lnTo>
                      <a:pt x="1163" y="82"/>
                    </a:lnTo>
                    <a:lnTo>
                      <a:pt x="1162" y="82"/>
                    </a:lnTo>
                    <a:lnTo>
                      <a:pt x="1161" y="82"/>
                    </a:lnTo>
                    <a:lnTo>
                      <a:pt x="1160" y="82"/>
                    </a:lnTo>
                    <a:lnTo>
                      <a:pt x="1160" y="82"/>
                    </a:lnTo>
                    <a:lnTo>
                      <a:pt x="1159" y="82"/>
                    </a:lnTo>
                    <a:lnTo>
                      <a:pt x="1159" y="82"/>
                    </a:lnTo>
                    <a:lnTo>
                      <a:pt x="1158" y="82"/>
                    </a:lnTo>
                    <a:lnTo>
                      <a:pt x="1158" y="82"/>
                    </a:lnTo>
                    <a:lnTo>
                      <a:pt x="1158" y="82"/>
                    </a:lnTo>
                    <a:lnTo>
                      <a:pt x="1157" y="82"/>
                    </a:lnTo>
                    <a:lnTo>
                      <a:pt x="1157" y="82"/>
                    </a:lnTo>
                    <a:lnTo>
                      <a:pt x="1157" y="82"/>
                    </a:lnTo>
                    <a:lnTo>
                      <a:pt x="1157" y="82"/>
                    </a:lnTo>
                    <a:lnTo>
                      <a:pt x="1157" y="83"/>
                    </a:lnTo>
                    <a:lnTo>
                      <a:pt x="1156" y="83"/>
                    </a:lnTo>
                    <a:lnTo>
                      <a:pt x="1156" y="83"/>
                    </a:lnTo>
                    <a:lnTo>
                      <a:pt x="1156" y="84"/>
                    </a:lnTo>
                    <a:lnTo>
                      <a:pt x="1155" y="84"/>
                    </a:lnTo>
                    <a:lnTo>
                      <a:pt x="1155" y="84"/>
                    </a:lnTo>
                    <a:lnTo>
                      <a:pt x="1154" y="84"/>
                    </a:lnTo>
                    <a:lnTo>
                      <a:pt x="1154" y="85"/>
                    </a:lnTo>
                    <a:lnTo>
                      <a:pt x="1154" y="85"/>
                    </a:lnTo>
                    <a:lnTo>
                      <a:pt x="1153" y="86"/>
                    </a:lnTo>
                    <a:lnTo>
                      <a:pt x="1153" y="86"/>
                    </a:lnTo>
                    <a:lnTo>
                      <a:pt x="1153" y="87"/>
                    </a:lnTo>
                    <a:lnTo>
                      <a:pt x="1153" y="88"/>
                    </a:lnTo>
                    <a:lnTo>
                      <a:pt x="1153" y="88"/>
                    </a:lnTo>
                    <a:lnTo>
                      <a:pt x="1153" y="89"/>
                    </a:lnTo>
                    <a:lnTo>
                      <a:pt x="1153" y="89"/>
                    </a:lnTo>
                    <a:lnTo>
                      <a:pt x="1153" y="90"/>
                    </a:lnTo>
                    <a:lnTo>
                      <a:pt x="1153" y="90"/>
                    </a:lnTo>
                    <a:lnTo>
                      <a:pt x="1153" y="91"/>
                    </a:lnTo>
                    <a:lnTo>
                      <a:pt x="1153" y="91"/>
                    </a:lnTo>
                    <a:lnTo>
                      <a:pt x="1153" y="91"/>
                    </a:lnTo>
                    <a:lnTo>
                      <a:pt x="1153" y="92"/>
                    </a:lnTo>
                    <a:lnTo>
                      <a:pt x="1163" y="112"/>
                    </a:lnTo>
                    <a:lnTo>
                      <a:pt x="1163" y="112"/>
                    </a:lnTo>
                    <a:lnTo>
                      <a:pt x="1163" y="112"/>
                    </a:lnTo>
                    <a:lnTo>
                      <a:pt x="1163" y="112"/>
                    </a:lnTo>
                    <a:lnTo>
                      <a:pt x="1163" y="113"/>
                    </a:lnTo>
                    <a:lnTo>
                      <a:pt x="1164" y="113"/>
                    </a:lnTo>
                    <a:lnTo>
                      <a:pt x="1164" y="113"/>
                    </a:lnTo>
                    <a:lnTo>
                      <a:pt x="1164" y="113"/>
                    </a:lnTo>
                    <a:lnTo>
                      <a:pt x="1165" y="114"/>
                    </a:lnTo>
                    <a:lnTo>
                      <a:pt x="1165" y="114"/>
                    </a:lnTo>
                    <a:lnTo>
                      <a:pt x="1166" y="115"/>
                    </a:lnTo>
                    <a:lnTo>
                      <a:pt x="1166" y="115"/>
                    </a:lnTo>
                    <a:lnTo>
                      <a:pt x="1167" y="115"/>
                    </a:lnTo>
                    <a:lnTo>
                      <a:pt x="1167" y="115"/>
                    </a:lnTo>
                    <a:lnTo>
                      <a:pt x="1168" y="115"/>
                    </a:lnTo>
                    <a:lnTo>
                      <a:pt x="1169" y="115"/>
                    </a:lnTo>
                    <a:lnTo>
                      <a:pt x="1170" y="115"/>
                    </a:lnTo>
                    <a:lnTo>
                      <a:pt x="1170" y="115"/>
                    </a:lnTo>
                    <a:lnTo>
                      <a:pt x="1170" y="115"/>
                    </a:lnTo>
                    <a:lnTo>
                      <a:pt x="1171" y="115"/>
                    </a:lnTo>
                    <a:lnTo>
                      <a:pt x="1171" y="115"/>
                    </a:lnTo>
                    <a:lnTo>
                      <a:pt x="1171" y="115"/>
                    </a:lnTo>
                    <a:lnTo>
                      <a:pt x="1172" y="115"/>
                    </a:lnTo>
                    <a:lnTo>
                      <a:pt x="1172" y="115"/>
                    </a:lnTo>
                    <a:lnTo>
                      <a:pt x="1172" y="114"/>
                    </a:lnTo>
                    <a:lnTo>
                      <a:pt x="1172" y="114"/>
                    </a:lnTo>
                    <a:lnTo>
                      <a:pt x="1172" y="114"/>
                    </a:lnTo>
                    <a:lnTo>
                      <a:pt x="1173" y="114"/>
                    </a:lnTo>
                    <a:lnTo>
                      <a:pt x="1173" y="114"/>
                    </a:lnTo>
                    <a:lnTo>
                      <a:pt x="1173" y="114"/>
                    </a:lnTo>
                    <a:lnTo>
                      <a:pt x="1173" y="114"/>
                    </a:lnTo>
                    <a:close/>
                    <a:moveTo>
                      <a:pt x="1130" y="64"/>
                    </a:moveTo>
                    <a:lnTo>
                      <a:pt x="1130" y="64"/>
                    </a:lnTo>
                    <a:lnTo>
                      <a:pt x="1130" y="63"/>
                    </a:lnTo>
                    <a:lnTo>
                      <a:pt x="1130" y="62"/>
                    </a:lnTo>
                    <a:lnTo>
                      <a:pt x="1130" y="61"/>
                    </a:lnTo>
                    <a:lnTo>
                      <a:pt x="1130" y="61"/>
                    </a:lnTo>
                    <a:lnTo>
                      <a:pt x="1130" y="60"/>
                    </a:lnTo>
                    <a:lnTo>
                      <a:pt x="1130" y="60"/>
                    </a:lnTo>
                    <a:lnTo>
                      <a:pt x="1130" y="59"/>
                    </a:lnTo>
                    <a:lnTo>
                      <a:pt x="1130" y="59"/>
                    </a:lnTo>
                    <a:lnTo>
                      <a:pt x="1129" y="58"/>
                    </a:lnTo>
                    <a:lnTo>
                      <a:pt x="1129" y="58"/>
                    </a:lnTo>
                    <a:lnTo>
                      <a:pt x="1129" y="58"/>
                    </a:lnTo>
                    <a:lnTo>
                      <a:pt x="1129" y="57"/>
                    </a:lnTo>
                    <a:lnTo>
                      <a:pt x="1128" y="57"/>
                    </a:lnTo>
                    <a:lnTo>
                      <a:pt x="1128" y="57"/>
                    </a:lnTo>
                    <a:lnTo>
                      <a:pt x="1128" y="57"/>
                    </a:lnTo>
                    <a:lnTo>
                      <a:pt x="1110" y="43"/>
                    </a:lnTo>
                    <a:lnTo>
                      <a:pt x="1110" y="43"/>
                    </a:lnTo>
                    <a:lnTo>
                      <a:pt x="1110" y="43"/>
                    </a:lnTo>
                    <a:lnTo>
                      <a:pt x="1110" y="43"/>
                    </a:lnTo>
                    <a:lnTo>
                      <a:pt x="1109" y="43"/>
                    </a:lnTo>
                    <a:lnTo>
                      <a:pt x="1109" y="43"/>
                    </a:lnTo>
                    <a:lnTo>
                      <a:pt x="1109" y="43"/>
                    </a:lnTo>
                    <a:lnTo>
                      <a:pt x="1108" y="42"/>
                    </a:lnTo>
                    <a:lnTo>
                      <a:pt x="1108" y="42"/>
                    </a:lnTo>
                    <a:lnTo>
                      <a:pt x="1106" y="42"/>
                    </a:lnTo>
                    <a:lnTo>
                      <a:pt x="1106" y="42"/>
                    </a:lnTo>
                    <a:lnTo>
                      <a:pt x="1105" y="42"/>
                    </a:lnTo>
                    <a:lnTo>
                      <a:pt x="1105" y="42"/>
                    </a:lnTo>
                    <a:lnTo>
                      <a:pt x="1104" y="43"/>
                    </a:lnTo>
                    <a:lnTo>
                      <a:pt x="1104" y="43"/>
                    </a:lnTo>
                    <a:lnTo>
                      <a:pt x="1103" y="43"/>
                    </a:lnTo>
                    <a:lnTo>
                      <a:pt x="1102" y="43"/>
                    </a:lnTo>
                    <a:lnTo>
                      <a:pt x="1102" y="44"/>
                    </a:lnTo>
                    <a:lnTo>
                      <a:pt x="1102" y="44"/>
                    </a:lnTo>
                    <a:lnTo>
                      <a:pt x="1102" y="44"/>
                    </a:lnTo>
                    <a:lnTo>
                      <a:pt x="1102" y="44"/>
                    </a:lnTo>
                    <a:lnTo>
                      <a:pt x="1101" y="44"/>
                    </a:lnTo>
                    <a:lnTo>
                      <a:pt x="1101" y="45"/>
                    </a:lnTo>
                    <a:lnTo>
                      <a:pt x="1101" y="45"/>
                    </a:lnTo>
                    <a:lnTo>
                      <a:pt x="1101" y="45"/>
                    </a:lnTo>
                    <a:lnTo>
                      <a:pt x="1101" y="45"/>
                    </a:lnTo>
                    <a:lnTo>
                      <a:pt x="1101" y="45"/>
                    </a:lnTo>
                    <a:lnTo>
                      <a:pt x="1100" y="46"/>
                    </a:lnTo>
                    <a:lnTo>
                      <a:pt x="1100" y="46"/>
                    </a:lnTo>
                    <a:lnTo>
                      <a:pt x="1100" y="46"/>
                    </a:lnTo>
                    <a:lnTo>
                      <a:pt x="1100" y="47"/>
                    </a:lnTo>
                    <a:lnTo>
                      <a:pt x="1099" y="47"/>
                    </a:lnTo>
                    <a:lnTo>
                      <a:pt x="1099" y="49"/>
                    </a:lnTo>
                    <a:lnTo>
                      <a:pt x="1099" y="49"/>
                    </a:lnTo>
                    <a:lnTo>
                      <a:pt x="1099" y="50"/>
                    </a:lnTo>
                    <a:lnTo>
                      <a:pt x="1100" y="50"/>
                    </a:lnTo>
                    <a:lnTo>
                      <a:pt x="1100" y="51"/>
                    </a:lnTo>
                    <a:lnTo>
                      <a:pt x="1100" y="51"/>
                    </a:lnTo>
                    <a:lnTo>
                      <a:pt x="1101" y="52"/>
                    </a:lnTo>
                    <a:lnTo>
                      <a:pt x="1101" y="52"/>
                    </a:lnTo>
                    <a:lnTo>
                      <a:pt x="1101" y="53"/>
                    </a:lnTo>
                    <a:lnTo>
                      <a:pt x="1101" y="53"/>
                    </a:lnTo>
                    <a:lnTo>
                      <a:pt x="1102" y="53"/>
                    </a:lnTo>
                    <a:lnTo>
                      <a:pt x="1102" y="53"/>
                    </a:lnTo>
                    <a:lnTo>
                      <a:pt x="1102" y="54"/>
                    </a:lnTo>
                    <a:lnTo>
                      <a:pt x="1102" y="54"/>
                    </a:lnTo>
                    <a:lnTo>
                      <a:pt x="1120" y="67"/>
                    </a:lnTo>
                    <a:lnTo>
                      <a:pt x="1120" y="67"/>
                    </a:lnTo>
                    <a:lnTo>
                      <a:pt x="1120" y="67"/>
                    </a:lnTo>
                    <a:lnTo>
                      <a:pt x="1120" y="68"/>
                    </a:lnTo>
                    <a:lnTo>
                      <a:pt x="1121" y="68"/>
                    </a:lnTo>
                    <a:lnTo>
                      <a:pt x="1121" y="68"/>
                    </a:lnTo>
                    <a:lnTo>
                      <a:pt x="1122" y="68"/>
                    </a:lnTo>
                    <a:lnTo>
                      <a:pt x="1122" y="68"/>
                    </a:lnTo>
                    <a:lnTo>
                      <a:pt x="1123" y="68"/>
                    </a:lnTo>
                    <a:lnTo>
                      <a:pt x="1123" y="68"/>
                    </a:lnTo>
                    <a:lnTo>
                      <a:pt x="1124" y="68"/>
                    </a:lnTo>
                    <a:lnTo>
                      <a:pt x="1125" y="68"/>
                    </a:lnTo>
                    <a:lnTo>
                      <a:pt x="1125" y="68"/>
                    </a:lnTo>
                    <a:lnTo>
                      <a:pt x="1126" y="68"/>
                    </a:lnTo>
                    <a:lnTo>
                      <a:pt x="1126" y="68"/>
                    </a:lnTo>
                    <a:lnTo>
                      <a:pt x="1127" y="68"/>
                    </a:lnTo>
                    <a:lnTo>
                      <a:pt x="1127" y="67"/>
                    </a:lnTo>
                    <a:lnTo>
                      <a:pt x="1128" y="67"/>
                    </a:lnTo>
                    <a:lnTo>
                      <a:pt x="1128" y="67"/>
                    </a:lnTo>
                    <a:lnTo>
                      <a:pt x="1129" y="67"/>
                    </a:lnTo>
                    <a:lnTo>
                      <a:pt x="1129" y="66"/>
                    </a:lnTo>
                    <a:lnTo>
                      <a:pt x="1129" y="66"/>
                    </a:lnTo>
                    <a:lnTo>
                      <a:pt x="1129" y="66"/>
                    </a:lnTo>
                    <a:lnTo>
                      <a:pt x="1129" y="66"/>
                    </a:lnTo>
                    <a:lnTo>
                      <a:pt x="1129" y="66"/>
                    </a:lnTo>
                    <a:lnTo>
                      <a:pt x="1130" y="65"/>
                    </a:lnTo>
                    <a:lnTo>
                      <a:pt x="1130" y="65"/>
                    </a:lnTo>
                    <a:lnTo>
                      <a:pt x="1130" y="65"/>
                    </a:lnTo>
                    <a:lnTo>
                      <a:pt x="1130" y="65"/>
                    </a:lnTo>
                    <a:lnTo>
                      <a:pt x="1130" y="64"/>
                    </a:lnTo>
                    <a:lnTo>
                      <a:pt x="1130" y="64"/>
                    </a:lnTo>
                    <a:close/>
                    <a:moveTo>
                      <a:pt x="1087" y="33"/>
                    </a:moveTo>
                    <a:lnTo>
                      <a:pt x="1087" y="32"/>
                    </a:lnTo>
                    <a:lnTo>
                      <a:pt x="1087" y="32"/>
                    </a:lnTo>
                    <a:lnTo>
                      <a:pt x="1087" y="31"/>
                    </a:lnTo>
                    <a:lnTo>
                      <a:pt x="1087" y="30"/>
                    </a:lnTo>
                    <a:lnTo>
                      <a:pt x="1087" y="30"/>
                    </a:lnTo>
                    <a:lnTo>
                      <a:pt x="1087" y="29"/>
                    </a:lnTo>
                    <a:lnTo>
                      <a:pt x="1087" y="29"/>
                    </a:lnTo>
                    <a:lnTo>
                      <a:pt x="1087" y="28"/>
                    </a:lnTo>
                    <a:lnTo>
                      <a:pt x="1086" y="28"/>
                    </a:lnTo>
                    <a:lnTo>
                      <a:pt x="1085" y="27"/>
                    </a:lnTo>
                    <a:lnTo>
                      <a:pt x="1085" y="27"/>
                    </a:lnTo>
                    <a:lnTo>
                      <a:pt x="1085" y="26"/>
                    </a:lnTo>
                    <a:lnTo>
                      <a:pt x="1085" y="26"/>
                    </a:lnTo>
                    <a:lnTo>
                      <a:pt x="1084" y="26"/>
                    </a:lnTo>
                    <a:lnTo>
                      <a:pt x="1084" y="26"/>
                    </a:lnTo>
                    <a:lnTo>
                      <a:pt x="1084" y="26"/>
                    </a:lnTo>
                    <a:lnTo>
                      <a:pt x="1065" y="15"/>
                    </a:lnTo>
                    <a:lnTo>
                      <a:pt x="1064" y="15"/>
                    </a:lnTo>
                    <a:lnTo>
                      <a:pt x="1064" y="15"/>
                    </a:lnTo>
                    <a:lnTo>
                      <a:pt x="1064" y="14"/>
                    </a:lnTo>
                    <a:lnTo>
                      <a:pt x="1064" y="14"/>
                    </a:lnTo>
                    <a:lnTo>
                      <a:pt x="1063" y="14"/>
                    </a:lnTo>
                    <a:lnTo>
                      <a:pt x="1063" y="14"/>
                    </a:lnTo>
                    <a:lnTo>
                      <a:pt x="1062" y="14"/>
                    </a:lnTo>
                    <a:lnTo>
                      <a:pt x="1062" y="14"/>
                    </a:lnTo>
                    <a:lnTo>
                      <a:pt x="1061" y="14"/>
                    </a:lnTo>
                    <a:lnTo>
                      <a:pt x="1061" y="14"/>
                    </a:lnTo>
                    <a:lnTo>
                      <a:pt x="1060" y="14"/>
                    </a:lnTo>
                    <a:lnTo>
                      <a:pt x="1060" y="14"/>
                    </a:lnTo>
                    <a:lnTo>
                      <a:pt x="1059" y="15"/>
                    </a:lnTo>
                    <a:lnTo>
                      <a:pt x="1058" y="15"/>
                    </a:lnTo>
                    <a:lnTo>
                      <a:pt x="1057" y="15"/>
                    </a:lnTo>
                    <a:lnTo>
                      <a:pt x="1057" y="16"/>
                    </a:lnTo>
                    <a:lnTo>
                      <a:pt x="1057" y="16"/>
                    </a:lnTo>
                    <a:lnTo>
                      <a:pt x="1057" y="16"/>
                    </a:lnTo>
                    <a:lnTo>
                      <a:pt x="1056" y="16"/>
                    </a:lnTo>
                    <a:lnTo>
                      <a:pt x="1056" y="17"/>
                    </a:lnTo>
                    <a:lnTo>
                      <a:pt x="1056" y="17"/>
                    </a:lnTo>
                    <a:lnTo>
                      <a:pt x="1056" y="17"/>
                    </a:lnTo>
                    <a:lnTo>
                      <a:pt x="1056" y="17"/>
                    </a:lnTo>
                    <a:lnTo>
                      <a:pt x="1056" y="17"/>
                    </a:lnTo>
                    <a:lnTo>
                      <a:pt x="1055" y="18"/>
                    </a:lnTo>
                    <a:lnTo>
                      <a:pt x="1055" y="18"/>
                    </a:lnTo>
                    <a:lnTo>
                      <a:pt x="1055" y="18"/>
                    </a:lnTo>
                    <a:lnTo>
                      <a:pt x="1055" y="19"/>
                    </a:lnTo>
                    <a:lnTo>
                      <a:pt x="1055" y="19"/>
                    </a:lnTo>
                    <a:lnTo>
                      <a:pt x="1055" y="20"/>
                    </a:lnTo>
                    <a:lnTo>
                      <a:pt x="1055" y="21"/>
                    </a:lnTo>
                    <a:lnTo>
                      <a:pt x="1055" y="21"/>
                    </a:lnTo>
                    <a:lnTo>
                      <a:pt x="1055" y="22"/>
                    </a:lnTo>
                    <a:lnTo>
                      <a:pt x="1055" y="22"/>
                    </a:lnTo>
                    <a:lnTo>
                      <a:pt x="1055" y="23"/>
                    </a:lnTo>
                    <a:lnTo>
                      <a:pt x="1056" y="24"/>
                    </a:lnTo>
                    <a:lnTo>
                      <a:pt x="1056" y="24"/>
                    </a:lnTo>
                    <a:lnTo>
                      <a:pt x="1056" y="25"/>
                    </a:lnTo>
                    <a:lnTo>
                      <a:pt x="1057" y="25"/>
                    </a:lnTo>
                    <a:lnTo>
                      <a:pt x="1057" y="25"/>
                    </a:lnTo>
                    <a:lnTo>
                      <a:pt x="1057" y="25"/>
                    </a:lnTo>
                    <a:lnTo>
                      <a:pt x="1057" y="26"/>
                    </a:lnTo>
                    <a:lnTo>
                      <a:pt x="1058" y="26"/>
                    </a:lnTo>
                    <a:lnTo>
                      <a:pt x="1058" y="26"/>
                    </a:lnTo>
                    <a:lnTo>
                      <a:pt x="1059" y="26"/>
                    </a:lnTo>
                    <a:lnTo>
                      <a:pt x="1077" y="37"/>
                    </a:lnTo>
                    <a:lnTo>
                      <a:pt x="1077" y="38"/>
                    </a:lnTo>
                    <a:lnTo>
                      <a:pt x="1078" y="38"/>
                    </a:lnTo>
                    <a:lnTo>
                      <a:pt x="1078" y="38"/>
                    </a:lnTo>
                    <a:lnTo>
                      <a:pt x="1078" y="38"/>
                    </a:lnTo>
                    <a:lnTo>
                      <a:pt x="1078" y="38"/>
                    </a:lnTo>
                    <a:lnTo>
                      <a:pt x="1079" y="38"/>
                    </a:lnTo>
                    <a:lnTo>
                      <a:pt x="1080" y="38"/>
                    </a:lnTo>
                    <a:lnTo>
                      <a:pt x="1080" y="38"/>
                    </a:lnTo>
                    <a:lnTo>
                      <a:pt x="1081" y="38"/>
                    </a:lnTo>
                    <a:lnTo>
                      <a:pt x="1082" y="38"/>
                    </a:lnTo>
                    <a:lnTo>
                      <a:pt x="1082" y="38"/>
                    </a:lnTo>
                    <a:lnTo>
                      <a:pt x="1083" y="38"/>
                    </a:lnTo>
                    <a:lnTo>
                      <a:pt x="1083" y="38"/>
                    </a:lnTo>
                    <a:lnTo>
                      <a:pt x="1084" y="37"/>
                    </a:lnTo>
                    <a:lnTo>
                      <a:pt x="1084" y="37"/>
                    </a:lnTo>
                    <a:lnTo>
                      <a:pt x="1085" y="37"/>
                    </a:lnTo>
                    <a:lnTo>
                      <a:pt x="1085" y="36"/>
                    </a:lnTo>
                    <a:lnTo>
                      <a:pt x="1085" y="36"/>
                    </a:lnTo>
                    <a:lnTo>
                      <a:pt x="1086" y="36"/>
                    </a:lnTo>
                    <a:lnTo>
                      <a:pt x="1086" y="36"/>
                    </a:lnTo>
                    <a:lnTo>
                      <a:pt x="1086" y="35"/>
                    </a:lnTo>
                    <a:lnTo>
                      <a:pt x="1087" y="35"/>
                    </a:lnTo>
                    <a:lnTo>
                      <a:pt x="1087" y="35"/>
                    </a:lnTo>
                    <a:lnTo>
                      <a:pt x="1087" y="35"/>
                    </a:lnTo>
                    <a:lnTo>
                      <a:pt x="1087" y="35"/>
                    </a:lnTo>
                    <a:lnTo>
                      <a:pt x="1087" y="34"/>
                    </a:lnTo>
                    <a:lnTo>
                      <a:pt x="1087" y="33"/>
                    </a:lnTo>
                    <a:lnTo>
                      <a:pt x="1087" y="33"/>
                    </a:lnTo>
                    <a:lnTo>
                      <a:pt x="1087" y="33"/>
                    </a:lnTo>
                    <a:lnTo>
                      <a:pt x="1087" y="33"/>
                    </a:lnTo>
                    <a:close/>
                    <a:moveTo>
                      <a:pt x="1035" y="12"/>
                    </a:moveTo>
                    <a:lnTo>
                      <a:pt x="1035" y="12"/>
                    </a:lnTo>
                    <a:lnTo>
                      <a:pt x="1035" y="11"/>
                    </a:lnTo>
                    <a:lnTo>
                      <a:pt x="1035" y="11"/>
                    </a:lnTo>
                    <a:lnTo>
                      <a:pt x="1035" y="10"/>
                    </a:lnTo>
                    <a:lnTo>
                      <a:pt x="1034" y="9"/>
                    </a:lnTo>
                    <a:lnTo>
                      <a:pt x="1034" y="9"/>
                    </a:lnTo>
                    <a:lnTo>
                      <a:pt x="1034" y="9"/>
                    </a:lnTo>
                    <a:lnTo>
                      <a:pt x="1033" y="8"/>
                    </a:lnTo>
                    <a:lnTo>
                      <a:pt x="1033" y="8"/>
                    </a:lnTo>
                    <a:lnTo>
                      <a:pt x="1033" y="7"/>
                    </a:lnTo>
                    <a:lnTo>
                      <a:pt x="1032" y="7"/>
                    </a:lnTo>
                    <a:lnTo>
                      <a:pt x="1032" y="7"/>
                    </a:lnTo>
                    <a:lnTo>
                      <a:pt x="1032" y="7"/>
                    </a:lnTo>
                    <a:lnTo>
                      <a:pt x="1031" y="7"/>
                    </a:lnTo>
                    <a:lnTo>
                      <a:pt x="1031" y="7"/>
                    </a:lnTo>
                    <a:lnTo>
                      <a:pt x="1031" y="6"/>
                    </a:lnTo>
                    <a:lnTo>
                      <a:pt x="1010" y="0"/>
                    </a:lnTo>
                    <a:lnTo>
                      <a:pt x="1010" y="0"/>
                    </a:lnTo>
                    <a:lnTo>
                      <a:pt x="1009" y="0"/>
                    </a:lnTo>
                    <a:lnTo>
                      <a:pt x="1009" y="0"/>
                    </a:lnTo>
                    <a:lnTo>
                      <a:pt x="1008" y="0"/>
                    </a:lnTo>
                    <a:lnTo>
                      <a:pt x="1008" y="0"/>
                    </a:lnTo>
                    <a:lnTo>
                      <a:pt x="1008" y="0"/>
                    </a:lnTo>
                    <a:lnTo>
                      <a:pt x="1007" y="0"/>
                    </a:lnTo>
                    <a:lnTo>
                      <a:pt x="1006" y="0"/>
                    </a:lnTo>
                    <a:lnTo>
                      <a:pt x="1006" y="0"/>
                    </a:lnTo>
                    <a:lnTo>
                      <a:pt x="1005" y="0"/>
                    </a:lnTo>
                    <a:lnTo>
                      <a:pt x="1005" y="0"/>
                    </a:lnTo>
                    <a:lnTo>
                      <a:pt x="1004" y="1"/>
                    </a:lnTo>
                    <a:lnTo>
                      <a:pt x="1004" y="1"/>
                    </a:lnTo>
                    <a:lnTo>
                      <a:pt x="1003" y="1"/>
                    </a:lnTo>
                    <a:lnTo>
                      <a:pt x="1003" y="2"/>
                    </a:lnTo>
                    <a:lnTo>
                      <a:pt x="1003" y="2"/>
                    </a:lnTo>
                    <a:lnTo>
                      <a:pt x="1002" y="3"/>
                    </a:lnTo>
                    <a:lnTo>
                      <a:pt x="1002" y="3"/>
                    </a:lnTo>
                    <a:lnTo>
                      <a:pt x="1002" y="3"/>
                    </a:lnTo>
                    <a:lnTo>
                      <a:pt x="1001" y="3"/>
                    </a:lnTo>
                    <a:lnTo>
                      <a:pt x="1001" y="4"/>
                    </a:lnTo>
                    <a:lnTo>
                      <a:pt x="1001" y="4"/>
                    </a:lnTo>
                    <a:lnTo>
                      <a:pt x="1001" y="4"/>
                    </a:lnTo>
                    <a:lnTo>
                      <a:pt x="1001" y="4"/>
                    </a:lnTo>
                    <a:lnTo>
                      <a:pt x="1001" y="5"/>
                    </a:lnTo>
                    <a:lnTo>
                      <a:pt x="1001" y="5"/>
                    </a:lnTo>
                    <a:lnTo>
                      <a:pt x="1001" y="5"/>
                    </a:lnTo>
                    <a:lnTo>
                      <a:pt x="1001" y="6"/>
                    </a:lnTo>
                    <a:lnTo>
                      <a:pt x="1001" y="6"/>
                    </a:lnTo>
                    <a:lnTo>
                      <a:pt x="1001" y="7"/>
                    </a:lnTo>
                    <a:lnTo>
                      <a:pt x="1001" y="8"/>
                    </a:lnTo>
                    <a:lnTo>
                      <a:pt x="1001" y="8"/>
                    </a:lnTo>
                    <a:lnTo>
                      <a:pt x="1001" y="9"/>
                    </a:lnTo>
                    <a:lnTo>
                      <a:pt x="1002" y="9"/>
                    </a:lnTo>
                    <a:lnTo>
                      <a:pt x="1002" y="10"/>
                    </a:lnTo>
                    <a:lnTo>
                      <a:pt x="1003" y="10"/>
                    </a:lnTo>
                    <a:lnTo>
                      <a:pt x="1003" y="11"/>
                    </a:lnTo>
                    <a:lnTo>
                      <a:pt x="1004" y="11"/>
                    </a:lnTo>
                    <a:lnTo>
                      <a:pt x="1004" y="12"/>
                    </a:lnTo>
                    <a:lnTo>
                      <a:pt x="1004" y="12"/>
                    </a:lnTo>
                    <a:lnTo>
                      <a:pt x="1005" y="12"/>
                    </a:lnTo>
                    <a:lnTo>
                      <a:pt x="1005" y="12"/>
                    </a:lnTo>
                    <a:lnTo>
                      <a:pt x="1005" y="12"/>
                    </a:lnTo>
                    <a:lnTo>
                      <a:pt x="1005" y="12"/>
                    </a:lnTo>
                    <a:lnTo>
                      <a:pt x="1006" y="12"/>
                    </a:lnTo>
                    <a:lnTo>
                      <a:pt x="1027" y="19"/>
                    </a:lnTo>
                    <a:lnTo>
                      <a:pt x="1027" y="19"/>
                    </a:lnTo>
                    <a:lnTo>
                      <a:pt x="1027" y="19"/>
                    </a:lnTo>
                    <a:lnTo>
                      <a:pt x="1028" y="19"/>
                    </a:lnTo>
                    <a:lnTo>
                      <a:pt x="1028" y="19"/>
                    </a:lnTo>
                    <a:lnTo>
                      <a:pt x="1028" y="19"/>
                    </a:lnTo>
                    <a:lnTo>
                      <a:pt x="1029" y="19"/>
                    </a:lnTo>
                    <a:lnTo>
                      <a:pt x="1029" y="19"/>
                    </a:lnTo>
                    <a:lnTo>
                      <a:pt x="1030" y="19"/>
                    </a:lnTo>
                    <a:lnTo>
                      <a:pt x="1031" y="19"/>
                    </a:lnTo>
                    <a:lnTo>
                      <a:pt x="1031" y="19"/>
                    </a:lnTo>
                    <a:lnTo>
                      <a:pt x="1032" y="18"/>
                    </a:lnTo>
                    <a:lnTo>
                      <a:pt x="1032" y="18"/>
                    </a:lnTo>
                    <a:lnTo>
                      <a:pt x="1033" y="18"/>
                    </a:lnTo>
                    <a:lnTo>
                      <a:pt x="1033" y="17"/>
                    </a:lnTo>
                    <a:lnTo>
                      <a:pt x="1034" y="17"/>
                    </a:lnTo>
                    <a:lnTo>
                      <a:pt x="1034" y="16"/>
                    </a:lnTo>
                    <a:lnTo>
                      <a:pt x="1034" y="16"/>
                    </a:lnTo>
                    <a:lnTo>
                      <a:pt x="1034" y="16"/>
                    </a:lnTo>
                    <a:lnTo>
                      <a:pt x="1035" y="16"/>
                    </a:lnTo>
                    <a:lnTo>
                      <a:pt x="1035" y="15"/>
                    </a:lnTo>
                    <a:lnTo>
                      <a:pt x="1035" y="15"/>
                    </a:lnTo>
                    <a:lnTo>
                      <a:pt x="1035" y="15"/>
                    </a:lnTo>
                    <a:lnTo>
                      <a:pt x="1035" y="15"/>
                    </a:lnTo>
                    <a:lnTo>
                      <a:pt x="1035" y="14"/>
                    </a:lnTo>
                    <a:lnTo>
                      <a:pt x="1035" y="14"/>
                    </a:lnTo>
                    <a:lnTo>
                      <a:pt x="1035" y="14"/>
                    </a:lnTo>
                    <a:lnTo>
                      <a:pt x="1035" y="13"/>
                    </a:lnTo>
                    <a:lnTo>
                      <a:pt x="1035" y="13"/>
                    </a:lnTo>
                    <a:lnTo>
                      <a:pt x="1035" y="12"/>
                    </a:lnTo>
                    <a:lnTo>
                      <a:pt x="1035" y="12"/>
                    </a:lnTo>
                    <a:close/>
                    <a:moveTo>
                      <a:pt x="969" y="16"/>
                    </a:moveTo>
                    <a:lnTo>
                      <a:pt x="969" y="15"/>
                    </a:lnTo>
                    <a:lnTo>
                      <a:pt x="968" y="15"/>
                    </a:lnTo>
                    <a:lnTo>
                      <a:pt x="968" y="15"/>
                    </a:lnTo>
                    <a:lnTo>
                      <a:pt x="967" y="14"/>
                    </a:lnTo>
                    <a:lnTo>
                      <a:pt x="966" y="14"/>
                    </a:lnTo>
                    <a:lnTo>
                      <a:pt x="965" y="14"/>
                    </a:lnTo>
                    <a:lnTo>
                      <a:pt x="965" y="14"/>
                    </a:lnTo>
                    <a:lnTo>
                      <a:pt x="964" y="14"/>
                    </a:lnTo>
                    <a:lnTo>
                      <a:pt x="964" y="14"/>
                    </a:lnTo>
                    <a:lnTo>
                      <a:pt x="963" y="14"/>
                    </a:lnTo>
                    <a:lnTo>
                      <a:pt x="963" y="14"/>
                    </a:lnTo>
                    <a:lnTo>
                      <a:pt x="962" y="14"/>
                    </a:lnTo>
                    <a:lnTo>
                      <a:pt x="962" y="14"/>
                    </a:lnTo>
                    <a:lnTo>
                      <a:pt x="962" y="14"/>
                    </a:lnTo>
                    <a:lnTo>
                      <a:pt x="962" y="14"/>
                    </a:lnTo>
                    <a:lnTo>
                      <a:pt x="961" y="15"/>
                    </a:lnTo>
                    <a:lnTo>
                      <a:pt x="942" y="25"/>
                    </a:lnTo>
                    <a:lnTo>
                      <a:pt x="942" y="25"/>
                    </a:lnTo>
                    <a:lnTo>
                      <a:pt x="941" y="25"/>
                    </a:lnTo>
                    <a:lnTo>
                      <a:pt x="941" y="25"/>
                    </a:lnTo>
                    <a:lnTo>
                      <a:pt x="941" y="25"/>
                    </a:lnTo>
                    <a:lnTo>
                      <a:pt x="941" y="26"/>
                    </a:lnTo>
                    <a:lnTo>
                      <a:pt x="940" y="26"/>
                    </a:lnTo>
                    <a:lnTo>
                      <a:pt x="940" y="26"/>
                    </a:lnTo>
                    <a:lnTo>
                      <a:pt x="939" y="27"/>
                    </a:lnTo>
                    <a:lnTo>
                      <a:pt x="939" y="28"/>
                    </a:lnTo>
                    <a:lnTo>
                      <a:pt x="939" y="28"/>
                    </a:lnTo>
                    <a:lnTo>
                      <a:pt x="938" y="29"/>
                    </a:lnTo>
                    <a:lnTo>
                      <a:pt x="938" y="29"/>
                    </a:lnTo>
                    <a:lnTo>
                      <a:pt x="938" y="30"/>
                    </a:lnTo>
                    <a:lnTo>
                      <a:pt x="938" y="31"/>
                    </a:lnTo>
                    <a:lnTo>
                      <a:pt x="938" y="31"/>
                    </a:lnTo>
                    <a:lnTo>
                      <a:pt x="938" y="32"/>
                    </a:lnTo>
                    <a:lnTo>
                      <a:pt x="938" y="32"/>
                    </a:lnTo>
                    <a:lnTo>
                      <a:pt x="938" y="32"/>
                    </a:lnTo>
                    <a:lnTo>
                      <a:pt x="939" y="33"/>
                    </a:lnTo>
                    <a:lnTo>
                      <a:pt x="939" y="33"/>
                    </a:lnTo>
                    <a:lnTo>
                      <a:pt x="939" y="33"/>
                    </a:lnTo>
                    <a:lnTo>
                      <a:pt x="939" y="34"/>
                    </a:lnTo>
                    <a:lnTo>
                      <a:pt x="939" y="34"/>
                    </a:lnTo>
                    <a:lnTo>
                      <a:pt x="939" y="34"/>
                    </a:lnTo>
                    <a:lnTo>
                      <a:pt x="939" y="35"/>
                    </a:lnTo>
                    <a:lnTo>
                      <a:pt x="939" y="35"/>
                    </a:lnTo>
                    <a:lnTo>
                      <a:pt x="940" y="35"/>
                    </a:lnTo>
                    <a:lnTo>
                      <a:pt x="940" y="35"/>
                    </a:lnTo>
                    <a:lnTo>
                      <a:pt x="941" y="36"/>
                    </a:lnTo>
                    <a:lnTo>
                      <a:pt x="941" y="36"/>
                    </a:lnTo>
                    <a:lnTo>
                      <a:pt x="941" y="36"/>
                    </a:lnTo>
                    <a:lnTo>
                      <a:pt x="942" y="37"/>
                    </a:lnTo>
                    <a:lnTo>
                      <a:pt x="943" y="37"/>
                    </a:lnTo>
                    <a:lnTo>
                      <a:pt x="943" y="37"/>
                    </a:lnTo>
                    <a:lnTo>
                      <a:pt x="944" y="37"/>
                    </a:lnTo>
                    <a:lnTo>
                      <a:pt x="944" y="37"/>
                    </a:lnTo>
                    <a:lnTo>
                      <a:pt x="945" y="37"/>
                    </a:lnTo>
                    <a:lnTo>
                      <a:pt x="945" y="37"/>
                    </a:lnTo>
                    <a:lnTo>
                      <a:pt x="946" y="37"/>
                    </a:lnTo>
                    <a:lnTo>
                      <a:pt x="946" y="37"/>
                    </a:lnTo>
                    <a:lnTo>
                      <a:pt x="947" y="37"/>
                    </a:lnTo>
                    <a:lnTo>
                      <a:pt x="947" y="37"/>
                    </a:lnTo>
                    <a:lnTo>
                      <a:pt x="948" y="37"/>
                    </a:lnTo>
                    <a:lnTo>
                      <a:pt x="948" y="37"/>
                    </a:lnTo>
                    <a:lnTo>
                      <a:pt x="948" y="37"/>
                    </a:lnTo>
                    <a:lnTo>
                      <a:pt x="968" y="26"/>
                    </a:lnTo>
                    <a:lnTo>
                      <a:pt x="968" y="26"/>
                    </a:lnTo>
                    <a:lnTo>
                      <a:pt x="968" y="26"/>
                    </a:lnTo>
                    <a:lnTo>
                      <a:pt x="968" y="26"/>
                    </a:lnTo>
                    <a:lnTo>
                      <a:pt x="969" y="25"/>
                    </a:lnTo>
                    <a:lnTo>
                      <a:pt x="969" y="25"/>
                    </a:lnTo>
                    <a:lnTo>
                      <a:pt x="969" y="25"/>
                    </a:lnTo>
                    <a:lnTo>
                      <a:pt x="970" y="25"/>
                    </a:lnTo>
                    <a:lnTo>
                      <a:pt x="970" y="24"/>
                    </a:lnTo>
                    <a:lnTo>
                      <a:pt x="970" y="24"/>
                    </a:lnTo>
                    <a:lnTo>
                      <a:pt x="970" y="23"/>
                    </a:lnTo>
                    <a:lnTo>
                      <a:pt x="971" y="22"/>
                    </a:lnTo>
                    <a:lnTo>
                      <a:pt x="971" y="22"/>
                    </a:lnTo>
                    <a:lnTo>
                      <a:pt x="971" y="21"/>
                    </a:lnTo>
                    <a:lnTo>
                      <a:pt x="971" y="21"/>
                    </a:lnTo>
                    <a:lnTo>
                      <a:pt x="971" y="20"/>
                    </a:lnTo>
                    <a:lnTo>
                      <a:pt x="971" y="19"/>
                    </a:lnTo>
                    <a:lnTo>
                      <a:pt x="971" y="19"/>
                    </a:lnTo>
                    <a:lnTo>
                      <a:pt x="971" y="18"/>
                    </a:lnTo>
                    <a:lnTo>
                      <a:pt x="971" y="18"/>
                    </a:lnTo>
                    <a:lnTo>
                      <a:pt x="971" y="18"/>
                    </a:lnTo>
                    <a:lnTo>
                      <a:pt x="970" y="17"/>
                    </a:lnTo>
                    <a:lnTo>
                      <a:pt x="970" y="17"/>
                    </a:lnTo>
                    <a:lnTo>
                      <a:pt x="970" y="17"/>
                    </a:lnTo>
                    <a:lnTo>
                      <a:pt x="970" y="17"/>
                    </a:lnTo>
                    <a:lnTo>
                      <a:pt x="970" y="17"/>
                    </a:lnTo>
                    <a:lnTo>
                      <a:pt x="970" y="16"/>
                    </a:lnTo>
                    <a:lnTo>
                      <a:pt x="970" y="16"/>
                    </a:lnTo>
                    <a:lnTo>
                      <a:pt x="969" y="16"/>
                    </a:lnTo>
                    <a:lnTo>
                      <a:pt x="969" y="16"/>
                    </a:lnTo>
                    <a:lnTo>
                      <a:pt x="969" y="16"/>
                    </a:lnTo>
                    <a:close/>
                    <a:moveTo>
                      <a:pt x="921" y="46"/>
                    </a:moveTo>
                    <a:lnTo>
                      <a:pt x="920" y="45"/>
                    </a:lnTo>
                    <a:lnTo>
                      <a:pt x="920" y="45"/>
                    </a:lnTo>
                    <a:lnTo>
                      <a:pt x="919" y="45"/>
                    </a:lnTo>
                    <a:lnTo>
                      <a:pt x="918" y="44"/>
                    </a:lnTo>
                    <a:lnTo>
                      <a:pt x="918" y="44"/>
                    </a:lnTo>
                    <a:lnTo>
                      <a:pt x="917" y="44"/>
                    </a:lnTo>
                    <a:lnTo>
                      <a:pt x="916" y="44"/>
                    </a:lnTo>
                    <a:lnTo>
                      <a:pt x="916" y="44"/>
                    </a:lnTo>
                    <a:lnTo>
                      <a:pt x="915" y="44"/>
                    </a:lnTo>
                    <a:lnTo>
                      <a:pt x="915" y="44"/>
                    </a:lnTo>
                    <a:lnTo>
                      <a:pt x="914" y="44"/>
                    </a:lnTo>
                    <a:lnTo>
                      <a:pt x="914" y="44"/>
                    </a:lnTo>
                    <a:lnTo>
                      <a:pt x="914" y="44"/>
                    </a:lnTo>
                    <a:lnTo>
                      <a:pt x="913" y="44"/>
                    </a:lnTo>
                    <a:lnTo>
                      <a:pt x="913" y="44"/>
                    </a:lnTo>
                    <a:lnTo>
                      <a:pt x="913" y="45"/>
                    </a:lnTo>
                    <a:lnTo>
                      <a:pt x="893" y="55"/>
                    </a:lnTo>
                    <a:lnTo>
                      <a:pt x="893" y="55"/>
                    </a:lnTo>
                    <a:lnTo>
                      <a:pt x="893" y="56"/>
                    </a:lnTo>
                    <a:lnTo>
                      <a:pt x="893" y="56"/>
                    </a:lnTo>
                    <a:lnTo>
                      <a:pt x="892" y="56"/>
                    </a:lnTo>
                    <a:lnTo>
                      <a:pt x="892" y="56"/>
                    </a:lnTo>
                    <a:lnTo>
                      <a:pt x="892" y="56"/>
                    </a:lnTo>
                    <a:lnTo>
                      <a:pt x="892" y="57"/>
                    </a:lnTo>
                    <a:lnTo>
                      <a:pt x="891" y="57"/>
                    </a:lnTo>
                    <a:lnTo>
                      <a:pt x="890" y="58"/>
                    </a:lnTo>
                    <a:lnTo>
                      <a:pt x="890" y="58"/>
                    </a:lnTo>
                    <a:lnTo>
                      <a:pt x="890" y="59"/>
                    </a:lnTo>
                    <a:lnTo>
                      <a:pt x="890" y="59"/>
                    </a:lnTo>
                    <a:lnTo>
                      <a:pt x="890" y="60"/>
                    </a:lnTo>
                    <a:lnTo>
                      <a:pt x="890" y="61"/>
                    </a:lnTo>
                    <a:lnTo>
                      <a:pt x="890" y="61"/>
                    </a:lnTo>
                    <a:lnTo>
                      <a:pt x="890" y="62"/>
                    </a:lnTo>
                    <a:lnTo>
                      <a:pt x="890" y="63"/>
                    </a:lnTo>
                    <a:lnTo>
                      <a:pt x="890" y="63"/>
                    </a:lnTo>
                    <a:lnTo>
                      <a:pt x="890" y="63"/>
                    </a:lnTo>
                    <a:lnTo>
                      <a:pt x="890" y="64"/>
                    </a:lnTo>
                    <a:lnTo>
                      <a:pt x="890" y="64"/>
                    </a:lnTo>
                    <a:lnTo>
                      <a:pt x="890" y="64"/>
                    </a:lnTo>
                    <a:lnTo>
                      <a:pt x="890" y="64"/>
                    </a:lnTo>
                    <a:lnTo>
                      <a:pt x="891" y="64"/>
                    </a:lnTo>
                    <a:lnTo>
                      <a:pt x="891" y="65"/>
                    </a:lnTo>
                    <a:lnTo>
                      <a:pt x="891" y="65"/>
                    </a:lnTo>
                    <a:lnTo>
                      <a:pt x="892" y="65"/>
                    </a:lnTo>
                    <a:lnTo>
                      <a:pt x="892" y="65"/>
                    </a:lnTo>
                    <a:lnTo>
                      <a:pt x="892" y="66"/>
                    </a:lnTo>
                    <a:lnTo>
                      <a:pt x="892" y="66"/>
                    </a:lnTo>
                    <a:lnTo>
                      <a:pt x="893" y="66"/>
                    </a:lnTo>
                    <a:lnTo>
                      <a:pt x="893" y="67"/>
                    </a:lnTo>
                    <a:lnTo>
                      <a:pt x="894" y="67"/>
                    </a:lnTo>
                    <a:lnTo>
                      <a:pt x="895" y="67"/>
                    </a:lnTo>
                    <a:lnTo>
                      <a:pt x="895" y="67"/>
                    </a:lnTo>
                    <a:lnTo>
                      <a:pt x="896" y="67"/>
                    </a:lnTo>
                    <a:lnTo>
                      <a:pt x="896" y="67"/>
                    </a:lnTo>
                    <a:lnTo>
                      <a:pt x="897" y="67"/>
                    </a:lnTo>
                    <a:lnTo>
                      <a:pt x="898" y="67"/>
                    </a:lnTo>
                    <a:lnTo>
                      <a:pt x="898" y="67"/>
                    </a:lnTo>
                    <a:lnTo>
                      <a:pt x="899" y="67"/>
                    </a:lnTo>
                    <a:lnTo>
                      <a:pt x="899" y="67"/>
                    </a:lnTo>
                    <a:lnTo>
                      <a:pt x="899" y="67"/>
                    </a:lnTo>
                    <a:lnTo>
                      <a:pt x="900" y="67"/>
                    </a:lnTo>
                    <a:lnTo>
                      <a:pt x="900" y="67"/>
                    </a:lnTo>
                    <a:lnTo>
                      <a:pt x="919" y="57"/>
                    </a:lnTo>
                    <a:lnTo>
                      <a:pt x="919" y="56"/>
                    </a:lnTo>
                    <a:lnTo>
                      <a:pt x="920" y="56"/>
                    </a:lnTo>
                    <a:lnTo>
                      <a:pt x="920" y="56"/>
                    </a:lnTo>
                    <a:lnTo>
                      <a:pt x="920" y="56"/>
                    </a:lnTo>
                    <a:lnTo>
                      <a:pt x="920" y="56"/>
                    </a:lnTo>
                    <a:lnTo>
                      <a:pt x="921" y="55"/>
                    </a:lnTo>
                    <a:lnTo>
                      <a:pt x="921" y="55"/>
                    </a:lnTo>
                    <a:lnTo>
                      <a:pt x="921" y="54"/>
                    </a:lnTo>
                    <a:lnTo>
                      <a:pt x="922" y="54"/>
                    </a:lnTo>
                    <a:lnTo>
                      <a:pt x="922" y="53"/>
                    </a:lnTo>
                    <a:lnTo>
                      <a:pt x="922" y="52"/>
                    </a:lnTo>
                    <a:lnTo>
                      <a:pt x="922" y="52"/>
                    </a:lnTo>
                    <a:lnTo>
                      <a:pt x="922" y="51"/>
                    </a:lnTo>
                    <a:lnTo>
                      <a:pt x="922" y="51"/>
                    </a:lnTo>
                    <a:lnTo>
                      <a:pt x="922" y="50"/>
                    </a:lnTo>
                    <a:lnTo>
                      <a:pt x="922" y="49"/>
                    </a:lnTo>
                    <a:lnTo>
                      <a:pt x="922" y="49"/>
                    </a:lnTo>
                    <a:lnTo>
                      <a:pt x="922" y="49"/>
                    </a:lnTo>
                    <a:lnTo>
                      <a:pt x="922" y="49"/>
                    </a:lnTo>
                    <a:lnTo>
                      <a:pt x="922" y="48"/>
                    </a:lnTo>
                    <a:lnTo>
                      <a:pt x="922" y="47"/>
                    </a:lnTo>
                    <a:lnTo>
                      <a:pt x="922" y="47"/>
                    </a:lnTo>
                    <a:lnTo>
                      <a:pt x="922" y="47"/>
                    </a:lnTo>
                    <a:lnTo>
                      <a:pt x="922" y="47"/>
                    </a:lnTo>
                    <a:lnTo>
                      <a:pt x="921" y="47"/>
                    </a:lnTo>
                    <a:lnTo>
                      <a:pt x="921" y="46"/>
                    </a:lnTo>
                    <a:lnTo>
                      <a:pt x="921" y="46"/>
                    </a:lnTo>
                    <a:lnTo>
                      <a:pt x="921" y="46"/>
                    </a:lnTo>
                    <a:lnTo>
                      <a:pt x="921" y="46"/>
                    </a:lnTo>
                    <a:lnTo>
                      <a:pt x="921" y="46"/>
                    </a:lnTo>
                    <a:close/>
                    <a:moveTo>
                      <a:pt x="858" y="80"/>
                    </a:moveTo>
                    <a:lnTo>
                      <a:pt x="858" y="80"/>
                    </a:lnTo>
                    <a:lnTo>
                      <a:pt x="857" y="80"/>
                    </a:lnTo>
                    <a:lnTo>
                      <a:pt x="857" y="79"/>
                    </a:lnTo>
                    <a:lnTo>
                      <a:pt x="856" y="79"/>
                    </a:lnTo>
                    <a:lnTo>
                      <a:pt x="855" y="79"/>
                    </a:lnTo>
                    <a:lnTo>
                      <a:pt x="854" y="79"/>
                    </a:lnTo>
                    <a:lnTo>
                      <a:pt x="854" y="79"/>
                    </a:lnTo>
                    <a:lnTo>
                      <a:pt x="853" y="80"/>
                    </a:lnTo>
                    <a:lnTo>
                      <a:pt x="853" y="80"/>
                    </a:lnTo>
                    <a:lnTo>
                      <a:pt x="852" y="80"/>
                    </a:lnTo>
                    <a:lnTo>
                      <a:pt x="852" y="80"/>
                    </a:lnTo>
                    <a:lnTo>
                      <a:pt x="852" y="80"/>
                    </a:lnTo>
                    <a:lnTo>
                      <a:pt x="851" y="80"/>
                    </a:lnTo>
                    <a:lnTo>
                      <a:pt x="851" y="81"/>
                    </a:lnTo>
                    <a:lnTo>
                      <a:pt x="851" y="81"/>
                    </a:lnTo>
                    <a:lnTo>
                      <a:pt x="851" y="81"/>
                    </a:lnTo>
                    <a:lnTo>
                      <a:pt x="834" y="96"/>
                    </a:lnTo>
                    <a:lnTo>
                      <a:pt x="834" y="96"/>
                    </a:lnTo>
                    <a:lnTo>
                      <a:pt x="834" y="96"/>
                    </a:lnTo>
                    <a:lnTo>
                      <a:pt x="834" y="96"/>
                    </a:lnTo>
                    <a:lnTo>
                      <a:pt x="833" y="97"/>
                    </a:lnTo>
                    <a:lnTo>
                      <a:pt x="833" y="97"/>
                    </a:lnTo>
                    <a:lnTo>
                      <a:pt x="833" y="98"/>
                    </a:lnTo>
                    <a:lnTo>
                      <a:pt x="833" y="98"/>
                    </a:lnTo>
                    <a:lnTo>
                      <a:pt x="832" y="99"/>
                    </a:lnTo>
                    <a:lnTo>
                      <a:pt x="832" y="99"/>
                    </a:lnTo>
                    <a:lnTo>
                      <a:pt x="832" y="100"/>
                    </a:lnTo>
                    <a:lnTo>
                      <a:pt x="832" y="101"/>
                    </a:lnTo>
                    <a:lnTo>
                      <a:pt x="832" y="101"/>
                    </a:lnTo>
                    <a:lnTo>
                      <a:pt x="832" y="102"/>
                    </a:lnTo>
                    <a:lnTo>
                      <a:pt x="832" y="102"/>
                    </a:lnTo>
                    <a:lnTo>
                      <a:pt x="833" y="103"/>
                    </a:lnTo>
                    <a:lnTo>
                      <a:pt x="833" y="103"/>
                    </a:lnTo>
                    <a:lnTo>
                      <a:pt x="833" y="104"/>
                    </a:lnTo>
                    <a:lnTo>
                      <a:pt x="833" y="104"/>
                    </a:lnTo>
                    <a:lnTo>
                      <a:pt x="833" y="105"/>
                    </a:lnTo>
                    <a:lnTo>
                      <a:pt x="833" y="105"/>
                    </a:lnTo>
                    <a:lnTo>
                      <a:pt x="834" y="105"/>
                    </a:lnTo>
                    <a:lnTo>
                      <a:pt x="834" y="106"/>
                    </a:lnTo>
                    <a:lnTo>
                      <a:pt x="834" y="106"/>
                    </a:lnTo>
                    <a:lnTo>
                      <a:pt x="834" y="106"/>
                    </a:lnTo>
                    <a:lnTo>
                      <a:pt x="834" y="106"/>
                    </a:lnTo>
                    <a:lnTo>
                      <a:pt x="835" y="106"/>
                    </a:lnTo>
                    <a:lnTo>
                      <a:pt x="835" y="106"/>
                    </a:lnTo>
                    <a:lnTo>
                      <a:pt x="835" y="107"/>
                    </a:lnTo>
                    <a:lnTo>
                      <a:pt x="836" y="107"/>
                    </a:lnTo>
                    <a:lnTo>
                      <a:pt x="836" y="107"/>
                    </a:lnTo>
                    <a:lnTo>
                      <a:pt x="837" y="107"/>
                    </a:lnTo>
                    <a:lnTo>
                      <a:pt x="837" y="107"/>
                    </a:lnTo>
                    <a:lnTo>
                      <a:pt x="838" y="107"/>
                    </a:lnTo>
                    <a:lnTo>
                      <a:pt x="839" y="108"/>
                    </a:lnTo>
                    <a:lnTo>
                      <a:pt x="839" y="107"/>
                    </a:lnTo>
                    <a:lnTo>
                      <a:pt x="840" y="107"/>
                    </a:lnTo>
                    <a:lnTo>
                      <a:pt x="840" y="107"/>
                    </a:lnTo>
                    <a:lnTo>
                      <a:pt x="841" y="107"/>
                    </a:lnTo>
                    <a:lnTo>
                      <a:pt x="842" y="107"/>
                    </a:lnTo>
                    <a:lnTo>
                      <a:pt x="842" y="107"/>
                    </a:lnTo>
                    <a:lnTo>
                      <a:pt x="843" y="107"/>
                    </a:lnTo>
                    <a:lnTo>
                      <a:pt x="843" y="106"/>
                    </a:lnTo>
                    <a:lnTo>
                      <a:pt x="843" y="106"/>
                    </a:lnTo>
                    <a:lnTo>
                      <a:pt x="843" y="106"/>
                    </a:lnTo>
                    <a:lnTo>
                      <a:pt x="844" y="106"/>
                    </a:lnTo>
                    <a:lnTo>
                      <a:pt x="859" y="91"/>
                    </a:lnTo>
                    <a:lnTo>
                      <a:pt x="860" y="91"/>
                    </a:lnTo>
                    <a:lnTo>
                      <a:pt x="860" y="91"/>
                    </a:lnTo>
                    <a:lnTo>
                      <a:pt x="860" y="90"/>
                    </a:lnTo>
                    <a:lnTo>
                      <a:pt x="860" y="90"/>
                    </a:lnTo>
                    <a:lnTo>
                      <a:pt x="860" y="89"/>
                    </a:lnTo>
                    <a:lnTo>
                      <a:pt x="861" y="89"/>
                    </a:lnTo>
                    <a:lnTo>
                      <a:pt x="861" y="89"/>
                    </a:lnTo>
                    <a:lnTo>
                      <a:pt x="861" y="88"/>
                    </a:lnTo>
                    <a:lnTo>
                      <a:pt x="861" y="87"/>
                    </a:lnTo>
                    <a:lnTo>
                      <a:pt x="861" y="87"/>
                    </a:lnTo>
                    <a:lnTo>
                      <a:pt x="861" y="86"/>
                    </a:lnTo>
                    <a:lnTo>
                      <a:pt x="861" y="86"/>
                    </a:lnTo>
                    <a:lnTo>
                      <a:pt x="861" y="85"/>
                    </a:lnTo>
                    <a:lnTo>
                      <a:pt x="861" y="84"/>
                    </a:lnTo>
                    <a:lnTo>
                      <a:pt x="861" y="84"/>
                    </a:lnTo>
                    <a:lnTo>
                      <a:pt x="861" y="83"/>
                    </a:lnTo>
                    <a:lnTo>
                      <a:pt x="861" y="83"/>
                    </a:lnTo>
                    <a:lnTo>
                      <a:pt x="861" y="82"/>
                    </a:lnTo>
                    <a:lnTo>
                      <a:pt x="860" y="82"/>
                    </a:lnTo>
                    <a:lnTo>
                      <a:pt x="860" y="82"/>
                    </a:lnTo>
                    <a:lnTo>
                      <a:pt x="860" y="82"/>
                    </a:lnTo>
                    <a:lnTo>
                      <a:pt x="860" y="81"/>
                    </a:lnTo>
                    <a:lnTo>
                      <a:pt x="860" y="81"/>
                    </a:lnTo>
                    <a:lnTo>
                      <a:pt x="860" y="81"/>
                    </a:lnTo>
                    <a:lnTo>
                      <a:pt x="859" y="81"/>
                    </a:lnTo>
                    <a:lnTo>
                      <a:pt x="859" y="81"/>
                    </a:lnTo>
                    <a:lnTo>
                      <a:pt x="859" y="80"/>
                    </a:lnTo>
                    <a:lnTo>
                      <a:pt x="859" y="80"/>
                    </a:lnTo>
                    <a:lnTo>
                      <a:pt x="858" y="80"/>
                    </a:lnTo>
                    <a:lnTo>
                      <a:pt x="858" y="80"/>
                    </a:lnTo>
                    <a:close/>
                    <a:moveTo>
                      <a:pt x="810" y="144"/>
                    </a:moveTo>
                    <a:lnTo>
                      <a:pt x="809" y="144"/>
                    </a:lnTo>
                    <a:lnTo>
                      <a:pt x="809" y="144"/>
                    </a:lnTo>
                    <a:lnTo>
                      <a:pt x="808" y="145"/>
                    </a:lnTo>
                    <a:lnTo>
                      <a:pt x="808" y="145"/>
                    </a:lnTo>
                    <a:lnTo>
                      <a:pt x="808" y="146"/>
                    </a:lnTo>
                    <a:lnTo>
                      <a:pt x="807" y="147"/>
                    </a:lnTo>
                    <a:lnTo>
                      <a:pt x="807" y="147"/>
                    </a:lnTo>
                    <a:lnTo>
                      <a:pt x="806" y="148"/>
                    </a:lnTo>
                    <a:lnTo>
                      <a:pt x="806" y="149"/>
                    </a:lnTo>
                    <a:lnTo>
                      <a:pt x="806" y="149"/>
                    </a:lnTo>
                    <a:lnTo>
                      <a:pt x="806" y="149"/>
                    </a:lnTo>
                    <a:lnTo>
                      <a:pt x="806" y="150"/>
                    </a:lnTo>
                    <a:lnTo>
                      <a:pt x="806" y="150"/>
                    </a:lnTo>
                    <a:lnTo>
                      <a:pt x="806" y="150"/>
                    </a:lnTo>
                    <a:lnTo>
                      <a:pt x="806" y="151"/>
                    </a:lnTo>
                    <a:lnTo>
                      <a:pt x="806" y="151"/>
                    </a:lnTo>
                    <a:lnTo>
                      <a:pt x="812" y="172"/>
                    </a:lnTo>
                    <a:lnTo>
                      <a:pt x="812" y="173"/>
                    </a:lnTo>
                    <a:lnTo>
                      <a:pt x="812" y="173"/>
                    </a:lnTo>
                    <a:lnTo>
                      <a:pt x="812" y="173"/>
                    </a:lnTo>
                    <a:lnTo>
                      <a:pt x="812" y="173"/>
                    </a:lnTo>
                    <a:lnTo>
                      <a:pt x="812" y="174"/>
                    </a:lnTo>
                    <a:lnTo>
                      <a:pt x="812" y="174"/>
                    </a:lnTo>
                    <a:lnTo>
                      <a:pt x="813" y="175"/>
                    </a:lnTo>
                    <a:lnTo>
                      <a:pt x="813" y="175"/>
                    </a:lnTo>
                    <a:lnTo>
                      <a:pt x="813" y="176"/>
                    </a:lnTo>
                    <a:lnTo>
                      <a:pt x="814" y="176"/>
                    </a:lnTo>
                    <a:lnTo>
                      <a:pt x="815" y="177"/>
                    </a:lnTo>
                    <a:lnTo>
                      <a:pt x="815" y="177"/>
                    </a:lnTo>
                    <a:lnTo>
                      <a:pt x="816" y="177"/>
                    </a:lnTo>
                    <a:lnTo>
                      <a:pt x="817" y="177"/>
                    </a:lnTo>
                    <a:lnTo>
                      <a:pt x="817" y="177"/>
                    </a:lnTo>
                    <a:lnTo>
                      <a:pt x="818" y="177"/>
                    </a:lnTo>
                    <a:lnTo>
                      <a:pt x="818" y="177"/>
                    </a:lnTo>
                    <a:lnTo>
                      <a:pt x="818" y="177"/>
                    </a:lnTo>
                    <a:lnTo>
                      <a:pt x="819" y="177"/>
                    </a:lnTo>
                    <a:lnTo>
                      <a:pt x="819" y="177"/>
                    </a:lnTo>
                    <a:lnTo>
                      <a:pt x="819" y="177"/>
                    </a:lnTo>
                    <a:lnTo>
                      <a:pt x="820" y="177"/>
                    </a:lnTo>
                    <a:lnTo>
                      <a:pt x="820" y="177"/>
                    </a:lnTo>
                    <a:lnTo>
                      <a:pt x="820" y="177"/>
                    </a:lnTo>
                    <a:lnTo>
                      <a:pt x="820" y="177"/>
                    </a:lnTo>
                    <a:lnTo>
                      <a:pt x="820" y="177"/>
                    </a:lnTo>
                    <a:lnTo>
                      <a:pt x="821" y="177"/>
                    </a:lnTo>
                    <a:lnTo>
                      <a:pt x="822" y="177"/>
                    </a:lnTo>
                    <a:lnTo>
                      <a:pt x="822" y="177"/>
                    </a:lnTo>
                    <a:lnTo>
                      <a:pt x="822" y="176"/>
                    </a:lnTo>
                    <a:lnTo>
                      <a:pt x="823" y="176"/>
                    </a:lnTo>
                    <a:lnTo>
                      <a:pt x="823" y="175"/>
                    </a:lnTo>
                    <a:lnTo>
                      <a:pt x="824" y="175"/>
                    </a:lnTo>
                    <a:lnTo>
                      <a:pt x="824" y="175"/>
                    </a:lnTo>
                    <a:lnTo>
                      <a:pt x="824" y="174"/>
                    </a:lnTo>
                    <a:lnTo>
                      <a:pt x="824" y="173"/>
                    </a:lnTo>
                    <a:lnTo>
                      <a:pt x="825" y="172"/>
                    </a:lnTo>
                    <a:lnTo>
                      <a:pt x="825" y="172"/>
                    </a:lnTo>
                    <a:lnTo>
                      <a:pt x="825" y="171"/>
                    </a:lnTo>
                    <a:lnTo>
                      <a:pt x="825" y="171"/>
                    </a:lnTo>
                    <a:lnTo>
                      <a:pt x="825" y="171"/>
                    </a:lnTo>
                    <a:lnTo>
                      <a:pt x="825" y="170"/>
                    </a:lnTo>
                    <a:lnTo>
                      <a:pt x="825" y="170"/>
                    </a:lnTo>
                    <a:lnTo>
                      <a:pt x="825" y="170"/>
                    </a:lnTo>
                    <a:lnTo>
                      <a:pt x="825" y="169"/>
                    </a:lnTo>
                    <a:lnTo>
                      <a:pt x="820" y="148"/>
                    </a:lnTo>
                    <a:lnTo>
                      <a:pt x="819" y="148"/>
                    </a:lnTo>
                    <a:lnTo>
                      <a:pt x="819" y="148"/>
                    </a:lnTo>
                    <a:lnTo>
                      <a:pt x="819" y="147"/>
                    </a:lnTo>
                    <a:lnTo>
                      <a:pt x="819" y="147"/>
                    </a:lnTo>
                    <a:lnTo>
                      <a:pt x="819" y="147"/>
                    </a:lnTo>
                    <a:lnTo>
                      <a:pt x="819" y="146"/>
                    </a:lnTo>
                    <a:lnTo>
                      <a:pt x="819" y="145"/>
                    </a:lnTo>
                    <a:lnTo>
                      <a:pt x="818" y="145"/>
                    </a:lnTo>
                    <a:lnTo>
                      <a:pt x="818" y="144"/>
                    </a:lnTo>
                    <a:lnTo>
                      <a:pt x="817" y="144"/>
                    </a:lnTo>
                    <a:lnTo>
                      <a:pt x="817" y="144"/>
                    </a:lnTo>
                    <a:lnTo>
                      <a:pt x="816" y="143"/>
                    </a:lnTo>
                    <a:lnTo>
                      <a:pt x="816" y="143"/>
                    </a:lnTo>
                    <a:lnTo>
                      <a:pt x="815" y="143"/>
                    </a:lnTo>
                    <a:lnTo>
                      <a:pt x="815" y="143"/>
                    </a:lnTo>
                    <a:lnTo>
                      <a:pt x="813" y="143"/>
                    </a:lnTo>
                    <a:lnTo>
                      <a:pt x="813" y="143"/>
                    </a:lnTo>
                    <a:lnTo>
                      <a:pt x="813" y="143"/>
                    </a:lnTo>
                    <a:lnTo>
                      <a:pt x="812" y="143"/>
                    </a:lnTo>
                    <a:lnTo>
                      <a:pt x="812" y="143"/>
                    </a:lnTo>
                    <a:lnTo>
                      <a:pt x="812" y="143"/>
                    </a:lnTo>
                    <a:lnTo>
                      <a:pt x="812" y="143"/>
                    </a:lnTo>
                    <a:lnTo>
                      <a:pt x="812" y="143"/>
                    </a:lnTo>
                    <a:lnTo>
                      <a:pt x="811" y="143"/>
                    </a:lnTo>
                    <a:lnTo>
                      <a:pt x="811" y="143"/>
                    </a:lnTo>
                    <a:lnTo>
                      <a:pt x="811" y="143"/>
                    </a:lnTo>
                    <a:lnTo>
                      <a:pt x="810" y="143"/>
                    </a:lnTo>
                    <a:lnTo>
                      <a:pt x="810" y="144"/>
                    </a:lnTo>
                    <a:lnTo>
                      <a:pt x="810" y="144"/>
                    </a:lnTo>
                    <a:lnTo>
                      <a:pt x="810" y="144"/>
                    </a:lnTo>
                    <a:close/>
                    <a:moveTo>
                      <a:pt x="837" y="209"/>
                    </a:moveTo>
                    <a:lnTo>
                      <a:pt x="837" y="209"/>
                    </a:lnTo>
                    <a:lnTo>
                      <a:pt x="836" y="210"/>
                    </a:lnTo>
                    <a:lnTo>
                      <a:pt x="836" y="210"/>
                    </a:lnTo>
                    <a:lnTo>
                      <a:pt x="835" y="210"/>
                    </a:lnTo>
                    <a:lnTo>
                      <a:pt x="835" y="211"/>
                    </a:lnTo>
                    <a:lnTo>
                      <a:pt x="834" y="211"/>
                    </a:lnTo>
                    <a:lnTo>
                      <a:pt x="834" y="212"/>
                    </a:lnTo>
                    <a:lnTo>
                      <a:pt x="834" y="212"/>
                    </a:lnTo>
                    <a:lnTo>
                      <a:pt x="833" y="213"/>
                    </a:lnTo>
                    <a:lnTo>
                      <a:pt x="833" y="213"/>
                    </a:lnTo>
                    <a:lnTo>
                      <a:pt x="833" y="214"/>
                    </a:lnTo>
                    <a:lnTo>
                      <a:pt x="833" y="214"/>
                    </a:lnTo>
                    <a:lnTo>
                      <a:pt x="833" y="214"/>
                    </a:lnTo>
                    <a:lnTo>
                      <a:pt x="833" y="215"/>
                    </a:lnTo>
                    <a:lnTo>
                      <a:pt x="833" y="215"/>
                    </a:lnTo>
                    <a:lnTo>
                      <a:pt x="833" y="216"/>
                    </a:lnTo>
                    <a:lnTo>
                      <a:pt x="834" y="237"/>
                    </a:lnTo>
                    <a:lnTo>
                      <a:pt x="834" y="238"/>
                    </a:lnTo>
                    <a:lnTo>
                      <a:pt x="834" y="238"/>
                    </a:lnTo>
                    <a:lnTo>
                      <a:pt x="834" y="238"/>
                    </a:lnTo>
                    <a:lnTo>
                      <a:pt x="834" y="239"/>
                    </a:lnTo>
                    <a:lnTo>
                      <a:pt x="835" y="239"/>
                    </a:lnTo>
                    <a:lnTo>
                      <a:pt x="835" y="239"/>
                    </a:lnTo>
                    <a:lnTo>
                      <a:pt x="835" y="240"/>
                    </a:lnTo>
                    <a:lnTo>
                      <a:pt x="836" y="240"/>
                    </a:lnTo>
                    <a:lnTo>
                      <a:pt x="836" y="241"/>
                    </a:lnTo>
                    <a:lnTo>
                      <a:pt x="836" y="241"/>
                    </a:lnTo>
                    <a:lnTo>
                      <a:pt x="837" y="242"/>
                    </a:lnTo>
                    <a:lnTo>
                      <a:pt x="837" y="242"/>
                    </a:lnTo>
                    <a:lnTo>
                      <a:pt x="838" y="242"/>
                    </a:lnTo>
                    <a:lnTo>
                      <a:pt x="838" y="243"/>
                    </a:lnTo>
                    <a:lnTo>
                      <a:pt x="839" y="243"/>
                    </a:lnTo>
                    <a:lnTo>
                      <a:pt x="839" y="244"/>
                    </a:lnTo>
                    <a:lnTo>
                      <a:pt x="840" y="244"/>
                    </a:lnTo>
                    <a:lnTo>
                      <a:pt x="840" y="244"/>
                    </a:lnTo>
                    <a:lnTo>
                      <a:pt x="840" y="244"/>
                    </a:lnTo>
                    <a:lnTo>
                      <a:pt x="841" y="244"/>
                    </a:lnTo>
                    <a:lnTo>
                      <a:pt x="841" y="244"/>
                    </a:lnTo>
                    <a:lnTo>
                      <a:pt x="841" y="244"/>
                    </a:lnTo>
                    <a:lnTo>
                      <a:pt x="841" y="244"/>
                    </a:lnTo>
                    <a:lnTo>
                      <a:pt x="842" y="244"/>
                    </a:lnTo>
                    <a:lnTo>
                      <a:pt x="842" y="244"/>
                    </a:lnTo>
                    <a:lnTo>
                      <a:pt x="843" y="244"/>
                    </a:lnTo>
                    <a:lnTo>
                      <a:pt x="843" y="244"/>
                    </a:lnTo>
                    <a:lnTo>
                      <a:pt x="843" y="243"/>
                    </a:lnTo>
                    <a:lnTo>
                      <a:pt x="844" y="243"/>
                    </a:lnTo>
                    <a:lnTo>
                      <a:pt x="844" y="243"/>
                    </a:lnTo>
                    <a:lnTo>
                      <a:pt x="845" y="242"/>
                    </a:lnTo>
                    <a:lnTo>
                      <a:pt x="845" y="242"/>
                    </a:lnTo>
                    <a:lnTo>
                      <a:pt x="846" y="242"/>
                    </a:lnTo>
                    <a:lnTo>
                      <a:pt x="846" y="241"/>
                    </a:lnTo>
                    <a:lnTo>
                      <a:pt x="846" y="241"/>
                    </a:lnTo>
                    <a:lnTo>
                      <a:pt x="847" y="240"/>
                    </a:lnTo>
                    <a:lnTo>
                      <a:pt x="847" y="240"/>
                    </a:lnTo>
                    <a:lnTo>
                      <a:pt x="847" y="239"/>
                    </a:lnTo>
                    <a:lnTo>
                      <a:pt x="847" y="239"/>
                    </a:lnTo>
                    <a:lnTo>
                      <a:pt x="848" y="238"/>
                    </a:lnTo>
                    <a:lnTo>
                      <a:pt x="848" y="238"/>
                    </a:lnTo>
                    <a:lnTo>
                      <a:pt x="848" y="238"/>
                    </a:lnTo>
                    <a:lnTo>
                      <a:pt x="848" y="237"/>
                    </a:lnTo>
                    <a:lnTo>
                      <a:pt x="848" y="237"/>
                    </a:lnTo>
                    <a:lnTo>
                      <a:pt x="848" y="237"/>
                    </a:lnTo>
                    <a:lnTo>
                      <a:pt x="846" y="214"/>
                    </a:lnTo>
                    <a:lnTo>
                      <a:pt x="846" y="214"/>
                    </a:lnTo>
                    <a:lnTo>
                      <a:pt x="846" y="214"/>
                    </a:lnTo>
                    <a:lnTo>
                      <a:pt x="846" y="213"/>
                    </a:lnTo>
                    <a:lnTo>
                      <a:pt x="846" y="213"/>
                    </a:lnTo>
                    <a:lnTo>
                      <a:pt x="846" y="213"/>
                    </a:lnTo>
                    <a:lnTo>
                      <a:pt x="846" y="213"/>
                    </a:lnTo>
                    <a:lnTo>
                      <a:pt x="846" y="212"/>
                    </a:lnTo>
                    <a:lnTo>
                      <a:pt x="845" y="212"/>
                    </a:lnTo>
                    <a:lnTo>
                      <a:pt x="845" y="211"/>
                    </a:lnTo>
                    <a:lnTo>
                      <a:pt x="845" y="211"/>
                    </a:lnTo>
                    <a:lnTo>
                      <a:pt x="844" y="210"/>
                    </a:lnTo>
                    <a:lnTo>
                      <a:pt x="844" y="210"/>
                    </a:lnTo>
                    <a:lnTo>
                      <a:pt x="843" y="209"/>
                    </a:lnTo>
                    <a:lnTo>
                      <a:pt x="843" y="209"/>
                    </a:lnTo>
                    <a:lnTo>
                      <a:pt x="842" y="209"/>
                    </a:lnTo>
                    <a:lnTo>
                      <a:pt x="841" y="209"/>
                    </a:lnTo>
                    <a:lnTo>
                      <a:pt x="841" y="209"/>
                    </a:lnTo>
                    <a:lnTo>
                      <a:pt x="841" y="209"/>
                    </a:lnTo>
                    <a:lnTo>
                      <a:pt x="840" y="209"/>
                    </a:lnTo>
                    <a:lnTo>
                      <a:pt x="840" y="209"/>
                    </a:lnTo>
                    <a:lnTo>
                      <a:pt x="840" y="209"/>
                    </a:lnTo>
                    <a:lnTo>
                      <a:pt x="839" y="209"/>
                    </a:lnTo>
                    <a:lnTo>
                      <a:pt x="839" y="209"/>
                    </a:lnTo>
                    <a:lnTo>
                      <a:pt x="839" y="209"/>
                    </a:lnTo>
                    <a:lnTo>
                      <a:pt x="839" y="209"/>
                    </a:lnTo>
                    <a:lnTo>
                      <a:pt x="838" y="209"/>
                    </a:lnTo>
                    <a:lnTo>
                      <a:pt x="838" y="209"/>
                    </a:lnTo>
                    <a:lnTo>
                      <a:pt x="838" y="209"/>
                    </a:lnTo>
                    <a:lnTo>
                      <a:pt x="837" y="209"/>
                    </a:lnTo>
                    <a:lnTo>
                      <a:pt x="837" y="209"/>
                    </a:lnTo>
                    <a:close/>
                    <a:moveTo>
                      <a:pt x="841" y="276"/>
                    </a:moveTo>
                    <a:lnTo>
                      <a:pt x="841" y="276"/>
                    </a:lnTo>
                    <a:lnTo>
                      <a:pt x="840" y="276"/>
                    </a:lnTo>
                    <a:lnTo>
                      <a:pt x="840" y="276"/>
                    </a:lnTo>
                    <a:lnTo>
                      <a:pt x="839" y="276"/>
                    </a:lnTo>
                    <a:lnTo>
                      <a:pt x="838" y="276"/>
                    </a:lnTo>
                    <a:lnTo>
                      <a:pt x="838" y="276"/>
                    </a:lnTo>
                    <a:lnTo>
                      <a:pt x="837" y="276"/>
                    </a:lnTo>
                    <a:lnTo>
                      <a:pt x="837" y="277"/>
                    </a:lnTo>
                    <a:lnTo>
                      <a:pt x="836" y="277"/>
                    </a:lnTo>
                    <a:lnTo>
                      <a:pt x="836" y="277"/>
                    </a:lnTo>
                    <a:lnTo>
                      <a:pt x="835" y="277"/>
                    </a:lnTo>
                    <a:lnTo>
                      <a:pt x="835" y="278"/>
                    </a:lnTo>
                    <a:lnTo>
                      <a:pt x="834" y="278"/>
                    </a:lnTo>
                    <a:lnTo>
                      <a:pt x="834" y="279"/>
                    </a:lnTo>
                    <a:lnTo>
                      <a:pt x="834" y="279"/>
                    </a:lnTo>
                    <a:lnTo>
                      <a:pt x="834" y="279"/>
                    </a:lnTo>
                    <a:lnTo>
                      <a:pt x="821" y="296"/>
                    </a:lnTo>
                    <a:lnTo>
                      <a:pt x="821" y="297"/>
                    </a:lnTo>
                    <a:lnTo>
                      <a:pt x="820" y="297"/>
                    </a:lnTo>
                    <a:lnTo>
                      <a:pt x="820" y="297"/>
                    </a:lnTo>
                    <a:lnTo>
                      <a:pt x="820" y="297"/>
                    </a:lnTo>
                    <a:lnTo>
                      <a:pt x="820" y="298"/>
                    </a:lnTo>
                    <a:lnTo>
                      <a:pt x="820" y="298"/>
                    </a:lnTo>
                    <a:lnTo>
                      <a:pt x="820" y="299"/>
                    </a:lnTo>
                    <a:lnTo>
                      <a:pt x="820" y="300"/>
                    </a:lnTo>
                    <a:lnTo>
                      <a:pt x="820" y="300"/>
                    </a:lnTo>
                    <a:lnTo>
                      <a:pt x="820" y="301"/>
                    </a:lnTo>
                    <a:lnTo>
                      <a:pt x="820" y="301"/>
                    </a:lnTo>
                    <a:lnTo>
                      <a:pt x="820" y="302"/>
                    </a:lnTo>
                    <a:lnTo>
                      <a:pt x="820" y="303"/>
                    </a:lnTo>
                    <a:lnTo>
                      <a:pt x="820" y="303"/>
                    </a:lnTo>
                    <a:lnTo>
                      <a:pt x="820" y="304"/>
                    </a:lnTo>
                    <a:lnTo>
                      <a:pt x="821" y="304"/>
                    </a:lnTo>
                    <a:lnTo>
                      <a:pt x="821" y="304"/>
                    </a:lnTo>
                    <a:lnTo>
                      <a:pt x="822" y="305"/>
                    </a:lnTo>
                    <a:lnTo>
                      <a:pt x="822" y="305"/>
                    </a:lnTo>
                    <a:lnTo>
                      <a:pt x="822" y="305"/>
                    </a:lnTo>
                    <a:lnTo>
                      <a:pt x="822" y="305"/>
                    </a:lnTo>
                    <a:lnTo>
                      <a:pt x="823" y="306"/>
                    </a:lnTo>
                    <a:lnTo>
                      <a:pt x="823" y="306"/>
                    </a:lnTo>
                    <a:lnTo>
                      <a:pt x="823" y="306"/>
                    </a:lnTo>
                    <a:lnTo>
                      <a:pt x="823" y="306"/>
                    </a:lnTo>
                    <a:lnTo>
                      <a:pt x="823" y="307"/>
                    </a:lnTo>
                    <a:lnTo>
                      <a:pt x="824" y="307"/>
                    </a:lnTo>
                    <a:lnTo>
                      <a:pt x="824" y="307"/>
                    </a:lnTo>
                    <a:lnTo>
                      <a:pt x="824" y="307"/>
                    </a:lnTo>
                    <a:lnTo>
                      <a:pt x="825" y="307"/>
                    </a:lnTo>
                    <a:lnTo>
                      <a:pt x="825" y="307"/>
                    </a:lnTo>
                    <a:lnTo>
                      <a:pt x="826" y="307"/>
                    </a:lnTo>
                    <a:lnTo>
                      <a:pt x="827" y="307"/>
                    </a:lnTo>
                    <a:lnTo>
                      <a:pt x="827" y="307"/>
                    </a:lnTo>
                    <a:lnTo>
                      <a:pt x="828" y="307"/>
                    </a:lnTo>
                    <a:lnTo>
                      <a:pt x="829" y="307"/>
                    </a:lnTo>
                    <a:lnTo>
                      <a:pt x="829" y="307"/>
                    </a:lnTo>
                    <a:lnTo>
                      <a:pt x="830" y="306"/>
                    </a:lnTo>
                    <a:lnTo>
                      <a:pt x="830" y="306"/>
                    </a:lnTo>
                    <a:lnTo>
                      <a:pt x="831" y="305"/>
                    </a:lnTo>
                    <a:lnTo>
                      <a:pt x="831" y="305"/>
                    </a:lnTo>
                    <a:lnTo>
                      <a:pt x="831" y="305"/>
                    </a:lnTo>
                    <a:lnTo>
                      <a:pt x="831" y="305"/>
                    </a:lnTo>
                    <a:lnTo>
                      <a:pt x="832" y="305"/>
                    </a:lnTo>
                    <a:lnTo>
                      <a:pt x="832" y="304"/>
                    </a:lnTo>
                    <a:lnTo>
                      <a:pt x="845" y="287"/>
                    </a:lnTo>
                    <a:lnTo>
                      <a:pt x="845" y="287"/>
                    </a:lnTo>
                    <a:lnTo>
                      <a:pt x="845" y="286"/>
                    </a:lnTo>
                    <a:lnTo>
                      <a:pt x="845" y="286"/>
                    </a:lnTo>
                    <a:lnTo>
                      <a:pt x="845" y="286"/>
                    </a:lnTo>
                    <a:lnTo>
                      <a:pt x="846" y="286"/>
                    </a:lnTo>
                    <a:lnTo>
                      <a:pt x="846" y="285"/>
                    </a:lnTo>
                    <a:lnTo>
                      <a:pt x="846" y="284"/>
                    </a:lnTo>
                    <a:lnTo>
                      <a:pt x="846" y="284"/>
                    </a:lnTo>
                    <a:lnTo>
                      <a:pt x="846" y="283"/>
                    </a:lnTo>
                    <a:lnTo>
                      <a:pt x="846" y="282"/>
                    </a:lnTo>
                    <a:lnTo>
                      <a:pt x="846" y="282"/>
                    </a:lnTo>
                    <a:lnTo>
                      <a:pt x="846" y="281"/>
                    </a:lnTo>
                    <a:lnTo>
                      <a:pt x="846" y="281"/>
                    </a:lnTo>
                    <a:lnTo>
                      <a:pt x="845" y="280"/>
                    </a:lnTo>
                    <a:lnTo>
                      <a:pt x="845" y="280"/>
                    </a:lnTo>
                    <a:lnTo>
                      <a:pt x="845" y="279"/>
                    </a:lnTo>
                    <a:lnTo>
                      <a:pt x="845" y="279"/>
                    </a:lnTo>
                    <a:lnTo>
                      <a:pt x="844" y="279"/>
                    </a:lnTo>
                    <a:lnTo>
                      <a:pt x="844" y="278"/>
                    </a:lnTo>
                    <a:lnTo>
                      <a:pt x="844" y="278"/>
                    </a:lnTo>
                    <a:lnTo>
                      <a:pt x="844" y="277"/>
                    </a:lnTo>
                    <a:lnTo>
                      <a:pt x="844" y="277"/>
                    </a:lnTo>
                    <a:lnTo>
                      <a:pt x="844" y="277"/>
                    </a:lnTo>
                    <a:lnTo>
                      <a:pt x="843" y="277"/>
                    </a:lnTo>
                    <a:lnTo>
                      <a:pt x="843" y="277"/>
                    </a:lnTo>
                    <a:lnTo>
                      <a:pt x="843" y="277"/>
                    </a:lnTo>
                    <a:lnTo>
                      <a:pt x="842" y="277"/>
                    </a:lnTo>
                    <a:lnTo>
                      <a:pt x="842" y="276"/>
                    </a:lnTo>
                    <a:lnTo>
                      <a:pt x="841" y="276"/>
                    </a:lnTo>
                    <a:lnTo>
                      <a:pt x="841" y="276"/>
                    </a:lnTo>
                    <a:close/>
                    <a:moveTo>
                      <a:pt x="797" y="335"/>
                    </a:moveTo>
                    <a:lnTo>
                      <a:pt x="796" y="335"/>
                    </a:lnTo>
                    <a:lnTo>
                      <a:pt x="796" y="335"/>
                    </a:lnTo>
                    <a:lnTo>
                      <a:pt x="795" y="335"/>
                    </a:lnTo>
                    <a:lnTo>
                      <a:pt x="795" y="335"/>
                    </a:lnTo>
                    <a:lnTo>
                      <a:pt x="794" y="335"/>
                    </a:lnTo>
                    <a:lnTo>
                      <a:pt x="793" y="335"/>
                    </a:lnTo>
                    <a:lnTo>
                      <a:pt x="792" y="335"/>
                    </a:lnTo>
                    <a:lnTo>
                      <a:pt x="792" y="336"/>
                    </a:lnTo>
                    <a:lnTo>
                      <a:pt x="791" y="336"/>
                    </a:lnTo>
                    <a:lnTo>
                      <a:pt x="791" y="337"/>
                    </a:lnTo>
                    <a:lnTo>
                      <a:pt x="791" y="337"/>
                    </a:lnTo>
                    <a:lnTo>
                      <a:pt x="791" y="337"/>
                    </a:lnTo>
                    <a:lnTo>
                      <a:pt x="790" y="337"/>
                    </a:lnTo>
                    <a:lnTo>
                      <a:pt x="790" y="338"/>
                    </a:lnTo>
                    <a:lnTo>
                      <a:pt x="790" y="338"/>
                    </a:lnTo>
                    <a:lnTo>
                      <a:pt x="790" y="338"/>
                    </a:lnTo>
                    <a:lnTo>
                      <a:pt x="780" y="358"/>
                    </a:lnTo>
                    <a:lnTo>
                      <a:pt x="779" y="358"/>
                    </a:lnTo>
                    <a:lnTo>
                      <a:pt x="779" y="358"/>
                    </a:lnTo>
                    <a:lnTo>
                      <a:pt x="779" y="358"/>
                    </a:lnTo>
                    <a:lnTo>
                      <a:pt x="779" y="359"/>
                    </a:lnTo>
                    <a:lnTo>
                      <a:pt x="779" y="359"/>
                    </a:lnTo>
                    <a:lnTo>
                      <a:pt x="779" y="359"/>
                    </a:lnTo>
                    <a:lnTo>
                      <a:pt x="779" y="360"/>
                    </a:lnTo>
                    <a:lnTo>
                      <a:pt x="779" y="361"/>
                    </a:lnTo>
                    <a:lnTo>
                      <a:pt x="779" y="361"/>
                    </a:lnTo>
                    <a:lnTo>
                      <a:pt x="779" y="362"/>
                    </a:lnTo>
                    <a:lnTo>
                      <a:pt x="779" y="363"/>
                    </a:lnTo>
                    <a:lnTo>
                      <a:pt x="779" y="363"/>
                    </a:lnTo>
                    <a:lnTo>
                      <a:pt x="780" y="364"/>
                    </a:lnTo>
                    <a:lnTo>
                      <a:pt x="781" y="364"/>
                    </a:lnTo>
                    <a:lnTo>
                      <a:pt x="781" y="365"/>
                    </a:lnTo>
                    <a:lnTo>
                      <a:pt x="781" y="365"/>
                    </a:lnTo>
                    <a:lnTo>
                      <a:pt x="782" y="366"/>
                    </a:lnTo>
                    <a:lnTo>
                      <a:pt x="782" y="366"/>
                    </a:lnTo>
                    <a:lnTo>
                      <a:pt x="782" y="366"/>
                    </a:lnTo>
                    <a:lnTo>
                      <a:pt x="782" y="366"/>
                    </a:lnTo>
                    <a:lnTo>
                      <a:pt x="783" y="366"/>
                    </a:lnTo>
                    <a:lnTo>
                      <a:pt x="783" y="366"/>
                    </a:lnTo>
                    <a:lnTo>
                      <a:pt x="783" y="366"/>
                    </a:lnTo>
                    <a:lnTo>
                      <a:pt x="783" y="367"/>
                    </a:lnTo>
                    <a:lnTo>
                      <a:pt x="783" y="367"/>
                    </a:lnTo>
                    <a:lnTo>
                      <a:pt x="784" y="367"/>
                    </a:lnTo>
                    <a:lnTo>
                      <a:pt x="784" y="367"/>
                    </a:lnTo>
                    <a:lnTo>
                      <a:pt x="784" y="367"/>
                    </a:lnTo>
                    <a:lnTo>
                      <a:pt x="785" y="367"/>
                    </a:lnTo>
                    <a:lnTo>
                      <a:pt x="785" y="367"/>
                    </a:lnTo>
                    <a:lnTo>
                      <a:pt x="786" y="367"/>
                    </a:lnTo>
                    <a:lnTo>
                      <a:pt x="787" y="367"/>
                    </a:lnTo>
                    <a:lnTo>
                      <a:pt x="787" y="367"/>
                    </a:lnTo>
                    <a:lnTo>
                      <a:pt x="788" y="367"/>
                    </a:lnTo>
                    <a:lnTo>
                      <a:pt x="789" y="367"/>
                    </a:lnTo>
                    <a:lnTo>
                      <a:pt x="789" y="366"/>
                    </a:lnTo>
                    <a:lnTo>
                      <a:pt x="790" y="366"/>
                    </a:lnTo>
                    <a:lnTo>
                      <a:pt x="790" y="366"/>
                    </a:lnTo>
                    <a:lnTo>
                      <a:pt x="791" y="365"/>
                    </a:lnTo>
                    <a:lnTo>
                      <a:pt x="791" y="365"/>
                    </a:lnTo>
                    <a:lnTo>
                      <a:pt x="791" y="365"/>
                    </a:lnTo>
                    <a:lnTo>
                      <a:pt x="791" y="365"/>
                    </a:lnTo>
                    <a:lnTo>
                      <a:pt x="791" y="364"/>
                    </a:lnTo>
                    <a:lnTo>
                      <a:pt x="792" y="364"/>
                    </a:lnTo>
                    <a:lnTo>
                      <a:pt x="792" y="364"/>
                    </a:lnTo>
                    <a:lnTo>
                      <a:pt x="802" y="344"/>
                    </a:lnTo>
                    <a:lnTo>
                      <a:pt x="802" y="344"/>
                    </a:lnTo>
                    <a:lnTo>
                      <a:pt x="802" y="344"/>
                    </a:lnTo>
                    <a:lnTo>
                      <a:pt x="802" y="343"/>
                    </a:lnTo>
                    <a:lnTo>
                      <a:pt x="802" y="343"/>
                    </a:lnTo>
                    <a:lnTo>
                      <a:pt x="802" y="343"/>
                    </a:lnTo>
                    <a:lnTo>
                      <a:pt x="803" y="342"/>
                    </a:lnTo>
                    <a:lnTo>
                      <a:pt x="803" y="342"/>
                    </a:lnTo>
                    <a:lnTo>
                      <a:pt x="803" y="341"/>
                    </a:lnTo>
                    <a:lnTo>
                      <a:pt x="803" y="340"/>
                    </a:lnTo>
                    <a:lnTo>
                      <a:pt x="803" y="340"/>
                    </a:lnTo>
                    <a:lnTo>
                      <a:pt x="802" y="339"/>
                    </a:lnTo>
                    <a:lnTo>
                      <a:pt x="802" y="338"/>
                    </a:lnTo>
                    <a:lnTo>
                      <a:pt x="802" y="338"/>
                    </a:lnTo>
                    <a:lnTo>
                      <a:pt x="802" y="337"/>
                    </a:lnTo>
                    <a:lnTo>
                      <a:pt x="801" y="337"/>
                    </a:lnTo>
                    <a:lnTo>
                      <a:pt x="801" y="336"/>
                    </a:lnTo>
                    <a:lnTo>
                      <a:pt x="801" y="336"/>
                    </a:lnTo>
                    <a:lnTo>
                      <a:pt x="800" y="336"/>
                    </a:lnTo>
                    <a:lnTo>
                      <a:pt x="800" y="336"/>
                    </a:lnTo>
                    <a:lnTo>
                      <a:pt x="799" y="336"/>
                    </a:lnTo>
                    <a:lnTo>
                      <a:pt x="799" y="336"/>
                    </a:lnTo>
                    <a:lnTo>
                      <a:pt x="799" y="335"/>
                    </a:lnTo>
                    <a:lnTo>
                      <a:pt x="799" y="335"/>
                    </a:lnTo>
                    <a:lnTo>
                      <a:pt x="799" y="335"/>
                    </a:lnTo>
                    <a:lnTo>
                      <a:pt x="798" y="335"/>
                    </a:lnTo>
                    <a:lnTo>
                      <a:pt x="798" y="335"/>
                    </a:lnTo>
                    <a:lnTo>
                      <a:pt x="798" y="335"/>
                    </a:lnTo>
                    <a:lnTo>
                      <a:pt x="797" y="335"/>
                    </a:lnTo>
                    <a:lnTo>
                      <a:pt x="797" y="335"/>
                    </a:lnTo>
                    <a:lnTo>
                      <a:pt x="797" y="335"/>
                    </a:lnTo>
                    <a:close/>
                    <a:moveTo>
                      <a:pt x="782" y="399"/>
                    </a:moveTo>
                    <a:lnTo>
                      <a:pt x="781" y="399"/>
                    </a:lnTo>
                    <a:lnTo>
                      <a:pt x="781" y="399"/>
                    </a:lnTo>
                    <a:lnTo>
                      <a:pt x="780" y="400"/>
                    </a:lnTo>
                    <a:lnTo>
                      <a:pt x="779" y="400"/>
                    </a:lnTo>
                    <a:lnTo>
                      <a:pt x="779" y="401"/>
                    </a:lnTo>
                    <a:lnTo>
                      <a:pt x="779" y="401"/>
                    </a:lnTo>
                    <a:lnTo>
                      <a:pt x="779" y="402"/>
                    </a:lnTo>
                    <a:lnTo>
                      <a:pt x="779" y="403"/>
                    </a:lnTo>
                    <a:lnTo>
                      <a:pt x="778" y="404"/>
                    </a:lnTo>
                    <a:lnTo>
                      <a:pt x="778" y="404"/>
                    </a:lnTo>
                    <a:lnTo>
                      <a:pt x="778" y="405"/>
                    </a:lnTo>
                    <a:lnTo>
                      <a:pt x="778" y="405"/>
                    </a:lnTo>
                    <a:lnTo>
                      <a:pt x="779" y="405"/>
                    </a:lnTo>
                    <a:lnTo>
                      <a:pt x="779" y="406"/>
                    </a:lnTo>
                    <a:lnTo>
                      <a:pt x="779" y="406"/>
                    </a:lnTo>
                    <a:lnTo>
                      <a:pt x="779" y="406"/>
                    </a:lnTo>
                    <a:lnTo>
                      <a:pt x="786" y="427"/>
                    </a:lnTo>
                    <a:lnTo>
                      <a:pt x="786" y="427"/>
                    </a:lnTo>
                    <a:lnTo>
                      <a:pt x="786" y="428"/>
                    </a:lnTo>
                    <a:lnTo>
                      <a:pt x="786" y="428"/>
                    </a:lnTo>
                    <a:lnTo>
                      <a:pt x="787" y="428"/>
                    </a:lnTo>
                    <a:lnTo>
                      <a:pt x="787" y="428"/>
                    </a:lnTo>
                    <a:lnTo>
                      <a:pt x="787" y="429"/>
                    </a:lnTo>
                    <a:lnTo>
                      <a:pt x="787" y="429"/>
                    </a:lnTo>
                    <a:lnTo>
                      <a:pt x="788" y="430"/>
                    </a:lnTo>
                    <a:lnTo>
                      <a:pt x="788" y="430"/>
                    </a:lnTo>
                    <a:lnTo>
                      <a:pt x="789" y="430"/>
                    </a:lnTo>
                    <a:lnTo>
                      <a:pt x="789" y="431"/>
                    </a:lnTo>
                    <a:lnTo>
                      <a:pt x="790" y="431"/>
                    </a:lnTo>
                    <a:lnTo>
                      <a:pt x="790" y="431"/>
                    </a:lnTo>
                    <a:lnTo>
                      <a:pt x="791" y="432"/>
                    </a:lnTo>
                    <a:lnTo>
                      <a:pt x="791" y="432"/>
                    </a:lnTo>
                    <a:lnTo>
                      <a:pt x="792" y="432"/>
                    </a:lnTo>
                    <a:lnTo>
                      <a:pt x="792" y="432"/>
                    </a:lnTo>
                    <a:lnTo>
                      <a:pt x="793" y="432"/>
                    </a:lnTo>
                    <a:lnTo>
                      <a:pt x="793" y="432"/>
                    </a:lnTo>
                    <a:lnTo>
                      <a:pt x="794" y="432"/>
                    </a:lnTo>
                    <a:lnTo>
                      <a:pt x="794" y="432"/>
                    </a:lnTo>
                    <a:lnTo>
                      <a:pt x="794" y="431"/>
                    </a:lnTo>
                    <a:lnTo>
                      <a:pt x="794" y="431"/>
                    </a:lnTo>
                    <a:lnTo>
                      <a:pt x="795" y="431"/>
                    </a:lnTo>
                    <a:lnTo>
                      <a:pt x="795" y="431"/>
                    </a:lnTo>
                    <a:lnTo>
                      <a:pt x="795" y="431"/>
                    </a:lnTo>
                    <a:lnTo>
                      <a:pt x="796" y="430"/>
                    </a:lnTo>
                    <a:lnTo>
                      <a:pt x="796" y="430"/>
                    </a:lnTo>
                    <a:lnTo>
                      <a:pt x="796" y="430"/>
                    </a:lnTo>
                    <a:lnTo>
                      <a:pt x="797" y="430"/>
                    </a:lnTo>
                    <a:lnTo>
                      <a:pt x="797" y="429"/>
                    </a:lnTo>
                    <a:lnTo>
                      <a:pt x="797" y="429"/>
                    </a:lnTo>
                    <a:lnTo>
                      <a:pt x="798" y="428"/>
                    </a:lnTo>
                    <a:lnTo>
                      <a:pt x="798" y="428"/>
                    </a:lnTo>
                    <a:lnTo>
                      <a:pt x="798" y="427"/>
                    </a:lnTo>
                    <a:lnTo>
                      <a:pt x="798" y="427"/>
                    </a:lnTo>
                    <a:lnTo>
                      <a:pt x="799" y="426"/>
                    </a:lnTo>
                    <a:lnTo>
                      <a:pt x="799" y="426"/>
                    </a:lnTo>
                    <a:lnTo>
                      <a:pt x="799" y="425"/>
                    </a:lnTo>
                    <a:lnTo>
                      <a:pt x="799" y="425"/>
                    </a:lnTo>
                    <a:lnTo>
                      <a:pt x="799" y="424"/>
                    </a:lnTo>
                    <a:lnTo>
                      <a:pt x="799" y="424"/>
                    </a:lnTo>
                    <a:lnTo>
                      <a:pt x="799" y="423"/>
                    </a:lnTo>
                    <a:lnTo>
                      <a:pt x="798" y="423"/>
                    </a:lnTo>
                    <a:lnTo>
                      <a:pt x="798" y="423"/>
                    </a:lnTo>
                    <a:lnTo>
                      <a:pt x="792" y="402"/>
                    </a:lnTo>
                    <a:lnTo>
                      <a:pt x="791" y="402"/>
                    </a:lnTo>
                    <a:lnTo>
                      <a:pt x="791" y="401"/>
                    </a:lnTo>
                    <a:lnTo>
                      <a:pt x="791" y="401"/>
                    </a:lnTo>
                    <a:lnTo>
                      <a:pt x="791" y="401"/>
                    </a:lnTo>
                    <a:lnTo>
                      <a:pt x="791" y="400"/>
                    </a:lnTo>
                    <a:lnTo>
                      <a:pt x="791" y="400"/>
                    </a:lnTo>
                    <a:lnTo>
                      <a:pt x="790" y="400"/>
                    </a:lnTo>
                    <a:lnTo>
                      <a:pt x="790" y="399"/>
                    </a:lnTo>
                    <a:lnTo>
                      <a:pt x="789" y="399"/>
                    </a:lnTo>
                    <a:lnTo>
                      <a:pt x="789" y="399"/>
                    </a:lnTo>
                    <a:lnTo>
                      <a:pt x="788" y="398"/>
                    </a:lnTo>
                    <a:lnTo>
                      <a:pt x="788" y="398"/>
                    </a:lnTo>
                    <a:lnTo>
                      <a:pt x="787" y="398"/>
                    </a:lnTo>
                    <a:lnTo>
                      <a:pt x="787" y="398"/>
                    </a:lnTo>
                    <a:lnTo>
                      <a:pt x="786" y="398"/>
                    </a:lnTo>
                    <a:lnTo>
                      <a:pt x="785" y="398"/>
                    </a:lnTo>
                    <a:lnTo>
                      <a:pt x="785" y="398"/>
                    </a:lnTo>
                    <a:lnTo>
                      <a:pt x="784" y="398"/>
                    </a:lnTo>
                    <a:lnTo>
                      <a:pt x="784" y="398"/>
                    </a:lnTo>
                    <a:lnTo>
                      <a:pt x="784" y="398"/>
                    </a:lnTo>
                    <a:lnTo>
                      <a:pt x="784" y="398"/>
                    </a:lnTo>
                    <a:lnTo>
                      <a:pt x="783" y="398"/>
                    </a:lnTo>
                    <a:lnTo>
                      <a:pt x="783" y="398"/>
                    </a:lnTo>
                    <a:lnTo>
                      <a:pt x="783" y="398"/>
                    </a:lnTo>
                    <a:lnTo>
                      <a:pt x="783" y="398"/>
                    </a:lnTo>
                    <a:lnTo>
                      <a:pt x="782" y="398"/>
                    </a:lnTo>
                    <a:lnTo>
                      <a:pt x="782" y="398"/>
                    </a:lnTo>
                    <a:lnTo>
                      <a:pt x="782" y="399"/>
                    </a:lnTo>
                    <a:lnTo>
                      <a:pt x="782" y="399"/>
                    </a:lnTo>
                    <a:lnTo>
                      <a:pt x="782" y="399"/>
                    </a:lnTo>
                    <a:close/>
                    <a:moveTo>
                      <a:pt x="753" y="476"/>
                    </a:moveTo>
                    <a:lnTo>
                      <a:pt x="753" y="477"/>
                    </a:lnTo>
                    <a:lnTo>
                      <a:pt x="754" y="477"/>
                    </a:lnTo>
                    <a:lnTo>
                      <a:pt x="754" y="478"/>
                    </a:lnTo>
                    <a:lnTo>
                      <a:pt x="754" y="478"/>
                    </a:lnTo>
                    <a:lnTo>
                      <a:pt x="754" y="479"/>
                    </a:lnTo>
                    <a:lnTo>
                      <a:pt x="755" y="479"/>
                    </a:lnTo>
                    <a:lnTo>
                      <a:pt x="755" y="480"/>
                    </a:lnTo>
                    <a:lnTo>
                      <a:pt x="756" y="481"/>
                    </a:lnTo>
                    <a:lnTo>
                      <a:pt x="756" y="481"/>
                    </a:lnTo>
                    <a:lnTo>
                      <a:pt x="757" y="481"/>
                    </a:lnTo>
                    <a:lnTo>
                      <a:pt x="757" y="481"/>
                    </a:lnTo>
                    <a:lnTo>
                      <a:pt x="757" y="481"/>
                    </a:lnTo>
                    <a:lnTo>
                      <a:pt x="758" y="481"/>
                    </a:lnTo>
                    <a:lnTo>
                      <a:pt x="758" y="482"/>
                    </a:lnTo>
                    <a:lnTo>
                      <a:pt x="758" y="482"/>
                    </a:lnTo>
                    <a:lnTo>
                      <a:pt x="759" y="482"/>
                    </a:lnTo>
                    <a:lnTo>
                      <a:pt x="781" y="483"/>
                    </a:lnTo>
                    <a:lnTo>
                      <a:pt x="781" y="484"/>
                    </a:lnTo>
                    <a:lnTo>
                      <a:pt x="781" y="484"/>
                    </a:lnTo>
                    <a:lnTo>
                      <a:pt x="782" y="484"/>
                    </a:lnTo>
                    <a:lnTo>
                      <a:pt x="782" y="483"/>
                    </a:lnTo>
                    <a:lnTo>
                      <a:pt x="782" y="483"/>
                    </a:lnTo>
                    <a:lnTo>
                      <a:pt x="783" y="483"/>
                    </a:lnTo>
                    <a:lnTo>
                      <a:pt x="783" y="483"/>
                    </a:lnTo>
                    <a:lnTo>
                      <a:pt x="784" y="483"/>
                    </a:lnTo>
                    <a:lnTo>
                      <a:pt x="784" y="483"/>
                    </a:lnTo>
                    <a:lnTo>
                      <a:pt x="785" y="482"/>
                    </a:lnTo>
                    <a:lnTo>
                      <a:pt x="785" y="482"/>
                    </a:lnTo>
                    <a:lnTo>
                      <a:pt x="786" y="482"/>
                    </a:lnTo>
                    <a:lnTo>
                      <a:pt x="787" y="481"/>
                    </a:lnTo>
                    <a:lnTo>
                      <a:pt x="787" y="481"/>
                    </a:lnTo>
                    <a:lnTo>
                      <a:pt x="787" y="480"/>
                    </a:lnTo>
                    <a:lnTo>
                      <a:pt x="788" y="479"/>
                    </a:lnTo>
                    <a:lnTo>
                      <a:pt x="788" y="479"/>
                    </a:lnTo>
                    <a:lnTo>
                      <a:pt x="788" y="479"/>
                    </a:lnTo>
                    <a:lnTo>
                      <a:pt x="788" y="478"/>
                    </a:lnTo>
                    <a:lnTo>
                      <a:pt x="788" y="478"/>
                    </a:lnTo>
                    <a:lnTo>
                      <a:pt x="788" y="478"/>
                    </a:lnTo>
                    <a:lnTo>
                      <a:pt x="788" y="477"/>
                    </a:lnTo>
                    <a:lnTo>
                      <a:pt x="788" y="477"/>
                    </a:lnTo>
                    <a:lnTo>
                      <a:pt x="788" y="477"/>
                    </a:lnTo>
                    <a:lnTo>
                      <a:pt x="788" y="477"/>
                    </a:lnTo>
                    <a:lnTo>
                      <a:pt x="788" y="476"/>
                    </a:lnTo>
                    <a:lnTo>
                      <a:pt x="788" y="476"/>
                    </a:lnTo>
                    <a:lnTo>
                      <a:pt x="788" y="476"/>
                    </a:lnTo>
                    <a:lnTo>
                      <a:pt x="788" y="476"/>
                    </a:lnTo>
                    <a:lnTo>
                      <a:pt x="788" y="475"/>
                    </a:lnTo>
                    <a:lnTo>
                      <a:pt x="788" y="474"/>
                    </a:lnTo>
                    <a:lnTo>
                      <a:pt x="787" y="474"/>
                    </a:lnTo>
                    <a:lnTo>
                      <a:pt x="787" y="473"/>
                    </a:lnTo>
                    <a:lnTo>
                      <a:pt x="787" y="472"/>
                    </a:lnTo>
                    <a:lnTo>
                      <a:pt x="786" y="472"/>
                    </a:lnTo>
                    <a:lnTo>
                      <a:pt x="785" y="471"/>
                    </a:lnTo>
                    <a:lnTo>
                      <a:pt x="785" y="471"/>
                    </a:lnTo>
                    <a:lnTo>
                      <a:pt x="784" y="471"/>
                    </a:lnTo>
                    <a:lnTo>
                      <a:pt x="784" y="471"/>
                    </a:lnTo>
                    <a:lnTo>
                      <a:pt x="783" y="470"/>
                    </a:lnTo>
                    <a:lnTo>
                      <a:pt x="783" y="470"/>
                    </a:lnTo>
                    <a:lnTo>
                      <a:pt x="783" y="470"/>
                    </a:lnTo>
                    <a:lnTo>
                      <a:pt x="783" y="470"/>
                    </a:lnTo>
                    <a:lnTo>
                      <a:pt x="782" y="470"/>
                    </a:lnTo>
                    <a:lnTo>
                      <a:pt x="782" y="470"/>
                    </a:lnTo>
                    <a:lnTo>
                      <a:pt x="760" y="468"/>
                    </a:lnTo>
                    <a:lnTo>
                      <a:pt x="760" y="468"/>
                    </a:lnTo>
                    <a:lnTo>
                      <a:pt x="760" y="468"/>
                    </a:lnTo>
                    <a:lnTo>
                      <a:pt x="759" y="468"/>
                    </a:lnTo>
                    <a:lnTo>
                      <a:pt x="759" y="468"/>
                    </a:lnTo>
                    <a:lnTo>
                      <a:pt x="758" y="468"/>
                    </a:lnTo>
                    <a:lnTo>
                      <a:pt x="758" y="468"/>
                    </a:lnTo>
                    <a:lnTo>
                      <a:pt x="757" y="469"/>
                    </a:lnTo>
                    <a:lnTo>
                      <a:pt x="757" y="469"/>
                    </a:lnTo>
                    <a:lnTo>
                      <a:pt x="756" y="469"/>
                    </a:lnTo>
                    <a:lnTo>
                      <a:pt x="756" y="469"/>
                    </a:lnTo>
                    <a:lnTo>
                      <a:pt x="755" y="470"/>
                    </a:lnTo>
                    <a:lnTo>
                      <a:pt x="755" y="470"/>
                    </a:lnTo>
                    <a:lnTo>
                      <a:pt x="754" y="471"/>
                    </a:lnTo>
                    <a:lnTo>
                      <a:pt x="754" y="471"/>
                    </a:lnTo>
                    <a:lnTo>
                      <a:pt x="754" y="472"/>
                    </a:lnTo>
                    <a:lnTo>
                      <a:pt x="753" y="472"/>
                    </a:lnTo>
                    <a:lnTo>
                      <a:pt x="753" y="472"/>
                    </a:lnTo>
                    <a:lnTo>
                      <a:pt x="753" y="473"/>
                    </a:lnTo>
                    <a:lnTo>
                      <a:pt x="753" y="473"/>
                    </a:lnTo>
                    <a:lnTo>
                      <a:pt x="753" y="474"/>
                    </a:lnTo>
                    <a:lnTo>
                      <a:pt x="753" y="474"/>
                    </a:lnTo>
                    <a:lnTo>
                      <a:pt x="753" y="474"/>
                    </a:lnTo>
                    <a:lnTo>
                      <a:pt x="753" y="474"/>
                    </a:lnTo>
                    <a:lnTo>
                      <a:pt x="753" y="475"/>
                    </a:lnTo>
                    <a:lnTo>
                      <a:pt x="753" y="475"/>
                    </a:lnTo>
                    <a:lnTo>
                      <a:pt x="753" y="475"/>
                    </a:lnTo>
                    <a:lnTo>
                      <a:pt x="753" y="476"/>
                    </a:lnTo>
                    <a:lnTo>
                      <a:pt x="753" y="476"/>
                    </a:lnTo>
                    <a:lnTo>
                      <a:pt x="753" y="476"/>
                    </a:lnTo>
                    <a:lnTo>
                      <a:pt x="753" y="476"/>
                    </a:lnTo>
                    <a:close/>
                    <a:moveTo>
                      <a:pt x="656" y="477"/>
                    </a:moveTo>
                    <a:lnTo>
                      <a:pt x="656" y="478"/>
                    </a:lnTo>
                    <a:lnTo>
                      <a:pt x="657" y="478"/>
                    </a:lnTo>
                    <a:lnTo>
                      <a:pt x="657" y="479"/>
                    </a:lnTo>
                    <a:lnTo>
                      <a:pt x="657" y="479"/>
                    </a:lnTo>
                    <a:lnTo>
                      <a:pt x="657" y="480"/>
                    </a:lnTo>
                    <a:lnTo>
                      <a:pt x="658" y="481"/>
                    </a:lnTo>
                    <a:lnTo>
                      <a:pt x="658" y="481"/>
                    </a:lnTo>
                    <a:lnTo>
                      <a:pt x="659" y="482"/>
                    </a:lnTo>
                    <a:lnTo>
                      <a:pt x="659" y="482"/>
                    </a:lnTo>
                    <a:lnTo>
                      <a:pt x="660" y="482"/>
                    </a:lnTo>
                    <a:lnTo>
                      <a:pt x="660" y="482"/>
                    </a:lnTo>
                    <a:lnTo>
                      <a:pt x="660" y="482"/>
                    </a:lnTo>
                    <a:lnTo>
                      <a:pt x="661" y="482"/>
                    </a:lnTo>
                    <a:lnTo>
                      <a:pt x="662" y="483"/>
                    </a:lnTo>
                    <a:lnTo>
                      <a:pt x="662" y="483"/>
                    </a:lnTo>
                    <a:lnTo>
                      <a:pt x="662" y="483"/>
                    </a:lnTo>
                    <a:lnTo>
                      <a:pt x="684" y="484"/>
                    </a:lnTo>
                    <a:lnTo>
                      <a:pt x="684" y="485"/>
                    </a:lnTo>
                    <a:lnTo>
                      <a:pt x="684" y="485"/>
                    </a:lnTo>
                    <a:lnTo>
                      <a:pt x="685" y="485"/>
                    </a:lnTo>
                    <a:lnTo>
                      <a:pt x="685" y="484"/>
                    </a:lnTo>
                    <a:lnTo>
                      <a:pt x="685" y="484"/>
                    </a:lnTo>
                    <a:lnTo>
                      <a:pt x="686" y="484"/>
                    </a:lnTo>
                    <a:lnTo>
                      <a:pt x="686" y="484"/>
                    </a:lnTo>
                    <a:lnTo>
                      <a:pt x="687" y="484"/>
                    </a:lnTo>
                    <a:lnTo>
                      <a:pt x="687" y="484"/>
                    </a:lnTo>
                    <a:lnTo>
                      <a:pt x="688" y="483"/>
                    </a:lnTo>
                    <a:lnTo>
                      <a:pt x="688" y="483"/>
                    </a:lnTo>
                    <a:lnTo>
                      <a:pt x="689" y="483"/>
                    </a:lnTo>
                    <a:lnTo>
                      <a:pt x="690" y="482"/>
                    </a:lnTo>
                    <a:lnTo>
                      <a:pt x="690" y="482"/>
                    </a:lnTo>
                    <a:lnTo>
                      <a:pt x="690" y="481"/>
                    </a:lnTo>
                    <a:lnTo>
                      <a:pt x="691" y="481"/>
                    </a:lnTo>
                    <a:lnTo>
                      <a:pt x="691" y="480"/>
                    </a:lnTo>
                    <a:lnTo>
                      <a:pt x="691" y="480"/>
                    </a:lnTo>
                    <a:lnTo>
                      <a:pt x="691" y="479"/>
                    </a:lnTo>
                    <a:lnTo>
                      <a:pt x="691" y="479"/>
                    </a:lnTo>
                    <a:lnTo>
                      <a:pt x="691" y="479"/>
                    </a:lnTo>
                    <a:lnTo>
                      <a:pt x="691" y="478"/>
                    </a:lnTo>
                    <a:lnTo>
                      <a:pt x="691" y="478"/>
                    </a:lnTo>
                    <a:lnTo>
                      <a:pt x="691" y="478"/>
                    </a:lnTo>
                    <a:lnTo>
                      <a:pt x="691" y="478"/>
                    </a:lnTo>
                    <a:lnTo>
                      <a:pt x="691" y="477"/>
                    </a:lnTo>
                    <a:lnTo>
                      <a:pt x="691" y="477"/>
                    </a:lnTo>
                    <a:lnTo>
                      <a:pt x="691" y="477"/>
                    </a:lnTo>
                    <a:lnTo>
                      <a:pt x="691" y="477"/>
                    </a:lnTo>
                    <a:lnTo>
                      <a:pt x="691" y="476"/>
                    </a:lnTo>
                    <a:lnTo>
                      <a:pt x="691" y="475"/>
                    </a:lnTo>
                    <a:lnTo>
                      <a:pt x="690" y="475"/>
                    </a:lnTo>
                    <a:lnTo>
                      <a:pt x="690" y="474"/>
                    </a:lnTo>
                    <a:lnTo>
                      <a:pt x="690" y="474"/>
                    </a:lnTo>
                    <a:lnTo>
                      <a:pt x="689" y="473"/>
                    </a:lnTo>
                    <a:lnTo>
                      <a:pt x="688" y="472"/>
                    </a:lnTo>
                    <a:lnTo>
                      <a:pt x="688" y="472"/>
                    </a:lnTo>
                    <a:lnTo>
                      <a:pt x="687" y="472"/>
                    </a:lnTo>
                    <a:lnTo>
                      <a:pt x="687" y="472"/>
                    </a:lnTo>
                    <a:lnTo>
                      <a:pt x="686" y="471"/>
                    </a:lnTo>
                    <a:lnTo>
                      <a:pt x="686" y="471"/>
                    </a:lnTo>
                    <a:lnTo>
                      <a:pt x="686" y="471"/>
                    </a:lnTo>
                    <a:lnTo>
                      <a:pt x="686" y="471"/>
                    </a:lnTo>
                    <a:lnTo>
                      <a:pt x="685" y="471"/>
                    </a:lnTo>
                    <a:lnTo>
                      <a:pt x="685" y="471"/>
                    </a:lnTo>
                    <a:lnTo>
                      <a:pt x="663" y="469"/>
                    </a:lnTo>
                    <a:lnTo>
                      <a:pt x="663" y="469"/>
                    </a:lnTo>
                    <a:lnTo>
                      <a:pt x="663" y="469"/>
                    </a:lnTo>
                    <a:lnTo>
                      <a:pt x="662" y="469"/>
                    </a:lnTo>
                    <a:lnTo>
                      <a:pt x="662" y="469"/>
                    </a:lnTo>
                    <a:lnTo>
                      <a:pt x="662" y="469"/>
                    </a:lnTo>
                    <a:lnTo>
                      <a:pt x="661" y="469"/>
                    </a:lnTo>
                    <a:lnTo>
                      <a:pt x="660" y="470"/>
                    </a:lnTo>
                    <a:lnTo>
                      <a:pt x="660" y="470"/>
                    </a:lnTo>
                    <a:lnTo>
                      <a:pt x="659" y="470"/>
                    </a:lnTo>
                    <a:lnTo>
                      <a:pt x="659" y="470"/>
                    </a:lnTo>
                    <a:lnTo>
                      <a:pt x="658" y="471"/>
                    </a:lnTo>
                    <a:lnTo>
                      <a:pt x="658" y="471"/>
                    </a:lnTo>
                    <a:lnTo>
                      <a:pt x="657" y="472"/>
                    </a:lnTo>
                    <a:lnTo>
                      <a:pt x="657" y="472"/>
                    </a:lnTo>
                    <a:lnTo>
                      <a:pt x="657" y="473"/>
                    </a:lnTo>
                    <a:lnTo>
                      <a:pt x="656" y="474"/>
                    </a:lnTo>
                    <a:lnTo>
                      <a:pt x="656" y="474"/>
                    </a:lnTo>
                    <a:lnTo>
                      <a:pt x="656" y="474"/>
                    </a:lnTo>
                    <a:lnTo>
                      <a:pt x="656" y="474"/>
                    </a:lnTo>
                    <a:lnTo>
                      <a:pt x="656" y="475"/>
                    </a:lnTo>
                    <a:lnTo>
                      <a:pt x="656" y="475"/>
                    </a:lnTo>
                    <a:lnTo>
                      <a:pt x="656" y="475"/>
                    </a:lnTo>
                    <a:lnTo>
                      <a:pt x="656" y="475"/>
                    </a:lnTo>
                    <a:lnTo>
                      <a:pt x="656" y="476"/>
                    </a:lnTo>
                    <a:lnTo>
                      <a:pt x="656" y="476"/>
                    </a:lnTo>
                    <a:lnTo>
                      <a:pt x="656" y="476"/>
                    </a:lnTo>
                    <a:lnTo>
                      <a:pt x="656" y="477"/>
                    </a:lnTo>
                    <a:lnTo>
                      <a:pt x="656" y="477"/>
                    </a:lnTo>
                    <a:lnTo>
                      <a:pt x="656" y="477"/>
                    </a:lnTo>
                    <a:lnTo>
                      <a:pt x="656" y="477"/>
                    </a:lnTo>
                    <a:close/>
                    <a:moveTo>
                      <a:pt x="566" y="477"/>
                    </a:moveTo>
                    <a:lnTo>
                      <a:pt x="566" y="478"/>
                    </a:lnTo>
                    <a:lnTo>
                      <a:pt x="566" y="478"/>
                    </a:lnTo>
                    <a:lnTo>
                      <a:pt x="566" y="479"/>
                    </a:lnTo>
                    <a:lnTo>
                      <a:pt x="567" y="479"/>
                    </a:lnTo>
                    <a:lnTo>
                      <a:pt x="567" y="480"/>
                    </a:lnTo>
                    <a:lnTo>
                      <a:pt x="567" y="481"/>
                    </a:lnTo>
                    <a:lnTo>
                      <a:pt x="568" y="481"/>
                    </a:lnTo>
                    <a:lnTo>
                      <a:pt x="568" y="482"/>
                    </a:lnTo>
                    <a:lnTo>
                      <a:pt x="569" y="482"/>
                    </a:lnTo>
                    <a:lnTo>
                      <a:pt x="569" y="482"/>
                    </a:lnTo>
                    <a:lnTo>
                      <a:pt x="570" y="482"/>
                    </a:lnTo>
                    <a:lnTo>
                      <a:pt x="570" y="482"/>
                    </a:lnTo>
                    <a:lnTo>
                      <a:pt x="570" y="482"/>
                    </a:lnTo>
                    <a:lnTo>
                      <a:pt x="571" y="483"/>
                    </a:lnTo>
                    <a:lnTo>
                      <a:pt x="571" y="483"/>
                    </a:lnTo>
                    <a:lnTo>
                      <a:pt x="572" y="483"/>
                    </a:lnTo>
                    <a:lnTo>
                      <a:pt x="593" y="484"/>
                    </a:lnTo>
                    <a:lnTo>
                      <a:pt x="594" y="485"/>
                    </a:lnTo>
                    <a:lnTo>
                      <a:pt x="594" y="485"/>
                    </a:lnTo>
                    <a:lnTo>
                      <a:pt x="594" y="485"/>
                    </a:lnTo>
                    <a:lnTo>
                      <a:pt x="595" y="484"/>
                    </a:lnTo>
                    <a:lnTo>
                      <a:pt x="595" y="484"/>
                    </a:lnTo>
                    <a:lnTo>
                      <a:pt x="595" y="484"/>
                    </a:lnTo>
                    <a:lnTo>
                      <a:pt x="596" y="484"/>
                    </a:lnTo>
                    <a:lnTo>
                      <a:pt x="596" y="484"/>
                    </a:lnTo>
                    <a:lnTo>
                      <a:pt x="597" y="484"/>
                    </a:lnTo>
                    <a:lnTo>
                      <a:pt x="597" y="483"/>
                    </a:lnTo>
                    <a:lnTo>
                      <a:pt x="598" y="483"/>
                    </a:lnTo>
                    <a:lnTo>
                      <a:pt x="598" y="483"/>
                    </a:lnTo>
                    <a:lnTo>
                      <a:pt x="599" y="482"/>
                    </a:lnTo>
                    <a:lnTo>
                      <a:pt x="600" y="482"/>
                    </a:lnTo>
                    <a:lnTo>
                      <a:pt x="600" y="481"/>
                    </a:lnTo>
                    <a:lnTo>
                      <a:pt x="600" y="481"/>
                    </a:lnTo>
                    <a:lnTo>
                      <a:pt x="600" y="480"/>
                    </a:lnTo>
                    <a:lnTo>
                      <a:pt x="600" y="480"/>
                    </a:lnTo>
                    <a:lnTo>
                      <a:pt x="600" y="479"/>
                    </a:lnTo>
                    <a:lnTo>
                      <a:pt x="600" y="479"/>
                    </a:lnTo>
                    <a:lnTo>
                      <a:pt x="601" y="479"/>
                    </a:lnTo>
                    <a:lnTo>
                      <a:pt x="601" y="478"/>
                    </a:lnTo>
                    <a:lnTo>
                      <a:pt x="601" y="478"/>
                    </a:lnTo>
                    <a:lnTo>
                      <a:pt x="601" y="478"/>
                    </a:lnTo>
                    <a:lnTo>
                      <a:pt x="601" y="478"/>
                    </a:lnTo>
                    <a:lnTo>
                      <a:pt x="601" y="477"/>
                    </a:lnTo>
                    <a:lnTo>
                      <a:pt x="601" y="477"/>
                    </a:lnTo>
                    <a:lnTo>
                      <a:pt x="601" y="477"/>
                    </a:lnTo>
                    <a:lnTo>
                      <a:pt x="600" y="477"/>
                    </a:lnTo>
                    <a:lnTo>
                      <a:pt x="600" y="476"/>
                    </a:lnTo>
                    <a:lnTo>
                      <a:pt x="600" y="475"/>
                    </a:lnTo>
                    <a:lnTo>
                      <a:pt x="600" y="475"/>
                    </a:lnTo>
                    <a:lnTo>
                      <a:pt x="600" y="474"/>
                    </a:lnTo>
                    <a:lnTo>
                      <a:pt x="599" y="474"/>
                    </a:lnTo>
                    <a:lnTo>
                      <a:pt x="598" y="473"/>
                    </a:lnTo>
                    <a:lnTo>
                      <a:pt x="598" y="472"/>
                    </a:lnTo>
                    <a:lnTo>
                      <a:pt x="597" y="472"/>
                    </a:lnTo>
                    <a:lnTo>
                      <a:pt x="597" y="472"/>
                    </a:lnTo>
                    <a:lnTo>
                      <a:pt x="596" y="472"/>
                    </a:lnTo>
                    <a:lnTo>
                      <a:pt x="596" y="471"/>
                    </a:lnTo>
                    <a:lnTo>
                      <a:pt x="596" y="471"/>
                    </a:lnTo>
                    <a:lnTo>
                      <a:pt x="595" y="471"/>
                    </a:lnTo>
                    <a:lnTo>
                      <a:pt x="595" y="471"/>
                    </a:lnTo>
                    <a:lnTo>
                      <a:pt x="595" y="471"/>
                    </a:lnTo>
                    <a:lnTo>
                      <a:pt x="594" y="471"/>
                    </a:lnTo>
                    <a:lnTo>
                      <a:pt x="573" y="469"/>
                    </a:lnTo>
                    <a:lnTo>
                      <a:pt x="572" y="469"/>
                    </a:lnTo>
                    <a:lnTo>
                      <a:pt x="572" y="469"/>
                    </a:lnTo>
                    <a:lnTo>
                      <a:pt x="572" y="469"/>
                    </a:lnTo>
                    <a:lnTo>
                      <a:pt x="572" y="469"/>
                    </a:lnTo>
                    <a:lnTo>
                      <a:pt x="571" y="469"/>
                    </a:lnTo>
                    <a:lnTo>
                      <a:pt x="570" y="469"/>
                    </a:lnTo>
                    <a:lnTo>
                      <a:pt x="570" y="470"/>
                    </a:lnTo>
                    <a:lnTo>
                      <a:pt x="569" y="470"/>
                    </a:lnTo>
                    <a:lnTo>
                      <a:pt x="569" y="470"/>
                    </a:lnTo>
                    <a:lnTo>
                      <a:pt x="568" y="470"/>
                    </a:lnTo>
                    <a:lnTo>
                      <a:pt x="568" y="471"/>
                    </a:lnTo>
                    <a:lnTo>
                      <a:pt x="567" y="471"/>
                    </a:lnTo>
                    <a:lnTo>
                      <a:pt x="567" y="472"/>
                    </a:lnTo>
                    <a:lnTo>
                      <a:pt x="567" y="472"/>
                    </a:lnTo>
                    <a:lnTo>
                      <a:pt x="566" y="473"/>
                    </a:lnTo>
                    <a:lnTo>
                      <a:pt x="566" y="474"/>
                    </a:lnTo>
                    <a:lnTo>
                      <a:pt x="566" y="474"/>
                    </a:lnTo>
                    <a:lnTo>
                      <a:pt x="566" y="474"/>
                    </a:lnTo>
                    <a:lnTo>
                      <a:pt x="566" y="474"/>
                    </a:lnTo>
                    <a:lnTo>
                      <a:pt x="566" y="475"/>
                    </a:lnTo>
                    <a:lnTo>
                      <a:pt x="566" y="475"/>
                    </a:lnTo>
                    <a:lnTo>
                      <a:pt x="566" y="475"/>
                    </a:lnTo>
                    <a:lnTo>
                      <a:pt x="566" y="475"/>
                    </a:lnTo>
                    <a:lnTo>
                      <a:pt x="566" y="476"/>
                    </a:lnTo>
                    <a:lnTo>
                      <a:pt x="565" y="476"/>
                    </a:lnTo>
                    <a:lnTo>
                      <a:pt x="566" y="476"/>
                    </a:lnTo>
                    <a:lnTo>
                      <a:pt x="566" y="477"/>
                    </a:lnTo>
                    <a:lnTo>
                      <a:pt x="566" y="477"/>
                    </a:lnTo>
                    <a:lnTo>
                      <a:pt x="566" y="477"/>
                    </a:lnTo>
                    <a:lnTo>
                      <a:pt x="566" y="477"/>
                    </a:lnTo>
                    <a:close/>
                    <a:moveTo>
                      <a:pt x="476" y="478"/>
                    </a:moveTo>
                    <a:lnTo>
                      <a:pt x="476" y="479"/>
                    </a:lnTo>
                    <a:lnTo>
                      <a:pt x="477" y="479"/>
                    </a:lnTo>
                    <a:lnTo>
                      <a:pt x="477" y="480"/>
                    </a:lnTo>
                    <a:lnTo>
                      <a:pt x="477" y="481"/>
                    </a:lnTo>
                    <a:lnTo>
                      <a:pt x="477" y="481"/>
                    </a:lnTo>
                    <a:lnTo>
                      <a:pt x="478" y="482"/>
                    </a:lnTo>
                    <a:lnTo>
                      <a:pt x="478" y="482"/>
                    </a:lnTo>
                    <a:lnTo>
                      <a:pt x="479" y="483"/>
                    </a:lnTo>
                    <a:lnTo>
                      <a:pt x="479" y="483"/>
                    </a:lnTo>
                    <a:lnTo>
                      <a:pt x="480" y="483"/>
                    </a:lnTo>
                    <a:lnTo>
                      <a:pt x="481" y="483"/>
                    </a:lnTo>
                    <a:lnTo>
                      <a:pt x="481" y="483"/>
                    </a:lnTo>
                    <a:lnTo>
                      <a:pt x="481" y="483"/>
                    </a:lnTo>
                    <a:lnTo>
                      <a:pt x="482" y="484"/>
                    </a:lnTo>
                    <a:lnTo>
                      <a:pt x="482" y="484"/>
                    </a:lnTo>
                    <a:lnTo>
                      <a:pt x="482" y="484"/>
                    </a:lnTo>
                    <a:lnTo>
                      <a:pt x="504" y="485"/>
                    </a:lnTo>
                    <a:lnTo>
                      <a:pt x="504" y="486"/>
                    </a:lnTo>
                    <a:lnTo>
                      <a:pt x="504" y="486"/>
                    </a:lnTo>
                    <a:lnTo>
                      <a:pt x="505" y="486"/>
                    </a:lnTo>
                    <a:lnTo>
                      <a:pt x="505" y="485"/>
                    </a:lnTo>
                    <a:lnTo>
                      <a:pt x="505" y="485"/>
                    </a:lnTo>
                    <a:lnTo>
                      <a:pt x="506" y="485"/>
                    </a:lnTo>
                    <a:lnTo>
                      <a:pt x="506" y="485"/>
                    </a:lnTo>
                    <a:lnTo>
                      <a:pt x="507" y="485"/>
                    </a:lnTo>
                    <a:lnTo>
                      <a:pt x="507" y="485"/>
                    </a:lnTo>
                    <a:lnTo>
                      <a:pt x="508" y="484"/>
                    </a:lnTo>
                    <a:lnTo>
                      <a:pt x="509" y="484"/>
                    </a:lnTo>
                    <a:lnTo>
                      <a:pt x="509" y="484"/>
                    </a:lnTo>
                    <a:lnTo>
                      <a:pt x="510" y="483"/>
                    </a:lnTo>
                    <a:lnTo>
                      <a:pt x="510" y="483"/>
                    </a:lnTo>
                    <a:lnTo>
                      <a:pt x="510" y="482"/>
                    </a:lnTo>
                    <a:lnTo>
                      <a:pt x="511" y="482"/>
                    </a:lnTo>
                    <a:lnTo>
                      <a:pt x="511" y="481"/>
                    </a:lnTo>
                    <a:lnTo>
                      <a:pt x="511" y="481"/>
                    </a:lnTo>
                    <a:lnTo>
                      <a:pt x="511" y="481"/>
                    </a:lnTo>
                    <a:lnTo>
                      <a:pt x="511" y="481"/>
                    </a:lnTo>
                    <a:lnTo>
                      <a:pt x="511" y="480"/>
                    </a:lnTo>
                    <a:lnTo>
                      <a:pt x="511" y="479"/>
                    </a:lnTo>
                    <a:lnTo>
                      <a:pt x="511" y="479"/>
                    </a:lnTo>
                    <a:lnTo>
                      <a:pt x="511" y="479"/>
                    </a:lnTo>
                    <a:lnTo>
                      <a:pt x="511" y="479"/>
                    </a:lnTo>
                    <a:lnTo>
                      <a:pt x="511" y="478"/>
                    </a:lnTo>
                    <a:lnTo>
                      <a:pt x="511" y="478"/>
                    </a:lnTo>
                    <a:lnTo>
                      <a:pt x="511" y="478"/>
                    </a:lnTo>
                    <a:lnTo>
                      <a:pt x="511" y="478"/>
                    </a:lnTo>
                    <a:lnTo>
                      <a:pt x="511" y="477"/>
                    </a:lnTo>
                    <a:lnTo>
                      <a:pt x="511" y="476"/>
                    </a:lnTo>
                    <a:lnTo>
                      <a:pt x="510" y="476"/>
                    </a:lnTo>
                    <a:lnTo>
                      <a:pt x="510" y="475"/>
                    </a:lnTo>
                    <a:lnTo>
                      <a:pt x="510" y="475"/>
                    </a:lnTo>
                    <a:lnTo>
                      <a:pt x="509" y="474"/>
                    </a:lnTo>
                    <a:lnTo>
                      <a:pt x="509" y="474"/>
                    </a:lnTo>
                    <a:lnTo>
                      <a:pt x="508" y="474"/>
                    </a:lnTo>
                    <a:lnTo>
                      <a:pt x="507" y="473"/>
                    </a:lnTo>
                    <a:lnTo>
                      <a:pt x="507" y="473"/>
                    </a:lnTo>
                    <a:lnTo>
                      <a:pt x="506" y="472"/>
                    </a:lnTo>
                    <a:lnTo>
                      <a:pt x="506" y="472"/>
                    </a:lnTo>
                    <a:lnTo>
                      <a:pt x="506" y="472"/>
                    </a:lnTo>
                    <a:lnTo>
                      <a:pt x="506" y="472"/>
                    </a:lnTo>
                    <a:lnTo>
                      <a:pt x="505" y="472"/>
                    </a:lnTo>
                    <a:lnTo>
                      <a:pt x="505" y="472"/>
                    </a:lnTo>
                    <a:lnTo>
                      <a:pt x="483" y="470"/>
                    </a:lnTo>
                    <a:lnTo>
                      <a:pt x="483" y="470"/>
                    </a:lnTo>
                    <a:lnTo>
                      <a:pt x="483" y="470"/>
                    </a:lnTo>
                    <a:lnTo>
                      <a:pt x="482" y="470"/>
                    </a:lnTo>
                    <a:lnTo>
                      <a:pt x="482" y="470"/>
                    </a:lnTo>
                    <a:lnTo>
                      <a:pt x="482" y="470"/>
                    </a:lnTo>
                    <a:lnTo>
                      <a:pt x="481" y="470"/>
                    </a:lnTo>
                    <a:lnTo>
                      <a:pt x="481" y="471"/>
                    </a:lnTo>
                    <a:lnTo>
                      <a:pt x="480" y="471"/>
                    </a:lnTo>
                    <a:lnTo>
                      <a:pt x="479" y="471"/>
                    </a:lnTo>
                    <a:lnTo>
                      <a:pt x="479" y="471"/>
                    </a:lnTo>
                    <a:lnTo>
                      <a:pt x="478" y="472"/>
                    </a:lnTo>
                    <a:lnTo>
                      <a:pt x="478" y="472"/>
                    </a:lnTo>
                    <a:lnTo>
                      <a:pt x="477" y="473"/>
                    </a:lnTo>
                    <a:lnTo>
                      <a:pt x="477" y="474"/>
                    </a:lnTo>
                    <a:lnTo>
                      <a:pt x="477" y="474"/>
                    </a:lnTo>
                    <a:lnTo>
                      <a:pt x="476" y="475"/>
                    </a:lnTo>
                    <a:lnTo>
                      <a:pt x="476" y="475"/>
                    </a:lnTo>
                    <a:lnTo>
                      <a:pt x="476" y="475"/>
                    </a:lnTo>
                    <a:lnTo>
                      <a:pt x="476" y="475"/>
                    </a:lnTo>
                    <a:lnTo>
                      <a:pt x="476" y="476"/>
                    </a:lnTo>
                    <a:lnTo>
                      <a:pt x="476" y="476"/>
                    </a:lnTo>
                    <a:lnTo>
                      <a:pt x="476" y="476"/>
                    </a:lnTo>
                    <a:lnTo>
                      <a:pt x="476" y="476"/>
                    </a:lnTo>
                    <a:lnTo>
                      <a:pt x="476" y="477"/>
                    </a:lnTo>
                    <a:lnTo>
                      <a:pt x="476" y="477"/>
                    </a:lnTo>
                    <a:lnTo>
                      <a:pt x="476" y="477"/>
                    </a:lnTo>
                    <a:lnTo>
                      <a:pt x="476" y="478"/>
                    </a:lnTo>
                    <a:lnTo>
                      <a:pt x="476" y="478"/>
                    </a:lnTo>
                    <a:lnTo>
                      <a:pt x="476" y="478"/>
                    </a:lnTo>
                    <a:lnTo>
                      <a:pt x="476" y="478"/>
                    </a:lnTo>
                    <a:close/>
                    <a:moveTo>
                      <a:pt x="444" y="484"/>
                    </a:moveTo>
                    <a:lnTo>
                      <a:pt x="444" y="485"/>
                    </a:lnTo>
                    <a:lnTo>
                      <a:pt x="443" y="485"/>
                    </a:lnTo>
                    <a:lnTo>
                      <a:pt x="443" y="485"/>
                    </a:lnTo>
                    <a:lnTo>
                      <a:pt x="442" y="486"/>
                    </a:lnTo>
                    <a:lnTo>
                      <a:pt x="442" y="486"/>
                    </a:lnTo>
                    <a:lnTo>
                      <a:pt x="441" y="487"/>
                    </a:lnTo>
                    <a:lnTo>
                      <a:pt x="441" y="487"/>
                    </a:lnTo>
                    <a:lnTo>
                      <a:pt x="441" y="488"/>
                    </a:lnTo>
                    <a:lnTo>
                      <a:pt x="441" y="489"/>
                    </a:lnTo>
                    <a:lnTo>
                      <a:pt x="440" y="489"/>
                    </a:lnTo>
                    <a:lnTo>
                      <a:pt x="440" y="489"/>
                    </a:lnTo>
                    <a:lnTo>
                      <a:pt x="440" y="490"/>
                    </a:lnTo>
                    <a:lnTo>
                      <a:pt x="440" y="490"/>
                    </a:lnTo>
                    <a:lnTo>
                      <a:pt x="440" y="490"/>
                    </a:lnTo>
                    <a:lnTo>
                      <a:pt x="440" y="491"/>
                    </a:lnTo>
                    <a:lnTo>
                      <a:pt x="440" y="491"/>
                    </a:lnTo>
                    <a:lnTo>
                      <a:pt x="441" y="513"/>
                    </a:lnTo>
                    <a:lnTo>
                      <a:pt x="441" y="513"/>
                    </a:lnTo>
                    <a:lnTo>
                      <a:pt x="441" y="513"/>
                    </a:lnTo>
                    <a:lnTo>
                      <a:pt x="441" y="514"/>
                    </a:lnTo>
                    <a:lnTo>
                      <a:pt x="441" y="514"/>
                    </a:lnTo>
                    <a:lnTo>
                      <a:pt x="441" y="514"/>
                    </a:lnTo>
                    <a:lnTo>
                      <a:pt x="441" y="515"/>
                    </a:lnTo>
                    <a:lnTo>
                      <a:pt x="442" y="516"/>
                    </a:lnTo>
                    <a:lnTo>
                      <a:pt x="442" y="516"/>
                    </a:lnTo>
                    <a:lnTo>
                      <a:pt x="442" y="517"/>
                    </a:lnTo>
                    <a:lnTo>
                      <a:pt x="443" y="517"/>
                    </a:lnTo>
                    <a:lnTo>
                      <a:pt x="443" y="518"/>
                    </a:lnTo>
                    <a:lnTo>
                      <a:pt x="443" y="518"/>
                    </a:lnTo>
                    <a:lnTo>
                      <a:pt x="444" y="518"/>
                    </a:lnTo>
                    <a:lnTo>
                      <a:pt x="444" y="519"/>
                    </a:lnTo>
                    <a:lnTo>
                      <a:pt x="446" y="519"/>
                    </a:lnTo>
                    <a:lnTo>
                      <a:pt x="446" y="519"/>
                    </a:lnTo>
                    <a:lnTo>
                      <a:pt x="446" y="519"/>
                    </a:lnTo>
                    <a:lnTo>
                      <a:pt x="447" y="519"/>
                    </a:lnTo>
                    <a:lnTo>
                      <a:pt x="447" y="519"/>
                    </a:lnTo>
                    <a:lnTo>
                      <a:pt x="447" y="519"/>
                    </a:lnTo>
                    <a:lnTo>
                      <a:pt x="448" y="519"/>
                    </a:lnTo>
                    <a:lnTo>
                      <a:pt x="448" y="519"/>
                    </a:lnTo>
                    <a:lnTo>
                      <a:pt x="448" y="519"/>
                    </a:lnTo>
                    <a:lnTo>
                      <a:pt x="448" y="519"/>
                    </a:lnTo>
                    <a:lnTo>
                      <a:pt x="449" y="519"/>
                    </a:lnTo>
                    <a:lnTo>
                      <a:pt x="449" y="519"/>
                    </a:lnTo>
                    <a:lnTo>
                      <a:pt x="449" y="519"/>
                    </a:lnTo>
                    <a:lnTo>
                      <a:pt x="449" y="519"/>
                    </a:lnTo>
                    <a:lnTo>
                      <a:pt x="450" y="519"/>
                    </a:lnTo>
                    <a:lnTo>
                      <a:pt x="450" y="519"/>
                    </a:lnTo>
                    <a:lnTo>
                      <a:pt x="451" y="518"/>
                    </a:lnTo>
                    <a:lnTo>
                      <a:pt x="451" y="518"/>
                    </a:lnTo>
                    <a:lnTo>
                      <a:pt x="452" y="518"/>
                    </a:lnTo>
                    <a:lnTo>
                      <a:pt x="453" y="517"/>
                    </a:lnTo>
                    <a:lnTo>
                      <a:pt x="453" y="517"/>
                    </a:lnTo>
                    <a:lnTo>
                      <a:pt x="454" y="516"/>
                    </a:lnTo>
                    <a:lnTo>
                      <a:pt x="454" y="516"/>
                    </a:lnTo>
                    <a:lnTo>
                      <a:pt x="454" y="515"/>
                    </a:lnTo>
                    <a:lnTo>
                      <a:pt x="454" y="514"/>
                    </a:lnTo>
                    <a:lnTo>
                      <a:pt x="454" y="514"/>
                    </a:lnTo>
                    <a:lnTo>
                      <a:pt x="454" y="514"/>
                    </a:lnTo>
                    <a:lnTo>
                      <a:pt x="454" y="513"/>
                    </a:lnTo>
                    <a:lnTo>
                      <a:pt x="454" y="513"/>
                    </a:lnTo>
                    <a:lnTo>
                      <a:pt x="454" y="513"/>
                    </a:lnTo>
                    <a:lnTo>
                      <a:pt x="454" y="512"/>
                    </a:lnTo>
                    <a:lnTo>
                      <a:pt x="454" y="491"/>
                    </a:lnTo>
                    <a:lnTo>
                      <a:pt x="454" y="490"/>
                    </a:lnTo>
                    <a:lnTo>
                      <a:pt x="454" y="490"/>
                    </a:lnTo>
                    <a:lnTo>
                      <a:pt x="453" y="490"/>
                    </a:lnTo>
                    <a:lnTo>
                      <a:pt x="453" y="489"/>
                    </a:lnTo>
                    <a:lnTo>
                      <a:pt x="453" y="489"/>
                    </a:lnTo>
                    <a:lnTo>
                      <a:pt x="453" y="489"/>
                    </a:lnTo>
                    <a:lnTo>
                      <a:pt x="453" y="488"/>
                    </a:lnTo>
                    <a:lnTo>
                      <a:pt x="453" y="488"/>
                    </a:lnTo>
                    <a:lnTo>
                      <a:pt x="452" y="487"/>
                    </a:lnTo>
                    <a:lnTo>
                      <a:pt x="452" y="486"/>
                    </a:lnTo>
                    <a:lnTo>
                      <a:pt x="451" y="486"/>
                    </a:lnTo>
                    <a:lnTo>
                      <a:pt x="451" y="485"/>
                    </a:lnTo>
                    <a:lnTo>
                      <a:pt x="450" y="485"/>
                    </a:lnTo>
                    <a:lnTo>
                      <a:pt x="450" y="485"/>
                    </a:lnTo>
                    <a:lnTo>
                      <a:pt x="449" y="484"/>
                    </a:lnTo>
                    <a:lnTo>
                      <a:pt x="448" y="484"/>
                    </a:lnTo>
                    <a:lnTo>
                      <a:pt x="448" y="484"/>
                    </a:lnTo>
                    <a:lnTo>
                      <a:pt x="448" y="484"/>
                    </a:lnTo>
                    <a:lnTo>
                      <a:pt x="448" y="484"/>
                    </a:lnTo>
                    <a:lnTo>
                      <a:pt x="447" y="484"/>
                    </a:lnTo>
                    <a:lnTo>
                      <a:pt x="447" y="484"/>
                    </a:lnTo>
                    <a:lnTo>
                      <a:pt x="447" y="484"/>
                    </a:lnTo>
                    <a:lnTo>
                      <a:pt x="447" y="484"/>
                    </a:lnTo>
                    <a:lnTo>
                      <a:pt x="446" y="484"/>
                    </a:lnTo>
                    <a:lnTo>
                      <a:pt x="446" y="484"/>
                    </a:lnTo>
                    <a:lnTo>
                      <a:pt x="446" y="484"/>
                    </a:lnTo>
                    <a:lnTo>
                      <a:pt x="445" y="484"/>
                    </a:lnTo>
                    <a:lnTo>
                      <a:pt x="445" y="484"/>
                    </a:lnTo>
                    <a:lnTo>
                      <a:pt x="444" y="484"/>
                    </a:lnTo>
                    <a:lnTo>
                      <a:pt x="444" y="484"/>
                    </a:lnTo>
                    <a:close/>
                    <a:moveTo>
                      <a:pt x="447" y="545"/>
                    </a:moveTo>
                    <a:lnTo>
                      <a:pt x="446" y="545"/>
                    </a:lnTo>
                    <a:lnTo>
                      <a:pt x="446" y="545"/>
                    </a:lnTo>
                    <a:lnTo>
                      <a:pt x="445" y="546"/>
                    </a:lnTo>
                    <a:lnTo>
                      <a:pt x="444" y="546"/>
                    </a:lnTo>
                    <a:lnTo>
                      <a:pt x="444" y="547"/>
                    </a:lnTo>
                    <a:lnTo>
                      <a:pt x="443" y="547"/>
                    </a:lnTo>
                    <a:lnTo>
                      <a:pt x="443" y="547"/>
                    </a:lnTo>
                    <a:lnTo>
                      <a:pt x="443" y="548"/>
                    </a:lnTo>
                    <a:lnTo>
                      <a:pt x="443" y="549"/>
                    </a:lnTo>
                    <a:lnTo>
                      <a:pt x="442" y="549"/>
                    </a:lnTo>
                    <a:lnTo>
                      <a:pt x="442" y="549"/>
                    </a:lnTo>
                    <a:lnTo>
                      <a:pt x="442" y="550"/>
                    </a:lnTo>
                    <a:lnTo>
                      <a:pt x="442" y="551"/>
                    </a:lnTo>
                    <a:lnTo>
                      <a:pt x="442" y="551"/>
                    </a:lnTo>
                    <a:lnTo>
                      <a:pt x="442" y="551"/>
                    </a:lnTo>
                    <a:lnTo>
                      <a:pt x="442" y="552"/>
                    </a:lnTo>
                    <a:lnTo>
                      <a:pt x="443" y="573"/>
                    </a:lnTo>
                    <a:lnTo>
                      <a:pt x="443" y="574"/>
                    </a:lnTo>
                    <a:lnTo>
                      <a:pt x="443" y="574"/>
                    </a:lnTo>
                    <a:lnTo>
                      <a:pt x="443" y="574"/>
                    </a:lnTo>
                    <a:lnTo>
                      <a:pt x="443" y="575"/>
                    </a:lnTo>
                    <a:lnTo>
                      <a:pt x="443" y="575"/>
                    </a:lnTo>
                    <a:lnTo>
                      <a:pt x="443" y="575"/>
                    </a:lnTo>
                    <a:lnTo>
                      <a:pt x="444" y="576"/>
                    </a:lnTo>
                    <a:lnTo>
                      <a:pt x="444" y="576"/>
                    </a:lnTo>
                    <a:lnTo>
                      <a:pt x="444" y="577"/>
                    </a:lnTo>
                    <a:lnTo>
                      <a:pt x="445" y="577"/>
                    </a:lnTo>
                    <a:lnTo>
                      <a:pt x="446" y="578"/>
                    </a:lnTo>
                    <a:lnTo>
                      <a:pt x="446" y="578"/>
                    </a:lnTo>
                    <a:lnTo>
                      <a:pt x="446" y="579"/>
                    </a:lnTo>
                    <a:lnTo>
                      <a:pt x="447" y="579"/>
                    </a:lnTo>
                    <a:lnTo>
                      <a:pt x="448" y="579"/>
                    </a:lnTo>
                    <a:lnTo>
                      <a:pt x="448" y="580"/>
                    </a:lnTo>
                    <a:lnTo>
                      <a:pt x="448" y="580"/>
                    </a:lnTo>
                    <a:lnTo>
                      <a:pt x="449" y="580"/>
                    </a:lnTo>
                    <a:lnTo>
                      <a:pt x="449" y="580"/>
                    </a:lnTo>
                    <a:lnTo>
                      <a:pt x="449" y="580"/>
                    </a:lnTo>
                    <a:lnTo>
                      <a:pt x="450" y="580"/>
                    </a:lnTo>
                    <a:lnTo>
                      <a:pt x="450" y="580"/>
                    </a:lnTo>
                    <a:lnTo>
                      <a:pt x="450" y="580"/>
                    </a:lnTo>
                    <a:lnTo>
                      <a:pt x="450" y="580"/>
                    </a:lnTo>
                    <a:lnTo>
                      <a:pt x="451" y="580"/>
                    </a:lnTo>
                    <a:lnTo>
                      <a:pt x="451" y="580"/>
                    </a:lnTo>
                    <a:lnTo>
                      <a:pt x="451" y="580"/>
                    </a:lnTo>
                    <a:lnTo>
                      <a:pt x="451" y="579"/>
                    </a:lnTo>
                    <a:lnTo>
                      <a:pt x="452" y="579"/>
                    </a:lnTo>
                    <a:lnTo>
                      <a:pt x="453" y="579"/>
                    </a:lnTo>
                    <a:lnTo>
                      <a:pt x="453" y="579"/>
                    </a:lnTo>
                    <a:lnTo>
                      <a:pt x="454" y="579"/>
                    </a:lnTo>
                    <a:lnTo>
                      <a:pt x="454" y="578"/>
                    </a:lnTo>
                    <a:lnTo>
                      <a:pt x="455" y="577"/>
                    </a:lnTo>
                    <a:lnTo>
                      <a:pt x="455" y="577"/>
                    </a:lnTo>
                    <a:lnTo>
                      <a:pt x="456" y="576"/>
                    </a:lnTo>
                    <a:lnTo>
                      <a:pt x="456" y="576"/>
                    </a:lnTo>
                    <a:lnTo>
                      <a:pt x="456" y="575"/>
                    </a:lnTo>
                    <a:lnTo>
                      <a:pt x="456" y="575"/>
                    </a:lnTo>
                    <a:lnTo>
                      <a:pt x="456" y="574"/>
                    </a:lnTo>
                    <a:lnTo>
                      <a:pt x="456" y="574"/>
                    </a:lnTo>
                    <a:lnTo>
                      <a:pt x="456" y="574"/>
                    </a:lnTo>
                    <a:lnTo>
                      <a:pt x="456" y="573"/>
                    </a:lnTo>
                    <a:lnTo>
                      <a:pt x="456" y="573"/>
                    </a:lnTo>
                    <a:lnTo>
                      <a:pt x="456" y="573"/>
                    </a:lnTo>
                    <a:lnTo>
                      <a:pt x="456" y="551"/>
                    </a:lnTo>
                    <a:lnTo>
                      <a:pt x="456" y="551"/>
                    </a:lnTo>
                    <a:lnTo>
                      <a:pt x="456" y="550"/>
                    </a:lnTo>
                    <a:lnTo>
                      <a:pt x="455" y="550"/>
                    </a:lnTo>
                    <a:lnTo>
                      <a:pt x="455" y="549"/>
                    </a:lnTo>
                    <a:lnTo>
                      <a:pt x="455" y="549"/>
                    </a:lnTo>
                    <a:lnTo>
                      <a:pt x="455" y="549"/>
                    </a:lnTo>
                    <a:lnTo>
                      <a:pt x="455" y="548"/>
                    </a:lnTo>
                    <a:lnTo>
                      <a:pt x="455" y="548"/>
                    </a:lnTo>
                    <a:lnTo>
                      <a:pt x="454" y="547"/>
                    </a:lnTo>
                    <a:lnTo>
                      <a:pt x="454" y="547"/>
                    </a:lnTo>
                    <a:lnTo>
                      <a:pt x="454" y="546"/>
                    </a:lnTo>
                    <a:lnTo>
                      <a:pt x="453" y="546"/>
                    </a:lnTo>
                    <a:lnTo>
                      <a:pt x="453" y="545"/>
                    </a:lnTo>
                    <a:lnTo>
                      <a:pt x="452" y="545"/>
                    </a:lnTo>
                    <a:lnTo>
                      <a:pt x="451" y="545"/>
                    </a:lnTo>
                    <a:lnTo>
                      <a:pt x="450" y="545"/>
                    </a:lnTo>
                    <a:lnTo>
                      <a:pt x="450" y="545"/>
                    </a:lnTo>
                    <a:lnTo>
                      <a:pt x="450" y="545"/>
                    </a:lnTo>
                    <a:lnTo>
                      <a:pt x="450" y="545"/>
                    </a:lnTo>
                    <a:lnTo>
                      <a:pt x="449" y="545"/>
                    </a:lnTo>
                    <a:lnTo>
                      <a:pt x="449" y="545"/>
                    </a:lnTo>
                    <a:lnTo>
                      <a:pt x="449" y="545"/>
                    </a:lnTo>
                    <a:lnTo>
                      <a:pt x="449" y="545"/>
                    </a:lnTo>
                    <a:lnTo>
                      <a:pt x="448" y="545"/>
                    </a:lnTo>
                    <a:lnTo>
                      <a:pt x="448" y="545"/>
                    </a:lnTo>
                    <a:lnTo>
                      <a:pt x="448" y="545"/>
                    </a:lnTo>
                    <a:lnTo>
                      <a:pt x="447" y="545"/>
                    </a:lnTo>
                    <a:lnTo>
                      <a:pt x="447" y="545"/>
                    </a:lnTo>
                    <a:lnTo>
                      <a:pt x="447" y="545"/>
                    </a:lnTo>
                    <a:lnTo>
                      <a:pt x="447" y="545"/>
                    </a:lnTo>
                    <a:close/>
                    <a:moveTo>
                      <a:pt x="499" y="581"/>
                    </a:moveTo>
                    <a:lnTo>
                      <a:pt x="499" y="582"/>
                    </a:lnTo>
                    <a:lnTo>
                      <a:pt x="499" y="582"/>
                    </a:lnTo>
                    <a:lnTo>
                      <a:pt x="499" y="583"/>
                    </a:lnTo>
                    <a:lnTo>
                      <a:pt x="499" y="584"/>
                    </a:lnTo>
                    <a:lnTo>
                      <a:pt x="500" y="584"/>
                    </a:lnTo>
                    <a:lnTo>
                      <a:pt x="500" y="585"/>
                    </a:lnTo>
                    <a:lnTo>
                      <a:pt x="500" y="585"/>
                    </a:lnTo>
                    <a:lnTo>
                      <a:pt x="501" y="586"/>
                    </a:lnTo>
                    <a:lnTo>
                      <a:pt x="502" y="586"/>
                    </a:lnTo>
                    <a:lnTo>
                      <a:pt x="502" y="587"/>
                    </a:lnTo>
                    <a:lnTo>
                      <a:pt x="503" y="587"/>
                    </a:lnTo>
                    <a:lnTo>
                      <a:pt x="503" y="587"/>
                    </a:lnTo>
                    <a:lnTo>
                      <a:pt x="503" y="587"/>
                    </a:lnTo>
                    <a:lnTo>
                      <a:pt x="504" y="587"/>
                    </a:lnTo>
                    <a:lnTo>
                      <a:pt x="504" y="587"/>
                    </a:lnTo>
                    <a:lnTo>
                      <a:pt x="504" y="587"/>
                    </a:lnTo>
                    <a:lnTo>
                      <a:pt x="526" y="591"/>
                    </a:lnTo>
                    <a:lnTo>
                      <a:pt x="526" y="591"/>
                    </a:lnTo>
                    <a:lnTo>
                      <a:pt x="526" y="591"/>
                    </a:lnTo>
                    <a:lnTo>
                      <a:pt x="527" y="591"/>
                    </a:lnTo>
                    <a:lnTo>
                      <a:pt x="527" y="591"/>
                    </a:lnTo>
                    <a:lnTo>
                      <a:pt x="527" y="591"/>
                    </a:lnTo>
                    <a:lnTo>
                      <a:pt x="527" y="591"/>
                    </a:lnTo>
                    <a:lnTo>
                      <a:pt x="528" y="591"/>
                    </a:lnTo>
                    <a:lnTo>
                      <a:pt x="529" y="591"/>
                    </a:lnTo>
                    <a:lnTo>
                      <a:pt x="530" y="590"/>
                    </a:lnTo>
                    <a:lnTo>
                      <a:pt x="530" y="590"/>
                    </a:lnTo>
                    <a:lnTo>
                      <a:pt x="531" y="590"/>
                    </a:lnTo>
                    <a:lnTo>
                      <a:pt x="531" y="589"/>
                    </a:lnTo>
                    <a:lnTo>
                      <a:pt x="532" y="589"/>
                    </a:lnTo>
                    <a:lnTo>
                      <a:pt x="532" y="589"/>
                    </a:lnTo>
                    <a:lnTo>
                      <a:pt x="532" y="588"/>
                    </a:lnTo>
                    <a:lnTo>
                      <a:pt x="533" y="588"/>
                    </a:lnTo>
                    <a:lnTo>
                      <a:pt x="533" y="587"/>
                    </a:lnTo>
                    <a:lnTo>
                      <a:pt x="533" y="587"/>
                    </a:lnTo>
                    <a:lnTo>
                      <a:pt x="533" y="587"/>
                    </a:lnTo>
                    <a:lnTo>
                      <a:pt x="533" y="586"/>
                    </a:lnTo>
                    <a:lnTo>
                      <a:pt x="533" y="586"/>
                    </a:lnTo>
                    <a:lnTo>
                      <a:pt x="533" y="586"/>
                    </a:lnTo>
                    <a:lnTo>
                      <a:pt x="533" y="586"/>
                    </a:lnTo>
                    <a:lnTo>
                      <a:pt x="533" y="586"/>
                    </a:lnTo>
                    <a:lnTo>
                      <a:pt x="533" y="585"/>
                    </a:lnTo>
                    <a:lnTo>
                      <a:pt x="533" y="584"/>
                    </a:lnTo>
                    <a:lnTo>
                      <a:pt x="533" y="584"/>
                    </a:lnTo>
                    <a:lnTo>
                      <a:pt x="533" y="584"/>
                    </a:lnTo>
                    <a:lnTo>
                      <a:pt x="533" y="583"/>
                    </a:lnTo>
                    <a:lnTo>
                      <a:pt x="533" y="583"/>
                    </a:lnTo>
                    <a:lnTo>
                      <a:pt x="533" y="582"/>
                    </a:lnTo>
                    <a:lnTo>
                      <a:pt x="533" y="582"/>
                    </a:lnTo>
                    <a:lnTo>
                      <a:pt x="533" y="581"/>
                    </a:lnTo>
                    <a:lnTo>
                      <a:pt x="532" y="581"/>
                    </a:lnTo>
                    <a:lnTo>
                      <a:pt x="532" y="580"/>
                    </a:lnTo>
                    <a:lnTo>
                      <a:pt x="532" y="580"/>
                    </a:lnTo>
                    <a:lnTo>
                      <a:pt x="531" y="579"/>
                    </a:lnTo>
                    <a:lnTo>
                      <a:pt x="531" y="579"/>
                    </a:lnTo>
                    <a:lnTo>
                      <a:pt x="530" y="579"/>
                    </a:lnTo>
                    <a:lnTo>
                      <a:pt x="530" y="579"/>
                    </a:lnTo>
                    <a:lnTo>
                      <a:pt x="530" y="578"/>
                    </a:lnTo>
                    <a:lnTo>
                      <a:pt x="529" y="578"/>
                    </a:lnTo>
                    <a:lnTo>
                      <a:pt x="529" y="578"/>
                    </a:lnTo>
                    <a:lnTo>
                      <a:pt x="528" y="578"/>
                    </a:lnTo>
                    <a:lnTo>
                      <a:pt x="528" y="578"/>
                    </a:lnTo>
                    <a:lnTo>
                      <a:pt x="506" y="574"/>
                    </a:lnTo>
                    <a:lnTo>
                      <a:pt x="506" y="574"/>
                    </a:lnTo>
                    <a:lnTo>
                      <a:pt x="506" y="574"/>
                    </a:lnTo>
                    <a:lnTo>
                      <a:pt x="506" y="574"/>
                    </a:lnTo>
                    <a:lnTo>
                      <a:pt x="505" y="574"/>
                    </a:lnTo>
                    <a:lnTo>
                      <a:pt x="505" y="574"/>
                    </a:lnTo>
                    <a:lnTo>
                      <a:pt x="505" y="574"/>
                    </a:lnTo>
                    <a:lnTo>
                      <a:pt x="504" y="574"/>
                    </a:lnTo>
                    <a:lnTo>
                      <a:pt x="503" y="574"/>
                    </a:lnTo>
                    <a:lnTo>
                      <a:pt x="503" y="574"/>
                    </a:lnTo>
                    <a:lnTo>
                      <a:pt x="502" y="575"/>
                    </a:lnTo>
                    <a:lnTo>
                      <a:pt x="502" y="575"/>
                    </a:lnTo>
                    <a:lnTo>
                      <a:pt x="501" y="575"/>
                    </a:lnTo>
                    <a:lnTo>
                      <a:pt x="500" y="576"/>
                    </a:lnTo>
                    <a:lnTo>
                      <a:pt x="500" y="576"/>
                    </a:lnTo>
                    <a:lnTo>
                      <a:pt x="500" y="577"/>
                    </a:lnTo>
                    <a:lnTo>
                      <a:pt x="499" y="577"/>
                    </a:lnTo>
                    <a:lnTo>
                      <a:pt x="499" y="577"/>
                    </a:lnTo>
                    <a:lnTo>
                      <a:pt x="499" y="578"/>
                    </a:lnTo>
                    <a:lnTo>
                      <a:pt x="499" y="578"/>
                    </a:lnTo>
                    <a:lnTo>
                      <a:pt x="499" y="579"/>
                    </a:lnTo>
                    <a:lnTo>
                      <a:pt x="499" y="579"/>
                    </a:lnTo>
                    <a:lnTo>
                      <a:pt x="499" y="579"/>
                    </a:lnTo>
                    <a:lnTo>
                      <a:pt x="499" y="579"/>
                    </a:lnTo>
                    <a:lnTo>
                      <a:pt x="499" y="580"/>
                    </a:lnTo>
                    <a:lnTo>
                      <a:pt x="499" y="580"/>
                    </a:lnTo>
                    <a:lnTo>
                      <a:pt x="499" y="580"/>
                    </a:lnTo>
                    <a:lnTo>
                      <a:pt x="499" y="581"/>
                    </a:lnTo>
                    <a:lnTo>
                      <a:pt x="499" y="581"/>
                    </a:lnTo>
                    <a:lnTo>
                      <a:pt x="499" y="581"/>
                    </a:lnTo>
                    <a:lnTo>
                      <a:pt x="499" y="581"/>
                    </a:lnTo>
                    <a:close/>
                    <a:moveTo>
                      <a:pt x="436" y="611"/>
                    </a:moveTo>
                    <a:lnTo>
                      <a:pt x="436" y="612"/>
                    </a:lnTo>
                    <a:lnTo>
                      <a:pt x="437" y="612"/>
                    </a:lnTo>
                    <a:lnTo>
                      <a:pt x="437" y="613"/>
                    </a:lnTo>
                    <a:lnTo>
                      <a:pt x="438" y="613"/>
                    </a:lnTo>
                    <a:lnTo>
                      <a:pt x="439" y="614"/>
                    </a:lnTo>
                    <a:lnTo>
                      <a:pt x="439" y="614"/>
                    </a:lnTo>
                    <a:lnTo>
                      <a:pt x="440" y="614"/>
                    </a:lnTo>
                    <a:lnTo>
                      <a:pt x="440" y="614"/>
                    </a:lnTo>
                    <a:lnTo>
                      <a:pt x="441" y="614"/>
                    </a:lnTo>
                    <a:lnTo>
                      <a:pt x="442" y="614"/>
                    </a:lnTo>
                    <a:lnTo>
                      <a:pt x="442" y="614"/>
                    </a:lnTo>
                    <a:lnTo>
                      <a:pt x="442" y="615"/>
                    </a:lnTo>
                    <a:lnTo>
                      <a:pt x="442" y="614"/>
                    </a:lnTo>
                    <a:lnTo>
                      <a:pt x="443" y="614"/>
                    </a:lnTo>
                    <a:lnTo>
                      <a:pt x="443" y="614"/>
                    </a:lnTo>
                    <a:lnTo>
                      <a:pt x="443" y="614"/>
                    </a:lnTo>
                    <a:lnTo>
                      <a:pt x="465" y="609"/>
                    </a:lnTo>
                    <a:lnTo>
                      <a:pt x="465" y="609"/>
                    </a:lnTo>
                    <a:lnTo>
                      <a:pt x="465" y="609"/>
                    </a:lnTo>
                    <a:lnTo>
                      <a:pt x="466" y="609"/>
                    </a:lnTo>
                    <a:lnTo>
                      <a:pt x="466" y="609"/>
                    </a:lnTo>
                    <a:lnTo>
                      <a:pt x="467" y="608"/>
                    </a:lnTo>
                    <a:lnTo>
                      <a:pt x="467" y="608"/>
                    </a:lnTo>
                    <a:lnTo>
                      <a:pt x="467" y="608"/>
                    </a:lnTo>
                    <a:lnTo>
                      <a:pt x="468" y="608"/>
                    </a:lnTo>
                    <a:lnTo>
                      <a:pt x="468" y="607"/>
                    </a:lnTo>
                    <a:lnTo>
                      <a:pt x="469" y="607"/>
                    </a:lnTo>
                    <a:lnTo>
                      <a:pt x="469" y="606"/>
                    </a:lnTo>
                    <a:lnTo>
                      <a:pt x="469" y="605"/>
                    </a:lnTo>
                    <a:lnTo>
                      <a:pt x="469" y="605"/>
                    </a:lnTo>
                    <a:lnTo>
                      <a:pt x="470" y="604"/>
                    </a:lnTo>
                    <a:lnTo>
                      <a:pt x="470" y="603"/>
                    </a:lnTo>
                    <a:lnTo>
                      <a:pt x="470" y="603"/>
                    </a:lnTo>
                    <a:lnTo>
                      <a:pt x="470" y="603"/>
                    </a:lnTo>
                    <a:lnTo>
                      <a:pt x="470" y="602"/>
                    </a:lnTo>
                    <a:lnTo>
                      <a:pt x="470" y="602"/>
                    </a:lnTo>
                    <a:lnTo>
                      <a:pt x="470" y="602"/>
                    </a:lnTo>
                    <a:lnTo>
                      <a:pt x="470" y="601"/>
                    </a:lnTo>
                    <a:lnTo>
                      <a:pt x="470" y="601"/>
                    </a:lnTo>
                    <a:lnTo>
                      <a:pt x="470" y="601"/>
                    </a:lnTo>
                    <a:lnTo>
                      <a:pt x="470" y="601"/>
                    </a:lnTo>
                    <a:lnTo>
                      <a:pt x="469" y="600"/>
                    </a:lnTo>
                    <a:lnTo>
                      <a:pt x="469" y="600"/>
                    </a:lnTo>
                    <a:lnTo>
                      <a:pt x="469" y="600"/>
                    </a:lnTo>
                    <a:lnTo>
                      <a:pt x="469" y="600"/>
                    </a:lnTo>
                    <a:lnTo>
                      <a:pt x="469" y="599"/>
                    </a:lnTo>
                    <a:lnTo>
                      <a:pt x="469" y="598"/>
                    </a:lnTo>
                    <a:lnTo>
                      <a:pt x="468" y="598"/>
                    </a:lnTo>
                    <a:lnTo>
                      <a:pt x="468" y="597"/>
                    </a:lnTo>
                    <a:lnTo>
                      <a:pt x="467" y="597"/>
                    </a:lnTo>
                    <a:lnTo>
                      <a:pt x="467" y="597"/>
                    </a:lnTo>
                    <a:lnTo>
                      <a:pt x="466" y="596"/>
                    </a:lnTo>
                    <a:lnTo>
                      <a:pt x="465" y="596"/>
                    </a:lnTo>
                    <a:lnTo>
                      <a:pt x="465" y="596"/>
                    </a:lnTo>
                    <a:lnTo>
                      <a:pt x="464" y="596"/>
                    </a:lnTo>
                    <a:lnTo>
                      <a:pt x="464" y="596"/>
                    </a:lnTo>
                    <a:lnTo>
                      <a:pt x="463" y="596"/>
                    </a:lnTo>
                    <a:lnTo>
                      <a:pt x="463" y="596"/>
                    </a:lnTo>
                    <a:lnTo>
                      <a:pt x="463" y="596"/>
                    </a:lnTo>
                    <a:lnTo>
                      <a:pt x="462" y="596"/>
                    </a:lnTo>
                    <a:lnTo>
                      <a:pt x="462" y="596"/>
                    </a:lnTo>
                    <a:lnTo>
                      <a:pt x="462" y="596"/>
                    </a:lnTo>
                    <a:lnTo>
                      <a:pt x="440" y="601"/>
                    </a:lnTo>
                    <a:lnTo>
                      <a:pt x="440" y="601"/>
                    </a:lnTo>
                    <a:lnTo>
                      <a:pt x="440" y="601"/>
                    </a:lnTo>
                    <a:lnTo>
                      <a:pt x="440" y="602"/>
                    </a:lnTo>
                    <a:lnTo>
                      <a:pt x="439" y="602"/>
                    </a:lnTo>
                    <a:lnTo>
                      <a:pt x="439" y="602"/>
                    </a:lnTo>
                    <a:lnTo>
                      <a:pt x="439" y="602"/>
                    </a:lnTo>
                    <a:lnTo>
                      <a:pt x="438" y="602"/>
                    </a:lnTo>
                    <a:lnTo>
                      <a:pt x="437" y="603"/>
                    </a:lnTo>
                    <a:lnTo>
                      <a:pt x="437" y="603"/>
                    </a:lnTo>
                    <a:lnTo>
                      <a:pt x="436" y="604"/>
                    </a:lnTo>
                    <a:lnTo>
                      <a:pt x="436" y="604"/>
                    </a:lnTo>
                    <a:lnTo>
                      <a:pt x="436" y="605"/>
                    </a:lnTo>
                    <a:lnTo>
                      <a:pt x="436" y="605"/>
                    </a:lnTo>
                    <a:lnTo>
                      <a:pt x="435" y="606"/>
                    </a:lnTo>
                    <a:lnTo>
                      <a:pt x="435" y="607"/>
                    </a:lnTo>
                    <a:lnTo>
                      <a:pt x="435" y="607"/>
                    </a:lnTo>
                    <a:lnTo>
                      <a:pt x="435" y="608"/>
                    </a:lnTo>
                    <a:lnTo>
                      <a:pt x="435" y="608"/>
                    </a:lnTo>
                    <a:lnTo>
                      <a:pt x="435" y="608"/>
                    </a:lnTo>
                    <a:lnTo>
                      <a:pt x="435" y="609"/>
                    </a:lnTo>
                    <a:lnTo>
                      <a:pt x="435" y="609"/>
                    </a:lnTo>
                    <a:lnTo>
                      <a:pt x="435" y="609"/>
                    </a:lnTo>
                    <a:lnTo>
                      <a:pt x="435" y="609"/>
                    </a:lnTo>
                    <a:lnTo>
                      <a:pt x="436" y="610"/>
                    </a:lnTo>
                    <a:lnTo>
                      <a:pt x="436" y="610"/>
                    </a:lnTo>
                    <a:lnTo>
                      <a:pt x="436" y="610"/>
                    </a:lnTo>
                    <a:lnTo>
                      <a:pt x="436" y="610"/>
                    </a:lnTo>
                    <a:lnTo>
                      <a:pt x="436" y="611"/>
                    </a:lnTo>
                    <a:lnTo>
                      <a:pt x="436" y="611"/>
                    </a:lnTo>
                    <a:lnTo>
                      <a:pt x="436" y="611"/>
                    </a:lnTo>
                    <a:close/>
                    <a:moveTo>
                      <a:pt x="433" y="644"/>
                    </a:moveTo>
                    <a:lnTo>
                      <a:pt x="433" y="645"/>
                    </a:lnTo>
                    <a:lnTo>
                      <a:pt x="433" y="645"/>
                    </a:lnTo>
                    <a:lnTo>
                      <a:pt x="434" y="646"/>
                    </a:lnTo>
                    <a:lnTo>
                      <a:pt x="434" y="646"/>
                    </a:lnTo>
                    <a:lnTo>
                      <a:pt x="434" y="647"/>
                    </a:lnTo>
                    <a:lnTo>
                      <a:pt x="434" y="648"/>
                    </a:lnTo>
                    <a:lnTo>
                      <a:pt x="435" y="648"/>
                    </a:lnTo>
                    <a:lnTo>
                      <a:pt x="435" y="649"/>
                    </a:lnTo>
                    <a:lnTo>
                      <a:pt x="436" y="649"/>
                    </a:lnTo>
                    <a:lnTo>
                      <a:pt x="436" y="650"/>
                    </a:lnTo>
                    <a:lnTo>
                      <a:pt x="436" y="650"/>
                    </a:lnTo>
                    <a:lnTo>
                      <a:pt x="437" y="650"/>
                    </a:lnTo>
                    <a:lnTo>
                      <a:pt x="437" y="650"/>
                    </a:lnTo>
                    <a:lnTo>
                      <a:pt x="437" y="650"/>
                    </a:lnTo>
                    <a:lnTo>
                      <a:pt x="438" y="650"/>
                    </a:lnTo>
                    <a:lnTo>
                      <a:pt x="438" y="650"/>
                    </a:lnTo>
                    <a:lnTo>
                      <a:pt x="459" y="657"/>
                    </a:lnTo>
                    <a:lnTo>
                      <a:pt x="460" y="657"/>
                    </a:lnTo>
                    <a:lnTo>
                      <a:pt x="460" y="657"/>
                    </a:lnTo>
                    <a:lnTo>
                      <a:pt x="460" y="657"/>
                    </a:lnTo>
                    <a:lnTo>
                      <a:pt x="460" y="657"/>
                    </a:lnTo>
                    <a:lnTo>
                      <a:pt x="461" y="657"/>
                    </a:lnTo>
                    <a:lnTo>
                      <a:pt x="461" y="657"/>
                    </a:lnTo>
                    <a:lnTo>
                      <a:pt x="462" y="657"/>
                    </a:lnTo>
                    <a:lnTo>
                      <a:pt x="462" y="657"/>
                    </a:lnTo>
                    <a:lnTo>
                      <a:pt x="463" y="657"/>
                    </a:lnTo>
                    <a:lnTo>
                      <a:pt x="463" y="656"/>
                    </a:lnTo>
                    <a:lnTo>
                      <a:pt x="464" y="656"/>
                    </a:lnTo>
                    <a:lnTo>
                      <a:pt x="464" y="656"/>
                    </a:lnTo>
                    <a:lnTo>
                      <a:pt x="465" y="656"/>
                    </a:lnTo>
                    <a:lnTo>
                      <a:pt x="465" y="655"/>
                    </a:lnTo>
                    <a:lnTo>
                      <a:pt x="466" y="655"/>
                    </a:lnTo>
                    <a:lnTo>
                      <a:pt x="467" y="654"/>
                    </a:lnTo>
                    <a:lnTo>
                      <a:pt x="467" y="653"/>
                    </a:lnTo>
                    <a:lnTo>
                      <a:pt x="467" y="653"/>
                    </a:lnTo>
                    <a:lnTo>
                      <a:pt x="467" y="653"/>
                    </a:lnTo>
                    <a:lnTo>
                      <a:pt x="467" y="653"/>
                    </a:lnTo>
                    <a:lnTo>
                      <a:pt x="467" y="652"/>
                    </a:lnTo>
                    <a:lnTo>
                      <a:pt x="467" y="652"/>
                    </a:lnTo>
                    <a:lnTo>
                      <a:pt x="467" y="652"/>
                    </a:lnTo>
                    <a:lnTo>
                      <a:pt x="468" y="652"/>
                    </a:lnTo>
                    <a:lnTo>
                      <a:pt x="468" y="651"/>
                    </a:lnTo>
                    <a:lnTo>
                      <a:pt x="468" y="651"/>
                    </a:lnTo>
                    <a:lnTo>
                      <a:pt x="468" y="651"/>
                    </a:lnTo>
                    <a:lnTo>
                      <a:pt x="468" y="650"/>
                    </a:lnTo>
                    <a:lnTo>
                      <a:pt x="468" y="650"/>
                    </a:lnTo>
                    <a:lnTo>
                      <a:pt x="468" y="650"/>
                    </a:lnTo>
                    <a:lnTo>
                      <a:pt x="468" y="649"/>
                    </a:lnTo>
                    <a:lnTo>
                      <a:pt x="467" y="648"/>
                    </a:lnTo>
                    <a:lnTo>
                      <a:pt x="467" y="648"/>
                    </a:lnTo>
                    <a:lnTo>
                      <a:pt x="467" y="647"/>
                    </a:lnTo>
                    <a:lnTo>
                      <a:pt x="467" y="646"/>
                    </a:lnTo>
                    <a:lnTo>
                      <a:pt x="466" y="646"/>
                    </a:lnTo>
                    <a:lnTo>
                      <a:pt x="465" y="645"/>
                    </a:lnTo>
                    <a:lnTo>
                      <a:pt x="465" y="645"/>
                    </a:lnTo>
                    <a:lnTo>
                      <a:pt x="464" y="645"/>
                    </a:lnTo>
                    <a:lnTo>
                      <a:pt x="464" y="644"/>
                    </a:lnTo>
                    <a:lnTo>
                      <a:pt x="464" y="644"/>
                    </a:lnTo>
                    <a:lnTo>
                      <a:pt x="464" y="644"/>
                    </a:lnTo>
                    <a:lnTo>
                      <a:pt x="463" y="644"/>
                    </a:lnTo>
                    <a:lnTo>
                      <a:pt x="463" y="644"/>
                    </a:lnTo>
                    <a:lnTo>
                      <a:pt x="463" y="644"/>
                    </a:lnTo>
                    <a:lnTo>
                      <a:pt x="442" y="638"/>
                    </a:lnTo>
                    <a:lnTo>
                      <a:pt x="442" y="637"/>
                    </a:lnTo>
                    <a:lnTo>
                      <a:pt x="441" y="637"/>
                    </a:lnTo>
                    <a:lnTo>
                      <a:pt x="441" y="637"/>
                    </a:lnTo>
                    <a:lnTo>
                      <a:pt x="441" y="637"/>
                    </a:lnTo>
                    <a:lnTo>
                      <a:pt x="440" y="637"/>
                    </a:lnTo>
                    <a:lnTo>
                      <a:pt x="440" y="637"/>
                    </a:lnTo>
                    <a:lnTo>
                      <a:pt x="439" y="637"/>
                    </a:lnTo>
                    <a:lnTo>
                      <a:pt x="439" y="637"/>
                    </a:lnTo>
                    <a:lnTo>
                      <a:pt x="438" y="638"/>
                    </a:lnTo>
                    <a:lnTo>
                      <a:pt x="437" y="638"/>
                    </a:lnTo>
                    <a:lnTo>
                      <a:pt x="437" y="638"/>
                    </a:lnTo>
                    <a:lnTo>
                      <a:pt x="436" y="638"/>
                    </a:lnTo>
                    <a:lnTo>
                      <a:pt x="436" y="639"/>
                    </a:lnTo>
                    <a:lnTo>
                      <a:pt x="435" y="639"/>
                    </a:lnTo>
                    <a:lnTo>
                      <a:pt x="435" y="640"/>
                    </a:lnTo>
                    <a:lnTo>
                      <a:pt x="434" y="641"/>
                    </a:lnTo>
                    <a:lnTo>
                      <a:pt x="434" y="641"/>
                    </a:lnTo>
                    <a:lnTo>
                      <a:pt x="434" y="641"/>
                    </a:lnTo>
                    <a:lnTo>
                      <a:pt x="434" y="641"/>
                    </a:lnTo>
                    <a:lnTo>
                      <a:pt x="434" y="642"/>
                    </a:lnTo>
                    <a:lnTo>
                      <a:pt x="434" y="642"/>
                    </a:lnTo>
                    <a:lnTo>
                      <a:pt x="434" y="642"/>
                    </a:lnTo>
                    <a:lnTo>
                      <a:pt x="434" y="642"/>
                    </a:lnTo>
                    <a:lnTo>
                      <a:pt x="434" y="643"/>
                    </a:lnTo>
                    <a:lnTo>
                      <a:pt x="433" y="643"/>
                    </a:lnTo>
                    <a:lnTo>
                      <a:pt x="433" y="643"/>
                    </a:lnTo>
                    <a:lnTo>
                      <a:pt x="433" y="643"/>
                    </a:lnTo>
                    <a:lnTo>
                      <a:pt x="433" y="644"/>
                    </a:lnTo>
                    <a:lnTo>
                      <a:pt x="433" y="644"/>
                    </a:lnTo>
                    <a:lnTo>
                      <a:pt x="433" y="644"/>
                    </a:lnTo>
                    <a:close/>
                    <a:moveTo>
                      <a:pt x="501" y="660"/>
                    </a:moveTo>
                    <a:lnTo>
                      <a:pt x="501" y="660"/>
                    </a:lnTo>
                    <a:lnTo>
                      <a:pt x="501" y="661"/>
                    </a:lnTo>
                    <a:lnTo>
                      <a:pt x="502" y="662"/>
                    </a:lnTo>
                    <a:lnTo>
                      <a:pt x="502" y="662"/>
                    </a:lnTo>
                    <a:lnTo>
                      <a:pt x="502" y="663"/>
                    </a:lnTo>
                    <a:lnTo>
                      <a:pt x="503" y="663"/>
                    </a:lnTo>
                    <a:lnTo>
                      <a:pt x="503" y="664"/>
                    </a:lnTo>
                    <a:lnTo>
                      <a:pt x="503" y="664"/>
                    </a:lnTo>
                    <a:lnTo>
                      <a:pt x="504" y="665"/>
                    </a:lnTo>
                    <a:lnTo>
                      <a:pt x="504" y="665"/>
                    </a:lnTo>
                    <a:lnTo>
                      <a:pt x="505" y="665"/>
                    </a:lnTo>
                    <a:lnTo>
                      <a:pt x="505" y="665"/>
                    </a:lnTo>
                    <a:lnTo>
                      <a:pt x="505" y="665"/>
                    </a:lnTo>
                    <a:lnTo>
                      <a:pt x="506" y="665"/>
                    </a:lnTo>
                    <a:lnTo>
                      <a:pt x="506" y="665"/>
                    </a:lnTo>
                    <a:lnTo>
                      <a:pt x="506" y="666"/>
                    </a:lnTo>
                    <a:lnTo>
                      <a:pt x="528" y="670"/>
                    </a:lnTo>
                    <a:lnTo>
                      <a:pt x="528" y="670"/>
                    </a:lnTo>
                    <a:lnTo>
                      <a:pt x="528" y="670"/>
                    </a:lnTo>
                    <a:lnTo>
                      <a:pt x="528" y="670"/>
                    </a:lnTo>
                    <a:lnTo>
                      <a:pt x="529" y="670"/>
                    </a:lnTo>
                    <a:lnTo>
                      <a:pt x="530" y="670"/>
                    </a:lnTo>
                    <a:lnTo>
                      <a:pt x="530" y="670"/>
                    </a:lnTo>
                    <a:lnTo>
                      <a:pt x="530" y="670"/>
                    </a:lnTo>
                    <a:lnTo>
                      <a:pt x="531" y="670"/>
                    </a:lnTo>
                    <a:lnTo>
                      <a:pt x="532" y="670"/>
                    </a:lnTo>
                    <a:lnTo>
                      <a:pt x="532" y="669"/>
                    </a:lnTo>
                    <a:lnTo>
                      <a:pt x="533" y="669"/>
                    </a:lnTo>
                    <a:lnTo>
                      <a:pt x="533" y="669"/>
                    </a:lnTo>
                    <a:lnTo>
                      <a:pt x="534" y="668"/>
                    </a:lnTo>
                    <a:lnTo>
                      <a:pt x="534" y="667"/>
                    </a:lnTo>
                    <a:lnTo>
                      <a:pt x="534" y="667"/>
                    </a:lnTo>
                    <a:lnTo>
                      <a:pt x="535" y="666"/>
                    </a:lnTo>
                    <a:lnTo>
                      <a:pt x="535" y="666"/>
                    </a:lnTo>
                    <a:lnTo>
                      <a:pt x="535" y="666"/>
                    </a:lnTo>
                    <a:lnTo>
                      <a:pt x="535" y="665"/>
                    </a:lnTo>
                    <a:lnTo>
                      <a:pt x="535" y="665"/>
                    </a:lnTo>
                    <a:lnTo>
                      <a:pt x="535" y="665"/>
                    </a:lnTo>
                    <a:lnTo>
                      <a:pt x="535" y="665"/>
                    </a:lnTo>
                    <a:lnTo>
                      <a:pt x="535" y="665"/>
                    </a:lnTo>
                    <a:lnTo>
                      <a:pt x="535" y="664"/>
                    </a:lnTo>
                    <a:lnTo>
                      <a:pt x="535" y="664"/>
                    </a:lnTo>
                    <a:lnTo>
                      <a:pt x="535" y="664"/>
                    </a:lnTo>
                    <a:lnTo>
                      <a:pt x="535" y="663"/>
                    </a:lnTo>
                    <a:lnTo>
                      <a:pt x="535" y="663"/>
                    </a:lnTo>
                    <a:lnTo>
                      <a:pt x="535" y="663"/>
                    </a:lnTo>
                    <a:lnTo>
                      <a:pt x="535" y="662"/>
                    </a:lnTo>
                    <a:lnTo>
                      <a:pt x="535" y="662"/>
                    </a:lnTo>
                    <a:lnTo>
                      <a:pt x="535" y="660"/>
                    </a:lnTo>
                    <a:lnTo>
                      <a:pt x="535" y="660"/>
                    </a:lnTo>
                    <a:lnTo>
                      <a:pt x="534" y="659"/>
                    </a:lnTo>
                    <a:lnTo>
                      <a:pt x="534" y="659"/>
                    </a:lnTo>
                    <a:lnTo>
                      <a:pt x="534" y="658"/>
                    </a:lnTo>
                    <a:lnTo>
                      <a:pt x="533" y="658"/>
                    </a:lnTo>
                    <a:lnTo>
                      <a:pt x="533" y="658"/>
                    </a:lnTo>
                    <a:lnTo>
                      <a:pt x="532" y="657"/>
                    </a:lnTo>
                    <a:lnTo>
                      <a:pt x="532" y="657"/>
                    </a:lnTo>
                    <a:lnTo>
                      <a:pt x="532" y="657"/>
                    </a:lnTo>
                    <a:lnTo>
                      <a:pt x="531" y="657"/>
                    </a:lnTo>
                    <a:lnTo>
                      <a:pt x="531" y="657"/>
                    </a:lnTo>
                    <a:lnTo>
                      <a:pt x="531" y="657"/>
                    </a:lnTo>
                    <a:lnTo>
                      <a:pt x="530" y="657"/>
                    </a:lnTo>
                    <a:lnTo>
                      <a:pt x="509" y="652"/>
                    </a:lnTo>
                    <a:lnTo>
                      <a:pt x="509" y="652"/>
                    </a:lnTo>
                    <a:lnTo>
                      <a:pt x="508" y="652"/>
                    </a:lnTo>
                    <a:lnTo>
                      <a:pt x="508" y="652"/>
                    </a:lnTo>
                    <a:lnTo>
                      <a:pt x="507" y="652"/>
                    </a:lnTo>
                    <a:lnTo>
                      <a:pt x="507" y="652"/>
                    </a:lnTo>
                    <a:lnTo>
                      <a:pt x="507" y="652"/>
                    </a:lnTo>
                    <a:lnTo>
                      <a:pt x="506" y="652"/>
                    </a:lnTo>
                    <a:lnTo>
                      <a:pt x="506" y="652"/>
                    </a:lnTo>
                    <a:lnTo>
                      <a:pt x="505" y="653"/>
                    </a:lnTo>
                    <a:lnTo>
                      <a:pt x="504" y="653"/>
                    </a:lnTo>
                    <a:lnTo>
                      <a:pt x="504" y="653"/>
                    </a:lnTo>
                    <a:lnTo>
                      <a:pt x="503" y="654"/>
                    </a:lnTo>
                    <a:lnTo>
                      <a:pt x="503" y="654"/>
                    </a:lnTo>
                    <a:lnTo>
                      <a:pt x="503" y="655"/>
                    </a:lnTo>
                    <a:lnTo>
                      <a:pt x="502" y="655"/>
                    </a:lnTo>
                    <a:lnTo>
                      <a:pt x="502" y="656"/>
                    </a:lnTo>
                    <a:lnTo>
                      <a:pt x="502" y="656"/>
                    </a:lnTo>
                    <a:lnTo>
                      <a:pt x="502" y="656"/>
                    </a:lnTo>
                    <a:lnTo>
                      <a:pt x="502" y="657"/>
                    </a:lnTo>
                    <a:lnTo>
                      <a:pt x="501" y="657"/>
                    </a:lnTo>
                    <a:lnTo>
                      <a:pt x="501" y="657"/>
                    </a:lnTo>
                    <a:lnTo>
                      <a:pt x="501" y="658"/>
                    </a:lnTo>
                    <a:lnTo>
                      <a:pt x="501" y="658"/>
                    </a:lnTo>
                    <a:lnTo>
                      <a:pt x="501" y="658"/>
                    </a:lnTo>
                    <a:lnTo>
                      <a:pt x="501" y="658"/>
                    </a:lnTo>
                    <a:lnTo>
                      <a:pt x="501" y="659"/>
                    </a:lnTo>
                    <a:lnTo>
                      <a:pt x="501" y="659"/>
                    </a:lnTo>
                    <a:lnTo>
                      <a:pt x="501" y="659"/>
                    </a:lnTo>
                    <a:lnTo>
                      <a:pt x="501" y="660"/>
                    </a:lnTo>
                    <a:lnTo>
                      <a:pt x="501" y="660"/>
                    </a:lnTo>
                    <a:close/>
                    <a:moveTo>
                      <a:pt x="442" y="687"/>
                    </a:moveTo>
                    <a:lnTo>
                      <a:pt x="442" y="687"/>
                    </a:lnTo>
                    <a:lnTo>
                      <a:pt x="441" y="687"/>
                    </a:lnTo>
                    <a:lnTo>
                      <a:pt x="440" y="687"/>
                    </a:lnTo>
                    <a:lnTo>
                      <a:pt x="440" y="688"/>
                    </a:lnTo>
                    <a:lnTo>
                      <a:pt x="439" y="688"/>
                    </a:lnTo>
                    <a:lnTo>
                      <a:pt x="439" y="688"/>
                    </a:lnTo>
                    <a:lnTo>
                      <a:pt x="439" y="689"/>
                    </a:lnTo>
                    <a:lnTo>
                      <a:pt x="438" y="690"/>
                    </a:lnTo>
                    <a:lnTo>
                      <a:pt x="438" y="690"/>
                    </a:lnTo>
                    <a:lnTo>
                      <a:pt x="437" y="691"/>
                    </a:lnTo>
                    <a:lnTo>
                      <a:pt x="437" y="691"/>
                    </a:lnTo>
                    <a:lnTo>
                      <a:pt x="437" y="692"/>
                    </a:lnTo>
                    <a:lnTo>
                      <a:pt x="437" y="692"/>
                    </a:lnTo>
                    <a:lnTo>
                      <a:pt x="437" y="692"/>
                    </a:lnTo>
                    <a:lnTo>
                      <a:pt x="437" y="693"/>
                    </a:lnTo>
                    <a:lnTo>
                      <a:pt x="437" y="693"/>
                    </a:lnTo>
                    <a:lnTo>
                      <a:pt x="435" y="715"/>
                    </a:lnTo>
                    <a:lnTo>
                      <a:pt x="435" y="715"/>
                    </a:lnTo>
                    <a:lnTo>
                      <a:pt x="435" y="715"/>
                    </a:lnTo>
                    <a:lnTo>
                      <a:pt x="435" y="715"/>
                    </a:lnTo>
                    <a:lnTo>
                      <a:pt x="435" y="716"/>
                    </a:lnTo>
                    <a:lnTo>
                      <a:pt x="435" y="716"/>
                    </a:lnTo>
                    <a:lnTo>
                      <a:pt x="436" y="716"/>
                    </a:lnTo>
                    <a:lnTo>
                      <a:pt x="436" y="717"/>
                    </a:lnTo>
                    <a:lnTo>
                      <a:pt x="436" y="718"/>
                    </a:lnTo>
                    <a:lnTo>
                      <a:pt x="436" y="719"/>
                    </a:lnTo>
                    <a:lnTo>
                      <a:pt x="436" y="719"/>
                    </a:lnTo>
                    <a:lnTo>
                      <a:pt x="437" y="720"/>
                    </a:lnTo>
                    <a:lnTo>
                      <a:pt x="437" y="720"/>
                    </a:lnTo>
                    <a:lnTo>
                      <a:pt x="438" y="720"/>
                    </a:lnTo>
                    <a:lnTo>
                      <a:pt x="439" y="721"/>
                    </a:lnTo>
                    <a:lnTo>
                      <a:pt x="439" y="721"/>
                    </a:lnTo>
                    <a:lnTo>
                      <a:pt x="440" y="721"/>
                    </a:lnTo>
                    <a:lnTo>
                      <a:pt x="440" y="721"/>
                    </a:lnTo>
                    <a:lnTo>
                      <a:pt x="440" y="721"/>
                    </a:lnTo>
                    <a:lnTo>
                      <a:pt x="441" y="722"/>
                    </a:lnTo>
                    <a:lnTo>
                      <a:pt x="441" y="722"/>
                    </a:lnTo>
                    <a:lnTo>
                      <a:pt x="441" y="722"/>
                    </a:lnTo>
                    <a:lnTo>
                      <a:pt x="442" y="722"/>
                    </a:lnTo>
                    <a:lnTo>
                      <a:pt x="442" y="722"/>
                    </a:lnTo>
                    <a:lnTo>
                      <a:pt x="442" y="722"/>
                    </a:lnTo>
                    <a:lnTo>
                      <a:pt x="442" y="722"/>
                    </a:lnTo>
                    <a:lnTo>
                      <a:pt x="443" y="722"/>
                    </a:lnTo>
                    <a:lnTo>
                      <a:pt x="443" y="722"/>
                    </a:lnTo>
                    <a:lnTo>
                      <a:pt x="443" y="722"/>
                    </a:lnTo>
                    <a:lnTo>
                      <a:pt x="443" y="722"/>
                    </a:lnTo>
                    <a:lnTo>
                      <a:pt x="444" y="721"/>
                    </a:lnTo>
                    <a:lnTo>
                      <a:pt x="445" y="721"/>
                    </a:lnTo>
                    <a:lnTo>
                      <a:pt x="446" y="721"/>
                    </a:lnTo>
                    <a:lnTo>
                      <a:pt x="446" y="721"/>
                    </a:lnTo>
                    <a:lnTo>
                      <a:pt x="447" y="720"/>
                    </a:lnTo>
                    <a:lnTo>
                      <a:pt x="447" y="720"/>
                    </a:lnTo>
                    <a:lnTo>
                      <a:pt x="447" y="719"/>
                    </a:lnTo>
                    <a:lnTo>
                      <a:pt x="448" y="719"/>
                    </a:lnTo>
                    <a:lnTo>
                      <a:pt x="448" y="718"/>
                    </a:lnTo>
                    <a:lnTo>
                      <a:pt x="448" y="718"/>
                    </a:lnTo>
                    <a:lnTo>
                      <a:pt x="448" y="717"/>
                    </a:lnTo>
                    <a:lnTo>
                      <a:pt x="449" y="717"/>
                    </a:lnTo>
                    <a:lnTo>
                      <a:pt x="449" y="716"/>
                    </a:lnTo>
                    <a:lnTo>
                      <a:pt x="449" y="716"/>
                    </a:lnTo>
                    <a:lnTo>
                      <a:pt x="449" y="716"/>
                    </a:lnTo>
                    <a:lnTo>
                      <a:pt x="449" y="715"/>
                    </a:lnTo>
                    <a:lnTo>
                      <a:pt x="450" y="694"/>
                    </a:lnTo>
                    <a:lnTo>
                      <a:pt x="450" y="693"/>
                    </a:lnTo>
                    <a:lnTo>
                      <a:pt x="450" y="693"/>
                    </a:lnTo>
                    <a:lnTo>
                      <a:pt x="450" y="693"/>
                    </a:lnTo>
                    <a:lnTo>
                      <a:pt x="450" y="692"/>
                    </a:lnTo>
                    <a:lnTo>
                      <a:pt x="450" y="692"/>
                    </a:lnTo>
                    <a:lnTo>
                      <a:pt x="450" y="692"/>
                    </a:lnTo>
                    <a:lnTo>
                      <a:pt x="450" y="691"/>
                    </a:lnTo>
                    <a:lnTo>
                      <a:pt x="450" y="691"/>
                    </a:lnTo>
                    <a:lnTo>
                      <a:pt x="449" y="690"/>
                    </a:lnTo>
                    <a:lnTo>
                      <a:pt x="449" y="690"/>
                    </a:lnTo>
                    <a:lnTo>
                      <a:pt x="449" y="689"/>
                    </a:lnTo>
                    <a:lnTo>
                      <a:pt x="448" y="688"/>
                    </a:lnTo>
                    <a:lnTo>
                      <a:pt x="448" y="688"/>
                    </a:lnTo>
                    <a:lnTo>
                      <a:pt x="447" y="688"/>
                    </a:lnTo>
                    <a:lnTo>
                      <a:pt x="447" y="687"/>
                    </a:lnTo>
                    <a:lnTo>
                      <a:pt x="446" y="687"/>
                    </a:lnTo>
                    <a:lnTo>
                      <a:pt x="446" y="687"/>
                    </a:lnTo>
                    <a:lnTo>
                      <a:pt x="446" y="687"/>
                    </a:lnTo>
                    <a:lnTo>
                      <a:pt x="445" y="687"/>
                    </a:lnTo>
                    <a:lnTo>
                      <a:pt x="445" y="687"/>
                    </a:lnTo>
                    <a:lnTo>
                      <a:pt x="444" y="687"/>
                    </a:lnTo>
                    <a:lnTo>
                      <a:pt x="444" y="687"/>
                    </a:lnTo>
                    <a:lnTo>
                      <a:pt x="444" y="687"/>
                    </a:lnTo>
                    <a:lnTo>
                      <a:pt x="444" y="687"/>
                    </a:lnTo>
                    <a:lnTo>
                      <a:pt x="443" y="687"/>
                    </a:lnTo>
                    <a:lnTo>
                      <a:pt x="443" y="687"/>
                    </a:lnTo>
                    <a:lnTo>
                      <a:pt x="443" y="687"/>
                    </a:lnTo>
                    <a:lnTo>
                      <a:pt x="442" y="687"/>
                    </a:lnTo>
                    <a:lnTo>
                      <a:pt x="442" y="687"/>
                    </a:lnTo>
                    <a:lnTo>
                      <a:pt x="442" y="687"/>
                    </a:lnTo>
                    <a:close/>
                    <a:moveTo>
                      <a:pt x="429" y="747"/>
                    </a:moveTo>
                    <a:lnTo>
                      <a:pt x="429" y="747"/>
                    </a:lnTo>
                    <a:lnTo>
                      <a:pt x="428" y="746"/>
                    </a:lnTo>
                    <a:lnTo>
                      <a:pt x="428" y="746"/>
                    </a:lnTo>
                    <a:lnTo>
                      <a:pt x="427" y="746"/>
                    </a:lnTo>
                    <a:lnTo>
                      <a:pt x="426" y="746"/>
                    </a:lnTo>
                    <a:lnTo>
                      <a:pt x="426" y="746"/>
                    </a:lnTo>
                    <a:lnTo>
                      <a:pt x="425" y="746"/>
                    </a:lnTo>
                    <a:lnTo>
                      <a:pt x="424" y="746"/>
                    </a:lnTo>
                    <a:lnTo>
                      <a:pt x="424" y="746"/>
                    </a:lnTo>
                    <a:lnTo>
                      <a:pt x="423" y="746"/>
                    </a:lnTo>
                    <a:lnTo>
                      <a:pt x="423" y="746"/>
                    </a:lnTo>
                    <a:lnTo>
                      <a:pt x="422" y="746"/>
                    </a:lnTo>
                    <a:lnTo>
                      <a:pt x="422" y="746"/>
                    </a:lnTo>
                    <a:lnTo>
                      <a:pt x="422" y="746"/>
                    </a:lnTo>
                    <a:lnTo>
                      <a:pt x="422" y="746"/>
                    </a:lnTo>
                    <a:lnTo>
                      <a:pt x="421" y="747"/>
                    </a:lnTo>
                    <a:lnTo>
                      <a:pt x="403" y="758"/>
                    </a:lnTo>
                    <a:lnTo>
                      <a:pt x="403" y="758"/>
                    </a:lnTo>
                    <a:lnTo>
                      <a:pt x="402" y="759"/>
                    </a:lnTo>
                    <a:lnTo>
                      <a:pt x="402" y="759"/>
                    </a:lnTo>
                    <a:lnTo>
                      <a:pt x="402" y="760"/>
                    </a:lnTo>
                    <a:lnTo>
                      <a:pt x="402" y="760"/>
                    </a:lnTo>
                    <a:lnTo>
                      <a:pt x="402" y="760"/>
                    </a:lnTo>
                    <a:lnTo>
                      <a:pt x="401" y="761"/>
                    </a:lnTo>
                    <a:lnTo>
                      <a:pt x="401" y="761"/>
                    </a:lnTo>
                    <a:lnTo>
                      <a:pt x="401" y="762"/>
                    </a:lnTo>
                    <a:lnTo>
                      <a:pt x="400" y="762"/>
                    </a:lnTo>
                    <a:lnTo>
                      <a:pt x="400" y="763"/>
                    </a:lnTo>
                    <a:lnTo>
                      <a:pt x="400" y="763"/>
                    </a:lnTo>
                    <a:lnTo>
                      <a:pt x="400" y="764"/>
                    </a:lnTo>
                    <a:lnTo>
                      <a:pt x="400" y="765"/>
                    </a:lnTo>
                    <a:lnTo>
                      <a:pt x="400" y="765"/>
                    </a:lnTo>
                    <a:lnTo>
                      <a:pt x="400" y="766"/>
                    </a:lnTo>
                    <a:lnTo>
                      <a:pt x="400" y="766"/>
                    </a:lnTo>
                    <a:lnTo>
                      <a:pt x="401" y="767"/>
                    </a:lnTo>
                    <a:lnTo>
                      <a:pt x="401" y="767"/>
                    </a:lnTo>
                    <a:lnTo>
                      <a:pt x="401" y="767"/>
                    </a:lnTo>
                    <a:lnTo>
                      <a:pt x="401" y="768"/>
                    </a:lnTo>
                    <a:lnTo>
                      <a:pt x="401" y="768"/>
                    </a:lnTo>
                    <a:lnTo>
                      <a:pt x="401" y="768"/>
                    </a:lnTo>
                    <a:lnTo>
                      <a:pt x="401" y="768"/>
                    </a:lnTo>
                    <a:lnTo>
                      <a:pt x="402" y="768"/>
                    </a:lnTo>
                    <a:lnTo>
                      <a:pt x="402" y="769"/>
                    </a:lnTo>
                    <a:lnTo>
                      <a:pt x="402" y="769"/>
                    </a:lnTo>
                    <a:lnTo>
                      <a:pt x="402" y="769"/>
                    </a:lnTo>
                    <a:lnTo>
                      <a:pt x="402" y="769"/>
                    </a:lnTo>
                    <a:lnTo>
                      <a:pt x="403" y="770"/>
                    </a:lnTo>
                    <a:lnTo>
                      <a:pt x="403" y="770"/>
                    </a:lnTo>
                    <a:lnTo>
                      <a:pt x="404" y="770"/>
                    </a:lnTo>
                    <a:lnTo>
                      <a:pt x="405" y="770"/>
                    </a:lnTo>
                    <a:lnTo>
                      <a:pt x="406" y="771"/>
                    </a:lnTo>
                    <a:lnTo>
                      <a:pt x="406" y="771"/>
                    </a:lnTo>
                    <a:lnTo>
                      <a:pt x="407" y="771"/>
                    </a:lnTo>
                    <a:lnTo>
                      <a:pt x="407" y="771"/>
                    </a:lnTo>
                    <a:lnTo>
                      <a:pt x="408" y="771"/>
                    </a:lnTo>
                    <a:lnTo>
                      <a:pt x="409" y="770"/>
                    </a:lnTo>
                    <a:lnTo>
                      <a:pt x="409" y="770"/>
                    </a:lnTo>
                    <a:lnTo>
                      <a:pt x="409" y="770"/>
                    </a:lnTo>
                    <a:lnTo>
                      <a:pt x="409" y="770"/>
                    </a:lnTo>
                    <a:lnTo>
                      <a:pt x="410" y="770"/>
                    </a:lnTo>
                    <a:lnTo>
                      <a:pt x="410" y="770"/>
                    </a:lnTo>
                    <a:lnTo>
                      <a:pt x="410" y="770"/>
                    </a:lnTo>
                    <a:lnTo>
                      <a:pt x="429" y="757"/>
                    </a:lnTo>
                    <a:lnTo>
                      <a:pt x="429" y="757"/>
                    </a:lnTo>
                    <a:lnTo>
                      <a:pt x="429" y="757"/>
                    </a:lnTo>
                    <a:lnTo>
                      <a:pt x="429" y="757"/>
                    </a:lnTo>
                    <a:lnTo>
                      <a:pt x="430" y="757"/>
                    </a:lnTo>
                    <a:lnTo>
                      <a:pt x="430" y="756"/>
                    </a:lnTo>
                    <a:lnTo>
                      <a:pt x="430" y="756"/>
                    </a:lnTo>
                    <a:lnTo>
                      <a:pt x="430" y="756"/>
                    </a:lnTo>
                    <a:lnTo>
                      <a:pt x="431" y="755"/>
                    </a:lnTo>
                    <a:lnTo>
                      <a:pt x="431" y="755"/>
                    </a:lnTo>
                    <a:lnTo>
                      <a:pt x="431" y="754"/>
                    </a:lnTo>
                    <a:lnTo>
                      <a:pt x="431" y="754"/>
                    </a:lnTo>
                    <a:lnTo>
                      <a:pt x="431" y="753"/>
                    </a:lnTo>
                    <a:lnTo>
                      <a:pt x="431" y="752"/>
                    </a:lnTo>
                    <a:lnTo>
                      <a:pt x="431" y="751"/>
                    </a:lnTo>
                    <a:lnTo>
                      <a:pt x="431" y="751"/>
                    </a:lnTo>
                    <a:lnTo>
                      <a:pt x="431" y="750"/>
                    </a:lnTo>
                    <a:lnTo>
                      <a:pt x="431" y="750"/>
                    </a:lnTo>
                    <a:lnTo>
                      <a:pt x="431" y="749"/>
                    </a:lnTo>
                    <a:lnTo>
                      <a:pt x="431" y="749"/>
                    </a:lnTo>
                    <a:lnTo>
                      <a:pt x="431" y="749"/>
                    </a:lnTo>
                    <a:lnTo>
                      <a:pt x="431" y="749"/>
                    </a:lnTo>
                    <a:lnTo>
                      <a:pt x="430" y="748"/>
                    </a:lnTo>
                    <a:lnTo>
                      <a:pt x="430" y="748"/>
                    </a:lnTo>
                    <a:lnTo>
                      <a:pt x="430" y="748"/>
                    </a:lnTo>
                    <a:lnTo>
                      <a:pt x="430" y="748"/>
                    </a:lnTo>
                    <a:lnTo>
                      <a:pt x="430" y="748"/>
                    </a:lnTo>
                    <a:lnTo>
                      <a:pt x="430" y="747"/>
                    </a:lnTo>
                    <a:lnTo>
                      <a:pt x="429" y="747"/>
                    </a:lnTo>
                    <a:lnTo>
                      <a:pt x="429" y="747"/>
                    </a:lnTo>
                    <a:lnTo>
                      <a:pt x="429" y="747"/>
                    </a:lnTo>
                    <a:close/>
                    <a:moveTo>
                      <a:pt x="354" y="772"/>
                    </a:moveTo>
                    <a:lnTo>
                      <a:pt x="354" y="771"/>
                    </a:lnTo>
                    <a:lnTo>
                      <a:pt x="354" y="771"/>
                    </a:lnTo>
                    <a:lnTo>
                      <a:pt x="353" y="770"/>
                    </a:lnTo>
                    <a:lnTo>
                      <a:pt x="353" y="770"/>
                    </a:lnTo>
                    <a:lnTo>
                      <a:pt x="352" y="769"/>
                    </a:lnTo>
                    <a:lnTo>
                      <a:pt x="352" y="769"/>
                    </a:lnTo>
                    <a:lnTo>
                      <a:pt x="351" y="769"/>
                    </a:lnTo>
                    <a:lnTo>
                      <a:pt x="351" y="768"/>
                    </a:lnTo>
                    <a:lnTo>
                      <a:pt x="350" y="768"/>
                    </a:lnTo>
                    <a:lnTo>
                      <a:pt x="350" y="768"/>
                    </a:lnTo>
                    <a:lnTo>
                      <a:pt x="349" y="768"/>
                    </a:lnTo>
                    <a:lnTo>
                      <a:pt x="349" y="768"/>
                    </a:lnTo>
                    <a:lnTo>
                      <a:pt x="349" y="768"/>
                    </a:lnTo>
                    <a:lnTo>
                      <a:pt x="348" y="768"/>
                    </a:lnTo>
                    <a:lnTo>
                      <a:pt x="348" y="768"/>
                    </a:lnTo>
                    <a:lnTo>
                      <a:pt x="347" y="768"/>
                    </a:lnTo>
                    <a:lnTo>
                      <a:pt x="326" y="770"/>
                    </a:lnTo>
                    <a:lnTo>
                      <a:pt x="325" y="770"/>
                    </a:lnTo>
                    <a:lnTo>
                      <a:pt x="325" y="770"/>
                    </a:lnTo>
                    <a:lnTo>
                      <a:pt x="325" y="770"/>
                    </a:lnTo>
                    <a:lnTo>
                      <a:pt x="324" y="770"/>
                    </a:lnTo>
                    <a:lnTo>
                      <a:pt x="324" y="770"/>
                    </a:lnTo>
                    <a:lnTo>
                      <a:pt x="324" y="770"/>
                    </a:lnTo>
                    <a:lnTo>
                      <a:pt x="323" y="770"/>
                    </a:lnTo>
                    <a:lnTo>
                      <a:pt x="323" y="771"/>
                    </a:lnTo>
                    <a:lnTo>
                      <a:pt x="322" y="771"/>
                    </a:lnTo>
                    <a:lnTo>
                      <a:pt x="322" y="771"/>
                    </a:lnTo>
                    <a:lnTo>
                      <a:pt x="321" y="772"/>
                    </a:lnTo>
                    <a:lnTo>
                      <a:pt x="321" y="772"/>
                    </a:lnTo>
                    <a:lnTo>
                      <a:pt x="321" y="773"/>
                    </a:lnTo>
                    <a:lnTo>
                      <a:pt x="321" y="774"/>
                    </a:lnTo>
                    <a:lnTo>
                      <a:pt x="320" y="774"/>
                    </a:lnTo>
                    <a:lnTo>
                      <a:pt x="320" y="775"/>
                    </a:lnTo>
                    <a:lnTo>
                      <a:pt x="320" y="775"/>
                    </a:lnTo>
                    <a:lnTo>
                      <a:pt x="320" y="776"/>
                    </a:lnTo>
                    <a:lnTo>
                      <a:pt x="320" y="776"/>
                    </a:lnTo>
                    <a:lnTo>
                      <a:pt x="320" y="776"/>
                    </a:lnTo>
                    <a:lnTo>
                      <a:pt x="320" y="777"/>
                    </a:lnTo>
                    <a:lnTo>
                      <a:pt x="320" y="777"/>
                    </a:lnTo>
                    <a:lnTo>
                      <a:pt x="320" y="777"/>
                    </a:lnTo>
                    <a:lnTo>
                      <a:pt x="320" y="777"/>
                    </a:lnTo>
                    <a:lnTo>
                      <a:pt x="320" y="777"/>
                    </a:lnTo>
                    <a:lnTo>
                      <a:pt x="320" y="778"/>
                    </a:lnTo>
                    <a:lnTo>
                      <a:pt x="320" y="778"/>
                    </a:lnTo>
                    <a:lnTo>
                      <a:pt x="320" y="778"/>
                    </a:lnTo>
                    <a:lnTo>
                      <a:pt x="320" y="779"/>
                    </a:lnTo>
                    <a:lnTo>
                      <a:pt x="321" y="779"/>
                    </a:lnTo>
                    <a:lnTo>
                      <a:pt x="321" y="780"/>
                    </a:lnTo>
                    <a:lnTo>
                      <a:pt x="321" y="781"/>
                    </a:lnTo>
                    <a:lnTo>
                      <a:pt x="322" y="781"/>
                    </a:lnTo>
                    <a:lnTo>
                      <a:pt x="322" y="782"/>
                    </a:lnTo>
                    <a:lnTo>
                      <a:pt x="323" y="782"/>
                    </a:lnTo>
                    <a:lnTo>
                      <a:pt x="323" y="782"/>
                    </a:lnTo>
                    <a:lnTo>
                      <a:pt x="324" y="783"/>
                    </a:lnTo>
                    <a:lnTo>
                      <a:pt x="324" y="783"/>
                    </a:lnTo>
                    <a:lnTo>
                      <a:pt x="325" y="783"/>
                    </a:lnTo>
                    <a:lnTo>
                      <a:pt x="325" y="783"/>
                    </a:lnTo>
                    <a:lnTo>
                      <a:pt x="326" y="783"/>
                    </a:lnTo>
                    <a:lnTo>
                      <a:pt x="326" y="783"/>
                    </a:lnTo>
                    <a:lnTo>
                      <a:pt x="326" y="783"/>
                    </a:lnTo>
                    <a:lnTo>
                      <a:pt x="326" y="783"/>
                    </a:lnTo>
                    <a:lnTo>
                      <a:pt x="327" y="783"/>
                    </a:lnTo>
                    <a:lnTo>
                      <a:pt x="349" y="781"/>
                    </a:lnTo>
                    <a:lnTo>
                      <a:pt x="349" y="781"/>
                    </a:lnTo>
                    <a:lnTo>
                      <a:pt x="350" y="781"/>
                    </a:lnTo>
                    <a:lnTo>
                      <a:pt x="350" y="781"/>
                    </a:lnTo>
                    <a:lnTo>
                      <a:pt x="350" y="781"/>
                    </a:lnTo>
                    <a:lnTo>
                      <a:pt x="350" y="781"/>
                    </a:lnTo>
                    <a:lnTo>
                      <a:pt x="351" y="781"/>
                    </a:lnTo>
                    <a:lnTo>
                      <a:pt x="351" y="780"/>
                    </a:lnTo>
                    <a:lnTo>
                      <a:pt x="352" y="780"/>
                    </a:lnTo>
                    <a:lnTo>
                      <a:pt x="352" y="779"/>
                    </a:lnTo>
                    <a:lnTo>
                      <a:pt x="353" y="779"/>
                    </a:lnTo>
                    <a:lnTo>
                      <a:pt x="353" y="778"/>
                    </a:lnTo>
                    <a:lnTo>
                      <a:pt x="354" y="778"/>
                    </a:lnTo>
                    <a:lnTo>
                      <a:pt x="354" y="777"/>
                    </a:lnTo>
                    <a:lnTo>
                      <a:pt x="354" y="777"/>
                    </a:lnTo>
                    <a:lnTo>
                      <a:pt x="354" y="776"/>
                    </a:lnTo>
                    <a:lnTo>
                      <a:pt x="354" y="776"/>
                    </a:lnTo>
                    <a:lnTo>
                      <a:pt x="355" y="775"/>
                    </a:lnTo>
                    <a:lnTo>
                      <a:pt x="355" y="775"/>
                    </a:lnTo>
                    <a:lnTo>
                      <a:pt x="355" y="775"/>
                    </a:lnTo>
                    <a:lnTo>
                      <a:pt x="355" y="775"/>
                    </a:lnTo>
                    <a:lnTo>
                      <a:pt x="355" y="774"/>
                    </a:lnTo>
                    <a:lnTo>
                      <a:pt x="355" y="774"/>
                    </a:lnTo>
                    <a:lnTo>
                      <a:pt x="355" y="774"/>
                    </a:lnTo>
                    <a:lnTo>
                      <a:pt x="355" y="774"/>
                    </a:lnTo>
                    <a:lnTo>
                      <a:pt x="355" y="773"/>
                    </a:lnTo>
                    <a:lnTo>
                      <a:pt x="354" y="772"/>
                    </a:lnTo>
                    <a:lnTo>
                      <a:pt x="354" y="772"/>
                    </a:lnTo>
                    <a:lnTo>
                      <a:pt x="354" y="772"/>
                    </a:lnTo>
                    <a:lnTo>
                      <a:pt x="354" y="772"/>
                    </a:lnTo>
                    <a:lnTo>
                      <a:pt x="354" y="772"/>
                    </a:lnTo>
                    <a:close/>
                    <a:moveTo>
                      <a:pt x="264" y="773"/>
                    </a:moveTo>
                    <a:lnTo>
                      <a:pt x="263" y="772"/>
                    </a:lnTo>
                    <a:lnTo>
                      <a:pt x="263" y="772"/>
                    </a:lnTo>
                    <a:lnTo>
                      <a:pt x="263" y="771"/>
                    </a:lnTo>
                    <a:lnTo>
                      <a:pt x="262" y="771"/>
                    </a:lnTo>
                    <a:lnTo>
                      <a:pt x="262" y="770"/>
                    </a:lnTo>
                    <a:lnTo>
                      <a:pt x="261" y="770"/>
                    </a:lnTo>
                    <a:lnTo>
                      <a:pt x="261" y="770"/>
                    </a:lnTo>
                    <a:lnTo>
                      <a:pt x="260" y="769"/>
                    </a:lnTo>
                    <a:lnTo>
                      <a:pt x="260" y="769"/>
                    </a:lnTo>
                    <a:lnTo>
                      <a:pt x="259" y="769"/>
                    </a:lnTo>
                    <a:lnTo>
                      <a:pt x="259" y="769"/>
                    </a:lnTo>
                    <a:lnTo>
                      <a:pt x="259" y="769"/>
                    </a:lnTo>
                    <a:lnTo>
                      <a:pt x="258" y="769"/>
                    </a:lnTo>
                    <a:lnTo>
                      <a:pt x="257" y="769"/>
                    </a:lnTo>
                    <a:lnTo>
                      <a:pt x="257" y="769"/>
                    </a:lnTo>
                    <a:lnTo>
                      <a:pt x="257" y="769"/>
                    </a:lnTo>
                    <a:lnTo>
                      <a:pt x="235" y="771"/>
                    </a:lnTo>
                    <a:lnTo>
                      <a:pt x="235" y="771"/>
                    </a:lnTo>
                    <a:lnTo>
                      <a:pt x="235" y="771"/>
                    </a:lnTo>
                    <a:lnTo>
                      <a:pt x="234" y="771"/>
                    </a:lnTo>
                    <a:lnTo>
                      <a:pt x="234" y="771"/>
                    </a:lnTo>
                    <a:lnTo>
                      <a:pt x="234" y="771"/>
                    </a:lnTo>
                    <a:lnTo>
                      <a:pt x="233" y="771"/>
                    </a:lnTo>
                    <a:lnTo>
                      <a:pt x="233" y="771"/>
                    </a:lnTo>
                    <a:lnTo>
                      <a:pt x="232" y="772"/>
                    </a:lnTo>
                    <a:lnTo>
                      <a:pt x="232" y="772"/>
                    </a:lnTo>
                    <a:lnTo>
                      <a:pt x="231" y="772"/>
                    </a:lnTo>
                    <a:lnTo>
                      <a:pt x="231" y="773"/>
                    </a:lnTo>
                    <a:lnTo>
                      <a:pt x="231" y="774"/>
                    </a:lnTo>
                    <a:lnTo>
                      <a:pt x="230" y="774"/>
                    </a:lnTo>
                    <a:lnTo>
                      <a:pt x="230" y="775"/>
                    </a:lnTo>
                    <a:lnTo>
                      <a:pt x="229" y="775"/>
                    </a:lnTo>
                    <a:lnTo>
                      <a:pt x="229" y="776"/>
                    </a:lnTo>
                    <a:lnTo>
                      <a:pt x="229" y="776"/>
                    </a:lnTo>
                    <a:lnTo>
                      <a:pt x="229" y="777"/>
                    </a:lnTo>
                    <a:lnTo>
                      <a:pt x="229" y="777"/>
                    </a:lnTo>
                    <a:lnTo>
                      <a:pt x="229" y="777"/>
                    </a:lnTo>
                    <a:lnTo>
                      <a:pt x="229" y="778"/>
                    </a:lnTo>
                    <a:lnTo>
                      <a:pt x="229" y="778"/>
                    </a:lnTo>
                    <a:lnTo>
                      <a:pt x="229" y="778"/>
                    </a:lnTo>
                    <a:lnTo>
                      <a:pt x="229" y="778"/>
                    </a:lnTo>
                    <a:lnTo>
                      <a:pt x="229" y="778"/>
                    </a:lnTo>
                    <a:lnTo>
                      <a:pt x="229" y="779"/>
                    </a:lnTo>
                    <a:lnTo>
                      <a:pt x="229" y="779"/>
                    </a:lnTo>
                    <a:lnTo>
                      <a:pt x="229" y="779"/>
                    </a:lnTo>
                    <a:lnTo>
                      <a:pt x="229" y="780"/>
                    </a:lnTo>
                    <a:lnTo>
                      <a:pt x="230" y="781"/>
                    </a:lnTo>
                    <a:lnTo>
                      <a:pt x="231" y="781"/>
                    </a:lnTo>
                    <a:lnTo>
                      <a:pt x="231" y="782"/>
                    </a:lnTo>
                    <a:lnTo>
                      <a:pt x="231" y="782"/>
                    </a:lnTo>
                    <a:lnTo>
                      <a:pt x="232" y="783"/>
                    </a:lnTo>
                    <a:lnTo>
                      <a:pt x="232" y="783"/>
                    </a:lnTo>
                    <a:lnTo>
                      <a:pt x="233" y="783"/>
                    </a:lnTo>
                    <a:lnTo>
                      <a:pt x="233" y="784"/>
                    </a:lnTo>
                    <a:lnTo>
                      <a:pt x="234" y="784"/>
                    </a:lnTo>
                    <a:lnTo>
                      <a:pt x="234" y="784"/>
                    </a:lnTo>
                    <a:lnTo>
                      <a:pt x="235" y="784"/>
                    </a:lnTo>
                    <a:lnTo>
                      <a:pt x="235" y="784"/>
                    </a:lnTo>
                    <a:lnTo>
                      <a:pt x="235" y="784"/>
                    </a:lnTo>
                    <a:lnTo>
                      <a:pt x="236" y="784"/>
                    </a:lnTo>
                    <a:lnTo>
                      <a:pt x="236" y="784"/>
                    </a:lnTo>
                    <a:lnTo>
                      <a:pt x="236" y="784"/>
                    </a:lnTo>
                    <a:lnTo>
                      <a:pt x="258" y="782"/>
                    </a:lnTo>
                    <a:lnTo>
                      <a:pt x="259" y="782"/>
                    </a:lnTo>
                    <a:lnTo>
                      <a:pt x="259" y="782"/>
                    </a:lnTo>
                    <a:lnTo>
                      <a:pt x="259" y="782"/>
                    </a:lnTo>
                    <a:lnTo>
                      <a:pt x="260" y="782"/>
                    </a:lnTo>
                    <a:lnTo>
                      <a:pt x="260" y="782"/>
                    </a:lnTo>
                    <a:lnTo>
                      <a:pt x="260" y="782"/>
                    </a:lnTo>
                    <a:lnTo>
                      <a:pt x="261" y="781"/>
                    </a:lnTo>
                    <a:lnTo>
                      <a:pt x="261" y="781"/>
                    </a:lnTo>
                    <a:lnTo>
                      <a:pt x="262" y="781"/>
                    </a:lnTo>
                    <a:lnTo>
                      <a:pt x="262" y="780"/>
                    </a:lnTo>
                    <a:lnTo>
                      <a:pt x="263" y="779"/>
                    </a:lnTo>
                    <a:lnTo>
                      <a:pt x="263" y="779"/>
                    </a:lnTo>
                    <a:lnTo>
                      <a:pt x="263" y="778"/>
                    </a:lnTo>
                    <a:lnTo>
                      <a:pt x="264" y="778"/>
                    </a:lnTo>
                    <a:lnTo>
                      <a:pt x="264" y="777"/>
                    </a:lnTo>
                    <a:lnTo>
                      <a:pt x="264" y="777"/>
                    </a:lnTo>
                    <a:lnTo>
                      <a:pt x="265" y="776"/>
                    </a:lnTo>
                    <a:lnTo>
                      <a:pt x="265" y="776"/>
                    </a:lnTo>
                    <a:lnTo>
                      <a:pt x="265" y="776"/>
                    </a:lnTo>
                    <a:lnTo>
                      <a:pt x="265" y="776"/>
                    </a:lnTo>
                    <a:lnTo>
                      <a:pt x="265" y="775"/>
                    </a:lnTo>
                    <a:lnTo>
                      <a:pt x="265" y="775"/>
                    </a:lnTo>
                    <a:lnTo>
                      <a:pt x="265" y="775"/>
                    </a:lnTo>
                    <a:lnTo>
                      <a:pt x="265" y="775"/>
                    </a:lnTo>
                    <a:lnTo>
                      <a:pt x="265" y="774"/>
                    </a:lnTo>
                    <a:lnTo>
                      <a:pt x="264" y="774"/>
                    </a:lnTo>
                    <a:lnTo>
                      <a:pt x="264" y="774"/>
                    </a:lnTo>
                    <a:lnTo>
                      <a:pt x="264" y="773"/>
                    </a:lnTo>
                    <a:lnTo>
                      <a:pt x="264" y="773"/>
                    </a:lnTo>
                    <a:lnTo>
                      <a:pt x="264" y="773"/>
                    </a:lnTo>
                    <a:close/>
                    <a:moveTo>
                      <a:pt x="164" y="775"/>
                    </a:moveTo>
                    <a:lnTo>
                      <a:pt x="163" y="775"/>
                    </a:lnTo>
                    <a:lnTo>
                      <a:pt x="163" y="774"/>
                    </a:lnTo>
                    <a:lnTo>
                      <a:pt x="163" y="774"/>
                    </a:lnTo>
                    <a:lnTo>
                      <a:pt x="162" y="773"/>
                    </a:lnTo>
                    <a:lnTo>
                      <a:pt x="162" y="772"/>
                    </a:lnTo>
                    <a:lnTo>
                      <a:pt x="161" y="772"/>
                    </a:lnTo>
                    <a:lnTo>
                      <a:pt x="161" y="772"/>
                    </a:lnTo>
                    <a:lnTo>
                      <a:pt x="160" y="771"/>
                    </a:lnTo>
                    <a:lnTo>
                      <a:pt x="159" y="771"/>
                    </a:lnTo>
                    <a:lnTo>
                      <a:pt x="159" y="771"/>
                    </a:lnTo>
                    <a:lnTo>
                      <a:pt x="158" y="771"/>
                    </a:lnTo>
                    <a:lnTo>
                      <a:pt x="158" y="771"/>
                    </a:lnTo>
                    <a:lnTo>
                      <a:pt x="158" y="771"/>
                    </a:lnTo>
                    <a:lnTo>
                      <a:pt x="157" y="771"/>
                    </a:lnTo>
                    <a:lnTo>
                      <a:pt x="157" y="771"/>
                    </a:lnTo>
                    <a:lnTo>
                      <a:pt x="157" y="771"/>
                    </a:lnTo>
                    <a:lnTo>
                      <a:pt x="135" y="773"/>
                    </a:lnTo>
                    <a:lnTo>
                      <a:pt x="135" y="773"/>
                    </a:lnTo>
                    <a:lnTo>
                      <a:pt x="135" y="773"/>
                    </a:lnTo>
                    <a:lnTo>
                      <a:pt x="134" y="773"/>
                    </a:lnTo>
                    <a:lnTo>
                      <a:pt x="134" y="773"/>
                    </a:lnTo>
                    <a:lnTo>
                      <a:pt x="134" y="773"/>
                    </a:lnTo>
                    <a:lnTo>
                      <a:pt x="133" y="774"/>
                    </a:lnTo>
                    <a:lnTo>
                      <a:pt x="133" y="774"/>
                    </a:lnTo>
                    <a:lnTo>
                      <a:pt x="132" y="774"/>
                    </a:lnTo>
                    <a:lnTo>
                      <a:pt x="131" y="774"/>
                    </a:lnTo>
                    <a:lnTo>
                      <a:pt x="131" y="775"/>
                    </a:lnTo>
                    <a:lnTo>
                      <a:pt x="130" y="775"/>
                    </a:lnTo>
                    <a:lnTo>
                      <a:pt x="130" y="776"/>
                    </a:lnTo>
                    <a:lnTo>
                      <a:pt x="130" y="776"/>
                    </a:lnTo>
                    <a:lnTo>
                      <a:pt x="130" y="777"/>
                    </a:lnTo>
                    <a:lnTo>
                      <a:pt x="129" y="777"/>
                    </a:lnTo>
                    <a:lnTo>
                      <a:pt x="129" y="778"/>
                    </a:lnTo>
                    <a:lnTo>
                      <a:pt x="129" y="778"/>
                    </a:lnTo>
                    <a:lnTo>
                      <a:pt x="129" y="779"/>
                    </a:lnTo>
                    <a:lnTo>
                      <a:pt x="129" y="779"/>
                    </a:lnTo>
                    <a:lnTo>
                      <a:pt x="129" y="779"/>
                    </a:lnTo>
                    <a:lnTo>
                      <a:pt x="129" y="780"/>
                    </a:lnTo>
                    <a:lnTo>
                      <a:pt x="129" y="780"/>
                    </a:lnTo>
                    <a:lnTo>
                      <a:pt x="129" y="780"/>
                    </a:lnTo>
                    <a:lnTo>
                      <a:pt x="129" y="781"/>
                    </a:lnTo>
                    <a:lnTo>
                      <a:pt x="129" y="781"/>
                    </a:lnTo>
                    <a:lnTo>
                      <a:pt x="129" y="781"/>
                    </a:lnTo>
                    <a:lnTo>
                      <a:pt x="129" y="782"/>
                    </a:lnTo>
                    <a:lnTo>
                      <a:pt x="129" y="782"/>
                    </a:lnTo>
                    <a:lnTo>
                      <a:pt x="129" y="782"/>
                    </a:lnTo>
                    <a:lnTo>
                      <a:pt x="130" y="783"/>
                    </a:lnTo>
                    <a:lnTo>
                      <a:pt x="130" y="783"/>
                    </a:lnTo>
                    <a:lnTo>
                      <a:pt x="130" y="784"/>
                    </a:lnTo>
                    <a:lnTo>
                      <a:pt x="131" y="784"/>
                    </a:lnTo>
                    <a:lnTo>
                      <a:pt x="131" y="785"/>
                    </a:lnTo>
                    <a:lnTo>
                      <a:pt x="132" y="785"/>
                    </a:lnTo>
                    <a:lnTo>
                      <a:pt x="133" y="785"/>
                    </a:lnTo>
                    <a:lnTo>
                      <a:pt x="133" y="786"/>
                    </a:lnTo>
                    <a:lnTo>
                      <a:pt x="134" y="786"/>
                    </a:lnTo>
                    <a:lnTo>
                      <a:pt x="134" y="786"/>
                    </a:lnTo>
                    <a:lnTo>
                      <a:pt x="135" y="786"/>
                    </a:lnTo>
                    <a:lnTo>
                      <a:pt x="135" y="786"/>
                    </a:lnTo>
                    <a:lnTo>
                      <a:pt x="135" y="786"/>
                    </a:lnTo>
                    <a:lnTo>
                      <a:pt x="136" y="786"/>
                    </a:lnTo>
                    <a:lnTo>
                      <a:pt x="136" y="786"/>
                    </a:lnTo>
                    <a:lnTo>
                      <a:pt x="136" y="786"/>
                    </a:lnTo>
                    <a:lnTo>
                      <a:pt x="158" y="784"/>
                    </a:lnTo>
                    <a:lnTo>
                      <a:pt x="158" y="784"/>
                    </a:lnTo>
                    <a:lnTo>
                      <a:pt x="159" y="784"/>
                    </a:lnTo>
                    <a:lnTo>
                      <a:pt x="159" y="784"/>
                    </a:lnTo>
                    <a:lnTo>
                      <a:pt x="159" y="784"/>
                    </a:lnTo>
                    <a:lnTo>
                      <a:pt x="159" y="784"/>
                    </a:lnTo>
                    <a:lnTo>
                      <a:pt x="160" y="784"/>
                    </a:lnTo>
                    <a:lnTo>
                      <a:pt x="161" y="783"/>
                    </a:lnTo>
                    <a:lnTo>
                      <a:pt x="161" y="783"/>
                    </a:lnTo>
                    <a:lnTo>
                      <a:pt x="162" y="783"/>
                    </a:lnTo>
                    <a:lnTo>
                      <a:pt x="162" y="782"/>
                    </a:lnTo>
                    <a:lnTo>
                      <a:pt x="163" y="782"/>
                    </a:lnTo>
                    <a:lnTo>
                      <a:pt x="163" y="781"/>
                    </a:lnTo>
                    <a:lnTo>
                      <a:pt x="163" y="781"/>
                    </a:lnTo>
                    <a:lnTo>
                      <a:pt x="164" y="780"/>
                    </a:lnTo>
                    <a:lnTo>
                      <a:pt x="164" y="779"/>
                    </a:lnTo>
                    <a:lnTo>
                      <a:pt x="164" y="779"/>
                    </a:lnTo>
                    <a:lnTo>
                      <a:pt x="164" y="778"/>
                    </a:lnTo>
                    <a:lnTo>
                      <a:pt x="164" y="778"/>
                    </a:lnTo>
                    <a:lnTo>
                      <a:pt x="164" y="778"/>
                    </a:lnTo>
                    <a:lnTo>
                      <a:pt x="164" y="778"/>
                    </a:lnTo>
                    <a:lnTo>
                      <a:pt x="164" y="777"/>
                    </a:lnTo>
                    <a:lnTo>
                      <a:pt x="164" y="777"/>
                    </a:lnTo>
                    <a:lnTo>
                      <a:pt x="164" y="777"/>
                    </a:lnTo>
                    <a:lnTo>
                      <a:pt x="164" y="777"/>
                    </a:lnTo>
                    <a:lnTo>
                      <a:pt x="164" y="776"/>
                    </a:lnTo>
                    <a:lnTo>
                      <a:pt x="164" y="776"/>
                    </a:lnTo>
                    <a:lnTo>
                      <a:pt x="164" y="776"/>
                    </a:lnTo>
                    <a:lnTo>
                      <a:pt x="164" y="775"/>
                    </a:lnTo>
                    <a:lnTo>
                      <a:pt x="164" y="775"/>
                    </a:lnTo>
                    <a:lnTo>
                      <a:pt x="164" y="775"/>
                    </a:lnTo>
                    <a:close/>
                    <a:moveTo>
                      <a:pt x="78" y="784"/>
                    </a:moveTo>
                    <a:lnTo>
                      <a:pt x="77" y="783"/>
                    </a:lnTo>
                    <a:lnTo>
                      <a:pt x="77" y="783"/>
                    </a:lnTo>
                    <a:lnTo>
                      <a:pt x="76" y="782"/>
                    </a:lnTo>
                    <a:lnTo>
                      <a:pt x="76" y="782"/>
                    </a:lnTo>
                    <a:lnTo>
                      <a:pt x="75" y="781"/>
                    </a:lnTo>
                    <a:lnTo>
                      <a:pt x="75" y="781"/>
                    </a:lnTo>
                    <a:lnTo>
                      <a:pt x="74" y="781"/>
                    </a:lnTo>
                    <a:lnTo>
                      <a:pt x="74" y="780"/>
                    </a:lnTo>
                    <a:lnTo>
                      <a:pt x="73" y="780"/>
                    </a:lnTo>
                    <a:lnTo>
                      <a:pt x="73" y="779"/>
                    </a:lnTo>
                    <a:lnTo>
                      <a:pt x="72" y="779"/>
                    </a:lnTo>
                    <a:lnTo>
                      <a:pt x="72" y="779"/>
                    </a:lnTo>
                    <a:lnTo>
                      <a:pt x="72" y="779"/>
                    </a:lnTo>
                    <a:lnTo>
                      <a:pt x="71" y="779"/>
                    </a:lnTo>
                    <a:lnTo>
                      <a:pt x="71" y="779"/>
                    </a:lnTo>
                    <a:lnTo>
                      <a:pt x="71" y="779"/>
                    </a:lnTo>
                    <a:lnTo>
                      <a:pt x="49" y="782"/>
                    </a:lnTo>
                    <a:lnTo>
                      <a:pt x="48" y="782"/>
                    </a:lnTo>
                    <a:lnTo>
                      <a:pt x="48" y="782"/>
                    </a:lnTo>
                    <a:lnTo>
                      <a:pt x="48" y="782"/>
                    </a:lnTo>
                    <a:lnTo>
                      <a:pt x="47" y="782"/>
                    </a:lnTo>
                    <a:lnTo>
                      <a:pt x="47" y="782"/>
                    </a:lnTo>
                    <a:lnTo>
                      <a:pt x="47" y="782"/>
                    </a:lnTo>
                    <a:lnTo>
                      <a:pt x="46" y="782"/>
                    </a:lnTo>
                    <a:lnTo>
                      <a:pt x="46" y="783"/>
                    </a:lnTo>
                    <a:lnTo>
                      <a:pt x="45" y="783"/>
                    </a:lnTo>
                    <a:lnTo>
                      <a:pt x="45" y="783"/>
                    </a:lnTo>
                    <a:lnTo>
                      <a:pt x="44" y="784"/>
                    </a:lnTo>
                    <a:lnTo>
                      <a:pt x="44" y="784"/>
                    </a:lnTo>
                    <a:lnTo>
                      <a:pt x="44" y="785"/>
                    </a:lnTo>
                    <a:lnTo>
                      <a:pt x="44" y="785"/>
                    </a:lnTo>
                    <a:lnTo>
                      <a:pt x="43" y="786"/>
                    </a:lnTo>
                    <a:lnTo>
                      <a:pt x="43" y="786"/>
                    </a:lnTo>
                    <a:lnTo>
                      <a:pt x="43" y="787"/>
                    </a:lnTo>
                    <a:lnTo>
                      <a:pt x="43" y="788"/>
                    </a:lnTo>
                    <a:lnTo>
                      <a:pt x="43" y="788"/>
                    </a:lnTo>
                    <a:lnTo>
                      <a:pt x="43" y="788"/>
                    </a:lnTo>
                    <a:lnTo>
                      <a:pt x="43" y="789"/>
                    </a:lnTo>
                    <a:lnTo>
                      <a:pt x="43" y="789"/>
                    </a:lnTo>
                    <a:lnTo>
                      <a:pt x="43" y="789"/>
                    </a:lnTo>
                    <a:lnTo>
                      <a:pt x="43" y="789"/>
                    </a:lnTo>
                    <a:lnTo>
                      <a:pt x="43" y="789"/>
                    </a:lnTo>
                    <a:lnTo>
                      <a:pt x="43" y="790"/>
                    </a:lnTo>
                    <a:lnTo>
                      <a:pt x="43" y="790"/>
                    </a:lnTo>
                    <a:lnTo>
                      <a:pt x="43" y="790"/>
                    </a:lnTo>
                    <a:lnTo>
                      <a:pt x="43" y="791"/>
                    </a:lnTo>
                    <a:lnTo>
                      <a:pt x="44" y="791"/>
                    </a:lnTo>
                    <a:lnTo>
                      <a:pt x="44" y="792"/>
                    </a:lnTo>
                    <a:lnTo>
                      <a:pt x="44" y="792"/>
                    </a:lnTo>
                    <a:lnTo>
                      <a:pt x="45" y="793"/>
                    </a:lnTo>
                    <a:lnTo>
                      <a:pt x="45" y="793"/>
                    </a:lnTo>
                    <a:lnTo>
                      <a:pt x="46" y="793"/>
                    </a:lnTo>
                    <a:lnTo>
                      <a:pt x="46" y="794"/>
                    </a:lnTo>
                    <a:lnTo>
                      <a:pt x="47" y="795"/>
                    </a:lnTo>
                    <a:lnTo>
                      <a:pt x="47" y="795"/>
                    </a:lnTo>
                    <a:lnTo>
                      <a:pt x="48" y="795"/>
                    </a:lnTo>
                    <a:lnTo>
                      <a:pt x="48" y="795"/>
                    </a:lnTo>
                    <a:lnTo>
                      <a:pt x="49" y="795"/>
                    </a:lnTo>
                    <a:lnTo>
                      <a:pt x="49" y="795"/>
                    </a:lnTo>
                    <a:lnTo>
                      <a:pt x="50" y="795"/>
                    </a:lnTo>
                    <a:lnTo>
                      <a:pt x="50" y="795"/>
                    </a:lnTo>
                    <a:lnTo>
                      <a:pt x="50" y="795"/>
                    </a:lnTo>
                    <a:lnTo>
                      <a:pt x="72" y="793"/>
                    </a:lnTo>
                    <a:lnTo>
                      <a:pt x="72" y="793"/>
                    </a:lnTo>
                    <a:lnTo>
                      <a:pt x="73" y="793"/>
                    </a:lnTo>
                    <a:lnTo>
                      <a:pt x="73" y="793"/>
                    </a:lnTo>
                    <a:lnTo>
                      <a:pt x="73" y="792"/>
                    </a:lnTo>
                    <a:lnTo>
                      <a:pt x="73" y="792"/>
                    </a:lnTo>
                    <a:lnTo>
                      <a:pt x="74" y="792"/>
                    </a:lnTo>
                    <a:lnTo>
                      <a:pt x="74" y="792"/>
                    </a:lnTo>
                    <a:lnTo>
                      <a:pt x="75" y="792"/>
                    </a:lnTo>
                    <a:lnTo>
                      <a:pt x="75" y="791"/>
                    </a:lnTo>
                    <a:lnTo>
                      <a:pt x="76" y="791"/>
                    </a:lnTo>
                    <a:lnTo>
                      <a:pt x="76" y="790"/>
                    </a:lnTo>
                    <a:lnTo>
                      <a:pt x="77" y="790"/>
                    </a:lnTo>
                    <a:lnTo>
                      <a:pt x="77" y="789"/>
                    </a:lnTo>
                    <a:lnTo>
                      <a:pt x="78" y="789"/>
                    </a:lnTo>
                    <a:lnTo>
                      <a:pt x="78" y="788"/>
                    </a:lnTo>
                    <a:lnTo>
                      <a:pt x="78" y="788"/>
                    </a:lnTo>
                    <a:lnTo>
                      <a:pt x="78" y="787"/>
                    </a:lnTo>
                    <a:lnTo>
                      <a:pt x="78" y="787"/>
                    </a:lnTo>
                    <a:lnTo>
                      <a:pt x="78" y="786"/>
                    </a:lnTo>
                    <a:lnTo>
                      <a:pt x="78" y="786"/>
                    </a:lnTo>
                    <a:lnTo>
                      <a:pt x="78" y="786"/>
                    </a:lnTo>
                    <a:lnTo>
                      <a:pt x="78" y="785"/>
                    </a:lnTo>
                    <a:lnTo>
                      <a:pt x="78" y="785"/>
                    </a:lnTo>
                    <a:lnTo>
                      <a:pt x="78" y="785"/>
                    </a:lnTo>
                    <a:lnTo>
                      <a:pt x="78" y="785"/>
                    </a:lnTo>
                    <a:lnTo>
                      <a:pt x="78" y="784"/>
                    </a:lnTo>
                    <a:lnTo>
                      <a:pt x="78" y="784"/>
                    </a:lnTo>
                    <a:lnTo>
                      <a:pt x="78" y="784"/>
                    </a:lnTo>
                    <a:lnTo>
                      <a:pt x="78" y="784"/>
                    </a:lnTo>
                    <a:lnTo>
                      <a:pt x="78" y="784"/>
                    </a:lnTo>
                    <a:close/>
                    <a:moveTo>
                      <a:pt x="10" y="797"/>
                    </a:moveTo>
                    <a:lnTo>
                      <a:pt x="10" y="797"/>
                    </a:lnTo>
                    <a:lnTo>
                      <a:pt x="9" y="797"/>
                    </a:lnTo>
                    <a:lnTo>
                      <a:pt x="8" y="797"/>
                    </a:lnTo>
                    <a:lnTo>
                      <a:pt x="8" y="797"/>
                    </a:lnTo>
                    <a:lnTo>
                      <a:pt x="7" y="798"/>
                    </a:lnTo>
                    <a:lnTo>
                      <a:pt x="6" y="798"/>
                    </a:lnTo>
                    <a:lnTo>
                      <a:pt x="6" y="799"/>
                    </a:lnTo>
                    <a:lnTo>
                      <a:pt x="6" y="799"/>
                    </a:lnTo>
                    <a:lnTo>
                      <a:pt x="5" y="799"/>
                    </a:lnTo>
                    <a:lnTo>
                      <a:pt x="5" y="800"/>
                    </a:lnTo>
                    <a:lnTo>
                      <a:pt x="5" y="800"/>
                    </a:lnTo>
                    <a:lnTo>
                      <a:pt x="5" y="801"/>
                    </a:lnTo>
                    <a:lnTo>
                      <a:pt x="5" y="801"/>
                    </a:lnTo>
                    <a:lnTo>
                      <a:pt x="4" y="802"/>
                    </a:lnTo>
                    <a:lnTo>
                      <a:pt x="4" y="802"/>
                    </a:lnTo>
                    <a:lnTo>
                      <a:pt x="4" y="802"/>
                    </a:lnTo>
                    <a:lnTo>
                      <a:pt x="0" y="824"/>
                    </a:lnTo>
                    <a:lnTo>
                      <a:pt x="0" y="824"/>
                    </a:lnTo>
                    <a:lnTo>
                      <a:pt x="0" y="824"/>
                    </a:lnTo>
                    <a:lnTo>
                      <a:pt x="0" y="825"/>
                    </a:lnTo>
                    <a:lnTo>
                      <a:pt x="0" y="825"/>
                    </a:lnTo>
                    <a:lnTo>
                      <a:pt x="0" y="825"/>
                    </a:lnTo>
                    <a:lnTo>
                      <a:pt x="0" y="825"/>
                    </a:lnTo>
                    <a:lnTo>
                      <a:pt x="0" y="826"/>
                    </a:lnTo>
                    <a:lnTo>
                      <a:pt x="0" y="827"/>
                    </a:lnTo>
                    <a:lnTo>
                      <a:pt x="1" y="827"/>
                    </a:lnTo>
                    <a:lnTo>
                      <a:pt x="1" y="828"/>
                    </a:lnTo>
                    <a:lnTo>
                      <a:pt x="1" y="829"/>
                    </a:lnTo>
                    <a:lnTo>
                      <a:pt x="1" y="829"/>
                    </a:lnTo>
                    <a:lnTo>
                      <a:pt x="2" y="830"/>
                    </a:lnTo>
                    <a:lnTo>
                      <a:pt x="2" y="830"/>
                    </a:lnTo>
                    <a:lnTo>
                      <a:pt x="3" y="830"/>
                    </a:lnTo>
                    <a:lnTo>
                      <a:pt x="3" y="831"/>
                    </a:lnTo>
                    <a:lnTo>
                      <a:pt x="4" y="831"/>
                    </a:lnTo>
                    <a:lnTo>
                      <a:pt x="4" y="831"/>
                    </a:lnTo>
                    <a:lnTo>
                      <a:pt x="4" y="831"/>
                    </a:lnTo>
                    <a:lnTo>
                      <a:pt x="4" y="831"/>
                    </a:lnTo>
                    <a:lnTo>
                      <a:pt x="5" y="831"/>
                    </a:lnTo>
                    <a:lnTo>
                      <a:pt x="5" y="831"/>
                    </a:lnTo>
                    <a:lnTo>
                      <a:pt x="5" y="831"/>
                    </a:lnTo>
                    <a:lnTo>
                      <a:pt x="5" y="831"/>
                    </a:lnTo>
                    <a:lnTo>
                      <a:pt x="6" y="832"/>
                    </a:lnTo>
                    <a:lnTo>
                      <a:pt x="6" y="832"/>
                    </a:lnTo>
                    <a:lnTo>
                      <a:pt x="6" y="832"/>
                    </a:lnTo>
                    <a:lnTo>
                      <a:pt x="7" y="832"/>
                    </a:lnTo>
                    <a:lnTo>
                      <a:pt x="7" y="832"/>
                    </a:lnTo>
                    <a:lnTo>
                      <a:pt x="8" y="831"/>
                    </a:lnTo>
                    <a:lnTo>
                      <a:pt x="9" y="831"/>
                    </a:lnTo>
                    <a:lnTo>
                      <a:pt x="9" y="831"/>
                    </a:lnTo>
                    <a:lnTo>
                      <a:pt x="10" y="831"/>
                    </a:lnTo>
                    <a:lnTo>
                      <a:pt x="10" y="830"/>
                    </a:lnTo>
                    <a:lnTo>
                      <a:pt x="11" y="830"/>
                    </a:lnTo>
                    <a:lnTo>
                      <a:pt x="11" y="830"/>
                    </a:lnTo>
                    <a:lnTo>
                      <a:pt x="12" y="829"/>
                    </a:lnTo>
                    <a:lnTo>
                      <a:pt x="12" y="829"/>
                    </a:lnTo>
                    <a:lnTo>
                      <a:pt x="12" y="828"/>
                    </a:lnTo>
                    <a:lnTo>
                      <a:pt x="12" y="828"/>
                    </a:lnTo>
                    <a:lnTo>
                      <a:pt x="13" y="827"/>
                    </a:lnTo>
                    <a:lnTo>
                      <a:pt x="13" y="827"/>
                    </a:lnTo>
                    <a:lnTo>
                      <a:pt x="13" y="827"/>
                    </a:lnTo>
                    <a:lnTo>
                      <a:pt x="13" y="826"/>
                    </a:lnTo>
                    <a:lnTo>
                      <a:pt x="13" y="826"/>
                    </a:lnTo>
                    <a:lnTo>
                      <a:pt x="17" y="805"/>
                    </a:lnTo>
                    <a:lnTo>
                      <a:pt x="17" y="804"/>
                    </a:lnTo>
                    <a:lnTo>
                      <a:pt x="18" y="804"/>
                    </a:lnTo>
                    <a:lnTo>
                      <a:pt x="18" y="804"/>
                    </a:lnTo>
                    <a:lnTo>
                      <a:pt x="18" y="803"/>
                    </a:lnTo>
                    <a:lnTo>
                      <a:pt x="18" y="803"/>
                    </a:lnTo>
                    <a:lnTo>
                      <a:pt x="18" y="803"/>
                    </a:lnTo>
                    <a:lnTo>
                      <a:pt x="17" y="802"/>
                    </a:lnTo>
                    <a:lnTo>
                      <a:pt x="17" y="802"/>
                    </a:lnTo>
                    <a:lnTo>
                      <a:pt x="17" y="801"/>
                    </a:lnTo>
                    <a:lnTo>
                      <a:pt x="17" y="800"/>
                    </a:lnTo>
                    <a:lnTo>
                      <a:pt x="17" y="800"/>
                    </a:lnTo>
                    <a:lnTo>
                      <a:pt x="16" y="799"/>
                    </a:lnTo>
                    <a:lnTo>
                      <a:pt x="16" y="799"/>
                    </a:lnTo>
                    <a:lnTo>
                      <a:pt x="15" y="798"/>
                    </a:lnTo>
                    <a:lnTo>
                      <a:pt x="15" y="798"/>
                    </a:lnTo>
                    <a:lnTo>
                      <a:pt x="14" y="797"/>
                    </a:lnTo>
                    <a:lnTo>
                      <a:pt x="14" y="797"/>
                    </a:lnTo>
                    <a:lnTo>
                      <a:pt x="13" y="797"/>
                    </a:lnTo>
                    <a:lnTo>
                      <a:pt x="13" y="797"/>
                    </a:lnTo>
                    <a:lnTo>
                      <a:pt x="13" y="797"/>
                    </a:lnTo>
                    <a:lnTo>
                      <a:pt x="12" y="797"/>
                    </a:lnTo>
                    <a:lnTo>
                      <a:pt x="12" y="797"/>
                    </a:lnTo>
                    <a:lnTo>
                      <a:pt x="12" y="797"/>
                    </a:lnTo>
                    <a:lnTo>
                      <a:pt x="12" y="797"/>
                    </a:lnTo>
                    <a:lnTo>
                      <a:pt x="11" y="797"/>
                    </a:lnTo>
                    <a:lnTo>
                      <a:pt x="11" y="797"/>
                    </a:lnTo>
                    <a:lnTo>
                      <a:pt x="11" y="797"/>
                    </a:lnTo>
                    <a:lnTo>
                      <a:pt x="10" y="797"/>
                    </a:lnTo>
                    <a:lnTo>
                      <a:pt x="10" y="797"/>
                    </a:lnTo>
                    <a:lnTo>
                      <a:pt x="10" y="797"/>
                    </a:lnTo>
                    <a:close/>
                    <a:moveTo>
                      <a:pt x="10" y="863"/>
                    </a:moveTo>
                    <a:lnTo>
                      <a:pt x="10" y="863"/>
                    </a:lnTo>
                    <a:lnTo>
                      <a:pt x="9" y="863"/>
                    </a:lnTo>
                    <a:lnTo>
                      <a:pt x="9" y="864"/>
                    </a:lnTo>
                    <a:lnTo>
                      <a:pt x="8" y="864"/>
                    </a:lnTo>
                    <a:lnTo>
                      <a:pt x="8" y="864"/>
                    </a:lnTo>
                    <a:lnTo>
                      <a:pt x="7" y="864"/>
                    </a:lnTo>
                    <a:lnTo>
                      <a:pt x="6" y="865"/>
                    </a:lnTo>
                    <a:lnTo>
                      <a:pt x="6" y="865"/>
                    </a:lnTo>
                    <a:lnTo>
                      <a:pt x="5" y="866"/>
                    </a:lnTo>
                    <a:lnTo>
                      <a:pt x="5" y="866"/>
                    </a:lnTo>
                    <a:lnTo>
                      <a:pt x="5" y="867"/>
                    </a:lnTo>
                    <a:lnTo>
                      <a:pt x="5" y="867"/>
                    </a:lnTo>
                    <a:lnTo>
                      <a:pt x="5" y="867"/>
                    </a:lnTo>
                    <a:lnTo>
                      <a:pt x="5" y="867"/>
                    </a:lnTo>
                    <a:lnTo>
                      <a:pt x="5" y="868"/>
                    </a:lnTo>
                    <a:lnTo>
                      <a:pt x="4" y="868"/>
                    </a:lnTo>
                    <a:lnTo>
                      <a:pt x="0" y="889"/>
                    </a:lnTo>
                    <a:lnTo>
                      <a:pt x="0" y="890"/>
                    </a:lnTo>
                    <a:lnTo>
                      <a:pt x="0" y="890"/>
                    </a:lnTo>
                    <a:lnTo>
                      <a:pt x="0" y="890"/>
                    </a:lnTo>
                    <a:lnTo>
                      <a:pt x="0" y="891"/>
                    </a:lnTo>
                    <a:lnTo>
                      <a:pt x="0" y="891"/>
                    </a:lnTo>
                    <a:lnTo>
                      <a:pt x="0" y="892"/>
                    </a:lnTo>
                    <a:lnTo>
                      <a:pt x="0" y="892"/>
                    </a:lnTo>
                    <a:lnTo>
                      <a:pt x="1" y="893"/>
                    </a:lnTo>
                    <a:lnTo>
                      <a:pt x="1" y="894"/>
                    </a:lnTo>
                    <a:lnTo>
                      <a:pt x="1" y="894"/>
                    </a:lnTo>
                    <a:lnTo>
                      <a:pt x="1" y="895"/>
                    </a:lnTo>
                    <a:lnTo>
                      <a:pt x="2" y="895"/>
                    </a:lnTo>
                    <a:lnTo>
                      <a:pt x="2" y="895"/>
                    </a:lnTo>
                    <a:lnTo>
                      <a:pt x="3" y="896"/>
                    </a:lnTo>
                    <a:lnTo>
                      <a:pt x="3" y="896"/>
                    </a:lnTo>
                    <a:lnTo>
                      <a:pt x="4" y="897"/>
                    </a:lnTo>
                    <a:lnTo>
                      <a:pt x="4" y="897"/>
                    </a:lnTo>
                    <a:lnTo>
                      <a:pt x="4" y="897"/>
                    </a:lnTo>
                    <a:lnTo>
                      <a:pt x="4" y="897"/>
                    </a:lnTo>
                    <a:lnTo>
                      <a:pt x="5" y="897"/>
                    </a:lnTo>
                    <a:lnTo>
                      <a:pt x="5" y="897"/>
                    </a:lnTo>
                    <a:lnTo>
                      <a:pt x="5" y="897"/>
                    </a:lnTo>
                    <a:lnTo>
                      <a:pt x="5" y="897"/>
                    </a:lnTo>
                    <a:lnTo>
                      <a:pt x="6" y="897"/>
                    </a:lnTo>
                    <a:lnTo>
                      <a:pt x="6" y="897"/>
                    </a:lnTo>
                    <a:lnTo>
                      <a:pt x="6" y="897"/>
                    </a:lnTo>
                    <a:lnTo>
                      <a:pt x="7" y="897"/>
                    </a:lnTo>
                    <a:lnTo>
                      <a:pt x="7" y="897"/>
                    </a:lnTo>
                    <a:lnTo>
                      <a:pt x="8" y="897"/>
                    </a:lnTo>
                    <a:lnTo>
                      <a:pt x="8" y="897"/>
                    </a:lnTo>
                    <a:lnTo>
                      <a:pt x="9" y="897"/>
                    </a:lnTo>
                    <a:lnTo>
                      <a:pt x="9" y="897"/>
                    </a:lnTo>
                    <a:lnTo>
                      <a:pt x="10" y="897"/>
                    </a:lnTo>
                    <a:lnTo>
                      <a:pt x="11" y="896"/>
                    </a:lnTo>
                    <a:lnTo>
                      <a:pt x="11" y="896"/>
                    </a:lnTo>
                    <a:lnTo>
                      <a:pt x="11" y="896"/>
                    </a:lnTo>
                    <a:lnTo>
                      <a:pt x="12" y="895"/>
                    </a:lnTo>
                    <a:lnTo>
                      <a:pt x="12" y="895"/>
                    </a:lnTo>
                    <a:lnTo>
                      <a:pt x="13" y="894"/>
                    </a:lnTo>
                    <a:lnTo>
                      <a:pt x="13" y="894"/>
                    </a:lnTo>
                    <a:lnTo>
                      <a:pt x="13" y="894"/>
                    </a:lnTo>
                    <a:lnTo>
                      <a:pt x="13" y="893"/>
                    </a:lnTo>
                    <a:lnTo>
                      <a:pt x="13" y="893"/>
                    </a:lnTo>
                    <a:lnTo>
                      <a:pt x="13" y="893"/>
                    </a:lnTo>
                    <a:lnTo>
                      <a:pt x="13" y="892"/>
                    </a:lnTo>
                    <a:lnTo>
                      <a:pt x="18" y="871"/>
                    </a:lnTo>
                    <a:lnTo>
                      <a:pt x="18" y="871"/>
                    </a:lnTo>
                    <a:lnTo>
                      <a:pt x="18" y="870"/>
                    </a:lnTo>
                    <a:lnTo>
                      <a:pt x="18" y="870"/>
                    </a:lnTo>
                    <a:lnTo>
                      <a:pt x="18" y="869"/>
                    </a:lnTo>
                    <a:lnTo>
                      <a:pt x="18" y="869"/>
                    </a:lnTo>
                    <a:lnTo>
                      <a:pt x="18" y="869"/>
                    </a:lnTo>
                    <a:lnTo>
                      <a:pt x="18" y="868"/>
                    </a:lnTo>
                    <a:lnTo>
                      <a:pt x="18" y="867"/>
                    </a:lnTo>
                    <a:lnTo>
                      <a:pt x="17" y="867"/>
                    </a:lnTo>
                    <a:lnTo>
                      <a:pt x="17" y="866"/>
                    </a:lnTo>
                    <a:lnTo>
                      <a:pt x="17" y="866"/>
                    </a:lnTo>
                    <a:lnTo>
                      <a:pt x="16" y="865"/>
                    </a:lnTo>
                    <a:lnTo>
                      <a:pt x="16" y="865"/>
                    </a:lnTo>
                    <a:lnTo>
                      <a:pt x="16" y="865"/>
                    </a:lnTo>
                    <a:lnTo>
                      <a:pt x="15" y="864"/>
                    </a:lnTo>
                    <a:lnTo>
                      <a:pt x="15" y="864"/>
                    </a:lnTo>
                    <a:lnTo>
                      <a:pt x="14" y="864"/>
                    </a:lnTo>
                    <a:lnTo>
                      <a:pt x="14" y="864"/>
                    </a:lnTo>
                    <a:lnTo>
                      <a:pt x="13" y="863"/>
                    </a:lnTo>
                    <a:lnTo>
                      <a:pt x="13" y="863"/>
                    </a:lnTo>
                    <a:lnTo>
                      <a:pt x="13" y="863"/>
                    </a:lnTo>
                    <a:lnTo>
                      <a:pt x="12" y="863"/>
                    </a:lnTo>
                    <a:lnTo>
                      <a:pt x="12" y="863"/>
                    </a:lnTo>
                    <a:lnTo>
                      <a:pt x="12" y="863"/>
                    </a:lnTo>
                    <a:lnTo>
                      <a:pt x="12" y="863"/>
                    </a:lnTo>
                    <a:lnTo>
                      <a:pt x="11" y="863"/>
                    </a:lnTo>
                    <a:lnTo>
                      <a:pt x="11" y="863"/>
                    </a:lnTo>
                    <a:lnTo>
                      <a:pt x="11" y="863"/>
                    </a:lnTo>
                    <a:lnTo>
                      <a:pt x="10" y="863"/>
                    </a:lnTo>
                    <a:lnTo>
                      <a:pt x="10" y="863"/>
                    </a:lnTo>
                    <a:close/>
                    <a:moveTo>
                      <a:pt x="74" y="911"/>
                    </a:moveTo>
                    <a:lnTo>
                      <a:pt x="74" y="910"/>
                    </a:lnTo>
                    <a:lnTo>
                      <a:pt x="74" y="909"/>
                    </a:lnTo>
                    <a:lnTo>
                      <a:pt x="74" y="909"/>
                    </a:lnTo>
                    <a:lnTo>
                      <a:pt x="74" y="908"/>
                    </a:lnTo>
                    <a:lnTo>
                      <a:pt x="73" y="908"/>
                    </a:lnTo>
                    <a:lnTo>
                      <a:pt x="73" y="907"/>
                    </a:lnTo>
                    <a:lnTo>
                      <a:pt x="72" y="907"/>
                    </a:lnTo>
                    <a:lnTo>
                      <a:pt x="72" y="907"/>
                    </a:lnTo>
                    <a:lnTo>
                      <a:pt x="71" y="906"/>
                    </a:lnTo>
                    <a:lnTo>
                      <a:pt x="71" y="906"/>
                    </a:lnTo>
                    <a:lnTo>
                      <a:pt x="71" y="906"/>
                    </a:lnTo>
                    <a:lnTo>
                      <a:pt x="70" y="906"/>
                    </a:lnTo>
                    <a:lnTo>
                      <a:pt x="70" y="906"/>
                    </a:lnTo>
                    <a:lnTo>
                      <a:pt x="69" y="906"/>
                    </a:lnTo>
                    <a:lnTo>
                      <a:pt x="69" y="905"/>
                    </a:lnTo>
                    <a:lnTo>
                      <a:pt x="69" y="905"/>
                    </a:lnTo>
                    <a:lnTo>
                      <a:pt x="47" y="902"/>
                    </a:lnTo>
                    <a:lnTo>
                      <a:pt x="47" y="902"/>
                    </a:lnTo>
                    <a:lnTo>
                      <a:pt x="46" y="902"/>
                    </a:lnTo>
                    <a:lnTo>
                      <a:pt x="46" y="902"/>
                    </a:lnTo>
                    <a:lnTo>
                      <a:pt x="46" y="902"/>
                    </a:lnTo>
                    <a:lnTo>
                      <a:pt x="45" y="902"/>
                    </a:lnTo>
                    <a:lnTo>
                      <a:pt x="45" y="902"/>
                    </a:lnTo>
                    <a:lnTo>
                      <a:pt x="45" y="902"/>
                    </a:lnTo>
                    <a:lnTo>
                      <a:pt x="44" y="903"/>
                    </a:lnTo>
                    <a:lnTo>
                      <a:pt x="43" y="903"/>
                    </a:lnTo>
                    <a:lnTo>
                      <a:pt x="43" y="903"/>
                    </a:lnTo>
                    <a:lnTo>
                      <a:pt x="42" y="903"/>
                    </a:lnTo>
                    <a:lnTo>
                      <a:pt x="41" y="904"/>
                    </a:lnTo>
                    <a:lnTo>
                      <a:pt x="41" y="904"/>
                    </a:lnTo>
                    <a:lnTo>
                      <a:pt x="41" y="905"/>
                    </a:lnTo>
                    <a:lnTo>
                      <a:pt x="40" y="906"/>
                    </a:lnTo>
                    <a:lnTo>
                      <a:pt x="40" y="906"/>
                    </a:lnTo>
                    <a:lnTo>
                      <a:pt x="40" y="907"/>
                    </a:lnTo>
                    <a:lnTo>
                      <a:pt x="40" y="907"/>
                    </a:lnTo>
                    <a:lnTo>
                      <a:pt x="40" y="907"/>
                    </a:lnTo>
                    <a:lnTo>
                      <a:pt x="40" y="907"/>
                    </a:lnTo>
                    <a:lnTo>
                      <a:pt x="40" y="908"/>
                    </a:lnTo>
                    <a:lnTo>
                      <a:pt x="40" y="908"/>
                    </a:lnTo>
                    <a:lnTo>
                      <a:pt x="40" y="908"/>
                    </a:lnTo>
                    <a:lnTo>
                      <a:pt x="39" y="908"/>
                    </a:lnTo>
                    <a:lnTo>
                      <a:pt x="39" y="909"/>
                    </a:lnTo>
                    <a:lnTo>
                      <a:pt x="39" y="909"/>
                    </a:lnTo>
                    <a:lnTo>
                      <a:pt x="40" y="909"/>
                    </a:lnTo>
                    <a:lnTo>
                      <a:pt x="40" y="910"/>
                    </a:lnTo>
                    <a:lnTo>
                      <a:pt x="40" y="910"/>
                    </a:lnTo>
                    <a:lnTo>
                      <a:pt x="40" y="910"/>
                    </a:lnTo>
                    <a:lnTo>
                      <a:pt x="40" y="911"/>
                    </a:lnTo>
                    <a:lnTo>
                      <a:pt x="40" y="912"/>
                    </a:lnTo>
                    <a:lnTo>
                      <a:pt x="40" y="913"/>
                    </a:lnTo>
                    <a:lnTo>
                      <a:pt x="41" y="913"/>
                    </a:lnTo>
                    <a:lnTo>
                      <a:pt x="41" y="914"/>
                    </a:lnTo>
                    <a:lnTo>
                      <a:pt x="42" y="914"/>
                    </a:lnTo>
                    <a:lnTo>
                      <a:pt x="43" y="914"/>
                    </a:lnTo>
                    <a:lnTo>
                      <a:pt x="43" y="915"/>
                    </a:lnTo>
                    <a:lnTo>
                      <a:pt x="44" y="915"/>
                    </a:lnTo>
                    <a:lnTo>
                      <a:pt x="44" y="915"/>
                    </a:lnTo>
                    <a:lnTo>
                      <a:pt x="44" y="915"/>
                    </a:lnTo>
                    <a:lnTo>
                      <a:pt x="44" y="915"/>
                    </a:lnTo>
                    <a:lnTo>
                      <a:pt x="45" y="915"/>
                    </a:lnTo>
                    <a:lnTo>
                      <a:pt x="45" y="915"/>
                    </a:lnTo>
                    <a:lnTo>
                      <a:pt x="45" y="916"/>
                    </a:lnTo>
                    <a:lnTo>
                      <a:pt x="67" y="918"/>
                    </a:lnTo>
                    <a:lnTo>
                      <a:pt x="67" y="918"/>
                    </a:lnTo>
                    <a:lnTo>
                      <a:pt x="68" y="918"/>
                    </a:lnTo>
                    <a:lnTo>
                      <a:pt x="68" y="918"/>
                    </a:lnTo>
                    <a:lnTo>
                      <a:pt x="68" y="918"/>
                    </a:lnTo>
                    <a:lnTo>
                      <a:pt x="69" y="918"/>
                    </a:lnTo>
                    <a:lnTo>
                      <a:pt x="69" y="918"/>
                    </a:lnTo>
                    <a:lnTo>
                      <a:pt x="69" y="918"/>
                    </a:lnTo>
                    <a:lnTo>
                      <a:pt x="70" y="918"/>
                    </a:lnTo>
                    <a:lnTo>
                      <a:pt x="71" y="918"/>
                    </a:lnTo>
                    <a:lnTo>
                      <a:pt x="72" y="917"/>
                    </a:lnTo>
                    <a:lnTo>
                      <a:pt x="72" y="917"/>
                    </a:lnTo>
                    <a:lnTo>
                      <a:pt x="73" y="917"/>
                    </a:lnTo>
                    <a:lnTo>
                      <a:pt x="73" y="916"/>
                    </a:lnTo>
                    <a:lnTo>
                      <a:pt x="73" y="916"/>
                    </a:lnTo>
                    <a:lnTo>
                      <a:pt x="74" y="915"/>
                    </a:lnTo>
                    <a:lnTo>
                      <a:pt x="74" y="915"/>
                    </a:lnTo>
                    <a:lnTo>
                      <a:pt x="74" y="914"/>
                    </a:lnTo>
                    <a:lnTo>
                      <a:pt x="74" y="914"/>
                    </a:lnTo>
                    <a:lnTo>
                      <a:pt x="74" y="914"/>
                    </a:lnTo>
                    <a:lnTo>
                      <a:pt x="74" y="914"/>
                    </a:lnTo>
                    <a:lnTo>
                      <a:pt x="74" y="913"/>
                    </a:lnTo>
                    <a:lnTo>
                      <a:pt x="74" y="913"/>
                    </a:lnTo>
                    <a:lnTo>
                      <a:pt x="74" y="913"/>
                    </a:lnTo>
                    <a:lnTo>
                      <a:pt x="74" y="913"/>
                    </a:lnTo>
                    <a:lnTo>
                      <a:pt x="75" y="912"/>
                    </a:lnTo>
                    <a:lnTo>
                      <a:pt x="74" y="911"/>
                    </a:lnTo>
                    <a:lnTo>
                      <a:pt x="74" y="911"/>
                    </a:lnTo>
                    <a:lnTo>
                      <a:pt x="74" y="911"/>
                    </a:lnTo>
                    <a:lnTo>
                      <a:pt x="74" y="911"/>
                    </a:lnTo>
                    <a:lnTo>
                      <a:pt x="74" y="911"/>
                    </a:lnTo>
                    <a:close/>
                    <a:moveTo>
                      <a:pt x="141" y="924"/>
                    </a:moveTo>
                    <a:lnTo>
                      <a:pt x="141" y="924"/>
                    </a:lnTo>
                    <a:lnTo>
                      <a:pt x="141" y="923"/>
                    </a:lnTo>
                    <a:lnTo>
                      <a:pt x="141" y="923"/>
                    </a:lnTo>
                    <a:lnTo>
                      <a:pt x="141" y="922"/>
                    </a:lnTo>
                    <a:lnTo>
                      <a:pt x="140" y="921"/>
                    </a:lnTo>
                    <a:lnTo>
                      <a:pt x="140" y="921"/>
                    </a:lnTo>
                    <a:lnTo>
                      <a:pt x="139" y="921"/>
                    </a:lnTo>
                    <a:lnTo>
                      <a:pt x="138" y="920"/>
                    </a:lnTo>
                    <a:lnTo>
                      <a:pt x="138" y="920"/>
                    </a:lnTo>
                    <a:lnTo>
                      <a:pt x="137" y="920"/>
                    </a:lnTo>
                    <a:lnTo>
                      <a:pt x="137" y="920"/>
                    </a:lnTo>
                    <a:lnTo>
                      <a:pt x="137" y="919"/>
                    </a:lnTo>
                    <a:lnTo>
                      <a:pt x="137" y="919"/>
                    </a:lnTo>
                    <a:lnTo>
                      <a:pt x="136" y="919"/>
                    </a:lnTo>
                    <a:lnTo>
                      <a:pt x="136" y="919"/>
                    </a:lnTo>
                    <a:lnTo>
                      <a:pt x="136" y="919"/>
                    </a:lnTo>
                    <a:lnTo>
                      <a:pt x="114" y="916"/>
                    </a:lnTo>
                    <a:lnTo>
                      <a:pt x="114" y="916"/>
                    </a:lnTo>
                    <a:lnTo>
                      <a:pt x="113" y="916"/>
                    </a:lnTo>
                    <a:lnTo>
                      <a:pt x="113" y="916"/>
                    </a:lnTo>
                    <a:lnTo>
                      <a:pt x="113" y="916"/>
                    </a:lnTo>
                    <a:lnTo>
                      <a:pt x="112" y="916"/>
                    </a:lnTo>
                    <a:lnTo>
                      <a:pt x="112" y="916"/>
                    </a:lnTo>
                    <a:lnTo>
                      <a:pt x="112" y="916"/>
                    </a:lnTo>
                    <a:lnTo>
                      <a:pt x="111" y="916"/>
                    </a:lnTo>
                    <a:lnTo>
                      <a:pt x="110" y="916"/>
                    </a:lnTo>
                    <a:lnTo>
                      <a:pt x="109" y="917"/>
                    </a:lnTo>
                    <a:lnTo>
                      <a:pt x="109" y="917"/>
                    </a:lnTo>
                    <a:lnTo>
                      <a:pt x="108" y="917"/>
                    </a:lnTo>
                    <a:lnTo>
                      <a:pt x="108" y="918"/>
                    </a:lnTo>
                    <a:lnTo>
                      <a:pt x="108" y="918"/>
                    </a:lnTo>
                    <a:lnTo>
                      <a:pt x="107" y="919"/>
                    </a:lnTo>
                    <a:lnTo>
                      <a:pt x="107" y="920"/>
                    </a:lnTo>
                    <a:lnTo>
                      <a:pt x="107" y="920"/>
                    </a:lnTo>
                    <a:lnTo>
                      <a:pt x="107" y="920"/>
                    </a:lnTo>
                    <a:lnTo>
                      <a:pt x="107" y="921"/>
                    </a:lnTo>
                    <a:lnTo>
                      <a:pt x="107" y="921"/>
                    </a:lnTo>
                    <a:lnTo>
                      <a:pt x="107" y="921"/>
                    </a:lnTo>
                    <a:lnTo>
                      <a:pt x="107" y="922"/>
                    </a:lnTo>
                    <a:lnTo>
                      <a:pt x="107" y="922"/>
                    </a:lnTo>
                    <a:lnTo>
                      <a:pt x="106" y="922"/>
                    </a:lnTo>
                    <a:lnTo>
                      <a:pt x="106" y="922"/>
                    </a:lnTo>
                    <a:lnTo>
                      <a:pt x="106" y="923"/>
                    </a:lnTo>
                    <a:lnTo>
                      <a:pt x="107" y="923"/>
                    </a:lnTo>
                    <a:lnTo>
                      <a:pt x="107" y="923"/>
                    </a:lnTo>
                    <a:lnTo>
                      <a:pt x="107" y="924"/>
                    </a:lnTo>
                    <a:lnTo>
                      <a:pt x="107" y="924"/>
                    </a:lnTo>
                    <a:lnTo>
                      <a:pt x="107" y="925"/>
                    </a:lnTo>
                    <a:lnTo>
                      <a:pt x="107" y="925"/>
                    </a:lnTo>
                    <a:lnTo>
                      <a:pt x="107" y="926"/>
                    </a:lnTo>
                    <a:lnTo>
                      <a:pt x="108" y="927"/>
                    </a:lnTo>
                    <a:lnTo>
                      <a:pt x="108" y="927"/>
                    </a:lnTo>
                    <a:lnTo>
                      <a:pt x="109" y="928"/>
                    </a:lnTo>
                    <a:lnTo>
                      <a:pt x="109" y="928"/>
                    </a:lnTo>
                    <a:lnTo>
                      <a:pt x="110" y="928"/>
                    </a:lnTo>
                    <a:lnTo>
                      <a:pt x="110" y="929"/>
                    </a:lnTo>
                    <a:lnTo>
                      <a:pt x="110" y="929"/>
                    </a:lnTo>
                    <a:lnTo>
                      <a:pt x="111" y="929"/>
                    </a:lnTo>
                    <a:lnTo>
                      <a:pt x="111" y="929"/>
                    </a:lnTo>
                    <a:lnTo>
                      <a:pt x="112" y="929"/>
                    </a:lnTo>
                    <a:lnTo>
                      <a:pt x="112" y="929"/>
                    </a:lnTo>
                    <a:lnTo>
                      <a:pt x="112" y="929"/>
                    </a:lnTo>
                    <a:lnTo>
                      <a:pt x="134" y="932"/>
                    </a:lnTo>
                    <a:lnTo>
                      <a:pt x="134" y="932"/>
                    </a:lnTo>
                    <a:lnTo>
                      <a:pt x="135" y="932"/>
                    </a:lnTo>
                    <a:lnTo>
                      <a:pt x="135" y="932"/>
                    </a:lnTo>
                    <a:lnTo>
                      <a:pt x="135" y="932"/>
                    </a:lnTo>
                    <a:lnTo>
                      <a:pt x="136" y="932"/>
                    </a:lnTo>
                    <a:lnTo>
                      <a:pt x="136" y="932"/>
                    </a:lnTo>
                    <a:lnTo>
                      <a:pt x="136" y="932"/>
                    </a:lnTo>
                    <a:lnTo>
                      <a:pt x="137" y="932"/>
                    </a:lnTo>
                    <a:lnTo>
                      <a:pt x="138" y="931"/>
                    </a:lnTo>
                    <a:lnTo>
                      <a:pt x="138" y="931"/>
                    </a:lnTo>
                    <a:lnTo>
                      <a:pt x="139" y="931"/>
                    </a:lnTo>
                    <a:lnTo>
                      <a:pt x="140" y="930"/>
                    </a:lnTo>
                    <a:lnTo>
                      <a:pt x="140" y="930"/>
                    </a:lnTo>
                    <a:lnTo>
                      <a:pt x="140" y="929"/>
                    </a:lnTo>
                    <a:lnTo>
                      <a:pt x="141" y="929"/>
                    </a:lnTo>
                    <a:lnTo>
                      <a:pt x="141" y="928"/>
                    </a:lnTo>
                    <a:lnTo>
                      <a:pt x="141" y="928"/>
                    </a:lnTo>
                    <a:lnTo>
                      <a:pt x="141" y="928"/>
                    </a:lnTo>
                    <a:lnTo>
                      <a:pt x="141" y="928"/>
                    </a:lnTo>
                    <a:lnTo>
                      <a:pt x="141" y="927"/>
                    </a:lnTo>
                    <a:lnTo>
                      <a:pt x="141" y="927"/>
                    </a:lnTo>
                    <a:lnTo>
                      <a:pt x="141" y="927"/>
                    </a:lnTo>
                    <a:lnTo>
                      <a:pt x="141" y="927"/>
                    </a:lnTo>
                    <a:lnTo>
                      <a:pt x="141" y="926"/>
                    </a:lnTo>
                    <a:lnTo>
                      <a:pt x="142" y="925"/>
                    </a:lnTo>
                    <a:lnTo>
                      <a:pt x="141" y="925"/>
                    </a:lnTo>
                    <a:lnTo>
                      <a:pt x="141" y="925"/>
                    </a:lnTo>
                    <a:lnTo>
                      <a:pt x="141" y="925"/>
                    </a:lnTo>
                    <a:lnTo>
                      <a:pt x="141" y="924"/>
                    </a:lnTo>
                    <a:lnTo>
                      <a:pt x="141" y="924"/>
                    </a:lnTo>
                    <a:close/>
                    <a:moveTo>
                      <a:pt x="224" y="936"/>
                    </a:moveTo>
                    <a:lnTo>
                      <a:pt x="224" y="935"/>
                    </a:lnTo>
                    <a:lnTo>
                      <a:pt x="224" y="935"/>
                    </a:lnTo>
                    <a:lnTo>
                      <a:pt x="224" y="934"/>
                    </a:lnTo>
                    <a:lnTo>
                      <a:pt x="223" y="934"/>
                    </a:lnTo>
                    <a:lnTo>
                      <a:pt x="222" y="933"/>
                    </a:lnTo>
                    <a:lnTo>
                      <a:pt x="222" y="932"/>
                    </a:lnTo>
                    <a:lnTo>
                      <a:pt x="222" y="932"/>
                    </a:lnTo>
                    <a:lnTo>
                      <a:pt x="221" y="931"/>
                    </a:lnTo>
                    <a:lnTo>
                      <a:pt x="221" y="931"/>
                    </a:lnTo>
                    <a:lnTo>
                      <a:pt x="220" y="931"/>
                    </a:lnTo>
                    <a:lnTo>
                      <a:pt x="220" y="931"/>
                    </a:lnTo>
                    <a:lnTo>
                      <a:pt x="220" y="931"/>
                    </a:lnTo>
                    <a:lnTo>
                      <a:pt x="219" y="930"/>
                    </a:lnTo>
                    <a:lnTo>
                      <a:pt x="219" y="930"/>
                    </a:lnTo>
                    <a:lnTo>
                      <a:pt x="219" y="930"/>
                    </a:lnTo>
                    <a:lnTo>
                      <a:pt x="218" y="930"/>
                    </a:lnTo>
                    <a:lnTo>
                      <a:pt x="197" y="928"/>
                    </a:lnTo>
                    <a:lnTo>
                      <a:pt x="196" y="927"/>
                    </a:lnTo>
                    <a:lnTo>
                      <a:pt x="196" y="927"/>
                    </a:lnTo>
                    <a:lnTo>
                      <a:pt x="196" y="927"/>
                    </a:lnTo>
                    <a:lnTo>
                      <a:pt x="195" y="927"/>
                    </a:lnTo>
                    <a:lnTo>
                      <a:pt x="195" y="928"/>
                    </a:lnTo>
                    <a:lnTo>
                      <a:pt x="194" y="928"/>
                    </a:lnTo>
                    <a:lnTo>
                      <a:pt x="194" y="928"/>
                    </a:lnTo>
                    <a:lnTo>
                      <a:pt x="193" y="928"/>
                    </a:lnTo>
                    <a:lnTo>
                      <a:pt x="193" y="928"/>
                    </a:lnTo>
                    <a:lnTo>
                      <a:pt x="192" y="928"/>
                    </a:lnTo>
                    <a:lnTo>
                      <a:pt x="192" y="929"/>
                    </a:lnTo>
                    <a:lnTo>
                      <a:pt x="191" y="929"/>
                    </a:lnTo>
                    <a:lnTo>
                      <a:pt x="191" y="930"/>
                    </a:lnTo>
                    <a:lnTo>
                      <a:pt x="190" y="930"/>
                    </a:lnTo>
                    <a:lnTo>
                      <a:pt x="190" y="931"/>
                    </a:lnTo>
                    <a:lnTo>
                      <a:pt x="190" y="931"/>
                    </a:lnTo>
                    <a:lnTo>
                      <a:pt x="190" y="931"/>
                    </a:lnTo>
                    <a:lnTo>
                      <a:pt x="190" y="932"/>
                    </a:lnTo>
                    <a:lnTo>
                      <a:pt x="189" y="932"/>
                    </a:lnTo>
                    <a:lnTo>
                      <a:pt x="189" y="932"/>
                    </a:lnTo>
                    <a:lnTo>
                      <a:pt x="189" y="933"/>
                    </a:lnTo>
                    <a:lnTo>
                      <a:pt x="189" y="933"/>
                    </a:lnTo>
                    <a:lnTo>
                      <a:pt x="189" y="933"/>
                    </a:lnTo>
                    <a:lnTo>
                      <a:pt x="189" y="934"/>
                    </a:lnTo>
                    <a:lnTo>
                      <a:pt x="189" y="934"/>
                    </a:lnTo>
                    <a:lnTo>
                      <a:pt x="189" y="934"/>
                    </a:lnTo>
                    <a:lnTo>
                      <a:pt x="189" y="935"/>
                    </a:lnTo>
                    <a:lnTo>
                      <a:pt x="189" y="935"/>
                    </a:lnTo>
                    <a:lnTo>
                      <a:pt x="189" y="935"/>
                    </a:lnTo>
                    <a:lnTo>
                      <a:pt x="189" y="936"/>
                    </a:lnTo>
                    <a:lnTo>
                      <a:pt x="190" y="936"/>
                    </a:lnTo>
                    <a:lnTo>
                      <a:pt x="190" y="937"/>
                    </a:lnTo>
                    <a:lnTo>
                      <a:pt x="190" y="937"/>
                    </a:lnTo>
                    <a:lnTo>
                      <a:pt x="190" y="938"/>
                    </a:lnTo>
                    <a:lnTo>
                      <a:pt x="191" y="938"/>
                    </a:lnTo>
                    <a:lnTo>
                      <a:pt x="191" y="939"/>
                    </a:lnTo>
                    <a:lnTo>
                      <a:pt x="192" y="939"/>
                    </a:lnTo>
                    <a:lnTo>
                      <a:pt x="192" y="940"/>
                    </a:lnTo>
                    <a:lnTo>
                      <a:pt x="193" y="940"/>
                    </a:lnTo>
                    <a:lnTo>
                      <a:pt x="193" y="940"/>
                    </a:lnTo>
                    <a:lnTo>
                      <a:pt x="193" y="941"/>
                    </a:lnTo>
                    <a:lnTo>
                      <a:pt x="194" y="941"/>
                    </a:lnTo>
                    <a:lnTo>
                      <a:pt x="194" y="941"/>
                    </a:lnTo>
                    <a:lnTo>
                      <a:pt x="194" y="941"/>
                    </a:lnTo>
                    <a:lnTo>
                      <a:pt x="195" y="941"/>
                    </a:lnTo>
                    <a:lnTo>
                      <a:pt x="217" y="944"/>
                    </a:lnTo>
                    <a:lnTo>
                      <a:pt x="217" y="944"/>
                    </a:lnTo>
                    <a:lnTo>
                      <a:pt x="217" y="944"/>
                    </a:lnTo>
                    <a:lnTo>
                      <a:pt x="218" y="944"/>
                    </a:lnTo>
                    <a:lnTo>
                      <a:pt x="218" y="944"/>
                    </a:lnTo>
                    <a:lnTo>
                      <a:pt x="218" y="944"/>
                    </a:lnTo>
                    <a:lnTo>
                      <a:pt x="218" y="944"/>
                    </a:lnTo>
                    <a:lnTo>
                      <a:pt x="219" y="943"/>
                    </a:lnTo>
                    <a:lnTo>
                      <a:pt x="220" y="943"/>
                    </a:lnTo>
                    <a:lnTo>
                      <a:pt x="220" y="943"/>
                    </a:lnTo>
                    <a:lnTo>
                      <a:pt x="221" y="943"/>
                    </a:lnTo>
                    <a:lnTo>
                      <a:pt x="221" y="942"/>
                    </a:lnTo>
                    <a:lnTo>
                      <a:pt x="222" y="942"/>
                    </a:lnTo>
                    <a:lnTo>
                      <a:pt x="222" y="942"/>
                    </a:lnTo>
                    <a:lnTo>
                      <a:pt x="222" y="941"/>
                    </a:lnTo>
                    <a:lnTo>
                      <a:pt x="223" y="941"/>
                    </a:lnTo>
                    <a:lnTo>
                      <a:pt x="224" y="940"/>
                    </a:lnTo>
                    <a:lnTo>
                      <a:pt x="224" y="939"/>
                    </a:lnTo>
                    <a:lnTo>
                      <a:pt x="224" y="939"/>
                    </a:lnTo>
                    <a:lnTo>
                      <a:pt x="224" y="939"/>
                    </a:lnTo>
                    <a:lnTo>
                      <a:pt x="224" y="938"/>
                    </a:lnTo>
                    <a:lnTo>
                      <a:pt x="224" y="938"/>
                    </a:lnTo>
                    <a:lnTo>
                      <a:pt x="224" y="938"/>
                    </a:lnTo>
                    <a:lnTo>
                      <a:pt x="224" y="938"/>
                    </a:lnTo>
                    <a:lnTo>
                      <a:pt x="224" y="937"/>
                    </a:lnTo>
                    <a:lnTo>
                      <a:pt x="224" y="937"/>
                    </a:lnTo>
                    <a:lnTo>
                      <a:pt x="224" y="937"/>
                    </a:lnTo>
                    <a:lnTo>
                      <a:pt x="224" y="936"/>
                    </a:lnTo>
                    <a:lnTo>
                      <a:pt x="224" y="936"/>
                    </a:lnTo>
                    <a:lnTo>
                      <a:pt x="224" y="936"/>
                    </a:lnTo>
                    <a:lnTo>
                      <a:pt x="224" y="936"/>
                    </a:lnTo>
                    <a:close/>
                    <a:moveTo>
                      <a:pt x="117" y="944"/>
                    </a:moveTo>
                    <a:lnTo>
                      <a:pt x="116" y="943"/>
                    </a:lnTo>
                    <a:lnTo>
                      <a:pt x="116" y="943"/>
                    </a:lnTo>
                    <a:lnTo>
                      <a:pt x="115" y="942"/>
                    </a:lnTo>
                    <a:lnTo>
                      <a:pt x="115" y="942"/>
                    </a:lnTo>
                    <a:lnTo>
                      <a:pt x="115" y="941"/>
                    </a:lnTo>
                    <a:lnTo>
                      <a:pt x="114" y="941"/>
                    </a:lnTo>
                    <a:lnTo>
                      <a:pt x="113" y="941"/>
                    </a:lnTo>
                    <a:lnTo>
                      <a:pt x="113" y="941"/>
                    </a:lnTo>
                    <a:lnTo>
                      <a:pt x="112" y="941"/>
                    </a:lnTo>
                    <a:lnTo>
                      <a:pt x="112" y="940"/>
                    </a:lnTo>
                    <a:lnTo>
                      <a:pt x="111" y="940"/>
                    </a:lnTo>
                    <a:lnTo>
                      <a:pt x="111" y="940"/>
                    </a:lnTo>
                    <a:lnTo>
                      <a:pt x="110" y="940"/>
                    </a:lnTo>
                    <a:lnTo>
                      <a:pt x="110" y="940"/>
                    </a:lnTo>
                    <a:lnTo>
                      <a:pt x="110" y="940"/>
                    </a:lnTo>
                    <a:lnTo>
                      <a:pt x="109" y="941"/>
                    </a:lnTo>
                    <a:lnTo>
                      <a:pt x="88" y="945"/>
                    </a:lnTo>
                    <a:lnTo>
                      <a:pt x="88" y="945"/>
                    </a:lnTo>
                    <a:lnTo>
                      <a:pt x="87" y="945"/>
                    </a:lnTo>
                    <a:lnTo>
                      <a:pt x="87" y="945"/>
                    </a:lnTo>
                    <a:lnTo>
                      <a:pt x="87" y="945"/>
                    </a:lnTo>
                    <a:lnTo>
                      <a:pt x="87" y="945"/>
                    </a:lnTo>
                    <a:lnTo>
                      <a:pt x="86" y="945"/>
                    </a:lnTo>
                    <a:lnTo>
                      <a:pt x="86" y="946"/>
                    </a:lnTo>
                    <a:lnTo>
                      <a:pt x="85" y="946"/>
                    </a:lnTo>
                    <a:lnTo>
                      <a:pt x="85" y="946"/>
                    </a:lnTo>
                    <a:lnTo>
                      <a:pt x="84" y="947"/>
                    </a:lnTo>
                    <a:lnTo>
                      <a:pt x="84" y="948"/>
                    </a:lnTo>
                    <a:lnTo>
                      <a:pt x="83" y="948"/>
                    </a:lnTo>
                    <a:lnTo>
                      <a:pt x="83" y="949"/>
                    </a:lnTo>
                    <a:lnTo>
                      <a:pt x="83" y="950"/>
                    </a:lnTo>
                    <a:lnTo>
                      <a:pt x="83" y="950"/>
                    </a:lnTo>
                    <a:lnTo>
                      <a:pt x="83" y="951"/>
                    </a:lnTo>
                    <a:lnTo>
                      <a:pt x="83" y="951"/>
                    </a:lnTo>
                    <a:lnTo>
                      <a:pt x="83" y="951"/>
                    </a:lnTo>
                    <a:lnTo>
                      <a:pt x="83" y="952"/>
                    </a:lnTo>
                    <a:lnTo>
                      <a:pt x="83" y="952"/>
                    </a:lnTo>
                    <a:lnTo>
                      <a:pt x="83" y="952"/>
                    </a:lnTo>
                    <a:lnTo>
                      <a:pt x="83" y="953"/>
                    </a:lnTo>
                    <a:lnTo>
                      <a:pt x="83" y="953"/>
                    </a:lnTo>
                    <a:lnTo>
                      <a:pt x="83" y="953"/>
                    </a:lnTo>
                    <a:lnTo>
                      <a:pt x="83" y="953"/>
                    </a:lnTo>
                    <a:lnTo>
                      <a:pt x="83" y="954"/>
                    </a:lnTo>
                    <a:lnTo>
                      <a:pt x="83" y="954"/>
                    </a:lnTo>
                    <a:lnTo>
                      <a:pt x="83" y="955"/>
                    </a:lnTo>
                    <a:lnTo>
                      <a:pt x="83" y="955"/>
                    </a:lnTo>
                    <a:lnTo>
                      <a:pt x="84" y="955"/>
                    </a:lnTo>
                    <a:lnTo>
                      <a:pt x="85" y="956"/>
                    </a:lnTo>
                    <a:lnTo>
                      <a:pt x="85" y="956"/>
                    </a:lnTo>
                    <a:lnTo>
                      <a:pt x="85" y="957"/>
                    </a:lnTo>
                    <a:lnTo>
                      <a:pt x="86" y="957"/>
                    </a:lnTo>
                    <a:lnTo>
                      <a:pt x="86" y="957"/>
                    </a:lnTo>
                    <a:lnTo>
                      <a:pt x="87" y="958"/>
                    </a:lnTo>
                    <a:lnTo>
                      <a:pt x="88" y="958"/>
                    </a:lnTo>
                    <a:lnTo>
                      <a:pt x="88" y="958"/>
                    </a:lnTo>
                    <a:lnTo>
                      <a:pt x="89" y="958"/>
                    </a:lnTo>
                    <a:lnTo>
                      <a:pt x="89" y="958"/>
                    </a:lnTo>
                    <a:lnTo>
                      <a:pt x="89" y="958"/>
                    </a:lnTo>
                    <a:lnTo>
                      <a:pt x="90" y="958"/>
                    </a:lnTo>
                    <a:lnTo>
                      <a:pt x="91" y="958"/>
                    </a:lnTo>
                    <a:lnTo>
                      <a:pt x="91" y="958"/>
                    </a:lnTo>
                    <a:lnTo>
                      <a:pt x="91" y="958"/>
                    </a:lnTo>
                    <a:lnTo>
                      <a:pt x="112" y="953"/>
                    </a:lnTo>
                    <a:lnTo>
                      <a:pt x="113" y="953"/>
                    </a:lnTo>
                    <a:lnTo>
                      <a:pt x="113" y="953"/>
                    </a:lnTo>
                    <a:lnTo>
                      <a:pt x="113" y="953"/>
                    </a:lnTo>
                    <a:lnTo>
                      <a:pt x="114" y="953"/>
                    </a:lnTo>
                    <a:lnTo>
                      <a:pt x="114" y="953"/>
                    </a:lnTo>
                    <a:lnTo>
                      <a:pt x="114" y="953"/>
                    </a:lnTo>
                    <a:lnTo>
                      <a:pt x="115" y="952"/>
                    </a:lnTo>
                    <a:lnTo>
                      <a:pt x="115" y="952"/>
                    </a:lnTo>
                    <a:lnTo>
                      <a:pt x="116" y="951"/>
                    </a:lnTo>
                    <a:lnTo>
                      <a:pt x="116" y="951"/>
                    </a:lnTo>
                    <a:lnTo>
                      <a:pt x="116" y="951"/>
                    </a:lnTo>
                    <a:lnTo>
                      <a:pt x="117" y="950"/>
                    </a:lnTo>
                    <a:lnTo>
                      <a:pt x="117" y="949"/>
                    </a:lnTo>
                    <a:lnTo>
                      <a:pt x="117" y="949"/>
                    </a:lnTo>
                    <a:lnTo>
                      <a:pt x="117" y="948"/>
                    </a:lnTo>
                    <a:lnTo>
                      <a:pt x="117" y="948"/>
                    </a:lnTo>
                    <a:lnTo>
                      <a:pt x="117" y="947"/>
                    </a:lnTo>
                    <a:lnTo>
                      <a:pt x="117" y="947"/>
                    </a:lnTo>
                    <a:lnTo>
                      <a:pt x="117" y="946"/>
                    </a:lnTo>
                    <a:lnTo>
                      <a:pt x="117" y="946"/>
                    </a:lnTo>
                    <a:lnTo>
                      <a:pt x="117" y="946"/>
                    </a:lnTo>
                    <a:lnTo>
                      <a:pt x="117" y="945"/>
                    </a:lnTo>
                    <a:lnTo>
                      <a:pt x="117" y="945"/>
                    </a:lnTo>
                    <a:lnTo>
                      <a:pt x="117" y="945"/>
                    </a:lnTo>
                    <a:lnTo>
                      <a:pt x="117" y="945"/>
                    </a:lnTo>
                    <a:lnTo>
                      <a:pt x="117" y="944"/>
                    </a:lnTo>
                    <a:lnTo>
                      <a:pt x="117" y="944"/>
                    </a:lnTo>
                    <a:lnTo>
                      <a:pt x="117" y="944"/>
                    </a:lnTo>
                    <a:lnTo>
                      <a:pt x="117" y="944"/>
                    </a:lnTo>
                    <a:lnTo>
                      <a:pt x="117" y="944"/>
                    </a:lnTo>
                    <a:close/>
                    <a:moveTo>
                      <a:pt x="52" y="959"/>
                    </a:moveTo>
                    <a:lnTo>
                      <a:pt x="52" y="958"/>
                    </a:lnTo>
                    <a:lnTo>
                      <a:pt x="51" y="958"/>
                    </a:lnTo>
                    <a:lnTo>
                      <a:pt x="51" y="957"/>
                    </a:lnTo>
                    <a:lnTo>
                      <a:pt x="51" y="957"/>
                    </a:lnTo>
                    <a:lnTo>
                      <a:pt x="50" y="956"/>
                    </a:lnTo>
                    <a:lnTo>
                      <a:pt x="50" y="956"/>
                    </a:lnTo>
                    <a:lnTo>
                      <a:pt x="48" y="956"/>
                    </a:lnTo>
                    <a:lnTo>
                      <a:pt x="48" y="956"/>
                    </a:lnTo>
                    <a:lnTo>
                      <a:pt x="47" y="956"/>
                    </a:lnTo>
                    <a:lnTo>
                      <a:pt x="47" y="955"/>
                    </a:lnTo>
                    <a:lnTo>
                      <a:pt x="46" y="955"/>
                    </a:lnTo>
                    <a:lnTo>
                      <a:pt x="46" y="955"/>
                    </a:lnTo>
                    <a:lnTo>
                      <a:pt x="46" y="955"/>
                    </a:lnTo>
                    <a:lnTo>
                      <a:pt x="45" y="955"/>
                    </a:lnTo>
                    <a:lnTo>
                      <a:pt x="45" y="955"/>
                    </a:lnTo>
                    <a:lnTo>
                      <a:pt x="45" y="956"/>
                    </a:lnTo>
                    <a:lnTo>
                      <a:pt x="24" y="960"/>
                    </a:lnTo>
                    <a:lnTo>
                      <a:pt x="23" y="960"/>
                    </a:lnTo>
                    <a:lnTo>
                      <a:pt x="23" y="960"/>
                    </a:lnTo>
                    <a:lnTo>
                      <a:pt x="23" y="960"/>
                    </a:lnTo>
                    <a:lnTo>
                      <a:pt x="22" y="960"/>
                    </a:lnTo>
                    <a:lnTo>
                      <a:pt x="22" y="960"/>
                    </a:lnTo>
                    <a:lnTo>
                      <a:pt x="22" y="960"/>
                    </a:lnTo>
                    <a:lnTo>
                      <a:pt x="21" y="961"/>
                    </a:lnTo>
                    <a:lnTo>
                      <a:pt x="20" y="962"/>
                    </a:lnTo>
                    <a:lnTo>
                      <a:pt x="20" y="962"/>
                    </a:lnTo>
                    <a:lnTo>
                      <a:pt x="19" y="962"/>
                    </a:lnTo>
                    <a:lnTo>
                      <a:pt x="19" y="963"/>
                    </a:lnTo>
                    <a:lnTo>
                      <a:pt x="19" y="963"/>
                    </a:lnTo>
                    <a:lnTo>
                      <a:pt x="19" y="964"/>
                    </a:lnTo>
                    <a:lnTo>
                      <a:pt x="18" y="965"/>
                    </a:lnTo>
                    <a:lnTo>
                      <a:pt x="18" y="965"/>
                    </a:lnTo>
                    <a:lnTo>
                      <a:pt x="18" y="966"/>
                    </a:lnTo>
                    <a:lnTo>
                      <a:pt x="18" y="966"/>
                    </a:lnTo>
                    <a:lnTo>
                      <a:pt x="18" y="966"/>
                    </a:lnTo>
                    <a:lnTo>
                      <a:pt x="18" y="967"/>
                    </a:lnTo>
                    <a:lnTo>
                      <a:pt x="18" y="967"/>
                    </a:lnTo>
                    <a:lnTo>
                      <a:pt x="18" y="967"/>
                    </a:lnTo>
                    <a:lnTo>
                      <a:pt x="18" y="968"/>
                    </a:lnTo>
                    <a:lnTo>
                      <a:pt x="18" y="968"/>
                    </a:lnTo>
                    <a:lnTo>
                      <a:pt x="18" y="968"/>
                    </a:lnTo>
                    <a:lnTo>
                      <a:pt x="18" y="969"/>
                    </a:lnTo>
                    <a:lnTo>
                      <a:pt x="19" y="969"/>
                    </a:lnTo>
                    <a:lnTo>
                      <a:pt x="19" y="969"/>
                    </a:lnTo>
                    <a:lnTo>
                      <a:pt x="19" y="970"/>
                    </a:lnTo>
                    <a:lnTo>
                      <a:pt x="19" y="970"/>
                    </a:lnTo>
                    <a:lnTo>
                      <a:pt x="19" y="970"/>
                    </a:lnTo>
                    <a:lnTo>
                      <a:pt x="20" y="971"/>
                    </a:lnTo>
                    <a:lnTo>
                      <a:pt x="20" y="971"/>
                    </a:lnTo>
                    <a:lnTo>
                      <a:pt x="20" y="972"/>
                    </a:lnTo>
                    <a:lnTo>
                      <a:pt x="21" y="972"/>
                    </a:lnTo>
                    <a:lnTo>
                      <a:pt x="22" y="972"/>
                    </a:lnTo>
                    <a:lnTo>
                      <a:pt x="22" y="973"/>
                    </a:lnTo>
                    <a:lnTo>
                      <a:pt x="23" y="973"/>
                    </a:lnTo>
                    <a:lnTo>
                      <a:pt x="24" y="973"/>
                    </a:lnTo>
                    <a:lnTo>
                      <a:pt x="24" y="973"/>
                    </a:lnTo>
                    <a:lnTo>
                      <a:pt x="25" y="973"/>
                    </a:lnTo>
                    <a:lnTo>
                      <a:pt x="25" y="973"/>
                    </a:lnTo>
                    <a:lnTo>
                      <a:pt x="25" y="973"/>
                    </a:lnTo>
                    <a:lnTo>
                      <a:pt x="26" y="973"/>
                    </a:lnTo>
                    <a:lnTo>
                      <a:pt x="26" y="973"/>
                    </a:lnTo>
                    <a:lnTo>
                      <a:pt x="26" y="973"/>
                    </a:lnTo>
                    <a:lnTo>
                      <a:pt x="47" y="969"/>
                    </a:lnTo>
                    <a:lnTo>
                      <a:pt x="48" y="969"/>
                    </a:lnTo>
                    <a:lnTo>
                      <a:pt x="48" y="969"/>
                    </a:lnTo>
                    <a:lnTo>
                      <a:pt x="48" y="968"/>
                    </a:lnTo>
                    <a:lnTo>
                      <a:pt x="49" y="968"/>
                    </a:lnTo>
                    <a:lnTo>
                      <a:pt x="49" y="968"/>
                    </a:lnTo>
                    <a:lnTo>
                      <a:pt x="50" y="968"/>
                    </a:lnTo>
                    <a:lnTo>
                      <a:pt x="50" y="967"/>
                    </a:lnTo>
                    <a:lnTo>
                      <a:pt x="51" y="967"/>
                    </a:lnTo>
                    <a:lnTo>
                      <a:pt x="51" y="966"/>
                    </a:lnTo>
                    <a:lnTo>
                      <a:pt x="51" y="966"/>
                    </a:lnTo>
                    <a:lnTo>
                      <a:pt x="52" y="966"/>
                    </a:lnTo>
                    <a:lnTo>
                      <a:pt x="52" y="965"/>
                    </a:lnTo>
                    <a:lnTo>
                      <a:pt x="52" y="964"/>
                    </a:lnTo>
                    <a:lnTo>
                      <a:pt x="53" y="964"/>
                    </a:lnTo>
                    <a:lnTo>
                      <a:pt x="53" y="963"/>
                    </a:lnTo>
                    <a:lnTo>
                      <a:pt x="53" y="963"/>
                    </a:lnTo>
                    <a:lnTo>
                      <a:pt x="53" y="962"/>
                    </a:lnTo>
                    <a:lnTo>
                      <a:pt x="53" y="962"/>
                    </a:lnTo>
                    <a:lnTo>
                      <a:pt x="53" y="962"/>
                    </a:lnTo>
                    <a:lnTo>
                      <a:pt x="53" y="961"/>
                    </a:lnTo>
                    <a:lnTo>
                      <a:pt x="53" y="961"/>
                    </a:lnTo>
                    <a:lnTo>
                      <a:pt x="53" y="960"/>
                    </a:lnTo>
                    <a:lnTo>
                      <a:pt x="53" y="960"/>
                    </a:lnTo>
                    <a:lnTo>
                      <a:pt x="53" y="960"/>
                    </a:lnTo>
                    <a:lnTo>
                      <a:pt x="53" y="960"/>
                    </a:lnTo>
                    <a:lnTo>
                      <a:pt x="52" y="959"/>
                    </a:lnTo>
                    <a:lnTo>
                      <a:pt x="52" y="959"/>
                    </a:lnTo>
                    <a:lnTo>
                      <a:pt x="52" y="959"/>
                    </a:lnTo>
                    <a:lnTo>
                      <a:pt x="52" y="959"/>
                    </a:lnTo>
                    <a:lnTo>
                      <a:pt x="52" y="959"/>
                    </a:lnTo>
                    <a:close/>
                    <a:moveTo>
                      <a:pt x="22" y="993"/>
                    </a:moveTo>
                    <a:lnTo>
                      <a:pt x="21" y="993"/>
                    </a:lnTo>
                    <a:lnTo>
                      <a:pt x="20" y="993"/>
                    </a:lnTo>
                    <a:lnTo>
                      <a:pt x="20" y="994"/>
                    </a:lnTo>
                    <a:lnTo>
                      <a:pt x="20" y="994"/>
                    </a:lnTo>
                    <a:lnTo>
                      <a:pt x="19" y="995"/>
                    </a:lnTo>
                    <a:lnTo>
                      <a:pt x="19" y="995"/>
                    </a:lnTo>
                    <a:lnTo>
                      <a:pt x="18" y="996"/>
                    </a:lnTo>
                    <a:lnTo>
                      <a:pt x="18" y="997"/>
                    </a:lnTo>
                    <a:lnTo>
                      <a:pt x="18" y="997"/>
                    </a:lnTo>
                    <a:lnTo>
                      <a:pt x="18" y="998"/>
                    </a:lnTo>
                    <a:lnTo>
                      <a:pt x="18" y="998"/>
                    </a:lnTo>
                    <a:lnTo>
                      <a:pt x="18" y="998"/>
                    </a:lnTo>
                    <a:lnTo>
                      <a:pt x="18" y="999"/>
                    </a:lnTo>
                    <a:lnTo>
                      <a:pt x="18" y="999"/>
                    </a:lnTo>
                    <a:lnTo>
                      <a:pt x="17" y="999"/>
                    </a:lnTo>
                    <a:lnTo>
                      <a:pt x="17" y="1000"/>
                    </a:lnTo>
                    <a:lnTo>
                      <a:pt x="19" y="1021"/>
                    </a:lnTo>
                    <a:lnTo>
                      <a:pt x="19" y="1022"/>
                    </a:lnTo>
                    <a:lnTo>
                      <a:pt x="19" y="1022"/>
                    </a:lnTo>
                    <a:lnTo>
                      <a:pt x="19" y="1022"/>
                    </a:lnTo>
                    <a:lnTo>
                      <a:pt x="19" y="1023"/>
                    </a:lnTo>
                    <a:lnTo>
                      <a:pt x="19" y="1023"/>
                    </a:lnTo>
                    <a:lnTo>
                      <a:pt x="19" y="1023"/>
                    </a:lnTo>
                    <a:lnTo>
                      <a:pt x="19" y="1024"/>
                    </a:lnTo>
                    <a:lnTo>
                      <a:pt x="19" y="1025"/>
                    </a:lnTo>
                    <a:lnTo>
                      <a:pt x="20" y="1025"/>
                    </a:lnTo>
                    <a:lnTo>
                      <a:pt x="20" y="1026"/>
                    </a:lnTo>
                    <a:lnTo>
                      <a:pt x="21" y="1026"/>
                    </a:lnTo>
                    <a:lnTo>
                      <a:pt x="22" y="1027"/>
                    </a:lnTo>
                    <a:lnTo>
                      <a:pt x="22" y="1027"/>
                    </a:lnTo>
                    <a:lnTo>
                      <a:pt x="23" y="1027"/>
                    </a:lnTo>
                    <a:lnTo>
                      <a:pt x="23" y="1027"/>
                    </a:lnTo>
                    <a:lnTo>
                      <a:pt x="24" y="1028"/>
                    </a:lnTo>
                    <a:lnTo>
                      <a:pt x="24" y="1028"/>
                    </a:lnTo>
                    <a:lnTo>
                      <a:pt x="24" y="1028"/>
                    </a:lnTo>
                    <a:lnTo>
                      <a:pt x="25" y="1028"/>
                    </a:lnTo>
                    <a:lnTo>
                      <a:pt x="25" y="1028"/>
                    </a:lnTo>
                    <a:lnTo>
                      <a:pt x="25" y="1028"/>
                    </a:lnTo>
                    <a:lnTo>
                      <a:pt x="26" y="1028"/>
                    </a:lnTo>
                    <a:lnTo>
                      <a:pt x="26" y="1028"/>
                    </a:lnTo>
                    <a:lnTo>
                      <a:pt x="26" y="1028"/>
                    </a:lnTo>
                    <a:lnTo>
                      <a:pt x="26" y="1028"/>
                    </a:lnTo>
                    <a:lnTo>
                      <a:pt x="27" y="1028"/>
                    </a:lnTo>
                    <a:lnTo>
                      <a:pt x="27" y="1028"/>
                    </a:lnTo>
                    <a:lnTo>
                      <a:pt x="27" y="1027"/>
                    </a:lnTo>
                    <a:lnTo>
                      <a:pt x="27" y="1027"/>
                    </a:lnTo>
                    <a:lnTo>
                      <a:pt x="29" y="1027"/>
                    </a:lnTo>
                    <a:lnTo>
                      <a:pt x="29" y="1027"/>
                    </a:lnTo>
                    <a:lnTo>
                      <a:pt x="30" y="1026"/>
                    </a:lnTo>
                    <a:lnTo>
                      <a:pt x="30" y="1026"/>
                    </a:lnTo>
                    <a:lnTo>
                      <a:pt x="30" y="1026"/>
                    </a:lnTo>
                    <a:lnTo>
                      <a:pt x="31" y="1025"/>
                    </a:lnTo>
                    <a:lnTo>
                      <a:pt x="31" y="1025"/>
                    </a:lnTo>
                    <a:lnTo>
                      <a:pt x="31" y="1024"/>
                    </a:lnTo>
                    <a:lnTo>
                      <a:pt x="32" y="1023"/>
                    </a:lnTo>
                    <a:lnTo>
                      <a:pt x="32" y="1023"/>
                    </a:lnTo>
                    <a:lnTo>
                      <a:pt x="32" y="1022"/>
                    </a:lnTo>
                    <a:lnTo>
                      <a:pt x="32" y="1022"/>
                    </a:lnTo>
                    <a:lnTo>
                      <a:pt x="32" y="1022"/>
                    </a:lnTo>
                    <a:lnTo>
                      <a:pt x="32" y="1021"/>
                    </a:lnTo>
                    <a:lnTo>
                      <a:pt x="32" y="1021"/>
                    </a:lnTo>
                    <a:lnTo>
                      <a:pt x="32" y="1021"/>
                    </a:lnTo>
                    <a:lnTo>
                      <a:pt x="31" y="999"/>
                    </a:lnTo>
                    <a:lnTo>
                      <a:pt x="31" y="999"/>
                    </a:lnTo>
                    <a:lnTo>
                      <a:pt x="31" y="998"/>
                    </a:lnTo>
                    <a:lnTo>
                      <a:pt x="31" y="998"/>
                    </a:lnTo>
                    <a:lnTo>
                      <a:pt x="31" y="998"/>
                    </a:lnTo>
                    <a:lnTo>
                      <a:pt x="31" y="997"/>
                    </a:lnTo>
                    <a:lnTo>
                      <a:pt x="31" y="997"/>
                    </a:lnTo>
                    <a:lnTo>
                      <a:pt x="30" y="997"/>
                    </a:lnTo>
                    <a:lnTo>
                      <a:pt x="30" y="996"/>
                    </a:lnTo>
                    <a:lnTo>
                      <a:pt x="30" y="995"/>
                    </a:lnTo>
                    <a:lnTo>
                      <a:pt x="29" y="995"/>
                    </a:lnTo>
                    <a:lnTo>
                      <a:pt x="29" y="994"/>
                    </a:lnTo>
                    <a:lnTo>
                      <a:pt x="28" y="994"/>
                    </a:lnTo>
                    <a:lnTo>
                      <a:pt x="27" y="993"/>
                    </a:lnTo>
                    <a:lnTo>
                      <a:pt x="27" y="993"/>
                    </a:lnTo>
                    <a:lnTo>
                      <a:pt x="26" y="993"/>
                    </a:lnTo>
                    <a:lnTo>
                      <a:pt x="26" y="993"/>
                    </a:lnTo>
                    <a:lnTo>
                      <a:pt x="25" y="993"/>
                    </a:lnTo>
                    <a:lnTo>
                      <a:pt x="25" y="993"/>
                    </a:lnTo>
                    <a:lnTo>
                      <a:pt x="25" y="993"/>
                    </a:lnTo>
                    <a:lnTo>
                      <a:pt x="25" y="993"/>
                    </a:lnTo>
                    <a:lnTo>
                      <a:pt x="24" y="993"/>
                    </a:lnTo>
                    <a:lnTo>
                      <a:pt x="24" y="993"/>
                    </a:lnTo>
                    <a:lnTo>
                      <a:pt x="24" y="993"/>
                    </a:lnTo>
                    <a:lnTo>
                      <a:pt x="24" y="993"/>
                    </a:lnTo>
                    <a:lnTo>
                      <a:pt x="23" y="993"/>
                    </a:lnTo>
                    <a:lnTo>
                      <a:pt x="23" y="993"/>
                    </a:lnTo>
                    <a:lnTo>
                      <a:pt x="23" y="993"/>
                    </a:lnTo>
                    <a:lnTo>
                      <a:pt x="22" y="993"/>
                    </a:lnTo>
                    <a:lnTo>
                      <a:pt x="22" y="993"/>
                    </a:lnTo>
                    <a:lnTo>
                      <a:pt x="22" y="993"/>
                    </a:lnTo>
                    <a:close/>
                    <a:moveTo>
                      <a:pt x="24" y="1055"/>
                    </a:moveTo>
                    <a:lnTo>
                      <a:pt x="23" y="1056"/>
                    </a:lnTo>
                    <a:lnTo>
                      <a:pt x="23" y="1056"/>
                    </a:lnTo>
                    <a:lnTo>
                      <a:pt x="22" y="1056"/>
                    </a:lnTo>
                    <a:lnTo>
                      <a:pt x="22" y="1057"/>
                    </a:lnTo>
                    <a:lnTo>
                      <a:pt x="22" y="1057"/>
                    </a:lnTo>
                    <a:lnTo>
                      <a:pt x="21" y="1058"/>
                    </a:lnTo>
                    <a:lnTo>
                      <a:pt x="20" y="1059"/>
                    </a:lnTo>
                    <a:lnTo>
                      <a:pt x="20" y="1059"/>
                    </a:lnTo>
                    <a:lnTo>
                      <a:pt x="20" y="1060"/>
                    </a:lnTo>
                    <a:lnTo>
                      <a:pt x="20" y="1060"/>
                    </a:lnTo>
                    <a:lnTo>
                      <a:pt x="20" y="1061"/>
                    </a:lnTo>
                    <a:lnTo>
                      <a:pt x="20" y="1061"/>
                    </a:lnTo>
                    <a:lnTo>
                      <a:pt x="20" y="1061"/>
                    </a:lnTo>
                    <a:lnTo>
                      <a:pt x="20" y="1061"/>
                    </a:lnTo>
                    <a:lnTo>
                      <a:pt x="19" y="1062"/>
                    </a:lnTo>
                    <a:lnTo>
                      <a:pt x="19" y="1062"/>
                    </a:lnTo>
                    <a:lnTo>
                      <a:pt x="21" y="1084"/>
                    </a:lnTo>
                    <a:lnTo>
                      <a:pt x="21" y="1084"/>
                    </a:lnTo>
                    <a:lnTo>
                      <a:pt x="21" y="1084"/>
                    </a:lnTo>
                    <a:lnTo>
                      <a:pt x="21" y="1085"/>
                    </a:lnTo>
                    <a:lnTo>
                      <a:pt x="21" y="1085"/>
                    </a:lnTo>
                    <a:lnTo>
                      <a:pt x="21" y="1085"/>
                    </a:lnTo>
                    <a:lnTo>
                      <a:pt x="21" y="1086"/>
                    </a:lnTo>
                    <a:lnTo>
                      <a:pt x="22" y="1087"/>
                    </a:lnTo>
                    <a:lnTo>
                      <a:pt x="22" y="1087"/>
                    </a:lnTo>
                    <a:lnTo>
                      <a:pt x="22" y="1088"/>
                    </a:lnTo>
                    <a:lnTo>
                      <a:pt x="23" y="1088"/>
                    </a:lnTo>
                    <a:lnTo>
                      <a:pt x="23" y="1089"/>
                    </a:lnTo>
                    <a:lnTo>
                      <a:pt x="24" y="1089"/>
                    </a:lnTo>
                    <a:lnTo>
                      <a:pt x="24" y="1089"/>
                    </a:lnTo>
                    <a:lnTo>
                      <a:pt x="25" y="1090"/>
                    </a:lnTo>
                    <a:lnTo>
                      <a:pt x="25" y="1090"/>
                    </a:lnTo>
                    <a:lnTo>
                      <a:pt x="26" y="1090"/>
                    </a:lnTo>
                    <a:lnTo>
                      <a:pt x="26" y="1090"/>
                    </a:lnTo>
                    <a:lnTo>
                      <a:pt x="26" y="1090"/>
                    </a:lnTo>
                    <a:lnTo>
                      <a:pt x="27" y="1090"/>
                    </a:lnTo>
                    <a:lnTo>
                      <a:pt x="27" y="1090"/>
                    </a:lnTo>
                    <a:lnTo>
                      <a:pt x="27" y="1090"/>
                    </a:lnTo>
                    <a:lnTo>
                      <a:pt x="28" y="1090"/>
                    </a:lnTo>
                    <a:lnTo>
                      <a:pt x="28" y="1090"/>
                    </a:lnTo>
                    <a:lnTo>
                      <a:pt x="28" y="1090"/>
                    </a:lnTo>
                    <a:lnTo>
                      <a:pt x="29" y="1090"/>
                    </a:lnTo>
                    <a:lnTo>
                      <a:pt x="29" y="1090"/>
                    </a:lnTo>
                    <a:lnTo>
                      <a:pt x="29" y="1090"/>
                    </a:lnTo>
                    <a:lnTo>
                      <a:pt x="30" y="1090"/>
                    </a:lnTo>
                    <a:lnTo>
                      <a:pt x="30" y="1090"/>
                    </a:lnTo>
                    <a:lnTo>
                      <a:pt x="31" y="1090"/>
                    </a:lnTo>
                    <a:lnTo>
                      <a:pt x="31" y="1089"/>
                    </a:lnTo>
                    <a:lnTo>
                      <a:pt x="32" y="1089"/>
                    </a:lnTo>
                    <a:lnTo>
                      <a:pt x="32" y="1089"/>
                    </a:lnTo>
                    <a:lnTo>
                      <a:pt x="32" y="1088"/>
                    </a:lnTo>
                    <a:lnTo>
                      <a:pt x="33" y="1088"/>
                    </a:lnTo>
                    <a:lnTo>
                      <a:pt x="33" y="1087"/>
                    </a:lnTo>
                    <a:lnTo>
                      <a:pt x="33" y="1087"/>
                    </a:lnTo>
                    <a:lnTo>
                      <a:pt x="34" y="1086"/>
                    </a:lnTo>
                    <a:lnTo>
                      <a:pt x="34" y="1085"/>
                    </a:lnTo>
                    <a:lnTo>
                      <a:pt x="34" y="1085"/>
                    </a:lnTo>
                    <a:lnTo>
                      <a:pt x="34" y="1084"/>
                    </a:lnTo>
                    <a:lnTo>
                      <a:pt x="34" y="1084"/>
                    </a:lnTo>
                    <a:lnTo>
                      <a:pt x="34" y="1084"/>
                    </a:lnTo>
                    <a:lnTo>
                      <a:pt x="34" y="1084"/>
                    </a:lnTo>
                    <a:lnTo>
                      <a:pt x="34" y="1083"/>
                    </a:lnTo>
                    <a:lnTo>
                      <a:pt x="33" y="1061"/>
                    </a:lnTo>
                    <a:lnTo>
                      <a:pt x="33" y="1061"/>
                    </a:lnTo>
                    <a:lnTo>
                      <a:pt x="33" y="1061"/>
                    </a:lnTo>
                    <a:lnTo>
                      <a:pt x="33" y="1060"/>
                    </a:lnTo>
                    <a:lnTo>
                      <a:pt x="33" y="1060"/>
                    </a:lnTo>
                    <a:lnTo>
                      <a:pt x="33" y="1060"/>
                    </a:lnTo>
                    <a:lnTo>
                      <a:pt x="33" y="1060"/>
                    </a:lnTo>
                    <a:lnTo>
                      <a:pt x="32" y="1059"/>
                    </a:lnTo>
                    <a:lnTo>
                      <a:pt x="32" y="1059"/>
                    </a:lnTo>
                    <a:lnTo>
                      <a:pt x="32" y="1058"/>
                    </a:lnTo>
                    <a:lnTo>
                      <a:pt x="31" y="1057"/>
                    </a:lnTo>
                    <a:lnTo>
                      <a:pt x="31" y="1057"/>
                    </a:lnTo>
                    <a:lnTo>
                      <a:pt x="30" y="1056"/>
                    </a:lnTo>
                    <a:lnTo>
                      <a:pt x="30" y="1056"/>
                    </a:lnTo>
                    <a:lnTo>
                      <a:pt x="29" y="1056"/>
                    </a:lnTo>
                    <a:lnTo>
                      <a:pt x="29" y="1055"/>
                    </a:lnTo>
                    <a:lnTo>
                      <a:pt x="28" y="1055"/>
                    </a:lnTo>
                    <a:lnTo>
                      <a:pt x="27" y="1055"/>
                    </a:lnTo>
                    <a:lnTo>
                      <a:pt x="27" y="1055"/>
                    </a:lnTo>
                    <a:lnTo>
                      <a:pt x="27" y="1055"/>
                    </a:lnTo>
                    <a:lnTo>
                      <a:pt x="27" y="1055"/>
                    </a:lnTo>
                    <a:lnTo>
                      <a:pt x="26" y="1055"/>
                    </a:lnTo>
                    <a:lnTo>
                      <a:pt x="26" y="1055"/>
                    </a:lnTo>
                    <a:lnTo>
                      <a:pt x="26" y="1055"/>
                    </a:lnTo>
                    <a:lnTo>
                      <a:pt x="26" y="1055"/>
                    </a:lnTo>
                    <a:lnTo>
                      <a:pt x="25" y="1055"/>
                    </a:lnTo>
                    <a:lnTo>
                      <a:pt x="25" y="1055"/>
                    </a:lnTo>
                    <a:lnTo>
                      <a:pt x="25" y="1055"/>
                    </a:lnTo>
                    <a:lnTo>
                      <a:pt x="24" y="1055"/>
                    </a:lnTo>
                    <a:lnTo>
                      <a:pt x="24" y="1055"/>
                    </a:lnTo>
                    <a:lnTo>
                      <a:pt x="24" y="1055"/>
                    </a:lnTo>
                    <a:close/>
                    <a:moveTo>
                      <a:pt x="23" y="1117"/>
                    </a:moveTo>
                    <a:lnTo>
                      <a:pt x="22" y="1118"/>
                    </a:lnTo>
                    <a:lnTo>
                      <a:pt x="22" y="1118"/>
                    </a:lnTo>
                    <a:lnTo>
                      <a:pt x="21" y="1118"/>
                    </a:lnTo>
                    <a:lnTo>
                      <a:pt x="20" y="1119"/>
                    </a:lnTo>
                    <a:lnTo>
                      <a:pt x="20" y="1119"/>
                    </a:lnTo>
                    <a:lnTo>
                      <a:pt x="19" y="1119"/>
                    </a:lnTo>
                    <a:lnTo>
                      <a:pt x="19" y="1120"/>
                    </a:lnTo>
                    <a:lnTo>
                      <a:pt x="19" y="1120"/>
                    </a:lnTo>
                    <a:lnTo>
                      <a:pt x="19" y="1121"/>
                    </a:lnTo>
                    <a:lnTo>
                      <a:pt x="18" y="1122"/>
                    </a:lnTo>
                    <a:lnTo>
                      <a:pt x="18" y="1122"/>
                    </a:lnTo>
                    <a:lnTo>
                      <a:pt x="18" y="1123"/>
                    </a:lnTo>
                    <a:lnTo>
                      <a:pt x="18" y="1123"/>
                    </a:lnTo>
                    <a:lnTo>
                      <a:pt x="18" y="1123"/>
                    </a:lnTo>
                    <a:lnTo>
                      <a:pt x="18" y="1124"/>
                    </a:lnTo>
                    <a:lnTo>
                      <a:pt x="18" y="1124"/>
                    </a:lnTo>
                    <a:lnTo>
                      <a:pt x="19" y="1146"/>
                    </a:lnTo>
                    <a:lnTo>
                      <a:pt x="19" y="1146"/>
                    </a:lnTo>
                    <a:lnTo>
                      <a:pt x="19" y="1146"/>
                    </a:lnTo>
                    <a:lnTo>
                      <a:pt x="19" y="1147"/>
                    </a:lnTo>
                    <a:lnTo>
                      <a:pt x="19" y="1147"/>
                    </a:lnTo>
                    <a:lnTo>
                      <a:pt x="20" y="1147"/>
                    </a:lnTo>
                    <a:lnTo>
                      <a:pt x="20" y="1147"/>
                    </a:lnTo>
                    <a:lnTo>
                      <a:pt x="20" y="1148"/>
                    </a:lnTo>
                    <a:lnTo>
                      <a:pt x="20" y="1149"/>
                    </a:lnTo>
                    <a:lnTo>
                      <a:pt x="20" y="1150"/>
                    </a:lnTo>
                    <a:lnTo>
                      <a:pt x="21" y="1150"/>
                    </a:lnTo>
                    <a:lnTo>
                      <a:pt x="22" y="1150"/>
                    </a:lnTo>
                    <a:lnTo>
                      <a:pt x="22" y="1151"/>
                    </a:lnTo>
                    <a:lnTo>
                      <a:pt x="23" y="1151"/>
                    </a:lnTo>
                    <a:lnTo>
                      <a:pt x="23" y="1151"/>
                    </a:lnTo>
                    <a:lnTo>
                      <a:pt x="24" y="1152"/>
                    </a:lnTo>
                    <a:lnTo>
                      <a:pt x="24" y="1152"/>
                    </a:lnTo>
                    <a:lnTo>
                      <a:pt x="25" y="1152"/>
                    </a:lnTo>
                    <a:lnTo>
                      <a:pt x="25" y="1152"/>
                    </a:lnTo>
                    <a:lnTo>
                      <a:pt x="25" y="1152"/>
                    </a:lnTo>
                    <a:lnTo>
                      <a:pt x="26" y="1152"/>
                    </a:lnTo>
                    <a:lnTo>
                      <a:pt x="26" y="1152"/>
                    </a:lnTo>
                    <a:lnTo>
                      <a:pt x="26" y="1152"/>
                    </a:lnTo>
                    <a:lnTo>
                      <a:pt x="26" y="1152"/>
                    </a:lnTo>
                    <a:lnTo>
                      <a:pt x="27" y="1152"/>
                    </a:lnTo>
                    <a:lnTo>
                      <a:pt x="27" y="1152"/>
                    </a:lnTo>
                    <a:lnTo>
                      <a:pt x="27" y="1152"/>
                    </a:lnTo>
                    <a:lnTo>
                      <a:pt x="28" y="1152"/>
                    </a:lnTo>
                    <a:lnTo>
                      <a:pt x="28" y="1152"/>
                    </a:lnTo>
                    <a:lnTo>
                      <a:pt x="29" y="1152"/>
                    </a:lnTo>
                    <a:lnTo>
                      <a:pt x="29" y="1151"/>
                    </a:lnTo>
                    <a:lnTo>
                      <a:pt x="30" y="1151"/>
                    </a:lnTo>
                    <a:lnTo>
                      <a:pt x="30" y="1151"/>
                    </a:lnTo>
                    <a:lnTo>
                      <a:pt x="31" y="1150"/>
                    </a:lnTo>
                    <a:lnTo>
                      <a:pt x="31" y="1150"/>
                    </a:lnTo>
                    <a:lnTo>
                      <a:pt x="31" y="1150"/>
                    </a:lnTo>
                    <a:lnTo>
                      <a:pt x="32" y="1149"/>
                    </a:lnTo>
                    <a:lnTo>
                      <a:pt x="32" y="1148"/>
                    </a:lnTo>
                    <a:lnTo>
                      <a:pt x="32" y="1147"/>
                    </a:lnTo>
                    <a:lnTo>
                      <a:pt x="32" y="1147"/>
                    </a:lnTo>
                    <a:lnTo>
                      <a:pt x="33" y="1147"/>
                    </a:lnTo>
                    <a:lnTo>
                      <a:pt x="33" y="1146"/>
                    </a:lnTo>
                    <a:lnTo>
                      <a:pt x="33" y="1146"/>
                    </a:lnTo>
                    <a:lnTo>
                      <a:pt x="33" y="1146"/>
                    </a:lnTo>
                    <a:lnTo>
                      <a:pt x="33" y="1145"/>
                    </a:lnTo>
                    <a:lnTo>
                      <a:pt x="33" y="1145"/>
                    </a:lnTo>
                    <a:lnTo>
                      <a:pt x="32" y="1123"/>
                    </a:lnTo>
                    <a:lnTo>
                      <a:pt x="32" y="1123"/>
                    </a:lnTo>
                    <a:lnTo>
                      <a:pt x="32" y="1123"/>
                    </a:lnTo>
                    <a:lnTo>
                      <a:pt x="31" y="1122"/>
                    </a:lnTo>
                    <a:lnTo>
                      <a:pt x="31" y="1122"/>
                    </a:lnTo>
                    <a:lnTo>
                      <a:pt x="31" y="1122"/>
                    </a:lnTo>
                    <a:lnTo>
                      <a:pt x="31" y="1121"/>
                    </a:lnTo>
                    <a:lnTo>
                      <a:pt x="31" y="1120"/>
                    </a:lnTo>
                    <a:lnTo>
                      <a:pt x="31" y="1120"/>
                    </a:lnTo>
                    <a:lnTo>
                      <a:pt x="30" y="1119"/>
                    </a:lnTo>
                    <a:lnTo>
                      <a:pt x="30" y="1119"/>
                    </a:lnTo>
                    <a:lnTo>
                      <a:pt x="30" y="1118"/>
                    </a:lnTo>
                    <a:lnTo>
                      <a:pt x="29" y="1118"/>
                    </a:lnTo>
                    <a:lnTo>
                      <a:pt x="29" y="1118"/>
                    </a:lnTo>
                    <a:lnTo>
                      <a:pt x="28" y="1117"/>
                    </a:lnTo>
                    <a:lnTo>
                      <a:pt x="27" y="1117"/>
                    </a:lnTo>
                    <a:lnTo>
                      <a:pt x="26" y="1117"/>
                    </a:lnTo>
                    <a:lnTo>
                      <a:pt x="26" y="1117"/>
                    </a:lnTo>
                    <a:lnTo>
                      <a:pt x="26" y="1117"/>
                    </a:lnTo>
                    <a:lnTo>
                      <a:pt x="26" y="1117"/>
                    </a:lnTo>
                    <a:lnTo>
                      <a:pt x="25" y="1117"/>
                    </a:lnTo>
                    <a:lnTo>
                      <a:pt x="25" y="1117"/>
                    </a:lnTo>
                    <a:lnTo>
                      <a:pt x="25" y="1117"/>
                    </a:lnTo>
                    <a:lnTo>
                      <a:pt x="25" y="1117"/>
                    </a:lnTo>
                    <a:lnTo>
                      <a:pt x="24" y="1117"/>
                    </a:lnTo>
                    <a:lnTo>
                      <a:pt x="24" y="1117"/>
                    </a:lnTo>
                    <a:lnTo>
                      <a:pt x="24" y="1117"/>
                    </a:lnTo>
                    <a:lnTo>
                      <a:pt x="23" y="1117"/>
                    </a:lnTo>
                    <a:lnTo>
                      <a:pt x="23" y="1117"/>
                    </a:lnTo>
                    <a:lnTo>
                      <a:pt x="23" y="1117"/>
                    </a:lnTo>
                    <a:lnTo>
                      <a:pt x="23" y="1117"/>
                    </a:lnTo>
                    <a:close/>
                    <a:moveTo>
                      <a:pt x="26" y="1185"/>
                    </a:moveTo>
                    <a:lnTo>
                      <a:pt x="26" y="1186"/>
                    </a:lnTo>
                    <a:lnTo>
                      <a:pt x="26" y="1186"/>
                    </a:lnTo>
                    <a:lnTo>
                      <a:pt x="26" y="1187"/>
                    </a:lnTo>
                    <a:lnTo>
                      <a:pt x="26" y="1187"/>
                    </a:lnTo>
                    <a:lnTo>
                      <a:pt x="27" y="1188"/>
                    </a:lnTo>
                    <a:lnTo>
                      <a:pt x="27" y="1189"/>
                    </a:lnTo>
                    <a:lnTo>
                      <a:pt x="27" y="1189"/>
                    </a:lnTo>
                    <a:lnTo>
                      <a:pt x="27" y="1190"/>
                    </a:lnTo>
                    <a:lnTo>
                      <a:pt x="28" y="1190"/>
                    </a:lnTo>
                    <a:lnTo>
                      <a:pt x="29" y="1191"/>
                    </a:lnTo>
                    <a:lnTo>
                      <a:pt x="29" y="1191"/>
                    </a:lnTo>
                    <a:lnTo>
                      <a:pt x="29" y="1191"/>
                    </a:lnTo>
                    <a:lnTo>
                      <a:pt x="29" y="1192"/>
                    </a:lnTo>
                    <a:lnTo>
                      <a:pt x="30" y="1192"/>
                    </a:lnTo>
                    <a:lnTo>
                      <a:pt x="30" y="1192"/>
                    </a:lnTo>
                    <a:lnTo>
                      <a:pt x="30" y="1192"/>
                    </a:lnTo>
                    <a:lnTo>
                      <a:pt x="49" y="1202"/>
                    </a:lnTo>
                    <a:lnTo>
                      <a:pt x="50" y="1202"/>
                    </a:lnTo>
                    <a:lnTo>
                      <a:pt x="50" y="1202"/>
                    </a:lnTo>
                    <a:lnTo>
                      <a:pt x="50" y="1203"/>
                    </a:lnTo>
                    <a:lnTo>
                      <a:pt x="51" y="1203"/>
                    </a:lnTo>
                    <a:lnTo>
                      <a:pt x="51" y="1203"/>
                    </a:lnTo>
                    <a:lnTo>
                      <a:pt x="51" y="1203"/>
                    </a:lnTo>
                    <a:lnTo>
                      <a:pt x="52" y="1203"/>
                    </a:lnTo>
                    <a:lnTo>
                      <a:pt x="52" y="1203"/>
                    </a:lnTo>
                    <a:lnTo>
                      <a:pt x="53" y="1203"/>
                    </a:lnTo>
                    <a:lnTo>
                      <a:pt x="54" y="1203"/>
                    </a:lnTo>
                    <a:lnTo>
                      <a:pt x="54" y="1203"/>
                    </a:lnTo>
                    <a:lnTo>
                      <a:pt x="55" y="1202"/>
                    </a:lnTo>
                    <a:lnTo>
                      <a:pt x="55" y="1202"/>
                    </a:lnTo>
                    <a:lnTo>
                      <a:pt x="56" y="1202"/>
                    </a:lnTo>
                    <a:lnTo>
                      <a:pt x="57" y="1201"/>
                    </a:lnTo>
                    <a:lnTo>
                      <a:pt x="57" y="1201"/>
                    </a:lnTo>
                    <a:lnTo>
                      <a:pt x="57" y="1201"/>
                    </a:lnTo>
                    <a:lnTo>
                      <a:pt x="58" y="1201"/>
                    </a:lnTo>
                    <a:lnTo>
                      <a:pt x="58" y="1200"/>
                    </a:lnTo>
                    <a:lnTo>
                      <a:pt x="58" y="1200"/>
                    </a:lnTo>
                    <a:lnTo>
                      <a:pt x="58" y="1200"/>
                    </a:lnTo>
                    <a:lnTo>
                      <a:pt x="58" y="1200"/>
                    </a:lnTo>
                    <a:lnTo>
                      <a:pt x="58" y="1200"/>
                    </a:lnTo>
                    <a:lnTo>
                      <a:pt x="59" y="1199"/>
                    </a:lnTo>
                    <a:lnTo>
                      <a:pt x="59" y="1199"/>
                    </a:lnTo>
                    <a:lnTo>
                      <a:pt x="59" y="1199"/>
                    </a:lnTo>
                    <a:lnTo>
                      <a:pt x="59" y="1198"/>
                    </a:lnTo>
                    <a:lnTo>
                      <a:pt x="59" y="1198"/>
                    </a:lnTo>
                    <a:lnTo>
                      <a:pt x="59" y="1197"/>
                    </a:lnTo>
                    <a:lnTo>
                      <a:pt x="59" y="1197"/>
                    </a:lnTo>
                    <a:lnTo>
                      <a:pt x="59" y="1196"/>
                    </a:lnTo>
                    <a:lnTo>
                      <a:pt x="59" y="1195"/>
                    </a:lnTo>
                    <a:lnTo>
                      <a:pt x="59" y="1195"/>
                    </a:lnTo>
                    <a:lnTo>
                      <a:pt x="59" y="1194"/>
                    </a:lnTo>
                    <a:lnTo>
                      <a:pt x="59" y="1194"/>
                    </a:lnTo>
                    <a:lnTo>
                      <a:pt x="58" y="1193"/>
                    </a:lnTo>
                    <a:lnTo>
                      <a:pt x="58" y="1193"/>
                    </a:lnTo>
                    <a:lnTo>
                      <a:pt x="58" y="1192"/>
                    </a:lnTo>
                    <a:lnTo>
                      <a:pt x="57" y="1192"/>
                    </a:lnTo>
                    <a:lnTo>
                      <a:pt x="57" y="1192"/>
                    </a:lnTo>
                    <a:lnTo>
                      <a:pt x="57" y="1191"/>
                    </a:lnTo>
                    <a:lnTo>
                      <a:pt x="57" y="1191"/>
                    </a:lnTo>
                    <a:lnTo>
                      <a:pt x="56" y="1190"/>
                    </a:lnTo>
                    <a:lnTo>
                      <a:pt x="56" y="1190"/>
                    </a:lnTo>
                    <a:lnTo>
                      <a:pt x="55" y="1190"/>
                    </a:lnTo>
                    <a:lnTo>
                      <a:pt x="36" y="1180"/>
                    </a:lnTo>
                    <a:lnTo>
                      <a:pt x="36" y="1180"/>
                    </a:lnTo>
                    <a:lnTo>
                      <a:pt x="36" y="1180"/>
                    </a:lnTo>
                    <a:lnTo>
                      <a:pt x="36" y="1180"/>
                    </a:lnTo>
                    <a:lnTo>
                      <a:pt x="35" y="1180"/>
                    </a:lnTo>
                    <a:lnTo>
                      <a:pt x="34" y="1180"/>
                    </a:lnTo>
                    <a:lnTo>
                      <a:pt x="34" y="1180"/>
                    </a:lnTo>
                    <a:lnTo>
                      <a:pt x="34" y="1179"/>
                    </a:lnTo>
                    <a:lnTo>
                      <a:pt x="33" y="1179"/>
                    </a:lnTo>
                    <a:lnTo>
                      <a:pt x="32" y="1179"/>
                    </a:lnTo>
                    <a:lnTo>
                      <a:pt x="32" y="1180"/>
                    </a:lnTo>
                    <a:lnTo>
                      <a:pt x="31" y="1180"/>
                    </a:lnTo>
                    <a:lnTo>
                      <a:pt x="31" y="1180"/>
                    </a:lnTo>
                    <a:lnTo>
                      <a:pt x="30" y="1180"/>
                    </a:lnTo>
                    <a:lnTo>
                      <a:pt x="30" y="1180"/>
                    </a:lnTo>
                    <a:lnTo>
                      <a:pt x="29" y="1181"/>
                    </a:lnTo>
                    <a:lnTo>
                      <a:pt x="29" y="1181"/>
                    </a:lnTo>
                    <a:lnTo>
                      <a:pt x="28" y="1181"/>
                    </a:lnTo>
                    <a:lnTo>
                      <a:pt x="28" y="1182"/>
                    </a:lnTo>
                    <a:lnTo>
                      <a:pt x="28" y="1182"/>
                    </a:lnTo>
                    <a:lnTo>
                      <a:pt x="27" y="1182"/>
                    </a:lnTo>
                    <a:lnTo>
                      <a:pt x="27" y="1182"/>
                    </a:lnTo>
                    <a:lnTo>
                      <a:pt x="27" y="1183"/>
                    </a:lnTo>
                    <a:lnTo>
                      <a:pt x="27" y="1183"/>
                    </a:lnTo>
                    <a:lnTo>
                      <a:pt x="27" y="1183"/>
                    </a:lnTo>
                    <a:lnTo>
                      <a:pt x="27" y="1183"/>
                    </a:lnTo>
                    <a:lnTo>
                      <a:pt x="27" y="1184"/>
                    </a:lnTo>
                    <a:lnTo>
                      <a:pt x="27" y="1184"/>
                    </a:lnTo>
                    <a:lnTo>
                      <a:pt x="26" y="1185"/>
                    </a:lnTo>
                    <a:lnTo>
                      <a:pt x="26" y="1185"/>
                    </a:lnTo>
                    <a:lnTo>
                      <a:pt x="26" y="1185"/>
                    </a:lnTo>
                    <a:close/>
                    <a:moveTo>
                      <a:pt x="85" y="1205"/>
                    </a:moveTo>
                    <a:lnTo>
                      <a:pt x="85" y="1206"/>
                    </a:lnTo>
                    <a:lnTo>
                      <a:pt x="85" y="1206"/>
                    </a:lnTo>
                    <a:lnTo>
                      <a:pt x="86" y="1207"/>
                    </a:lnTo>
                    <a:lnTo>
                      <a:pt x="86" y="1207"/>
                    </a:lnTo>
                    <a:lnTo>
                      <a:pt x="86" y="1208"/>
                    </a:lnTo>
                    <a:lnTo>
                      <a:pt x="87" y="1208"/>
                    </a:lnTo>
                    <a:lnTo>
                      <a:pt x="87" y="1209"/>
                    </a:lnTo>
                    <a:lnTo>
                      <a:pt x="88" y="1209"/>
                    </a:lnTo>
                    <a:lnTo>
                      <a:pt x="88" y="1209"/>
                    </a:lnTo>
                    <a:lnTo>
                      <a:pt x="89" y="1210"/>
                    </a:lnTo>
                    <a:lnTo>
                      <a:pt x="89" y="1210"/>
                    </a:lnTo>
                    <a:lnTo>
                      <a:pt x="89" y="1210"/>
                    </a:lnTo>
                    <a:lnTo>
                      <a:pt x="90" y="1210"/>
                    </a:lnTo>
                    <a:lnTo>
                      <a:pt x="90" y="1210"/>
                    </a:lnTo>
                    <a:lnTo>
                      <a:pt x="91" y="1210"/>
                    </a:lnTo>
                    <a:lnTo>
                      <a:pt x="91" y="1210"/>
                    </a:lnTo>
                    <a:lnTo>
                      <a:pt x="113" y="1213"/>
                    </a:lnTo>
                    <a:lnTo>
                      <a:pt x="113" y="1213"/>
                    </a:lnTo>
                    <a:lnTo>
                      <a:pt x="113" y="1213"/>
                    </a:lnTo>
                    <a:lnTo>
                      <a:pt x="114" y="1213"/>
                    </a:lnTo>
                    <a:lnTo>
                      <a:pt x="114" y="1213"/>
                    </a:lnTo>
                    <a:lnTo>
                      <a:pt x="114" y="1213"/>
                    </a:lnTo>
                    <a:lnTo>
                      <a:pt x="114" y="1213"/>
                    </a:lnTo>
                    <a:lnTo>
                      <a:pt x="115" y="1213"/>
                    </a:lnTo>
                    <a:lnTo>
                      <a:pt x="116" y="1212"/>
                    </a:lnTo>
                    <a:lnTo>
                      <a:pt x="116" y="1212"/>
                    </a:lnTo>
                    <a:lnTo>
                      <a:pt x="117" y="1211"/>
                    </a:lnTo>
                    <a:lnTo>
                      <a:pt x="117" y="1211"/>
                    </a:lnTo>
                    <a:lnTo>
                      <a:pt x="118" y="1211"/>
                    </a:lnTo>
                    <a:lnTo>
                      <a:pt x="119" y="1210"/>
                    </a:lnTo>
                    <a:lnTo>
                      <a:pt x="119" y="1210"/>
                    </a:lnTo>
                    <a:lnTo>
                      <a:pt x="119" y="1209"/>
                    </a:lnTo>
                    <a:lnTo>
                      <a:pt x="120" y="1209"/>
                    </a:lnTo>
                    <a:lnTo>
                      <a:pt x="120" y="1208"/>
                    </a:lnTo>
                    <a:lnTo>
                      <a:pt x="120" y="1208"/>
                    </a:lnTo>
                    <a:lnTo>
                      <a:pt x="120" y="1208"/>
                    </a:lnTo>
                    <a:lnTo>
                      <a:pt x="120" y="1208"/>
                    </a:lnTo>
                    <a:lnTo>
                      <a:pt x="120" y="1207"/>
                    </a:lnTo>
                    <a:lnTo>
                      <a:pt x="120" y="1207"/>
                    </a:lnTo>
                    <a:lnTo>
                      <a:pt x="120" y="1207"/>
                    </a:lnTo>
                    <a:lnTo>
                      <a:pt x="120" y="1207"/>
                    </a:lnTo>
                    <a:lnTo>
                      <a:pt x="120" y="1206"/>
                    </a:lnTo>
                    <a:lnTo>
                      <a:pt x="120" y="1206"/>
                    </a:lnTo>
                    <a:lnTo>
                      <a:pt x="120" y="1206"/>
                    </a:lnTo>
                    <a:lnTo>
                      <a:pt x="120" y="1205"/>
                    </a:lnTo>
                    <a:lnTo>
                      <a:pt x="120" y="1205"/>
                    </a:lnTo>
                    <a:lnTo>
                      <a:pt x="120" y="1204"/>
                    </a:lnTo>
                    <a:lnTo>
                      <a:pt x="120" y="1203"/>
                    </a:lnTo>
                    <a:lnTo>
                      <a:pt x="119" y="1203"/>
                    </a:lnTo>
                    <a:lnTo>
                      <a:pt x="119" y="1202"/>
                    </a:lnTo>
                    <a:lnTo>
                      <a:pt x="119" y="1202"/>
                    </a:lnTo>
                    <a:lnTo>
                      <a:pt x="118" y="1201"/>
                    </a:lnTo>
                    <a:lnTo>
                      <a:pt x="117" y="1201"/>
                    </a:lnTo>
                    <a:lnTo>
                      <a:pt x="117" y="1201"/>
                    </a:lnTo>
                    <a:lnTo>
                      <a:pt x="116" y="1200"/>
                    </a:lnTo>
                    <a:lnTo>
                      <a:pt x="116" y="1200"/>
                    </a:lnTo>
                    <a:lnTo>
                      <a:pt x="116" y="1200"/>
                    </a:lnTo>
                    <a:lnTo>
                      <a:pt x="115" y="1200"/>
                    </a:lnTo>
                    <a:lnTo>
                      <a:pt x="115" y="1200"/>
                    </a:lnTo>
                    <a:lnTo>
                      <a:pt x="115" y="1200"/>
                    </a:lnTo>
                    <a:lnTo>
                      <a:pt x="114" y="1200"/>
                    </a:lnTo>
                    <a:lnTo>
                      <a:pt x="114" y="1200"/>
                    </a:lnTo>
                    <a:lnTo>
                      <a:pt x="92" y="1197"/>
                    </a:lnTo>
                    <a:lnTo>
                      <a:pt x="92" y="1197"/>
                    </a:lnTo>
                    <a:lnTo>
                      <a:pt x="92" y="1197"/>
                    </a:lnTo>
                    <a:lnTo>
                      <a:pt x="91" y="1197"/>
                    </a:lnTo>
                    <a:lnTo>
                      <a:pt x="91" y="1197"/>
                    </a:lnTo>
                    <a:lnTo>
                      <a:pt x="91" y="1197"/>
                    </a:lnTo>
                    <a:lnTo>
                      <a:pt x="91" y="1197"/>
                    </a:lnTo>
                    <a:lnTo>
                      <a:pt x="89" y="1197"/>
                    </a:lnTo>
                    <a:lnTo>
                      <a:pt x="89" y="1197"/>
                    </a:lnTo>
                    <a:lnTo>
                      <a:pt x="88" y="1197"/>
                    </a:lnTo>
                    <a:lnTo>
                      <a:pt x="88" y="1198"/>
                    </a:lnTo>
                    <a:lnTo>
                      <a:pt x="87" y="1199"/>
                    </a:lnTo>
                    <a:lnTo>
                      <a:pt x="87" y="1199"/>
                    </a:lnTo>
                    <a:lnTo>
                      <a:pt x="86" y="1199"/>
                    </a:lnTo>
                    <a:lnTo>
                      <a:pt x="86" y="1200"/>
                    </a:lnTo>
                    <a:lnTo>
                      <a:pt x="86" y="1200"/>
                    </a:lnTo>
                    <a:lnTo>
                      <a:pt x="85" y="1201"/>
                    </a:lnTo>
                    <a:lnTo>
                      <a:pt x="85" y="1201"/>
                    </a:lnTo>
                    <a:lnTo>
                      <a:pt x="85" y="1201"/>
                    </a:lnTo>
                    <a:lnTo>
                      <a:pt x="85" y="1202"/>
                    </a:lnTo>
                    <a:lnTo>
                      <a:pt x="85" y="1202"/>
                    </a:lnTo>
                    <a:lnTo>
                      <a:pt x="85" y="1202"/>
                    </a:lnTo>
                    <a:lnTo>
                      <a:pt x="85" y="1203"/>
                    </a:lnTo>
                    <a:lnTo>
                      <a:pt x="85" y="1203"/>
                    </a:lnTo>
                    <a:lnTo>
                      <a:pt x="85" y="1203"/>
                    </a:lnTo>
                    <a:lnTo>
                      <a:pt x="85" y="1203"/>
                    </a:lnTo>
                    <a:lnTo>
                      <a:pt x="85" y="1204"/>
                    </a:lnTo>
                    <a:lnTo>
                      <a:pt x="85" y="1204"/>
                    </a:lnTo>
                    <a:lnTo>
                      <a:pt x="85" y="1204"/>
                    </a:lnTo>
                    <a:lnTo>
                      <a:pt x="85" y="1205"/>
                    </a:lnTo>
                    <a:lnTo>
                      <a:pt x="85" y="1205"/>
                    </a:lnTo>
                    <a:close/>
                    <a:moveTo>
                      <a:pt x="157" y="1215"/>
                    </a:moveTo>
                    <a:lnTo>
                      <a:pt x="158" y="1216"/>
                    </a:lnTo>
                    <a:lnTo>
                      <a:pt x="158" y="1216"/>
                    </a:lnTo>
                    <a:lnTo>
                      <a:pt x="158" y="1217"/>
                    </a:lnTo>
                    <a:lnTo>
                      <a:pt x="158" y="1217"/>
                    </a:lnTo>
                    <a:lnTo>
                      <a:pt x="159" y="1218"/>
                    </a:lnTo>
                    <a:lnTo>
                      <a:pt x="159" y="1218"/>
                    </a:lnTo>
                    <a:lnTo>
                      <a:pt x="159" y="1218"/>
                    </a:lnTo>
                    <a:lnTo>
                      <a:pt x="160" y="1219"/>
                    </a:lnTo>
                    <a:lnTo>
                      <a:pt x="161" y="1220"/>
                    </a:lnTo>
                    <a:lnTo>
                      <a:pt x="162" y="1220"/>
                    </a:lnTo>
                    <a:lnTo>
                      <a:pt x="162" y="1220"/>
                    </a:lnTo>
                    <a:lnTo>
                      <a:pt x="162" y="1220"/>
                    </a:lnTo>
                    <a:lnTo>
                      <a:pt x="162" y="1220"/>
                    </a:lnTo>
                    <a:lnTo>
                      <a:pt x="163" y="1220"/>
                    </a:lnTo>
                    <a:lnTo>
                      <a:pt x="163" y="1220"/>
                    </a:lnTo>
                    <a:lnTo>
                      <a:pt x="163" y="1220"/>
                    </a:lnTo>
                    <a:lnTo>
                      <a:pt x="185" y="1223"/>
                    </a:lnTo>
                    <a:lnTo>
                      <a:pt x="185" y="1223"/>
                    </a:lnTo>
                    <a:lnTo>
                      <a:pt x="186" y="1223"/>
                    </a:lnTo>
                    <a:lnTo>
                      <a:pt x="186" y="1223"/>
                    </a:lnTo>
                    <a:lnTo>
                      <a:pt x="186" y="1223"/>
                    </a:lnTo>
                    <a:lnTo>
                      <a:pt x="187" y="1223"/>
                    </a:lnTo>
                    <a:lnTo>
                      <a:pt x="187" y="1223"/>
                    </a:lnTo>
                    <a:lnTo>
                      <a:pt x="187" y="1222"/>
                    </a:lnTo>
                    <a:lnTo>
                      <a:pt x="188" y="1222"/>
                    </a:lnTo>
                    <a:lnTo>
                      <a:pt x="189" y="1222"/>
                    </a:lnTo>
                    <a:lnTo>
                      <a:pt x="190" y="1222"/>
                    </a:lnTo>
                    <a:lnTo>
                      <a:pt x="190" y="1221"/>
                    </a:lnTo>
                    <a:lnTo>
                      <a:pt x="190" y="1221"/>
                    </a:lnTo>
                    <a:lnTo>
                      <a:pt x="191" y="1221"/>
                    </a:lnTo>
                    <a:lnTo>
                      <a:pt x="191" y="1220"/>
                    </a:lnTo>
                    <a:lnTo>
                      <a:pt x="192" y="1220"/>
                    </a:lnTo>
                    <a:lnTo>
                      <a:pt x="192" y="1218"/>
                    </a:lnTo>
                    <a:lnTo>
                      <a:pt x="192" y="1218"/>
                    </a:lnTo>
                    <a:lnTo>
                      <a:pt x="192" y="1218"/>
                    </a:lnTo>
                    <a:lnTo>
                      <a:pt x="192" y="1218"/>
                    </a:lnTo>
                    <a:lnTo>
                      <a:pt x="192" y="1217"/>
                    </a:lnTo>
                    <a:lnTo>
                      <a:pt x="192" y="1217"/>
                    </a:lnTo>
                    <a:lnTo>
                      <a:pt x="192" y="1217"/>
                    </a:lnTo>
                    <a:lnTo>
                      <a:pt x="192" y="1217"/>
                    </a:lnTo>
                    <a:lnTo>
                      <a:pt x="192" y="1216"/>
                    </a:lnTo>
                    <a:lnTo>
                      <a:pt x="192" y="1216"/>
                    </a:lnTo>
                    <a:lnTo>
                      <a:pt x="192" y="1216"/>
                    </a:lnTo>
                    <a:lnTo>
                      <a:pt x="192" y="1215"/>
                    </a:lnTo>
                    <a:lnTo>
                      <a:pt x="192" y="1215"/>
                    </a:lnTo>
                    <a:lnTo>
                      <a:pt x="192" y="1215"/>
                    </a:lnTo>
                    <a:lnTo>
                      <a:pt x="192" y="1214"/>
                    </a:lnTo>
                    <a:lnTo>
                      <a:pt x="192" y="1214"/>
                    </a:lnTo>
                    <a:lnTo>
                      <a:pt x="192" y="1213"/>
                    </a:lnTo>
                    <a:lnTo>
                      <a:pt x="191" y="1213"/>
                    </a:lnTo>
                    <a:lnTo>
                      <a:pt x="191" y="1212"/>
                    </a:lnTo>
                    <a:lnTo>
                      <a:pt x="191" y="1211"/>
                    </a:lnTo>
                    <a:lnTo>
                      <a:pt x="190" y="1211"/>
                    </a:lnTo>
                    <a:lnTo>
                      <a:pt x="190" y="1210"/>
                    </a:lnTo>
                    <a:lnTo>
                      <a:pt x="189" y="1210"/>
                    </a:lnTo>
                    <a:lnTo>
                      <a:pt x="189" y="1210"/>
                    </a:lnTo>
                    <a:lnTo>
                      <a:pt x="188" y="1210"/>
                    </a:lnTo>
                    <a:lnTo>
                      <a:pt x="188" y="1210"/>
                    </a:lnTo>
                    <a:lnTo>
                      <a:pt x="187" y="1210"/>
                    </a:lnTo>
                    <a:lnTo>
                      <a:pt x="187" y="1209"/>
                    </a:lnTo>
                    <a:lnTo>
                      <a:pt x="187" y="1209"/>
                    </a:lnTo>
                    <a:lnTo>
                      <a:pt x="186" y="1209"/>
                    </a:lnTo>
                    <a:lnTo>
                      <a:pt x="165" y="1207"/>
                    </a:lnTo>
                    <a:lnTo>
                      <a:pt x="164" y="1207"/>
                    </a:lnTo>
                    <a:lnTo>
                      <a:pt x="164" y="1207"/>
                    </a:lnTo>
                    <a:lnTo>
                      <a:pt x="164" y="1207"/>
                    </a:lnTo>
                    <a:lnTo>
                      <a:pt x="163" y="1207"/>
                    </a:lnTo>
                    <a:lnTo>
                      <a:pt x="163" y="1207"/>
                    </a:lnTo>
                    <a:lnTo>
                      <a:pt x="163" y="1207"/>
                    </a:lnTo>
                    <a:lnTo>
                      <a:pt x="162" y="1207"/>
                    </a:lnTo>
                    <a:lnTo>
                      <a:pt x="162" y="1208"/>
                    </a:lnTo>
                    <a:lnTo>
                      <a:pt x="161" y="1208"/>
                    </a:lnTo>
                    <a:lnTo>
                      <a:pt x="161" y="1208"/>
                    </a:lnTo>
                    <a:lnTo>
                      <a:pt x="160" y="1208"/>
                    </a:lnTo>
                    <a:lnTo>
                      <a:pt x="159" y="1209"/>
                    </a:lnTo>
                    <a:lnTo>
                      <a:pt x="159" y="1209"/>
                    </a:lnTo>
                    <a:lnTo>
                      <a:pt x="158" y="1210"/>
                    </a:lnTo>
                    <a:lnTo>
                      <a:pt x="158" y="1210"/>
                    </a:lnTo>
                    <a:lnTo>
                      <a:pt x="158" y="1211"/>
                    </a:lnTo>
                    <a:lnTo>
                      <a:pt x="158" y="1211"/>
                    </a:lnTo>
                    <a:lnTo>
                      <a:pt x="158" y="1211"/>
                    </a:lnTo>
                    <a:lnTo>
                      <a:pt x="158" y="1212"/>
                    </a:lnTo>
                    <a:lnTo>
                      <a:pt x="157" y="1212"/>
                    </a:lnTo>
                    <a:lnTo>
                      <a:pt x="157" y="1213"/>
                    </a:lnTo>
                    <a:lnTo>
                      <a:pt x="157" y="1213"/>
                    </a:lnTo>
                    <a:lnTo>
                      <a:pt x="157" y="1213"/>
                    </a:lnTo>
                    <a:lnTo>
                      <a:pt x="157" y="1213"/>
                    </a:lnTo>
                    <a:lnTo>
                      <a:pt x="157" y="1214"/>
                    </a:lnTo>
                    <a:lnTo>
                      <a:pt x="157" y="1214"/>
                    </a:lnTo>
                    <a:lnTo>
                      <a:pt x="157" y="1214"/>
                    </a:lnTo>
                    <a:lnTo>
                      <a:pt x="157" y="1215"/>
                    </a:lnTo>
                    <a:lnTo>
                      <a:pt x="157" y="1215"/>
                    </a:lnTo>
                    <a:lnTo>
                      <a:pt x="157" y="1215"/>
                    </a:lnTo>
                    <a:close/>
                    <a:moveTo>
                      <a:pt x="96" y="1250"/>
                    </a:moveTo>
                    <a:lnTo>
                      <a:pt x="96" y="1251"/>
                    </a:lnTo>
                    <a:lnTo>
                      <a:pt x="97" y="1251"/>
                    </a:lnTo>
                    <a:lnTo>
                      <a:pt x="98" y="1252"/>
                    </a:lnTo>
                    <a:lnTo>
                      <a:pt x="98" y="1252"/>
                    </a:lnTo>
                    <a:lnTo>
                      <a:pt x="99" y="1253"/>
                    </a:lnTo>
                    <a:lnTo>
                      <a:pt x="99" y="1253"/>
                    </a:lnTo>
                    <a:lnTo>
                      <a:pt x="100" y="1254"/>
                    </a:lnTo>
                    <a:lnTo>
                      <a:pt x="100" y="1254"/>
                    </a:lnTo>
                    <a:lnTo>
                      <a:pt x="101" y="1254"/>
                    </a:lnTo>
                    <a:lnTo>
                      <a:pt x="101" y="1254"/>
                    </a:lnTo>
                    <a:lnTo>
                      <a:pt x="102" y="1254"/>
                    </a:lnTo>
                    <a:lnTo>
                      <a:pt x="102" y="1254"/>
                    </a:lnTo>
                    <a:lnTo>
                      <a:pt x="102" y="1254"/>
                    </a:lnTo>
                    <a:lnTo>
                      <a:pt x="103" y="1254"/>
                    </a:lnTo>
                    <a:lnTo>
                      <a:pt x="103" y="1254"/>
                    </a:lnTo>
                    <a:lnTo>
                      <a:pt x="103" y="1254"/>
                    </a:lnTo>
                    <a:lnTo>
                      <a:pt x="124" y="1248"/>
                    </a:lnTo>
                    <a:lnTo>
                      <a:pt x="125" y="1248"/>
                    </a:lnTo>
                    <a:lnTo>
                      <a:pt x="126" y="1248"/>
                    </a:lnTo>
                    <a:lnTo>
                      <a:pt x="126" y="1248"/>
                    </a:lnTo>
                    <a:lnTo>
                      <a:pt x="126" y="1248"/>
                    </a:lnTo>
                    <a:lnTo>
                      <a:pt x="126" y="1248"/>
                    </a:lnTo>
                    <a:lnTo>
                      <a:pt x="127" y="1248"/>
                    </a:lnTo>
                    <a:lnTo>
                      <a:pt x="127" y="1247"/>
                    </a:lnTo>
                    <a:lnTo>
                      <a:pt x="128" y="1246"/>
                    </a:lnTo>
                    <a:lnTo>
                      <a:pt x="128" y="1246"/>
                    </a:lnTo>
                    <a:lnTo>
                      <a:pt x="128" y="1245"/>
                    </a:lnTo>
                    <a:lnTo>
                      <a:pt x="129" y="1245"/>
                    </a:lnTo>
                    <a:lnTo>
                      <a:pt x="129" y="1244"/>
                    </a:lnTo>
                    <a:lnTo>
                      <a:pt x="129" y="1244"/>
                    </a:lnTo>
                    <a:lnTo>
                      <a:pt x="129" y="1243"/>
                    </a:lnTo>
                    <a:lnTo>
                      <a:pt x="130" y="1243"/>
                    </a:lnTo>
                    <a:lnTo>
                      <a:pt x="130" y="1242"/>
                    </a:lnTo>
                    <a:lnTo>
                      <a:pt x="130" y="1242"/>
                    </a:lnTo>
                    <a:lnTo>
                      <a:pt x="130" y="1241"/>
                    </a:lnTo>
                    <a:lnTo>
                      <a:pt x="130" y="1241"/>
                    </a:lnTo>
                    <a:lnTo>
                      <a:pt x="130" y="1241"/>
                    </a:lnTo>
                    <a:lnTo>
                      <a:pt x="129" y="1241"/>
                    </a:lnTo>
                    <a:lnTo>
                      <a:pt x="129" y="1240"/>
                    </a:lnTo>
                    <a:lnTo>
                      <a:pt x="129" y="1240"/>
                    </a:lnTo>
                    <a:lnTo>
                      <a:pt x="129" y="1239"/>
                    </a:lnTo>
                    <a:lnTo>
                      <a:pt x="129" y="1239"/>
                    </a:lnTo>
                    <a:lnTo>
                      <a:pt x="129" y="1239"/>
                    </a:lnTo>
                    <a:lnTo>
                      <a:pt x="129" y="1239"/>
                    </a:lnTo>
                    <a:lnTo>
                      <a:pt x="129" y="1238"/>
                    </a:lnTo>
                    <a:lnTo>
                      <a:pt x="129" y="1238"/>
                    </a:lnTo>
                    <a:lnTo>
                      <a:pt x="128" y="1237"/>
                    </a:lnTo>
                    <a:lnTo>
                      <a:pt x="128" y="1237"/>
                    </a:lnTo>
                    <a:lnTo>
                      <a:pt x="128" y="1237"/>
                    </a:lnTo>
                    <a:lnTo>
                      <a:pt x="127" y="1236"/>
                    </a:lnTo>
                    <a:lnTo>
                      <a:pt x="127" y="1236"/>
                    </a:lnTo>
                    <a:lnTo>
                      <a:pt x="126" y="1236"/>
                    </a:lnTo>
                    <a:lnTo>
                      <a:pt x="126" y="1235"/>
                    </a:lnTo>
                    <a:lnTo>
                      <a:pt x="124" y="1235"/>
                    </a:lnTo>
                    <a:lnTo>
                      <a:pt x="124" y="1235"/>
                    </a:lnTo>
                    <a:lnTo>
                      <a:pt x="123" y="1235"/>
                    </a:lnTo>
                    <a:lnTo>
                      <a:pt x="123" y="1235"/>
                    </a:lnTo>
                    <a:lnTo>
                      <a:pt x="123" y="1235"/>
                    </a:lnTo>
                    <a:lnTo>
                      <a:pt x="122" y="1235"/>
                    </a:lnTo>
                    <a:lnTo>
                      <a:pt x="122" y="1235"/>
                    </a:lnTo>
                    <a:lnTo>
                      <a:pt x="122" y="1235"/>
                    </a:lnTo>
                    <a:lnTo>
                      <a:pt x="121" y="1235"/>
                    </a:lnTo>
                    <a:lnTo>
                      <a:pt x="100" y="1241"/>
                    </a:lnTo>
                    <a:lnTo>
                      <a:pt x="100" y="1241"/>
                    </a:lnTo>
                    <a:lnTo>
                      <a:pt x="100" y="1241"/>
                    </a:lnTo>
                    <a:lnTo>
                      <a:pt x="99" y="1241"/>
                    </a:lnTo>
                    <a:lnTo>
                      <a:pt x="99" y="1241"/>
                    </a:lnTo>
                    <a:lnTo>
                      <a:pt x="99" y="1241"/>
                    </a:lnTo>
                    <a:lnTo>
                      <a:pt x="99" y="1241"/>
                    </a:lnTo>
                    <a:lnTo>
                      <a:pt x="98" y="1242"/>
                    </a:lnTo>
                    <a:lnTo>
                      <a:pt x="98" y="1242"/>
                    </a:lnTo>
                    <a:lnTo>
                      <a:pt x="97" y="1243"/>
                    </a:lnTo>
                    <a:lnTo>
                      <a:pt x="96" y="1243"/>
                    </a:lnTo>
                    <a:lnTo>
                      <a:pt x="96" y="1244"/>
                    </a:lnTo>
                    <a:lnTo>
                      <a:pt x="96" y="1244"/>
                    </a:lnTo>
                    <a:lnTo>
                      <a:pt x="95" y="1245"/>
                    </a:lnTo>
                    <a:lnTo>
                      <a:pt x="95" y="1245"/>
                    </a:lnTo>
                    <a:lnTo>
                      <a:pt x="95" y="1246"/>
                    </a:lnTo>
                    <a:lnTo>
                      <a:pt x="95" y="1246"/>
                    </a:lnTo>
                    <a:lnTo>
                      <a:pt x="95" y="1247"/>
                    </a:lnTo>
                    <a:lnTo>
                      <a:pt x="95" y="1248"/>
                    </a:lnTo>
                    <a:lnTo>
                      <a:pt x="95" y="1248"/>
                    </a:lnTo>
                    <a:lnTo>
                      <a:pt x="95" y="1248"/>
                    </a:lnTo>
                    <a:lnTo>
                      <a:pt x="95" y="1248"/>
                    </a:lnTo>
                    <a:lnTo>
                      <a:pt x="95" y="1249"/>
                    </a:lnTo>
                    <a:lnTo>
                      <a:pt x="95" y="1249"/>
                    </a:lnTo>
                    <a:lnTo>
                      <a:pt x="95" y="1249"/>
                    </a:lnTo>
                    <a:lnTo>
                      <a:pt x="95" y="1249"/>
                    </a:lnTo>
                    <a:lnTo>
                      <a:pt x="96" y="1250"/>
                    </a:lnTo>
                    <a:lnTo>
                      <a:pt x="96" y="1250"/>
                    </a:lnTo>
                    <a:lnTo>
                      <a:pt x="96" y="1250"/>
                    </a:lnTo>
                    <a:lnTo>
                      <a:pt x="96" y="1250"/>
                    </a:lnTo>
                    <a:lnTo>
                      <a:pt x="96" y="1250"/>
                    </a:lnTo>
                    <a:close/>
                    <a:moveTo>
                      <a:pt x="1708" y="674"/>
                    </a:moveTo>
                    <a:lnTo>
                      <a:pt x="1709" y="674"/>
                    </a:lnTo>
                    <a:lnTo>
                      <a:pt x="1709" y="673"/>
                    </a:lnTo>
                    <a:lnTo>
                      <a:pt x="1710" y="673"/>
                    </a:lnTo>
                    <a:lnTo>
                      <a:pt x="1710" y="673"/>
                    </a:lnTo>
                    <a:lnTo>
                      <a:pt x="1711" y="672"/>
                    </a:lnTo>
                    <a:lnTo>
                      <a:pt x="1711" y="672"/>
                    </a:lnTo>
                    <a:lnTo>
                      <a:pt x="1712" y="671"/>
                    </a:lnTo>
                    <a:lnTo>
                      <a:pt x="1712" y="671"/>
                    </a:lnTo>
                    <a:lnTo>
                      <a:pt x="1713" y="670"/>
                    </a:lnTo>
                    <a:lnTo>
                      <a:pt x="1713" y="670"/>
                    </a:lnTo>
                    <a:lnTo>
                      <a:pt x="1713" y="669"/>
                    </a:lnTo>
                    <a:lnTo>
                      <a:pt x="1713" y="669"/>
                    </a:lnTo>
                    <a:lnTo>
                      <a:pt x="1713" y="669"/>
                    </a:lnTo>
                    <a:lnTo>
                      <a:pt x="1713" y="668"/>
                    </a:lnTo>
                    <a:lnTo>
                      <a:pt x="1713" y="668"/>
                    </a:lnTo>
                    <a:lnTo>
                      <a:pt x="1713" y="667"/>
                    </a:lnTo>
                    <a:lnTo>
                      <a:pt x="1713" y="645"/>
                    </a:lnTo>
                    <a:lnTo>
                      <a:pt x="1713" y="645"/>
                    </a:lnTo>
                    <a:lnTo>
                      <a:pt x="1713" y="645"/>
                    </a:lnTo>
                    <a:lnTo>
                      <a:pt x="1713" y="645"/>
                    </a:lnTo>
                    <a:lnTo>
                      <a:pt x="1713" y="644"/>
                    </a:lnTo>
                    <a:lnTo>
                      <a:pt x="1713" y="644"/>
                    </a:lnTo>
                    <a:lnTo>
                      <a:pt x="1713" y="644"/>
                    </a:lnTo>
                    <a:lnTo>
                      <a:pt x="1712" y="643"/>
                    </a:lnTo>
                    <a:lnTo>
                      <a:pt x="1712" y="643"/>
                    </a:lnTo>
                    <a:lnTo>
                      <a:pt x="1711" y="642"/>
                    </a:lnTo>
                    <a:lnTo>
                      <a:pt x="1711" y="642"/>
                    </a:lnTo>
                    <a:lnTo>
                      <a:pt x="1711" y="641"/>
                    </a:lnTo>
                    <a:lnTo>
                      <a:pt x="1710" y="641"/>
                    </a:lnTo>
                    <a:lnTo>
                      <a:pt x="1710" y="640"/>
                    </a:lnTo>
                    <a:lnTo>
                      <a:pt x="1709" y="640"/>
                    </a:lnTo>
                    <a:lnTo>
                      <a:pt x="1709" y="639"/>
                    </a:lnTo>
                    <a:lnTo>
                      <a:pt x="1708" y="639"/>
                    </a:lnTo>
                    <a:lnTo>
                      <a:pt x="1708" y="639"/>
                    </a:lnTo>
                    <a:lnTo>
                      <a:pt x="1707" y="639"/>
                    </a:lnTo>
                    <a:lnTo>
                      <a:pt x="1707" y="639"/>
                    </a:lnTo>
                    <a:lnTo>
                      <a:pt x="1707" y="639"/>
                    </a:lnTo>
                    <a:lnTo>
                      <a:pt x="1706" y="639"/>
                    </a:lnTo>
                    <a:lnTo>
                      <a:pt x="1706" y="639"/>
                    </a:lnTo>
                    <a:lnTo>
                      <a:pt x="1706" y="639"/>
                    </a:lnTo>
                    <a:lnTo>
                      <a:pt x="1706" y="639"/>
                    </a:lnTo>
                    <a:lnTo>
                      <a:pt x="1706" y="639"/>
                    </a:lnTo>
                    <a:lnTo>
                      <a:pt x="1705" y="639"/>
                    </a:lnTo>
                    <a:lnTo>
                      <a:pt x="1704" y="639"/>
                    </a:lnTo>
                    <a:lnTo>
                      <a:pt x="1704" y="639"/>
                    </a:lnTo>
                    <a:lnTo>
                      <a:pt x="1704" y="639"/>
                    </a:lnTo>
                    <a:lnTo>
                      <a:pt x="1703" y="639"/>
                    </a:lnTo>
                    <a:lnTo>
                      <a:pt x="1703" y="640"/>
                    </a:lnTo>
                    <a:lnTo>
                      <a:pt x="1702" y="640"/>
                    </a:lnTo>
                    <a:lnTo>
                      <a:pt x="1702" y="641"/>
                    </a:lnTo>
                    <a:lnTo>
                      <a:pt x="1701" y="641"/>
                    </a:lnTo>
                    <a:lnTo>
                      <a:pt x="1701" y="642"/>
                    </a:lnTo>
                    <a:lnTo>
                      <a:pt x="1701" y="642"/>
                    </a:lnTo>
                    <a:lnTo>
                      <a:pt x="1700" y="643"/>
                    </a:lnTo>
                    <a:lnTo>
                      <a:pt x="1700" y="643"/>
                    </a:lnTo>
                    <a:lnTo>
                      <a:pt x="1700" y="644"/>
                    </a:lnTo>
                    <a:lnTo>
                      <a:pt x="1700" y="644"/>
                    </a:lnTo>
                    <a:lnTo>
                      <a:pt x="1700" y="644"/>
                    </a:lnTo>
                    <a:lnTo>
                      <a:pt x="1700" y="645"/>
                    </a:lnTo>
                    <a:lnTo>
                      <a:pt x="1700" y="645"/>
                    </a:lnTo>
                    <a:lnTo>
                      <a:pt x="1700" y="645"/>
                    </a:lnTo>
                    <a:lnTo>
                      <a:pt x="1699" y="646"/>
                    </a:lnTo>
                    <a:lnTo>
                      <a:pt x="1700" y="667"/>
                    </a:lnTo>
                    <a:lnTo>
                      <a:pt x="1700" y="668"/>
                    </a:lnTo>
                    <a:lnTo>
                      <a:pt x="1700" y="668"/>
                    </a:lnTo>
                    <a:lnTo>
                      <a:pt x="1700" y="669"/>
                    </a:lnTo>
                    <a:lnTo>
                      <a:pt x="1700" y="669"/>
                    </a:lnTo>
                    <a:lnTo>
                      <a:pt x="1700" y="669"/>
                    </a:lnTo>
                    <a:lnTo>
                      <a:pt x="1700" y="670"/>
                    </a:lnTo>
                    <a:lnTo>
                      <a:pt x="1700" y="670"/>
                    </a:lnTo>
                    <a:lnTo>
                      <a:pt x="1700" y="671"/>
                    </a:lnTo>
                    <a:lnTo>
                      <a:pt x="1701" y="671"/>
                    </a:lnTo>
                    <a:lnTo>
                      <a:pt x="1701" y="672"/>
                    </a:lnTo>
                    <a:lnTo>
                      <a:pt x="1701" y="672"/>
                    </a:lnTo>
                    <a:lnTo>
                      <a:pt x="1702" y="673"/>
                    </a:lnTo>
                    <a:lnTo>
                      <a:pt x="1702" y="673"/>
                    </a:lnTo>
                    <a:lnTo>
                      <a:pt x="1703" y="673"/>
                    </a:lnTo>
                    <a:lnTo>
                      <a:pt x="1703" y="674"/>
                    </a:lnTo>
                    <a:lnTo>
                      <a:pt x="1704" y="674"/>
                    </a:lnTo>
                    <a:lnTo>
                      <a:pt x="1704" y="674"/>
                    </a:lnTo>
                    <a:lnTo>
                      <a:pt x="1705" y="674"/>
                    </a:lnTo>
                    <a:lnTo>
                      <a:pt x="1705" y="674"/>
                    </a:lnTo>
                    <a:lnTo>
                      <a:pt x="1706" y="674"/>
                    </a:lnTo>
                    <a:lnTo>
                      <a:pt x="1706" y="674"/>
                    </a:lnTo>
                    <a:lnTo>
                      <a:pt x="1706" y="674"/>
                    </a:lnTo>
                    <a:lnTo>
                      <a:pt x="1706" y="674"/>
                    </a:lnTo>
                    <a:lnTo>
                      <a:pt x="1707" y="674"/>
                    </a:lnTo>
                    <a:lnTo>
                      <a:pt x="1707" y="674"/>
                    </a:lnTo>
                    <a:lnTo>
                      <a:pt x="1707" y="674"/>
                    </a:lnTo>
                    <a:lnTo>
                      <a:pt x="1708" y="674"/>
                    </a:lnTo>
                    <a:lnTo>
                      <a:pt x="1708" y="674"/>
                    </a:lnTo>
                    <a:lnTo>
                      <a:pt x="1708" y="674"/>
                    </a:lnTo>
                    <a:lnTo>
                      <a:pt x="1708" y="674"/>
                    </a:lnTo>
                    <a:close/>
                    <a:moveTo>
                      <a:pt x="2013" y="767"/>
                    </a:moveTo>
                    <a:lnTo>
                      <a:pt x="2013" y="767"/>
                    </a:lnTo>
                    <a:lnTo>
                      <a:pt x="2014" y="767"/>
                    </a:lnTo>
                    <a:lnTo>
                      <a:pt x="2014" y="767"/>
                    </a:lnTo>
                    <a:lnTo>
                      <a:pt x="2015" y="766"/>
                    </a:lnTo>
                    <a:lnTo>
                      <a:pt x="2015" y="765"/>
                    </a:lnTo>
                    <a:lnTo>
                      <a:pt x="2016" y="765"/>
                    </a:lnTo>
                    <a:lnTo>
                      <a:pt x="2016" y="765"/>
                    </a:lnTo>
                    <a:lnTo>
                      <a:pt x="2017" y="764"/>
                    </a:lnTo>
                    <a:lnTo>
                      <a:pt x="2017" y="764"/>
                    </a:lnTo>
                    <a:lnTo>
                      <a:pt x="2017" y="763"/>
                    </a:lnTo>
                    <a:lnTo>
                      <a:pt x="2017" y="763"/>
                    </a:lnTo>
                    <a:lnTo>
                      <a:pt x="2017" y="762"/>
                    </a:lnTo>
                    <a:lnTo>
                      <a:pt x="2017" y="762"/>
                    </a:lnTo>
                    <a:lnTo>
                      <a:pt x="2017" y="762"/>
                    </a:lnTo>
                    <a:lnTo>
                      <a:pt x="2017" y="761"/>
                    </a:lnTo>
                    <a:lnTo>
                      <a:pt x="2018" y="761"/>
                    </a:lnTo>
                    <a:lnTo>
                      <a:pt x="2020" y="739"/>
                    </a:lnTo>
                    <a:lnTo>
                      <a:pt x="2020" y="739"/>
                    </a:lnTo>
                    <a:lnTo>
                      <a:pt x="2020" y="739"/>
                    </a:lnTo>
                    <a:lnTo>
                      <a:pt x="2020" y="739"/>
                    </a:lnTo>
                    <a:lnTo>
                      <a:pt x="2020" y="738"/>
                    </a:lnTo>
                    <a:lnTo>
                      <a:pt x="2020" y="737"/>
                    </a:lnTo>
                    <a:lnTo>
                      <a:pt x="2020" y="737"/>
                    </a:lnTo>
                    <a:lnTo>
                      <a:pt x="2019" y="737"/>
                    </a:lnTo>
                    <a:lnTo>
                      <a:pt x="2019" y="736"/>
                    </a:lnTo>
                    <a:lnTo>
                      <a:pt x="2019" y="735"/>
                    </a:lnTo>
                    <a:lnTo>
                      <a:pt x="2019" y="735"/>
                    </a:lnTo>
                    <a:lnTo>
                      <a:pt x="2018" y="734"/>
                    </a:lnTo>
                    <a:lnTo>
                      <a:pt x="2017" y="734"/>
                    </a:lnTo>
                    <a:lnTo>
                      <a:pt x="2017" y="734"/>
                    </a:lnTo>
                    <a:lnTo>
                      <a:pt x="2016" y="733"/>
                    </a:lnTo>
                    <a:lnTo>
                      <a:pt x="2016" y="733"/>
                    </a:lnTo>
                    <a:lnTo>
                      <a:pt x="2015" y="733"/>
                    </a:lnTo>
                    <a:lnTo>
                      <a:pt x="2015" y="733"/>
                    </a:lnTo>
                    <a:lnTo>
                      <a:pt x="2015" y="732"/>
                    </a:lnTo>
                    <a:lnTo>
                      <a:pt x="2014" y="732"/>
                    </a:lnTo>
                    <a:lnTo>
                      <a:pt x="2014" y="732"/>
                    </a:lnTo>
                    <a:lnTo>
                      <a:pt x="2014" y="732"/>
                    </a:lnTo>
                    <a:lnTo>
                      <a:pt x="2013" y="732"/>
                    </a:lnTo>
                    <a:lnTo>
                      <a:pt x="2013" y="732"/>
                    </a:lnTo>
                    <a:lnTo>
                      <a:pt x="2013" y="732"/>
                    </a:lnTo>
                    <a:lnTo>
                      <a:pt x="2013" y="732"/>
                    </a:lnTo>
                    <a:lnTo>
                      <a:pt x="2013" y="732"/>
                    </a:lnTo>
                    <a:lnTo>
                      <a:pt x="2012" y="732"/>
                    </a:lnTo>
                    <a:lnTo>
                      <a:pt x="2012" y="732"/>
                    </a:lnTo>
                    <a:lnTo>
                      <a:pt x="2012" y="732"/>
                    </a:lnTo>
                    <a:lnTo>
                      <a:pt x="2011" y="733"/>
                    </a:lnTo>
                    <a:lnTo>
                      <a:pt x="2010" y="733"/>
                    </a:lnTo>
                    <a:lnTo>
                      <a:pt x="2009" y="733"/>
                    </a:lnTo>
                    <a:lnTo>
                      <a:pt x="2009" y="733"/>
                    </a:lnTo>
                    <a:lnTo>
                      <a:pt x="2008" y="734"/>
                    </a:lnTo>
                    <a:lnTo>
                      <a:pt x="2008" y="734"/>
                    </a:lnTo>
                    <a:lnTo>
                      <a:pt x="2008" y="735"/>
                    </a:lnTo>
                    <a:lnTo>
                      <a:pt x="2007" y="735"/>
                    </a:lnTo>
                    <a:lnTo>
                      <a:pt x="2007" y="736"/>
                    </a:lnTo>
                    <a:lnTo>
                      <a:pt x="2007" y="736"/>
                    </a:lnTo>
                    <a:lnTo>
                      <a:pt x="2007" y="736"/>
                    </a:lnTo>
                    <a:lnTo>
                      <a:pt x="2006" y="737"/>
                    </a:lnTo>
                    <a:lnTo>
                      <a:pt x="2006" y="737"/>
                    </a:lnTo>
                    <a:lnTo>
                      <a:pt x="2006" y="737"/>
                    </a:lnTo>
                    <a:lnTo>
                      <a:pt x="2006" y="738"/>
                    </a:lnTo>
                    <a:lnTo>
                      <a:pt x="2006" y="738"/>
                    </a:lnTo>
                    <a:lnTo>
                      <a:pt x="2005" y="760"/>
                    </a:lnTo>
                    <a:lnTo>
                      <a:pt x="2005" y="760"/>
                    </a:lnTo>
                    <a:lnTo>
                      <a:pt x="2005" y="761"/>
                    </a:lnTo>
                    <a:lnTo>
                      <a:pt x="2005" y="761"/>
                    </a:lnTo>
                    <a:lnTo>
                      <a:pt x="2005" y="761"/>
                    </a:lnTo>
                    <a:lnTo>
                      <a:pt x="2005" y="762"/>
                    </a:lnTo>
                    <a:lnTo>
                      <a:pt x="2005" y="762"/>
                    </a:lnTo>
                    <a:lnTo>
                      <a:pt x="2005" y="763"/>
                    </a:lnTo>
                    <a:lnTo>
                      <a:pt x="2005" y="763"/>
                    </a:lnTo>
                    <a:lnTo>
                      <a:pt x="2005" y="764"/>
                    </a:lnTo>
                    <a:lnTo>
                      <a:pt x="2006" y="764"/>
                    </a:lnTo>
                    <a:lnTo>
                      <a:pt x="2006" y="765"/>
                    </a:lnTo>
                    <a:lnTo>
                      <a:pt x="2006" y="765"/>
                    </a:lnTo>
                    <a:lnTo>
                      <a:pt x="2007" y="766"/>
                    </a:lnTo>
                    <a:lnTo>
                      <a:pt x="2007" y="766"/>
                    </a:lnTo>
                    <a:lnTo>
                      <a:pt x="2008" y="767"/>
                    </a:lnTo>
                    <a:lnTo>
                      <a:pt x="2008" y="767"/>
                    </a:lnTo>
                    <a:lnTo>
                      <a:pt x="2009" y="767"/>
                    </a:lnTo>
                    <a:lnTo>
                      <a:pt x="2009" y="767"/>
                    </a:lnTo>
                    <a:lnTo>
                      <a:pt x="2009" y="767"/>
                    </a:lnTo>
                    <a:lnTo>
                      <a:pt x="2010" y="767"/>
                    </a:lnTo>
                    <a:lnTo>
                      <a:pt x="2010" y="767"/>
                    </a:lnTo>
                    <a:lnTo>
                      <a:pt x="2010" y="767"/>
                    </a:lnTo>
                    <a:lnTo>
                      <a:pt x="2010" y="767"/>
                    </a:lnTo>
                    <a:lnTo>
                      <a:pt x="2011" y="767"/>
                    </a:lnTo>
                    <a:lnTo>
                      <a:pt x="2011" y="767"/>
                    </a:lnTo>
                    <a:lnTo>
                      <a:pt x="2012" y="767"/>
                    </a:lnTo>
                    <a:lnTo>
                      <a:pt x="2012" y="767"/>
                    </a:lnTo>
                    <a:lnTo>
                      <a:pt x="2012" y="767"/>
                    </a:lnTo>
                    <a:lnTo>
                      <a:pt x="2013" y="767"/>
                    </a:lnTo>
                    <a:lnTo>
                      <a:pt x="2013" y="767"/>
                    </a:lnTo>
                    <a:close/>
                    <a:moveTo>
                      <a:pt x="2008" y="828"/>
                    </a:moveTo>
                    <a:lnTo>
                      <a:pt x="2009" y="828"/>
                    </a:lnTo>
                    <a:lnTo>
                      <a:pt x="2009" y="827"/>
                    </a:lnTo>
                    <a:lnTo>
                      <a:pt x="2010" y="827"/>
                    </a:lnTo>
                    <a:lnTo>
                      <a:pt x="2010" y="827"/>
                    </a:lnTo>
                    <a:lnTo>
                      <a:pt x="2011" y="827"/>
                    </a:lnTo>
                    <a:lnTo>
                      <a:pt x="2012" y="826"/>
                    </a:lnTo>
                    <a:lnTo>
                      <a:pt x="2012" y="826"/>
                    </a:lnTo>
                    <a:lnTo>
                      <a:pt x="2012" y="825"/>
                    </a:lnTo>
                    <a:lnTo>
                      <a:pt x="2013" y="825"/>
                    </a:lnTo>
                    <a:lnTo>
                      <a:pt x="2013" y="824"/>
                    </a:lnTo>
                    <a:lnTo>
                      <a:pt x="2013" y="824"/>
                    </a:lnTo>
                    <a:lnTo>
                      <a:pt x="2013" y="824"/>
                    </a:lnTo>
                    <a:lnTo>
                      <a:pt x="2013" y="823"/>
                    </a:lnTo>
                    <a:lnTo>
                      <a:pt x="2013" y="823"/>
                    </a:lnTo>
                    <a:lnTo>
                      <a:pt x="2013" y="823"/>
                    </a:lnTo>
                    <a:lnTo>
                      <a:pt x="2013" y="822"/>
                    </a:lnTo>
                    <a:lnTo>
                      <a:pt x="2015" y="800"/>
                    </a:lnTo>
                    <a:lnTo>
                      <a:pt x="2015" y="800"/>
                    </a:lnTo>
                    <a:lnTo>
                      <a:pt x="2015" y="799"/>
                    </a:lnTo>
                    <a:lnTo>
                      <a:pt x="2015" y="799"/>
                    </a:lnTo>
                    <a:lnTo>
                      <a:pt x="2015" y="799"/>
                    </a:lnTo>
                    <a:lnTo>
                      <a:pt x="2015" y="799"/>
                    </a:lnTo>
                    <a:lnTo>
                      <a:pt x="2015" y="798"/>
                    </a:lnTo>
                    <a:lnTo>
                      <a:pt x="2015" y="798"/>
                    </a:lnTo>
                    <a:lnTo>
                      <a:pt x="2015" y="797"/>
                    </a:lnTo>
                    <a:lnTo>
                      <a:pt x="2014" y="797"/>
                    </a:lnTo>
                    <a:lnTo>
                      <a:pt x="2014" y="796"/>
                    </a:lnTo>
                    <a:lnTo>
                      <a:pt x="2014" y="796"/>
                    </a:lnTo>
                    <a:lnTo>
                      <a:pt x="2013" y="795"/>
                    </a:lnTo>
                    <a:lnTo>
                      <a:pt x="2013" y="795"/>
                    </a:lnTo>
                    <a:lnTo>
                      <a:pt x="2012" y="794"/>
                    </a:lnTo>
                    <a:lnTo>
                      <a:pt x="2012" y="794"/>
                    </a:lnTo>
                    <a:lnTo>
                      <a:pt x="2011" y="793"/>
                    </a:lnTo>
                    <a:lnTo>
                      <a:pt x="2010" y="793"/>
                    </a:lnTo>
                    <a:lnTo>
                      <a:pt x="2010" y="793"/>
                    </a:lnTo>
                    <a:lnTo>
                      <a:pt x="2010" y="793"/>
                    </a:lnTo>
                    <a:lnTo>
                      <a:pt x="2010" y="793"/>
                    </a:lnTo>
                    <a:lnTo>
                      <a:pt x="2009" y="793"/>
                    </a:lnTo>
                    <a:lnTo>
                      <a:pt x="2009" y="793"/>
                    </a:lnTo>
                    <a:lnTo>
                      <a:pt x="2009" y="793"/>
                    </a:lnTo>
                    <a:lnTo>
                      <a:pt x="2009" y="793"/>
                    </a:lnTo>
                    <a:lnTo>
                      <a:pt x="2008" y="793"/>
                    </a:lnTo>
                    <a:lnTo>
                      <a:pt x="2008" y="793"/>
                    </a:lnTo>
                    <a:lnTo>
                      <a:pt x="2008" y="793"/>
                    </a:lnTo>
                    <a:lnTo>
                      <a:pt x="2007" y="793"/>
                    </a:lnTo>
                    <a:lnTo>
                      <a:pt x="2007" y="793"/>
                    </a:lnTo>
                    <a:lnTo>
                      <a:pt x="2006" y="793"/>
                    </a:lnTo>
                    <a:lnTo>
                      <a:pt x="2006" y="793"/>
                    </a:lnTo>
                    <a:lnTo>
                      <a:pt x="2005" y="794"/>
                    </a:lnTo>
                    <a:lnTo>
                      <a:pt x="2005" y="794"/>
                    </a:lnTo>
                    <a:lnTo>
                      <a:pt x="2004" y="795"/>
                    </a:lnTo>
                    <a:lnTo>
                      <a:pt x="2003" y="795"/>
                    </a:lnTo>
                    <a:lnTo>
                      <a:pt x="2003" y="796"/>
                    </a:lnTo>
                    <a:lnTo>
                      <a:pt x="2003" y="796"/>
                    </a:lnTo>
                    <a:lnTo>
                      <a:pt x="2002" y="797"/>
                    </a:lnTo>
                    <a:lnTo>
                      <a:pt x="2002" y="797"/>
                    </a:lnTo>
                    <a:lnTo>
                      <a:pt x="2002" y="798"/>
                    </a:lnTo>
                    <a:lnTo>
                      <a:pt x="2002" y="798"/>
                    </a:lnTo>
                    <a:lnTo>
                      <a:pt x="2002" y="798"/>
                    </a:lnTo>
                    <a:lnTo>
                      <a:pt x="2002" y="798"/>
                    </a:lnTo>
                    <a:lnTo>
                      <a:pt x="2002" y="799"/>
                    </a:lnTo>
                    <a:lnTo>
                      <a:pt x="2002" y="799"/>
                    </a:lnTo>
                    <a:lnTo>
                      <a:pt x="2000" y="821"/>
                    </a:lnTo>
                    <a:lnTo>
                      <a:pt x="2000" y="821"/>
                    </a:lnTo>
                    <a:lnTo>
                      <a:pt x="2000" y="821"/>
                    </a:lnTo>
                    <a:lnTo>
                      <a:pt x="2000" y="822"/>
                    </a:lnTo>
                    <a:lnTo>
                      <a:pt x="2000" y="823"/>
                    </a:lnTo>
                    <a:lnTo>
                      <a:pt x="2000" y="823"/>
                    </a:lnTo>
                    <a:lnTo>
                      <a:pt x="2000" y="823"/>
                    </a:lnTo>
                    <a:lnTo>
                      <a:pt x="2000" y="824"/>
                    </a:lnTo>
                    <a:lnTo>
                      <a:pt x="2001" y="824"/>
                    </a:lnTo>
                    <a:lnTo>
                      <a:pt x="2001" y="825"/>
                    </a:lnTo>
                    <a:lnTo>
                      <a:pt x="2001" y="825"/>
                    </a:lnTo>
                    <a:lnTo>
                      <a:pt x="2002" y="826"/>
                    </a:lnTo>
                    <a:lnTo>
                      <a:pt x="2002" y="826"/>
                    </a:lnTo>
                    <a:lnTo>
                      <a:pt x="2002" y="827"/>
                    </a:lnTo>
                    <a:lnTo>
                      <a:pt x="2003" y="827"/>
                    </a:lnTo>
                    <a:lnTo>
                      <a:pt x="2003" y="827"/>
                    </a:lnTo>
                    <a:lnTo>
                      <a:pt x="2004" y="828"/>
                    </a:lnTo>
                    <a:lnTo>
                      <a:pt x="2005" y="828"/>
                    </a:lnTo>
                    <a:lnTo>
                      <a:pt x="2005" y="828"/>
                    </a:lnTo>
                    <a:lnTo>
                      <a:pt x="2005" y="828"/>
                    </a:lnTo>
                    <a:lnTo>
                      <a:pt x="2006" y="828"/>
                    </a:lnTo>
                    <a:lnTo>
                      <a:pt x="2006" y="828"/>
                    </a:lnTo>
                    <a:lnTo>
                      <a:pt x="2006" y="828"/>
                    </a:lnTo>
                    <a:lnTo>
                      <a:pt x="2006" y="828"/>
                    </a:lnTo>
                    <a:lnTo>
                      <a:pt x="2007" y="828"/>
                    </a:lnTo>
                    <a:lnTo>
                      <a:pt x="2007" y="828"/>
                    </a:lnTo>
                    <a:lnTo>
                      <a:pt x="2007" y="828"/>
                    </a:lnTo>
                    <a:lnTo>
                      <a:pt x="2008" y="828"/>
                    </a:lnTo>
                    <a:lnTo>
                      <a:pt x="2008" y="828"/>
                    </a:lnTo>
                    <a:lnTo>
                      <a:pt x="2008" y="828"/>
                    </a:lnTo>
                    <a:lnTo>
                      <a:pt x="2008" y="828"/>
                    </a:lnTo>
                    <a:close/>
                    <a:moveTo>
                      <a:pt x="1932" y="858"/>
                    </a:moveTo>
                    <a:lnTo>
                      <a:pt x="1932" y="859"/>
                    </a:lnTo>
                    <a:lnTo>
                      <a:pt x="1933" y="859"/>
                    </a:lnTo>
                    <a:lnTo>
                      <a:pt x="1933" y="859"/>
                    </a:lnTo>
                    <a:lnTo>
                      <a:pt x="1934" y="860"/>
                    </a:lnTo>
                    <a:lnTo>
                      <a:pt x="1934" y="860"/>
                    </a:lnTo>
                    <a:lnTo>
                      <a:pt x="1935" y="861"/>
                    </a:lnTo>
                    <a:lnTo>
                      <a:pt x="1936" y="861"/>
                    </a:lnTo>
                    <a:lnTo>
                      <a:pt x="1936" y="861"/>
                    </a:lnTo>
                    <a:lnTo>
                      <a:pt x="1937" y="861"/>
                    </a:lnTo>
                    <a:lnTo>
                      <a:pt x="1937" y="861"/>
                    </a:lnTo>
                    <a:lnTo>
                      <a:pt x="1938" y="861"/>
                    </a:lnTo>
                    <a:lnTo>
                      <a:pt x="1938" y="861"/>
                    </a:lnTo>
                    <a:lnTo>
                      <a:pt x="1938" y="861"/>
                    </a:lnTo>
                    <a:lnTo>
                      <a:pt x="1939" y="861"/>
                    </a:lnTo>
                    <a:lnTo>
                      <a:pt x="1939" y="861"/>
                    </a:lnTo>
                    <a:lnTo>
                      <a:pt x="1939" y="861"/>
                    </a:lnTo>
                    <a:lnTo>
                      <a:pt x="1961" y="857"/>
                    </a:lnTo>
                    <a:lnTo>
                      <a:pt x="1961" y="857"/>
                    </a:lnTo>
                    <a:lnTo>
                      <a:pt x="1961" y="857"/>
                    </a:lnTo>
                    <a:lnTo>
                      <a:pt x="1961" y="856"/>
                    </a:lnTo>
                    <a:lnTo>
                      <a:pt x="1962" y="856"/>
                    </a:lnTo>
                    <a:lnTo>
                      <a:pt x="1962" y="856"/>
                    </a:lnTo>
                    <a:lnTo>
                      <a:pt x="1962" y="856"/>
                    </a:lnTo>
                    <a:lnTo>
                      <a:pt x="1963" y="855"/>
                    </a:lnTo>
                    <a:lnTo>
                      <a:pt x="1964" y="855"/>
                    </a:lnTo>
                    <a:lnTo>
                      <a:pt x="1964" y="854"/>
                    </a:lnTo>
                    <a:lnTo>
                      <a:pt x="1965" y="854"/>
                    </a:lnTo>
                    <a:lnTo>
                      <a:pt x="1965" y="854"/>
                    </a:lnTo>
                    <a:lnTo>
                      <a:pt x="1965" y="853"/>
                    </a:lnTo>
                    <a:lnTo>
                      <a:pt x="1965" y="852"/>
                    </a:lnTo>
                    <a:lnTo>
                      <a:pt x="1966" y="852"/>
                    </a:lnTo>
                    <a:lnTo>
                      <a:pt x="1966" y="851"/>
                    </a:lnTo>
                    <a:lnTo>
                      <a:pt x="1966" y="851"/>
                    </a:lnTo>
                    <a:lnTo>
                      <a:pt x="1966" y="850"/>
                    </a:lnTo>
                    <a:lnTo>
                      <a:pt x="1966" y="850"/>
                    </a:lnTo>
                    <a:lnTo>
                      <a:pt x="1966" y="850"/>
                    </a:lnTo>
                    <a:lnTo>
                      <a:pt x="1966" y="849"/>
                    </a:lnTo>
                    <a:lnTo>
                      <a:pt x="1966" y="849"/>
                    </a:lnTo>
                    <a:lnTo>
                      <a:pt x="1966" y="848"/>
                    </a:lnTo>
                    <a:lnTo>
                      <a:pt x="1966" y="848"/>
                    </a:lnTo>
                    <a:lnTo>
                      <a:pt x="1966" y="848"/>
                    </a:lnTo>
                    <a:lnTo>
                      <a:pt x="1966" y="848"/>
                    </a:lnTo>
                    <a:lnTo>
                      <a:pt x="1965" y="847"/>
                    </a:lnTo>
                    <a:lnTo>
                      <a:pt x="1965" y="847"/>
                    </a:lnTo>
                    <a:lnTo>
                      <a:pt x="1965" y="847"/>
                    </a:lnTo>
                    <a:lnTo>
                      <a:pt x="1965" y="847"/>
                    </a:lnTo>
                    <a:lnTo>
                      <a:pt x="1965" y="846"/>
                    </a:lnTo>
                    <a:lnTo>
                      <a:pt x="1964" y="846"/>
                    </a:lnTo>
                    <a:lnTo>
                      <a:pt x="1964" y="845"/>
                    </a:lnTo>
                    <a:lnTo>
                      <a:pt x="1964" y="845"/>
                    </a:lnTo>
                    <a:lnTo>
                      <a:pt x="1963" y="844"/>
                    </a:lnTo>
                    <a:lnTo>
                      <a:pt x="1962" y="844"/>
                    </a:lnTo>
                    <a:lnTo>
                      <a:pt x="1961" y="844"/>
                    </a:lnTo>
                    <a:lnTo>
                      <a:pt x="1961" y="844"/>
                    </a:lnTo>
                    <a:lnTo>
                      <a:pt x="1960" y="844"/>
                    </a:lnTo>
                    <a:lnTo>
                      <a:pt x="1960" y="843"/>
                    </a:lnTo>
                    <a:lnTo>
                      <a:pt x="1959" y="843"/>
                    </a:lnTo>
                    <a:lnTo>
                      <a:pt x="1959" y="843"/>
                    </a:lnTo>
                    <a:lnTo>
                      <a:pt x="1959" y="843"/>
                    </a:lnTo>
                    <a:lnTo>
                      <a:pt x="1958" y="843"/>
                    </a:lnTo>
                    <a:lnTo>
                      <a:pt x="1958" y="844"/>
                    </a:lnTo>
                    <a:lnTo>
                      <a:pt x="1958" y="844"/>
                    </a:lnTo>
                    <a:lnTo>
                      <a:pt x="1937" y="848"/>
                    </a:lnTo>
                    <a:lnTo>
                      <a:pt x="1936" y="848"/>
                    </a:lnTo>
                    <a:lnTo>
                      <a:pt x="1936" y="848"/>
                    </a:lnTo>
                    <a:lnTo>
                      <a:pt x="1936" y="848"/>
                    </a:lnTo>
                    <a:lnTo>
                      <a:pt x="1935" y="848"/>
                    </a:lnTo>
                    <a:lnTo>
                      <a:pt x="1935" y="848"/>
                    </a:lnTo>
                    <a:lnTo>
                      <a:pt x="1934" y="849"/>
                    </a:lnTo>
                    <a:lnTo>
                      <a:pt x="1934" y="849"/>
                    </a:lnTo>
                    <a:lnTo>
                      <a:pt x="1933" y="850"/>
                    </a:lnTo>
                    <a:lnTo>
                      <a:pt x="1933" y="850"/>
                    </a:lnTo>
                    <a:lnTo>
                      <a:pt x="1932" y="851"/>
                    </a:lnTo>
                    <a:lnTo>
                      <a:pt x="1932" y="851"/>
                    </a:lnTo>
                    <a:lnTo>
                      <a:pt x="1932" y="852"/>
                    </a:lnTo>
                    <a:lnTo>
                      <a:pt x="1932" y="852"/>
                    </a:lnTo>
                    <a:lnTo>
                      <a:pt x="1931" y="853"/>
                    </a:lnTo>
                    <a:lnTo>
                      <a:pt x="1931" y="853"/>
                    </a:lnTo>
                    <a:lnTo>
                      <a:pt x="1931" y="854"/>
                    </a:lnTo>
                    <a:lnTo>
                      <a:pt x="1931" y="854"/>
                    </a:lnTo>
                    <a:lnTo>
                      <a:pt x="1931" y="855"/>
                    </a:lnTo>
                    <a:lnTo>
                      <a:pt x="1931" y="855"/>
                    </a:lnTo>
                    <a:lnTo>
                      <a:pt x="1931" y="855"/>
                    </a:lnTo>
                    <a:lnTo>
                      <a:pt x="1931" y="855"/>
                    </a:lnTo>
                    <a:lnTo>
                      <a:pt x="1931" y="856"/>
                    </a:lnTo>
                    <a:lnTo>
                      <a:pt x="1931" y="856"/>
                    </a:lnTo>
                    <a:lnTo>
                      <a:pt x="1931" y="857"/>
                    </a:lnTo>
                    <a:lnTo>
                      <a:pt x="1931" y="857"/>
                    </a:lnTo>
                    <a:lnTo>
                      <a:pt x="1932" y="857"/>
                    </a:lnTo>
                    <a:lnTo>
                      <a:pt x="1932" y="857"/>
                    </a:lnTo>
                    <a:lnTo>
                      <a:pt x="1932" y="858"/>
                    </a:lnTo>
                    <a:lnTo>
                      <a:pt x="1932" y="858"/>
                    </a:lnTo>
                    <a:lnTo>
                      <a:pt x="1932" y="858"/>
                    </a:lnTo>
                    <a:close/>
                    <a:moveTo>
                      <a:pt x="1854" y="871"/>
                    </a:moveTo>
                    <a:lnTo>
                      <a:pt x="1854" y="872"/>
                    </a:lnTo>
                    <a:lnTo>
                      <a:pt x="1854" y="872"/>
                    </a:lnTo>
                    <a:lnTo>
                      <a:pt x="1855" y="873"/>
                    </a:lnTo>
                    <a:lnTo>
                      <a:pt x="1855" y="873"/>
                    </a:lnTo>
                    <a:lnTo>
                      <a:pt x="1856" y="873"/>
                    </a:lnTo>
                    <a:lnTo>
                      <a:pt x="1856" y="874"/>
                    </a:lnTo>
                    <a:lnTo>
                      <a:pt x="1857" y="874"/>
                    </a:lnTo>
                    <a:lnTo>
                      <a:pt x="1857" y="874"/>
                    </a:lnTo>
                    <a:lnTo>
                      <a:pt x="1858" y="874"/>
                    </a:lnTo>
                    <a:lnTo>
                      <a:pt x="1859" y="874"/>
                    </a:lnTo>
                    <a:lnTo>
                      <a:pt x="1859" y="874"/>
                    </a:lnTo>
                    <a:lnTo>
                      <a:pt x="1860" y="874"/>
                    </a:lnTo>
                    <a:lnTo>
                      <a:pt x="1860" y="874"/>
                    </a:lnTo>
                    <a:lnTo>
                      <a:pt x="1860" y="874"/>
                    </a:lnTo>
                    <a:lnTo>
                      <a:pt x="1861" y="874"/>
                    </a:lnTo>
                    <a:lnTo>
                      <a:pt x="1861" y="874"/>
                    </a:lnTo>
                    <a:lnTo>
                      <a:pt x="1882" y="869"/>
                    </a:lnTo>
                    <a:lnTo>
                      <a:pt x="1883" y="869"/>
                    </a:lnTo>
                    <a:lnTo>
                      <a:pt x="1883" y="869"/>
                    </a:lnTo>
                    <a:lnTo>
                      <a:pt x="1883" y="869"/>
                    </a:lnTo>
                    <a:lnTo>
                      <a:pt x="1883" y="869"/>
                    </a:lnTo>
                    <a:lnTo>
                      <a:pt x="1884" y="869"/>
                    </a:lnTo>
                    <a:lnTo>
                      <a:pt x="1884" y="869"/>
                    </a:lnTo>
                    <a:lnTo>
                      <a:pt x="1884" y="868"/>
                    </a:lnTo>
                    <a:lnTo>
                      <a:pt x="1885" y="868"/>
                    </a:lnTo>
                    <a:lnTo>
                      <a:pt x="1885" y="868"/>
                    </a:lnTo>
                    <a:lnTo>
                      <a:pt x="1886" y="867"/>
                    </a:lnTo>
                    <a:lnTo>
                      <a:pt x="1887" y="867"/>
                    </a:lnTo>
                    <a:lnTo>
                      <a:pt x="1887" y="866"/>
                    </a:lnTo>
                    <a:lnTo>
                      <a:pt x="1887" y="866"/>
                    </a:lnTo>
                    <a:lnTo>
                      <a:pt x="1887" y="865"/>
                    </a:lnTo>
                    <a:lnTo>
                      <a:pt x="1887" y="864"/>
                    </a:lnTo>
                    <a:lnTo>
                      <a:pt x="1888" y="864"/>
                    </a:lnTo>
                    <a:lnTo>
                      <a:pt x="1888" y="864"/>
                    </a:lnTo>
                    <a:lnTo>
                      <a:pt x="1888" y="863"/>
                    </a:lnTo>
                    <a:lnTo>
                      <a:pt x="1888" y="862"/>
                    </a:lnTo>
                    <a:lnTo>
                      <a:pt x="1888" y="862"/>
                    </a:lnTo>
                    <a:lnTo>
                      <a:pt x="1888" y="862"/>
                    </a:lnTo>
                    <a:lnTo>
                      <a:pt x="1887" y="861"/>
                    </a:lnTo>
                    <a:lnTo>
                      <a:pt x="1887" y="861"/>
                    </a:lnTo>
                    <a:lnTo>
                      <a:pt x="1887" y="861"/>
                    </a:lnTo>
                    <a:lnTo>
                      <a:pt x="1887" y="861"/>
                    </a:lnTo>
                    <a:lnTo>
                      <a:pt x="1887" y="861"/>
                    </a:lnTo>
                    <a:lnTo>
                      <a:pt x="1887" y="860"/>
                    </a:lnTo>
                    <a:lnTo>
                      <a:pt x="1887" y="860"/>
                    </a:lnTo>
                    <a:lnTo>
                      <a:pt x="1887" y="860"/>
                    </a:lnTo>
                    <a:lnTo>
                      <a:pt x="1886" y="859"/>
                    </a:lnTo>
                    <a:lnTo>
                      <a:pt x="1886" y="859"/>
                    </a:lnTo>
                    <a:lnTo>
                      <a:pt x="1885" y="858"/>
                    </a:lnTo>
                    <a:lnTo>
                      <a:pt x="1885" y="858"/>
                    </a:lnTo>
                    <a:lnTo>
                      <a:pt x="1884" y="858"/>
                    </a:lnTo>
                    <a:lnTo>
                      <a:pt x="1884" y="857"/>
                    </a:lnTo>
                    <a:lnTo>
                      <a:pt x="1883" y="857"/>
                    </a:lnTo>
                    <a:lnTo>
                      <a:pt x="1883" y="857"/>
                    </a:lnTo>
                    <a:lnTo>
                      <a:pt x="1882" y="857"/>
                    </a:lnTo>
                    <a:lnTo>
                      <a:pt x="1881" y="857"/>
                    </a:lnTo>
                    <a:lnTo>
                      <a:pt x="1881" y="857"/>
                    </a:lnTo>
                    <a:lnTo>
                      <a:pt x="1881" y="857"/>
                    </a:lnTo>
                    <a:lnTo>
                      <a:pt x="1880" y="857"/>
                    </a:lnTo>
                    <a:lnTo>
                      <a:pt x="1880" y="857"/>
                    </a:lnTo>
                    <a:lnTo>
                      <a:pt x="1880" y="857"/>
                    </a:lnTo>
                    <a:lnTo>
                      <a:pt x="1880" y="857"/>
                    </a:lnTo>
                    <a:lnTo>
                      <a:pt x="1858" y="861"/>
                    </a:lnTo>
                    <a:lnTo>
                      <a:pt x="1857" y="861"/>
                    </a:lnTo>
                    <a:lnTo>
                      <a:pt x="1857" y="861"/>
                    </a:lnTo>
                    <a:lnTo>
                      <a:pt x="1857" y="861"/>
                    </a:lnTo>
                    <a:lnTo>
                      <a:pt x="1857" y="861"/>
                    </a:lnTo>
                    <a:lnTo>
                      <a:pt x="1856" y="862"/>
                    </a:lnTo>
                    <a:lnTo>
                      <a:pt x="1856" y="862"/>
                    </a:lnTo>
                    <a:lnTo>
                      <a:pt x="1856" y="862"/>
                    </a:lnTo>
                    <a:lnTo>
                      <a:pt x="1855" y="862"/>
                    </a:lnTo>
                    <a:lnTo>
                      <a:pt x="1855" y="863"/>
                    </a:lnTo>
                    <a:lnTo>
                      <a:pt x="1854" y="864"/>
                    </a:lnTo>
                    <a:lnTo>
                      <a:pt x="1854" y="864"/>
                    </a:lnTo>
                    <a:lnTo>
                      <a:pt x="1854" y="865"/>
                    </a:lnTo>
                    <a:lnTo>
                      <a:pt x="1853" y="865"/>
                    </a:lnTo>
                    <a:lnTo>
                      <a:pt x="1853" y="866"/>
                    </a:lnTo>
                    <a:lnTo>
                      <a:pt x="1853" y="866"/>
                    </a:lnTo>
                    <a:lnTo>
                      <a:pt x="1853" y="867"/>
                    </a:lnTo>
                    <a:lnTo>
                      <a:pt x="1853" y="867"/>
                    </a:lnTo>
                    <a:lnTo>
                      <a:pt x="1853" y="868"/>
                    </a:lnTo>
                    <a:lnTo>
                      <a:pt x="1853" y="868"/>
                    </a:lnTo>
                    <a:lnTo>
                      <a:pt x="1853" y="868"/>
                    </a:lnTo>
                    <a:lnTo>
                      <a:pt x="1853" y="869"/>
                    </a:lnTo>
                    <a:lnTo>
                      <a:pt x="1853" y="869"/>
                    </a:lnTo>
                    <a:lnTo>
                      <a:pt x="1853" y="869"/>
                    </a:lnTo>
                    <a:lnTo>
                      <a:pt x="1853" y="869"/>
                    </a:lnTo>
                    <a:lnTo>
                      <a:pt x="1853" y="870"/>
                    </a:lnTo>
                    <a:lnTo>
                      <a:pt x="1853" y="870"/>
                    </a:lnTo>
                    <a:lnTo>
                      <a:pt x="1853" y="871"/>
                    </a:lnTo>
                    <a:lnTo>
                      <a:pt x="1854" y="871"/>
                    </a:lnTo>
                    <a:lnTo>
                      <a:pt x="1854" y="871"/>
                    </a:lnTo>
                    <a:lnTo>
                      <a:pt x="1854" y="871"/>
                    </a:lnTo>
                    <a:close/>
                    <a:moveTo>
                      <a:pt x="1906" y="888"/>
                    </a:moveTo>
                    <a:lnTo>
                      <a:pt x="1907" y="888"/>
                    </a:lnTo>
                    <a:lnTo>
                      <a:pt x="1907" y="889"/>
                    </a:lnTo>
                    <a:lnTo>
                      <a:pt x="1908" y="889"/>
                    </a:lnTo>
                    <a:lnTo>
                      <a:pt x="1908" y="890"/>
                    </a:lnTo>
                    <a:lnTo>
                      <a:pt x="1908" y="890"/>
                    </a:lnTo>
                    <a:lnTo>
                      <a:pt x="1909" y="891"/>
                    </a:lnTo>
                    <a:lnTo>
                      <a:pt x="1909" y="892"/>
                    </a:lnTo>
                    <a:lnTo>
                      <a:pt x="1910" y="892"/>
                    </a:lnTo>
                    <a:lnTo>
                      <a:pt x="1910" y="892"/>
                    </a:lnTo>
                    <a:lnTo>
                      <a:pt x="1911" y="893"/>
                    </a:lnTo>
                    <a:lnTo>
                      <a:pt x="1911" y="893"/>
                    </a:lnTo>
                    <a:lnTo>
                      <a:pt x="1911" y="893"/>
                    </a:lnTo>
                    <a:lnTo>
                      <a:pt x="1912" y="893"/>
                    </a:lnTo>
                    <a:lnTo>
                      <a:pt x="1912" y="893"/>
                    </a:lnTo>
                    <a:lnTo>
                      <a:pt x="1912" y="893"/>
                    </a:lnTo>
                    <a:lnTo>
                      <a:pt x="1913" y="893"/>
                    </a:lnTo>
                    <a:lnTo>
                      <a:pt x="1934" y="894"/>
                    </a:lnTo>
                    <a:lnTo>
                      <a:pt x="1935" y="894"/>
                    </a:lnTo>
                    <a:lnTo>
                      <a:pt x="1935" y="894"/>
                    </a:lnTo>
                    <a:lnTo>
                      <a:pt x="1936" y="894"/>
                    </a:lnTo>
                    <a:lnTo>
                      <a:pt x="1936" y="894"/>
                    </a:lnTo>
                    <a:lnTo>
                      <a:pt x="1936" y="894"/>
                    </a:lnTo>
                    <a:lnTo>
                      <a:pt x="1937" y="894"/>
                    </a:lnTo>
                    <a:lnTo>
                      <a:pt x="1937" y="894"/>
                    </a:lnTo>
                    <a:lnTo>
                      <a:pt x="1938" y="894"/>
                    </a:lnTo>
                    <a:lnTo>
                      <a:pt x="1938" y="893"/>
                    </a:lnTo>
                    <a:lnTo>
                      <a:pt x="1939" y="893"/>
                    </a:lnTo>
                    <a:lnTo>
                      <a:pt x="1939" y="893"/>
                    </a:lnTo>
                    <a:lnTo>
                      <a:pt x="1940" y="892"/>
                    </a:lnTo>
                    <a:lnTo>
                      <a:pt x="1940" y="892"/>
                    </a:lnTo>
                    <a:lnTo>
                      <a:pt x="1940" y="891"/>
                    </a:lnTo>
                    <a:lnTo>
                      <a:pt x="1941" y="890"/>
                    </a:lnTo>
                    <a:lnTo>
                      <a:pt x="1941" y="890"/>
                    </a:lnTo>
                    <a:lnTo>
                      <a:pt x="1941" y="890"/>
                    </a:lnTo>
                    <a:lnTo>
                      <a:pt x="1941" y="889"/>
                    </a:lnTo>
                    <a:lnTo>
                      <a:pt x="1941" y="889"/>
                    </a:lnTo>
                    <a:lnTo>
                      <a:pt x="1941" y="889"/>
                    </a:lnTo>
                    <a:lnTo>
                      <a:pt x="1941" y="888"/>
                    </a:lnTo>
                    <a:lnTo>
                      <a:pt x="1941" y="888"/>
                    </a:lnTo>
                    <a:lnTo>
                      <a:pt x="1941" y="888"/>
                    </a:lnTo>
                    <a:lnTo>
                      <a:pt x="1941" y="888"/>
                    </a:lnTo>
                    <a:lnTo>
                      <a:pt x="1941" y="887"/>
                    </a:lnTo>
                    <a:lnTo>
                      <a:pt x="1941" y="887"/>
                    </a:lnTo>
                    <a:lnTo>
                      <a:pt x="1941" y="887"/>
                    </a:lnTo>
                    <a:lnTo>
                      <a:pt x="1941" y="886"/>
                    </a:lnTo>
                    <a:lnTo>
                      <a:pt x="1941" y="886"/>
                    </a:lnTo>
                    <a:lnTo>
                      <a:pt x="1941" y="886"/>
                    </a:lnTo>
                    <a:lnTo>
                      <a:pt x="1941" y="885"/>
                    </a:lnTo>
                    <a:lnTo>
                      <a:pt x="1941" y="885"/>
                    </a:lnTo>
                    <a:lnTo>
                      <a:pt x="1940" y="883"/>
                    </a:lnTo>
                    <a:lnTo>
                      <a:pt x="1940" y="883"/>
                    </a:lnTo>
                    <a:lnTo>
                      <a:pt x="1939" y="883"/>
                    </a:lnTo>
                    <a:lnTo>
                      <a:pt x="1939" y="882"/>
                    </a:lnTo>
                    <a:lnTo>
                      <a:pt x="1939" y="882"/>
                    </a:lnTo>
                    <a:lnTo>
                      <a:pt x="1938" y="882"/>
                    </a:lnTo>
                    <a:lnTo>
                      <a:pt x="1937" y="881"/>
                    </a:lnTo>
                    <a:lnTo>
                      <a:pt x="1937" y="881"/>
                    </a:lnTo>
                    <a:lnTo>
                      <a:pt x="1937" y="881"/>
                    </a:lnTo>
                    <a:lnTo>
                      <a:pt x="1937" y="881"/>
                    </a:lnTo>
                    <a:lnTo>
                      <a:pt x="1936" y="881"/>
                    </a:lnTo>
                    <a:lnTo>
                      <a:pt x="1936" y="881"/>
                    </a:lnTo>
                    <a:lnTo>
                      <a:pt x="1936" y="881"/>
                    </a:lnTo>
                    <a:lnTo>
                      <a:pt x="1913" y="880"/>
                    </a:lnTo>
                    <a:lnTo>
                      <a:pt x="1913" y="880"/>
                    </a:lnTo>
                    <a:lnTo>
                      <a:pt x="1913" y="880"/>
                    </a:lnTo>
                    <a:lnTo>
                      <a:pt x="1912" y="880"/>
                    </a:lnTo>
                    <a:lnTo>
                      <a:pt x="1912" y="880"/>
                    </a:lnTo>
                    <a:lnTo>
                      <a:pt x="1912" y="880"/>
                    </a:lnTo>
                    <a:lnTo>
                      <a:pt x="1912" y="880"/>
                    </a:lnTo>
                    <a:lnTo>
                      <a:pt x="1911" y="880"/>
                    </a:lnTo>
                    <a:lnTo>
                      <a:pt x="1910" y="880"/>
                    </a:lnTo>
                    <a:lnTo>
                      <a:pt x="1910" y="880"/>
                    </a:lnTo>
                    <a:lnTo>
                      <a:pt x="1909" y="881"/>
                    </a:lnTo>
                    <a:lnTo>
                      <a:pt x="1909" y="881"/>
                    </a:lnTo>
                    <a:lnTo>
                      <a:pt x="1908" y="882"/>
                    </a:lnTo>
                    <a:lnTo>
                      <a:pt x="1908" y="882"/>
                    </a:lnTo>
                    <a:lnTo>
                      <a:pt x="1908" y="883"/>
                    </a:lnTo>
                    <a:lnTo>
                      <a:pt x="1907" y="883"/>
                    </a:lnTo>
                    <a:lnTo>
                      <a:pt x="1907" y="884"/>
                    </a:lnTo>
                    <a:lnTo>
                      <a:pt x="1907" y="884"/>
                    </a:lnTo>
                    <a:lnTo>
                      <a:pt x="1906" y="885"/>
                    </a:lnTo>
                    <a:lnTo>
                      <a:pt x="1906" y="885"/>
                    </a:lnTo>
                    <a:lnTo>
                      <a:pt x="1906" y="885"/>
                    </a:lnTo>
                    <a:lnTo>
                      <a:pt x="1906" y="886"/>
                    </a:lnTo>
                    <a:lnTo>
                      <a:pt x="1906" y="886"/>
                    </a:lnTo>
                    <a:lnTo>
                      <a:pt x="1906" y="886"/>
                    </a:lnTo>
                    <a:lnTo>
                      <a:pt x="1906" y="886"/>
                    </a:lnTo>
                    <a:lnTo>
                      <a:pt x="1906" y="887"/>
                    </a:lnTo>
                    <a:lnTo>
                      <a:pt x="1906" y="887"/>
                    </a:lnTo>
                    <a:lnTo>
                      <a:pt x="1906" y="887"/>
                    </a:lnTo>
                    <a:lnTo>
                      <a:pt x="1906" y="887"/>
                    </a:lnTo>
                    <a:lnTo>
                      <a:pt x="1906" y="888"/>
                    </a:lnTo>
                    <a:lnTo>
                      <a:pt x="1906" y="888"/>
                    </a:lnTo>
                    <a:close/>
                    <a:moveTo>
                      <a:pt x="1978" y="901"/>
                    </a:moveTo>
                    <a:lnTo>
                      <a:pt x="1978" y="902"/>
                    </a:lnTo>
                    <a:lnTo>
                      <a:pt x="1979" y="903"/>
                    </a:lnTo>
                    <a:lnTo>
                      <a:pt x="1979" y="903"/>
                    </a:lnTo>
                    <a:lnTo>
                      <a:pt x="1979" y="904"/>
                    </a:lnTo>
                    <a:lnTo>
                      <a:pt x="1979" y="904"/>
                    </a:lnTo>
                    <a:lnTo>
                      <a:pt x="1980" y="905"/>
                    </a:lnTo>
                    <a:lnTo>
                      <a:pt x="1980" y="906"/>
                    </a:lnTo>
                    <a:lnTo>
                      <a:pt x="1980" y="906"/>
                    </a:lnTo>
                    <a:lnTo>
                      <a:pt x="1981" y="906"/>
                    </a:lnTo>
                    <a:lnTo>
                      <a:pt x="1981" y="907"/>
                    </a:lnTo>
                    <a:lnTo>
                      <a:pt x="1982" y="907"/>
                    </a:lnTo>
                    <a:lnTo>
                      <a:pt x="1982" y="907"/>
                    </a:lnTo>
                    <a:lnTo>
                      <a:pt x="1982" y="907"/>
                    </a:lnTo>
                    <a:lnTo>
                      <a:pt x="1983" y="907"/>
                    </a:lnTo>
                    <a:lnTo>
                      <a:pt x="1983" y="907"/>
                    </a:lnTo>
                    <a:lnTo>
                      <a:pt x="1983" y="908"/>
                    </a:lnTo>
                    <a:lnTo>
                      <a:pt x="2005" y="913"/>
                    </a:lnTo>
                    <a:lnTo>
                      <a:pt x="2005" y="913"/>
                    </a:lnTo>
                    <a:lnTo>
                      <a:pt x="2005" y="913"/>
                    </a:lnTo>
                    <a:lnTo>
                      <a:pt x="2006" y="913"/>
                    </a:lnTo>
                    <a:lnTo>
                      <a:pt x="2006" y="913"/>
                    </a:lnTo>
                    <a:lnTo>
                      <a:pt x="2006" y="913"/>
                    </a:lnTo>
                    <a:lnTo>
                      <a:pt x="2007" y="913"/>
                    </a:lnTo>
                    <a:lnTo>
                      <a:pt x="2007" y="913"/>
                    </a:lnTo>
                    <a:lnTo>
                      <a:pt x="2008" y="913"/>
                    </a:lnTo>
                    <a:lnTo>
                      <a:pt x="2008" y="913"/>
                    </a:lnTo>
                    <a:lnTo>
                      <a:pt x="2009" y="912"/>
                    </a:lnTo>
                    <a:lnTo>
                      <a:pt x="2010" y="912"/>
                    </a:lnTo>
                    <a:lnTo>
                      <a:pt x="2010" y="911"/>
                    </a:lnTo>
                    <a:lnTo>
                      <a:pt x="2010" y="911"/>
                    </a:lnTo>
                    <a:lnTo>
                      <a:pt x="2011" y="910"/>
                    </a:lnTo>
                    <a:lnTo>
                      <a:pt x="2012" y="910"/>
                    </a:lnTo>
                    <a:lnTo>
                      <a:pt x="2012" y="909"/>
                    </a:lnTo>
                    <a:lnTo>
                      <a:pt x="2012" y="909"/>
                    </a:lnTo>
                    <a:lnTo>
                      <a:pt x="2012" y="909"/>
                    </a:lnTo>
                    <a:lnTo>
                      <a:pt x="2013" y="909"/>
                    </a:lnTo>
                    <a:lnTo>
                      <a:pt x="2013" y="908"/>
                    </a:lnTo>
                    <a:lnTo>
                      <a:pt x="2013" y="908"/>
                    </a:lnTo>
                    <a:lnTo>
                      <a:pt x="2013" y="908"/>
                    </a:lnTo>
                    <a:lnTo>
                      <a:pt x="2013" y="908"/>
                    </a:lnTo>
                    <a:lnTo>
                      <a:pt x="2013" y="907"/>
                    </a:lnTo>
                    <a:lnTo>
                      <a:pt x="2013" y="907"/>
                    </a:lnTo>
                    <a:lnTo>
                      <a:pt x="2013" y="907"/>
                    </a:lnTo>
                    <a:lnTo>
                      <a:pt x="2013" y="906"/>
                    </a:lnTo>
                    <a:lnTo>
                      <a:pt x="2013" y="906"/>
                    </a:lnTo>
                    <a:lnTo>
                      <a:pt x="2013" y="906"/>
                    </a:lnTo>
                    <a:lnTo>
                      <a:pt x="2013" y="905"/>
                    </a:lnTo>
                    <a:lnTo>
                      <a:pt x="2013" y="904"/>
                    </a:lnTo>
                    <a:lnTo>
                      <a:pt x="2013" y="904"/>
                    </a:lnTo>
                    <a:lnTo>
                      <a:pt x="2012" y="903"/>
                    </a:lnTo>
                    <a:lnTo>
                      <a:pt x="2012" y="903"/>
                    </a:lnTo>
                    <a:lnTo>
                      <a:pt x="2012" y="902"/>
                    </a:lnTo>
                    <a:lnTo>
                      <a:pt x="2011" y="902"/>
                    </a:lnTo>
                    <a:lnTo>
                      <a:pt x="2010" y="901"/>
                    </a:lnTo>
                    <a:lnTo>
                      <a:pt x="2010" y="901"/>
                    </a:lnTo>
                    <a:lnTo>
                      <a:pt x="2009" y="900"/>
                    </a:lnTo>
                    <a:lnTo>
                      <a:pt x="2009" y="900"/>
                    </a:lnTo>
                    <a:lnTo>
                      <a:pt x="2009" y="900"/>
                    </a:lnTo>
                    <a:lnTo>
                      <a:pt x="2009" y="900"/>
                    </a:lnTo>
                    <a:lnTo>
                      <a:pt x="2008" y="900"/>
                    </a:lnTo>
                    <a:lnTo>
                      <a:pt x="2008" y="900"/>
                    </a:lnTo>
                    <a:lnTo>
                      <a:pt x="2008" y="900"/>
                    </a:lnTo>
                    <a:lnTo>
                      <a:pt x="1987" y="894"/>
                    </a:lnTo>
                    <a:lnTo>
                      <a:pt x="1986" y="894"/>
                    </a:lnTo>
                    <a:lnTo>
                      <a:pt x="1986" y="894"/>
                    </a:lnTo>
                    <a:lnTo>
                      <a:pt x="1986" y="894"/>
                    </a:lnTo>
                    <a:lnTo>
                      <a:pt x="1985" y="894"/>
                    </a:lnTo>
                    <a:lnTo>
                      <a:pt x="1985" y="894"/>
                    </a:lnTo>
                    <a:lnTo>
                      <a:pt x="1985" y="894"/>
                    </a:lnTo>
                    <a:lnTo>
                      <a:pt x="1984" y="894"/>
                    </a:lnTo>
                    <a:lnTo>
                      <a:pt x="1983" y="894"/>
                    </a:lnTo>
                    <a:lnTo>
                      <a:pt x="1982" y="895"/>
                    </a:lnTo>
                    <a:lnTo>
                      <a:pt x="1982" y="895"/>
                    </a:lnTo>
                    <a:lnTo>
                      <a:pt x="1981" y="895"/>
                    </a:lnTo>
                    <a:lnTo>
                      <a:pt x="1981" y="895"/>
                    </a:lnTo>
                    <a:lnTo>
                      <a:pt x="1980" y="896"/>
                    </a:lnTo>
                    <a:lnTo>
                      <a:pt x="1980" y="896"/>
                    </a:lnTo>
                    <a:lnTo>
                      <a:pt x="1980" y="897"/>
                    </a:lnTo>
                    <a:lnTo>
                      <a:pt x="1979" y="897"/>
                    </a:lnTo>
                    <a:lnTo>
                      <a:pt x="1979" y="898"/>
                    </a:lnTo>
                    <a:lnTo>
                      <a:pt x="1979" y="898"/>
                    </a:lnTo>
                    <a:lnTo>
                      <a:pt x="1979" y="899"/>
                    </a:lnTo>
                    <a:lnTo>
                      <a:pt x="1979" y="899"/>
                    </a:lnTo>
                    <a:lnTo>
                      <a:pt x="1979" y="899"/>
                    </a:lnTo>
                    <a:lnTo>
                      <a:pt x="1979" y="900"/>
                    </a:lnTo>
                    <a:lnTo>
                      <a:pt x="1979" y="900"/>
                    </a:lnTo>
                    <a:lnTo>
                      <a:pt x="1978" y="900"/>
                    </a:lnTo>
                    <a:lnTo>
                      <a:pt x="1978" y="900"/>
                    </a:lnTo>
                    <a:lnTo>
                      <a:pt x="1978" y="900"/>
                    </a:lnTo>
                    <a:lnTo>
                      <a:pt x="1978" y="901"/>
                    </a:lnTo>
                    <a:lnTo>
                      <a:pt x="1978" y="901"/>
                    </a:lnTo>
                    <a:lnTo>
                      <a:pt x="1978" y="901"/>
                    </a:lnTo>
                    <a:lnTo>
                      <a:pt x="1978" y="901"/>
                    </a:lnTo>
                    <a:close/>
                    <a:moveTo>
                      <a:pt x="1993" y="924"/>
                    </a:moveTo>
                    <a:lnTo>
                      <a:pt x="1992" y="924"/>
                    </a:lnTo>
                    <a:lnTo>
                      <a:pt x="1992" y="924"/>
                    </a:lnTo>
                    <a:lnTo>
                      <a:pt x="1991" y="925"/>
                    </a:lnTo>
                    <a:lnTo>
                      <a:pt x="1990" y="925"/>
                    </a:lnTo>
                    <a:lnTo>
                      <a:pt x="1990" y="925"/>
                    </a:lnTo>
                    <a:lnTo>
                      <a:pt x="1989" y="926"/>
                    </a:lnTo>
                    <a:lnTo>
                      <a:pt x="1989" y="927"/>
                    </a:lnTo>
                    <a:lnTo>
                      <a:pt x="1989" y="927"/>
                    </a:lnTo>
                    <a:lnTo>
                      <a:pt x="1988" y="928"/>
                    </a:lnTo>
                    <a:lnTo>
                      <a:pt x="1988" y="929"/>
                    </a:lnTo>
                    <a:lnTo>
                      <a:pt x="1988" y="929"/>
                    </a:lnTo>
                    <a:lnTo>
                      <a:pt x="1988" y="929"/>
                    </a:lnTo>
                    <a:lnTo>
                      <a:pt x="1988" y="930"/>
                    </a:lnTo>
                    <a:lnTo>
                      <a:pt x="1988" y="930"/>
                    </a:lnTo>
                    <a:lnTo>
                      <a:pt x="1988" y="930"/>
                    </a:lnTo>
                    <a:lnTo>
                      <a:pt x="1988" y="930"/>
                    </a:lnTo>
                    <a:lnTo>
                      <a:pt x="1989" y="952"/>
                    </a:lnTo>
                    <a:lnTo>
                      <a:pt x="1989" y="952"/>
                    </a:lnTo>
                    <a:lnTo>
                      <a:pt x="1989" y="953"/>
                    </a:lnTo>
                    <a:lnTo>
                      <a:pt x="1989" y="953"/>
                    </a:lnTo>
                    <a:lnTo>
                      <a:pt x="1989" y="953"/>
                    </a:lnTo>
                    <a:lnTo>
                      <a:pt x="1990" y="954"/>
                    </a:lnTo>
                    <a:lnTo>
                      <a:pt x="1990" y="955"/>
                    </a:lnTo>
                    <a:lnTo>
                      <a:pt x="1990" y="955"/>
                    </a:lnTo>
                    <a:lnTo>
                      <a:pt x="1990" y="956"/>
                    </a:lnTo>
                    <a:lnTo>
                      <a:pt x="1991" y="956"/>
                    </a:lnTo>
                    <a:lnTo>
                      <a:pt x="1991" y="957"/>
                    </a:lnTo>
                    <a:lnTo>
                      <a:pt x="1992" y="957"/>
                    </a:lnTo>
                    <a:lnTo>
                      <a:pt x="1992" y="957"/>
                    </a:lnTo>
                    <a:lnTo>
                      <a:pt x="1993" y="958"/>
                    </a:lnTo>
                    <a:lnTo>
                      <a:pt x="1993" y="958"/>
                    </a:lnTo>
                    <a:lnTo>
                      <a:pt x="1994" y="958"/>
                    </a:lnTo>
                    <a:lnTo>
                      <a:pt x="1995" y="958"/>
                    </a:lnTo>
                    <a:lnTo>
                      <a:pt x="1995" y="958"/>
                    </a:lnTo>
                    <a:lnTo>
                      <a:pt x="1995" y="958"/>
                    </a:lnTo>
                    <a:lnTo>
                      <a:pt x="1995" y="959"/>
                    </a:lnTo>
                    <a:lnTo>
                      <a:pt x="1996" y="959"/>
                    </a:lnTo>
                    <a:lnTo>
                      <a:pt x="1996" y="959"/>
                    </a:lnTo>
                    <a:lnTo>
                      <a:pt x="1996" y="959"/>
                    </a:lnTo>
                    <a:lnTo>
                      <a:pt x="1996" y="959"/>
                    </a:lnTo>
                    <a:lnTo>
                      <a:pt x="1997" y="959"/>
                    </a:lnTo>
                    <a:lnTo>
                      <a:pt x="1997" y="958"/>
                    </a:lnTo>
                    <a:lnTo>
                      <a:pt x="1997" y="958"/>
                    </a:lnTo>
                    <a:lnTo>
                      <a:pt x="1998" y="958"/>
                    </a:lnTo>
                    <a:lnTo>
                      <a:pt x="1998" y="958"/>
                    </a:lnTo>
                    <a:lnTo>
                      <a:pt x="1999" y="958"/>
                    </a:lnTo>
                    <a:lnTo>
                      <a:pt x="1999" y="958"/>
                    </a:lnTo>
                    <a:lnTo>
                      <a:pt x="2000" y="958"/>
                    </a:lnTo>
                    <a:lnTo>
                      <a:pt x="2000" y="957"/>
                    </a:lnTo>
                    <a:lnTo>
                      <a:pt x="2001" y="957"/>
                    </a:lnTo>
                    <a:lnTo>
                      <a:pt x="2001" y="956"/>
                    </a:lnTo>
                    <a:lnTo>
                      <a:pt x="2002" y="956"/>
                    </a:lnTo>
                    <a:lnTo>
                      <a:pt x="2002" y="955"/>
                    </a:lnTo>
                    <a:lnTo>
                      <a:pt x="2002" y="955"/>
                    </a:lnTo>
                    <a:lnTo>
                      <a:pt x="2002" y="954"/>
                    </a:lnTo>
                    <a:lnTo>
                      <a:pt x="2003" y="953"/>
                    </a:lnTo>
                    <a:lnTo>
                      <a:pt x="2003" y="953"/>
                    </a:lnTo>
                    <a:lnTo>
                      <a:pt x="2003" y="953"/>
                    </a:lnTo>
                    <a:lnTo>
                      <a:pt x="2003" y="952"/>
                    </a:lnTo>
                    <a:lnTo>
                      <a:pt x="2003" y="952"/>
                    </a:lnTo>
                    <a:lnTo>
                      <a:pt x="2003" y="952"/>
                    </a:lnTo>
                    <a:lnTo>
                      <a:pt x="2003" y="951"/>
                    </a:lnTo>
                    <a:lnTo>
                      <a:pt x="2002" y="930"/>
                    </a:lnTo>
                    <a:lnTo>
                      <a:pt x="2001" y="929"/>
                    </a:lnTo>
                    <a:lnTo>
                      <a:pt x="2001" y="929"/>
                    </a:lnTo>
                    <a:lnTo>
                      <a:pt x="2001" y="929"/>
                    </a:lnTo>
                    <a:lnTo>
                      <a:pt x="2001" y="928"/>
                    </a:lnTo>
                    <a:lnTo>
                      <a:pt x="2001" y="928"/>
                    </a:lnTo>
                    <a:lnTo>
                      <a:pt x="2001" y="928"/>
                    </a:lnTo>
                    <a:lnTo>
                      <a:pt x="2001" y="927"/>
                    </a:lnTo>
                    <a:lnTo>
                      <a:pt x="2001" y="927"/>
                    </a:lnTo>
                    <a:lnTo>
                      <a:pt x="2000" y="926"/>
                    </a:lnTo>
                    <a:lnTo>
                      <a:pt x="2000" y="925"/>
                    </a:lnTo>
                    <a:lnTo>
                      <a:pt x="1999" y="925"/>
                    </a:lnTo>
                    <a:lnTo>
                      <a:pt x="1999" y="925"/>
                    </a:lnTo>
                    <a:lnTo>
                      <a:pt x="1998" y="924"/>
                    </a:lnTo>
                    <a:lnTo>
                      <a:pt x="1997" y="924"/>
                    </a:lnTo>
                    <a:lnTo>
                      <a:pt x="1997" y="924"/>
                    </a:lnTo>
                    <a:lnTo>
                      <a:pt x="1996" y="924"/>
                    </a:lnTo>
                    <a:lnTo>
                      <a:pt x="1996" y="924"/>
                    </a:lnTo>
                    <a:lnTo>
                      <a:pt x="1996" y="923"/>
                    </a:lnTo>
                    <a:lnTo>
                      <a:pt x="1995" y="923"/>
                    </a:lnTo>
                    <a:lnTo>
                      <a:pt x="1995" y="923"/>
                    </a:lnTo>
                    <a:lnTo>
                      <a:pt x="1995" y="923"/>
                    </a:lnTo>
                    <a:lnTo>
                      <a:pt x="1994" y="923"/>
                    </a:lnTo>
                    <a:lnTo>
                      <a:pt x="1994" y="923"/>
                    </a:lnTo>
                    <a:lnTo>
                      <a:pt x="1994" y="923"/>
                    </a:lnTo>
                    <a:lnTo>
                      <a:pt x="1994" y="923"/>
                    </a:lnTo>
                    <a:lnTo>
                      <a:pt x="1994" y="924"/>
                    </a:lnTo>
                    <a:lnTo>
                      <a:pt x="1993" y="924"/>
                    </a:lnTo>
                    <a:lnTo>
                      <a:pt x="1993" y="924"/>
                    </a:lnTo>
                    <a:lnTo>
                      <a:pt x="1993" y="924"/>
                    </a:lnTo>
                    <a:lnTo>
                      <a:pt x="1993" y="924"/>
                    </a:lnTo>
                    <a:close/>
                    <a:moveTo>
                      <a:pt x="1984" y="989"/>
                    </a:moveTo>
                    <a:lnTo>
                      <a:pt x="1983" y="990"/>
                    </a:lnTo>
                    <a:lnTo>
                      <a:pt x="1982" y="990"/>
                    </a:lnTo>
                    <a:lnTo>
                      <a:pt x="1982" y="990"/>
                    </a:lnTo>
                    <a:lnTo>
                      <a:pt x="1982" y="991"/>
                    </a:lnTo>
                    <a:lnTo>
                      <a:pt x="1981" y="991"/>
                    </a:lnTo>
                    <a:lnTo>
                      <a:pt x="1981" y="992"/>
                    </a:lnTo>
                    <a:lnTo>
                      <a:pt x="1980" y="992"/>
                    </a:lnTo>
                    <a:lnTo>
                      <a:pt x="1980" y="993"/>
                    </a:lnTo>
                    <a:lnTo>
                      <a:pt x="1980" y="993"/>
                    </a:lnTo>
                    <a:lnTo>
                      <a:pt x="1980" y="994"/>
                    </a:lnTo>
                    <a:lnTo>
                      <a:pt x="1980" y="994"/>
                    </a:lnTo>
                    <a:lnTo>
                      <a:pt x="1980" y="994"/>
                    </a:lnTo>
                    <a:lnTo>
                      <a:pt x="1980" y="995"/>
                    </a:lnTo>
                    <a:lnTo>
                      <a:pt x="1980" y="995"/>
                    </a:lnTo>
                    <a:lnTo>
                      <a:pt x="1979" y="995"/>
                    </a:lnTo>
                    <a:lnTo>
                      <a:pt x="1980" y="996"/>
                    </a:lnTo>
                    <a:lnTo>
                      <a:pt x="1981" y="1018"/>
                    </a:lnTo>
                    <a:lnTo>
                      <a:pt x="1981" y="1018"/>
                    </a:lnTo>
                    <a:lnTo>
                      <a:pt x="1981" y="1018"/>
                    </a:lnTo>
                    <a:lnTo>
                      <a:pt x="1981" y="1019"/>
                    </a:lnTo>
                    <a:lnTo>
                      <a:pt x="1981" y="1019"/>
                    </a:lnTo>
                    <a:lnTo>
                      <a:pt x="1981" y="1019"/>
                    </a:lnTo>
                    <a:lnTo>
                      <a:pt x="1981" y="1020"/>
                    </a:lnTo>
                    <a:lnTo>
                      <a:pt x="1981" y="1020"/>
                    </a:lnTo>
                    <a:lnTo>
                      <a:pt x="1982" y="1021"/>
                    </a:lnTo>
                    <a:lnTo>
                      <a:pt x="1982" y="1021"/>
                    </a:lnTo>
                    <a:lnTo>
                      <a:pt x="1982" y="1022"/>
                    </a:lnTo>
                    <a:lnTo>
                      <a:pt x="1983" y="1022"/>
                    </a:lnTo>
                    <a:lnTo>
                      <a:pt x="1983" y="1023"/>
                    </a:lnTo>
                    <a:lnTo>
                      <a:pt x="1984" y="1023"/>
                    </a:lnTo>
                    <a:lnTo>
                      <a:pt x="1985" y="1023"/>
                    </a:lnTo>
                    <a:lnTo>
                      <a:pt x="1985" y="1023"/>
                    </a:lnTo>
                    <a:lnTo>
                      <a:pt x="1986" y="1024"/>
                    </a:lnTo>
                    <a:lnTo>
                      <a:pt x="1986" y="1024"/>
                    </a:lnTo>
                    <a:lnTo>
                      <a:pt x="1987" y="1024"/>
                    </a:lnTo>
                    <a:lnTo>
                      <a:pt x="1987" y="1024"/>
                    </a:lnTo>
                    <a:lnTo>
                      <a:pt x="1987" y="1024"/>
                    </a:lnTo>
                    <a:lnTo>
                      <a:pt x="1987" y="1024"/>
                    </a:lnTo>
                    <a:lnTo>
                      <a:pt x="1988" y="1024"/>
                    </a:lnTo>
                    <a:lnTo>
                      <a:pt x="1988" y="1024"/>
                    </a:lnTo>
                    <a:lnTo>
                      <a:pt x="1988" y="1024"/>
                    </a:lnTo>
                    <a:lnTo>
                      <a:pt x="1988" y="1024"/>
                    </a:lnTo>
                    <a:lnTo>
                      <a:pt x="1989" y="1024"/>
                    </a:lnTo>
                    <a:lnTo>
                      <a:pt x="1989" y="1024"/>
                    </a:lnTo>
                    <a:lnTo>
                      <a:pt x="1989" y="1023"/>
                    </a:lnTo>
                    <a:lnTo>
                      <a:pt x="1990" y="1023"/>
                    </a:lnTo>
                    <a:lnTo>
                      <a:pt x="1990" y="1023"/>
                    </a:lnTo>
                    <a:lnTo>
                      <a:pt x="1991" y="1023"/>
                    </a:lnTo>
                    <a:lnTo>
                      <a:pt x="1992" y="1022"/>
                    </a:lnTo>
                    <a:lnTo>
                      <a:pt x="1992" y="1022"/>
                    </a:lnTo>
                    <a:lnTo>
                      <a:pt x="1993" y="1022"/>
                    </a:lnTo>
                    <a:lnTo>
                      <a:pt x="1993" y="1021"/>
                    </a:lnTo>
                    <a:lnTo>
                      <a:pt x="1993" y="1021"/>
                    </a:lnTo>
                    <a:lnTo>
                      <a:pt x="1994" y="1020"/>
                    </a:lnTo>
                    <a:lnTo>
                      <a:pt x="1994" y="1020"/>
                    </a:lnTo>
                    <a:lnTo>
                      <a:pt x="1994" y="1019"/>
                    </a:lnTo>
                    <a:lnTo>
                      <a:pt x="1994" y="1019"/>
                    </a:lnTo>
                    <a:lnTo>
                      <a:pt x="1994" y="1018"/>
                    </a:lnTo>
                    <a:lnTo>
                      <a:pt x="1994" y="1018"/>
                    </a:lnTo>
                    <a:lnTo>
                      <a:pt x="1994" y="1018"/>
                    </a:lnTo>
                    <a:lnTo>
                      <a:pt x="1994" y="1017"/>
                    </a:lnTo>
                    <a:lnTo>
                      <a:pt x="1994" y="1017"/>
                    </a:lnTo>
                    <a:lnTo>
                      <a:pt x="1993" y="995"/>
                    </a:lnTo>
                    <a:lnTo>
                      <a:pt x="1993" y="995"/>
                    </a:lnTo>
                    <a:lnTo>
                      <a:pt x="1993" y="994"/>
                    </a:lnTo>
                    <a:lnTo>
                      <a:pt x="1993" y="994"/>
                    </a:lnTo>
                    <a:lnTo>
                      <a:pt x="1993" y="994"/>
                    </a:lnTo>
                    <a:lnTo>
                      <a:pt x="1993" y="993"/>
                    </a:lnTo>
                    <a:lnTo>
                      <a:pt x="1993" y="993"/>
                    </a:lnTo>
                    <a:lnTo>
                      <a:pt x="1992" y="992"/>
                    </a:lnTo>
                    <a:lnTo>
                      <a:pt x="1992" y="992"/>
                    </a:lnTo>
                    <a:lnTo>
                      <a:pt x="1992" y="991"/>
                    </a:lnTo>
                    <a:lnTo>
                      <a:pt x="1991" y="991"/>
                    </a:lnTo>
                    <a:lnTo>
                      <a:pt x="1990" y="991"/>
                    </a:lnTo>
                    <a:lnTo>
                      <a:pt x="1990" y="990"/>
                    </a:lnTo>
                    <a:lnTo>
                      <a:pt x="1989" y="990"/>
                    </a:lnTo>
                    <a:lnTo>
                      <a:pt x="1989" y="990"/>
                    </a:lnTo>
                    <a:lnTo>
                      <a:pt x="1988" y="989"/>
                    </a:lnTo>
                    <a:lnTo>
                      <a:pt x="1988" y="989"/>
                    </a:lnTo>
                    <a:lnTo>
                      <a:pt x="1987" y="989"/>
                    </a:lnTo>
                    <a:lnTo>
                      <a:pt x="1987" y="989"/>
                    </a:lnTo>
                    <a:lnTo>
                      <a:pt x="1987" y="989"/>
                    </a:lnTo>
                    <a:lnTo>
                      <a:pt x="1987" y="989"/>
                    </a:lnTo>
                    <a:lnTo>
                      <a:pt x="1986" y="989"/>
                    </a:lnTo>
                    <a:lnTo>
                      <a:pt x="1986" y="989"/>
                    </a:lnTo>
                    <a:lnTo>
                      <a:pt x="1986" y="989"/>
                    </a:lnTo>
                    <a:lnTo>
                      <a:pt x="1986" y="989"/>
                    </a:lnTo>
                    <a:lnTo>
                      <a:pt x="1985" y="989"/>
                    </a:lnTo>
                    <a:lnTo>
                      <a:pt x="1985" y="989"/>
                    </a:lnTo>
                    <a:lnTo>
                      <a:pt x="1985" y="989"/>
                    </a:lnTo>
                    <a:lnTo>
                      <a:pt x="1984" y="989"/>
                    </a:lnTo>
                    <a:lnTo>
                      <a:pt x="1984" y="989"/>
                    </a:lnTo>
                    <a:lnTo>
                      <a:pt x="1984" y="989"/>
                    </a:lnTo>
                    <a:close/>
                    <a:moveTo>
                      <a:pt x="1979" y="1059"/>
                    </a:moveTo>
                    <a:lnTo>
                      <a:pt x="1979" y="1059"/>
                    </a:lnTo>
                    <a:lnTo>
                      <a:pt x="1978" y="1060"/>
                    </a:lnTo>
                    <a:lnTo>
                      <a:pt x="1978" y="1060"/>
                    </a:lnTo>
                    <a:lnTo>
                      <a:pt x="1977" y="1060"/>
                    </a:lnTo>
                    <a:lnTo>
                      <a:pt x="1977" y="1061"/>
                    </a:lnTo>
                    <a:lnTo>
                      <a:pt x="1976" y="1061"/>
                    </a:lnTo>
                    <a:lnTo>
                      <a:pt x="1976" y="1062"/>
                    </a:lnTo>
                    <a:lnTo>
                      <a:pt x="1976" y="1062"/>
                    </a:lnTo>
                    <a:lnTo>
                      <a:pt x="1975" y="1063"/>
                    </a:lnTo>
                    <a:lnTo>
                      <a:pt x="1975" y="1063"/>
                    </a:lnTo>
                    <a:lnTo>
                      <a:pt x="1975" y="1064"/>
                    </a:lnTo>
                    <a:lnTo>
                      <a:pt x="1975" y="1064"/>
                    </a:lnTo>
                    <a:lnTo>
                      <a:pt x="1975" y="1064"/>
                    </a:lnTo>
                    <a:lnTo>
                      <a:pt x="1975" y="1065"/>
                    </a:lnTo>
                    <a:lnTo>
                      <a:pt x="1975" y="1066"/>
                    </a:lnTo>
                    <a:lnTo>
                      <a:pt x="1975" y="1066"/>
                    </a:lnTo>
                    <a:lnTo>
                      <a:pt x="1976" y="1088"/>
                    </a:lnTo>
                    <a:lnTo>
                      <a:pt x="1976" y="1088"/>
                    </a:lnTo>
                    <a:lnTo>
                      <a:pt x="1976" y="1088"/>
                    </a:lnTo>
                    <a:lnTo>
                      <a:pt x="1976" y="1089"/>
                    </a:lnTo>
                    <a:lnTo>
                      <a:pt x="1976" y="1089"/>
                    </a:lnTo>
                    <a:lnTo>
                      <a:pt x="1976" y="1089"/>
                    </a:lnTo>
                    <a:lnTo>
                      <a:pt x="1977" y="1089"/>
                    </a:lnTo>
                    <a:lnTo>
                      <a:pt x="1977" y="1090"/>
                    </a:lnTo>
                    <a:lnTo>
                      <a:pt x="1978" y="1090"/>
                    </a:lnTo>
                    <a:lnTo>
                      <a:pt x="1978" y="1091"/>
                    </a:lnTo>
                    <a:lnTo>
                      <a:pt x="1978" y="1091"/>
                    </a:lnTo>
                    <a:lnTo>
                      <a:pt x="1979" y="1092"/>
                    </a:lnTo>
                    <a:lnTo>
                      <a:pt x="1979" y="1092"/>
                    </a:lnTo>
                    <a:lnTo>
                      <a:pt x="1980" y="1093"/>
                    </a:lnTo>
                    <a:lnTo>
                      <a:pt x="1980" y="1093"/>
                    </a:lnTo>
                    <a:lnTo>
                      <a:pt x="1981" y="1094"/>
                    </a:lnTo>
                    <a:lnTo>
                      <a:pt x="1981" y="1094"/>
                    </a:lnTo>
                    <a:lnTo>
                      <a:pt x="1982" y="1094"/>
                    </a:lnTo>
                    <a:lnTo>
                      <a:pt x="1982" y="1094"/>
                    </a:lnTo>
                    <a:lnTo>
                      <a:pt x="1982" y="1094"/>
                    </a:lnTo>
                    <a:lnTo>
                      <a:pt x="1983" y="1094"/>
                    </a:lnTo>
                    <a:lnTo>
                      <a:pt x="1983" y="1094"/>
                    </a:lnTo>
                    <a:lnTo>
                      <a:pt x="1983" y="1094"/>
                    </a:lnTo>
                    <a:lnTo>
                      <a:pt x="1983" y="1094"/>
                    </a:lnTo>
                    <a:lnTo>
                      <a:pt x="1984" y="1094"/>
                    </a:lnTo>
                    <a:lnTo>
                      <a:pt x="1984" y="1094"/>
                    </a:lnTo>
                    <a:lnTo>
                      <a:pt x="1985" y="1094"/>
                    </a:lnTo>
                    <a:lnTo>
                      <a:pt x="1985" y="1094"/>
                    </a:lnTo>
                    <a:lnTo>
                      <a:pt x="1985" y="1094"/>
                    </a:lnTo>
                    <a:lnTo>
                      <a:pt x="1986" y="1094"/>
                    </a:lnTo>
                    <a:lnTo>
                      <a:pt x="1986" y="1093"/>
                    </a:lnTo>
                    <a:lnTo>
                      <a:pt x="1987" y="1092"/>
                    </a:lnTo>
                    <a:lnTo>
                      <a:pt x="1987" y="1092"/>
                    </a:lnTo>
                    <a:lnTo>
                      <a:pt x="1988" y="1092"/>
                    </a:lnTo>
                    <a:lnTo>
                      <a:pt x="1988" y="1091"/>
                    </a:lnTo>
                    <a:lnTo>
                      <a:pt x="1988" y="1091"/>
                    </a:lnTo>
                    <a:lnTo>
                      <a:pt x="1989" y="1090"/>
                    </a:lnTo>
                    <a:lnTo>
                      <a:pt x="1989" y="1090"/>
                    </a:lnTo>
                    <a:lnTo>
                      <a:pt x="1989" y="1089"/>
                    </a:lnTo>
                    <a:lnTo>
                      <a:pt x="1989" y="1089"/>
                    </a:lnTo>
                    <a:lnTo>
                      <a:pt x="1989" y="1088"/>
                    </a:lnTo>
                    <a:lnTo>
                      <a:pt x="1990" y="1088"/>
                    </a:lnTo>
                    <a:lnTo>
                      <a:pt x="1990" y="1088"/>
                    </a:lnTo>
                    <a:lnTo>
                      <a:pt x="1990" y="1087"/>
                    </a:lnTo>
                    <a:lnTo>
                      <a:pt x="1990" y="1087"/>
                    </a:lnTo>
                    <a:lnTo>
                      <a:pt x="1990" y="1087"/>
                    </a:lnTo>
                    <a:lnTo>
                      <a:pt x="1988" y="1065"/>
                    </a:lnTo>
                    <a:lnTo>
                      <a:pt x="1988" y="1064"/>
                    </a:lnTo>
                    <a:lnTo>
                      <a:pt x="1988" y="1064"/>
                    </a:lnTo>
                    <a:lnTo>
                      <a:pt x="1988" y="1064"/>
                    </a:lnTo>
                    <a:lnTo>
                      <a:pt x="1988" y="1063"/>
                    </a:lnTo>
                    <a:lnTo>
                      <a:pt x="1988" y="1063"/>
                    </a:lnTo>
                    <a:lnTo>
                      <a:pt x="1988" y="1063"/>
                    </a:lnTo>
                    <a:lnTo>
                      <a:pt x="1988" y="1062"/>
                    </a:lnTo>
                    <a:lnTo>
                      <a:pt x="1987" y="1062"/>
                    </a:lnTo>
                    <a:lnTo>
                      <a:pt x="1987" y="1061"/>
                    </a:lnTo>
                    <a:lnTo>
                      <a:pt x="1987" y="1061"/>
                    </a:lnTo>
                    <a:lnTo>
                      <a:pt x="1986" y="1060"/>
                    </a:lnTo>
                    <a:lnTo>
                      <a:pt x="1986" y="1060"/>
                    </a:lnTo>
                    <a:lnTo>
                      <a:pt x="1985" y="1060"/>
                    </a:lnTo>
                    <a:lnTo>
                      <a:pt x="1985" y="1059"/>
                    </a:lnTo>
                    <a:lnTo>
                      <a:pt x="1984" y="1059"/>
                    </a:lnTo>
                    <a:lnTo>
                      <a:pt x="1983" y="1059"/>
                    </a:lnTo>
                    <a:lnTo>
                      <a:pt x="1983" y="1059"/>
                    </a:lnTo>
                    <a:lnTo>
                      <a:pt x="1983" y="1059"/>
                    </a:lnTo>
                    <a:lnTo>
                      <a:pt x="1982" y="1059"/>
                    </a:lnTo>
                    <a:lnTo>
                      <a:pt x="1982" y="1059"/>
                    </a:lnTo>
                    <a:lnTo>
                      <a:pt x="1982" y="1059"/>
                    </a:lnTo>
                    <a:lnTo>
                      <a:pt x="1981" y="1059"/>
                    </a:lnTo>
                    <a:lnTo>
                      <a:pt x="1981" y="1059"/>
                    </a:lnTo>
                    <a:lnTo>
                      <a:pt x="1981" y="1059"/>
                    </a:lnTo>
                    <a:lnTo>
                      <a:pt x="1981" y="1059"/>
                    </a:lnTo>
                    <a:lnTo>
                      <a:pt x="1980" y="1059"/>
                    </a:lnTo>
                    <a:lnTo>
                      <a:pt x="1980" y="1059"/>
                    </a:lnTo>
                    <a:lnTo>
                      <a:pt x="1980" y="1059"/>
                    </a:lnTo>
                    <a:lnTo>
                      <a:pt x="1979" y="1059"/>
                    </a:lnTo>
                    <a:lnTo>
                      <a:pt x="1979" y="1059"/>
                    </a:lnTo>
                    <a:close/>
                    <a:moveTo>
                      <a:pt x="1981" y="1119"/>
                    </a:moveTo>
                    <a:lnTo>
                      <a:pt x="1981" y="1118"/>
                    </a:lnTo>
                    <a:lnTo>
                      <a:pt x="1981" y="1118"/>
                    </a:lnTo>
                    <a:lnTo>
                      <a:pt x="1980" y="1117"/>
                    </a:lnTo>
                    <a:lnTo>
                      <a:pt x="1980" y="1117"/>
                    </a:lnTo>
                    <a:lnTo>
                      <a:pt x="1979" y="1117"/>
                    </a:lnTo>
                    <a:lnTo>
                      <a:pt x="1979" y="1116"/>
                    </a:lnTo>
                    <a:lnTo>
                      <a:pt x="1978" y="1116"/>
                    </a:lnTo>
                    <a:lnTo>
                      <a:pt x="1978" y="1116"/>
                    </a:lnTo>
                    <a:lnTo>
                      <a:pt x="1977" y="1116"/>
                    </a:lnTo>
                    <a:lnTo>
                      <a:pt x="1976" y="1116"/>
                    </a:lnTo>
                    <a:lnTo>
                      <a:pt x="1976" y="1116"/>
                    </a:lnTo>
                    <a:lnTo>
                      <a:pt x="1975" y="1116"/>
                    </a:lnTo>
                    <a:lnTo>
                      <a:pt x="1975" y="1116"/>
                    </a:lnTo>
                    <a:lnTo>
                      <a:pt x="1975" y="1116"/>
                    </a:lnTo>
                    <a:lnTo>
                      <a:pt x="1974" y="1116"/>
                    </a:lnTo>
                    <a:lnTo>
                      <a:pt x="1974" y="1116"/>
                    </a:lnTo>
                    <a:lnTo>
                      <a:pt x="1953" y="1120"/>
                    </a:lnTo>
                    <a:lnTo>
                      <a:pt x="1952" y="1120"/>
                    </a:lnTo>
                    <a:lnTo>
                      <a:pt x="1952" y="1120"/>
                    </a:lnTo>
                    <a:lnTo>
                      <a:pt x="1952" y="1121"/>
                    </a:lnTo>
                    <a:lnTo>
                      <a:pt x="1952" y="1121"/>
                    </a:lnTo>
                    <a:lnTo>
                      <a:pt x="1951" y="1121"/>
                    </a:lnTo>
                    <a:lnTo>
                      <a:pt x="1951" y="1121"/>
                    </a:lnTo>
                    <a:lnTo>
                      <a:pt x="1951" y="1122"/>
                    </a:lnTo>
                    <a:lnTo>
                      <a:pt x="1950" y="1122"/>
                    </a:lnTo>
                    <a:lnTo>
                      <a:pt x="1950" y="1123"/>
                    </a:lnTo>
                    <a:lnTo>
                      <a:pt x="1949" y="1123"/>
                    </a:lnTo>
                    <a:lnTo>
                      <a:pt x="1948" y="1123"/>
                    </a:lnTo>
                    <a:lnTo>
                      <a:pt x="1948" y="1124"/>
                    </a:lnTo>
                    <a:lnTo>
                      <a:pt x="1948" y="1124"/>
                    </a:lnTo>
                    <a:lnTo>
                      <a:pt x="1948" y="1125"/>
                    </a:lnTo>
                    <a:lnTo>
                      <a:pt x="1948" y="1126"/>
                    </a:lnTo>
                    <a:lnTo>
                      <a:pt x="1947" y="1126"/>
                    </a:lnTo>
                    <a:lnTo>
                      <a:pt x="1947" y="1127"/>
                    </a:lnTo>
                    <a:lnTo>
                      <a:pt x="1947" y="1127"/>
                    </a:lnTo>
                    <a:lnTo>
                      <a:pt x="1947" y="1127"/>
                    </a:lnTo>
                    <a:lnTo>
                      <a:pt x="1947" y="1127"/>
                    </a:lnTo>
                    <a:lnTo>
                      <a:pt x="1948" y="1128"/>
                    </a:lnTo>
                    <a:lnTo>
                      <a:pt x="1948" y="1129"/>
                    </a:lnTo>
                    <a:lnTo>
                      <a:pt x="1948" y="1129"/>
                    </a:lnTo>
                    <a:lnTo>
                      <a:pt x="1948" y="1129"/>
                    </a:lnTo>
                    <a:lnTo>
                      <a:pt x="1948" y="1129"/>
                    </a:lnTo>
                    <a:lnTo>
                      <a:pt x="1948" y="1130"/>
                    </a:lnTo>
                    <a:lnTo>
                      <a:pt x="1948" y="1130"/>
                    </a:lnTo>
                    <a:lnTo>
                      <a:pt x="1948" y="1130"/>
                    </a:lnTo>
                    <a:lnTo>
                      <a:pt x="1948" y="1130"/>
                    </a:lnTo>
                    <a:lnTo>
                      <a:pt x="1949" y="1131"/>
                    </a:lnTo>
                    <a:lnTo>
                      <a:pt x="1949" y="1131"/>
                    </a:lnTo>
                    <a:lnTo>
                      <a:pt x="1950" y="1132"/>
                    </a:lnTo>
                    <a:lnTo>
                      <a:pt x="1950" y="1132"/>
                    </a:lnTo>
                    <a:lnTo>
                      <a:pt x="1951" y="1133"/>
                    </a:lnTo>
                    <a:lnTo>
                      <a:pt x="1951" y="1133"/>
                    </a:lnTo>
                    <a:lnTo>
                      <a:pt x="1952" y="1133"/>
                    </a:lnTo>
                    <a:lnTo>
                      <a:pt x="1952" y="1133"/>
                    </a:lnTo>
                    <a:lnTo>
                      <a:pt x="1953" y="1133"/>
                    </a:lnTo>
                    <a:lnTo>
                      <a:pt x="1954" y="1134"/>
                    </a:lnTo>
                    <a:lnTo>
                      <a:pt x="1954" y="1134"/>
                    </a:lnTo>
                    <a:lnTo>
                      <a:pt x="1954" y="1134"/>
                    </a:lnTo>
                    <a:lnTo>
                      <a:pt x="1955" y="1134"/>
                    </a:lnTo>
                    <a:lnTo>
                      <a:pt x="1955" y="1133"/>
                    </a:lnTo>
                    <a:lnTo>
                      <a:pt x="1955" y="1133"/>
                    </a:lnTo>
                    <a:lnTo>
                      <a:pt x="1955" y="1133"/>
                    </a:lnTo>
                    <a:lnTo>
                      <a:pt x="1977" y="1129"/>
                    </a:lnTo>
                    <a:lnTo>
                      <a:pt x="1978" y="1129"/>
                    </a:lnTo>
                    <a:lnTo>
                      <a:pt x="1978" y="1129"/>
                    </a:lnTo>
                    <a:lnTo>
                      <a:pt x="1978" y="1129"/>
                    </a:lnTo>
                    <a:lnTo>
                      <a:pt x="1978" y="1129"/>
                    </a:lnTo>
                    <a:lnTo>
                      <a:pt x="1979" y="1128"/>
                    </a:lnTo>
                    <a:lnTo>
                      <a:pt x="1979" y="1128"/>
                    </a:lnTo>
                    <a:lnTo>
                      <a:pt x="1980" y="1128"/>
                    </a:lnTo>
                    <a:lnTo>
                      <a:pt x="1980" y="1127"/>
                    </a:lnTo>
                    <a:lnTo>
                      <a:pt x="1980" y="1127"/>
                    </a:lnTo>
                    <a:lnTo>
                      <a:pt x="1981" y="1126"/>
                    </a:lnTo>
                    <a:lnTo>
                      <a:pt x="1981" y="1126"/>
                    </a:lnTo>
                    <a:lnTo>
                      <a:pt x="1981" y="1125"/>
                    </a:lnTo>
                    <a:lnTo>
                      <a:pt x="1982" y="1125"/>
                    </a:lnTo>
                    <a:lnTo>
                      <a:pt x="1982" y="1124"/>
                    </a:lnTo>
                    <a:lnTo>
                      <a:pt x="1982" y="1124"/>
                    </a:lnTo>
                    <a:lnTo>
                      <a:pt x="1982" y="1123"/>
                    </a:lnTo>
                    <a:lnTo>
                      <a:pt x="1982" y="1123"/>
                    </a:lnTo>
                    <a:lnTo>
                      <a:pt x="1982" y="1122"/>
                    </a:lnTo>
                    <a:lnTo>
                      <a:pt x="1982" y="1122"/>
                    </a:lnTo>
                    <a:lnTo>
                      <a:pt x="1982" y="1122"/>
                    </a:lnTo>
                    <a:lnTo>
                      <a:pt x="1982" y="1121"/>
                    </a:lnTo>
                    <a:lnTo>
                      <a:pt x="1982" y="1121"/>
                    </a:lnTo>
                    <a:lnTo>
                      <a:pt x="1982" y="1121"/>
                    </a:lnTo>
                    <a:lnTo>
                      <a:pt x="1982" y="1120"/>
                    </a:lnTo>
                    <a:lnTo>
                      <a:pt x="1982" y="1120"/>
                    </a:lnTo>
                    <a:lnTo>
                      <a:pt x="1982" y="1120"/>
                    </a:lnTo>
                    <a:lnTo>
                      <a:pt x="1982" y="1119"/>
                    </a:lnTo>
                    <a:lnTo>
                      <a:pt x="1981" y="1119"/>
                    </a:lnTo>
                    <a:lnTo>
                      <a:pt x="1981" y="1119"/>
                    </a:lnTo>
                    <a:lnTo>
                      <a:pt x="1981" y="1119"/>
                    </a:lnTo>
                    <a:close/>
                    <a:moveTo>
                      <a:pt x="1809" y="1239"/>
                    </a:moveTo>
                    <a:lnTo>
                      <a:pt x="1809" y="1239"/>
                    </a:lnTo>
                    <a:lnTo>
                      <a:pt x="1808" y="1238"/>
                    </a:lnTo>
                    <a:lnTo>
                      <a:pt x="1808" y="1238"/>
                    </a:lnTo>
                    <a:lnTo>
                      <a:pt x="1807" y="1237"/>
                    </a:lnTo>
                    <a:lnTo>
                      <a:pt x="1807" y="1237"/>
                    </a:lnTo>
                    <a:lnTo>
                      <a:pt x="1806" y="1237"/>
                    </a:lnTo>
                    <a:lnTo>
                      <a:pt x="1806" y="1237"/>
                    </a:lnTo>
                    <a:lnTo>
                      <a:pt x="1805" y="1236"/>
                    </a:lnTo>
                    <a:lnTo>
                      <a:pt x="1805" y="1236"/>
                    </a:lnTo>
                    <a:lnTo>
                      <a:pt x="1804" y="1236"/>
                    </a:lnTo>
                    <a:lnTo>
                      <a:pt x="1804" y="1236"/>
                    </a:lnTo>
                    <a:lnTo>
                      <a:pt x="1803" y="1236"/>
                    </a:lnTo>
                    <a:lnTo>
                      <a:pt x="1802" y="1236"/>
                    </a:lnTo>
                    <a:lnTo>
                      <a:pt x="1802" y="1236"/>
                    </a:lnTo>
                    <a:lnTo>
                      <a:pt x="1802" y="1236"/>
                    </a:lnTo>
                    <a:lnTo>
                      <a:pt x="1802" y="1236"/>
                    </a:lnTo>
                    <a:lnTo>
                      <a:pt x="1780" y="1242"/>
                    </a:lnTo>
                    <a:lnTo>
                      <a:pt x="1780" y="1242"/>
                    </a:lnTo>
                    <a:lnTo>
                      <a:pt x="1780" y="1242"/>
                    </a:lnTo>
                    <a:lnTo>
                      <a:pt x="1779" y="1242"/>
                    </a:lnTo>
                    <a:lnTo>
                      <a:pt x="1779" y="1242"/>
                    </a:lnTo>
                    <a:lnTo>
                      <a:pt x="1779" y="1242"/>
                    </a:lnTo>
                    <a:lnTo>
                      <a:pt x="1779" y="1243"/>
                    </a:lnTo>
                    <a:lnTo>
                      <a:pt x="1778" y="1243"/>
                    </a:lnTo>
                    <a:lnTo>
                      <a:pt x="1778" y="1243"/>
                    </a:lnTo>
                    <a:lnTo>
                      <a:pt x="1777" y="1244"/>
                    </a:lnTo>
                    <a:lnTo>
                      <a:pt x="1777" y="1244"/>
                    </a:lnTo>
                    <a:lnTo>
                      <a:pt x="1777" y="1245"/>
                    </a:lnTo>
                    <a:lnTo>
                      <a:pt x="1776" y="1245"/>
                    </a:lnTo>
                    <a:lnTo>
                      <a:pt x="1776" y="1246"/>
                    </a:lnTo>
                    <a:lnTo>
                      <a:pt x="1776" y="1246"/>
                    </a:lnTo>
                    <a:lnTo>
                      <a:pt x="1776" y="1247"/>
                    </a:lnTo>
                    <a:lnTo>
                      <a:pt x="1776" y="1248"/>
                    </a:lnTo>
                    <a:lnTo>
                      <a:pt x="1776" y="1248"/>
                    </a:lnTo>
                    <a:lnTo>
                      <a:pt x="1776" y="1249"/>
                    </a:lnTo>
                    <a:lnTo>
                      <a:pt x="1776" y="1249"/>
                    </a:lnTo>
                    <a:lnTo>
                      <a:pt x="1776" y="1249"/>
                    </a:lnTo>
                    <a:lnTo>
                      <a:pt x="1776" y="1250"/>
                    </a:lnTo>
                    <a:lnTo>
                      <a:pt x="1776" y="1250"/>
                    </a:lnTo>
                    <a:lnTo>
                      <a:pt x="1776" y="1250"/>
                    </a:lnTo>
                    <a:lnTo>
                      <a:pt x="1776" y="1250"/>
                    </a:lnTo>
                    <a:lnTo>
                      <a:pt x="1776" y="1250"/>
                    </a:lnTo>
                    <a:lnTo>
                      <a:pt x="1776" y="1251"/>
                    </a:lnTo>
                    <a:lnTo>
                      <a:pt x="1776" y="1251"/>
                    </a:lnTo>
                    <a:lnTo>
                      <a:pt x="1776" y="1251"/>
                    </a:lnTo>
                    <a:lnTo>
                      <a:pt x="1777" y="1252"/>
                    </a:lnTo>
                    <a:lnTo>
                      <a:pt x="1777" y="1252"/>
                    </a:lnTo>
                    <a:lnTo>
                      <a:pt x="1777" y="1253"/>
                    </a:lnTo>
                    <a:lnTo>
                      <a:pt x="1778" y="1254"/>
                    </a:lnTo>
                    <a:lnTo>
                      <a:pt x="1778" y="1254"/>
                    </a:lnTo>
                    <a:lnTo>
                      <a:pt x="1779" y="1254"/>
                    </a:lnTo>
                    <a:lnTo>
                      <a:pt x="1779" y="1254"/>
                    </a:lnTo>
                    <a:lnTo>
                      <a:pt x="1780" y="1255"/>
                    </a:lnTo>
                    <a:lnTo>
                      <a:pt x="1780" y="1255"/>
                    </a:lnTo>
                    <a:lnTo>
                      <a:pt x="1781" y="1255"/>
                    </a:lnTo>
                    <a:lnTo>
                      <a:pt x="1782" y="1255"/>
                    </a:lnTo>
                    <a:lnTo>
                      <a:pt x="1782" y="1255"/>
                    </a:lnTo>
                    <a:lnTo>
                      <a:pt x="1783" y="1255"/>
                    </a:lnTo>
                    <a:lnTo>
                      <a:pt x="1783" y="1255"/>
                    </a:lnTo>
                    <a:lnTo>
                      <a:pt x="1783" y="1255"/>
                    </a:lnTo>
                    <a:lnTo>
                      <a:pt x="1784" y="1255"/>
                    </a:lnTo>
                    <a:lnTo>
                      <a:pt x="1784" y="1255"/>
                    </a:lnTo>
                    <a:lnTo>
                      <a:pt x="1805" y="1249"/>
                    </a:lnTo>
                    <a:lnTo>
                      <a:pt x="1805" y="1249"/>
                    </a:lnTo>
                    <a:lnTo>
                      <a:pt x="1806" y="1249"/>
                    </a:lnTo>
                    <a:lnTo>
                      <a:pt x="1806" y="1249"/>
                    </a:lnTo>
                    <a:lnTo>
                      <a:pt x="1806" y="1249"/>
                    </a:lnTo>
                    <a:lnTo>
                      <a:pt x="1807" y="1249"/>
                    </a:lnTo>
                    <a:lnTo>
                      <a:pt x="1807" y="1249"/>
                    </a:lnTo>
                    <a:lnTo>
                      <a:pt x="1807" y="1248"/>
                    </a:lnTo>
                    <a:lnTo>
                      <a:pt x="1808" y="1248"/>
                    </a:lnTo>
                    <a:lnTo>
                      <a:pt x="1808" y="1248"/>
                    </a:lnTo>
                    <a:lnTo>
                      <a:pt x="1809" y="1247"/>
                    </a:lnTo>
                    <a:lnTo>
                      <a:pt x="1809" y="1246"/>
                    </a:lnTo>
                    <a:lnTo>
                      <a:pt x="1809" y="1246"/>
                    </a:lnTo>
                    <a:lnTo>
                      <a:pt x="1809" y="1245"/>
                    </a:lnTo>
                    <a:lnTo>
                      <a:pt x="1810" y="1245"/>
                    </a:lnTo>
                    <a:lnTo>
                      <a:pt x="1810" y="1244"/>
                    </a:lnTo>
                    <a:lnTo>
                      <a:pt x="1810" y="1243"/>
                    </a:lnTo>
                    <a:lnTo>
                      <a:pt x="1810" y="1243"/>
                    </a:lnTo>
                    <a:lnTo>
                      <a:pt x="1810" y="1243"/>
                    </a:lnTo>
                    <a:lnTo>
                      <a:pt x="1810" y="1242"/>
                    </a:lnTo>
                    <a:lnTo>
                      <a:pt x="1810" y="1242"/>
                    </a:lnTo>
                    <a:lnTo>
                      <a:pt x="1810" y="1242"/>
                    </a:lnTo>
                    <a:lnTo>
                      <a:pt x="1810" y="1241"/>
                    </a:lnTo>
                    <a:lnTo>
                      <a:pt x="1810" y="1241"/>
                    </a:lnTo>
                    <a:lnTo>
                      <a:pt x="1810" y="1241"/>
                    </a:lnTo>
                    <a:lnTo>
                      <a:pt x="1809" y="1241"/>
                    </a:lnTo>
                    <a:lnTo>
                      <a:pt x="1809" y="1241"/>
                    </a:lnTo>
                    <a:lnTo>
                      <a:pt x="1809" y="1240"/>
                    </a:lnTo>
                    <a:lnTo>
                      <a:pt x="1809" y="1239"/>
                    </a:lnTo>
                    <a:lnTo>
                      <a:pt x="1809" y="1239"/>
                    </a:lnTo>
                    <a:lnTo>
                      <a:pt x="1809" y="1239"/>
                    </a:lnTo>
                    <a:close/>
                    <a:moveTo>
                      <a:pt x="1950" y="1162"/>
                    </a:moveTo>
                    <a:lnTo>
                      <a:pt x="1949" y="1162"/>
                    </a:lnTo>
                    <a:lnTo>
                      <a:pt x="1949" y="1161"/>
                    </a:lnTo>
                    <a:lnTo>
                      <a:pt x="1949" y="1161"/>
                    </a:lnTo>
                    <a:lnTo>
                      <a:pt x="1948" y="1160"/>
                    </a:lnTo>
                    <a:lnTo>
                      <a:pt x="1948" y="1160"/>
                    </a:lnTo>
                    <a:lnTo>
                      <a:pt x="1948" y="1159"/>
                    </a:lnTo>
                    <a:lnTo>
                      <a:pt x="1947" y="1159"/>
                    </a:lnTo>
                    <a:lnTo>
                      <a:pt x="1947" y="1158"/>
                    </a:lnTo>
                    <a:lnTo>
                      <a:pt x="1946" y="1158"/>
                    </a:lnTo>
                    <a:lnTo>
                      <a:pt x="1946" y="1158"/>
                    </a:lnTo>
                    <a:lnTo>
                      <a:pt x="1946" y="1157"/>
                    </a:lnTo>
                    <a:lnTo>
                      <a:pt x="1945" y="1157"/>
                    </a:lnTo>
                    <a:lnTo>
                      <a:pt x="1945" y="1157"/>
                    </a:lnTo>
                    <a:lnTo>
                      <a:pt x="1945" y="1157"/>
                    </a:lnTo>
                    <a:lnTo>
                      <a:pt x="1944" y="1157"/>
                    </a:lnTo>
                    <a:lnTo>
                      <a:pt x="1944" y="1157"/>
                    </a:lnTo>
                    <a:lnTo>
                      <a:pt x="1923" y="1152"/>
                    </a:lnTo>
                    <a:lnTo>
                      <a:pt x="1922" y="1152"/>
                    </a:lnTo>
                    <a:lnTo>
                      <a:pt x="1922" y="1152"/>
                    </a:lnTo>
                    <a:lnTo>
                      <a:pt x="1922" y="1152"/>
                    </a:lnTo>
                    <a:lnTo>
                      <a:pt x="1922" y="1152"/>
                    </a:lnTo>
                    <a:lnTo>
                      <a:pt x="1921" y="1152"/>
                    </a:lnTo>
                    <a:lnTo>
                      <a:pt x="1920" y="1152"/>
                    </a:lnTo>
                    <a:lnTo>
                      <a:pt x="1920" y="1152"/>
                    </a:lnTo>
                    <a:lnTo>
                      <a:pt x="1919" y="1152"/>
                    </a:lnTo>
                    <a:lnTo>
                      <a:pt x="1919" y="1153"/>
                    </a:lnTo>
                    <a:lnTo>
                      <a:pt x="1918" y="1153"/>
                    </a:lnTo>
                    <a:lnTo>
                      <a:pt x="1918" y="1153"/>
                    </a:lnTo>
                    <a:lnTo>
                      <a:pt x="1917" y="1154"/>
                    </a:lnTo>
                    <a:lnTo>
                      <a:pt x="1917" y="1154"/>
                    </a:lnTo>
                    <a:lnTo>
                      <a:pt x="1916" y="1154"/>
                    </a:lnTo>
                    <a:lnTo>
                      <a:pt x="1916" y="1155"/>
                    </a:lnTo>
                    <a:lnTo>
                      <a:pt x="1916" y="1155"/>
                    </a:lnTo>
                    <a:lnTo>
                      <a:pt x="1915" y="1156"/>
                    </a:lnTo>
                    <a:lnTo>
                      <a:pt x="1915" y="1156"/>
                    </a:lnTo>
                    <a:lnTo>
                      <a:pt x="1915" y="1157"/>
                    </a:lnTo>
                    <a:lnTo>
                      <a:pt x="1915" y="1157"/>
                    </a:lnTo>
                    <a:lnTo>
                      <a:pt x="1915" y="1157"/>
                    </a:lnTo>
                    <a:lnTo>
                      <a:pt x="1915" y="1158"/>
                    </a:lnTo>
                    <a:lnTo>
                      <a:pt x="1915" y="1158"/>
                    </a:lnTo>
                    <a:lnTo>
                      <a:pt x="1915" y="1158"/>
                    </a:lnTo>
                    <a:lnTo>
                      <a:pt x="1915" y="1158"/>
                    </a:lnTo>
                    <a:lnTo>
                      <a:pt x="1915" y="1159"/>
                    </a:lnTo>
                    <a:lnTo>
                      <a:pt x="1915" y="1159"/>
                    </a:lnTo>
                    <a:lnTo>
                      <a:pt x="1915" y="1159"/>
                    </a:lnTo>
                    <a:lnTo>
                      <a:pt x="1915" y="1160"/>
                    </a:lnTo>
                    <a:lnTo>
                      <a:pt x="1915" y="1160"/>
                    </a:lnTo>
                    <a:lnTo>
                      <a:pt x="1915" y="1161"/>
                    </a:lnTo>
                    <a:lnTo>
                      <a:pt x="1915" y="1161"/>
                    </a:lnTo>
                    <a:lnTo>
                      <a:pt x="1916" y="1162"/>
                    </a:lnTo>
                    <a:lnTo>
                      <a:pt x="1916" y="1162"/>
                    </a:lnTo>
                    <a:lnTo>
                      <a:pt x="1916" y="1163"/>
                    </a:lnTo>
                    <a:lnTo>
                      <a:pt x="1917" y="1164"/>
                    </a:lnTo>
                    <a:lnTo>
                      <a:pt x="1917" y="1164"/>
                    </a:lnTo>
                    <a:lnTo>
                      <a:pt x="1917" y="1165"/>
                    </a:lnTo>
                    <a:lnTo>
                      <a:pt x="1918" y="1165"/>
                    </a:lnTo>
                    <a:lnTo>
                      <a:pt x="1918" y="1165"/>
                    </a:lnTo>
                    <a:lnTo>
                      <a:pt x="1919" y="1165"/>
                    </a:lnTo>
                    <a:lnTo>
                      <a:pt x="1919" y="1165"/>
                    </a:lnTo>
                    <a:lnTo>
                      <a:pt x="1919" y="1165"/>
                    </a:lnTo>
                    <a:lnTo>
                      <a:pt x="1919" y="1165"/>
                    </a:lnTo>
                    <a:lnTo>
                      <a:pt x="1920" y="1166"/>
                    </a:lnTo>
                    <a:lnTo>
                      <a:pt x="1941" y="1170"/>
                    </a:lnTo>
                    <a:lnTo>
                      <a:pt x="1941" y="1170"/>
                    </a:lnTo>
                    <a:lnTo>
                      <a:pt x="1942" y="1170"/>
                    </a:lnTo>
                    <a:lnTo>
                      <a:pt x="1943" y="1170"/>
                    </a:lnTo>
                    <a:lnTo>
                      <a:pt x="1943" y="1170"/>
                    </a:lnTo>
                    <a:lnTo>
                      <a:pt x="1943" y="1170"/>
                    </a:lnTo>
                    <a:lnTo>
                      <a:pt x="1943" y="1170"/>
                    </a:lnTo>
                    <a:lnTo>
                      <a:pt x="1944" y="1170"/>
                    </a:lnTo>
                    <a:lnTo>
                      <a:pt x="1945" y="1169"/>
                    </a:lnTo>
                    <a:lnTo>
                      <a:pt x="1945" y="1169"/>
                    </a:lnTo>
                    <a:lnTo>
                      <a:pt x="1946" y="1169"/>
                    </a:lnTo>
                    <a:lnTo>
                      <a:pt x="1946" y="1169"/>
                    </a:lnTo>
                    <a:lnTo>
                      <a:pt x="1947" y="1168"/>
                    </a:lnTo>
                    <a:lnTo>
                      <a:pt x="1947" y="1168"/>
                    </a:lnTo>
                    <a:lnTo>
                      <a:pt x="1948" y="1168"/>
                    </a:lnTo>
                    <a:lnTo>
                      <a:pt x="1948" y="1167"/>
                    </a:lnTo>
                    <a:lnTo>
                      <a:pt x="1948" y="1167"/>
                    </a:lnTo>
                    <a:lnTo>
                      <a:pt x="1948" y="1166"/>
                    </a:lnTo>
                    <a:lnTo>
                      <a:pt x="1949" y="1166"/>
                    </a:lnTo>
                    <a:lnTo>
                      <a:pt x="1949" y="1166"/>
                    </a:lnTo>
                    <a:lnTo>
                      <a:pt x="1949" y="1165"/>
                    </a:lnTo>
                    <a:lnTo>
                      <a:pt x="1949" y="1165"/>
                    </a:lnTo>
                    <a:lnTo>
                      <a:pt x="1949" y="1165"/>
                    </a:lnTo>
                    <a:lnTo>
                      <a:pt x="1949" y="1165"/>
                    </a:lnTo>
                    <a:lnTo>
                      <a:pt x="1950" y="1164"/>
                    </a:lnTo>
                    <a:lnTo>
                      <a:pt x="1950" y="1164"/>
                    </a:lnTo>
                    <a:lnTo>
                      <a:pt x="1950" y="1164"/>
                    </a:lnTo>
                    <a:lnTo>
                      <a:pt x="1950" y="1164"/>
                    </a:lnTo>
                    <a:lnTo>
                      <a:pt x="1950" y="1163"/>
                    </a:lnTo>
                    <a:lnTo>
                      <a:pt x="1950" y="1162"/>
                    </a:lnTo>
                    <a:lnTo>
                      <a:pt x="1950" y="1162"/>
                    </a:lnTo>
                    <a:close/>
                    <a:moveTo>
                      <a:pt x="2012" y="1172"/>
                    </a:moveTo>
                    <a:lnTo>
                      <a:pt x="2012" y="1171"/>
                    </a:lnTo>
                    <a:lnTo>
                      <a:pt x="2011" y="1170"/>
                    </a:lnTo>
                    <a:lnTo>
                      <a:pt x="2011" y="1169"/>
                    </a:lnTo>
                    <a:lnTo>
                      <a:pt x="2010" y="1169"/>
                    </a:lnTo>
                    <a:lnTo>
                      <a:pt x="2010" y="1168"/>
                    </a:lnTo>
                    <a:lnTo>
                      <a:pt x="2010" y="1168"/>
                    </a:lnTo>
                    <a:lnTo>
                      <a:pt x="2009" y="1167"/>
                    </a:lnTo>
                    <a:lnTo>
                      <a:pt x="2009" y="1167"/>
                    </a:lnTo>
                    <a:lnTo>
                      <a:pt x="2008" y="1167"/>
                    </a:lnTo>
                    <a:lnTo>
                      <a:pt x="2008" y="1166"/>
                    </a:lnTo>
                    <a:lnTo>
                      <a:pt x="2008" y="1166"/>
                    </a:lnTo>
                    <a:lnTo>
                      <a:pt x="2007" y="1166"/>
                    </a:lnTo>
                    <a:lnTo>
                      <a:pt x="2007" y="1166"/>
                    </a:lnTo>
                    <a:lnTo>
                      <a:pt x="2007" y="1166"/>
                    </a:lnTo>
                    <a:lnTo>
                      <a:pt x="2007" y="1166"/>
                    </a:lnTo>
                    <a:lnTo>
                      <a:pt x="2006" y="1166"/>
                    </a:lnTo>
                    <a:lnTo>
                      <a:pt x="1985" y="1161"/>
                    </a:lnTo>
                    <a:lnTo>
                      <a:pt x="1985" y="1161"/>
                    </a:lnTo>
                    <a:lnTo>
                      <a:pt x="1984" y="1161"/>
                    </a:lnTo>
                    <a:lnTo>
                      <a:pt x="1983" y="1161"/>
                    </a:lnTo>
                    <a:lnTo>
                      <a:pt x="1983" y="1161"/>
                    </a:lnTo>
                    <a:lnTo>
                      <a:pt x="1983" y="1161"/>
                    </a:lnTo>
                    <a:lnTo>
                      <a:pt x="1983" y="1161"/>
                    </a:lnTo>
                    <a:lnTo>
                      <a:pt x="1982" y="1161"/>
                    </a:lnTo>
                    <a:lnTo>
                      <a:pt x="1981" y="1161"/>
                    </a:lnTo>
                    <a:lnTo>
                      <a:pt x="1981" y="1161"/>
                    </a:lnTo>
                    <a:lnTo>
                      <a:pt x="1980" y="1162"/>
                    </a:lnTo>
                    <a:lnTo>
                      <a:pt x="1980" y="1162"/>
                    </a:lnTo>
                    <a:lnTo>
                      <a:pt x="1979" y="1162"/>
                    </a:lnTo>
                    <a:lnTo>
                      <a:pt x="1979" y="1163"/>
                    </a:lnTo>
                    <a:lnTo>
                      <a:pt x="1978" y="1164"/>
                    </a:lnTo>
                    <a:lnTo>
                      <a:pt x="1978" y="1164"/>
                    </a:lnTo>
                    <a:lnTo>
                      <a:pt x="1978" y="1165"/>
                    </a:lnTo>
                    <a:lnTo>
                      <a:pt x="1978" y="1165"/>
                    </a:lnTo>
                    <a:lnTo>
                      <a:pt x="1977" y="1165"/>
                    </a:lnTo>
                    <a:lnTo>
                      <a:pt x="1977" y="1165"/>
                    </a:lnTo>
                    <a:lnTo>
                      <a:pt x="1977" y="1166"/>
                    </a:lnTo>
                    <a:lnTo>
                      <a:pt x="1977" y="1166"/>
                    </a:lnTo>
                    <a:lnTo>
                      <a:pt x="1977" y="1166"/>
                    </a:lnTo>
                    <a:lnTo>
                      <a:pt x="1977" y="1166"/>
                    </a:lnTo>
                    <a:lnTo>
                      <a:pt x="1976" y="1167"/>
                    </a:lnTo>
                    <a:lnTo>
                      <a:pt x="1976" y="1167"/>
                    </a:lnTo>
                    <a:lnTo>
                      <a:pt x="1976" y="1167"/>
                    </a:lnTo>
                    <a:lnTo>
                      <a:pt x="1976" y="1168"/>
                    </a:lnTo>
                    <a:lnTo>
                      <a:pt x="1976" y="1168"/>
                    </a:lnTo>
                    <a:lnTo>
                      <a:pt x="1976" y="1168"/>
                    </a:lnTo>
                    <a:lnTo>
                      <a:pt x="1977" y="1169"/>
                    </a:lnTo>
                    <a:lnTo>
                      <a:pt x="1977" y="1169"/>
                    </a:lnTo>
                    <a:lnTo>
                      <a:pt x="1977" y="1170"/>
                    </a:lnTo>
                    <a:lnTo>
                      <a:pt x="1978" y="1171"/>
                    </a:lnTo>
                    <a:lnTo>
                      <a:pt x="1978" y="1172"/>
                    </a:lnTo>
                    <a:lnTo>
                      <a:pt x="1978" y="1172"/>
                    </a:lnTo>
                    <a:lnTo>
                      <a:pt x="1979" y="1172"/>
                    </a:lnTo>
                    <a:lnTo>
                      <a:pt x="1979" y="1173"/>
                    </a:lnTo>
                    <a:lnTo>
                      <a:pt x="1980" y="1173"/>
                    </a:lnTo>
                    <a:lnTo>
                      <a:pt x="1980" y="1174"/>
                    </a:lnTo>
                    <a:lnTo>
                      <a:pt x="1980" y="1174"/>
                    </a:lnTo>
                    <a:lnTo>
                      <a:pt x="1981" y="1174"/>
                    </a:lnTo>
                    <a:lnTo>
                      <a:pt x="1981" y="1174"/>
                    </a:lnTo>
                    <a:lnTo>
                      <a:pt x="1981" y="1174"/>
                    </a:lnTo>
                    <a:lnTo>
                      <a:pt x="1982" y="1174"/>
                    </a:lnTo>
                    <a:lnTo>
                      <a:pt x="1982" y="1174"/>
                    </a:lnTo>
                    <a:lnTo>
                      <a:pt x="2003" y="1179"/>
                    </a:lnTo>
                    <a:lnTo>
                      <a:pt x="2004" y="1179"/>
                    </a:lnTo>
                    <a:lnTo>
                      <a:pt x="2004" y="1179"/>
                    </a:lnTo>
                    <a:lnTo>
                      <a:pt x="2005" y="1179"/>
                    </a:lnTo>
                    <a:lnTo>
                      <a:pt x="2005" y="1179"/>
                    </a:lnTo>
                    <a:lnTo>
                      <a:pt x="2005" y="1179"/>
                    </a:lnTo>
                    <a:lnTo>
                      <a:pt x="2006" y="1179"/>
                    </a:lnTo>
                    <a:lnTo>
                      <a:pt x="2006" y="1179"/>
                    </a:lnTo>
                    <a:lnTo>
                      <a:pt x="2007" y="1179"/>
                    </a:lnTo>
                    <a:lnTo>
                      <a:pt x="2007" y="1178"/>
                    </a:lnTo>
                    <a:lnTo>
                      <a:pt x="2008" y="1178"/>
                    </a:lnTo>
                    <a:lnTo>
                      <a:pt x="2008" y="1178"/>
                    </a:lnTo>
                    <a:lnTo>
                      <a:pt x="2009" y="1178"/>
                    </a:lnTo>
                    <a:lnTo>
                      <a:pt x="2009" y="1177"/>
                    </a:lnTo>
                    <a:lnTo>
                      <a:pt x="2010" y="1176"/>
                    </a:lnTo>
                    <a:lnTo>
                      <a:pt x="2010" y="1176"/>
                    </a:lnTo>
                    <a:lnTo>
                      <a:pt x="2010" y="1175"/>
                    </a:lnTo>
                    <a:lnTo>
                      <a:pt x="2011" y="1175"/>
                    </a:lnTo>
                    <a:lnTo>
                      <a:pt x="2011" y="1175"/>
                    </a:lnTo>
                    <a:lnTo>
                      <a:pt x="2011" y="1174"/>
                    </a:lnTo>
                    <a:lnTo>
                      <a:pt x="2011" y="1174"/>
                    </a:lnTo>
                    <a:lnTo>
                      <a:pt x="2011" y="1174"/>
                    </a:lnTo>
                    <a:lnTo>
                      <a:pt x="2012" y="1173"/>
                    </a:lnTo>
                    <a:lnTo>
                      <a:pt x="2012" y="1173"/>
                    </a:lnTo>
                    <a:lnTo>
                      <a:pt x="2012" y="1173"/>
                    </a:lnTo>
                    <a:lnTo>
                      <a:pt x="2012" y="1173"/>
                    </a:lnTo>
                    <a:lnTo>
                      <a:pt x="2012" y="1173"/>
                    </a:lnTo>
                    <a:lnTo>
                      <a:pt x="2012" y="1172"/>
                    </a:lnTo>
                    <a:lnTo>
                      <a:pt x="2012" y="1172"/>
                    </a:lnTo>
                    <a:lnTo>
                      <a:pt x="2012" y="1172"/>
                    </a:lnTo>
                    <a:lnTo>
                      <a:pt x="2012" y="1172"/>
                    </a:lnTo>
                    <a:close/>
                    <a:moveTo>
                      <a:pt x="1863" y="1256"/>
                    </a:moveTo>
                    <a:lnTo>
                      <a:pt x="1863" y="1257"/>
                    </a:lnTo>
                    <a:lnTo>
                      <a:pt x="1864" y="1257"/>
                    </a:lnTo>
                    <a:lnTo>
                      <a:pt x="1864" y="1258"/>
                    </a:lnTo>
                    <a:lnTo>
                      <a:pt x="1864" y="1258"/>
                    </a:lnTo>
                    <a:lnTo>
                      <a:pt x="1865" y="1259"/>
                    </a:lnTo>
                    <a:lnTo>
                      <a:pt x="1866" y="1259"/>
                    </a:lnTo>
                    <a:lnTo>
                      <a:pt x="1866" y="1259"/>
                    </a:lnTo>
                    <a:lnTo>
                      <a:pt x="1867" y="1260"/>
                    </a:lnTo>
                    <a:lnTo>
                      <a:pt x="1867" y="1260"/>
                    </a:lnTo>
                    <a:lnTo>
                      <a:pt x="1868" y="1261"/>
                    </a:lnTo>
                    <a:lnTo>
                      <a:pt x="1868" y="1261"/>
                    </a:lnTo>
                    <a:lnTo>
                      <a:pt x="1868" y="1261"/>
                    </a:lnTo>
                    <a:lnTo>
                      <a:pt x="1869" y="1261"/>
                    </a:lnTo>
                    <a:lnTo>
                      <a:pt x="1869" y="1261"/>
                    </a:lnTo>
                    <a:lnTo>
                      <a:pt x="1869" y="1261"/>
                    </a:lnTo>
                    <a:lnTo>
                      <a:pt x="1870" y="1261"/>
                    </a:lnTo>
                    <a:lnTo>
                      <a:pt x="1891" y="1260"/>
                    </a:lnTo>
                    <a:lnTo>
                      <a:pt x="1892" y="1260"/>
                    </a:lnTo>
                    <a:lnTo>
                      <a:pt x="1892" y="1260"/>
                    </a:lnTo>
                    <a:lnTo>
                      <a:pt x="1892" y="1260"/>
                    </a:lnTo>
                    <a:lnTo>
                      <a:pt x="1893" y="1260"/>
                    </a:lnTo>
                    <a:lnTo>
                      <a:pt x="1894" y="1260"/>
                    </a:lnTo>
                    <a:lnTo>
                      <a:pt x="1894" y="1260"/>
                    </a:lnTo>
                    <a:lnTo>
                      <a:pt x="1894" y="1259"/>
                    </a:lnTo>
                    <a:lnTo>
                      <a:pt x="1895" y="1259"/>
                    </a:lnTo>
                    <a:lnTo>
                      <a:pt x="1895" y="1259"/>
                    </a:lnTo>
                    <a:lnTo>
                      <a:pt x="1896" y="1258"/>
                    </a:lnTo>
                    <a:lnTo>
                      <a:pt x="1896" y="1258"/>
                    </a:lnTo>
                    <a:lnTo>
                      <a:pt x="1897" y="1258"/>
                    </a:lnTo>
                    <a:lnTo>
                      <a:pt x="1897" y="1257"/>
                    </a:lnTo>
                    <a:lnTo>
                      <a:pt x="1897" y="1256"/>
                    </a:lnTo>
                    <a:lnTo>
                      <a:pt x="1898" y="1256"/>
                    </a:lnTo>
                    <a:lnTo>
                      <a:pt x="1898" y="1255"/>
                    </a:lnTo>
                    <a:lnTo>
                      <a:pt x="1898" y="1255"/>
                    </a:lnTo>
                    <a:lnTo>
                      <a:pt x="1898" y="1255"/>
                    </a:lnTo>
                    <a:lnTo>
                      <a:pt x="1898" y="1254"/>
                    </a:lnTo>
                    <a:lnTo>
                      <a:pt x="1898" y="1254"/>
                    </a:lnTo>
                    <a:lnTo>
                      <a:pt x="1898" y="1254"/>
                    </a:lnTo>
                    <a:lnTo>
                      <a:pt x="1898" y="1254"/>
                    </a:lnTo>
                    <a:lnTo>
                      <a:pt x="1898" y="1254"/>
                    </a:lnTo>
                    <a:lnTo>
                      <a:pt x="1898" y="1253"/>
                    </a:lnTo>
                    <a:lnTo>
                      <a:pt x="1898" y="1252"/>
                    </a:lnTo>
                    <a:lnTo>
                      <a:pt x="1898" y="1252"/>
                    </a:lnTo>
                    <a:lnTo>
                      <a:pt x="1898" y="1252"/>
                    </a:lnTo>
                    <a:lnTo>
                      <a:pt x="1898" y="1251"/>
                    </a:lnTo>
                    <a:lnTo>
                      <a:pt x="1898" y="1251"/>
                    </a:lnTo>
                    <a:lnTo>
                      <a:pt x="1898" y="1251"/>
                    </a:lnTo>
                    <a:lnTo>
                      <a:pt x="1897" y="1250"/>
                    </a:lnTo>
                    <a:lnTo>
                      <a:pt x="1897" y="1250"/>
                    </a:lnTo>
                    <a:lnTo>
                      <a:pt x="1897" y="1249"/>
                    </a:lnTo>
                    <a:lnTo>
                      <a:pt x="1896" y="1249"/>
                    </a:lnTo>
                    <a:lnTo>
                      <a:pt x="1896" y="1248"/>
                    </a:lnTo>
                    <a:lnTo>
                      <a:pt x="1895" y="1248"/>
                    </a:lnTo>
                    <a:lnTo>
                      <a:pt x="1895" y="1248"/>
                    </a:lnTo>
                    <a:lnTo>
                      <a:pt x="1894" y="1247"/>
                    </a:lnTo>
                    <a:lnTo>
                      <a:pt x="1894" y="1247"/>
                    </a:lnTo>
                    <a:lnTo>
                      <a:pt x="1893" y="1247"/>
                    </a:lnTo>
                    <a:lnTo>
                      <a:pt x="1892" y="1247"/>
                    </a:lnTo>
                    <a:lnTo>
                      <a:pt x="1892" y="1246"/>
                    </a:lnTo>
                    <a:lnTo>
                      <a:pt x="1892" y="1246"/>
                    </a:lnTo>
                    <a:lnTo>
                      <a:pt x="1892" y="1246"/>
                    </a:lnTo>
                    <a:lnTo>
                      <a:pt x="1891" y="1246"/>
                    </a:lnTo>
                    <a:lnTo>
                      <a:pt x="1869" y="1247"/>
                    </a:lnTo>
                    <a:lnTo>
                      <a:pt x="1869" y="1247"/>
                    </a:lnTo>
                    <a:lnTo>
                      <a:pt x="1869" y="1247"/>
                    </a:lnTo>
                    <a:lnTo>
                      <a:pt x="1868" y="1248"/>
                    </a:lnTo>
                    <a:lnTo>
                      <a:pt x="1868" y="1248"/>
                    </a:lnTo>
                    <a:lnTo>
                      <a:pt x="1868" y="1248"/>
                    </a:lnTo>
                    <a:lnTo>
                      <a:pt x="1868" y="1248"/>
                    </a:lnTo>
                    <a:lnTo>
                      <a:pt x="1867" y="1248"/>
                    </a:lnTo>
                    <a:lnTo>
                      <a:pt x="1866" y="1248"/>
                    </a:lnTo>
                    <a:lnTo>
                      <a:pt x="1866" y="1249"/>
                    </a:lnTo>
                    <a:lnTo>
                      <a:pt x="1865" y="1249"/>
                    </a:lnTo>
                    <a:lnTo>
                      <a:pt x="1865" y="1249"/>
                    </a:lnTo>
                    <a:lnTo>
                      <a:pt x="1864" y="1250"/>
                    </a:lnTo>
                    <a:lnTo>
                      <a:pt x="1864" y="1250"/>
                    </a:lnTo>
                    <a:lnTo>
                      <a:pt x="1864" y="1251"/>
                    </a:lnTo>
                    <a:lnTo>
                      <a:pt x="1863" y="1251"/>
                    </a:lnTo>
                    <a:lnTo>
                      <a:pt x="1863" y="1252"/>
                    </a:lnTo>
                    <a:lnTo>
                      <a:pt x="1863" y="1252"/>
                    </a:lnTo>
                    <a:lnTo>
                      <a:pt x="1863" y="1253"/>
                    </a:lnTo>
                    <a:lnTo>
                      <a:pt x="1863" y="1253"/>
                    </a:lnTo>
                    <a:lnTo>
                      <a:pt x="1863" y="1254"/>
                    </a:lnTo>
                    <a:lnTo>
                      <a:pt x="1863" y="1254"/>
                    </a:lnTo>
                    <a:lnTo>
                      <a:pt x="1863" y="1254"/>
                    </a:lnTo>
                    <a:lnTo>
                      <a:pt x="1863" y="1254"/>
                    </a:lnTo>
                    <a:lnTo>
                      <a:pt x="1863" y="1255"/>
                    </a:lnTo>
                    <a:lnTo>
                      <a:pt x="1863" y="1255"/>
                    </a:lnTo>
                    <a:lnTo>
                      <a:pt x="1863" y="1255"/>
                    </a:lnTo>
                    <a:lnTo>
                      <a:pt x="1863" y="1256"/>
                    </a:lnTo>
                    <a:lnTo>
                      <a:pt x="1863" y="1256"/>
                    </a:lnTo>
                    <a:lnTo>
                      <a:pt x="1863" y="1256"/>
                    </a:lnTo>
                    <a:lnTo>
                      <a:pt x="1863" y="1256"/>
                    </a:lnTo>
                    <a:close/>
                    <a:moveTo>
                      <a:pt x="1995" y="1301"/>
                    </a:moveTo>
                    <a:lnTo>
                      <a:pt x="1996" y="1301"/>
                    </a:lnTo>
                    <a:lnTo>
                      <a:pt x="1997" y="1301"/>
                    </a:lnTo>
                    <a:lnTo>
                      <a:pt x="1997" y="1300"/>
                    </a:lnTo>
                    <a:lnTo>
                      <a:pt x="1998" y="1300"/>
                    </a:lnTo>
                    <a:lnTo>
                      <a:pt x="1999" y="1300"/>
                    </a:lnTo>
                    <a:lnTo>
                      <a:pt x="1999" y="1300"/>
                    </a:lnTo>
                    <a:lnTo>
                      <a:pt x="2000" y="1299"/>
                    </a:lnTo>
                    <a:lnTo>
                      <a:pt x="2000" y="1299"/>
                    </a:lnTo>
                    <a:lnTo>
                      <a:pt x="2000" y="1298"/>
                    </a:lnTo>
                    <a:lnTo>
                      <a:pt x="2001" y="1298"/>
                    </a:lnTo>
                    <a:lnTo>
                      <a:pt x="2001" y="1297"/>
                    </a:lnTo>
                    <a:lnTo>
                      <a:pt x="2001" y="1297"/>
                    </a:lnTo>
                    <a:lnTo>
                      <a:pt x="2001" y="1297"/>
                    </a:lnTo>
                    <a:lnTo>
                      <a:pt x="2001" y="1296"/>
                    </a:lnTo>
                    <a:lnTo>
                      <a:pt x="2001" y="1296"/>
                    </a:lnTo>
                    <a:lnTo>
                      <a:pt x="2001" y="1296"/>
                    </a:lnTo>
                    <a:lnTo>
                      <a:pt x="2005" y="1274"/>
                    </a:lnTo>
                    <a:lnTo>
                      <a:pt x="2005" y="1274"/>
                    </a:lnTo>
                    <a:lnTo>
                      <a:pt x="2005" y="1273"/>
                    </a:lnTo>
                    <a:lnTo>
                      <a:pt x="2005" y="1273"/>
                    </a:lnTo>
                    <a:lnTo>
                      <a:pt x="2005" y="1273"/>
                    </a:lnTo>
                    <a:lnTo>
                      <a:pt x="2005" y="1272"/>
                    </a:lnTo>
                    <a:lnTo>
                      <a:pt x="2005" y="1272"/>
                    </a:lnTo>
                    <a:lnTo>
                      <a:pt x="2005" y="1271"/>
                    </a:lnTo>
                    <a:lnTo>
                      <a:pt x="2005" y="1271"/>
                    </a:lnTo>
                    <a:lnTo>
                      <a:pt x="2005" y="1270"/>
                    </a:lnTo>
                    <a:lnTo>
                      <a:pt x="2004" y="1270"/>
                    </a:lnTo>
                    <a:lnTo>
                      <a:pt x="2004" y="1269"/>
                    </a:lnTo>
                    <a:lnTo>
                      <a:pt x="2003" y="1269"/>
                    </a:lnTo>
                    <a:lnTo>
                      <a:pt x="2003" y="1268"/>
                    </a:lnTo>
                    <a:lnTo>
                      <a:pt x="2002" y="1268"/>
                    </a:lnTo>
                    <a:lnTo>
                      <a:pt x="2002" y="1268"/>
                    </a:lnTo>
                    <a:lnTo>
                      <a:pt x="2001" y="1267"/>
                    </a:lnTo>
                    <a:lnTo>
                      <a:pt x="2001" y="1267"/>
                    </a:lnTo>
                    <a:lnTo>
                      <a:pt x="2001" y="1267"/>
                    </a:lnTo>
                    <a:lnTo>
                      <a:pt x="2000" y="1266"/>
                    </a:lnTo>
                    <a:lnTo>
                      <a:pt x="2000" y="1266"/>
                    </a:lnTo>
                    <a:lnTo>
                      <a:pt x="2000" y="1266"/>
                    </a:lnTo>
                    <a:lnTo>
                      <a:pt x="2000" y="1266"/>
                    </a:lnTo>
                    <a:lnTo>
                      <a:pt x="2000" y="1266"/>
                    </a:lnTo>
                    <a:lnTo>
                      <a:pt x="1999" y="1266"/>
                    </a:lnTo>
                    <a:lnTo>
                      <a:pt x="1999" y="1266"/>
                    </a:lnTo>
                    <a:lnTo>
                      <a:pt x="1999" y="1266"/>
                    </a:lnTo>
                    <a:lnTo>
                      <a:pt x="1998" y="1266"/>
                    </a:lnTo>
                    <a:lnTo>
                      <a:pt x="1997" y="1266"/>
                    </a:lnTo>
                    <a:lnTo>
                      <a:pt x="1997" y="1266"/>
                    </a:lnTo>
                    <a:lnTo>
                      <a:pt x="1997" y="1266"/>
                    </a:lnTo>
                    <a:lnTo>
                      <a:pt x="1996" y="1266"/>
                    </a:lnTo>
                    <a:lnTo>
                      <a:pt x="1995" y="1267"/>
                    </a:lnTo>
                    <a:lnTo>
                      <a:pt x="1995" y="1267"/>
                    </a:lnTo>
                    <a:lnTo>
                      <a:pt x="1994" y="1268"/>
                    </a:lnTo>
                    <a:lnTo>
                      <a:pt x="1994" y="1268"/>
                    </a:lnTo>
                    <a:lnTo>
                      <a:pt x="1993" y="1269"/>
                    </a:lnTo>
                    <a:lnTo>
                      <a:pt x="1993" y="1269"/>
                    </a:lnTo>
                    <a:lnTo>
                      <a:pt x="1993" y="1269"/>
                    </a:lnTo>
                    <a:lnTo>
                      <a:pt x="1992" y="1270"/>
                    </a:lnTo>
                    <a:lnTo>
                      <a:pt x="1992" y="1270"/>
                    </a:lnTo>
                    <a:lnTo>
                      <a:pt x="1992" y="1271"/>
                    </a:lnTo>
                    <a:lnTo>
                      <a:pt x="1992" y="1271"/>
                    </a:lnTo>
                    <a:lnTo>
                      <a:pt x="1992" y="1271"/>
                    </a:lnTo>
                    <a:lnTo>
                      <a:pt x="1992" y="1271"/>
                    </a:lnTo>
                    <a:lnTo>
                      <a:pt x="1992" y="1272"/>
                    </a:lnTo>
                    <a:lnTo>
                      <a:pt x="1988" y="1293"/>
                    </a:lnTo>
                    <a:lnTo>
                      <a:pt x="1988" y="1294"/>
                    </a:lnTo>
                    <a:lnTo>
                      <a:pt x="1988" y="1294"/>
                    </a:lnTo>
                    <a:lnTo>
                      <a:pt x="1988" y="1294"/>
                    </a:lnTo>
                    <a:lnTo>
                      <a:pt x="1988" y="1295"/>
                    </a:lnTo>
                    <a:lnTo>
                      <a:pt x="1988" y="1295"/>
                    </a:lnTo>
                    <a:lnTo>
                      <a:pt x="1988" y="1296"/>
                    </a:lnTo>
                    <a:lnTo>
                      <a:pt x="1988" y="1296"/>
                    </a:lnTo>
                    <a:lnTo>
                      <a:pt x="1988" y="1297"/>
                    </a:lnTo>
                    <a:lnTo>
                      <a:pt x="1988" y="1297"/>
                    </a:lnTo>
                    <a:lnTo>
                      <a:pt x="1989" y="1298"/>
                    </a:lnTo>
                    <a:lnTo>
                      <a:pt x="1989" y="1298"/>
                    </a:lnTo>
                    <a:lnTo>
                      <a:pt x="1989" y="1299"/>
                    </a:lnTo>
                    <a:lnTo>
                      <a:pt x="1990" y="1299"/>
                    </a:lnTo>
                    <a:lnTo>
                      <a:pt x="1990" y="1300"/>
                    </a:lnTo>
                    <a:lnTo>
                      <a:pt x="1991" y="1300"/>
                    </a:lnTo>
                    <a:lnTo>
                      <a:pt x="1992" y="1300"/>
                    </a:lnTo>
                    <a:lnTo>
                      <a:pt x="1992" y="1300"/>
                    </a:lnTo>
                    <a:lnTo>
                      <a:pt x="1992" y="1301"/>
                    </a:lnTo>
                    <a:lnTo>
                      <a:pt x="1993" y="1301"/>
                    </a:lnTo>
                    <a:lnTo>
                      <a:pt x="1993" y="1301"/>
                    </a:lnTo>
                    <a:lnTo>
                      <a:pt x="1993" y="1301"/>
                    </a:lnTo>
                    <a:lnTo>
                      <a:pt x="1994" y="1301"/>
                    </a:lnTo>
                    <a:lnTo>
                      <a:pt x="1994" y="1301"/>
                    </a:lnTo>
                    <a:lnTo>
                      <a:pt x="1994" y="1301"/>
                    </a:lnTo>
                    <a:lnTo>
                      <a:pt x="1994" y="1301"/>
                    </a:lnTo>
                    <a:lnTo>
                      <a:pt x="1994" y="1301"/>
                    </a:lnTo>
                    <a:lnTo>
                      <a:pt x="1995" y="1301"/>
                    </a:lnTo>
                    <a:lnTo>
                      <a:pt x="1995" y="1301"/>
                    </a:lnTo>
                    <a:lnTo>
                      <a:pt x="1995" y="1301"/>
                    </a:lnTo>
                    <a:lnTo>
                      <a:pt x="1995" y="1301"/>
                    </a:lnTo>
                    <a:close/>
                    <a:moveTo>
                      <a:pt x="1905" y="1347"/>
                    </a:moveTo>
                    <a:lnTo>
                      <a:pt x="1905" y="1348"/>
                    </a:lnTo>
                    <a:lnTo>
                      <a:pt x="1906" y="1348"/>
                    </a:lnTo>
                    <a:lnTo>
                      <a:pt x="1906" y="1349"/>
                    </a:lnTo>
                    <a:lnTo>
                      <a:pt x="1907" y="1349"/>
                    </a:lnTo>
                    <a:lnTo>
                      <a:pt x="1908" y="1349"/>
                    </a:lnTo>
                    <a:lnTo>
                      <a:pt x="1908" y="1350"/>
                    </a:lnTo>
                    <a:lnTo>
                      <a:pt x="1909" y="1350"/>
                    </a:lnTo>
                    <a:lnTo>
                      <a:pt x="1909" y="1350"/>
                    </a:lnTo>
                    <a:lnTo>
                      <a:pt x="1910" y="1350"/>
                    </a:lnTo>
                    <a:lnTo>
                      <a:pt x="1910" y="1351"/>
                    </a:lnTo>
                    <a:lnTo>
                      <a:pt x="1911" y="1351"/>
                    </a:lnTo>
                    <a:lnTo>
                      <a:pt x="1911" y="1351"/>
                    </a:lnTo>
                    <a:lnTo>
                      <a:pt x="1911" y="1351"/>
                    </a:lnTo>
                    <a:lnTo>
                      <a:pt x="1912" y="1351"/>
                    </a:lnTo>
                    <a:lnTo>
                      <a:pt x="1912" y="1351"/>
                    </a:lnTo>
                    <a:lnTo>
                      <a:pt x="1912" y="1351"/>
                    </a:lnTo>
                    <a:lnTo>
                      <a:pt x="1934" y="1347"/>
                    </a:lnTo>
                    <a:lnTo>
                      <a:pt x="1934" y="1347"/>
                    </a:lnTo>
                    <a:lnTo>
                      <a:pt x="1934" y="1347"/>
                    </a:lnTo>
                    <a:lnTo>
                      <a:pt x="1935" y="1347"/>
                    </a:lnTo>
                    <a:lnTo>
                      <a:pt x="1935" y="1347"/>
                    </a:lnTo>
                    <a:lnTo>
                      <a:pt x="1936" y="1347"/>
                    </a:lnTo>
                    <a:lnTo>
                      <a:pt x="1936" y="1347"/>
                    </a:lnTo>
                    <a:lnTo>
                      <a:pt x="1936" y="1346"/>
                    </a:lnTo>
                    <a:lnTo>
                      <a:pt x="1937" y="1346"/>
                    </a:lnTo>
                    <a:lnTo>
                      <a:pt x="1937" y="1346"/>
                    </a:lnTo>
                    <a:lnTo>
                      <a:pt x="1938" y="1345"/>
                    </a:lnTo>
                    <a:lnTo>
                      <a:pt x="1938" y="1345"/>
                    </a:lnTo>
                    <a:lnTo>
                      <a:pt x="1939" y="1344"/>
                    </a:lnTo>
                    <a:lnTo>
                      <a:pt x="1939" y="1343"/>
                    </a:lnTo>
                    <a:lnTo>
                      <a:pt x="1939" y="1343"/>
                    </a:lnTo>
                    <a:lnTo>
                      <a:pt x="1939" y="1342"/>
                    </a:lnTo>
                    <a:lnTo>
                      <a:pt x="1939" y="1341"/>
                    </a:lnTo>
                    <a:lnTo>
                      <a:pt x="1939" y="1341"/>
                    </a:lnTo>
                    <a:lnTo>
                      <a:pt x="1939" y="1341"/>
                    </a:lnTo>
                    <a:lnTo>
                      <a:pt x="1939" y="1341"/>
                    </a:lnTo>
                    <a:lnTo>
                      <a:pt x="1939" y="1340"/>
                    </a:lnTo>
                    <a:lnTo>
                      <a:pt x="1939" y="1340"/>
                    </a:lnTo>
                    <a:lnTo>
                      <a:pt x="1939" y="1340"/>
                    </a:lnTo>
                    <a:lnTo>
                      <a:pt x="1939" y="1340"/>
                    </a:lnTo>
                    <a:lnTo>
                      <a:pt x="1939" y="1339"/>
                    </a:lnTo>
                    <a:lnTo>
                      <a:pt x="1939" y="1339"/>
                    </a:lnTo>
                    <a:lnTo>
                      <a:pt x="1939" y="1339"/>
                    </a:lnTo>
                    <a:lnTo>
                      <a:pt x="1939" y="1338"/>
                    </a:lnTo>
                    <a:lnTo>
                      <a:pt x="1939" y="1338"/>
                    </a:lnTo>
                    <a:lnTo>
                      <a:pt x="1939" y="1338"/>
                    </a:lnTo>
                    <a:lnTo>
                      <a:pt x="1938" y="1337"/>
                    </a:lnTo>
                    <a:lnTo>
                      <a:pt x="1938" y="1336"/>
                    </a:lnTo>
                    <a:lnTo>
                      <a:pt x="1938" y="1336"/>
                    </a:lnTo>
                    <a:lnTo>
                      <a:pt x="1937" y="1335"/>
                    </a:lnTo>
                    <a:lnTo>
                      <a:pt x="1937" y="1335"/>
                    </a:lnTo>
                    <a:lnTo>
                      <a:pt x="1936" y="1335"/>
                    </a:lnTo>
                    <a:lnTo>
                      <a:pt x="1936" y="1334"/>
                    </a:lnTo>
                    <a:lnTo>
                      <a:pt x="1935" y="1334"/>
                    </a:lnTo>
                    <a:lnTo>
                      <a:pt x="1934" y="1334"/>
                    </a:lnTo>
                    <a:lnTo>
                      <a:pt x="1934" y="1334"/>
                    </a:lnTo>
                    <a:lnTo>
                      <a:pt x="1933" y="1334"/>
                    </a:lnTo>
                    <a:lnTo>
                      <a:pt x="1933" y="1334"/>
                    </a:lnTo>
                    <a:lnTo>
                      <a:pt x="1933" y="1334"/>
                    </a:lnTo>
                    <a:lnTo>
                      <a:pt x="1932" y="1334"/>
                    </a:lnTo>
                    <a:lnTo>
                      <a:pt x="1932" y="1334"/>
                    </a:lnTo>
                    <a:lnTo>
                      <a:pt x="1932" y="1334"/>
                    </a:lnTo>
                    <a:lnTo>
                      <a:pt x="1910" y="1338"/>
                    </a:lnTo>
                    <a:lnTo>
                      <a:pt x="1910" y="1338"/>
                    </a:lnTo>
                    <a:lnTo>
                      <a:pt x="1910" y="1338"/>
                    </a:lnTo>
                    <a:lnTo>
                      <a:pt x="1909" y="1338"/>
                    </a:lnTo>
                    <a:lnTo>
                      <a:pt x="1909" y="1338"/>
                    </a:lnTo>
                    <a:lnTo>
                      <a:pt x="1909" y="1338"/>
                    </a:lnTo>
                    <a:lnTo>
                      <a:pt x="1908" y="1338"/>
                    </a:lnTo>
                    <a:lnTo>
                      <a:pt x="1908" y="1339"/>
                    </a:lnTo>
                    <a:lnTo>
                      <a:pt x="1907" y="1339"/>
                    </a:lnTo>
                    <a:lnTo>
                      <a:pt x="1906" y="1339"/>
                    </a:lnTo>
                    <a:lnTo>
                      <a:pt x="1906" y="1340"/>
                    </a:lnTo>
                    <a:lnTo>
                      <a:pt x="1906" y="1340"/>
                    </a:lnTo>
                    <a:lnTo>
                      <a:pt x="1905" y="1341"/>
                    </a:lnTo>
                    <a:lnTo>
                      <a:pt x="1905" y="1341"/>
                    </a:lnTo>
                    <a:lnTo>
                      <a:pt x="1905" y="1342"/>
                    </a:lnTo>
                    <a:lnTo>
                      <a:pt x="1905" y="1342"/>
                    </a:lnTo>
                    <a:lnTo>
                      <a:pt x="1904" y="1343"/>
                    </a:lnTo>
                    <a:lnTo>
                      <a:pt x="1904" y="1343"/>
                    </a:lnTo>
                    <a:lnTo>
                      <a:pt x="1904" y="1344"/>
                    </a:lnTo>
                    <a:lnTo>
                      <a:pt x="1904" y="1345"/>
                    </a:lnTo>
                    <a:lnTo>
                      <a:pt x="1904" y="1345"/>
                    </a:lnTo>
                    <a:lnTo>
                      <a:pt x="1904" y="1345"/>
                    </a:lnTo>
                    <a:lnTo>
                      <a:pt x="1905" y="1345"/>
                    </a:lnTo>
                    <a:lnTo>
                      <a:pt x="1905" y="1345"/>
                    </a:lnTo>
                    <a:lnTo>
                      <a:pt x="1905" y="1346"/>
                    </a:lnTo>
                    <a:lnTo>
                      <a:pt x="1905" y="1346"/>
                    </a:lnTo>
                    <a:lnTo>
                      <a:pt x="1905" y="1346"/>
                    </a:lnTo>
                    <a:lnTo>
                      <a:pt x="1905" y="1347"/>
                    </a:lnTo>
                    <a:lnTo>
                      <a:pt x="1905" y="1347"/>
                    </a:lnTo>
                    <a:lnTo>
                      <a:pt x="1905" y="1347"/>
                    </a:lnTo>
                    <a:lnTo>
                      <a:pt x="1905" y="1347"/>
                    </a:lnTo>
                    <a:close/>
                    <a:moveTo>
                      <a:pt x="1956" y="1354"/>
                    </a:moveTo>
                    <a:lnTo>
                      <a:pt x="1956" y="1355"/>
                    </a:lnTo>
                    <a:lnTo>
                      <a:pt x="1956" y="1355"/>
                    </a:lnTo>
                    <a:lnTo>
                      <a:pt x="1957" y="1356"/>
                    </a:lnTo>
                    <a:lnTo>
                      <a:pt x="1957" y="1356"/>
                    </a:lnTo>
                    <a:lnTo>
                      <a:pt x="1957" y="1357"/>
                    </a:lnTo>
                    <a:lnTo>
                      <a:pt x="1958" y="1357"/>
                    </a:lnTo>
                    <a:lnTo>
                      <a:pt x="1958" y="1358"/>
                    </a:lnTo>
                    <a:lnTo>
                      <a:pt x="1958" y="1359"/>
                    </a:lnTo>
                    <a:lnTo>
                      <a:pt x="1959" y="1359"/>
                    </a:lnTo>
                    <a:lnTo>
                      <a:pt x="1959" y="1359"/>
                    </a:lnTo>
                    <a:lnTo>
                      <a:pt x="1960" y="1359"/>
                    </a:lnTo>
                    <a:lnTo>
                      <a:pt x="1960" y="1360"/>
                    </a:lnTo>
                    <a:lnTo>
                      <a:pt x="1960" y="1360"/>
                    </a:lnTo>
                    <a:lnTo>
                      <a:pt x="1961" y="1360"/>
                    </a:lnTo>
                    <a:lnTo>
                      <a:pt x="1961" y="1360"/>
                    </a:lnTo>
                    <a:lnTo>
                      <a:pt x="1961" y="1360"/>
                    </a:lnTo>
                    <a:lnTo>
                      <a:pt x="1983" y="1364"/>
                    </a:lnTo>
                    <a:lnTo>
                      <a:pt x="1983" y="1364"/>
                    </a:lnTo>
                    <a:lnTo>
                      <a:pt x="1983" y="1364"/>
                    </a:lnTo>
                    <a:lnTo>
                      <a:pt x="1984" y="1364"/>
                    </a:lnTo>
                    <a:lnTo>
                      <a:pt x="1984" y="1364"/>
                    </a:lnTo>
                    <a:lnTo>
                      <a:pt x="1985" y="1364"/>
                    </a:lnTo>
                    <a:lnTo>
                      <a:pt x="1985" y="1364"/>
                    </a:lnTo>
                    <a:lnTo>
                      <a:pt x="1986" y="1364"/>
                    </a:lnTo>
                    <a:lnTo>
                      <a:pt x="1986" y="1363"/>
                    </a:lnTo>
                    <a:lnTo>
                      <a:pt x="1987" y="1363"/>
                    </a:lnTo>
                    <a:lnTo>
                      <a:pt x="1987" y="1363"/>
                    </a:lnTo>
                    <a:lnTo>
                      <a:pt x="1988" y="1363"/>
                    </a:lnTo>
                    <a:lnTo>
                      <a:pt x="1988" y="1362"/>
                    </a:lnTo>
                    <a:lnTo>
                      <a:pt x="1989" y="1362"/>
                    </a:lnTo>
                    <a:lnTo>
                      <a:pt x="1989" y="1361"/>
                    </a:lnTo>
                    <a:lnTo>
                      <a:pt x="1989" y="1361"/>
                    </a:lnTo>
                    <a:lnTo>
                      <a:pt x="1990" y="1360"/>
                    </a:lnTo>
                    <a:lnTo>
                      <a:pt x="1990" y="1360"/>
                    </a:lnTo>
                    <a:lnTo>
                      <a:pt x="1990" y="1360"/>
                    </a:lnTo>
                    <a:lnTo>
                      <a:pt x="1990" y="1360"/>
                    </a:lnTo>
                    <a:lnTo>
                      <a:pt x="1990" y="1359"/>
                    </a:lnTo>
                    <a:lnTo>
                      <a:pt x="1990" y="1359"/>
                    </a:lnTo>
                    <a:lnTo>
                      <a:pt x="1990" y="1359"/>
                    </a:lnTo>
                    <a:lnTo>
                      <a:pt x="1990" y="1359"/>
                    </a:lnTo>
                    <a:lnTo>
                      <a:pt x="1990" y="1358"/>
                    </a:lnTo>
                    <a:lnTo>
                      <a:pt x="1990" y="1358"/>
                    </a:lnTo>
                    <a:lnTo>
                      <a:pt x="1990" y="1357"/>
                    </a:lnTo>
                    <a:lnTo>
                      <a:pt x="1990" y="1357"/>
                    </a:lnTo>
                    <a:lnTo>
                      <a:pt x="1990" y="1357"/>
                    </a:lnTo>
                    <a:lnTo>
                      <a:pt x="1990" y="1356"/>
                    </a:lnTo>
                    <a:lnTo>
                      <a:pt x="1990" y="1356"/>
                    </a:lnTo>
                    <a:lnTo>
                      <a:pt x="1990" y="1355"/>
                    </a:lnTo>
                    <a:lnTo>
                      <a:pt x="1990" y="1355"/>
                    </a:lnTo>
                    <a:lnTo>
                      <a:pt x="1990" y="1354"/>
                    </a:lnTo>
                    <a:lnTo>
                      <a:pt x="1989" y="1354"/>
                    </a:lnTo>
                    <a:lnTo>
                      <a:pt x="1989" y="1353"/>
                    </a:lnTo>
                    <a:lnTo>
                      <a:pt x="1989" y="1353"/>
                    </a:lnTo>
                    <a:lnTo>
                      <a:pt x="1988" y="1352"/>
                    </a:lnTo>
                    <a:lnTo>
                      <a:pt x="1988" y="1352"/>
                    </a:lnTo>
                    <a:lnTo>
                      <a:pt x="1987" y="1352"/>
                    </a:lnTo>
                    <a:lnTo>
                      <a:pt x="1987" y="1351"/>
                    </a:lnTo>
                    <a:lnTo>
                      <a:pt x="1987" y="1351"/>
                    </a:lnTo>
                    <a:lnTo>
                      <a:pt x="1986" y="1351"/>
                    </a:lnTo>
                    <a:lnTo>
                      <a:pt x="1986" y="1351"/>
                    </a:lnTo>
                    <a:lnTo>
                      <a:pt x="1986" y="1350"/>
                    </a:lnTo>
                    <a:lnTo>
                      <a:pt x="1985" y="1350"/>
                    </a:lnTo>
                    <a:lnTo>
                      <a:pt x="1964" y="1347"/>
                    </a:lnTo>
                    <a:lnTo>
                      <a:pt x="1964" y="1347"/>
                    </a:lnTo>
                    <a:lnTo>
                      <a:pt x="1963" y="1347"/>
                    </a:lnTo>
                    <a:lnTo>
                      <a:pt x="1963" y="1347"/>
                    </a:lnTo>
                    <a:lnTo>
                      <a:pt x="1962" y="1347"/>
                    </a:lnTo>
                    <a:lnTo>
                      <a:pt x="1962" y="1347"/>
                    </a:lnTo>
                    <a:lnTo>
                      <a:pt x="1962" y="1347"/>
                    </a:lnTo>
                    <a:lnTo>
                      <a:pt x="1961" y="1347"/>
                    </a:lnTo>
                    <a:lnTo>
                      <a:pt x="1960" y="1347"/>
                    </a:lnTo>
                    <a:lnTo>
                      <a:pt x="1960" y="1347"/>
                    </a:lnTo>
                    <a:lnTo>
                      <a:pt x="1959" y="1347"/>
                    </a:lnTo>
                    <a:lnTo>
                      <a:pt x="1959" y="1348"/>
                    </a:lnTo>
                    <a:lnTo>
                      <a:pt x="1958" y="1348"/>
                    </a:lnTo>
                    <a:lnTo>
                      <a:pt x="1958" y="1348"/>
                    </a:lnTo>
                    <a:lnTo>
                      <a:pt x="1958" y="1349"/>
                    </a:lnTo>
                    <a:lnTo>
                      <a:pt x="1957" y="1349"/>
                    </a:lnTo>
                    <a:lnTo>
                      <a:pt x="1957" y="1350"/>
                    </a:lnTo>
                    <a:lnTo>
                      <a:pt x="1957" y="1350"/>
                    </a:lnTo>
                    <a:lnTo>
                      <a:pt x="1957" y="1350"/>
                    </a:lnTo>
                    <a:lnTo>
                      <a:pt x="1956" y="1351"/>
                    </a:lnTo>
                    <a:lnTo>
                      <a:pt x="1956" y="1352"/>
                    </a:lnTo>
                    <a:lnTo>
                      <a:pt x="1956" y="1352"/>
                    </a:lnTo>
                    <a:lnTo>
                      <a:pt x="1956" y="1352"/>
                    </a:lnTo>
                    <a:lnTo>
                      <a:pt x="1956" y="1352"/>
                    </a:lnTo>
                    <a:lnTo>
                      <a:pt x="1956" y="1352"/>
                    </a:lnTo>
                    <a:lnTo>
                      <a:pt x="1956" y="1353"/>
                    </a:lnTo>
                    <a:lnTo>
                      <a:pt x="1956" y="1353"/>
                    </a:lnTo>
                    <a:lnTo>
                      <a:pt x="1956" y="1353"/>
                    </a:lnTo>
                    <a:lnTo>
                      <a:pt x="1956" y="1354"/>
                    </a:lnTo>
                    <a:lnTo>
                      <a:pt x="1956" y="1354"/>
                    </a:lnTo>
                    <a:lnTo>
                      <a:pt x="1956" y="1354"/>
                    </a:lnTo>
                    <a:close/>
                    <a:moveTo>
                      <a:pt x="1996" y="1377"/>
                    </a:moveTo>
                    <a:lnTo>
                      <a:pt x="1995" y="1377"/>
                    </a:lnTo>
                    <a:lnTo>
                      <a:pt x="1994" y="1377"/>
                    </a:lnTo>
                    <a:lnTo>
                      <a:pt x="1994" y="1377"/>
                    </a:lnTo>
                    <a:lnTo>
                      <a:pt x="1993" y="1378"/>
                    </a:lnTo>
                    <a:lnTo>
                      <a:pt x="1993" y="1378"/>
                    </a:lnTo>
                    <a:lnTo>
                      <a:pt x="1993" y="1379"/>
                    </a:lnTo>
                    <a:lnTo>
                      <a:pt x="1992" y="1380"/>
                    </a:lnTo>
                    <a:lnTo>
                      <a:pt x="1992" y="1380"/>
                    </a:lnTo>
                    <a:lnTo>
                      <a:pt x="1992" y="1381"/>
                    </a:lnTo>
                    <a:lnTo>
                      <a:pt x="1992" y="1381"/>
                    </a:lnTo>
                    <a:lnTo>
                      <a:pt x="1992" y="1382"/>
                    </a:lnTo>
                    <a:lnTo>
                      <a:pt x="1992" y="1382"/>
                    </a:lnTo>
                    <a:lnTo>
                      <a:pt x="1992" y="1382"/>
                    </a:lnTo>
                    <a:lnTo>
                      <a:pt x="1992" y="1383"/>
                    </a:lnTo>
                    <a:lnTo>
                      <a:pt x="1992" y="1383"/>
                    </a:lnTo>
                    <a:lnTo>
                      <a:pt x="1992" y="1383"/>
                    </a:lnTo>
                    <a:lnTo>
                      <a:pt x="1993" y="1405"/>
                    </a:lnTo>
                    <a:lnTo>
                      <a:pt x="1993" y="1405"/>
                    </a:lnTo>
                    <a:lnTo>
                      <a:pt x="1993" y="1406"/>
                    </a:lnTo>
                    <a:lnTo>
                      <a:pt x="1993" y="1406"/>
                    </a:lnTo>
                    <a:lnTo>
                      <a:pt x="1993" y="1406"/>
                    </a:lnTo>
                    <a:lnTo>
                      <a:pt x="1993" y="1406"/>
                    </a:lnTo>
                    <a:lnTo>
                      <a:pt x="1993" y="1407"/>
                    </a:lnTo>
                    <a:lnTo>
                      <a:pt x="1993" y="1408"/>
                    </a:lnTo>
                    <a:lnTo>
                      <a:pt x="1994" y="1408"/>
                    </a:lnTo>
                    <a:lnTo>
                      <a:pt x="1994" y="1409"/>
                    </a:lnTo>
                    <a:lnTo>
                      <a:pt x="1994" y="1409"/>
                    </a:lnTo>
                    <a:lnTo>
                      <a:pt x="1995" y="1410"/>
                    </a:lnTo>
                    <a:lnTo>
                      <a:pt x="1995" y="1410"/>
                    </a:lnTo>
                    <a:lnTo>
                      <a:pt x="1996" y="1410"/>
                    </a:lnTo>
                    <a:lnTo>
                      <a:pt x="1996" y="1411"/>
                    </a:lnTo>
                    <a:lnTo>
                      <a:pt x="1997" y="1411"/>
                    </a:lnTo>
                    <a:lnTo>
                      <a:pt x="1997" y="1411"/>
                    </a:lnTo>
                    <a:lnTo>
                      <a:pt x="1998" y="1411"/>
                    </a:lnTo>
                    <a:lnTo>
                      <a:pt x="1999" y="1411"/>
                    </a:lnTo>
                    <a:lnTo>
                      <a:pt x="1999" y="1411"/>
                    </a:lnTo>
                    <a:lnTo>
                      <a:pt x="1999" y="1411"/>
                    </a:lnTo>
                    <a:lnTo>
                      <a:pt x="1999" y="1411"/>
                    </a:lnTo>
                    <a:lnTo>
                      <a:pt x="2000" y="1411"/>
                    </a:lnTo>
                    <a:lnTo>
                      <a:pt x="2000" y="1411"/>
                    </a:lnTo>
                    <a:lnTo>
                      <a:pt x="2000" y="1411"/>
                    </a:lnTo>
                    <a:lnTo>
                      <a:pt x="2000" y="1411"/>
                    </a:lnTo>
                    <a:lnTo>
                      <a:pt x="2001" y="1411"/>
                    </a:lnTo>
                    <a:lnTo>
                      <a:pt x="2001" y="1411"/>
                    </a:lnTo>
                    <a:lnTo>
                      <a:pt x="2001" y="1411"/>
                    </a:lnTo>
                    <a:lnTo>
                      <a:pt x="2002" y="1411"/>
                    </a:lnTo>
                    <a:lnTo>
                      <a:pt x="2002" y="1411"/>
                    </a:lnTo>
                    <a:lnTo>
                      <a:pt x="2003" y="1410"/>
                    </a:lnTo>
                    <a:lnTo>
                      <a:pt x="2003" y="1410"/>
                    </a:lnTo>
                    <a:lnTo>
                      <a:pt x="2004" y="1410"/>
                    </a:lnTo>
                    <a:lnTo>
                      <a:pt x="2005" y="1409"/>
                    </a:lnTo>
                    <a:lnTo>
                      <a:pt x="2005" y="1409"/>
                    </a:lnTo>
                    <a:lnTo>
                      <a:pt x="2005" y="1408"/>
                    </a:lnTo>
                    <a:lnTo>
                      <a:pt x="2006" y="1408"/>
                    </a:lnTo>
                    <a:lnTo>
                      <a:pt x="2006" y="1407"/>
                    </a:lnTo>
                    <a:lnTo>
                      <a:pt x="2006" y="1406"/>
                    </a:lnTo>
                    <a:lnTo>
                      <a:pt x="2006" y="1406"/>
                    </a:lnTo>
                    <a:lnTo>
                      <a:pt x="2006" y="1405"/>
                    </a:lnTo>
                    <a:lnTo>
                      <a:pt x="2006" y="1405"/>
                    </a:lnTo>
                    <a:lnTo>
                      <a:pt x="2006" y="1405"/>
                    </a:lnTo>
                    <a:lnTo>
                      <a:pt x="2006" y="1405"/>
                    </a:lnTo>
                    <a:lnTo>
                      <a:pt x="2006" y="1404"/>
                    </a:lnTo>
                    <a:lnTo>
                      <a:pt x="2005" y="1382"/>
                    </a:lnTo>
                    <a:lnTo>
                      <a:pt x="2005" y="1382"/>
                    </a:lnTo>
                    <a:lnTo>
                      <a:pt x="2005" y="1382"/>
                    </a:lnTo>
                    <a:lnTo>
                      <a:pt x="2005" y="1382"/>
                    </a:lnTo>
                    <a:lnTo>
                      <a:pt x="2005" y="1381"/>
                    </a:lnTo>
                    <a:lnTo>
                      <a:pt x="2005" y="1381"/>
                    </a:lnTo>
                    <a:lnTo>
                      <a:pt x="2005" y="1381"/>
                    </a:lnTo>
                    <a:lnTo>
                      <a:pt x="2004" y="1380"/>
                    </a:lnTo>
                    <a:lnTo>
                      <a:pt x="2004" y="1380"/>
                    </a:lnTo>
                    <a:lnTo>
                      <a:pt x="2003" y="1379"/>
                    </a:lnTo>
                    <a:lnTo>
                      <a:pt x="2003" y="1378"/>
                    </a:lnTo>
                    <a:lnTo>
                      <a:pt x="2002" y="1378"/>
                    </a:lnTo>
                    <a:lnTo>
                      <a:pt x="2002" y="1377"/>
                    </a:lnTo>
                    <a:lnTo>
                      <a:pt x="2001" y="1377"/>
                    </a:lnTo>
                    <a:lnTo>
                      <a:pt x="2001" y="1377"/>
                    </a:lnTo>
                    <a:lnTo>
                      <a:pt x="2000" y="1377"/>
                    </a:lnTo>
                    <a:lnTo>
                      <a:pt x="2000" y="1376"/>
                    </a:lnTo>
                    <a:lnTo>
                      <a:pt x="1999" y="1376"/>
                    </a:lnTo>
                    <a:lnTo>
                      <a:pt x="1999" y="1376"/>
                    </a:lnTo>
                    <a:lnTo>
                      <a:pt x="1999" y="1376"/>
                    </a:lnTo>
                    <a:lnTo>
                      <a:pt x="1998" y="1376"/>
                    </a:lnTo>
                    <a:lnTo>
                      <a:pt x="1998" y="1376"/>
                    </a:lnTo>
                    <a:lnTo>
                      <a:pt x="1997" y="1376"/>
                    </a:lnTo>
                    <a:lnTo>
                      <a:pt x="1997" y="1376"/>
                    </a:lnTo>
                    <a:lnTo>
                      <a:pt x="1997" y="1376"/>
                    </a:lnTo>
                    <a:lnTo>
                      <a:pt x="1997" y="1376"/>
                    </a:lnTo>
                    <a:lnTo>
                      <a:pt x="1996" y="1376"/>
                    </a:lnTo>
                    <a:lnTo>
                      <a:pt x="1996" y="1376"/>
                    </a:lnTo>
                    <a:lnTo>
                      <a:pt x="1996" y="1376"/>
                    </a:lnTo>
                    <a:lnTo>
                      <a:pt x="1996" y="1377"/>
                    </a:lnTo>
                    <a:lnTo>
                      <a:pt x="1996" y="1377"/>
                    </a:lnTo>
                    <a:close/>
                    <a:moveTo>
                      <a:pt x="1995" y="1432"/>
                    </a:moveTo>
                    <a:lnTo>
                      <a:pt x="1994" y="1432"/>
                    </a:lnTo>
                    <a:lnTo>
                      <a:pt x="1994" y="1432"/>
                    </a:lnTo>
                    <a:lnTo>
                      <a:pt x="1993" y="1433"/>
                    </a:lnTo>
                    <a:lnTo>
                      <a:pt x="1993" y="1433"/>
                    </a:lnTo>
                    <a:lnTo>
                      <a:pt x="1992" y="1433"/>
                    </a:lnTo>
                    <a:lnTo>
                      <a:pt x="1992" y="1434"/>
                    </a:lnTo>
                    <a:lnTo>
                      <a:pt x="1992" y="1434"/>
                    </a:lnTo>
                    <a:lnTo>
                      <a:pt x="1991" y="1435"/>
                    </a:lnTo>
                    <a:lnTo>
                      <a:pt x="1991" y="1436"/>
                    </a:lnTo>
                    <a:lnTo>
                      <a:pt x="1990" y="1436"/>
                    </a:lnTo>
                    <a:lnTo>
                      <a:pt x="1990" y="1437"/>
                    </a:lnTo>
                    <a:lnTo>
                      <a:pt x="1990" y="1437"/>
                    </a:lnTo>
                    <a:lnTo>
                      <a:pt x="1990" y="1437"/>
                    </a:lnTo>
                    <a:lnTo>
                      <a:pt x="1990" y="1438"/>
                    </a:lnTo>
                    <a:lnTo>
                      <a:pt x="1990" y="1438"/>
                    </a:lnTo>
                    <a:lnTo>
                      <a:pt x="1990" y="1438"/>
                    </a:lnTo>
                    <a:lnTo>
                      <a:pt x="1992" y="1460"/>
                    </a:lnTo>
                    <a:lnTo>
                      <a:pt x="1992" y="1460"/>
                    </a:lnTo>
                    <a:lnTo>
                      <a:pt x="1992" y="1461"/>
                    </a:lnTo>
                    <a:lnTo>
                      <a:pt x="1992" y="1461"/>
                    </a:lnTo>
                    <a:lnTo>
                      <a:pt x="1993" y="1461"/>
                    </a:lnTo>
                    <a:lnTo>
                      <a:pt x="1993" y="1462"/>
                    </a:lnTo>
                    <a:lnTo>
                      <a:pt x="1993" y="1462"/>
                    </a:lnTo>
                    <a:lnTo>
                      <a:pt x="1993" y="1462"/>
                    </a:lnTo>
                    <a:lnTo>
                      <a:pt x="1993" y="1463"/>
                    </a:lnTo>
                    <a:lnTo>
                      <a:pt x="1994" y="1464"/>
                    </a:lnTo>
                    <a:lnTo>
                      <a:pt x="1994" y="1464"/>
                    </a:lnTo>
                    <a:lnTo>
                      <a:pt x="1994" y="1465"/>
                    </a:lnTo>
                    <a:lnTo>
                      <a:pt x="1995" y="1465"/>
                    </a:lnTo>
                    <a:lnTo>
                      <a:pt x="1995" y="1465"/>
                    </a:lnTo>
                    <a:lnTo>
                      <a:pt x="1996" y="1466"/>
                    </a:lnTo>
                    <a:lnTo>
                      <a:pt x="1997" y="1466"/>
                    </a:lnTo>
                    <a:lnTo>
                      <a:pt x="1997" y="1466"/>
                    </a:lnTo>
                    <a:lnTo>
                      <a:pt x="1997" y="1466"/>
                    </a:lnTo>
                    <a:lnTo>
                      <a:pt x="1998" y="1466"/>
                    </a:lnTo>
                    <a:lnTo>
                      <a:pt x="1999" y="1466"/>
                    </a:lnTo>
                    <a:lnTo>
                      <a:pt x="1999" y="1466"/>
                    </a:lnTo>
                    <a:lnTo>
                      <a:pt x="1999" y="1466"/>
                    </a:lnTo>
                    <a:lnTo>
                      <a:pt x="2000" y="1466"/>
                    </a:lnTo>
                    <a:lnTo>
                      <a:pt x="2000" y="1466"/>
                    </a:lnTo>
                    <a:lnTo>
                      <a:pt x="2000" y="1466"/>
                    </a:lnTo>
                    <a:lnTo>
                      <a:pt x="2000" y="1466"/>
                    </a:lnTo>
                    <a:lnTo>
                      <a:pt x="2000" y="1466"/>
                    </a:lnTo>
                    <a:lnTo>
                      <a:pt x="2001" y="1466"/>
                    </a:lnTo>
                    <a:lnTo>
                      <a:pt x="2001" y="1466"/>
                    </a:lnTo>
                    <a:lnTo>
                      <a:pt x="2001" y="1466"/>
                    </a:lnTo>
                    <a:lnTo>
                      <a:pt x="2002" y="1466"/>
                    </a:lnTo>
                    <a:lnTo>
                      <a:pt x="2002" y="1465"/>
                    </a:lnTo>
                    <a:lnTo>
                      <a:pt x="2003" y="1465"/>
                    </a:lnTo>
                    <a:lnTo>
                      <a:pt x="2003" y="1465"/>
                    </a:lnTo>
                    <a:lnTo>
                      <a:pt x="2004" y="1464"/>
                    </a:lnTo>
                    <a:lnTo>
                      <a:pt x="2005" y="1464"/>
                    </a:lnTo>
                    <a:lnTo>
                      <a:pt x="2005" y="1463"/>
                    </a:lnTo>
                    <a:lnTo>
                      <a:pt x="2005" y="1462"/>
                    </a:lnTo>
                    <a:lnTo>
                      <a:pt x="2005" y="1462"/>
                    </a:lnTo>
                    <a:lnTo>
                      <a:pt x="2006" y="1461"/>
                    </a:lnTo>
                    <a:lnTo>
                      <a:pt x="2006" y="1461"/>
                    </a:lnTo>
                    <a:lnTo>
                      <a:pt x="2006" y="1460"/>
                    </a:lnTo>
                    <a:lnTo>
                      <a:pt x="2006" y="1460"/>
                    </a:lnTo>
                    <a:lnTo>
                      <a:pt x="2006" y="1460"/>
                    </a:lnTo>
                    <a:lnTo>
                      <a:pt x="2006" y="1459"/>
                    </a:lnTo>
                    <a:lnTo>
                      <a:pt x="2006" y="1459"/>
                    </a:lnTo>
                    <a:lnTo>
                      <a:pt x="2004" y="1437"/>
                    </a:lnTo>
                    <a:lnTo>
                      <a:pt x="2004" y="1437"/>
                    </a:lnTo>
                    <a:lnTo>
                      <a:pt x="2004" y="1437"/>
                    </a:lnTo>
                    <a:lnTo>
                      <a:pt x="2004" y="1436"/>
                    </a:lnTo>
                    <a:lnTo>
                      <a:pt x="2003" y="1436"/>
                    </a:lnTo>
                    <a:lnTo>
                      <a:pt x="2003" y="1436"/>
                    </a:lnTo>
                    <a:lnTo>
                      <a:pt x="2003" y="1436"/>
                    </a:lnTo>
                    <a:lnTo>
                      <a:pt x="2003" y="1435"/>
                    </a:lnTo>
                    <a:lnTo>
                      <a:pt x="2003" y="1434"/>
                    </a:lnTo>
                    <a:lnTo>
                      <a:pt x="2002" y="1434"/>
                    </a:lnTo>
                    <a:lnTo>
                      <a:pt x="2002" y="1433"/>
                    </a:lnTo>
                    <a:lnTo>
                      <a:pt x="2002" y="1433"/>
                    </a:lnTo>
                    <a:lnTo>
                      <a:pt x="2001" y="1432"/>
                    </a:lnTo>
                    <a:lnTo>
                      <a:pt x="2001" y="1432"/>
                    </a:lnTo>
                    <a:lnTo>
                      <a:pt x="2000" y="1432"/>
                    </a:lnTo>
                    <a:lnTo>
                      <a:pt x="1999" y="1431"/>
                    </a:lnTo>
                    <a:lnTo>
                      <a:pt x="1999" y="1431"/>
                    </a:lnTo>
                    <a:lnTo>
                      <a:pt x="1999" y="1431"/>
                    </a:lnTo>
                    <a:lnTo>
                      <a:pt x="1998" y="1431"/>
                    </a:lnTo>
                    <a:lnTo>
                      <a:pt x="1997" y="1431"/>
                    </a:lnTo>
                    <a:lnTo>
                      <a:pt x="1997" y="1431"/>
                    </a:lnTo>
                    <a:lnTo>
                      <a:pt x="1997" y="1431"/>
                    </a:lnTo>
                    <a:lnTo>
                      <a:pt x="1997" y="1431"/>
                    </a:lnTo>
                    <a:lnTo>
                      <a:pt x="1997" y="1431"/>
                    </a:lnTo>
                    <a:lnTo>
                      <a:pt x="1996" y="1431"/>
                    </a:lnTo>
                    <a:lnTo>
                      <a:pt x="1996" y="1431"/>
                    </a:lnTo>
                    <a:lnTo>
                      <a:pt x="1996" y="1431"/>
                    </a:lnTo>
                    <a:lnTo>
                      <a:pt x="1995" y="1431"/>
                    </a:lnTo>
                    <a:lnTo>
                      <a:pt x="1995" y="1431"/>
                    </a:lnTo>
                    <a:lnTo>
                      <a:pt x="1995" y="1432"/>
                    </a:lnTo>
                    <a:lnTo>
                      <a:pt x="1995" y="1432"/>
                    </a:lnTo>
                    <a:close/>
                    <a:moveTo>
                      <a:pt x="1973" y="1533"/>
                    </a:moveTo>
                    <a:lnTo>
                      <a:pt x="1973" y="1532"/>
                    </a:lnTo>
                    <a:lnTo>
                      <a:pt x="1972" y="1531"/>
                    </a:lnTo>
                    <a:lnTo>
                      <a:pt x="1972" y="1531"/>
                    </a:lnTo>
                    <a:lnTo>
                      <a:pt x="1972" y="1530"/>
                    </a:lnTo>
                    <a:lnTo>
                      <a:pt x="1971" y="1530"/>
                    </a:lnTo>
                    <a:lnTo>
                      <a:pt x="1971" y="1530"/>
                    </a:lnTo>
                    <a:lnTo>
                      <a:pt x="1970" y="1529"/>
                    </a:lnTo>
                    <a:lnTo>
                      <a:pt x="1969" y="1529"/>
                    </a:lnTo>
                    <a:lnTo>
                      <a:pt x="1968" y="1529"/>
                    </a:lnTo>
                    <a:lnTo>
                      <a:pt x="1968" y="1529"/>
                    </a:lnTo>
                    <a:lnTo>
                      <a:pt x="1968" y="1529"/>
                    </a:lnTo>
                    <a:lnTo>
                      <a:pt x="1967" y="1529"/>
                    </a:lnTo>
                    <a:lnTo>
                      <a:pt x="1967" y="1529"/>
                    </a:lnTo>
                    <a:lnTo>
                      <a:pt x="1967" y="1529"/>
                    </a:lnTo>
                    <a:lnTo>
                      <a:pt x="1966" y="1529"/>
                    </a:lnTo>
                    <a:lnTo>
                      <a:pt x="1966" y="1529"/>
                    </a:lnTo>
                    <a:lnTo>
                      <a:pt x="1944" y="1531"/>
                    </a:lnTo>
                    <a:lnTo>
                      <a:pt x="1944" y="1531"/>
                    </a:lnTo>
                    <a:lnTo>
                      <a:pt x="1944" y="1531"/>
                    </a:lnTo>
                    <a:lnTo>
                      <a:pt x="1943" y="1531"/>
                    </a:lnTo>
                    <a:lnTo>
                      <a:pt x="1943" y="1532"/>
                    </a:lnTo>
                    <a:lnTo>
                      <a:pt x="1943" y="1532"/>
                    </a:lnTo>
                    <a:lnTo>
                      <a:pt x="1943" y="1532"/>
                    </a:lnTo>
                    <a:lnTo>
                      <a:pt x="1942" y="1533"/>
                    </a:lnTo>
                    <a:lnTo>
                      <a:pt x="1941" y="1533"/>
                    </a:lnTo>
                    <a:lnTo>
                      <a:pt x="1941" y="1533"/>
                    </a:lnTo>
                    <a:lnTo>
                      <a:pt x="1940" y="1534"/>
                    </a:lnTo>
                    <a:lnTo>
                      <a:pt x="1940" y="1534"/>
                    </a:lnTo>
                    <a:lnTo>
                      <a:pt x="1939" y="1535"/>
                    </a:lnTo>
                    <a:lnTo>
                      <a:pt x="1939" y="1535"/>
                    </a:lnTo>
                    <a:lnTo>
                      <a:pt x="1939" y="1536"/>
                    </a:lnTo>
                    <a:lnTo>
                      <a:pt x="1939" y="1536"/>
                    </a:lnTo>
                    <a:lnTo>
                      <a:pt x="1939" y="1537"/>
                    </a:lnTo>
                    <a:lnTo>
                      <a:pt x="1939" y="1537"/>
                    </a:lnTo>
                    <a:lnTo>
                      <a:pt x="1939" y="1537"/>
                    </a:lnTo>
                    <a:lnTo>
                      <a:pt x="1938" y="1538"/>
                    </a:lnTo>
                    <a:lnTo>
                      <a:pt x="1938" y="1538"/>
                    </a:lnTo>
                    <a:lnTo>
                      <a:pt x="1939" y="1538"/>
                    </a:lnTo>
                    <a:lnTo>
                      <a:pt x="1939" y="1539"/>
                    </a:lnTo>
                    <a:lnTo>
                      <a:pt x="1939" y="1539"/>
                    </a:lnTo>
                    <a:lnTo>
                      <a:pt x="1939" y="1540"/>
                    </a:lnTo>
                    <a:lnTo>
                      <a:pt x="1939" y="1540"/>
                    </a:lnTo>
                    <a:lnTo>
                      <a:pt x="1939" y="1540"/>
                    </a:lnTo>
                    <a:lnTo>
                      <a:pt x="1939" y="1540"/>
                    </a:lnTo>
                    <a:lnTo>
                      <a:pt x="1939" y="1541"/>
                    </a:lnTo>
                    <a:lnTo>
                      <a:pt x="1939" y="1541"/>
                    </a:lnTo>
                    <a:lnTo>
                      <a:pt x="1939" y="1542"/>
                    </a:lnTo>
                    <a:lnTo>
                      <a:pt x="1940" y="1542"/>
                    </a:lnTo>
                    <a:lnTo>
                      <a:pt x="1940" y="1543"/>
                    </a:lnTo>
                    <a:lnTo>
                      <a:pt x="1940" y="1543"/>
                    </a:lnTo>
                    <a:lnTo>
                      <a:pt x="1941" y="1543"/>
                    </a:lnTo>
                    <a:lnTo>
                      <a:pt x="1941" y="1544"/>
                    </a:lnTo>
                    <a:lnTo>
                      <a:pt x="1942" y="1544"/>
                    </a:lnTo>
                    <a:lnTo>
                      <a:pt x="1943" y="1544"/>
                    </a:lnTo>
                    <a:lnTo>
                      <a:pt x="1944" y="1544"/>
                    </a:lnTo>
                    <a:lnTo>
                      <a:pt x="1944" y="1545"/>
                    </a:lnTo>
                    <a:lnTo>
                      <a:pt x="1944" y="1545"/>
                    </a:lnTo>
                    <a:lnTo>
                      <a:pt x="1945" y="1545"/>
                    </a:lnTo>
                    <a:lnTo>
                      <a:pt x="1945" y="1545"/>
                    </a:lnTo>
                    <a:lnTo>
                      <a:pt x="1945" y="1545"/>
                    </a:lnTo>
                    <a:lnTo>
                      <a:pt x="1946" y="1545"/>
                    </a:lnTo>
                    <a:lnTo>
                      <a:pt x="1946" y="1545"/>
                    </a:lnTo>
                    <a:lnTo>
                      <a:pt x="1968" y="1542"/>
                    </a:lnTo>
                    <a:lnTo>
                      <a:pt x="1968" y="1542"/>
                    </a:lnTo>
                    <a:lnTo>
                      <a:pt x="1968" y="1542"/>
                    </a:lnTo>
                    <a:lnTo>
                      <a:pt x="1969" y="1542"/>
                    </a:lnTo>
                    <a:lnTo>
                      <a:pt x="1969" y="1542"/>
                    </a:lnTo>
                    <a:lnTo>
                      <a:pt x="1969" y="1542"/>
                    </a:lnTo>
                    <a:lnTo>
                      <a:pt x="1969" y="1541"/>
                    </a:lnTo>
                    <a:lnTo>
                      <a:pt x="1970" y="1541"/>
                    </a:lnTo>
                    <a:lnTo>
                      <a:pt x="1971" y="1541"/>
                    </a:lnTo>
                    <a:lnTo>
                      <a:pt x="1971" y="1541"/>
                    </a:lnTo>
                    <a:lnTo>
                      <a:pt x="1972" y="1540"/>
                    </a:lnTo>
                    <a:lnTo>
                      <a:pt x="1972" y="1540"/>
                    </a:lnTo>
                    <a:lnTo>
                      <a:pt x="1973" y="1539"/>
                    </a:lnTo>
                    <a:lnTo>
                      <a:pt x="1973" y="1538"/>
                    </a:lnTo>
                    <a:lnTo>
                      <a:pt x="1973" y="1538"/>
                    </a:lnTo>
                    <a:lnTo>
                      <a:pt x="1973" y="1537"/>
                    </a:lnTo>
                    <a:lnTo>
                      <a:pt x="1973" y="1536"/>
                    </a:lnTo>
                    <a:lnTo>
                      <a:pt x="1973" y="1536"/>
                    </a:lnTo>
                    <a:lnTo>
                      <a:pt x="1973" y="1536"/>
                    </a:lnTo>
                    <a:lnTo>
                      <a:pt x="1974" y="1535"/>
                    </a:lnTo>
                    <a:lnTo>
                      <a:pt x="1974" y="1535"/>
                    </a:lnTo>
                    <a:lnTo>
                      <a:pt x="1973" y="1535"/>
                    </a:lnTo>
                    <a:lnTo>
                      <a:pt x="1973" y="1535"/>
                    </a:lnTo>
                    <a:lnTo>
                      <a:pt x="1973" y="1535"/>
                    </a:lnTo>
                    <a:lnTo>
                      <a:pt x="1973" y="1534"/>
                    </a:lnTo>
                    <a:lnTo>
                      <a:pt x="1973" y="1534"/>
                    </a:lnTo>
                    <a:lnTo>
                      <a:pt x="1973" y="1534"/>
                    </a:lnTo>
                    <a:lnTo>
                      <a:pt x="1973" y="1533"/>
                    </a:lnTo>
                    <a:lnTo>
                      <a:pt x="1973" y="1533"/>
                    </a:lnTo>
                    <a:lnTo>
                      <a:pt x="1973" y="1533"/>
                    </a:lnTo>
                    <a:lnTo>
                      <a:pt x="1973" y="1533"/>
                    </a:lnTo>
                    <a:close/>
                    <a:moveTo>
                      <a:pt x="1907" y="1536"/>
                    </a:moveTo>
                    <a:lnTo>
                      <a:pt x="1907" y="1536"/>
                    </a:lnTo>
                    <a:lnTo>
                      <a:pt x="1906" y="1535"/>
                    </a:lnTo>
                    <a:lnTo>
                      <a:pt x="1906" y="1535"/>
                    </a:lnTo>
                    <a:lnTo>
                      <a:pt x="1906" y="1534"/>
                    </a:lnTo>
                    <a:lnTo>
                      <a:pt x="1905" y="1534"/>
                    </a:lnTo>
                    <a:lnTo>
                      <a:pt x="1905" y="1533"/>
                    </a:lnTo>
                    <a:lnTo>
                      <a:pt x="1904" y="1533"/>
                    </a:lnTo>
                    <a:lnTo>
                      <a:pt x="1904" y="1533"/>
                    </a:lnTo>
                    <a:lnTo>
                      <a:pt x="1903" y="1532"/>
                    </a:lnTo>
                    <a:lnTo>
                      <a:pt x="1903" y="1532"/>
                    </a:lnTo>
                    <a:lnTo>
                      <a:pt x="1902" y="1532"/>
                    </a:lnTo>
                    <a:lnTo>
                      <a:pt x="1902" y="1532"/>
                    </a:lnTo>
                    <a:lnTo>
                      <a:pt x="1902" y="1532"/>
                    </a:lnTo>
                    <a:lnTo>
                      <a:pt x="1901" y="1532"/>
                    </a:lnTo>
                    <a:lnTo>
                      <a:pt x="1901" y="1532"/>
                    </a:lnTo>
                    <a:lnTo>
                      <a:pt x="1901" y="1532"/>
                    </a:lnTo>
                    <a:lnTo>
                      <a:pt x="1879" y="1533"/>
                    </a:lnTo>
                    <a:lnTo>
                      <a:pt x="1878" y="1533"/>
                    </a:lnTo>
                    <a:lnTo>
                      <a:pt x="1878" y="1533"/>
                    </a:lnTo>
                    <a:lnTo>
                      <a:pt x="1878" y="1533"/>
                    </a:lnTo>
                    <a:lnTo>
                      <a:pt x="1877" y="1533"/>
                    </a:lnTo>
                    <a:lnTo>
                      <a:pt x="1877" y="1533"/>
                    </a:lnTo>
                    <a:lnTo>
                      <a:pt x="1877" y="1533"/>
                    </a:lnTo>
                    <a:lnTo>
                      <a:pt x="1876" y="1533"/>
                    </a:lnTo>
                    <a:lnTo>
                      <a:pt x="1876" y="1534"/>
                    </a:lnTo>
                    <a:lnTo>
                      <a:pt x="1875" y="1534"/>
                    </a:lnTo>
                    <a:lnTo>
                      <a:pt x="1875" y="1534"/>
                    </a:lnTo>
                    <a:lnTo>
                      <a:pt x="1874" y="1535"/>
                    </a:lnTo>
                    <a:lnTo>
                      <a:pt x="1874" y="1535"/>
                    </a:lnTo>
                    <a:lnTo>
                      <a:pt x="1874" y="1536"/>
                    </a:lnTo>
                    <a:lnTo>
                      <a:pt x="1873" y="1536"/>
                    </a:lnTo>
                    <a:lnTo>
                      <a:pt x="1873" y="1537"/>
                    </a:lnTo>
                    <a:lnTo>
                      <a:pt x="1873" y="1538"/>
                    </a:lnTo>
                    <a:lnTo>
                      <a:pt x="1873" y="1538"/>
                    </a:lnTo>
                    <a:lnTo>
                      <a:pt x="1873" y="1538"/>
                    </a:lnTo>
                    <a:lnTo>
                      <a:pt x="1873" y="1538"/>
                    </a:lnTo>
                    <a:lnTo>
                      <a:pt x="1873" y="1539"/>
                    </a:lnTo>
                    <a:lnTo>
                      <a:pt x="1873" y="1540"/>
                    </a:lnTo>
                    <a:lnTo>
                      <a:pt x="1873" y="1540"/>
                    </a:lnTo>
                    <a:lnTo>
                      <a:pt x="1873" y="1540"/>
                    </a:lnTo>
                    <a:lnTo>
                      <a:pt x="1873" y="1540"/>
                    </a:lnTo>
                    <a:lnTo>
                      <a:pt x="1873" y="1541"/>
                    </a:lnTo>
                    <a:lnTo>
                      <a:pt x="1873" y="1541"/>
                    </a:lnTo>
                    <a:lnTo>
                      <a:pt x="1873" y="1541"/>
                    </a:lnTo>
                    <a:lnTo>
                      <a:pt x="1873" y="1541"/>
                    </a:lnTo>
                    <a:lnTo>
                      <a:pt x="1873" y="1542"/>
                    </a:lnTo>
                    <a:lnTo>
                      <a:pt x="1873" y="1542"/>
                    </a:lnTo>
                    <a:lnTo>
                      <a:pt x="1873" y="1543"/>
                    </a:lnTo>
                    <a:lnTo>
                      <a:pt x="1874" y="1543"/>
                    </a:lnTo>
                    <a:lnTo>
                      <a:pt x="1874" y="1544"/>
                    </a:lnTo>
                    <a:lnTo>
                      <a:pt x="1875" y="1544"/>
                    </a:lnTo>
                    <a:lnTo>
                      <a:pt x="1875" y="1545"/>
                    </a:lnTo>
                    <a:lnTo>
                      <a:pt x="1876" y="1545"/>
                    </a:lnTo>
                    <a:lnTo>
                      <a:pt x="1876" y="1545"/>
                    </a:lnTo>
                    <a:lnTo>
                      <a:pt x="1877" y="1545"/>
                    </a:lnTo>
                    <a:lnTo>
                      <a:pt x="1877" y="1546"/>
                    </a:lnTo>
                    <a:lnTo>
                      <a:pt x="1878" y="1546"/>
                    </a:lnTo>
                    <a:lnTo>
                      <a:pt x="1878" y="1546"/>
                    </a:lnTo>
                    <a:lnTo>
                      <a:pt x="1878" y="1546"/>
                    </a:lnTo>
                    <a:lnTo>
                      <a:pt x="1878" y="1546"/>
                    </a:lnTo>
                    <a:lnTo>
                      <a:pt x="1879" y="1546"/>
                    </a:lnTo>
                    <a:lnTo>
                      <a:pt x="1880" y="1546"/>
                    </a:lnTo>
                    <a:lnTo>
                      <a:pt x="1901" y="1545"/>
                    </a:lnTo>
                    <a:lnTo>
                      <a:pt x="1902" y="1545"/>
                    </a:lnTo>
                    <a:lnTo>
                      <a:pt x="1902" y="1545"/>
                    </a:lnTo>
                    <a:lnTo>
                      <a:pt x="1902" y="1545"/>
                    </a:lnTo>
                    <a:lnTo>
                      <a:pt x="1903" y="1545"/>
                    </a:lnTo>
                    <a:lnTo>
                      <a:pt x="1903" y="1545"/>
                    </a:lnTo>
                    <a:lnTo>
                      <a:pt x="1903" y="1545"/>
                    </a:lnTo>
                    <a:lnTo>
                      <a:pt x="1904" y="1544"/>
                    </a:lnTo>
                    <a:lnTo>
                      <a:pt x="1904" y="1544"/>
                    </a:lnTo>
                    <a:lnTo>
                      <a:pt x="1905" y="1544"/>
                    </a:lnTo>
                    <a:lnTo>
                      <a:pt x="1905" y="1543"/>
                    </a:lnTo>
                    <a:lnTo>
                      <a:pt x="1906" y="1543"/>
                    </a:lnTo>
                    <a:lnTo>
                      <a:pt x="1906" y="1543"/>
                    </a:lnTo>
                    <a:lnTo>
                      <a:pt x="1906" y="1542"/>
                    </a:lnTo>
                    <a:lnTo>
                      <a:pt x="1907" y="1542"/>
                    </a:lnTo>
                    <a:lnTo>
                      <a:pt x="1907" y="1541"/>
                    </a:lnTo>
                    <a:lnTo>
                      <a:pt x="1908" y="1540"/>
                    </a:lnTo>
                    <a:lnTo>
                      <a:pt x="1908" y="1540"/>
                    </a:lnTo>
                    <a:lnTo>
                      <a:pt x="1908" y="1540"/>
                    </a:lnTo>
                    <a:lnTo>
                      <a:pt x="1908" y="1539"/>
                    </a:lnTo>
                    <a:lnTo>
                      <a:pt x="1908" y="1539"/>
                    </a:lnTo>
                    <a:lnTo>
                      <a:pt x="1908" y="1538"/>
                    </a:lnTo>
                    <a:lnTo>
                      <a:pt x="1908" y="1538"/>
                    </a:lnTo>
                    <a:lnTo>
                      <a:pt x="1908" y="1538"/>
                    </a:lnTo>
                    <a:lnTo>
                      <a:pt x="1908" y="1538"/>
                    </a:lnTo>
                    <a:lnTo>
                      <a:pt x="1908" y="1537"/>
                    </a:lnTo>
                    <a:lnTo>
                      <a:pt x="1908" y="1537"/>
                    </a:lnTo>
                    <a:lnTo>
                      <a:pt x="1908" y="1537"/>
                    </a:lnTo>
                    <a:lnTo>
                      <a:pt x="1908" y="1536"/>
                    </a:lnTo>
                    <a:lnTo>
                      <a:pt x="1907" y="1536"/>
                    </a:lnTo>
                    <a:lnTo>
                      <a:pt x="1907" y="1536"/>
                    </a:lnTo>
                    <a:close/>
                    <a:moveTo>
                      <a:pt x="1835" y="1543"/>
                    </a:moveTo>
                    <a:lnTo>
                      <a:pt x="1835" y="1542"/>
                    </a:lnTo>
                    <a:lnTo>
                      <a:pt x="1834" y="1541"/>
                    </a:lnTo>
                    <a:lnTo>
                      <a:pt x="1834" y="1541"/>
                    </a:lnTo>
                    <a:lnTo>
                      <a:pt x="1834" y="1541"/>
                    </a:lnTo>
                    <a:lnTo>
                      <a:pt x="1833" y="1540"/>
                    </a:lnTo>
                    <a:lnTo>
                      <a:pt x="1833" y="1540"/>
                    </a:lnTo>
                    <a:lnTo>
                      <a:pt x="1832" y="1540"/>
                    </a:lnTo>
                    <a:lnTo>
                      <a:pt x="1832" y="1539"/>
                    </a:lnTo>
                    <a:lnTo>
                      <a:pt x="1831" y="1539"/>
                    </a:lnTo>
                    <a:lnTo>
                      <a:pt x="1831" y="1538"/>
                    </a:lnTo>
                    <a:lnTo>
                      <a:pt x="1830" y="1538"/>
                    </a:lnTo>
                    <a:lnTo>
                      <a:pt x="1829" y="1538"/>
                    </a:lnTo>
                    <a:lnTo>
                      <a:pt x="1829" y="1538"/>
                    </a:lnTo>
                    <a:lnTo>
                      <a:pt x="1829" y="1538"/>
                    </a:lnTo>
                    <a:lnTo>
                      <a:pt x="1828" y="1538"/>
                    </a:lnTo>
                    <a:lnTo>
                      <a:pt x="1828" y="1538"/>
                    </a:lnTo>
                    <a:lnTo>
                      <a:pt x="1806" y="1541"/>
                    </a:lnTo>
                    <a:lnTo>
                      <a:pt x="1806" y="1541"/>
                    </a:lnTo>
                    <a:lnTo>
                      <a:pt x="1806" y="1541"/>
                    </a:lnTo>
                    <a:lnTo>
                      <a:pt x="1806" y="1541"/>
                    </a:lnTo>
                    <a:lnTo>
                      <a:pt x="1805" y="1541"/>
                    </a:lnTo>
                    <a:lnTo>
                      <a:pt x="1805" y="1541"/>
                    </a:lnTo>
                    <a:lnTo>
                      <a:pt x="1805" y="1542"/>
                    </a:lnTo>
                    <a:lnTo>
                      <a:pt x="1804" y="1542"/>
                    </a:lnTo>
                    <a:lnTo>
                      <a:pt x="1804" y="1542"/>
                    </a:lnTo>
                    <a:lnTo>
                      <a:pt x="1803" y="1543"/>
                    </a:lnTo>
                    <a:lnTo>
                      <a:pt x="1802" y="1543"/>
                    </a:lnTo>
                    <a:lnTo>
                      <a:pt x="1802" y="1543"/>
                    </a:lnTo>
                    <a:lnTo>
                      <a:pt x="1801" y="1544"/>
                    </a:lnTo>
                    <a:lnTo>
                      <a:pt x="1801" y="1544"/>
                    </a:lnTo>
                    <a:lnTo>
                      <a:pt x="1801" y="1545"/>
                    </a:lnTo>
                    <a:lnTo>
                      <a:pt x="1801" y="1545"/>
                    </a:lnTo>
                    <a:lnTo>
                      <a:pt x="1801" y="1547"/>
                    </a:lnTo>
                    <a:lnTo>
                      <a:pt x="1801" y="1547"/>
                    </a:lnTo>
                    <a:lnTo>
                      <a:pt x="1800" y="1547"/>
                    </a:lnTo>
                    <a:lnTo>
                      <a:pt x="1800" y="1548"/>
                    </a:lnTo>
                    <a:lnTo>
                      <a:pt x="1800" y="1548"/>
                    </a:lnTo>
                    <a:lnTo>
                      <a:pt x="1800" y="1548"/>
                    </a:lnTo>
                    <a:lnTo>
                      <a:pt x="1801" y="1548"/>
                    </a:lnTo>
                    <a:lnTo>
                      <a:pt x="1801" y="1548"/>
                    </a:lnTo>
                    <a:lnTo>
                      <a:pt x="1801" y="1549"/>
                    </a:lnTo>
                    <a:lnTo>
                      <a:pt x="1801" y="1549"/>
                    </a:lnTo>
                    <a:lnTo>
                      <a:pt x="1801" y="1549"/>
                    </a:lnTo>
                    <a:lnTo>
                      <a:pt x="1801" y="1550"/>
                    </a:lnTo>
                    <a:lnTo>
                      <a:pt x="1801" y="1550"/>
                    </a:lnTo>
                    <a:lnTo>
                      <a:pt x="1801" y="1550"/>
                    </a:lnTo>
                    <a:lnTo>
                      <a:pt x="1801" y="1551"/>
                    </a:lnTo>
                    <a:lnTo>
                      <a:pt x="1802" y="1551"/>
                    </a:lnTo>
                    <a:lnTo>
                      <a:pt x="1802" y="1552"/>
                    </a:lnTo>
                    <a:lnTo>
                      <a:pt x="1802" y="1552"/>
                    </a:lnTo>
                    <a:lnTo>
                      <a:pt x="1803" y="1553"/>
                    </a:lnTo>
                    <a:lnTo>
                      <a:pt x="1804" y="1553"/>
                    </a:lnTo>
                    <a:lnTo>
                      <a:pt x="1804" y="1554"/>
                    </a:lnTo>
                    <a:lnTo>
                      <a:pt x="1805" y="1554"/>
                    </a:lnTo>
                    <a:lnTo>
                      <a:pt x="1805" y="1554"/>
                    </a:lnTo>
                    <a:lnTo>
                      <a:pt x="1806" y="1554"/>
                    </a:lnTo>
                    <a:lnTo>
                      <a:pt x="1806" y="1554"/>
                    </a:lnTo>
                    <a:lnTo>
                      <a:pt x="1807" y="1554"/>
                    </a:lnTo>
                    <a:lnTo>
                      <a:pt x="1807" y="1554"/>
                    </a:lnTo>
                    <a:lnTo>
                      <a:pt x="1807" y="1554"/>
                    </a:lnTo>
                    <a:lnTo>
                      <a:pt x="1808" y="1554"/>
                    </a:lnTo>
                    <a:lnTo>
                      <a:pt x="1808" y="1554"/>
                    </a:lnTo>
                    <a:lnTo>
                      <a:pt x="1829" y="1552"/>
                    </a:lnTo>
                    <a:lnTo>
                      <a:pt x="1830" y="1552"/>
                    </a:lnTo>
                    <a:lnTo>
                      <a:pt x="1831" y="1552"/>
                    </a:lnTo>
                    <a:lnTo>
                      <a:pt x="1831" y="1552"/>
                    </a:lnTo>
                    <a:lnTo>
                      <a:pt x="1831" y="1551"/>
                    </a:lnTo>
                    <a:lnTo>
                      <a:pt x="1832" y="1551"/>
                    </a:lnTo>
                    <a:lnTo>
                      <a:pt x="1832" y="1551"/>
                    </a:lnTo>
                    <a:lnTo>
                      <a:pt x="1832" y="1551"/>
                    </a:lnTo>
                    <a:lnTo>
                      <a:pt x="1833" y="1551"/>
                    </a:lnTo>
                    <a:lnTo>
                      <a:pt x="1833" y="1550"/>
                    </a:lnTo>
                    <a:lnTo>
                      <a:pt x="1834" y="1550"/>
                    </a:lnTo>
                    <a:lnTo>
                      <a:pt x="1834" y="1549"/>
                    </a:lnTo>
                    <a:lnTo>
                      <a:pt x="1835" y="1549"/>
                    </a:lnTo>
                    <a:lnTo>
                      <a:pt x="1835" y="1548"/>
                    </a:lnTo>
                    <a:lnTo>
                      <a:pt x="1835" y="1548"/>
                    </a:lnTo>
                    <a:lnTo>
                      <a:pt x="1835" y="1547"/>
                    </a:lnTo>
                    <a:lnTo>
                      <a:pt x="1835" y="1547"/>
                    </a:lnTo>
                    <a:lnTo>
                      <a:pt x="1835" y="1546"/>
                    </a:lnTo>
                    <a:lnTo>
                      <a:pt x="1836" y="1546"/>
                    </a:lnTo>
                    <a:lnTo>
                      <a:pt x="1836" y="1545"/>
                    </a:lnTo>
                    <a:lnTo>
                      <a:pt x="1836" y="1545"/>
                    </a:lnTo>
                    <a:lnTo>
                      <a:pt x="1836" y="1545"/>
                    </a:lnTo>
                    <a:lnTo>
                      <a:pt x="1835" y="1544"/>
                    </a:lnTo>
                    <a:lnTo>
                      <a:pt x="1835" y="1544"/>
                    </a:lnTo>
                    <a:lnTo>
                      <a:pt x="1835" y="1544"/>
                    </a:lnTo>
                    <a:lnTo>
                      <a:pt x="1835" y="1544"/>
                    </a:lnTo>
                    <a:lnTo>
                      <a:pt x="1835" y="1543"/>
                    </a:lnTo>
                    <a:lnTo>
                      <a:pt x="1835" y="1543"/>
                    </a:lnTo>
                    <a:lnTo>
                      <a:pt x="1835" y="1543"/>
                    </a:lnTo>
                    <a:lnTo>
                      <a:pt x="1835" y="1543"/>
                    </a:lnTo>
                    <a:lnTo>
                      <a:pt x="1835" y="1543"/>
                    </a:lnTo>
                    <a:close/>
                    <a:moveTo>
                      <a:pt x="1660" y="1561"/>
                    </a:moveTo>
                    <a:lnTo>
                      <a:pt x="1661" y="1562"/>
                    </a:lnTo>
                    <a:lnTo>
                      <a:pt x="1661" y="1562"/>
                    </a:lnTo>
                    <a:lnTo>
                      <a:pt x="1661" y="1563"/>
                    </a:lnTo>
                    <a:lnTo>
                      <a:pt x="1662" y="1563"/>
                    </a:lnTo>
                    <a:lnTo>
                      <a:pt x="1662" y="1563"/>
                    </a:lnTo>
                    <a:lnTo>
                      <a:pt x="1663" y="1564"/>
                    </a:lnTo>
                    <a:lnTo>
                      <a:pt x="1664" y="1564"/>
                    </a:lnTo>
                    <a:lnTo>
                      <a:pt x="1664" y="1564"/>
                    </a:lnTo>
                    <a:lnTo>
                      <a:pt x="1665" y="1565"/>
                    </a:lnTo>
                    <a:lnTo>
                      <a:pt x="1665" y="1565"/>
                    </a:lnTo>
                    <a:lnTo>
                      <a:pt x="1666" y="1565"/>
                    </a:lnTo>
                    <a:lnTo>
                      <a:pt x="1666" y="1565"/>
                    </a:lnTo>
                    <a:lnTo>
                      <a:pt x="1666" y="1565"/>
                    </a:lnTo>
                    <a:lnTo>
                      <a:pt x="1667" y="1565"/>
                    </a:lnTo>
                    <a:lnTo>
                      <a:pt x="1667" y="1565"/>
                    </a:lnTo>
                    <a:lnTo>
                      <a:pt x="1667" y="1565"/>
                    </a:lnTo>
                    <a:lnTo>
                      <a:pt x="1689" y="1563"/>
                    </a:lnTo>
                    <a:lnTo>
                      <a:pt x="1689" y="1563"/>
                    </a:lnTo>
                    <a:lnTo>
                      <a:pt x="1690" y="1563"/>
                    </a:lnTo>
                    <a:lnTo>
                      <a:pt x="1690" y="1563"/>
                    </a:lnTo>
                    <a:lnTo>
                      <a:pt x="1690" y="1563"/>
                    </a:lnTo>
                    <a:lnTo>
                      <a:pt x="1690" y="1563"/>
                    </a:lnTo>
                    <a:lnTo>
                      <a:pt x="1691" y="1563"/>
                    </a:lnTo>
                    <a:lnTo>
                      <a:pt x="1692" y="1563"/>
                    </a:lnTo>
                    <a:lnTo>
                      <a:pt x="1692" y="1562"/>
                    </a:lnTo>
                    <a:lnTo>
                      <a:pt x="1693" y="1562"/>
                    </a:lnTo>
                    <a:lnTo>
                      <a:pt x="1693" y="1562"/>
                    </a:lnTo>
                    <a:lnTo>
                      <a:pt x="1694" y="1561"/>
                    </a:lnTo>
                    <a:lnTo>
                      <a:pt x="1694" y="1561"/>
                    </a:lnTo>
                    <a:lnTo>
                      <a:pt x="1694" y="1560"/>
                    </a:lnTo>
                    <a:lnTo>
                      <a:pt x="1695" y="1559"/>
                    </a:lnTo>
                    <a:lnTo>
                      <a:pt x="1695" y="1559"/>
                    </a:lnTo>
                    <a:lnTo>
                      <a:pt x="1695" y="1558"/>
                    </a:lnTo>
                    <a:lnTo>
                      <a:pt x="1695" y="1558"/>
                    </a:lnTo>
                    <a:lnTo>
                      <a:pt x="1695" y="1558"/>
                    </a:lnTo>
                    <a:lnTo>
                      <a:pt x="1695" y="1557"/>
                    </a:lnTo>
                    <a:lnTo>
                      <a:pt x="1695" y="1557"/>
                    </a:lnTo>
                    <a:lnTo>
                      <a:pt x="1695" y="1557"/>
                    </a:lnTo>
                    <a:lnTo>
                      <a:pt x="1695" y="1556"/>
                    </a:lnTo>
                    <a:lnTo>
                      <a:pt x="1695" y="1556"/>
                    </a:lnTo>
                    <a:lnTo>
                      <a:pt x="1695" y="1556"/>
                    </a:lnTo>
                    <a:lnTo>
                      <a:pt x="1695" y="1556"/>
                    </a:lnTo>
                    <a:lnTo>
                      <a:pt x="1695" y="1555"/>
                    </a:lnTo>
                    <a:lnTo>
                      <a:pt x="1695" y="1555"/>
                    </a:lnTo>
                    <a:lnTo>
                      <a:pt x="1695" y="1555"/>
                    </a:lnTo>
                    <a:lnTo>
                      <a:pt x="1695" y="1554"/>
                    </a:lnTo>
                    <a:lnTo>
                      <a:pt x="1694" y="1554"/>
                    </a:lnTo>
                    <a:lnTo>
                      <a:pt x="1694" y="1553"/>
                    </a:lnTo>
                    <a:lnTo>
                      <a:pt x="1694" y="1552"/>
                    </a:lnTo>
                    <a:lnTo>
                      <a:pt x="1693" y="1552"/>
                    </a:lnTo>
                    <a:lnTo>
                      <a:pt x="1693" y="1552"/>
                    </a:lnTo>
                    <a:lnTo>
                      <a:pt x="1693" y="1551"/>
                    </a:lnTo>
                    <a:lnTo>
                      <a:pt x="1692" y="1551"/>
                    </a:lnTo>
                    <a:lnTo>
                      <a:pt x="1691" y="1551"/>
                    </a:lnTo>
                    <a:lnTo>
                      <a:pt x="1690" y="1550"/>
                    </a:lnTo>
                    <a:lnTo>
                      <a:pt x="1690" y="1550"/>
                    </a:lnTo>
                    <a:lnTo>
                      <a:pt x="1690" y="1550"/>
                    </a:lnTo>
                    <a:lnTo>
                      <a:pt x="1689" y="1550"/>
                    </a:lnTo>
                    <a:lnTo>
                      <a:pt x="1689" y="1550"/>
                    </a:lnTo>
                    <a:lnTo>
                      <a:pt x="1689" y="1550"/>
                    </a:lnTo>
                    <a:lnTo>
                      <a:pt x="1688" y="1550"/>
                    </a:lnTo>
                    <a:lnTo>
                      <a:pt x="1688" y="1550"/>
                    </a:lnTo>
                    <a:lnTo>
                      <a:pt x="1666" y="1552"/>
                    </a:lnTo>
                    <a:lnTo>
                      <a:pt x="1666" y="1552"/>
                    </a:lnTo>
                    <a:lnTo>
                      <a:pt x="1666" y="1552"/>
                    </a:lnTo>
                    <a:lnTo>
                      <a:pt x="1665" y="1552"/>
                    </a:lnTo>
                    <a:lnTo>
                      <a:pt x="1665" y="1552"/>
                    </a:lnTo>
                    <a:lnTo>
                      <a:pt x="1665" y="1552"/>
                    </a:lnTo>
                    <a:lnTo>
                      <a:pt x="1664" y="1552"/>
                    </a:lnTo>
                    <a:lnTo>
                      <a:pt x="1664" y="1552"/>
                    </a:lnTo>
                    <a:lnTo>
                      <a:pt x="1663" y="1553"/>
                    </a:lnTo>
                    <a:lnTo>
                      <a:pt x="1662" y="1553"/>
                    </a:lnTo>
                    <a:lnTo>
                      <a:pt x="1662" y="1554"/>
                    </a:lnTo>
                    <a:lnTo>
                      <a:pt x="1662" y="1554"/>
                    </a:lnTo>
                    <a:lnTo>
                      <a:pt x="1661" y="1555"/>
                    </a:lnTo>
                    <a:lnTo>
                      <a:pt x="1661" y="1555"/>
                    </a:lnTo>
                    <a:lnTo>
                      <a:pt x="1661" y="1556"/>
                    </a:lnTo>
                    <a:lnTo>
                      <a:pt x="1660" y="1556"/>
                    </a:lnTo>
                    <a:lnTo>
                      <a:pt x="1660" y="1557"/>
                    </a:lnTo>
                    <a:lnTo>
                      <a:pt x="1660" y="1557"/>
                    </a:lnTo>
                    <a:lnTo>
                      <a:pt x="1660" y="1557"/>
                    </a:lnTo>
                    <a:lnTo>
                      <a:pt x="1660" y="1558"/>
                    </a:lnTo>
                    <a:lnTo>
                      <a:pt x="1660" y="1558"/>
                    </a:lnTo>
                    <a:lnTo>
                      <a:pt x="1660" y="1558"/>
                    </a:lnTo>
                    <a:lnTo>
                      <a:pt x="1660" y="1559"/>
                    </a:lnTo>
                    <a:lnTo>
                      <a:pt x="1660" y="1559"/>
                    </a:lnTo>
                    <a:lnTo>
                      <a:pt x="1660" y="1559"/>
                    </a:lnTo>
                    <a:lnTo>
                      <a:pt x="1660" y="1559"/>
                    </a:lnTo>
                    <a:lnTo>
                      <a:pt x="1660" y="1560"/>
                    </a:lnTo>
                    <a:lnTo>
                      <a:pt x="1660" y="1560"/>
                    </a:lnTo>
                    <a:lnTo>
                      <a:pt x="1660" y="1561"/>
                    </a:lnTo>
                    <a:lnTo>
                      <a:pt x="1660" y="1561"/>
                    </a:lnTo>
                    <a:lnTo>
                      <a:pt x="1660" y="1561"/>
                    </a:lnTo>
                    <a:close/>
                    <a:moveTo>
                      <a:pt x="1572" y="1563"/>
                    </a:moveTo>
                    <a:lnTo>
                      <a:pt x="1572" y="1564"/>
                    </a:lnTo>
                    <a:lnTo>
                      <a:pt x="1573" y="1564"/>
                    </a:lnTo>
                    <a:lnTo>
                      <a:pt x="1573" y="1565"/>
                    </a:lnTo>
                    <a:lnTo>
                      <a:pt x="1574" y="1565"/>
                    </a:lnTo>
                    <a:lnTo>
                      <a:pt x="1574" y="1565"/>
                    </a:lnTo>
                    <a:lnTo>
                      <a:pt x="1575" y="1566"/>
                    </a:lnTo>
                    <a:lnTo>
                      <a:pt x="1575" y="1566"/>
                    </a:lnTo>
                    <a:lnTo>
                      <a:pt x="1576" y="1566"/>
                    </a:lnTo>
                    <a:lnTo>
                      <a:pt x="1576" y="1567"/>
                    </a:lnTo>
                    <a:lnTo>
                      <a:pt x="1577" y="1567"/>
                    </a:lnTo>
                    <a:lnTo>
                      <a:pt x="1577" y="1567"/>
                    </a:lnTo>
                    <a:lnTo>
                      <a:pt x="1577" y="1567"/>
                    </a:lnTo>
                    <a:lnTo>
                      <a:pt x="1578" y="1567"/>
                    </a:lnTo>
                    <a:lnTo>
                      <a:pt x="1578" y="1567"/>
                    </a:lnTo>
                    <a:lnTo>
                      <a:pt x="1578" y="1567"/>
                    </a:lnTo>
                    <a:lnTo>
                      <a:pt x="1579" y="1567"/>
                    </a:lnTo>
                    <a:lnTo>
                      <a:pt x="1600" y="1565"/>
                    </a:lnTo>
                    <a:lnTo>
                      <a:pt x="1601" y="1565"/>
                    </a:lnTo>
                    <a:lnTo>
                      <a:pt x="1602" y="1565"/>
                    </a:lnTo>
                    <a:lnTo>
                      <a:pt x="1602" y="1565"/>
                    </a:lnTo>
                    <a:lnTo>
                      <a:pt x="1602" y="1565"/>
                    </a:lnTo>
                    <a:lnTo>
                      <a:pt x="1602" y="1565"/>
                    </a:lnTo>
                    <a:lnTo>
                      <a:pt x="1603" y="1565"/>
                    </a:lnTo>
                    <a:lnTo>
                      <a:pt x="1603" y="1565"/>
                    </a:lnTo>
                    <a:lnTo>
                      <a:pt x="1604" y="1564"/>
                    </a:lnTo>
                    <a:lnTo>
                      <a:pt x="1604" y="1564"/>
                    </a:lnTo>
                    <a:lnTo>
                      <a:pt x="1605" y="1564"/>
                    </a:lnTo>
                    <a:lnTo>
                      <a:pt x="1605" y="1563"/>
                    </a:lnTo>
                    <a:lnTo>
                      <a:pt x="1606" y="1563"/>
                    </a:lnTo>
                    <a:lnTo>
                      <a:pt x="1606" y="1562"/>
                    </a:lnTo>
                    <a:lnTo>
                      <a:pt x="1606" y="1562"/>
                    </a:lnTo>
                    <a:lnTo>
                      <a:pt x="1606" y="1561"/>
                    </a:lnTo>
                    <a:lnTo>
                      <a:pt x="1606" y="1561"/>
                    </a:lnTo>
                    <a:lnTo>
                      <a:pt x="1607" y="1560"/>
                    </a:lnTo>
                    <a:lnTo>
                      <a:pt x="1607" y="1560"/>
                    </a:lnTo>
                    <a:lnTo>
                      <a:pt x="1607" y="1559"/>
                    </a:lnTo>
                    <a:lnTo>
                      <a:pt x="1607" y="1559"/>
                    </a:lnTo>
                    <a:lnTo>
                      <a:pt x="1607" y="1559"/>
                    </a:lnTo>
                    <a:lnTo>
                      <a:pt x="1607" y="1558"/>
                    </a:lnTo>
                    <a:lnTo>
                      <a:pt x="1607" y="1558"/>
                    </a:lnTo>
                    <a:lnTo>
                      <a:pt x="1607" y="1558"/>
                    </a:lnTo>
                    <a:lnTo>
                      <a:pt x="1607" y="1558"/>
                    </a:lnTo>
                    <a:lnTo>
                      <a:pt x="1606" y="1557"/>
                    </a:lnTo>
                    <a:lnTo>
                      <a:pt x="1606" y="1557"/>
                    </a:lnTo>
                    <a:lnTo>
                      <a:pt x="1606" y="1557"/>
                    </a:lnTo>
                    <a:lnTo>
                      <a:pt x="1606" y="1556"/>
                    </a:lnTo>
                    <a:lnTo>
                      <a:pt x="1606" y="1556"/>
                    </a:lnTo>
                    <a:lnTo>
                      <a:pt x="1606" y="1555"/>
                    </a:lnTo>
                    <a:lnTo>
                      <a:pt x="1605" y="1555"/>
                    </a:lnTo>
                    <a:lnTo>
                      <a:pt x="1605" y="1554"/>
                    </a:lnTo>
                    <a:lnTo>
                      <a:pt x="1605" y="1554"/>
                    </a:lnTo>
                    <a:lnTo>
                      <a:pt x="1604" y="1554"/>
                    </a:lnTo>
                    <a:lnTo>
                      <a:pt x="1604" y="1553"/>
                    </a:lnTo>
                    <a:lnTo>
                      <a:pt x="1603" y="1553"/>
                    </a:lnTo>
                    <a:lnTo>
                      <a:pt x="1602" y="1552"/>
                    </a:lnTo>
                    <a:lnTo>
                      <a:pt x="1602" y="1552"/>
                    </a:lnTo>
                    <a:lnTo>
                      <a:pt x="1602" y="1552"/>
                    </a:lnTo>
                    <a:lnTo>
                      <a:pt x="1601" y="1552"/>
                    </a:lnTo>
                    <a:lnTo>
                      <a:pt x="1600" y="1552"/>
                    </a:lnTo>
                    <a:lnTo>
                      <a:pt x="1600" y="1552"/>
                    </a:lnTo>
                    <a:lnTo>
                      <a:pt x="1600" y="1552"/>
                    </a:lnTo>
                    <a:lnTo>
                      <a:pt x="1599" y="1552"/>
                    </a:lnTo>
                    <a:lnTo>
                      <a:pt x="1578" y="1554"/>
                    </a:lnTo>
                    <a:lnTo>
                      <a:pt x="1577" y="1554"/>
                    </a:lnTo>
                    <a:lnTo>
                      <a:pt x="1577" y="1554"/>
                    </a:lnTo>
                    <a:lnTo>
                      <a:pt x="1577" y="1554"/>
                    </a:lnTo>
                    <a:lnTo>
                      <a:pt x="1577" y="1554"/>
                    </a:lnTo>
                    <a:lnTo>
                      <a:pt x="1576" y="1554"/>
                    </a:lnTo>
                    <a:lnTo>
                      <a:pt x="1576" y="1554"/>
                    </a:lnTo>
                    <a:lnTo>
                      <a:pt x="1575" y="1555"/>
                    </a:lnTo>
                    <a:lnTo>
                      <a:pt x="1575" y="1555"/>
                    </a:lnTo>
                    <a:lnTo>
                      <a:pt x="1574" y="1555"/>
                    </a:lnTo>
                    <a:lnTo>
                      <a:pt x="1574" y="1556"/>
                    </a:lnTo>
                    <a:lnTo>
                      <a:pt x="1574" y="1556"/>
                    </a:lnTo>
                    <a:lnTo>
                      <a:pt x="1573" y="1557"/>
                    </a:lnTo>
                    <a:lnTo>
                      <a:pt x="1572" y="1557"/>
                    </a:lnTo>
                    <a:lnTo>
                      <a:pt x="1572" y="1558"/>
                    </a:lnTo>
                    <a:lnTo>
                      <a:pt x="1572" y="1558"/>
                    </a:lnTo>
                    <a:lnTo>
                      <a:pt x="1572" y="1559"/>
                    </a:lnTo>
                    <a:lnTo>
                      <a:pt x="1572" y="1559"/>
                    </a:lnTo>
                    <a:lnTo>
                      <a:pt x="1572" y="1559"/>
                    </a:lnTo>
                    <a:lnTo>
                      <a:pt x="1572" y="1560"/>
                    </a:lnTo>
                    <a:lnTo>
                      <a:pt x="1572" y="1561"/>
                    </a:lnTo>
                    <a:lnTo>
                      <a:pt x="1572" y="1561"/>
                    </a:lnTo>
                    <a:lnTo>
                      <a:pt x="1572" y="1561"/>
                    </a:lnTo>
                    <a:lnTo>
                      <a:pt x="1572" y="1561"/>
                    </a:lnTo>
                    <a:lnTo>
                      <a:pt x="1572" y="1562"/>
                    </a:lnTo>
                    <a:lnTo>
                      <a:pt x="1572" y="1562"/>
                    </a:lnTo>
                    <a:lnTo>
                      <a:pt x="1572" y="1562"/>
                    </a:lnTo>
                    <a:lnTo>
                      <a:pt x="1572" y="1562"/>
                    </a:lnTo>
                    <a:lnTo>
                      <a:pt x="1572" y="1563"/>
                    </a:lnTo>
                    <a:lnTo>
                      <a:pt x="1572" y="1563"/>
                    </a:lnTo>
                    <a:lnTo>
                      <a:pt x="1572" y="1563"/>
                    </a:lnTo>
                    <a:close/>
                    <a:moveTo>
                      <a:pt x="1593" y="1728"/>
                    </a:moveTo>
                    <a:lnTo>
                      <a:pt x="1593" y="1728"/>
                    </a:lnTo>
                    <a:lnTo>
                      <a:pt x="1592" y="1727"/>
                    </a:lnTo>
                    <a:lnTo>
                      <a:pt x="1591" y="1727"/>
                    </a:lnTo>
                    <a:lnTo>
                      <a:pt x="1591" y="1727"/>
                    </a:lnTo>
                    <a:lnTo>
                      <a:pt x="1590" y="1727"/>
                    </a:lnTo>
                    <a:lnTo>
                      <a:pt x="1590" y="1727"/>
                    </a:lnTo>
                    <a:lnTo>
                      <a:pt x="1589" y="1727"/>
                    </a:lnTo>
                    <a:lnTo>
                      <a:pt x="1588" y="1727"/>
                    </a:lnTo>
                    <a:lnTo>
                      <a:pt x="1588" y="1727"/>
                    </a:lnTo>
                    <a:lnTo>
                      <a:pt x="1587" y="1728"/>
                    </a:lnTo>
                    <a:lnTo>
                      <a:pt x="1587" y="1728"/>
                    </a:lnTo>
                    <a:lnTo>
                      <a:pt x="1586" y="1728"/>
                    </a:lnTo>
                    <a:lnTo>
                      <a:pt x="1586" y="1728"/>
                    </a:lnTo>
                    <a:lnTo>
                      <a:pt x="1586" y="1728"/>
                    </a:lnTo>
                    <a:lnTo>
                      <a:pt x="1586" y="1728"/>
                    </a:lnTo>
                    <a:lnTo>
                      <a:pt x="1585" y="1729"/>
                    </a:lnTo>
                    <a:lnTo>
                      <a:pt x="1569" y="1743"/>
                    </a:lnTo>
                    <a:lnTo>
                      <a:pt x="1569" y="1744"/>
                    </a:lnTo>
                    <a:lnTo>
                      <a:pt x="1569" y="1744"/>
                    </a:lnTo>
                    <a:lnTo>
                      <a:pt x="1569" y="1744"/>
                    </a:lnTo>
                    <a:lnTo>
                      <a:pt x="1568" y="1744"/>
                    </a:lnTo>
                    <a:lnTo>
                      <a:pt x="1568" y="1745"/>
                    </a:lnTo>
                    <a:lnTo>
                      <a:pt x="1568" y="1745"/>
                    </a:lnTo>
                    <a:lnTo>
                      <a:pt x="1568" y="1745"/>
                    </a:lnTo>
                    <a:lnTo>
                      <a:pt x="1568" y="1746"/>
                    </a:lnTo>
                    <a:lnTo>
                      <a:pt x="1567" y="1746"/>
                    </a:lnTo>
                    <a:lnTo>
                      <a:pt x="1567" y="1747"/>
                    </a:lnTo>
                    <a:lnTo>
                      <a:pt x="1567" y="1748"/>
                    </a:lnTo>
                    <a:lnTo>
                      <a:pt x="1567" y="1749"/>
                    </a:lnTo>
                    <a:lnTo>
                      <a:pt x="1567" y="1749"/>
                    </a:lnTo>
                    <a:lnTo>
                      <a:pt x="1567" y="1750"/>
                    </a:lnTo>
                    <a:lnTo>
                      <a:pt x="1568" y="1750"/>
                    </a:lnTo>
                    <a:lnTo>
                      <a:pt x="1568" y="1751"/>
                    </a:lnTo>
                    <a:lnTo>
                      <a:pt x="1568" y="1751"/>
                    </a:lnTo>
                    <a:lnTo>
                      <a:pt x="1568" y="1752"/>
                    </a:lnTo>
                    <a:lnTo>
                      <a:pt x="1568" y="1752"/>
                    </a:lnTo>
                    <a:lnTo>
                      <a:pt x="1569" y="1752"/>
                    </a:lnTo>
                    <a:lnTo>
                      <a:pt x="1569" y="1752"/>
                    </a:lnTo>
                    <a:lnTo>
                      <a:pt x="1569" y="1753"/>
                    </a:lnTo>
                    <a:lnTo>
                      <a:pt x="1569" y="1753"/>
                    </a:lnTo>
                    <a:lnTo>
                      <a:pt x="1569" y="1753"/>
                    </a:lnTo>
                    <a:lnTo>
                      <a:pt x="1569" y="1753"/>
                    </a:lnTo>
                    <a:lnTo>
                      <a:pt x="1570" y="1753"/>
                    </a:lnTo>
                    <a:lnTo>
                      <a:pt x="1570" y="1753"/>
                    </a:lnTo>
                    <a:lnTo>
                      <a:pt x="1570" y="1754"/>
                    </a:lnTo>
                    <a:lnTo>
                      <a:pt x="1570" y="1754"/>
                    </a:lnTo>
                    <a:lnTo>
                      <a:pt x="1571" y="1754"/>
                    </a:lnTo>
                    <a:lnTo>
                      <a:pt x="1571" y="1754"/>
                    </a:lnTo>
                    <a:lnTo>
                      <a:pt x="1572" y="1754"/>
                    </a:lnTo>
                    <a:lnTo>
                      <a:pt x="1573" y="1755"/>
                    </a:lnTo>
                    <a:lnTo>
                      <a:pt x="1574" y="1755"/>
                    </a:lnTo>
                    <a:lnTo>
                      <a:pt x="1574" y="1755"/>
                    </a:lnTo>
                    <a:lnTo>
                      <a:pt x="1575" y="1755"/>
                    </a:lnTo>
                    <a:lnTo>
                      <a:pt x="1576" y="1754"/>
                    </a:lnTo>
                    <a:lnTo>
                      <a:pt x="1576" y="1754"/>
                    </a:lnTo>
                    <a:lnTo>
                      <a:pt x="1577" y="1754"/>
                    </a:lnTo>
                    <a:lnTo>
                      <a:pt x="1577" y="1754"/>
                    </a:lnTo>
                    <a:lnTo>
                      <a:pt x="1577" y="1754"/>
                    </a:lnTo>
                    <a:lnTo>
                      <a:pt x="1577" y="1754"/>
                    </a:lnTo>
                    <a:lnTo>
                      <a:pt x="1578" y="1753"/>
                    </a:lnTo>
                    <a:lnTo>
                      <a:pt x="1578" y="1753"/>
                    </a:lnTo>
                    <a:lnTo>
                      <a:pt x="1578" y="1753"/>
                    </a:lnTo>
                    <a:lnTo>
                      <a:pt x="1595" y="1738"/>
                    </a:lnTo>
                    <a:lnTo>
                      <a:pt x="1595" y="1738"/>
                    </a:lnTo>
                    <a:lnTo>
                      <a:pt x="1595" y="1738"/>
                    </a:lnTo>
                    <a:lnTo>
                      <a:pt x="1595" y="1738"/>
                    </a:lnTo>
                    <a:lnTo>
                      <a:pt x="1596" y="1737"/>
                    </a:lnTo>
                    <a:lnTo>
                      <a:pt x="1596" y="1737"/>
                    </a:lnTo>
                    <a:lnTo>
                      <a:pt x="1596" y="1737"/>
                    </a:lnTo>
                    <a:lnTo>
                      <a:pt x="1596" y="1736"/>
                    </a:lnTo>
                    <a:lnTo>
                      <a:pt x="1596" y="1736"/>
                    </a:lnTo>
                    <a:lnTo>
                      <a:pt x="1597" y="1735"/>
                    </a:lnTo>
                    <a:lnTo>
                      <a:pt x="1597" y="1735"/>
                    </a:lnTo>
                    <a:lnTo>
                      <a:pt x="1597" y="1734"/>
                    </a:lnTo>
                    <a:lnTo>
                      <a:pt x="1597" y="1733"/>
                    </a:lnTo>
                    <a:lnTo>
                      <a:pt x="1597" y="1732"/>
                    </a:lnTo>
                    <a:lnTo>
                      <a:pt x="1597" y="1732"/>
                    </a:lnTo>
                    <a:lnTo>
                      <a:pt x="1596" y="1731"/>
                    </a:lnTo>
                    <a:lnTo>
                      <a:pt x="1596" y="1731"/>
                    </a:lnTo>
                    <a:lnTo>
                      <a:pt x="1596" y="1730"/>
                    </a:lnTo>
                    <a:lnTo>
                      <a:pt x="1596" y="1730"/>
                    </a:lnTo>
                    <a:lnTo>
                      <a:pt x="1596" y="1730"/>
                    </a:lnTo>
                    <a:lnTo>
                      <a:pt x="1595" y="1730"/>
                    </a:lnTo>
                    <a:lnTo>
                      <a:pt x="1595" y="1729"/>
                    </a:lnTo>
                    <a:lnTo>
                      <a:pt x="1595" y="1729"/>
                    </a:lnTo>
                    <a:lnTo>
                      <a:pt x="1595" y="1729"/>
                    </a:lnTo>
                    <a:lnTo>
                      <a:pt x="1595" y="1729"/>
                    </a:lnTo>
                    <a:lnTo>
                      <a:pt x="1595" y="1729"/>
                    </a:lnTo>
                    <a:lnTo>
                      <a:pt x="1594" y="1728"/>
                    </a:lnTo>
                    <a:lnTo>
                      <a:pt x="1594" y="1728"/>
                    </a:lnTo>
                    <a:lnTo>
                      <a:pt x="1593" y="1728"/>
                    </a:lnTo>
                    <a:lnTo>
                      <a:pt x="1593" y="1728"/>
                    </a:lnTo>
                    <a:lnTo>
                      <a:pt x="1593" y="1728"/>
                    </a:lnTo>
                    <a:close/>
                    <a:moveTo>
                      <a:pt x="1528" y="1638"/>
                    </a:moveTo>
                    <a:lnTo>
                      <a:pt x="1528" y="1639"/>
                    </a:lnTo>
                    <a:lnTo>
                      <a:pt x="1528" y="1639"/>
                    </a:lnTo>
                    <a:lnTo>
                      <a:pt x="1527" y="1640"/>
                    </a:lnTo>
                    <a:lnTo>
                      <a:pt x="1527" y="1640"/>
                    </a:lnTo>
                    <a:lnTo>
                      <a:pt x="1527" y="1641"/>
                    </a:lnTo>
                    <a:lnTo>
                      <a:pt x="1528" y="1642"/>
                    </a:lnTo>
                    <a:lnTo>
                      <a:pt x="1528" y="1642"/>
                    </a:lnTo>
                    <a:lnTo>
                      <a:pt x="1528" y="1643"/>
                    </a:lnTo>
                    <a:lnTo>
                      <a:pt x="1528" y="1643"/>
                    </a:lnTo>
                    <a:lnTo>
                      <a:pt x="1528" y="1644"/>
                    </a:lnTo>
                    <a:lnTo>
                      <a:pt x="1529" y="1645"/>
                    </a:lnTo>
                    <a:lnTo>
                      <a:pt x="1529" y="1645"/>
                    </a:lnTo>
                    <a:lnTo>
                      <a:pt x="1529" y="1645"/>
                    </a:lnTo>
                    <a:lnTo>
                      <a:pt x="1529" y="1645"/>
                    </a:lnTo>
                    <a:lnTo>
                      <a:pt x="1529" y="1646"/>
                    </a:lnTo>
                    <a:lnTo>
                      <a:pt x="1530" y="1646"/>
                    </a:lnTo>
                    <a:lnTo>
                      <a:pt x="1547" y="1660"/>
                    </a:lnTo>
                    <a:lnTo>
                      <a:pt x="1547" y="1660"/>
                    </a:lnTo>
                    <a:lnTo>
                      <a:pt x="1547" y="1660"/>
                    </a:lnTo>
                    <a:lnTo>
                      <a:pt x="1548" y="1660"/>
                    </a:lnTo>
                    <a:lnTo>
                      <a:pt x="1548" y="1660"/>
                    </a:lnTo>
                    <a:lnTo>
                      <a:pt x="1548" y="1661"/>
                    </a:lnTo>
                    <a:lnTo>
                      <a:pt x="1548" y="1661"/>
                    </a:lnTo>
                    <a:lnTo>
                      <a:pt x="1549" y="1661"/>
                    </a:lnTo>
                    <a:lnTo>
                      <a:pt x="1550" y="1661"/>
                    </a:lnTo>
                    <a:lnTo>
                      <a:pt x="1550" y="1661"/>
                    </a:lnTo>
                    <a:lnTo>
                      <a:pt x="1551" y="1661"/>
                    </a:lnTo>
                    <a:lnTo>
                      <a:pt x="1551" y="1661"/>
                    </a:lnTo>
                    <a:lnTo>
                      <a:pt x="1552" y="1661"/>
                    </a:lnTo>
                    <a:lnTo>
                      <a:pt x="1553" y="1661"/>
                    </a:lnTo>
                    <a:lnTo>
                      <a:pt x="1554" y="1661"/>
                    </a:lnTo>
                    <a:lnTo>
                      <a:pt x="1554" y="1660"/>
                    </a:lnTo>
                    <a:lnTo>
                      <a:pt x="1555" y="1660"/>
                    </a:lnTo>
                    <a:lnTo>
                      <a:pt x="1555" y="1660"/>
                    </a:lnTo>
                    <a:lnTo>
                      <a:pt x="1555" y="1660"/>
                    </a:lnTo>
                    <a:lnTo>
                      <a:pt x="1555" y="1660"/>
                    </a:lnTo>
                    <a:lnTo>
                      <a:pt x="1556" y="1659"/>
                    </a:lnTo>
                    <a:lnTo>
                      <a:pt x="1556" y="1659"/>
                    </a:lnTo>
                    <a:lnTo>
                      <a:pt x="1556" y="1659"/>
                    </a:lnTo>
                    <a:lnTo>
                      <a:pt x="1556" y="1659"/>
                    </a:lnTo>
                    <a:lnTo>
                      <a:pt x="1556" y="1659"/>
                    </a:lnTo>
                    <a:lnTo>
                      <a:pt x="1556" y="1658"/>
                    </a:lnTo>
                    <a:lnTo>
                      <a:pt x="1557" y="1658"/>
                    </a:lnTo>
                    <a:lnTo>
                      <a:pt x="1557" y="1657"/>
                    </a:lnTo>
                    <a:lnTo>
                      <a:pt x="1557" y="1657"/>
                    </a:lnTo>
                    <a:lnTo>
                      <a:pt x="1557" y="1657"/>
                    </a:lnTo>
                    <a:lnTo>
                      <a:pt x="1557" y="1656"/>
                    </a:lnTo>
                    <a:lnTo>
                      <a:pt x="1557" y="1656"/>
                    </a:lnTo>
                    <a:lnTo>
                      <a:pt x="1557" y="1655"/>
                    </a:lnTo>
                    <a:lnTo>
                      <a:pt x="1557" y="1654"/>
                    </a:lnTo>
                    <a:lnTo>
                      <a:pt x="1557" y="1654"/>
                    </a:lnTo>
                    <a:lnTo>
                      <a:pt x="1557" y="1653"/>
                    </a:lnTo>
                    <a:lnTo>
                      <a:pt x="1557" y="1653"/>
                    </a:lnTo>
                    <a:lnTo>
                      <a:pt x="1557" y="1652"/>
                    </a:lnTo>
                    <a:lnTo>
                      <a:pt x="1557" y="1652"/>
                    </a:lnTo>
                    <a:lnTo>
                      <a:pt x="1556" y="1651"/>
                    </a:lnTo>
                    <a:lnTo>
                      <a:pt x="1556" y="1650"/>
                    </a:lnTo>
                    <a:lnTo>
                      <a:pt x="1556" y="1650"/>
                    </a:lnTo>
                    <a:lnTo>
                      <a:pt x="1556" y="1650"/>
                    </a:lnTo>
                    <a:lnTo>
                      <a:pt x="1556" y="1650"/>
                    </a:lnTo>
                    <a:lnTo>
                      <a:pt x="1555" y="1649"/>
                    </a:lnTo>
                    <a:lnTo>
                      <a:pt x="1555" y="1649"/>
                    </a:lnTo>
                    <a:lnTo>
                      <a:pt x="1539" y="1635"/>
                    </a:lnTo>
                    <a:lnTo>
                      <a:pt x="1538" y="1635"/>
                    </a:lnTo>
                    <a:lnTo>
                      <a:pt x="1538" y="1635"/>
                    </a:lnTo>
                    <a:lnTo>
                      <a:pt x="1537" y="1635"/>
                    </a:lnTo>
                    <a:lnTo>
                      <a:pt x="1537" y="1635"/>
                    </a:lnTo>
                    <a:lnTo>
                      <a:pt x="1537" y="1634"/>
                    </a:lnTo>
                    <a:lnTo>
                      <a:pt x="1537" y="1634"/>
                    </a:lnTo>
                    <a:lnTo>
                      <a:pt x="1536" y="1634"/>
                    </a:lnTo>
                    <a:lnTo>
                      <a:pt x="1535" y="1634"/>
                    </a:lnTo>
                    <a:lnTo>
                      <a:pt x="1535" y="1634"/>
                    </a:lnTo>
                    <a:lnTo>
                      <a:pt x="1534" y="1634"/>
                    </a:lnTo>
                    <a:lnTo>
                      <a:pt x="1534" y="1634"/>
                    </a:lnTo>
                    <a:lnTo>
                      <a:pt x="1533" y="1634"/>
                    </a:lnTo>
                    <a:lnTo>
                      <a:pt x="1532" y="1634"/>
                    </a:lnTo>
                    <a:lnTo>
                      <a:pt x="1532" y="1634"/>
                    </a:lnTo>
                    <a:lnTo>
                      <a:pt x="1531" y="1634"/>
                    </a:lnTo>
                    <a:lnTo>
                      <a:pt x="1530" y="1635"/>
                    </a:lnTo>
                    <a:lnTo>
                      <a:pt x="1530" y="1635"/>
                    </a:lnTo>
                    <a:lnTo>
                      <a:pt x="1530" y="1635"/>
                    </a:lnTo>
                    <a:lnTo>
                      <a:pt x="1529" y="1635"/>
                    </a:lnTo>
                    <a:lnTo>
                      <a:pt x="1529" y="1636"/>
                    </a:lnTo>
                    <a:lnTo>
                      <a:pt x="1529" y="1636"/>
                    </a:lnTo>
                    <a:lnTo>
                      <a:pt x="1529" y="1636"/>
                    </a:lnTo>
                    <a:lnTo>
                      <a:pt x="1529" y="1636"/>
                    </a:lnTo>
                    <a:lnTo>
                      <a:pt x="1529" y="1636"/>
                    </a:lnTo>
                    <a:lnTo>
                      <a:pt x="1528" y="1637"/>
                    </a:lnTo>
                    <a:lnTo>
                      <a:pt x="1528" y="1637"/>
                    </a:lnTo>
                    <a:lnTo>
                      <a:pt x="1528" y="1638"/>
                    </a:lnTo>
                    <a:lnTo>
                      <a:pt x="1528" y="1638"/>
                    </a:lnTo>
                    <a:lnTo>
                      <a:pt x="1528" y="1638"/>
                    </a:lnTo>
                    <a:lnTo>
                      <a:pt x="1528" y="1638"/>
                    </a:lnTo>
                    <a:close/>
                    <a:moveTo>
                      <a:pt x="1493" y="1569"/>
                    </a:moveTo>
                    <a:lnTo>
                      <a:pt x="1492" y="1570"/>
                    </a:lnTo>
                    <a:lnTo>
                      <a:pt x="1492" y="1570"/>
                    </a:lnTo>
                    <a:lnTo>
                      <a:pt x="1491" y="1570"/>
                    </a:lnTo>
                    <a:lnTo>
                      <a:pt x="1491" y="1570"/>
                    </a:lnTo>
                    <a:lnTo>
                      <a:pt x="1490" y="1570"/>
                    </a:lnTo>
                    <a:lnTo>
                      <a:pt x="1490" y="1571"/>
                    </a:lnTo>
                    <a:lnTo>
                      <a:pt x="1489" y="1571"/>
                    </a:lnTo>
                    <a:lnTo>
                      <a:pt x="1488" y="1572"/>
                    </a:lnTo>
                    <a:lnTo>
                      <a:pt x="1488" y="1572"/>
                    </a:lnTo>
                    <a:lnTo>
                      <a:pt x="1488" y="1572"/>
                    </a:lnTo>
                    <a:lnTo>
                      <a:pt x="1487" y="1573"/>
                    </a:lnTo>
                    <a:lnTo>
                      <a:pt x="1487" y="1573"/>
                    </a:lnTo>
                    <a:lnTo>
                      <a:pt x="1487" y="1573"/>
                    </a:lnTo>
                    <a:lnTo>
                      <a:pt x="1487" y="1574"/>
                    </a:lnTo>
                    <a:lnTo>
                      <a:pt x="1487" y="1574"/>
                    </a:lnTo>
                    <a:lnTo>
                      <a:pt x="1487" y="1575"/>
                    </a:lnTo>
                    <a:lnTo>
                      <a:pt x="1482" y="1596"/>
                    </a:lnTo>
                    <a:lnTo>
                      <a:pt x="1482" y="1596"/>
                    </a:lnTo>
                    <a:lnTo>
                      <a:pt x="1481" y="1597"/>
                    </a:lnTo>
                    <a:lnTo>
                      <a:pt x="1481" y="1597"/>
                    </a:lnTo>
                    <a:lnTo>
                      <a:pt x="1481" y="1597"/>
                    </a:lnTo>
                    <a:lnTo>
                      <a:pt x="1481" y="1597"/>
                    </a:lnTo>
                    <a:lnTo>
                      <a:pt x="1481" y="1598"/>
                    </a:lnTo>
                    <a:lnTo>
                      <a:pt x="1481" y="1598"/>
                    </a:lnTo>
                    <a:lnTo>
                      <a:pt x="1482" y="1599"/>
                    </a:lnTo>
                    <a:lnTo>
                      <a:pt x="1482" y="1600"/>
                    </a:lnTo>
                    <a:lnTo>
                      <a:pt x="1482" y="1600"/>
                    </a:lnTo>
                    <a:lnTo>
                      <a:pt x="1483" y="1601"/>
                    </a:lnTo>
                    <a:lnTo>
                      <a:pt x="1483" y="1601"/>
                    </a:lnTo>
                    <a:lnTo>
                      <a:pt x="1483" y="1602"/>
                    </a:lnTo>
                    <a:lnTo>
                      <a:pt x="1484" y="1602"/>
                    </a:lnTo>
                    <a:lnTo>
                      <a:pt x="1484" y="1603"/>
                    </a:lnTo>
                    <a:lnTo>
                      <a:pt x="1485" y="1603"/>
                    </a:lnTo>
                    <a:lnTo>
                      <a:pt x="1485" y="1603"/>
                    </a:lnTo>
                    <a:lnTo>
                      <a:pt x="1485" y="1604"/>
                    </a:lnTo>
                    <a:lnTo>
                      <a:pt x="1486" y="1604"/>
                    </a:lnTo>
                    <a:lnTo>
                      <a:pt x="1486" y="1604"/>
                    </a:lnTo>
                    <a:lnTo>
                      <a:pt x="1486" y="1604"/>
                    </a:lnTo>
                    <a:lnTo>
                      <a:pt x="1487" y="1604"/>
                    </a:lnTo>
                    <a:lnTo>
                      <a:pt x="1487" y="1604"/>
                    </a:lnTo>
                    <a:lnTo>
                      <a:pt x="1487" y="1604"/>
                    </a:lnTo>
                    <a:lnTo>
                      <a:pt x="1487" y="1604"/>
                    </a:lnTo>
                    <a:lnTo>
                      <a:pt x="1488" y="1604"/>
                    </a:lnTo>
                    <a:lnTo>
                      <a:pt x="1488" y="1604"/>
                    </a:lnTo>
                    <a:lnTo>
                      <a:pt x="1488" y="1604"/>
                    </a:lnTo>
                    <a:lnTo>
                      <a:pt x="1488" y="1604"/>
                    </a:lnTo>
                    <a:lnTo>
                      <a:pt x="1490" y="1604"/>
                    </a:lnTo>
                    <a:lnTo>
                      <a:pt x="1490" y="1604"/>
                    </a:lnTo>
                    <a:lnTo>
                      <a:pt x="1491" y="1604"/>
                    </a:lnTo>
                    <a:lnTo>
                      <a:pt x="1491" y="1603"/>
                    </a:lnTo>
                    <a:lnTo>
                      <a:pt x="1492" y="1603"/>
                    </a:lnTo>
                    <a:lnTo>
                      <a:pt x="1492" y="1603"/>
                    </a:lnTo>
                    <a:lnTo>
                      <a:pt x="1493" y="1602"/>
                    </a:lnTo>
                    <a:lnTo>
                      <a:pt x="1493" y="1602"/>
                    </a:lnTo>
                    <a:lnTo>
                      <a:pt x="1494" y="1601"/>
                    </a:lnTo>
                    <a:lnTo>
                      <a:pt x="1494" y="1601"/>
                    </a:lnTo>
                    <a:lnTo>
                      <a:pt x="1494" y="1600"/>
                    </a:lnTo>
                    <a:lnTo>
                      <a:pt x="1494" y="1600"/>
                    </a:lnTo>
                    <a:lnTo>
                      <a:pt x="1494" y="1600"/>
                    </a:lnTo>
                    <a:lnTo>
                      <a:pt x="1494" y="1599"/>
                    </a:lnTo>
                    <a:lnTo>
                      <a:pt x="1495" y="1599"/>
                    </a:lnTo>
                    <a:lnTo>
                      <a:pt x="1495" y="1599"/>
                    </a:lnTo>
                    <a:lnTo>
                      <a:pt x="1500" y="1578"/>
                    </a:lnTo>
                    <a:lnTo>
                      <a:pt x="1500" y="1577"/>
                    </a:lnTo>
                    <a:lnTo>
                      <a:pt x="1500" y="1577"/>
                    </a:lnTo>
                    <a:lnTo>
                      <a:pt x="1500" y="1577"/>
                    </a:lnTo>
                    <a:lnTo>
                      <a:pt x="1500" y="1576"/>
                    </a:lnTo>
                    <a:lnTo>
                      <a:pt x="1500" y="1576"/>
                    </a:lnTo>
                    <a:lnTo>
                      <a:pt x="1500" y="1576"/>
                    </a:lnTo>
                    <a:lnTo>
                      <a:pt x="1500" y="1575"/>
                    </a:lnTo>
                    <a:lnTo>
                      <a:pt x="1500" y="1575"/>
                    </a:lnTo>
                    <a:lnTo>
                      <a:pt x="1500" y="1574"/>
                    </a:lnTo>
                    <a:lnTo>
                      <a:pt x="1500" y="1573"/>
                    </a:lnTo>
                    <a:lnTo>
                      <a:pt x="1499" y="1572"/>
                    </a:lnTo>
                    <a:lnTo>
                      <a:pt x="1499" y="1572"/>
                    </a:lnTo>
                    <a:lnTo>
                      <a:pt x="1499" y="1571"/>
                    </a:lnTo>
                    <a:lnTo>
                      <a:pt x="1498" y="1571"/>
                    </a:lnTo>
                    <a:lnTo>
                      <a:pt x="1498" y="1571"/>
                    </a:lnTo>
                    <a:lnTo>
                      <a:pt x="1497" y="1570"/>
                    </a:lnTo>
                    <a:lnTo>
                      <a:pt x="1497" y="1570"/>
                    </a:lnTo>
                    <a:lnTo>
                      <a:pt x="1497" y="1570"/>
                    </a:lnTo>
                    <a:lnTo>
                      <a:pt x="1496" y="1570"/>
                    </a:lnTo>
                    <a:lnTo>
                      <a:pt x="1495" y="1570"/>
                    </a:lnTo>
                    <a:lnTo>
                      <a:pt x="1495" y="1570"/>
                    </a:lnTo>
                    <a:lnTo>
                      <a:pt x="1495" y="1570"/>
                    </a:lnTo>
                    <a:lnTo>
                      <a:pt x="1495" y="1570"/>
                    </a:lnTo>
                    <a:lnTo>
                      <a:pt x="1495" y="1570"/>
                    </a:lnTo>
                    <a:lnTo>
                      <a:pt x="1494" y="1570"/>
                    </a:lnTo>
                    <a:lnTo>
                      <a:pt x="1494" y="1569"/>
                    </a:lnTo>
                    <a:lnTo>
                      <a:pt x="1494" y="1569"/>
                    </a:lnTo>
                    <a:lnTo>
                      <a:pt x="1493" y="1569"/>
                    </a:lnTo>
                    <a:lnTo>
                      <a:pt x="1493" y="1569"/>
                    </a:lnTo>
                    <a:lnTo>
                      <a:pt x="1493" y="1569"/>
                    </a:lnTo>
                    <a:close/>
                    <a:moveTo>
                      <a:pt x="1578" y="1683"/>
                    </a:moveTo>
                    <a:lnTo>
                      <a:pt x="1578" y="1683"/>
                    </a:lnTo>
                    <a:lnTo>
                      <a:pt x="1578" y="1684"/>
                    </a:lnTo>
                    <a:lnTo>
                      <a:pt x="1578" y="1684"/>
                    </a:lnTo>
                    <a:lnTo>
                      <a:pt x="1577" y="1685"/>
                    </a:lnTo>
                    <a:lnTo>
                      <a:pt x="1577" y="1686"/>
                    </a:lnTo>
                    <a:lnTo>
                      <a:pt x="1577" y="1687"/>
                    </a:lnTo>
                    <a:lnTo>
                      <a:pt x="1577" y="1687"/>
                    </a:lnTo>
                    <a:lnTo>
                      <a:pt x="1577" y="1688"/>
                    </a:lnTo>
                    <a:lnTo>
                      <a:pt x="1577" y="1688"/>
                    </a:lnTo>
                    <a:lnTo>
                      <a:pt x="1577" y="1689"/>
                    </a:lnTo>
                    <a:lnTo>
                      <a:pt x="1578" y="1689"/>
                    </a:lnTo>
                    <a:lnTo>
                      <a:pt x="1578" y="1690"/>
                    </a:lnTo>
                    <a:lnTo>
                      <a:pt x="1578" y="1690"/>
                    </a:lnTo>
                    <a:lnTo>
                      <a:pt x="1578" y="1690"/>
                    </a:lnTo>
                    <a:lnTo>
                      <a:pt x="1578" y="1690"/>
                    </a:lnTo>
                    <a:lnTo>
                      <a:pt x="1578" y="1691"/>
                    </a:lnTo>
                    <a:lnTo>
                      <a:pt x="1591" y="1708"/>
                    </a:lnTo>
                    <a:lnTo>
                      <a:pt x="1592" y="1709"/>
                    </a:lnTo>
                    <a:lnTo>
                      <a:pt x="1592" y="1709"/>
                    </a:lnTo>
                    <a:lnTo>
                      <a:pt x="1592" y="1709"/>
                    </a:lnTo>
                    <a:lnTo>
                      <a:pt x="1592" y="1709"/>
                    </a:lnTo>
                    <a:lnTo>
                      <a:pt x="1592" y="1710"/>
                    </a:lnTo>
                    <a:lnTo>
                      <a:pt x="1593" y="1710"/>
                    </a:lnTo>
                    <a:lnTo>
                      <a:pt x="1593" y="1710"/>
                    </a:lnTo>
                    <a:lnTo>
                      <a:pt x="1594" y="1710"/>
                    </a:lnTo>
                    <a:lnTo>
                      <a:pt x="1595" y="1711"/>
                    </a:lnTo>
                    <a:lnTo>
                      <a:pt x="1595" y="1711"/>
                    </a:lnTo>
                    <a:lnTo>
                      <a:pt x="1596" y="1711"/>
                    </a:lnTo>
                    <a:lnTo>
                      <a:pt x="1597" y="1711"/>
                    </a:lnTo>
                    <a:lnTo>
                      <a:pt x="1597" y="1711"/>
                    </a:lnTo>
                    <a:lnTo>
                      <a:pt x="1598" y="1711"/>
                    </a:lnTo>
                    <a:lnTo>
                      <a:pt x="1598" y="1711"/>
                    </a:lnTo>
                    <a:lnTo>
                      <a:pt x="1599" y="1711"/>
                    </a:lnTo>
                    <a:lnTo>
                      <a:pt x="1599" y="1710"/>
                    </a:lnTo>
                    <a:lnTo>
                      <a:pt x="1599" y="1710"/>
                    </a:lnTo>
                    <a:lnTo>
                      <a:pt x="1600" y="1710"/>
                    </a:lnTo>
                    <a:lnTo>
                      <a:pt x="1600" y="1710"/>
                    </a:lnTo>
                    <a:lnTo>
                      <a:pt x="1600" y="1710"/>
                    </a:lnTo>
                    <a:lnTo>
                      <a:pt x="1601" y="1710"/>
                    </a:lnTo>
                    <a:lnTo>
                      <a:pt x="1601" y="1710"/>
                    </a:lnTo>
                    <a:lnTo>
                      <a:pt x="1601" y="1710"/>
                    </a:lnTo>
                    <a:lnTo>
                      <a:pt x="1602" y="1709"/>
                    </a:lnTo>
                    <a:lnTo>
                      <a:pt x="1602" y="1709"/>
                    </a:lnTo>
                    <a:lnTo>
                      <a:pt x="1602" y="1709"/>
                    </a:lnTo>
                    <a:lnTo>
                      <a:pt x="1602" y="1709"/>
                    </a:lnTo>
                    <a:lnTo>
                      <a:pt x="1602" y="1708"/>
                    </a:lnTo>
                    <a:lnTo>
                      <a:pt x="1603" y="1708"/>
                    </a:lnTo>
                    <a:lnTo>
                      <a:pt x="1603" y="1707"/>
                    </a:lnTo>
                    <a:lnTo>
                      <a:pt x="1603" y="1707"/>
                    </a:lnTo>
                    <a:lnTo>
                      <a:pt x="1603" y="1706"/>
                    </a:lnTo>
                    <a:lnTo>
                      <a:pt x="1604" y="1705"/>
                    </a:lnTo>
                    <a:lnTo>
                      <a:pt x="1604" y="1705"/>
                    </a:lnTo>
                    <a:lnTo>
                      <a:pt x="1604" y="1704"/>
                    </a:lnTo>
                    <a:lnTo>
                      <a:pt x="1604" y="1703"/>
                    </a:lnTo>
                    <a:lnTo>
                      <a:pt x="1603" y="1703"/>
                    </a:lnTo>
                    <a:lnTo>
                      <a:pt x="1603" y="1702"/>
                    </a:lnTo>
                    <a:lnTo>
                      <a:pt x="1603" y="1702"/>
                    </a:lnTo>
                    <a:lnTo>
                      <a:pt x="1603" y="1702"/>
                    </a:lnTo>
                    <a:lnTo>
                      <a:pt x="1603" y="1701"/>
                    </a:lnTo>
                    <a:lnTo>
                      <a:pt x="1603" y="1701"/>
                    </a:lnTo>
                    <a:lnTo>
                      <a:pt x="1603" y="1701"/>
                    </a:lnTo>
                    <a:lnTo>
                      <a:pt x="1602" y="1701"/>
                    </a:lnTo>
                    <a:lnTo>
                      <a:pt x="1589" y="1683"/>
                    </a:lnTo>
                    <a:lnTo>
                      <a:pt x="1589" y="1682"/>
                    </a:lnTo>
                    <a:lnTo>
                      <a:pt x="1589" y="1682"/>
                    </a:lnTo>
                    <a:lnTo>
                      <a:pt x="1589" y="1682"/>
                    </a:lnTo>
                    <a:lnTo>
                      <a:pt x="1589" y="1682"/>
                    </a:lnTo>
                    <a:lnTo>
                      <a:pt x="1588" y="1682"/>
                    </a:lnTo>
                    <a:lnTo>
                      <a:pt x="1588" y="1681"/>
                    </a:lnTo>
                    <a:lnTo>
                      <a:pt x="1588" y="1681"/>
                    </a:lnTo>
                    <a:lnTo>
                      <a:pt x="1587" y="1681"/>
                    </a:lnTo>
                    <a:lnTo>
                      <a:pt x="1586" y="1681"/>
                    </a:lnTo>
                    <a:lnTo>
                      <a:pt x="1585" y="1680"/>
                    </a:lnTo>
                    <a:lnTo>
                      <a:pt x="1585" y="1680"/>
                    </a:lnTo>
                    <a:lnTo>
                      <a:pt x="1584" y="1680"/>
                    </a:lnTo>
                    <a:lnTo>
                      <a:pt x="1584" y="1680"/>
                    </a:lnTo>
                    <a:lnTo>
                      <a:pt x="1583" y="1680"/>
                    </a:lnTo>
                    <a:lnTo>
                      <a:pt x="1582" y="1680"/>
                    </a:lnTo>
                    <a:lnTo>
                      <a:pt x="1582" y="1681"/>
                    </a:lnTo>
                    <a:lnTo>
                      <a:pt x="1582" y="1681"/>
                    </a:lnTo>
                    <a:lnTo>
                      <a:pt x="1581" y="1681"/>
                    </a:lnTo>
                    <a:lnTo>
                      <a:pt x="1581" y="1681"/>
                    </a:lnTo>
                    <a:lnTo>
                      <a:pt x="1581" y="1681"/>
                    </a:lnTo>
                    <a:lnTo>
                      <a:pt x="1580" y="1681"/>
                    </a:lnTo>
                    <a:lnTo>
                      <a:pt x="1580" y="1681"/>
                    </a:lnTo>
                    <a:lnTo>
                      <a:pt x="1580" y="1681"/>
                    </a:lnTo>
                    <a:lnTo>
                      <a:pt x="1579" y="1682"/>
                    </a:lnTo>
                    <a:lnTo>
                      <a:pt x="1579" y="1682"/>
                    </a:lnTo>
                    <a:lnTo>
                      <a:pt x="1579" y="1682"/>
                    </a:lnTo>
                    <a:lnTo>
                      <a:pt x="1579" y="1682"/>
                    </a:lnTo>
                    <a:lnTo>
                      <a:pt x="1579" y="1682"/>
                    </a:lnTo>
                    <a:lnTo>
                      <a:pt x="1578" y="1683"/>
                    </a:lnTo>
                    <a:lnTo>
                      <a:pt x="1578" y="1683"/>
                    </a:lnTo>
                    <a:close/>
                    <a:moveTo>
                      <a:pt x="1525" y="1790"/>
                    </a:moveTo>
                    <a:lnTo>
                      <a:pt x="1526" y="1791"/>
                    </a:lnTo>
                    <a:lnTo>
                      <a:pt x="1526" y="1791"/>
                    </a:lnTo>
                    <a:lnTo>
                      <a:pt x="1527" y="1791"/>
                    </a:lnTo>
                    <a:lnTo>
                      <a:pt x="1528" y="1792"/>
                    </a:lnTo>
                    <a:lnTo>
                      <a:pt x="1528" y="1792"/>
                    </a:lnTo>
                    <a:lnTo>
                      <a:pt x="1529" y="1792"/>
                    </a:lnTo>
                    <a:lnTo>
                      <a:pt x="1529" y="1792"/>
                    </a:lnTo>
                    <a:lnTo>
                      <a:pt x="1530" y="1792"/>
                    </a:lnTo>
                    <a:lnTo>
                      <a:pt x="1531" y="1792"/>
                    </a:lnTo>
                    <a:lnTo>
                      <a:pt x="1532" y="1792"/>
                    </a:lnTo>
                    <a:lnTo>
                      <a:pt x="1532" y="1792"/>
                    </a:lnTo>
                    <a:lnTo>
                      <a:pt x="1532" y="1792"/>
                    </a:lnTo>
                    <a:lnTo>
                      <a:pt x="1532" y="1791"/>
                    </a:lnTo>
                    <a:lnTo>
                      <a:pt x="1533" y="1791"/>
                    </a:lnTo>
                    <a:lnTo>
                      <a:pt x="1533" y="1791"/>
                    </a:lnTo>
                    <a:lnTo>
                      <a:pt x="1533" y="1791"/>
                    </a:lnTo>
                    <a:lnTo>
                      <a:pt x="1551" y="1779"/>
                    </a:lnTo>
                    <a:lnTo>
                      <a:pt x="1552" y="1779"/>
                    </a:lnTo>
                    <a:lnTo>
                      <a:pt x="1552" y="1779"/>
                    </a:lnTo>
                    <a:lnTo>
                      <a:pt x="1553" y="1779"/>
                    </a:lnTo>
                    <a:lnTo>
                      <a:pt x="1553" y="1778"/>
                    </a:lnTo>
                    <a:lnTo>
                      <a:pt x="1553" y="1778"/>
                    </a:lnTo>
                    <a:lnTo>
                      <a:pt x="1553" y="1778"/>
                    </a:lnTo>
                    <a:lnTo>
                      <a:pt x="1554" y="1777"/>
                    </a:lnTo>
                    <a:lnTo>
                      <a:pt x="1554" y="1777"/>
                    </a:lnTo>
                    <a:lnTo>
                      <a:pt x="1554" y="1776"/>
                    </a:lnTo>
                    <a:lnTo>
                      <a:pt x="1555" y="1775"/>
                    </a:lnTo>
                    <a:lnTo>
                      <a:pt x="1555" y="1775"/>
                    </a:lnTo>
                    <a:lnTo>
                      <a:pt x="1555" y="1774"/>
                    </a:lnTo>
                    <a:lnTo>
                      <a:pt x="1555" y="1774"/>
                    </a:lnTo>
                    <a:lnTo>
                      <a:pt x="1555" y="1773"/>
                    </a:lnTo>
                    <a:lnTo>
                      <a:pt x="1555" y="1772"/>
                    </a:lnTo>
                    <a:lnTo>
                      <a:pt x="1555" y="1772"/>
                    </a:lnTo>
                    <a:lnTo>
                      <a:pt x="1555" y="1771"/>
                    </a:lnTo>
                    <a:lnTo>
                      <a:pt x="1554" y="1771"/>
                    </a:lnTo>
                    <a:lnTo>
                      <a:pt x="1554" y="1771"/>
                    </a:lnTo>
                    <a:lnTo>
                      <a:pt x="1554" y="1771"/>
                    </a:lnTo>
                    <a:lnTo>
                      <a:pt x="1554" y="1770"/>
                    </a:lnTo>
                    <a:lnTo>
                      <a:pt x="1554" y="1770"/>
                    </a:lnTo>
                    <a:lnTo>
                      <a:pt x="1554" y="1770"/>
                    </a:lnTo>
                    <a:lnTo>
                      <a:pt x="1554" y="1770"/>
                    </a:lnTo>
                    <a:lnTo>
                      <a:pt x="1554" y="1770"/>
                    </a:lnTo>
                    <a:lnTo>
                      <a:pt x="1553" y="1769"/>
                    </a:lnTo>
                    <a:lnTo>
                      <a:pt x="1553" y="1769"/>
                    </a:lnTo>
                    <a:lnTo>
                      <a:pt x="1553" y="1768"/>
                    </a:lnTo>
                    <a:lnTo>
                      <a:pt x="1553" y="1768"/>
                    </a:lnTo>
                    <a:lnTo>
                      <a:pt x="1552" y="1768"/>
                    </a:lnTo>
                    <a:lnTo>
                      <a:pt x="1551" y="1767"/>
                    </a:lnTo>
                    <a:lnTo>
                      <a:pt x="1551" y="1767"/>
                    </a:lnTo>
                    <a:lnTo>
                      <a:pt x="1550" y="1767"/>
                    </a:lnTo>
                    <a:lnTo>
                      <a:pt x="1549" y="1767"/>
                    </a:lnTo>
                    <a:lnTo>
                      <a:pt x="1549" y="1767"/>
                    </a:lnTo>
                    <a:lnTo>
                      <a:pt x="1548" y="1767"/>
                    </a:lnTo>
                    <a:lnTo>
                      <a:pt x="1548" y="1767"/>
                    </a:lnTo>
                    <a:lnTo>
                      <a:pt x="1547" y="1767"/>
                    </a:lnTo>
                    <a:lnTo>
                      <a:pt x="1547" y="1767"/>
                    </a:lnTo>
                    <a:lnTo>
                      <a:pt x="1546" y="1767"/>
                    </a:lnTo>
                    <a:lnTo>
                      <a:pt x="1546" y="1767"/>
                    </a:lnTo>
                    <a:lnTo>
                      <a:pt x="1546" y="1767"/>
                    </a:lnTo>
                    <a:lnTo>
                      <a:pt x="1545" y="1767"/>
                    </a:lnTo>
                    <a:lnTo>
                      <a:pt x="1545" y="1767"/>
                    </a:lnTo>
                    <a:lnTo>
                      <a:pt x="1544" y="1768"/>
                    </a:lnTo>
                    <a:lnTo>
                      <a:pt x="1526" y="1779"/>
                    </a:lnTo>
                    <a:lnTo>
                      <a:pt x="1526" y="1780"/>
                    </a:lnTo>
                    <a:lnTo>
                      <a:pt x="1526" y="1780"/>
                    </a:lnTo>
                    <a:lnTo>
                      <a:pt x="1525" y="1780"/>
                    </a:lnTo>
                    <a:lnTo>
                      <a:pt x="1525" y="1780"/>
                    </a:lnTo>
                    <a:lnTo>
                      <a:pt x="1525" y="1780"/>
                    </a:lnTo>
                    <a:lnTo>
                      <a:pt x="1525" y="1781"/>
                    </a:lnTo>
                    <a:lnTo>
                      <a:pt x="1524" y="1781"/>
                    </a:lnTo>
                    <a:lnTo>
                      <a:pt x="1524" y="1782"/>
                    </a:lnTo>
                    <a:lnTo>
                      <a:pt x="1523" y="1782"/>
                    </a:lnTo>
                    <a:lnTo>
                      <a:pt x="1523" y="1783"/>
                    </a:lnTo>
                    <a:lnTo>
                      <a:pt x="1523" y="1784"/>
                    </a:lnTo>
                    <a:lnTo>
                      <a:pt x="1523" y="1784"/>
                    </a:lnTo>
                    <a:lnTo>
                      <a:pt x="1523" y="1785"/>
                    </a:lnTo>
                    <a:lnTo>
                      <a:pt x="1523" y="1786"/>
                    </a:lnTo>
                    <a:lnTo>
                      <a:pt x="1523" y="1786"/>
                    </a:lnTo>
                    <a:lnTo>
                      <a:pt x="1523" y="1787"/>
                    </a:lnTo>
                    <a:lnTo>
                      <a:pt x="1523" y="1787"/>
                    </a:lnTo>
                    <a:lnTo>
                      <a:pt x="1523" y="1787"/>
                    </a:lnTo>
                    <a:lnTo>
                      <a:pt x="1523" y="1788"/>
                    </a:lnTo>
                    <a:lnTo>
                      <a:pt x="1523" y="1788"/>
                    </a:lnTo>
                    <a:lnTo>
                      <a:pt x="1524" y="1788"/>
                    </a:lnTo>
                    <a:lnTo>
                      <a:pt x="1524" y="1789"/>
                    </a:lnTo>
                    <a:lnTo>
                      <a:pt x="1524" y="1789"/>
                    </a:lnTo>
                    <a:lnTo>
                      <a:pt x="1524" y="1789"/>
                    </a:lnTo>
                    <a:lnTo>
                      <a:pt x="1525" y="1789"/>
                    </a:lnTo>
                    <a:lnTo>
                      <a:pt x="1525" y="1789"/>
                    </a:lnTo>
                    <a:lnTo>
                      <a:pt x="1525" y="1790"/>
                    </a:lnTo>
                    <a:lnTo>
                      <a:pt x="1525" y="1790"/>
                    </a:lnTo>
                    <a:lnTo>
                      <a:pt x="1525" y="1790"/>
                    </a:lnTo>
                    <a:lnTo>
                      <a:pt x="1525" y="1790"/>
                    </a:lnTo>
                    <a:close/>
                    <a:moveTo>
                      <a:pt x="1490" y="1795"/>
                    </a:moveTo>
                    <a:lnTo>
                      <a:pt x="1489" y="1795"/>
                    </a:lnTo>
                    <a:lnTo>
                      <a:pt x="1489" y="1794"/>
                    </a:lnTo>
                    <a:lnTo>
                      <a:pt x="1488" y="1793"/>
                    </a:lnTo>
                    <a:lnTo>
                      <a:pt x="1488" y="1793"/>
                    </a:lnTo>
                    <a:lnTo>
                      <a:pt x="1488" y="1792"/>
                    </a:lnTo>
                    <a:lnTo>
                      <a:pt x="1487" y="1792"/>
                    </a:lnTo>
                    <a:lnTo>
                      <a:pt x="1487" y="1792"/>
                    </a:lnTo>
                    <a:lnTo>
                      <a:pt x="1486" y="1791"/>
                    </a:lnTo>
                    <a:lnTo>
                      <a:pt x="1486" y="1791"/>
                    </a:lnTo>
                    <a:lnTo>
                      <a:pt x="1485" y="1791"/>
                    </a:lnTo>
                    <a:lnTo>
                      <a:pt x="1485" y="1791"/>
                    </a:lnTo>
                    <a:lnTo>
                      <a:pt x="1485" y="1791"/>
                    </a:lnTo>
                    <a:lnTo>
                      <a:pt x="1484" y="1791"/>
                    </a:lnTo>
                    <a:lnTo>
                      <a:pt x="1484" y="1790"/>
                    </a:lnTo>
                    <a:lnTo>
                      <a:pt x="1484" y="1790"/>
                    </a:lnTo>
                    <a:lnTo>
                      <a:pt x="1483" y="1790"/>
                    </a:lnTo>
                    <a:lnTo>
                      <a:pt x="1461" y="1789"/>
                    </a:lnTo>
                    <a:lnTo>
                      <a:pt x="1461" y="1789"/>
                    </a:lnTo>
                    <a:lnTo>
                      <a:pt x="1461" y="1789"/>
                    </a:lnTo>
                    <a:lnTo>
                      <a:pt x="1460" y="1789"/>
                    </a:lnTo>
                    <a:lnTo>
                      <a:pt x="1460" y="1789"/>
                    </a:lnTo>
                    <a:lnTo>
                      <a:pt x="1460" y="1789"/>
                    </a:lnTo>
                    <a:lnTo>
                      <a:pt x="1459" y="1789"/>
                    </a:lnTo>
                    <a:lnTo>
                      <a:pt x="1459" y="1789"/>
                    </a:lnTo>
                    <a:lnTo>
                      <a:pt x="1458" y="1789"/>
                    </a:lnTo>
                    <a:lnTo>
                      <a:pt x="1458" y="1789"/>
                    </a:lnTo>
                    <a:lnTo>
                      <a:pt x="1457" y="1790"/>
                    </a:lnTo>
                    <a:lnTo>
                      <a:pt x="1457" y="1791"/>
                    </a:lnTo>
                    <a:lnTo>
                      <a:pt x="1456" y="1791"/>
                    </a:lnTo>
                    <a:lnTo>
                      <a:pt x="1456" y="1792"/>
                    </a:lnTo>
                    <a:lnTo>
                      <a:pt x="1455" y="1792"/>
                    </a:lnTo>
                    <a:lnTo>
                      <a:pt x="1455" y="1793"/>
                    </a:lnTo>
                    <a:lnTo>
                      <a:pt x="1454" y="1793"/>
                    </a:lnTo>
                    <a:lnTo>
                      <a:pt x="1454" y="1793"/>
                    </a:lnTo>
                    <a:lnTo>
                      <a:pt x="1454" y="1794"/>
                    </a:lnTo>
                    <a:lnTo>
                      <a:pt x="1454" y="1794"/>
                    </a:lnTo>
                    <a:lnTo>
                      <a:pt x="1454" y="1794"/>
                    </a:lnTo>
                    <a:lnTo>
                      <a:pt x="1454" y="1795"/>
                    </a:lnTo>
                    <a:lnTo>
                      <a:pt x="1454" y="1795"/>
                    </a:lnTo>
                    <a:lnTo>
                      <a:pt x="1454" y="1795"/>
                    </a:lnTo>
                    <a:lnTo>
                      <a:pt x="1454" y="1795"/>
                    </a:lnTo>
                    <a:lnTo>
                      <a:pt x="1454" y="1796"/>
                    </a:lnTo>
                    <a:lnTo>
                      <a:pt x="1454" y="1796"/>
                    </a:lnTo>
                    <a:lnTo>
                      <a:pt x="1454" y="1796"/>
                    </a:lnTo>
                    <a:lnTo>
                      <a:pt x="1454" y="1796"/>
                    </a:lnTo>
                    <a:lnTo>
                      <a:pt x="1454" y="1797"/>
                    </a:lnTo>
                    <a:lnTo>
                      <a:pt x="1454" y="1798"/>
                    </a:lnTo>
                    <a:lnTo>
                      <a:pt x="1455" y="1798"/>
                    </a:lnTo>
                    <a:lnTo>
                      <a:pt x="1455" y="1799"/>
                    </a:lnTo>
                    <a:lnTo>
                      <a:pt x="1456" y="1799"/>
                    </a:lnTo>
                    <a:lnTo>
                      <a:pt x="1456" y="1800"/>
                    </a:lnTo>
                    <a:lnTo>
                      <a:pt x="1456" y="1800"/>
                    </a:lnTo>
                    <a:lnTo>
                      <a:pt x="1457" y="1801"/>
                    </a:lnTo>
                    <a:lnTo>
                      <a:pt x="1457" y="1801"/>
                    </a:lnTo>
                    <a:lnTo>
                      <a:pt x="1458" y="1801"/>
                    </a:lnTo>
                    <a:lnTo>
                      <a:pt x="1459" y="1802"/>
                    </a:lnTo>
                    <a:lnTo>
                      <a:pt x="1459" y="1802"/>
                    </a:lnTo>
                    <a:lnTo>
                      <a:pt x="1459" y="1802"/>
                    </a:lnTo>
                    <a:lnTo>
                      <a:pt x="1459" y="1802"/>
                    </a:lnTo>
                    <a:lnTo>
                      <a:pt x="1460" y="1802"/>
                    </a:lnTo>
                    <a:lnTo>
                      <a:pt x="1460" y="1802"/>
                    </a:lnTo>
                    <a:lnTo>
                      <a:pt x="1460" y="1802"/>
                    </a:lnTo>
                    <a:lnTo>
                      <a:pt x="1483" y="1803"/>
                    </a:lnTo>
                    <a:lnTo>
                      <a:pt x="1483" y="1803"/>
                    </a:lnTo>
                    <a:lnTo>
                      <a:pt x="1483" y="1803"/>
                    </a:lnTo>
                    <a:lnTo>
                      <a:pt x="1484" y="1803"/>
                    </a:lnTo>
                    <a:lnTo>
                      <a:pt x="1484" y="1803"/>
                    </a:lnTo>
                    <a:lnTo>
                      <a:pt x="1484" y="1803"/>
                    </a:lnTo>
                    <a:lnTo>
                      <a:pt x="1484" y="1803"/>
                    </a:lnTo>
                    <a:lnTo>
                      <a:pt x="1485" y="1803"/>
                    </a:lnTo>
                    <a:lnTo>
                      <a:pt x="1486" y="1803"/>
                    </a:lnTo>
                    <a:lnTo>
                      <a:pt x="1486" y="1802"/>
                    </a:lnTo>
                    <a:lnTo>
                      <a:pt x="1487" y="1802"/>
                    </a:lnTo>
                    <a:lnTo>
                      <a:pt x="1487" y="1802"/>
                    </a:lnTo>
                    <a:lnTo>
                      <a:pt x="1488" y="1801"/>
                    </a:lnTo>
                    <a:lnTo>
                      <a:pt x="1488" y="1801"/>
                    </a:lnTo>
                    <a:lnTo>
                      <a:pt x="1488" y="1800"/>
                    </a:lnTo>
                    <a:lnTo>
                      <a:pt x="1489" y="1800"/>
                    </a:lnTo>
                    <a:lnTo>
                      <a:pt x="1489" y="1799"/>
                    </a:lnTo>
                    <a:lnTo>
                      <a:pt x="1489" y="1799"/>
                    </a:lnTo>
                    <a:lnTo>
                      <a:pt x="1489" y="1799"/>
                    </a:lnTo>
                    <a:lnTo>
                      <a:pt x="1490" y="1798"/>
                    </a:lnTo>
                    <a:lnTo>
                      <a:pt x="1490" y="1798"/>
                    </a:lnTo>
                    <a:lnTo>
                      <a:pt x="1490" y="1798"/>
                    </a:lnTo>
                    <a:lnTo>
                      <a:pt x="1490" y="1797"/>
                    </a:lnTo>
                    <a:lnTo>
                      <a:pt x="1490" y="1797"/>
                    </a:lnTo>
                    <a:lnTo>
                      <a:pt x="1490" y="1797"/>
                    </a:lnTo>
                    <a:lnTo>
                      <a:pt x="1490" y="1796"/>
                    </a:lnTo>
                    <a:lnTo>
                      <a:pt x="1490" y="1796"/>
                    </a:lnTo>
                    <a:lnTo>
                      <a:pt x="1490" y="1796"/>
                    </a:lnTo>
                    <a:lnTo>
                      <a:pt x="1490" y="1795"/>
                    </a:lnTo>
                    <a:lnTo>
                      <a:pt x="1490" y="1795"/>
                    </a:lnTo>
                    <a:lnTo>
                      <a:pt x="1490" y="1795"/>
                    </a:lnTo>
                    <a:close/>
                    <a:moveTo>
                      <a:pt x="1409" y="1795"/>
                    </a:moveTo>
                    <a:lnTo>
                      <a:pt x="1409" y="1795"/>
                    </a:lnTo>
                    <a:lnTo>
                      <a:pt x="1408" y="1794"/>
                    </a:lnTo>
                    <a:lnTo>
                      <a:pt x="1408" y="1793"/>
                    </a:lnTo>
                    <a:lnTo>
                      <a:pt x="1408" y="1793"/>
                    </a:lnTo>
                    <a:lnTo>
                      <a:pt x="1407" y="1792"/>
                    </a:lnTo>
                    <a:lnTo>
                      <a:pt x="1407" y="1792"/>
                    </a:lnTo>
                    <a:lnTo>
                      <a:pt x="1406" y="1792"/>
                    </a:lnTo>
                    <a:lnTo>
                      <a:pt x="1405" y="1791"/>
                    </a:lnTo>
                    <a:lnTo>
                      <a:pt x="1405" y="1791"/>
                    </a:lnTo>
                    <a:lnTo>
                      <a:pt x="1404" y="1791"/>
                    </a:lnTo>
                    <a:lnTo>
                      <a:pt x="1404" y="1791"/>
                    </a:lnTo>
                    <a:lnTo>
                      <a:pt x="1404" y="1791"/>
                    </a:lnTo>
                    <a:lnTo>
                      <a:pt x="1403" y="1791"/>
                    </a:lnTo>
                    <a:lnTo>
                      <a:pt x="1403" y="1790"/>
                    </a:lnTo>
                    <a:lnTo>
                      <a:pt x="1403" y="1790"/>
                    </a:lnTo>
                    <a:lnTo>
                      <a:pt x="1403" y="1790"/>
                    </a:lnTo>
                    <a:lnTo>
                      <a:pt x="1381" y="1789"/>
                    </a:lnTo>
                    <a:lnTo>
                      <a:pt x="1381" y="1789"/>
                    </a:lnTo>
                    <a:lnTo>
                      <a:pt x="1380" y="1789"/>
                    </a:lnTo>
                    <a:lnTo>
                      <a:pt x="1380" y="1789"/>
                    </a:lnTo>
                    <a:lnTo>
                      <a:pt x="1380" y="1789"/>
                    </a:lnTo>
                    <a:lnTo>
                      <a:pt x="1379" y="1789"/>
                    </a:lnTo>
                    <a:lnTo>
                      <a:pt x="1379" y="1789"/>
                    </a:lnTo>
                    <a:lnTo>
                      <a:pt x="1378" y="1789"/>
                    </a:lnTo>
                    <a:lnTo>
                      <a:pt x="1377" y="1789"/>
                    </a:lnTo>
                    <a:lnTo>
                      <a:pt x="1377" y="1789"/>
                    </a:lnTo>
                    <a:lnTo>
                      <a:pt x="1376" y="1790"/>
                    </a:lnTo>
                    <a:lnTo>
                      <a:pt x="1376" y="1791"/>
                    </a:lnTo>
                    <a:lnTo>
                      <a:pt x="1375" y="1791"/>
                    </a:lnTo>
                    <a:lnTo>
                      <a:pt x="1375" y="1792"/>
                    </a:lnTo>
                    <a:lnTo>
                      <a:pt x="1375" y="1792"/>
                    </a:lnTo>
                    <a:lnTo>
                      <a:pt x="1374" y="1793"/>
                    </a:lnTo>
                    <a:lnTo>
                      <a:pt x="1374" y="1793"/>
                    </a:lnTo>
                    <a:lnTo>
                      <a:pt x="1374" y="1793"/>
                    </a:lnTo>
                    <a:lnTo>
                      <a:pt x="1374" y="1794"/>
                    </a:lnTo>
                    <a:lnTo>
                      <a:pt x="1374" y="1794"/>
                    </a:lnTo>
                    <a:lnTo>
                      <a:pt x="1374" y="1794"/>
                    </a:lnTo>
                    <a:lnTo>
                      <a:pt x="1374" y="1795"/>
                    </a:lnTo>
                    <a:lnTo>
                      <a:pt x="1374" y="1795"/>
                    </a:lnTo>
                    <a:lnTo>
                      <a:pt x="1374" y="1795"/>
                    </a:lnTo>
                    <a:lnTo>
                      <a:pt x="1374" y="1795"/>
                    </a:lnTo>
                    <a:lnTo>
                      <a:pt x="1374" y="1796"/>
                    </a:lnTo>
                    <a:lnTo>
                      <a:pt x="1374" y="1796"/>
                    </a:lnTo>
                    <a:lnTo>
                      <a:pt x="1374" y="1796"/>
                    </a:lnTo>
                    <a:lnTo>
                      <a:pt x="1374" y="1796"/>
                    </a:lnTo>
                    <a:lnTo>
                      <a:pt x="1374" y="1797"/>
                    </a:lnTo>
                    <a:lnTo>
                      <a:pt x="1374" y="1798"/>
                    </a:lnTo>
                    <a:lnTo>
                      <a:pt x="1374" y="1798"/>
                    </a:lnTo>
                    <a:lnTo>
                      <a:pt x="1375" y="1799"/>
                    </a:lnTo>
                    <a:lnTo>
                      <a:pt x="1375" y="1799"/>
                    </a:lnTo>
                    <a:lnTo>
                      <a:pt x="1375" y="1800"/>
                    </a:lnTo>
                    <a:lnTo>
                      <a:pt x="1376" y="1800"/>
                    </a:lnTo>
                    <a:lnTo>
                      <a:pt x="1376" y="1801"/>
                    </a:lnTo>
                    <a:lnTo>
                      <a:pt x="1377" y="1801"/>
                    </a:lnTo>
                    <a:lnTo>
                      <a:pt x="1377" y="1801"/>
                    </a:lnTo>
                    <a:lnTo>
                      <a:pt x="1378" y="1802"/>
                    </a:lnTo>
                    <a:lnTo>
                      <a:pt x="1379" y="1802"/>
                    </a:lnTo>
                    <a:lnTo>
                      <a:pt x="1379" y="1802"/>
                    </a:lnTo>
                    <a:lnTo>
                      <a:pt x="1379" y="1802"/>
                    </a:lnTo>
                    <a:lnTo>
                      <a:pt x="1379" y="1802"/>
                    </a:lnTo>
                    <a:lnTo>
                      <a:pt x="1380" y="1802"/>
                    </a:lnTo>
                    <a:lnTo>
                      <a:pt x="1380" y="1802"/>
                    </a:lnTo>
                    <a:lnTo>
                      <a:pt x="1402" y="1803"/>
                    </a:lnTo>
                    <a:lnTo>
                      <a:pt x="1402" y="1803"/>
                    </a:lnTo>
                    <a:lnTo>
                      <a:pt x="1402" y="1803"/>
                    </a:lnTo>
                    <a:lnTo>
                      <a:pt x="1403" y="1803"/>
                    </a:lnTo>
                    <a:lnTo>
                      <a:pt x="1403" y="1803"/>
                    </a:lnTo>
                    <a:lnTo>
                      <a:pt x="1403" y="1803"/>
                    </a:lnTo>
                    <a:lnTo>
                      <a:pt x="1404" y="1803"/>
                    </a:lnTo>
                    <a:lnTo>
                      <a:pt x="1404" y="1803"/>
                    </a:lnTo>
                    <a:lnTo>
                      <a:pt x="1405" y="1803"/>
                    </a:lnTo>
                    <a:lnTo>
                      <a:pt x="1405" y="1802"/>
                    </a:lnTo>
                    <a:lnTo>
                      <a:pt x="1406" y="1802"/>
                    </a:lnTo>
                    <a:lnTo>
                      <a:pt x="1407" y="1802"/>
                    </a:lnTo>
                    <a:lnTo>
                      <a:pt x="1407" y="1801"/>
                    </a:lnTo>
                    <a:lnTo>
                      <a:pt x="1408" y="1801"/>
                    </a:lnTo>
                    <a:lnTo>
                      <a:pt x="1408" y="1800"/>
                    </a:lnTo>
                    <a:lnTo>
                      <a:pt x="1408" y="1800"/>
                    </a:lnTo>
                    <a:lnTo>
                      <a:pt x="1408" y="1799"/>
                    </a:lnTo>
                    <a:lnTo>
                      <a:pt x="1409" y="1799"/>
                    </a:lnTo>
                    <a:lnTo>
                      <a:pt x="1409" y="1799"/>
                    </a:lnTo>
                    <a:lnTo>
                      <a:pt x="1409" y="1798"/>
                    </a:lnTo>
                    <a:lnTo>
                      <a:pt x="1409" y="1798"/>
                    </a:lnTo>
                    <a:lnTo>
                      <a:pt x="1409" y="1798"/>
                    </a:lnTo>
                    <a:lnTo>
                      <a:pt x="1409" y="1797"/>
                    </a:lnTo>
                    <a:lnTo>
                      <a:pt x="1409" y="1797"/>
                    </a:lnTo>
                    <a:lnTo>
                      <a:pt x="1409" y="1797"/>
                    </a:lnTo>
                    <a:lnTo>
                      <a:pt x="1409" y="1796"/>
                    </a:lnTo>
                    <a:lnTo>
                      <a:pt x="1409" y="1796"/>
                    </a:lnTo>
                    <a:lnTo>
                      <a:pt x="1409" y="1796"/>
                    </a:lnTo>
                    <a:lnTo>
                      <a:pt x="1409" y="1795"/>
                    </a:lnTo>
                    <a:lnTo>
                      <a:pt x="1409" y="1795"/>
                    </a:lnTo>
                    <a:lnTo>
                      <a:pt x="1409" y="1795"/>
                    </a:lnTo>
                    <a:close/>
                    <a:moveTo>
                      <a:pt x="1339" y="1795"/>
                    </a:moveTo>
                    <a:lnTo>
                      <a:pt x="1339" y="1795"/>
                    </a:lnTo>
                    <a:lnTo>
                      <a:pt x="1339" y="1794"/>
                    </a:lnTo>
                    <a:lnTo>
                      <a:pt x="1338" y="1793"/>
                    </a:lnTo>
                    <a:lnTo>
                      <a:pt x="1338" y="1793"/>
                    </a:lnTo>
                    <a:lnTo>
                      <a:pt x="1338" y="1792"/>
                    </a:lnTo>
                    <a:lnTo>
                      <a:pt x="1337" y="1792"/>
                    </a:lnTo>
                    <a:lnTo>
                      <a:pt x="1337" y="1792"/>
                    </a:lnTo>
                    <a:lnTo>
                      <a:pt x="1336" y="1791"/>
                    </a:lnTo>
                    <a:lnTo>
                      <a:pt x="1335" y="1791"/>
                    </a:lnTo>
                    <a:lnTo>
                      <a:pt x="1335" y="1791"/>
                    </a:lnTo>
                    <a:lnTo>
                      <a:pt x="1334" y="1791"/>
                    </a:lnTo>
                    <a:lnTo>
                      <a:pt x="1334" y="1791"/>
                    </a:lnTo>
                    <a:lnTo>
                      <a:pt x="1334" y="1791"/>
                    </a:lnTo>
                    <a:lnTo>
                      <a:pt x="1333" y="1790"/>
                    </a:lnTo>
                    <a:lnTo>
                      <a:pt x="1333" y="1790"/>
                    </a:lnTo>
                    <a:lnTo>
                      <a:pt x="1333" y="1790"/>
                    </a:lnTo>
                    <a:lnTo>
                      <a:pt x="1311" y="1789"/>
                    </a:lnTo>
                    <a:lnTo>
                      <a:pt x="1311" y="1789"/>
                    </a:lnTo>
                    <a:lnTo>
                      <a:pt x="1310" y="1789"/>
                    </a:lnTo>
                    <a:lnTo>
                      <a:pt x="1310" y="1789"/>
                    </a:lnTo>
                    <a:lnTo>
                      <a:pt x="1310" y="1789"/>
                    </a:lnTo>
                    <a:lnTo>
                      <a:pt x="1310" y="1789"/>
                    </a:lnTo>
                    <a:lnTo>
                      <a:pt x="1309" y="1789"/>
                    </a:lnTo>
                    <a:lnTo>
                      <a:pt x="1309" y="1789"/>
                    </a:lnTo>
                    <a:lnTo>
                      <a:pt x="1308" y="1789"/>
                    </a:lnTo>
                    <a:lnTo>
                      <a:pt x="1307" y="1789"/>
                    </a:lnTo>
                    <a:lnTo>
                      <a:pt x="1307" y="1790"/>
                    </a:lnTo>
                    <a:lnTo>
                      <a:pt x="1306" y="1791"/>
                    </a:lnTo>
                    <a:lnTo>
                      <a:pt x="1306" y="1791"/>
                    </a:lnTo>
                    <a:lnTo>
                      <a:pt x="1305" y="1792"/>
                    </a:lnTo>
                    <a:lnTo>
                      <a:pt x="1305" y="1792"/>
                    </a:lnTo>
                    <a:lnTo>
                      <a:pt x="1305" y="1793"/>
                    </a:lnTo>
                    <a:lnTo>
                      <a:pt x="1304" y="1793"/>
                    </a:lnTo>
                    <a:lnTo>
                      <a:pt x="1304" y="1793"/>
                    </a:lnTo>
                    <a:lnTo>
                      <a:pt x="1304" y="1794"/>
                    </a:lnTo>
                    <a:lnTo>
                      <a:pt x="1304" y="1794"/>
                    </a:lnTo>
                    <a:lnTo>
                      <a:pt x="1304" y="1794"/>
                    </a:lnTo>
                    <a:lnTo>
                      <a:pt x="1304" y="1795"/>
                    </a:lnTo>
                    <a:lnTo>
                      <a:pt x="1304" y="1795"/>
                    </a:lnTo>
                    <a:lnTo>
                      <a:pt x="1304" y="1795"/>
                    </a:lnTo>
                    <a:lnTo>
                      <a:pt x="1304" y="1795"/>
                    </a:lnTo>
                    <a:lnTo>
                      <a:pt x="1304" y="1796"/>
                    </a:lnTo>
                    <a:lnTo>
                      <a:pt x="1304" y="1796"/>
                    </a:lnTo>
                    <a:lnTo>
                      <a:pt x="1304" y="1796"/>
                    </a:lnTo>
                    <a:lnTo>
                      <a:pt x="1304" y="1796"/>
                    </a:lnTo>
                    <a:lnTo>
                      <a:pt x="1304" y="1797"/>
                    </a:lnTo>
                    <a:lnTo>
                      <a:pt x="1304" y="1798"/>
                    </a:lnTo>
                    <a:lnTo>
                      <a:pt x="1305" y="1798"/>
                    </a:lnTo>
                    <a:lnTo>
                      <a:pt x="1305" y="1799"/>
                    </a:lnTo>
                    <a:lnTo>
                      <a:pt x="1305" y="1799"/>
                    </a:lnTo>
                    <a:lnTo>
                      <a:pt x="1306" y="1800"/>
                    </a:lnTo>
                    <a:lnTo>
                      <a:pt x="1306" y="1800"/>
                    </a:lnTo>
                    <a:lnTo>
                      <a:pt x="1306" y="1801"/>
                    </a:lnTo>
                    <a:lnTo>
                      <a:pt x="1307" y="1801"/>
                    </a:lnTo>
                    <a:lnTo>
                      <a:pt x="1307" y="1801"/>
                    </a:lnTo>
                    <a:lnTo>
                      <a:pt x="1308" y="1802"/>
                    </a:lnTo>
                    <a:lnTo>
                      <a:pt x="1309" y="1802"/>
                    </a:lnTo>
                    <a:lnTo>
                      <a:pt x="1309" y="1802"/>
                    </a:lnTo>
                    <a:lnTo>
                      <a:pt x="1309" y="1802"/>
                    </a:lnTo>
                    <a:lnTo>
                      <a:pt x="1310" y="1802"/>
                    </a:lnTo>
                    <a:lnTo>
                      <a:pt x="1310" y="1802"/>
                    </a:lnTo>
                    <a:lnTo>
                      <a:pt x="1310" y="1802"/>
                    </a:lnTo>
                    <a:lnTo>
                      <a:pt x="1332" y="1803"/>
                    </a:lnTo>
                    <a:lnTo>
                      <a:pt x="1332" y="1803"/>
                    </a:lnTo>
                    <a:lnTo>
                      <a:pt x="1333" y="1803"/>
                    </a:lnTo>
                    <a:lnTo>
                      <a:pt x="1333" y="1803"/>
                    </a:lnTo>
                    <a:lnTo>
                      <a:pt x="1333" y="1803"/>
                    </a:lnTo>
                    <a:lnTo>
                      <a:pt x="1334" y="1803"/>
                    </a:lnTo>
                    <a:lnTo>
                      <a:pt x="1334" y="1803"/>
                    </a:lnTo>
                    <a:lnTo>
                      <a:pt x="1334" y="1803"/>
                    </a:lnTo>
                    <a:lnTo>
                      <a:pt x="1335" y="1803"/>
                    </a:lnTo>
                    <a:lnTo>
                      <a:pt x="1336" y="1802"/>
                    </a:lnTo>
                    <a:lnTo>
                      <a:pt x="1337" y="1802"/>
                    </a:lnTo>
                    <a:lnTo>
                      <a:pt x="1337" y="1802"/>
                    </a:lnTo>
                    <a:lnTo>
                      <a:pt x="1337" y="1801"/>
                    </a:lnTo>
                    <a:lnTo>
                      <a:pt x="1338" y="1801"/>
                    </a:lnTo>
                    <a:lnTo>
                      <a:pt x="1338" y="1800"/>
                    </a:lnTo>
                    <a:lnTo>
                      <a:pt x="1338" y="1800"/>
                    </a:lnTo>
                    <a:lnTo>
                      <a:pt x="1339" y="1799"/>
                    </a:lnTo>
                    <a:lnTo>
                      <a:pt x="1339" y="1799"/>
                    </a:lnTo>
                    <a:lnTo>
                      <a:pt x="1339" y="1799"/>
                    </a:lnTo>
                    <a:lnTo>
                      <a:pt x="1339" y="1798"/>
                    </a:lnTo>
                    <a:lnTo>
                      <a:pt x="1339" y="1798"/>
                    </a:lnTo>
                    <a:lnTo>
                      <a:pt x="1339" y="1798"/>
                    </a:lnTo>
                    <a:lnTo>
                      <a:pt x="1339" y="1797"/>
                    </a:lnTo>
                    <a:lnTo>
                      <a:pt x="1339" y="1797"/>
                    </a:lnTo>
                    <a:lnTo>
                      <a:pt x="1339" y="1797"/>
                    </a:lnTo>
                    <a:lnTo>
                      <a:pt x="1339" y="1796"/>
                    </a:lnTo>
                    <a:lnTo>
                      <a:pt x="1339" y="1796"/>
                    </a:lnTo>
                    <a:lnTo>
                      <a:pt x="1339" y="1796"/>
                    </a:lnTo>
                    <a:lnTo>
                      <a:pt x="1339" y="1795"/>
                    </a:lnTo>
                    <a:lnTo>
                      <a:pt x="1339" y="1795"/>
                    </a:lnTo>
                    <a:lnTo>
                      <a:pt x="1339" y="1795"/>
                    </a:lnTo>
                    <a:close/>
                    <a:moveTo>
                      <a:pt x="1271" y="1795"/>
                    </a:moveTo>
                    <a:lnTo>
                      <a:pt x="1271" y="1795"/>
                    </a:lnTo>
                    <a:lnTo>
                      <a:pt x="1271" y="1794"/>
                    </a:lnTo>
                    <a:lnTo>
                      <a:pt x="1271" y="1793"/>
                    </a:lnTo>
                    <a:lnTo>
                      <a:pt x="1270" y="1793"/>
                    </a:lnTo>
                    <a:lnTo>
                      <a:pt x="1270" y="1792"/>
                    </a:lnTo>
                    <a:lnTo>
                      <a:pt x="1270" y="1792"/>
                    </a:lnTo>
                    <a:lnTo>
                      <a:pt x="1269" y="1792"/>
                    </a:lnTo>
                    <a:lnTo>
                      <a:pt x="1269" y="1791"/>
                    </a:lnTo>
                    <a:lnTo>
                      <a:pt x="1268" y="1791"/>
                    </a:lnTo>
                    <a:lnTo>
                      <a:pt x="1267" y="1791"/>
                    </a:lnTo>
                    <a:lnTo>
                      <a:pt x="1267" y="1791"/>
                    </a:lnTo>
                    <a:lnTo>
                      <a:pt x="1266" y="1791"/>
                    </a:lnTo>
                    <a:lnTo>
                      <a:pt x="1266" y="1791"/>
                    </a:lnTo>
                    <a:lnTo>
                      <a:pt x="1266" y="1790"/>
                    </a:lnTo>
                    <a:lnTo>
                      <a:pt x="1265" y="1790"/>
                    </a:lnTo>
                    <a:lnTo>
                      <a:pt x="1265" y="1790"/>
                    </a:lnTo>
                    <a:lnTo>
                      <a:pt x="1243" y="1789"/>
                    </a:lnTo>
                    <a:lnTo>
                      <a:pt x="1243" y="1789"/>
                    </a:lnTo>
                    <a:lnTo>
                      <a:pt x="1243" y="1789"/>
                    </a:lnTo>
                    <a:lnTo>
                      <a:pt x="1242" y="1789"/>
                    </a:lnTo>
                    <a:lnTo>
                      <a:pt x="1242" y="1789"/>
                    </a:lnTo>
                    <a:lnTo>
                      <a:pt x="1242" y="1789"/>
                    </a:lnTo>
                    <a:lnTo>
                      <a:pt x="1242" y="1789"/>
                    </a:lnTo>
                    <a:lnTo>
                      <a:pt x="1241" y="1789"/>
                    </a:lnTo>
                    <a:lnTo>
                      <a:pt x="1240" y="1789"/>
                    </a:lnTo>
                    <a:lnTo>
                      <a:pt x="1240" y="1789"/>
                    </a:lnTo>
                    <a:lnTo>
                      <a:pt x="1239" y="1790"/>
                    </a:lnTo>
                    <a:lnTo>
                      <a:pt x="1238" y="1791"/>
                    </a:lnTo>
                    <a:lnTo>
                      <a:pt x="1238" y="1791"/>
                    </a:lnTo>
                    <a:lnTo>
                      <a:pt x="1238" y="1792"/>
                    </a:lnTo>
                    <a:lnTo>
                      <a:pt x="1237" y="1792"/>
                    </a:lnTo>
                    <a:lnTo>
                      <a:pt x="1237" y="1793"/>
                    </a:lnTo>
                    <a:lnTo>
                      <a:pt x="1237" y="1793"/>
                    </a:lnTo>
                    <a:lnTo>
                      <a:pt x="1237" y="1793"/>
                    </a:lnTo>
                    <a:lnTo>
                      <a:pt x="1237" y="1794"/>
                    </a:lnTo>
                    <a:lnTo>
                      <a:pt x="1236" y="1794"/>
                    </a:lnTo>
                    <a:lnTo>
                      <a:pt x="1236" y="1794"/>
                    </a:lnTo>
                    <a:lnTo>
                      <a:pt x="1236" y="1795"/>
                    </a:lnTo>
                    <a:lnTo>
                      <a:pt x="1236" y="1795"/>
                    </a:lnTo>
                    <a:lnTo>
                      <a:pt x="1236" y="1795"/>
                    </a:lnTo>
                    <a:lnTo>
                      <a:pt x="1236" y="1795"/>
                    </a:lnTo>
                    <a:lnTo>
                      <a:pt x="1236" y="1796"/>
                    </a:lnTo>
                    <a:lnTo>
                      <a:pt x="1236" y="1796"/>
                    </a:lnTo>
                    <a:lnTo>
                      <a:pt x="1236" y="1796"/>
                    </a:lnTo>
                    <a:lnTo>
                      <a:pt x="1236" y="1796"/>
                    </a:lnTo>
                    <a:lnTo>
                      <a:pt x="1236" y="1797"/>
                    </a:lnTo>
                    <a:lnTo>
                      <a:pt x="1237" y="1798"/>
                    </a:lnTo>
                    <a:lnTo>
                      <a:pt x="1237" y="1798"/>
                    </a:lnTo>
                    <a:lnTo>
                      <a:pt x="1237" y="1799"/>
                    </a:lnTo>
                    <a:lnTo>
                      <a:pt x="1237" y="1799"/>
                    </a:lnTo>
                    <a:lnTo>
                      <a:pt x="1238" y="1800"/>
                    </a:lnTo>
                    <a:lnTo>
                      <a:pt x="1238" y="1800"/>
                    </a:lnTo>
                    <a:lnTo>
                      <a:pt x="1239" y="1801"/>
                    </a:lnTo>
                    <a:lnTo>
                      <a:pt x="1240" y="1801"/>
                    </a:lnTo>
                    <a:lnTo>
                      <a:pt x="1240" y="1801"/>
                    </a:lnTo>
                    <a:lnTo>
                      <a:pt x="1241" y="1802"/>
                    </a:lnTo>
                    <a:lnTo>
                      <a:pt x="1241" y="1802"/>
                    </a:lnTo>
                    <a:lnTo>
                      <a:pt x="1241" y="1802"/>
                    </a:lnTo>
                    <a:lnTo>
                      <a:pt x="1242" y="1802"/>
                    </a:lnTo>
                    <a:lnTo>
                      <a:pt x="1242" y="1802"/>
                    </a:lnTo>
                    <a:lnTo>
                      <a:pt x="1242" y="1802"/>
                    </a:lnTo>
                    <a:lnTo>
                      <a:pt x="1243" y="1802"/>
                    </a:lnTo>
                    <a:lnTo>
                      <a:pt x="1264" y="1803"/>
                    </a:lnTo>
                    <a:lnTo>
                      <a:pt x="1265" y="1803"/>
                    </a:lnTo>
                    <a:lnTo>
                      <a:pt x="1265" y="1803"/>
                    </a:lnTo>
                    <a:lnTo>
                      <a:pt x="1265" y="1803"/>
                    </a:lnTo>
                    <a:lnTo>
                      <a:pt x="1266" y="1803"/>
                    </a:lnTo>
                    <a:lnTo>
                      <a:pt x="1266" y="1803"/>
                    </a:lnTo>
                    <a:lnTo>
                      <a:pt x="1266" y="1803"/>
                    </a:lnTo>
                    <a:lnTo>
                      <a:pt x="1267" y="1803"/>
                    </a:lnTo>
                    <a:lnTo>
                      <a:pt x="1268" y="1803"/>
                    </a:lnTo>
                    <a:lnTo>
                      <a:pt x="1268" y="1802"/>
                    </a:lnTo>
                    <a:lnTo>
                      <a:pt x="1269" y="1802"/>
                    </a:lnTo>
                    <a:lnTo>
                      <a:pt x="1269" y="1802"/>
                    </a:lnTo>
                    <a:lnTo>
                      <a:pt x="1270" y="1801"/>
                    </a:lnTo>
                    <a:lnTo>
                      <a:pt x="1270" y="1801"/>
                    </a:lnTo>
                    <a:lnTo>
                      <a:pt x="1271" y="1800"/>
                    </a:lnTo>
                    <a:lnTo>
                      <a:pt x="1271" y="1800"/>
                    </a:lnTo>
                    <a:lnTo>
                      <a:pt x="1271" y="1799"/>
                    </a:lnTo>
                    <a:lnTo>
                      <a:pt x="1271" y="1799"/>
                    </a:lnTo>
                    <a:lnTo>
                      <a:pt x="1271" y="1799"/>
                    </a:lnTo>
                    <a:lnTo>
                      <a:pt x="1271" y="1798"/>
                    </a:lnTo>
                    <a:lnTo>
                      <a:pt x="1271" y="1798"/>
                    </a:lnTo>
                    <a:lnTo>
                      <a:pt x="1271" y="1798"/>
                    </a:lnTo>
                    <a:lnTo>
                      <a:pt x="1271" y="1797"/>
                    </a:lnTo>
                    <a:lnTo>
                      <a:pt x="1271" y="1797"/>
                    </a:lnTo>
                    <a:lnTo>
                      <a:pt x="1271" y="1797"/>
                    </a:lnTo>
                    <a:lnTo>
                      <a:pt x="1271" y="1796"/>
                    </a:lnTo>
                    <a:lnTo>
                      <a:pt x="1271" y="1796"/>
                    </a:lnTo>
                    <a:lnTo>
                      <a:pt x="1271" y="1796"/>
                    </a:lnTo>
                    <a:lnTo>
                      <a:pt x="1271" y="1795"/>
                    </a:lnTo>
                    <a:lnTo>
                      <a:pt x="1271" y="1795"/>
                    </a:lnTo>
                    <a:lnTo>
                      <a:pt x="1271" y="1795"/>
                    </a:lnTo>
                    <a:close/>
                    <a:moveTo>
                      <a:pt x="1198" y="1791"/>
                    </a:moveTo>
                    <a:lnTo>
                      <a:pt x="1197" y="1790"/>
                    </a:lnTo>
                    <a:lnTo>
                      <a:pt x="1197" y="1789"/>
                    </a:lnTo>
                    <a:lnTo>
                      <a:pt x="1196" y="1789"/>
                    </a:lnTo>
                    <a:lnTo>
                      <a:pt x="1196" y="1788"/>
                    </a:lnTo>
                    <a:lnTo>
                      <a:pt x="1196" y="1788"/>
                    </a:lnTo>
                    <a:lnTo>
                      <a:pt x="1195" y="1787"/>
                    </a:lnTo>
                    <a:lnTo>
                      <a:pt x="1195" y="1787"/>
                    </a:lnTo>
                    <a:lnTo>
                      <a:pt x="1194" y="1787"/>
                    </a:lnTo>
                    <a:lnTo>
                      <a:pt x="1194" y="1786"/>
                    </a:lnTo>
                    <a:lnTo>
                      <a:pt x="1193" y="1786"/>
                    </a:lnTo>
                    <a:lnTo>
                      <a:pt x="1193" y="1786"/>
                    </a:lnTo>
                    <a:lnTo>
                      <a:pt x="1193" y="1786"/>
                    </a:lnTo>
                    <a:lnTo>
                      <a:pt x="1192" y="1786"/>
                    </a:lnTo>
                    <a:lnTo>
                      <a:pt x="1192" y="1786"/>
                    </a:lnTo>
                    <a:lnTo>
                      <a:pt x="1192" y="1786"/>
                    </a:lnTo>
                    <a:lnTo>
                      <a:pt x="1191" y="1786"/>
                    </a:lnTo>
                    <a:lnTo>
                      <a:pt x="1170" y="1785"/>
                    </a:lnTo>
                    <a:lnTo>
                      <a:pt x="1169" y="1785"/>
                    </a:lnTo>
                    <a:lnTo>
                      <a:pt x="1169" y="1785"/>
                    </a:lnTo>
                    <a:lnTo>
                      <a:pt x="1168" y="1785"/>
                    </a:lnTo>
                    <a:lnTo>
                      <a:pt x="1168" y="1785"/>
                    </a:lnTo>
                    <a:lnTo>
                      <a:pt x="1168" y="1785"/>
                    </a:lnTo>
                    <a:lnTo>
                      <a:pt x="1167" y="1785"/>
                    </a:lnTo>
                    <a:lnTo>
                      <a:pt x="1167" y="1785"/>
                    </a:lnTo>
                    <a:lnTo>
                      <a:pt x="1166" y="1785"/>
                    </a:lnTo>
                    <a:lnTo>
                      <a:pt x="1166" y="1785"/>
                    </a:lnTo>
                    <a:lnTo>
                      <a:pt x="1165" y="1786"/>
                    </a:lnTo>
                    <a:lnTo>
                      <a:pt x="1165" y="1786"/>
                    </a:lnTo>
                    <a:lnTo>
                      <a:pt x="1164" y="1787"/>
                    </a:lnTo>
                    <a:lnTo>
                      <a:pt x="1164" y="1787"/>
                    </a:lnTo>
                    <a:lnTo>
                      <a:pt x="1164" y="1787"/>
                    </a:lnTo>
                    <a:lnTo>
                      <a:pt x="1163" y="1788"/>
                    </a:lnTo>
                    <a:lnTo>
                      <a:pt x="1163" y="1789"/>
                    </a:lnTo>
                    <a:lnTo>
                      <a:pt x="1163" y="1789"/>
                    </a:lnTo>
                    <a:lnTo>
                      <a:pt x="1163" y="1789"/>
                    </a:lnTo>
                    <a:lnTo>
                      <a:pt x="1163" y="1789"/>
                    </a:lnTo>
                    <a:lnTo>
                      <a:pt x="1163" y="1790"/>
                    </a:lnTo>
                    <a:lnTo>
                      <a:pt x="1163" y="1791"/>
                    </a:lnTo>
                    <a:lnTo>
                      <a:pt x="1163" y="1791"/>
                    </a:lnTo>
                    <a:lnTo>
                      <a:pt x="1163" y="1791"/>
                    </a:lnTo>
                    <a:lnTo>
                      <a:pt x="1163" y="1791"/>
                    </a:lnTo>
                    <a:lnTo>
                      <a:pt x="1163" y="1792"/>
                    </a:lnTo>
                    <a:lnTo>
                      <a:pt x="1163" y="1792"/>
                    </a:lnTo>
                    <a:lnTo>
                      <a:pt x="1163" y="1792"/>
                    </a:lnTo>
                    <a:lnTo>
                      <a:pt x="1163" y="1792"/>
                    </a:lnTo>
                    <a:lnTo>
                      <a:pt x="1163" y="1793"/>
                    </a:lnTo>
                    <a:lnTo>
                      <a:pt x="1163" y="1793"/>
                    </a:lnTo>
                    <a:lnTo>
                      <a:pt x="1163" y="1794"/>
                    </a:lnTo>
                    <a:lnTo>
                      <a:pt x="1163" y="1794"/>
                    </a:lnTo>
                    <a:lnTo>
                      <a:pt x="1164" y="1795"/>
                    </a:lnTo>
                    <a:lnTo>
                      <a:pt x="1164" y="1795"/>
                    </a:lnTo>
                    <a:lnTo>
                      <a:pt x="1165" y="1796"/>
                    </a:lnTo>
                    <a:lnTo>
                      <a:pt x="1165" y="1796"/>
                    </a:lnTo>
                    <a:lnTo>
                      <a:pt x="1165" y="1797"/>
                    </a:lnTo>
                    <a:lnTo>
                      <a:pt x="1166" y="1797"/>
                    </a:lnTo>
                    <a:lnTo>
                      <a:pt x="1167" y="1798"/>
                    </a:lnTo>
                    <a:lnTo>
                      <a:pt x="1167" y="1798"/>
                    </a:lnTo>
                    <a:lnTo>
                      <a:pt x="1167" y="1798"/>
                    </a:lnTo>
                    <a:lnTo>
                      <a:pt x="1167" y="1798"/>
                    </a:lnTo>
                    <a:lnTo>
                      <a:pt x="1168" y="1798"/>
                    </a:lnTo>
                    <a:lnTo>
                      <a:pt x="1168" y="1798"/>
                    </a:lnTo>
                    <a:lnTo>
                      <a:pt x="1168" y="1798"/>
                    </a:lnTo>
                    <a:lnTo>
                      <a:pt x="1191" y="1799"/>
                    </a:lnTo>
                    <a:lnTo>
                      <a:pt x="1191" y="1799"/>
                    </a:lnTo>
                    <a:lnTo>
                      <a:pt x="1191" y="1799"/>
                    </a:lnTo>
                    <a:lnTo>
                      <a:pt x="1192" y="1799"/>
                    </a:lnTo>
                    <a:lnTo>
                      <a:pt x="1192" y="1799"/>
                    </a:lnTo>
                    <a:lnTo>
                      <a:pt x="1192" y="1799"/>
                    </a:lnTo>
                    <a:lnTo>
                      <a:pt x="1192" y="1799"/>
                    </a:lnTo>
                    <a:lnTo>
                      <a:pt x="1193" y="1799"/>
                    </a:lnTo>
                    <a:lnTo>
                      <a:pt x="1194" y="1799"/>
                    </a:lnTo>
                    <a:lnTo>
                      <a:pt x="1194" y="1798"/>
                    </a:lnTo>
                    <a:lnTo>
                      <a:pt x="1195" y="1798"/>
                    </a:lnTo>
                    <a:lnTo>
                      <a:pt x="1195" y="1798"/>
                    </a:lnTo>
                    <a:lnTo>
                      <a:pt x="1196" y="1797"/>
                    </a:lnTo>
                    <a:lnTo>
                      <a:pt x="1196" y="1796"/>
                    </a:lnTo>
                    <a:lnTo>
                      <a:pt x="1196" y="1796"/>
                    </a:lnTo>
                    <a:lnTo>
                      <a:pt x="1197" y="1795"/>
                    </a:lnTo>
                    <a:lnTo>
                      <a:pt x="1197" y="1795"/>
                    </a:lnTo>
                    <a:lnTo>
                      <a:pt x="1197" y="1794"/>
                    </a:lnTo>
                    <a:lnTo>
                      <a:pt x="1198" y="1794"/>
                    </a:lnTo>
                    <a:lnTo>
                      <a:pt x="1198" y="1794"/>
                    </a:lnTo>
                    <a:lnTo>
                      <a:pt x="1198" y="1794"/>
                    </a:lnTo>
                    <a:lnTo>
                      <a:pt x="1198" y="1793"/>
                    </a:lnTo>
                    <a:lnTo>
                      <a:pt x="1198" y="1793"/>
                    </a:lnTo>
                    <a:lnTo>
                      <a:pt x="1198" y="1793"/>
                    </a:lnTo>
                    <a:lnTo>
                      <a:pt x="1198" y="1793"/>
                    </a:lnTo>
                    <a:lnTo>
                      <a:pt x="1198" y="1792"/>
                    </a:lnTo>
                    <a:lnTo>
                      <a:pt x="1198" y="1792"/>
                    </a:lnTo>
                    <a:lnTo>
                      <a:pt x="1198" y="1792"/>
                    </a:lnTo>
                    <a:lnTo>
                      <a:pt x="1198" y="1791"/>
                    </a:lnTo>
                    <a:lnTo>
                      <a:pt x="1198" y="1791"/>
                    </a:lnTo>
                    <a:lnTo>
                      <a:pt x="1198" y="1791"/>
                    </a:lnTo>
                    <a:close/>
                    <a:moveTo>
                      <a:pt x="1206" y="1846"/>
                    </a:moveTo>
                    <a:lnTo>
                      <a:pt x="1205" y="1847"/>
                    </a:lnTo>
                    <a:lnTo>
                      <a:pt x="1205" y="1847"/>
                    </a:lnTo>
                    <a:lnTo>
                      <a:pt x="1205" y="1848"/>
                    </a:lnTo>
                    <a:lnTo>
                      <a:pt x="1205" y="1849"/>
                    </a:lnTo>
                    <a:lnTo>
                      <a:pt x="1205" y="1849"/>
                    </a:lnTo>
                    <a:lnTo>
                      <a:pt x="1205" y="1850"/>
                    </a:lnTo>
                    <a:lnTo>
                      <a:pt x="1205" y="1850"/>
                    </a:lnTo>
                    <a:lnTo>
                      <a:pt x="1205" y="1851"/>
                    </a:lnTo>
                    <a:lnTo>
                      <a:pt x="1205" y="1852"/>
                    </a:lnTo>
                    <a:lnTo>
                      <a:pt x="1205" y="1852"/>
                    </a:lnTo>
                    <a:lnTo>
                      <a:pt x="1205" y="1852"/>
                    </a:lnTo>
                    <a:lnTo>
                      <a:pt x="1206" y="1853"/>
                    </a:lnTo>
                    <a:lnTo>
                      <a:pt x="1206" y="1853"/>
                    </a:lnTo>
                    <a:lnTo>
                      <a:pt x="1206" y="1854"/>
                    </a:lnTo>
                    <a:lnTo>
                      <a:pt x="1206" y="1854"/>
                    </a:lnTo>
                    <a:lnTo>
                      <a:pt x="1206" y="1854"/>
                    </a:lnTo>
                    <a:lnTo>
                      <a:pt x="1221" y="1870"/>
                    </a:lnTo>
                    <a:lnTo>
                      <a:pt x="1221" y="1870"/>
                    </a:lnTo>
                    <a:lnTo>
                      <a:pt x="1221" y="1871"/>
                    </a:lnTo>
                    <a:lnTo>
                      <a:pt x="1222" y="1871"/>
                    </a:lnTo>
                    <a:lnTo>
                      <a:pt x="1222" y="1871"/>
                    </a:lnTo>
                    <a:lnTo>
                      <a:pt x="1222" y="1871"/>
                    </a:lnTo>
                    <a:lnTo>
                      <a:pt x="1222" y="1871"/>
                    </a:lnTo>
                    <a:lnTo>
                      <a:pt x="1223" y="1872"/>
                    </a:lnTo>
                    <a:lnTo>
                      <a:pt x="1224" y="1872"/>
                    </a:lnTo>
                    <a:lnTo>
                      <a:pt x="1224" y="1872"/>
                    </a:lnTo>
                    <a:lnTo>
                      <a:pt x="1225" y="1872"/>
                    </a:lnTo>
                    <a:lnTo>
                      <a:pt x="1226" y="1872"/>
                    </a:lnTo>
                    <a:lnTo>
                      <a:pt x="1226" y="1872"/>
                    </a:lnTo>
                    <a:lnTo>
                      <a:pt x="1227" y="1872"/>
                    </a:lnTo>
                    <a:lnTo>
                      <a:pt x="1228" y="1872"/>
                    </a:lnTo>
                    <a:lnTo>
                      <a:pt x="1228" y="1872"/>
                    </a:lnTo>
                    <a:lnTo>
                      <a:pt x="1229" y="1872"/>
                    </a:lnTo>
                    <a:lnTo>
                      <a:pt x="1229" y="1871"/>
                    </a:lnTo>
                    <a:lnTo>
                      <a:pt x="1229" y="1871"/>
                    </a:lnTo>
                    <a:lnTo>
                      <a:pt x="1230" y="1871"/>
                    </a:lnTo>
                    <a:lnTo>
                      <a:pt x="1230" y="1871"/>
                    </a:lnTo>
                    <a:lnTo>
                      <a:pt x="1230" y="1871"/>
                    </a:lnTo>
                    <a:lnTo>
                      <a:pt x="1230" y="1871"/>
                    </a:lnTo>
                    <a:lnTo>
                      <a:pt x="1230" y="1871"/>
                    </a:lnTo>
                    <a:lnTo>
                      <a:pt x="1231" y="1870"/>
                    </a:lnTo>
                    <a:lnTo>
                      <a:pt x="1231" y="1870"/>
                    </a:lnTo>
                    <a:lnTo>
                      <a:pt x="1231" y="1870"/>
                    </a:lnTo>
                    <a:lnTo>
                      <a:pt x="1231" y="1870"/>
                    </a:lnTo>
                    <a:lnTo>
                      <a:pt x="1231" y="1869"/>
                    </a:lnTo>
                    <a:lnTo>
                      <a:pt x="1231" y="1869"/>
                    </a:lnTo>
                    <a:lnTo>
                      <a:pt x="1232" y="1869"/>
                    </a:lnTo>
                    <a:lnTo>
                      <a:pt x="1232" y="1868"/>
                    </a:lnTo>
                    <a:lnTo>
                      <a:pt x="1233" y="1867"/>
                    </a:lnTo>
                    <a:lnTo>
                      <a:pt x="1233" y="1866"/>
                    </a:lnTo>
                    <a:lnTo>
                      <a:pt x="1233" y="1866"/>
                    </a:lnTo>
                    <a:lnTo>
                      <a:pt x="1233" y="1865"/>
                    </a:lnTo>
                    <a:lnTo>
                      <a:pt x="1233" y="1865"/>
                    </a:lnTo>
                    <a:lnTo>
                      <a:pt x="1233" y="1864"/>
                    </a:lnTo>
                    <a:lnTo>
                      <a:pt x="1232" y="1863"/>
                    </a:lnTo>
                    <a:lnTo>
                      <a:pt x="1232" y="1863"/>
                    </a:lnTo>
                    <a:lnTo>
                      <a:pt x="1232" y="1863"/>
                    </a:lnTo>
                    <a:lnTo>
                      <a:pt x="1231" y="1862"/>
                    </a:lnTo>
                    <a:lnTo>
                      <a:pt x="1231" y="1862"/>
                    </a:lnTo>
                    <a:lnTo>
                      <a:pt x="1231" y="1862"/>
                    </a:lnTo>
                    <a:lnTo>
                      <a:pt x="1231" y="1861"/>
                    </a:lnTo>
                    <a:lnTo>
                      <a:pt x="1231" y="1861"/>
                    </a:lnTo>
                    <a:lnTo>
                      <a:pt x="1216" y="1845"/>
                    </a:lnTo>
                    <a:lnTo>
                      <a:pt x="1216" y="1845"/>
                    </a:lnTo>
                    <a:lnTo>
                      <a:pt x="1216" y="1844"/>
                    </a:lnTo>
                    <a:lnTo>
                      <a:pt x="1215" y="1844"/>
                    </a:lnTo>
                    <a:lnTo>
                      <a:pt x="1215" y="1844"/>
                    </a:lnTo>
                    <a:lnTo>
                      <a:pt x="1215" y="1844"/>
                    </a:lnTo>
                    <a:lnTo>
                      <a:pt x="1215" y="1844"/>
                    </a:lnTo>
                    <a:lnTo>
                      <a:pt x="1214" y="1843"/>
                    </a:lnTo>
                    <a:lnTo>
                      <a:pt x="1213" y="1843"/>
                    </a:lnTo>
                    <a:lnTo>
                      <a:pt x="1213" y="1843"/>
                    </a:lnTo>
                    <a:lnTo>
                      <a:pt x="1212" y="1843"/>
                    </a:lnTo>
                    <a:lnTo>
                      <a:pt x="1212" y="1843"/>
                    </a:lnTo>
                    <a:lnTo>
                      <a:pt x="1211" y="1843"/>
                    </a:lnTo>
                    <a:lnTo>
                      <a:pt x="1210" y="1843"/>
                    </a:lnTo>
                    <a:lnTo>
                      <a:pt x="1209" y="1843"/>
                    </a:lnTo>
                    <a:lnTo>
                      <a:pt x="1209" y="1843"/>
                    </a:lnTo>
                    <a:lnTo>
                      <a:pt x="1208" y="1843"/>
                    </a:lnTo>
                    <a:lnTo>
                      <a:pt x="1208" y="1843"/>
                    </a:lnTo>
                    <a:lnTo>
                      <a:pt x="1208" y="1844"/>
                    </a:lnTo>
                    <a:lnTo>
                      <a:pt x="1207" y="1844"/>
                    </a:lnTo>
                    <a:lnTo>
                      <a:pt x="1207" y="1844"/>
                    </a:lnTo>
                    <a:lnTo>
                      <a:pt x="1207" y="1844"/>
                    </a:lnTo>
                    <a:lnTo>
                      <a:pt x="1207" y="1844"/>
                    </a:lnTo>
                    <a:lnTo>
                      <a:pt x="1207" y="1844"/>
                    </a:lnTo>
                    <a:lnTo>
                      <a:pt x="1207" y="1845"/>
                    </a:lnTo>
                    <a:lnTo>
                      <a:pt x="1206" y="1845"/>
                    </a:lnTo>
                    <a:lnTo>
                      <a:pt x="1206" y="1845"/>
                    </a:lnTo>
                    <a:lnTo>
                      <a:pt x="1206" y="1845"/>
                    </a:lnTo>
                    <a:lnTo>
                      <a:pt x="1206" y="1846"/>
                    </a:lnTo>
                    <a:lnTo>
                      <a:pt x="1206" y="1846"/>
                    </a:lnTo>
                    <a:lnTo>
                      <a:pt x="1206" y="1846"/>
                    </a:lnTo>
                    <a:close/>
                    <a:moveTo>
                      <a:pt x="1281" y="1936"/>
                    </a:moveTo>
                    <a:lnTo>
                      <a:pt x="1280" y="1936"/>
                    </a:lnTo>
                    <a:lnTo>
                      <a:pt x="1280" y="1937"/>
                    </a:lnTo>
                    <a:lnTo>
                      <a:pt x="1279" y="1937"/>
                    </a:lnTo>
                    <a:lnTo>
                      <a:pt x="1279" y="1938"/>
                    </a:lnTo>
                    <a:lnTo>
                      <a:pt x="1279" y="1938"/>
                    </a:lnTo>
                    <a:lnTo>
                      <a:pt x="1278" y="1939"/>
                    </a:lnTo>
                    <a:lnTo>
                      <a:pt x="1278" y="1939"/>
                    </a:lnTo>
                    <a:lnTo>
                      <a:pt x="1278" y="1940"/>
                    </a:lnTo>
                    <a:lnTo>
                      <a:pt x="1278" y="1940"/>
                    </a:lnTo>
                    <a:lnTo>
                      <a:pt x="1278" y="1941"/>
                    </a:lnTo>
                    <a:lnTo>
                      <a:pt x="1278" y="1941"/>
                    </a:lnTo>
                    <a:lnTo>
                      <a:pt x="1278" y="1941"/>
                    </a:lnTo>
                    <a:lnTo>
                      <a:pt x="1278" y="1942"/>
                    </a:lnTo>
                    <a:lnTo>
                      <a:pt x="1278" y="1942"/>
                    </a:lnTo>
                    <a:lnTo>
                      <a:pt x="1278" y="1942"/>
                    </a:lnTo>
                    <a:lnTo>
                      <a:pt x="1278" y="1943"/>
                    </a:lnTo>
                    <a:lnTo>
                      <a:pt x="1282" y="1965"/>
                    </a:lnTo>
                    <a:lnTo>
                      <a:pt x="1282" y="1965"/>
                    </a:lnTo>
                    <a:lnTo>
                      <a:pt x="1282" y="1965"/>
                    </a:lnTo>
                    <a:lnTo>
                      <a:pt x="1282" y="1965"/>
                    </a:lnTo>
                    <a:lnTo>
                      <a:pt x="1282" y="1966"/>
                    </a:lnTo>
                    <a:lnTo>
                      <a:pt x="1282" y="1966"/>
                    </a:lnTo>
                    <a:lnTo>
                      <a:pt x="1282" y="1966"/>
                    </a:lnTo>
                    <a:lnTo>
                      <a:pt x="1283" y="1967"/>
                    </a:lnTo>
                    <a:lnTo>
                      <a:pt x="1283" y="1967"/>
                    </a:lnTo>
                    <a:lnTo>
                      <a:pt x="1283" y="1968"/>
                    </a:lnTo>
                    <a:lnTo>
                      <a:pt x="1284" y="1968"/>
                    </a:lnTo>
                    <a:lnTo>
                      <a:pt x="1284" y="1969"/>
                    </a:lnTo>
                    <a:lnTo>
                      <a:pt x="1285" y="1969"/>
                    </a:lnTo>
                    <a:lnTo>
                      <a:pt x="1285" y="1969"/>
                    </a:lnTo>
                    <a:lnTo>
                      <a:pt x="1286" y="1969"/>
                    </a:lnTo>
                    <a:lnTo>
                      <a:pt x="1287" y="1969"/>
                    </a:lnTo>
                    <a:lnTo>
                      <a:pt x="1287" y="1970"/>
                    </a:lnTo>
                    <a:lnTo>
                      <a:pt x="1287" y="1970"/>
                    </a:lnTo>
                    <a:lnTo>
                      <a:pt x="1288" y="1970"/>
                    </a:lnTo>
                    <a:lnTo>
                      <a:pt x="1289" y="1970"/>
                    </a:lnTo>
                    <a:lnTo>
                      <a:pt x="1289" y="1970"/>
                    </a:lnTo>
                    <a:lnTo>
                      <a:pt x="1289" y="1970"/>
                    </a:lnTo>
                    <a:lnTo>
                      <a:pt x="1290" y="1970"/>
                    </a:lnTo>
                    <a:lnTo>
                      <a:pt x="1290" y="1970"/>
                    </a:lnTo>
                    <a:lnTo>
                      <a:pt x="1290" y="1969"/>
                    </a:lnTo>
                    <a:lnTo>
                      <a:pt x="1290" y="1969"/>
                    </a:lnTo>
                    <a:lnTo>
                      <a:pt x="1290" y="1969"/>
                    </a:lnTo>
                    <a:lnTo>
                      <a:pt x="1291" y="1969"/>
                    </a:lnTo>
                    <a:lnTo>
                      <a:pt x="1291" y="1969"/>
                    </a:lnTo>
                    <a:lnTo>
                      <a:pt x="1291" y="1969"/>
                    </a:lnTo>
                    <a:lnTo>
                      <a:pt x="1292" y="1969"/>
                    </a:lnTo>
                    <a:lnTo>
                      <a:pt x="1292" y="1968"/>
                    </a:lnTo>
                    <a:lnTo>
                      <a:pt x="1293" y="1968"/>
                    </a:lnTo>
                    <a:lnTo>
                      <a:pt x="1293" y="1967"/>
                    </a:lnTo>
                    <a:lnTo>
                      <a:pt x="1294" y="1967"/>
                    </a:lnTo>
                    <a:lnTo>
                      <a:pt x="1294" y="1966"/>
                    </a:lnTo>
                    <a:lnTo>
                      <a:pt x="1294" y="1966"/>
                    </a:lnTo>
                    <a:lnTo>
                      <a:pt x="1294" y="1965"/>
                    </a:lnTo>
                    <a:lnTo>
                      <a:pt x="1294" y="1965"/>
                    </a:lnTo>
                    <a:lnTo>
                      <a:pt x="1295" y="1964"/>
                    </a:lnTo>
                    <a:lnTo>
                      <a:pt x="1295" y="1963"/>
                    </a:lnTo>
                    <a:lnTo>
                      <a:pt x="1295" y="1963"/>
                    </a:lnTo>
                    <a:lnTo>
                      <a:pt x="1295" y="1963"/>
                    </a:lnTo>
                    <a:lnTo>
                      <a:pt x="1295" y="1962"/>
                    </a:lnTo>
                    <a:lnTo>
                      <a:pt x="1295" y="1962"/>
                    </a:lnTo>
                    <a:lnTo>
                      <a:pt x="1295" y="1962"/>
                    </a:lnTo>
                    <a:lnTo>
                      <a:pt x="1291" y="1940"/>
                    </a:lnTo>
                    <a:lnTo>
                      <a:pt x="1291" y="1940"/>
                    </a:lnTo>
                    <a:lnTo>
                      <a:pt x="1291" y="1940"/>
                    </a:lnTo>
                    <a:lnTo>
                      <a:pt x="1291" y="1939"/>
                    </a:lnTo>
                    <a:lnTo>
                      <a:pt x="1291" y="1939"/>
                    </a:lnTo>
                    <a:lnTo>
                      <a:pt x="1290" y="1939"/>
                    </a:lnTo>
                    <a:lnTo>
                      <a:pt x="1290" y="1939"/>
                    </a:lnTo>
                    <a:lnTo>
                      <a:pt x="1290" y="1938"/>
                    </a:lnTo>
                    <a:lnTo>
                      <a:pt x="1290" y="1938"/>
                    </a:lnTo>
                    <a:lnTo>
                      <a:pt x="1289" y="1937"/>
                    </a:lnTo>
                    <a:lnTo>
                      <a:pt x="1289" y="1937"/>
                    </a:lnTo>
                    <a:lnTo>
                      <a:pt x="1288" y="1936"/>
                    </a:lnTo>
                    <a:lnTo>
                      <a:pt x="1287" y="1936"/>
                    </a:lnTo>
                    <a:lnTo>
                      <a:pt x="1287" y="1935"/>
                    </a:lnTo>
                    <a:lnTo>
                      <a:pt x="1286" y="1935"/>
                    </a:lnTo>
                    <a:lnTo>
                      <a:pt x="1286" y="1935"/>
                    </a:lnTo>
                    <a:lnTo>
                      <a:pt x="1285" y="1935"/>
                    </a:lnTo>
                    <a:lnTo>
                      <a:pt x="1285" y="1935"/>
                    </a:lnTo>
                    <a:lnTo>
                      <a:pt x="1284" y="1935"/>
                    </a:lnTo>
                    <a:lnTo>
                      <a:pt x="1284" y="1935"/>
                    </a:lnTo>
                    <a:lnTo>
                      <a:pt x="1284" y="1935"/>
                    </a:lnTo>
                    <a:lnTo>
                      <a:pt x="1283" y="1935"/>
                    </a:lnTo>
                    <a:lnTo>
                      <a:pt x="1283" y="1935"/>
                    </a:lnTo>
                    <a:lnTo>
                      <a:pt x="1283" y="1935"/>
                    </a:lnTo>
                    <a:lnTo>
                      <a:pt x="1283" y="1935"/>
                    </a:lnTo>
                    <a:lnTo>
                      <a:pt x="1283" y="1935"/>
                    </a:lnTo>
                    <a:lnTo>
                      <a:pt x="1282" y="1935"/>
                    </a:lnTo>
                    <a:lnTo>
                      <a:pt x="1282" y="1935"/>
                    </a:lnTo>
                    <a:lnTo>
                      <a:pt x="1282" y="1935"/>
                    </a:lnTo>
                    <a:lnTo>
                      <a:pt x="1281" y="1936"/>
                    </a:lnTo>
                    <a:lnTo>
                      <a:pt x="1281" y="1936"/>
                    </a:lnTo>
                    <a:close/>
                    <a:moveTo>
                      <a:pt x="1302" y="1998"/>
                    </a:moveTo>
                    <a:lnTo>
                      <a:pt x="1301" y="1998"/>
                    </a:lnTo>
                    <a:lnTo>
                      <a:pt x="1300" y="1998"/>
                    </a:lnTo>
                    <a:lnTo>
                      <a:pt x="1300" y="1999"/>
                    </a:lnTo>
                    <a:lnTo>
                      <a:pt x="1300" y="2000"/>
                    </a:lnTo>
                    <a:lnTo>
                      <a:pt x="1299" y="2000"/>
                    </a:lnTo>
                    <a:lnTo>
                      <a:pt x="1299" y="2001"/>
                    </a:lnTo>
                    <a:lnTo>
                      <a:pt x="1299" y="2001"/>
                    </a:lnTo>
                    <a:lnTo>
                      <a:pt x="1298" y="2002"/>
                    </a:lnTo>
                    <a:lnTo>
                      <a:pt x="1298" y="2002"/>
                    </a:lnTo>
                    <a:lnTo>
                      <a:pt x="1298" y="2003"/>
                    </a:lnTo>
                    <a:lnTo>
                      <a:pt x="1298" y="2003"/>
                    </a:lnTo>
                    <a:lnTo>
                      <a:pt x="1298" y="2003"/>
                    </a:lnTo>
                    <a:lnTo>
                      <a:pt x="1298" y="2004"/>
                    </a:lnTo>
                    <a:lnTo>
                      <a:pt x="1298" y="2004"/>
                    </a:lnTo>
                    <a:lnTo>
                      <a:pt x="1298" y="2004"/>
                    </a:lnTo>
                    <a:lnTo>
                      <a:pt x="1298" y="2005"/>
                    </a:lnTo>
                    <a:lnTo>
                      <a:pt x="1300" y="2026"/>
                    </a:lnTo>
                    <a:lnTo>
                      <a:pt x="1300" y="2027"/>
                    </a:lnTo>
                    <a:lnTo>
                      <a:pt x="1300" y="2027"/>
                    </a:lnTo>
                    <a:lnTo>
                      <a:pt x="1300" y="2028"/>
                    </a:lnTo>
                    <a:lnTo>
                      <a:pt x="1300" y="2028"/>
                    </a:lnTo>
                    <a:lnTo>
                      <a:pt x="1300" y="2028"/>
                    </a:lnTo>
                    <a:lnTo>
                      <a:pt x="1301" y="2029"/>
                    </a:lnTo>
                    <a:lnTo>
                      <a:pt x="1301" y="2029"/>
                    </a:lnTo>
                    <a:lnTo>
                      <a:pt x="1301" y="2030"/>
                    </a:lnTo>
                    <a:lnTo>
                      <a:pt x="1302" y="2030"/>
                    </a:lnTo>
                    <a:lnTo>
                      <a:pt x="1302" y="2031"/>
                    </a:lnTo>
                    <a:lnTo>
                      <a:pt x="1303" y="2031"/>
                    </a:lnTo>
                    <a:lnTo>
                      <a:pt x="1303" y="2031"/>
                    </a:lnTo>
                    <a:lnTo>
                      <a:pt x="1304" y="2032"/>
                    </a:lnTo>
                    <a:lnTo>
                      <a:pt x="1304" y="2032"/>
                    </a:lnTo>
                    <a:lnTo>
                      <a:pt x="1305" y="2032"/>
                    </a:lnTo>
                    <a:lnTo>
                      <a:pt x="1306" y="2032"/>
                    </a:lnTo>
                    <a:lnTo>
                      <a:pt x="1306" y="2032"/>
                    </a:lnTo>
                    <a:lnTo>
                      <a:pt x="1306" y="2032"/>
                    </a:lnTo>
                    <a:lnTo>
                      <a:pt x="1307" y="2032"/>
                    </a:lnTo>
                    <a:lnTo>
                      <a:pt x="1307" y="2032"/>
                    </a:lnTo>
                    <a:lnTo>
                      <a:pt x="1307" y="2032"/>
                    </a:lnTo>
                    <a:lnTo>
                      <a:pt x="1308" y="2032"/>
                    </a:lnTo>
                    <a:lnTo>
                      <a:pt x="1308" y="2032"/>
                    </a:lnTo>
                    <a:lnTo>
                      <a:pt x="1308" y="2032"/>
                    </a:lnTo>
                    <a:lnTo>
                      <a:pt x="1309" y="2032"/>
                    </a:lnTo>
                    <a:lnTo>
                      <a:pt x="1309" y="2032"/>
                    </a:lnTo>
                    <a:lnTo>
                      <a:pt x="1309" y="2032"/>
                    </a:lnTo>
                    <a:lnTo>
                      <a:pt x="1310" y="2032"/>
                    </a:lnTo>
                    <a:lnTo>
                      <a:pt x="1310" y="2032"/>
                    </a:lnTo>
                    <a:lnTo>
                      <a:pt x="1310" y="2032"/>
                    </a:lnTo>
                    <a:lnTo>
                      <a:pt x="1311" y="2031"/>
                    </a:lnTo>
                    <a:lnTo>
                      <a:pt x="1311" y="2031"/>
                    </a:lnTo>
                    <a:lnTo>
                      <a:pt x="1312" y="2030"/>
                    </a:lnTo>
                    <a:lnTo>
                      <a:pt x="1312" y="2030"/>
                    </a:lnTo>
                    <a:lnTo>
                      <a:pt x="1313" y="2030"/>
                    </a:lnTo>
                    <a:lnTo>
                      <a:pt x="1313" y="2029"/>
                    </a:lnTo>
                    <a:lnTo>
                      <a:pt x="1313" y="2028"/>
                    </a:lnTo>
                    <a:lnTo>
                      <a:pt x="1313" y="2028"/>
                    </a:lnTo>
                    <a:lnTo>
                      <a:pt x="1313" y="2027"/>
                    </a:lnTo>
                    <a:lnTo>
                      <a:pt x="1313" y="2026"/>
                    </a:lnTo>
                    <a:lnTo>
                      <a:pt x="1314" y="2026"/>
                    </a:lnTo>
                    <a:lnTo>
                      <a:pt x="1314" y="2026"/>
                    </a:lnTo>
                    <a:lnTo>
                      <a:pt x="1314" y="2026"/>
                    </a:lnTo>
                    <a:lnTo>
                      <a:pt x="1314" y="2025"/>
                    </a:lnTo>
                    <a:lnTo>
                      <a:pt x="1313" y="2025"/>
                    </a:lnTo>
                    <a:lnTo>
                      <a:pt x="1311" y="2003"/>
                    </a:lnTo>
                    <a:lnTo>
                      <a:pt x="1311" y="2003"/>
                    </a:lnTo>
                    <a:lnTo>
                      <a:pt x="1311" y="2003"/>
                    </a:lnTo>
                    <a:lnTo>
                      <a:pt x="1311" y="2002"/>
                    </a:lnTo>
                    <a:lnTo>
                      <a:pt x="1311" y="2002"/>
                    </a:lnTo>
                    <a:lnTo>
                      <a:pt x="1311" y="2002"/>
                    </a:lnTo>
                    <a:lnTo>
                      <a:pt x="1311" y="2001"/>
                    </a:lnTo>
                    <a:lnTo>
                      <a:pt x="1310" y="2001"/>
                    </a:lnTo>
                    <a:lnTo>
                      <a:pt x="1310" y="2000"/>
                    </a:lnTo>
                    <a:lnTo>
                      <a:pt x="1310" y="2000"/>
                    </a:lnTo>
                    <a:lnTo>
                      <a:pt x="1309" y="2000"/>
                    </a:lnTo>
                    <a:lnTo>
                      <a:pt x="1309" y="1999"/>
                    </a:lnTo>
                    <a:lnTo>
                      <a:pt x="1308" y="1998"/>
                    </a:lnTo>
                    <a:lnTo>
                      <a:pt x="1307" y="1998"/>
                    </a:lnTo>
                    <a:lnTo>
                      <a:pt x="1307" y="1998"/>
                    </a:lnTo>
                    <a:lnTo>
                      <a:pt x="1306" y="1998"/>
                    </a:lnTo>
                    <a:lnTo>
                      <a:pt x="1306" y="1997"/>
                    </a:lnTo>
                    <a:lnTo>
                      <a:pt x="1305" y="1997"/>
                    </a:lnTo>
                    <a:lnTo>
                      <a:pt x="1305" y="1997"/>
                    </a:lnTo>
                    <a:lnTo>
                      <a:pt x="1305" y="1997"/>
                    </a:lnTo>
                    <a:lnTo>
                      <a:pt x="1304" y="1997"/>
                    </a:lnTo>
                    <a:lnTo>
                      <a:pt x="1304" y="1997"/>
                    </a:lnTo>
                    <a:lnTo>
                      <a:pt x="1304" y="1997"/>
                    </a:lnTo>
                    <a:lnTo>
                      <a:pt x="1304" y="1997"/>
                    </a:lnTo>
                    <a:lnTo>
                      <a:pt x="1304" y="1997"/>
                    </a:lnTo>
                    <a:lnTo>
                      <a:pt x="1303" y="1997"/>
                    </a:lnTo>
                    <a:lnTo>
                      <a:pt x="1303" y="1997"/>
                    </a:lnTo>
                    <a:lnTo>
                      <a:pt x="1303" y="1998"/>
                    </a:lnTo>
                    <a:lnTo>
                      <a:pt x="1302" y="1998"/>
                    </a:lnTo>
                    <a:lnTo>
                      <a:pt x="1302" y="1998"/>
                    </a:lnTo>
                    <a:lnTo>
                      <a:pt x="1302" y="1998"/>
                    </a:lnTo>
                    <a:close/>
                    <a:moveTo>
                      <a:pt x="1306" y="2059"/>
                    </a:moveTo>
                    <a:lnTo>
                      <a:pt x="1305" y="2059"/>
                    </a:lnTo>
                    <a:lnTo>
                      <a:pt x="1305" y="2058"/>
                    </a:lnTo>
                    <a:lnTo>
                      <a:pt x="1305" y="2058"/>
                    </a:lnTo>
                    <a:lnTo>
                      <a:pt x="1304" y="2058"/>
                    </a:lnTo>
                    <a:lnTo>
                      <a:pt x="1304" y="2057"/>
                    </a:lnTo>
                    <a:lnTo>
                      <a:pt x="1303" y="2057"/>
                    </a:lnTo>
                    <a:lnTo>
                      <a:pt x="1303" y="2057"/>
                    </a:lnTo>
                    <a:lnTo>
                      <a:pt x="1301" y="2057"/>
                    </a:lnTo>
                    <a:lnTo>
                      <a:pt x="1301" y="2057"/>
                    </a:lnTo>
                    <a:lnTo>
                      <a:pt x="1300" y="2057"/>
                    </a:lnTo>
                    <a:lnTo>
                      <a:pt x="1300" y="2057"/>
                    </a:lnTo>
                    <a:lnTo>
                      <a:pt x="1300" y="2057"/>
                    </a:lnTo>
                    <a:lnTo>
                      <a:pt x="1299" y="2057"/>
                    </a:lnTo>
                    <a:lnTo>
                      <a:pt x="1299" y="2057"/>
                    </a:lnTo>
                    <a:lnTo>
                      <a:pt x="1299" y="2057"/>
                    </a:lnTo>
                    <a:lnTo>
                      <a:pt x="1298" y="2057"/>
                    </a:lnTo>
                    <a:lnTo>
                      <a:pt x="1277" y="2063"/>
                    </a:lnTo>
                    <a:lnTo>
                      <a:pt x="1277" y="2063"/>
                    </a:lnTo>
                    <a:lnTo>
                      <a:pt x="1277" y="2063"/>
                    </a:lnTo>
                    <a:lnTo>
                      <a:pt x="1276" y="2063"/>
                    </a:lnTo>
                    <a:lnTo>
                      <a:pt x="1276" y="2063"/>
                    </a:lnTo>
                    <a:lnTo>
                      <a:pt x="1276" y="2063"/>
                    </a:lnTo>
                    <a:lnTo>
                      <a:pt x="1276" y="2063"/>
                    </a:lnTo>
                    <a:lnTo>
                      <a:pt x="1275" y="2064"/>
                    </a:lnTo>
                    <a:lnTo>
                      <a:pt x="1275" y="2064"/>
                    </a:lnTo>
                    <a:lnTo>
                      <a:pt x="1274" y="2065"/>
                    </a:lnTo>
                    <a:lnTo>
                      <a:pt x="1273" y="2065"/>
                    </a:lnTo>
                    <a:lnTo>
                      <a:pt x="1273" y="2066"/>
                    </a:lnTo>
                    <a:lnTo>
                      <a:pt x="1273" y="2066"/>
                    </a:lnTo>
                    <a:lnTo>
                      <a:pt x="1273" y="2067"/>
                    </a:lnTo>
                    <a:lnTo>
                      <a:pt x="1272" y="2067"/>
                    </a:lnTo>
                    <a:lnTo>
                      <a:pt x="1272" y="2068"/>
                    </a:lnTo>
                    <a:lnTo>
                      <a:pt x="1272" y="2068"/>
                    </a:lnTo>
                    <a:lnTo>
                      <a:pt x="1272" y="2069"/>
                    </a:lnTo>
                    <a:lnTo>
                      <a:pt x="1272" y="2070"/>
                    </a:lnTo>
                    <a:lnTo>
                      <a:pt x="1272" y="2070"/>
                    </a:lnTo>
                    <a:lnTo>
                      <a:pt x="1272" y="2070"/>
                    </a:lnTo>
                    <a:lnTo>
                      <a:pt x="1272" y="2070"/>
                    </a:lnTo>
                    <a:lnTo>
                      <a:pt x="1273" y="2071"/>
                    </a:lnTo>
                    <a:lnTo>
                      <a:pt x="1273" y="2071"/>
                    </a:lnTo>
                    <a:lnTo>
                      <a:pt x="1273" y="2071"/>
                    </a:lnTo>
                    <a:lnTo>
                      <a:pt x="1273" y="2071"/>
                    </a:lnTo>
                    <a:lnTo>
                      <a:pt x="1273" y="2072"/>
                    </a:lnTo>
                    <a:lnTo>
                      <a:pt x="1273" y="2072"/>
                    </a:lnTo>
                    <a:lnTo>
                      <a:pt x="1273" y="2072"/>
                    </a:lnTo>
                    <a:lnTo>
                      <a:pt x="1273" y="2073"/>
                    </a:lnTo>
                    <a:lnTo>
                      <a:pt x="1274" y="2073"/>
                    </a:lnTo>
                    <a:lnTo>
                      <a:pt x="1275" y="2073"/>
                    </a:lnTo>
                    <a:lnTo>
                      <a:pt x="1275" y="2074"/>
                    </a:lnTo>
                    <a:lnTo>
                      <a:pt x="1275" y="2074"/>
                    </a:lnTo>
                    <a:lnTo>
                      <a:pt x="1276" y="2075"/>
                    </a:lnTo>
                    <a:lnTo>
                      <a:pt x="1276" y="2075"/>
                    </a:lnTo>
                    <a:lnTo>
                      <a:pt x="1277" y="2075"/>
                    </a:lnTo>
                    <a:lnTo>
                      <a:pt x="1278" y="2075"/>
                    </a:lnTo>
                    <a:lnTo>
                      <a:pt x="1278" y="2075"/>
                    </a:lnTo>
                    <a:lnTo>
                      <a:pt x="1279" y="2075"/>
                    </a:lnTo>
                    <a:lnTo>
                      <a:pt x="1279" y="2075"/>
                    </a:lnTo>
                    <a:lnTo>
                      <a:pt x="1279" y="2075"/>
                    </a:lnTo>
                    <a:lnTo>
                      <a:pt x="1280" y="2075"/>
                    </a:lnTo>
                    <a:lnTo>
                      <a:pt x="1280" y="2075"/>
                    </a:lnTo>
                    <a:lnTo>
                      <a:pt x="1280" y="2075"/>
                    </a:lnTo>
                    <a:lnTo>
                      <a:pt x="1281" y="2075"/>
                    </a:lnTo>
                    <a:lnTo>
                      <a:pt x="1302" y="2070"/>
                    </a:lnTo>
                    <a:lnTo>
                      <a:pt x="1303" y="2070"/>
                    </a:lnTo>
                    <a:lnTo>
                      <a:pt x="1303" y="2070"/>
                    </a:lnTo>
                    <a:lnTo>
                      <a:pt x="1303" y="2069"/>
                    </a:lnTo>
                    <a:lnTo>
                      <a:pt x="1303" y="2069"/>
                    </a:lnTo>
                    <a:lnTo>
                      <a:pt x="1304" y="2069"/>
                    </a:lnTo>
                    <a:lnTo>
                      <a:pt x="1304" y="2069"/>
                    </a:lnTo>
                    <a:lnTo>
                      <a:pt x="1304" y="2068"/>
                    </a:lnTo>
                    <a:lnTo>
                      <a:pt x="1305" y="2068"/>
                    </a:lnTo>
                    <a:lnTo>
                      <a:pt x="1305" y="2067"/>
                    </a:lnTo>
                    <a:lnTo>
                      <a:pt x="1306" y="2067"/>
                    </a:lnTo>
                    <a:lnTo>
                      <a:pt x="1306" y="2066"/>
                    </a:lnTo>
                    <a:lnTo>
                      <a:pt x="1306" y="2066"/>
                    </a:lnTo>
                    <a:lnTo>
                      <a:pt x="1306" y="2065"/>
                    </a:lnTo>
                    <a:lnTo>
                      <a:pt x="1307" y="2065"/>
                    </a:lnTo>
                    <a:lnTo>
                      <a:pt x="1307" y="2064"/>
                    </a:lnTo>
                    <a:lnTo>
                      <a:pt x="1307" y="2064"/>
                    </a:lnTo>
                    <a:lnTo>
                      <a:pt x="1307" y="2063"/>
                    </a:lnTo>
                    <a:lnTo>
                      <a:pt x="1307" y="2063"/>
                    </a:lnTo>
                    <a:lnTo>
                      <a:pt x="1307" y="2063"/>
                    </a:lnTo>
                    <a:lnTo>
                      <a:pt x="1307" y="2062"/>
                    </a:lnTo>
                    <a:lnTo>
                      <a:pt x="1307" y="2061"/>
                    </a:lnTo>
                    <a:lnTo>
                      <a:pt x="1307" y="2061"/>
                    </a:lnTo>
                    <a:lnTo>
                      <a:pt x="1307" y="2061"/>
                    </a:lnTo>
                    <a:lnTo>
                      <a:pt x="1306" y="2061"/>
                    </a:lnTo>
                    <a:lnTo>
                      <a:pt x="1306" y="2061"/>
                    </a:lnTo>
                    <a:lnTo>
                      <a:pt x="1306" y="2060"/>
                    </a:lnTo>
                    <a:lnTo>
                      <a:pt x="1306" y="2060"/>
                    </a:lnTo>
                    <a:lnTo>
                      <a:pt x="1306" y="2060"/>
                    </a:lnTo>
                    <a:lnTo>
                      <a:pt x="1306" y="2059"/>
                    </a:lnTo>
                    <a:lnTo>
                      <a:pt x="1306" y="2059"/>
                    </a:lnTo>
                    <a:close/>
                    <a:moveTo>
                      <a:pt x="1224" y="2077"/>
                    </a:moveTo>
                    <a:lnTo>
                      <a:pt x="1224" y="2075"/>
                    </a:lnTo>
                    <a:lnTo>
                      <a:pt x="1223" y="2075"/>
                    </a:lnTo>
                    <a:lnTo>
                      <a:pt x="1223" y="2075"/>
                    </a:lnTo>
                    <a:lnTo>
                      <a:pt x="1223" y="2074"/>
                    </a:lnTo>
                    <a:lnTo>
                      <a:pt x="1222" y="2074"/>
                    </a:lnTo>
                    <a:lnTo>
                      <a:pt x="1222" y="2073"/>
                    </a:lnTo>
                    <a:lnTo>
                      <a:pt x="1221" y="2073"/>
                    </a:lnTo>
                    <a:lnTo>
                      <a:pt x="1221" y="2073"/>
                    </a:lnTo>
                    <a:lnTo>
                      <a:pt x="1220" y="2073"/>
                    </a:lnTo>
                    <a:lnTo>
                      <a:pt x="1219" y="2072"/>
                    </a:lnTo>
                    <a:lnTo>
                      <a:pt x="1219" y="2072"/>
                    </a:lnTo>
                    <a:lnTo>
                      <a:pt x="1219" y="2072"/>
                    </a:lnTo>
                    <a:lnTo>
                      <a:pt x="1218" y="2072"/>
                    </a:lnTo>
                    <a:lnTo>
                      <a:pt x="1218" y="2072"/>
                    </a:lnTo>
                    <a:lnTo>
                      <a:pt x="1217" y="2072"/>
                    </a:lnTo>
                    <a:lnTo>
                      <a:pt x="1217" y="2072"/>
                    </a:lnTo>
                    <a:lnTo>
                      <a:pt x="1195" y="2074"/>
                    </a:lnTo>
                    <a:lnTo>
                      <a:pt x="1195" y="2074"/>
                    </a:lnTo>
                    <a:lnTo>
                      <a:pt x="1195" y="2075"/>
                    </a:lnTo>
                    <a:lnTo>
                      <a:pt x="1194" y="2075"/>
                    </a:lnTo>
                    <a:lnTo>
                      <a:pt x="1194" y="2075"/>
                    </a:lnTo>
                    <a:lnTo>
                      <a:pt x="1194" y="2075"/>
                    </a:lnTo>
                    <a:lnTo>
                      <a:pt x="1194" y="2075"/>
                    </a:lnTo>
                    <a:lnTo>
                      <a:pt x="1193" y="2075"/>
                    </a:lnTo>
                    <a:lnTo>
                      <a:pt x="1193" y="2076"/>
                    </a:lnTo>
                    <a:lnTo>
                      <a:pt x="1192" y="2076"/>
                    </a:lnTo>
                    <a:lnTo>
                      <a:pt x="1192" y="2077"/>
                    </a:lnTo>
                    <a:lnTo>
                      <a:pt x="1191" y="2077"/>
                    </a:lnTo>
                    <a:lnTo>
                      <a:pt x="1191" y="2078"/>
                    </a:lnTo>
                    <a:lnTo>
                      <a:pt x="1191" y="2078"/>
                    </a:lnTo>
                    <a:lnTo>
                      <a:pt x="1190" y="2079"/>
                    </a:lnTo>
                    <a:lnTo>
                      <a:pt x="1190" y="2079"/>
                    </a:lnTo>
                    <a:lnTo>
                      <a:pt x="1189" y="2080"/>
                    </a:lnTo>
                    <a:lnTo>
                      <a:pt x="1189" y="2080"/>
                    </a:lnTo>
                    <a:lnTo>
                      <a:pt x="1189" y="2081"/>
                    </a:lnTo>
                    <a:lnTo>
                      <a:pt x="1189" y="2081"/>
                    </a:lnTo>
                    <a:lnTo>
                      <a:pt x="1189" y="2081"/>
                    </a:lnTo>
                    <a:lnTo>
                      <a:pt x="1189" y="2081"/>
                    </a:lnTo>
                    <a:lnTo>
                      <a:pt x="1189" y="2082"/>
                    </a:lnTo>
                    <a:lnTo>
                      <a:pt x="1189" y="2082"/>
                    </a:lnTo>
                    <a:lnTo>
                      <a:pt x="1189" y="2082"/>
                    </a:lnTo>
                    <a:lnTo>
                      <a:pt x="1189" y="2082"/>
                    </a:lnTo>
                    <a:lnTo>
                      <a:pt x="1190" y="2083"/>
                    </a:lnTo>
                    <a:lnTo>
                      <a:pt x="1190" y="2084"/>
                    </a:lnTo>
                    <a:lnTo>
                      <a:pt x="1190" y="2084"/>
                    </a:lnTo>
                    <a:lnTo>
                      <a:pt x="1190" y="2084"/>
                    </a:lnTo>
                    <a:lnTo>
                      <a:pt x="1191" y="2085"/>
                    </a:lnTo>
                    <a:lnTo>
                      <a:pt x="1191" y="2085"/>
                    </a:lnTo>
                    <a:lnTo>
                      <a:pt x="1191" y="2086"/>
                    </a:lnTo>
                    <a:lnTo>
                      <a:pt x="1192" y="2086"/>
                    </a:lnTo>
                    <a:lnTo>
                      <a:pt x="1192" y="2086"/>
                    </a:lnTo>
                    <a:lnTo>
                      <a:pt x="1193" y="2087"/>
                    </a:lnTo>
                    <a:lnTo>
                      <a:pt x="1193" y="2087"/>
                    </a:lnTo>
                    <a:lnTo>
                      <a:pt x="1194" y="2087"/>
                    </a:lnTo>
                    <a:lnTo>
                      <a:pt x="1194" y="2088"/>
                    </a:lnTo>
                    <a:lnTo>
                      <a:pt x="1195" y="2088"/>
                    </a:lnTo>
                    <a:lnTo>
                      <a:pt x="1195" y="2088"/>
                    </a:lnTo>
                    <a:lnTo>
                      <a:pt x="1195" y="2088"/>
                    </a:lnTo>
                    <a:lnTo>
                      <a:pt x="1196" y="2088"/>
                    </a:lnTo>
                    <a:lnTo>
                      <a:pt x="1196" y="2088"/>
                    </a:lnTo>
                    <a:lnTo>
                      <a:pt x="1196" y="2088"/>
                    </a:lnTo>
                    <a:lnTo>
                      <a:pt x="1197" y="2088"/>
                    </a:lnTo>
                    <a:lnTo>
                      <a:pt x="1219" y="2086"/>
                    </a:lnTo>
                    <a:lnTo>
                      <a:pt x="1219" y="2086"/>
                    </a:lnTo>
                    <a:lnTo>
                      <a:pt x="1219" y="2086"/>
                    </a:lnTo>
                    <a:lnTo>
                      <a:pt x="1220" y="2086"/>
                    </a:lnTo>
                    <a:lnTo>
                      <a:pt x="1220" y="2085"/>
                    </a:lnTo>
                    <a:lnTo>
                      <a:pt x="1220" y="2085"/>
                    </a:lnTo>
                    <a:lnTo>
                      <a:pt x="1221" y="2085"/>
                    </a:lnTo>
                    <a:lnTo>
                      <a:pt x="1221" y="2085"/>
                    </a:lnTo>
                    <a:lnTo>
                      <a:pt x="1222" y="2085"/>
                    </a:lnTo>
                    <a:lnTo>
                      <a:pt x="1222" y="2084"/>
                    </a:lnTo>
                    <a:lnTo>
                      <a:pt x="1223" y="2084"/>
                    </a:lnTo>
                    <a:lnTo>
                      <a:pt x="1223" y="2083"/>
                    </a:lnTo>
                    <a:lnTo>
                      <a:pt x="1223" y="2082"/>
                    </a:lnTo>
                    <a:lnTo>
                      <a:pt x="1224" y="2082"/>
                    </a:lnTo>
                    <a:lnTo>
                      <a:pt x="1224" y="2081"/>
                    </a:lnTo>
                    <a:lnTo>
                      <a:pt x="1224" y="2081"/>
                    </a:lnTo>
                    <a:lnTo>
                      <a:pt x="1224" y="2080"/>
                    </a:lnTo>
                    <a:lnTo>
                      <a:pt x="1224" y="2080"/>
                    </a:lnTo>
                    <a:lnTo>
                      <a:pt x="1224" y="2080"/>
                    </a:lnTo>
                    <a:lnTo>
                      <a:pt x="1224" y="2079"/>
                    </a:lnTo>
                    <a:lnTo>
                      <a:pt x="1224" y="2079"/>
                    </a:lnTo>
                    <a:lnTo>
                      <a:pt x="1224" y="2079"/>
                    </a:lnTo>
                    <a:lnTo>
                      <a:pt x="1224" y="2078"/>
                    </a:lnTo>
                    <a:lnTo>
                      <a:pt x="1224" y="2078"/>
                    </a:lnTo>
                    <a:lnTo>
                      <a:pt x="1224" y="2078"/>
                    </a:lnTo>
                    <a:lnTo>
                      <a:pt x="1224" y="2078"/>
                    </a:lnTo>
                    <a:lnTo>
                      <a:pt x="1224" y="2077"/>
                    </a:lnTo>
                    <a:lnTo>
                      <a:pt x="1224" y="2077"/>
                    </a:lnTo>
                    <a:lnTo>
                      <a:pt x="1224" y="2077"/>
                    </a:lnTo>
                    <a:lnTo>
                      <a:pt x="1224" y="2077"/>
                    </a:lnTo>
                    <a:lnTo>
                      <a:pt x="1224" y="2077"/>
                    </a:lnTo>
                    <a:close/>
                    <a:moveTo>
                      <a:pt x="1205" y="2148"/>
                    </a:moveTo>
                    <a:lnTo>
                      <a:pt x="1205" y="2148"/>
                    </a:lnTo>
                    <a:lnTo>
                      <a:pt x="1206" y="2147"/>
                    </a:lnTo>
                    <a:lnTo>
                      <a:pt x="1206" y="2147"/>
                    </a:lnTo>
                    <a:lnTo>
                      <a:pt x="1206" y="2146"/>
                    </a:lnTo>
                    <a:lnTo>
                      <a:pt x="1206" y="2145"/>
                    </a:lnTo>
                    <a:lnTo>
                      <a:pt x="1206" y="2144"/>
                    </a:lnTo>
                    <a:lnTo>
                      <a:pt x="1206" y="2144"/>
                    </a:lnTo>
                    <a:lnTo>
                      <a:pt x="1206" y="2143"/>
                    </a:lnTo>
                    <a:lnTo>
                      <a:pt x="1206" y="2143"/>
                    </a:lnTo>
                    <a:lnTo>
                      <a:pt x="1206" y="2142"/>
                    </a:lnTo>
                    <a:lnTo>
                      <a:pt x="1206" y="2142"/>
                    </a:lnTo>
                    <a:lnTo>
                      <a:pt x="1206" y="2141"/>
                    </a:lnTo>
                    <a:lnTo>
                      <a:pt x="1206" y="2141"/>
                    </a:lnTo>
                    <a:lnTo>
                      <a:pt x="1206" y="2141"/>
                    </a:lnTo>
                    <a:lnTo>
                      <a:pt x="1206" y="2141"/>
                    </a:lnTo>
                    <a:lnTo>
                      <a:pt x="1205" y="2140"/>
                    </a:lnTo>
                    <a:lnTo>
                      <a:pt x="1194" y="2122"/>
                    </a:lnTo>
                    <a:lnTo>
                      <a:pt x="1193" y="2121"/>
                    </a:lnTo>
                    <a:lnTo>
                      <a:pt x="1193" y="2121"/>
                    </a:lnTo>
                    <a:lnTo>
                      <a:pt x="1193" y="2121"/>
                    </a:lnTo>
                    <a:lnTo>
                      <a:pt x="1193" y="2121"/>
                    </a:lnTo>
                    <a:lnTo>
                      <a:pt x="1193" y="2120"/>
                    </a:lnTo>
                    <a:lnTo>
                      <a:pt x="1192" y="2120"/>
                    </a:lnTo>
                    <a:lnTo>
                      <a:pt x="1192" y="2120"/>
                    </a:lnTo>
                    <a:lnTo>
                      <a:pt x="1191" y="2120"/>
                    </a:lnTo>
                    <a:lnTo>
                      <a:pt x="1191" y="2119"/>
                    </a:lnTo>
                    <a:lnTo>
                      <a:pt x="1190" y="2119"/>
                    </a:lnTo>
                    <a:lnTo>
                      <a:pt x="1189" y="2119"/>
                    </a:lnTo>
                    <a:lnTo>
                      <a:pt x="1189" y="2119"/>
                    </a:lnTo>
                    <a:lnTo>
                      <a:pt x="1188" y="2119"/>
                    </a:lnTo>
                    <a:lnTo>
                      <a:pt x="1187" y="2119"/>
                    </a:lnTo>
                    <a:lnTo>
                      <a:pt x="1187" y="2119"/>
                    </a:lnTo>
                    <a:lnTo>
                      <a:pt x="1186" y="2119"/>
                    </a:lnTo>
                    <a:lnTo>
                      <a:pt x="1186" y="2119"/>
                    </a:lnTo>
                    <a:lnTo>
                      <a:pt x="1186" y="2119"/>
                    </a:lnTo>
                    <a:lnTo>
                      <a:pt x="1185" y="2119"/>
                    </a:lnTo>
                    <a:lnTo>
                      <a:pt x="1185" y="2119"/>
                    </a:lnTo>
                    <a:lnTo>
                      <a:pt x="1185" y="2120"/>
                    </a:lnTo>
                    <a:lnTo>
                      <a:pt x="1184" y="2120"/>
                    </a:lnTo>
                    <a:lnTo>
                      <a:pt x="1184" y="2120"/>
                    </a:lnTo>
                    <a:lnTo>
                      <a:pt x="1184" y="2120"/>
                    </a:lnTo>
                    <a:lnTo>
                      <a:pt x="1184" y="2120"/>
                    </a:lnTo>
                    <a:lnTo>
                      <a:pt x="1184" y="2120"/>
                    </a:lnTo>
                    <a:lnTo>
                      <a:pt x="1183" y="2120"/>
                    </a:lnTo>
                    <a:lnTo>
                      <a:pt x="1183" y="2121"/>
                    </a:lnTo>
                    <a:lnTo>
                      <a:pt x="1183" y="2121"/>
                    </a:lnTo>
                    <a:lnTo>
                      <a:pt x="1182" y="2121"/>
                    </a:lnTo>
                    <a:lnTo>
                      <a:pt x="1182" y="2122"/>
                    </a:lnTo>
                    <a:lnTo>
                      <a:pt x="1182" y="2122"/>
                    </a:lnTo>
                    <a:lnTo>
                      <a:pt x="1181" y="2123"/>
                    </a:lnTo>
                    <a:lnTo>
                      <a:pt x="1181" y="2124"/>
                    </a:lnTo>
                    <a:lnTo>
                      <a:pt x="1181" y="2125"/>
                    </a:lnTo>
                    <a:lnTo>
                      <a:pt x="1181" y="2125"/>
                    </a:lnTo>
                    <a:lnTo>
                      <a:pt x="1181" y="2126"/>
                    </a:lnTo>
                    <a:lnTo>
                      <a:pt x="1181" y="2126"/>
                    </a:lnTo>
                    <a:lnTo>
                      <a:pt x="1181" y="2127"/>
                    </a:lnTo>
                    <a:lnTo>
                      <a:pt x="1181" y="2127"/>
                    </a:lnTo>
                    <a:lnTo>
                      <a:pt x="1181" y="2128"/>
                    </a:lnTo>
                    <a:lnTo>
                      <a:pt x="1182" y="2128"/>
                    </a:lnTo>
                    <a:lnTo>
                      <a:pt x="1182" y="2128"/>
                    </a:lnTo>
                    <a:lnTo>
                      <a:pt x="1182" y="2128"/>
                    </a:lnTo>
                    <a:lnTo>
                      <a:pt x="1182" y="2129"/>
                    </a:lnTo>
                    <a:lnTo>
                      <a:pt x="1194" y="2147"/>
                    </a:lnTo>
                    <a:lnTo>
                      <a:pt x="1194" y="2148"/>
                    </a:lnTo>
                    <a:lnTo>
                      <a:pt x="1194" y="2148"/>
                    </a:lnTo>
                    <a:lnTo>
                      <a:pt x="1194" y="2148"/>
                    </a:lnTo>
                    <a:lnTo>
                      <a:pt x="1195" y="2148"/>
                    </a:lnTo>
                    <a:lnTo>
                      <a:pt x="1195" y="2149"/>
                    </a:lnTo>
                    <a:lnTo>
                      <a:pt x="1195" y="2149"/>
                    </a:lnTo>
                    <a:lnTo>
                      <a:pt x="1196" y="2149"/>
                    </a:lnTo>
                    <a:lnTo>
                      <a:pt x="1196" y="2149"/>
                    </a:lnTo>
                    <a:lnTo>
                      <a:pt x="1197" y="2150"/>
                    </a:lnTo>
                    <a:lnTo>
                      <a:pt x="1198" y="2150"/>
                    </a:lnTo>
                    <a:lnTo>
                      <a:pt x="1198" y="2150"/>
                    </a:lnTo>
                    <a:lnTo>
                      <a:pt x="1199" y="2150"/>
                    </a:lnTo>
                    <a:lnTo>
                      <a:pt x="1199" y="2150"/>
                    </a:lnTo>
                    <a:lnTo>
                      <a:pt x="1200" y="2150"/>
                    </a:lnTo>
                    <a:lnTo>
                      <a:pt x="1201" y="2150"/>
                    </a:lnTo>
                    <a:lnTo>
                      <a:pt x="1201" y="2150"/>
                    </a:lnTo>
                    <a:lnTo>
                      <a:pt x="1202" y="2150"/>
                    </a:lnTo>
                    <a:lnTo>
                      <a:pt x="1202" y="2150"/>
                    </a:lnTo>
                    <a:lnTo>
                      <a:pt x="1202" y="2150"/>
                    </a:lnTo>
                    <a:lnTo>
                      <a:pt x="1202" y="2150"/>
                    </a:lnTo>
                    <a:lnTo>
                      <a:pt x="1203" y="2149"/>
                    </a:lnTo>
                    <a:lnTo>
                      <a:pt x="1203" y="2149"/>
                    </a:lnTo>
                    <a:lnTo>
                      <a:pt x="1203" y="2149"/>
                    </a:lnTo>
                    <a:lnTo>
                      <a:pt x="1203" y="2149"/>
                    </a:lnTo>
                    <a:lnTo>
                      <a:pt x="1203" y="2149"/>
                    </a:lnTo>
                    <a:lnTo>
                      <a:pt x="1204" y="2149"/>
                    </a:lnTo>
                    <a:lnTo>
                      <a:pt x="1204" y="2149"/>
                    </a:lnTo>
                    <a:lnTo>
                      <a:pt x="1205" y="2148"/>
                    </a:lnTo>
                    <a:lnTo>
                      <a:pt x="1205" y="2148"/>
                    </a:lnTo>
                    <a:lnTo>
                      <a:pt x="1205" y="2148"/>
                    </a:lnTo>
                    <a:close/>
                    <a:moveTo>
                      <a:pt x="1248" y="2205"/>
                    </a:moveTo>
                    <a:lnTo>
                      <a:pt x="1249" y="2204"/>
                    </a:lnTo>
                    <a:lnTo>
                      <a:pt x="1249" y="2204"/>
                    </a:lnTo>
                    <a:lnTo>
                      <a:pt x="1249" y="2203"/>
                    </a:lnTo>
                    <a:lnTo>
                      <a:pt x="1249" y="2203"/>
                    </a:lnTo>
                    <a:lnTo>
                      <a:pt x="1250" y="2202"/>
                    </a:lnTo>
                    <a:lnTo>
                      <a:pt x="1250" y="2201"/>
                    </a:lnTo>
                    <a:lnTo>
                      <a:pt x="1250" y="2200"/>
                    </a:lnTo>
                    <a:lnTo>
                      <a:pt x="1250" y="2200"/>
                    </a:lnTo>
                    <a:lnTo>
                      <a:pt x="1250" y="2199"/>
                    </a:lnTo>
                    <a:lnTo>
                      <a:pt x="1250" y="2199"/>
                    </a:lnTo>
                    <a:lnTo>
                      <a:pt x="1249" y="2198"/>
                    </a:lnTo>
                    <a:lnTo>
                      <a:pt x="1249" y="2198"/>
                    </a:lnTo>
                    <a:lnTo>
                      <a:pt x="1249" y="2198"/>
                    </a:lnTo>
                    <a:lnTo>
                      <a:pt x="1249" y="2197"/>
                    </a:lnTo>
                    <a:lnTo>
                      <a:pt x="1249" y="2197"/>
                    </a:lnTo>
                    <a:lnTo>
                      <a:pt x="1249" y="2197"/>
                    </a:lnTo>
                    <a:lnTo>
                      <a:pt x="1237" y="2178"/>
                    </a:lnTo>
                    <a:lnTo>
                      <a:pt x="1237" y="2178"/>
                    </a:lnTo>
                    <a:lnTo>
                      <a:pt x="1237" y="2178"/>
                    </a:lnTo>
                    <a:lnTo>
                      <a:pt x="1236" y="2177"/>
                    </a:lnTo>
                    <a:lnTo>
                      <a:pt x="1236" y="2177"/>
                    </a:lnTo>
                    <a:lnTo>
                      <a:pt x="1236" y="2177"/>
                    </a:lnTo>
                    <a:lnTo>
                      <a:pt x="1236" y="2177"/>
                    </a:lnTo>
                    <a:lnTo>
                      <a:pt x="1235" y="2176"/>
                    </a:lnTo>
                    <a:lnTo>
                      <a:pt x="1235" y="2176"/>
                    </a:lnTo>
                    <a:lnTo>
                      <a:pt x="1234" y="2176"/>
                    </a:lnTo>
                    <a:lnTo>
                      <a:pt x="1234" y="2176"/>
                    </a:lnTo>
                    <a:lnTo>
                      <a:pt x="1233" y="2175"/>
                    </a:lnTo>
                    <a:lnTo>
                      <a:pt x="1232" y="2175"/>
                    </a:lnTo>
                    <a:lnTo>
                      <a:pt x="1231" y="2175"/>
                    </a:lnTo>
                    <a:lnTo>
                      <a:pt x="1231" y="2175"/>
                    </a:lnTo>
                    <a:lnTo>
                      <a:pt x="1230" y="2175"/>
                    </a:lnTo>
                    <a:lnTo>
                      <a:pt x="1230" y="2176"/>
                    </a:lnTo>
                    <a:lnTo>
                      <a:pt x="1229" y="2176"/>
                    </a:lnTo>
                    <a:lnTo>
                      <a:pt x="1229" y="2176"/>
                    </a:lnTo>
                    <a:lnTo>
                      <a:pt x="1229" y="2176"/>
                    </a:lnTo>
                    <a:lnTo>
                      <a:pt x="1228" y="2176"/>
                    </a:lnTo>
                    <a:lnTo>
                      <a:pt x="1228" y="2176"/>
                    </a:lnTo>
                    <a:lnTo>
                      <a:pt x="1228" y="2176"/>
                    </a:lnTo>
                    <a:lnTo>
                      <a:pt x="1228" y="2176"/>
                    </a:lnTo>
                    <a:lnTo>
                      <a:pt x="1228" y="2176"/>
                    </a:lnTo>
                    <a:lnTo>
                      <a:pt x="1227" y="2177"/>
                    </a:lnTo>
                    <a:lnTo>
                      <a:pt x="1227" y="2177"/>
                    </a:lnTo>
                    <a:lnTo>
                      <a:pt x="1227" y="2177"/>
                    </a:lnTo>
                    <a:lnTo>
                      <a:pt x="1227" y="2177"/>
                    </a:lnTo>
                    <a:lnTo>
                      <a:pt x="1226" y="2178"/>
                    </a:lnTo>
                    <a:lnTo>
                      <a:pt x="1226" y="2178"/>
                    </a:lnTo>
                    <a:lnTo>
                      <a:pt x="1226" y="2178"/>
                    </a:lnTo>
                    <a:lnTo>
                      <a:pt x="1226" y="2179"/>
                    </a:lnTo>
                    <a:lnTo>
                      <a:pt x="1225" y="2180"/>
                    </a:lnTo>
                    <a:lnTo>
                      <a:pt x="1225" y="2181"/>
                    </a:lnTo>
                    <a:lnTo>
                      <a:pt x="1225" y="2181"/>
                    </a:lnTo>
                    <a:lnTo>
                      <a:pt x="1224" y="2182"/>
                    </a:lnTo>
                    <a:lnTo>
                      <a:pt x="1225" y="2182"/>
                    </a:lnTo>
                    <a:lnTo>
                      <a:pt x="1225" y="2183"/>
                    </a:lnTo>
                    <a:lnTo>
                      <a:pt x="1225" y="2184"/>
                    </a:lnTo>
                    <a:lnTo>
                      <a:pt x="1225" y="2184"/>
                    </a:lnTo>
                    <a:lnTo>
                      <a:pt x="1225" y="2184"/>
                    </a:lnTo>
                    <a:lnTo>
                      <a:pt x="1226" y="2185"/>
                    </a:lnTo>
                    <a:lnTo>
                      <a:pt x="1226" y="2185"/>
                    </a:lnTo>
                    <a:lnTo>
                      <a:pt x="1226" y="2185"/>
                    </a:lnTo>
                    <a:lnTo>
                      <a:pt x="1226" y="2185"/>
                    </a:lnTo>
                    <a:lnTo>
                      <a:pt x="1237" y="2204"/>
                    </a:lnTo>
                    <a:lnTo>
                      <a:pt x="1237" y="2204"/>
                    </a:lnTo>
                    <a:lnTo>
                      <a:pt x="1238" y="2204"/>
                    </a:lnTo>
                    <a:lnTo>
                      <a:pt x="1238" y="2205"/>
                    </a:lnTo>
                    <a:lnTo>
                      <a:pt x="1238" y="2205"/>
                    </a:lnTo>
                    <a:lnTo>
                      <a:pt x="1238" y="2205"/>
                    </a:lnTo>
                    <a:lnTo>
                      <a:pt x="1239" y="2205"/>
                    </a:lnTo>
                    <a:lnTo>
                      <a:pt x="1240" y="2206"/>
                    </a:lnTo>
                    <a:lnTo>
                      <a:pt x="1240" y="2206"/>
                    </a:lnTo>
                    <a:lnTo>
                      <a:pt x="1241" y="2206"/>
                    </a:lnTo>
                    <a:lnTo>
                      <a:pt x="1241" y="2207"/>
                    </a:lnTo>
                    <a:lnTo>
                      <a:pt x="1242" y="2207"/>
                    </a:lnTo>
                    <a:lnTo>
                      <a:pt x="1242" y="2207"/>
                    </a:lnTo>
                    <a:lnTo>
                      <a:pt x="1243" y="2207"/>
                    </a:lnTo>
                    <a:lnTo>
                      <a:pt x="1243" y="2207"/>
                    </a:lnTo>
                    <a:lnTo>
                      <a:pt x="1244" y="2207"/>
                    </a:lnTo>
                    <a:lnTo>
                      <a:pt x="1245" y="2207"/>
                    </a:lnTo>
                    <a:lnTo>
                      <a:pt x="1245" y="2207"/>
                    </a:lnTo>
                    <a:lnTo>
                      <a:pt x="1245" y="2206"/>
                    </a:lnTo>
                    <a:lnTo>
                      <a:pt x="1246" y="2206"/>
                    </a:lnTo>
                    <a:lnTo>
                      <a:pt x="1246" y="2206"/>
                    </a:lnTo>
                    <a:lnTo>
                      <a:pt x="1247" y="2206"/>
                    </a:lnTo>
                    <a:lnTo>
                      <a:pt x="1247" y="2206"/>
                    </a:lnTo>
                    <a:lnTo>
                      <a:pt x="1247" y="2206"/>
                    </a:lnTo>
                    <a:lnTo>
                      <a:pt x="1247" y="2206"/>
                    </a:lnTo>
                    <a:lnTo>
                      <a:pt x="1247" y="2206"/>
                    </a:lnTo>
                    <a:lnTo>
                      <a:pt x="1248" y="2205"/>
                    </a:lnTo>
                    <a:lnTo>
                      <a:pt x="1248" y="2205"/>
                    </a:lnTo>
                    <a:lnTo>
                      <a:pt x="1248" y="2205"/>
                    </a:lnTo>
                    <a:lnTo>
                      <a:pt x="1248" y="2205"/>
                    </a:lnTo>
                    <a:lnTo>
                      <a:pt x="1248" y="2205"/>
                    </a:lnTo>
                    <a:close/>
                    <a:moveTo>
                      <a:pt x="1263" y="2278"/>
                    </a:moveTo>
                    <a:lnTo>
                      <a:pt x="1263" y="2277"/>
                    </a:lnTo>
                    <a:lnTo>
                      <a:pt x="1264" y="2277"/>
                    </a:lnTo>
                    <a:lnTo>
                      <a:pt x="1264" y="2277"/>
                    </a:lnTo>
                    <a:lnTo>
                      <a:pt x="1265" y="2276"/>
                    </a:lnTo>
                    <a:lnTo>
                      <a:pt x="1265" y="2276"/>
                    </a:lnTo>
                    <a:lnTo>
                      <a:pt x="1265" y="2275"/>
                    </a:lnTo>
                    <a:lnTo>
                      <a:pt x="1266" y="2275"/>
                    </a:lnTo>
                    <a:lnTo>
                      <a:pt x="1266" y="2274"/>
                    </a:lnTo>
                    <a:lnTo>
                      <a:pt x="1266" y="2274"/>
                    </a:lnTo>
                    <a:lnTo>
                      <a:pt x="1266" y="2273"/>
                    </a:lnTo>
                    <a:lnTo>
                      <a:pt x="1266" y="2273"/>
                    </a:lnTo>
                    <a:lnTo>
                      <a:pt x="1266" y="2272"/>
                    </a:lnTo>
                    <a:lnTo>
                      <a:pt x="1266" y="2272"/>
                    </a:lnTo>
                    <a:lnTo>
                      <a:pt x="1266" y="2272"/>
                    </a:lnTo>
                    <a:lnTo>
                      <a:pt x="1266" y="2272"/>
                    </a:lnTo>
                    <a:lnTo>
                      <a:pt x="1266" y="2271"/>
                    </a:lnTo>
                    <a:lnTo>
                      <a:pt x="1263" y="2249"/>
                    </a:lnTo>
                    <a:lnTo>
                      <a:pt x="1263" y="2249"/>
                    </a:lnTo>
                    <a:lnTo>
                      <a:pt x="1263" y="2249"/>
                    </a:lnTo>
                    <a:lnTo>
                      <a:pt x="1263" y="2248"/>
                    </a:lnTo>
                    <a:lnTo>
                      <a:pt x="1263" y="2248"/>
                    </a:lnTo>
                    <a:lnTo>
                      <a:pt x="1263" y="2248"/>
                    </a:lnTo>
                    <a:lnTo>
                      <a:pt x="1263" y="2247"/>
                    </a:lnTo>
                    <a:lnTo>
                      <a:pt x="1262" y="2247"/>
                    </a:lnTo>
                    <a:lnTo>
                      <a:pt x="1262" y="2246"/>
                    </a:lnTo>
                    <a:lnTo>
                      <a:pt x="1262" y="2246"/>
                    </a:lnTo>
                    <a:lnTo>
                      <a:pt x="1261" y="2245"/>
                    </a:lnTo>
                    <a:lnTo>
                      <a:pt x="1261" y="2245"/>
                    </a:lnTo>
                    <a:lnTo>
                      <a:pt x="1260" y="2245"/>
                    </a:lnTo>
                    <a:lnTo>
                      <a:pt x="1259" y="2244"/>
                    </a:lnTo>
                    <a:lnTo>
                      <a:pt x="1259" y="2244"/>
                    </a:lnTo>
                    <a:lnTo>
                      <a:pt x="1258" y="2244"/>
                    </a:lnTo>
                    <a:lnTo>
                      <a:pt x="1258" y="2244"/>
                    </a:lnTo>
                    <a:lnTo>
                      <a:pt x="1257" y="2244"/>
                    </a:lnTo>
                    <a:lnTo>
                      <a:pt x="1257" y="2244"/>
                    </a:lnTo>
                    <a:lnTo>
                      <a:pt x="1257" y="2244"/>
                    </a:lnTo>
                    <a:lnTo>
                      <a:pt x="1256" y="2244"/>
                    </a:lnTo>
                    <a:lnTo>
                      <a:pt x="1256" y="2244"/>
                    </a:lnTo>
                    <a:lnTo>
                      <a:pt x="1256" y="2244"/>
                    </a:lnTo>
                    <a:lnTo>
                      <a:pt x="1256" y="2244"/>
                    </a:lnTo>
                    <a:lnTo>
                      <a:pt x="1255" y="2244"/>
                    </a:lnTo>
                    <a:lnTo>
                      <a:pt x="1255" y="2244"/>
                    </a:lnTo>
                    <a:lnTo>
                      <a:pt x="1255" y="2244"/>
                    </a:lnTo>
                    <a:lnTo>
                      <a:pt x="1254" y="2244"/>
                    </a:lnTo>
                    <a:lnTo>
                      <a:pt x="1254" y="2244"/>
                    </a:lnTo>
                    <a:lnTo>
                      <a:pt x="1254" y="2244"/>
                    </a:lnTo>
                    <a:lnTo>
                      <a:pt x="1253" y="2245"/>
                    </a:lnTo>
                    <a:lnTo>
                      <a:pt x="1252" y="2245"/>
                    </a:lnTo>
                    <a:lnTo>
                      <a:pt x="1252" y="2245"/>
                    </a:lnTo>
                    <a:lnTo>
                      <a:pt x="1251" y="2246"/>
                    </a:lnTo>
                    <a:lnTo>
                      <a:pt x="1251" y="2246"/>
                    </a:lnTo>
                    <a:lnTo>
                      <a:pt x="1251" y="2247"/>
                    </a:lnTo>
                    <a:lnTo>
                      <a:pt x="1250" y="2247"/>
                    </a:lnTo>
                    <a:lnTo>
                      <a:pt x="1250" y="2248"/>
                    </a:lnTo>
                    <a:lnTo>
                      <a:pt x="1250" y="2248"/>
                    </a:lnTo>
                    <a:lnTo>
                      <a:pt x="1250" y="2249"/>
                    </a:lnTo>
                    <a:lnTo>
                      <a:pt x="1250" y="2249"/>
                    </a:lnTo>
                    <a:lnTo>
                      <a:pt x="1250" y="2250"/>
                    </a:lnTo>
                    <a:lnTo>
                      <a:pt x="1250" y="2251"/>
                    </a:lnTo>
                    <a:lnTo>
                      <a:pt x="1250" y="2251"/>
                    </a:lnTo>
                    <a:lnTo>
                      <a:pt x="1250" y="2251"/>
                    </a:lnTo>
                    <a:lnTo>
                      <a:pt x="1250" y="2251"/>
                    </a:lnTo>
                    <a:lnTo>
                      <a:pt x="1253" y="2273"/>
                    </a:lnTo>
                    <a:lnTo>
                      <a:pt x="1253" y="2273"/>
                    </a:lnTo>
                    <a:lnTo>
                      <a:pt x="1254" y="2274"/>
                    </a:lnTo>
                    <a:lnTo>
                      <a:pt x="1254" y="2274"/>
                    </a:lnTo>
                    <a:lnTo>
                      <a:pt x="1254" y="2274"/>
                    </a:lnTo>
                    <a:lnTo>
                      <a:pt x="1254" y="2274"/>
                    </a:lnTo>
                    <a:lnTo>
                      <a:pt x="1254" y="2275"/>
                    </a:lnTo>
                    <a:lnTo>
                      <a:pt x="1254" y="2275"/>
                    </a:lnTo>
                    <a:lnTo>
                      <a:pt x="1255" y="2276"/>
                    </a:lnTo>
                    <a:lnTo>
                      <a:pt x="1255" y="2276"/>
                    </a:lnTo>
                    <a:lnTo>
                      <a:pt x="1255" y="2277"/>
                    </a:lnTo>
                    <a:lnTo>
                      <a:pt x="1256" y="2277"/>
                    </a:lnTo>
                    <a:lnTo>
                      <a:pt x="1256" y="2277"/>
                    </a:lnTo>
                    <a:lnTo>
                      <a:pt x="1257" y="2278"/>
                    </a:lnTo>
                    <a:lnTo>
                      <a:pt x="1257" y="2278"/>
                    </a:lnTo>
                    <a:lnTo>
                      <a:pt x="1258" y="2279"/>
                    </a:lnTo>
                    <a:lnTo>
                      <a:pt x="1259" y="2279"/>
                    </a:lnTo>
                    <a:lnTo>
                      <a:pt x="1259" y="2279"/>
                    </a:lnTo>
                    <a:lnTo>
                      <a:pt x="1259" y="2279"/>
                    </a:lnTo>
                    <a:lnTo>
                      <a:pt x="1259" y="2279"/>
                    </a:lnTo>
                    <a:lnTo>
                      <a:pt x="1260" y="2279"/>
                    </a:lnTo>
                    <a:lnTo>
                      <a:pt x="1261" y="2279"/>
                    </a:lnTo>
                    <a:lnTo>
                      <a:pt x="1261" y="2279"/>
                    </a:lnTo>
                    <a:lnTo>
                      <a:pt x="1261" y="2279"/>
                    </a:lnTo>
                    <a:lnTo>
                      <a:pt x="1261" y="2279"/>
                    </a:lnTo>
                    <a:lnTo>
                      <a:pt x="1262" y="2279"/>
                    </a:lnTo>
                    <a:lnTo>
                      <a:pt x="1262" y="2279"/>
                    </a:lnTo>
                    <a:lnTo>
                      <a:pt x="1262" y="2278"/>
                    </a:lnTo>
                    <a:lnTo>
                      <a:pt x="1262" y="2278"/>
                    </a:lnTo>
                    <a:lnTo>
                      <a:pt x="1263" y="2278"/>
                    </a:lnTo>
                    <a:lnTo>
                      <a:pt x="1263" y="2278"/>
                    </a:lnTo>
                    <a:close/>
                    <a:moveTo>
                      <a:pt x="1230" y="2347"/>
                    </a:moveTo>
                    <a:lnTo>
                      <a:pt x="1231" y="2347"/>
                    </a:lnTo>
                    <a:lnTo>
                      <a:pt x="1231" y="2347"/>
                    </a:lnTo>
                    <a:lnTo>
                      <a:pt x="1232" y="2347"/>
                    </a:lnTo>
                    <a:lnTo>
                      <a:pt x="1233" y="2347"/>
                    </a:lnTo>
                    <a:lnTo>
                      <a:pt x="1234" y="2347"/>
                    </a:lnTo>
                    <a:lnTo>
                      <a:pt x="1234" y="2346"/>
                    </a:lnTo>
                    <a:lnTo>
                      <a:pt x="1235" y="2346"/>
                    </a:lnTo>
                    <a:lnTo>
                      <a:pt x="1235" y="2346"/>
                    </a:lnTo>
                    <a:lnTo>
                      <a:pt x="1236" y="2345"/>
                    </a:lnTo>
                    <a:lnTo>
                      <a:pt x="1236" y="2345"/>
                    </a:lnTo>
                    <a:lnTo>
                      <a:pt x="1236" y="2345"/>
                    </a:lnTo>
                    <a:lnTo>
                      <a:pt x="1237" y="2344"/>
                    </a:lnTo>
                    <a:lnTo>
                      <a:pt x="1237" y="2344"/>
                    </a:lnTo>
                    <a:lnTo>
                      <a:pt x="1237" y="2344"/>
                    </a:lnTo>
                    <a:lnTo>
                      <a:pt x="1237" y="2344"/>
                    </a:lnTo>
                    <a:lnTo>
                      <a:pt x="1237" y="2343"/>
                    </a:lnTo>
                    <a:lnTo>
                      <a:pt x="1247" y="2324"/>
                    </a:lnTo>
                    <a:lnTo>
                      <a:pt x="1247" y="2323"/>
                    </a:lnTo>
                    <a:lnTo>
                      <a:pt x="1248" y="2323"/>
                    </a:lnTo>
                    <a:lnTo>
                      <a:pt x="1248" y="2323"/>
                    </a:lnTo>
                    <a:lnTo>
                      <a:pt x="1248" y="2323"/>
                    </a:lnTo>
                    <a:lnTo>
                      <a:pt x="1248" y="2322"/>
                    </a:lnTo>
                    <a:lnTo>
                      <a:pt x="1248" y="2322"/>
                    </a:lnTo>
                    <a:lnTo>
                      <a:pt x="1248" y="2321"/>
                    </a:lnTo>
                    <a:lnTo>
                      <a:pt x="1248" y="2321"/>
                    </a:lnTo>
                    <a:lnTo>
                      <a:pt x="1248" y="2320"/>
                    </a:lnTo>
                    <a:lnTo>
                      <a:pt x="1248" y="2320"/>
                    </a:lnTo>
                    <a:lnTo>
                      <a:pt x="1248" y="2319"/>
                    </a:lnTo>
                    <a:lnTo>
                      <a:pt x="1247" y="2318"/>
                    </a:lnTo>
                    <a:lnTo>
                      <a:pt x="1247" y="2317"/>
                    </a:lnTo>
                    <a:lnTo>
                      <a:pt x="1247" y="2317"/>
                    </a:lnTo>
                    <a:lnTo>
                      <a:pt x="1246" y="2316"/>
                    </a:lnTo>
                    <a:lnTo>
                      <a:pt x="1246" y="2316"/>
                    </a:lnTo>
                    <a:lnTo>
                      <a:pt x="1245" y="2316"/>
                    </a:lnTo>
                    <a:lnTo>
                      <a:pt x="1245" y="2316"/>
                    </a:lnTo>
                    <a:lnTo>
                      <a:pt x="1245" y="2315"/>
                    </a:lnTo>
                    <a:lnTo>
                      <a:pt x="1245" y="2315"/>
                    </a:lnTo>
                    <a:lnTo>
                      <a:pt x="1244" y="2315"/>
                    </a:lnTo>
                    <a:lnTo>
                      <a:pt x="1244" y="2315"/>
                    </a:lnTo>
                    <a:lnTo>
                      <a:pt x="1244" y="2315"/>
                    </a:lnTo>
                    <a:lnTo>
                      <a:pt x="1244" y="2315"/>
                    </a:lnTo>
                    <a:lnTo>
                      <a:pt x="1243" y="2315"/>
                    </a:lnTo>
                    <a:lnTo>
                      <a:pt x="1243" y="2315"/>
                    </a:lnTo>
                    <a:lnTo>
                      <a:pt x="1243" y="2315"/>
                    </a:lnTo>
                    <a:lnTo>
                      <a:pt x="1243" y="2314"/>
                    </a:lnTo>
                    <a:lnTo>
                      <a:pt x="1242" y="2314"/>
                    </a:lnTo>
                    <a:lnTo>
                      <a:pt x="1242" y="2314"/>
                    </a:lnTo>
                    <a:lnTo>
                      <a:pt x="1241" y="2314"/>
                    </a:lnTo>
                    <a:lnTo>
                      <a:pt x="1240" y="2314"/>
                    </a:lnTo>
                    <a:lnTo>
                      <a:pt x="1240" y="2314"/>
                    </a:lnTo>
                    <a:lnTo>
                      <a:pt x="1239" y="2315"/>
                    </a:lnTo>
                    <a:lnTo>
                      <a:pt x="1238" y="2315"/>
                    </a:lnTo>
                    <a:lnTo>
                      <a:pt x="1238" y="2315"/>
                    </a:lnTo>
                    <a:lnTo>
                      <a:pt x="1237" y="2315"/>
                    </a:lnTo>
                    <a:lnTo>
                      <a:pt x="1237" y="2316"/>
                    </a:lnTo>
                    <a:lnTo>
                      <a:pt x="1236" y="2316"/>
                    </a:lnTo>
                    <a:lnTo>
                      <a:pt x="1236" y="2316"/>
                    </a:lnTo>
                    <a:lnTo>
                      <a:pt x="1236" y="2317"/>
                    </a:lnTo>
                    <a:lnTo>
                      <a:pt x="1236" y="2317"/>
                    </a:lnTo>
                    <a:lnTo>
                      <a:pt x="1236" y="2317"/>
                    </a:lnTo>
                    <a:lnTo>
                      <a:pt x="1235" y="2317"/>
                    </a:lnTo>
                    <a:lnTo>
                      <a:pt x="1235" y="2318"/>
                    </a:lnTo>
                    <a:lnTo>
                      <a:pt x="1226" y="2337"/>
                    </a:lnTo>
                    <a:lnTo>
                      <a:pt x="1225" y="2338"/>
                    </a:lnTo>
                    <a:lnTo>
                      <a:pt x="1225" y="2338"/>
                    </a:lnTo>
                    <a:lnTo>
                      <a:pt x="1225" y="2338"/>
                    </a:lnTo>
                    <a:lnTo>
                      <a:pt x="1225" y="2338"/>
                    </a:lnTo>
                    <a:lnTo>
                      <a:pt x="1225" y="2339"/>
                    </a:lnTo>
                    <a:lnTo>
                      <a:pt x="1225" y="2339"/>
                    </a:lnTo>
                    <a:lnTo>
                      <a:pt x="1224" y="2340"/>
                    </a:lnTo>
                    <a:lnTo>
                      <a:pt x="1224" y="2341"/>
                    </a:lnTo>
                    <a:lnTo>
                      <a:pt x="1224" y="2341"/>
                    </a:lnTo>
                    <a:lnTo>
                      <a:pt x="1225" y="2342"/>
                    </a:lnTo>
                    <a:lnTo>
                      <a:pt x="1225" y="2343"/>
                    </a:lnTo>
                    <a:lnTo>
                      <a:pt x="1225" y="2343"/>
                    </a:lnTo>
                    <a:lnTo>
                      <a:pt x="1226" y="2344"/>
                    </a:lnTo>
                    <a:lnTo>
                      <a:pt x="1226" y="2344"/>
                    </a:lnTo>
                    <a:lnTo>
                      <a:pt x="1226" y="2345"/>
                    </a:lnTo>
                    <a:lnTo>
                      <a:pt x="1227" y="2345"/>
                    </a:lnTo>
                    <a:lnTo>
                      <a:pt x="1227" y="2345"/>
                    </a:lnTo>
                    <a:lnTo>
                      <a:pt x="1227" y="2345"/>
                    </a:lnTo>
                    <a:lnTo>
                      <a:pt x="1228" y="2346"/>
                    </a:lnTo>
                    <a:lnTo>
                      <a:pt x="1228" y="2346"/>
                    </a:lnTo>
                    <a:lnTo>
                      <a:pt x="1228" y="2346"/>
                    </a:lnTo>
                    <a:lnTo>
                      <a:pt x="1228" y="2346"/>
                    </a:lnTo>
                    <a:lnTo>
                      <a:pt x="1228" y="2346"/>
                    </a:lnTo>
                    <a:lnTo>
                      <a:pt x="1229" y="2346"/>
                    </a:lnTo>
                    <a:lnTo>
                      <a:pt x="1229" y="2346"/>
                    </a:lnTo>
                    <a:lnTo>
                      <a:pt x="1229" y="2347"/>
                    </a:lnTo>
                    <a:lnTo>
                      <a:pt x="1230" y="2347"/>
                    </a:lnTo>
                    <a:lnTo>
                      <a:pt x="1230" y="2347"/>
                    </a:lnTo>
                    <a:lnTo>
                      <a:pt x="1230" y="2347"/>
                    </a:lnTo>
                    <a:lnTo>
                      <a:pt x="1230" y="2347"/>
                    </a:lnTo>
                    <a:close/>
                    <a:moveTo>
                      <a:pt x="1194" y="2420"/>
                    </a:moveTo>
                    <a:lnTo>
                      <a:pt x="1195" y="2420"/>
                    </a:lnTo>
                    <a:lnTo>
                      <a:pt x="1195" y="2420"/>
                    </a:lnTo>
                    <a:lnTo>
                      <a:pt x="1196" y="2420"/>
                    </a:lnTo>
                    <a:lnTo>
                      <a:pt x="1196" y="2420"/>
                    </a:lnTo>
                    <a:lnTo>
                      <a:pt x="1197" y="2419"/>
                    </a:lnTo>
                    <a:lnTo>
                      <a:pt x="1198" y="2419"/>
                    </a:lnTo>
                    <a:lnTo>
                      <a:pt x="1199" y="2419"/>
                    </a:lnTo>
                    <a:lnTo>
                      <a:pt x="1199" y="2419"/>
                    </a:lnTo>
                    <a:lnTo>
                      <a:pt x="1200" y="2418"/>
                    </a:lnTo>
                    <a:lnTo>
                      <a:pt x="1200" y="2418"/>
                    </a:lnTo>
                    <a:lnTo>
                      <a:pt x="1200" y="2418"/>
                    </a:lnTo>
                    <a:lnTo>
                      <a:pt x="1200" y="2417"/>
                    </a:lnTo>
                    <a:lnTo>
                      <a:pt x="1201" y="2417"/>
                    </a:lnTo>
                    <a:lnTo>
                      <a:pt x="1201" y="2416"/>
                    </a:lnTo>
                    <a:lnTo>
                      <a:pt x="1201" y="2416"/>
                    </a:lnTo>
                    <a:lnTo>
                      <a:pt x="1201" y="2416"/>
                    </a:lnTo>
                    <a:lnTo>
                      <a:pt x="1211" y="2397"/>
                    </a:lnTo>
                    <a:lnTo>
                      <a:pt x="1212" y="2397"/>
                    </a:lnTo>
                    <a:lnTo>
                      <a:pt x="1212" y="2396"/>
                    </a:lnTo>
                    <a:lnTo>
                      <a:pt x="1212" y="2395"/>
                    </a:lnTo>
                    <a:lnTo>
                      <a:pt x="1212" y="2395"/>
                    </a:lnTo>
                    <a:lnTo>
                      <a:pt x="1212" y="2395"/>
                    </a:lnTo>
                    <a:lnTo>
                      <a:pt x="1212" y="2395"/>
                    </a:lnTo>
                    <a:lnTo>
                      <a:pt x="1212" y="2394"/>
                    </a:lnTo>
                    <a:lnTo>
                      <a:pt x="1212" y="2393"/>
                    </a:lnTo>
                    <a:lnTo>
                      <a:pt x="1212" y="2393"/>
                    </a:lnTo>
                    <a:lnTo>
                      <a:pt x="1212" y="2392"/>
                    </a:lnTo>
                    <a:lnTo>
                      <a:pt x="1212" y="2392"/>
                    </a:lnTo>
                    <a:lnTo>
                      <a:pt x="1212" y="2391"/>
                    </a:lnTo>
                    <a:lnTo>
                      <a:pt x="1211" y="2391"/>
                    </a:lnTo>
                    <a:lnTo>
                      <a:pt x="1211" y="2390"/>
                    </a:lnTo>
                    <a:lnTo>
                      <a:pt x="1210" y="2390"/>
                    </a:lnTo>
                    <a:lnTo>
                      <a:pt x="1210" y="2389"/>
                    </a:lnTo>
                    <a:lnTo>
                      <a:pt x="1210" y="2388"/>
                    </a:lnTo>
                    <a:lnTo>
                      <a:pt x="1209" y="2388"/>
                    </a:lnTo>
                    <a:lnTo>
                      <a:pt x="1209" y="2388"/>
                    </a:lnTo>
                    <a:lnTo>
                      <a:pt x="1209" y="2388"/>
                    </a:lnTo>
                    <a:lnTo>
                      <a:pt x="1209" y="2388"/>
                    </a:lnTo>
                    <a:lnTo>
                      <a:pt x="1208" y="2387"/>
                    </a:lnTo>
                    <a:lnTo>
                      <a:pt x="1208" y="2387"/>
                    </a:lnTo>
                    <a:lnTo>
                      <a:pt x="1208" y="2387"/>
                    </a:lnTo>
                    <a:lnTo>
                      <a:pt x="1208" y="2387"/>
                    </a:lnTo>
                    <a:lnTo>
                      <a:pt x="1207" y="2387"/>
                    </a:lnTo>
                    <a:lnTo>
                      <a:pt x="1207" y="2387"/>
                    </a:lnTo>
                    <a:lnTo>
                      <a:pt x="1207" y="2387"/>
                    </a:lnTo>
                    <a:lnTo>
                      <a:pt x="1207" y="2387"/>
                    </a:lnTo>
                    <a:lnTo>
                      <a:pt x="1206" y="2387"/>
                    </a:lnTo>
                    <a:lnTo>
                      <a:pt x="1205" y="2387"/>
                    </a:lnTo>
                    <a:lnTo>
                      <a:pt x="1205" y="2387"/>
                    </a:lnTo>
                    <a:lnTo>
                      <a:pt x="1204" y="2387"/>
                    </a:lnTo>
                    <a:lnTo>
                      <a:pt x="1203" y="2387"/>
                    </a:lnTo>
                    <a:lnTo>
                      <a:pt x="1203" y="2387"/>
                    </a:lnTo>
                    <a:lnTo>
                      <a:pt x="1202" y="2387"/>
                    </a:lnTo>
                    <a:lnTo>
                      <a:pt x="1202" y="2388"/>
                    </a:lnTo>
                    <a:lnTo>
                      <a:pt x="1201" y="2388"/>
                    </a:lnTo>
                    <a:lnTo>
                      <a:pt x="1201" y="2389"/>
                    </a:lnTo>
                    <a:lnTo>
                      <a:pt x="1200" y="2389"/>
                    </a:lnTo>
                    <a:lnTo>
                      <a:pt x="1200" y="2390"/>
                    </a:lnTo>
                    <a:lnTo>
                      <a:pt x="1200" y="2390"/>
                    </a:lnTo>
                    <a:lnTo>
                      <a:pt x="1200" y="2390"/>
                    </a:lnTo>
                    <a:lnTo>
                      <a:pt x="1200" y="2390"/>
                    </a:lnTo>
                    <a:lnTo>
                      <a:pt x="1199" y="2391"/>
                    </a:lnTo>
                    <a:lnTo>
                      <a:pt x="1189" y="2410"/>
                    </a:lnTo>
                    <a:lnTo>
                      <a:pt x="1189" y="2410"/>
                    </a:lnTo>
                    <a:lnTo>
                      <a:pt x="1189" y="2411"/>
                    </a:lnTo>
                    <a:lnTo>
                      <a:pt x="1189" y="2411"/>
                    </a:lnTo>
                    <a:lnTo>
                      <a:pt x="1189" y="2411"/>
                    </a:lnTo>
                    <a:lnTo>
                      <a:pt x="1189" y="2412"/>
                    </a:lnTo>
                    <a:lnTo>
                      <a:pt x="1188" y="2412"/>
                    </a:lnTo>
                    <a:lnTo>
                      <a:pt x="1188" y="2412"/>
                    </a:lnTo>
                    <a:lnTo>
                      <a:pt x="1188" y="2413"/>
                    </a:lnTo>
                    <a:lnTo>
                      <a:pt x="1188" y="2414"/>
                    </a:lnTo>
                    <a:lnTo>
                      <a:pt x="1188" y="2414"/>
                    </a:lnTo>
                    <a:lnTo>
                      <a:pt x="1189" y="2415"/>
                    </a:lnTo>
                    <a:lnTo>
                      <a:pt x="1189" y="2415"/>
                    </a:lnTo>
                    <a:lnTo>
                      <a:pt x="1189" y="2416"/>
                    </a:lnTo>
                    <a:lnTo>
                      <a:pt x="1189" y="2416"/>
                    </a:lnTo>
                    <a:lnTo>
                      <a:pt x="1190" y="2417"/>
                    </a:lnTo>
                    <a:lnTo>
                      <a:pt x="1191" y="2418"/>
                    </a:lnTo>
                    <a:lnTo>
                      <a:pt x="1191" y="2418"/>
                    </a:lnTo>
                    <a:lnTo>
                      <a:pt x="1191" y="2418"/>
                    </a:lnTo>
                    <a:lnTo>
                      <a:pt x="1191" y="2418"/>
                    </a:lnTo>
                    <a:lnTo>
                      <a:pt x="1192" y="2419"/>
                    </a:lnTo>
                    <a:lnTo>
                      <a:pt x="1192" y="2419"/>
                    </a:lnTo>
                    <a:lnTo>
                      <a:pt x="1192" y="2419"/>
                    </a:lnTo>
                    <a:lnTo>
                      <a:pt x="1192" y="2419"/>
                    </a:lnTo>
                    <a:lnTo>
                      <a:pt x="1192" y="2419"/>
                    </a:lnTo>
                    <a:lnTo>
                      <a:pt x="1193" y="2419"/>
                    </a:lnTo>
                    <a:lnTo>
                      <a:pt x="1193" y="2419"/>
                    </a:lnTo>
                    <a:lnTo>
                      <a:pt x="1193" y="2419"/>
                    </a:lnTo>
                    <a:lnTo>
                      <a:pt x="1194" y="2419"/>
                    </a:lnTo>
                    <a:lnTo>
                      <a:pt x="1194" y="2420"/>
                    </a:lnTo>
                    <a:lnTo>
                      <a:pt x="1194" y="2420"/>
                    </a:lnTo>
                    <a:close/>
                    <a:moveTo>
                      <a:pt x="1164" y="2538"/>
                    </a:moveTo>
                    <a:lnTo>
                      <a:pt x="1164" y="2537"/>
                    </a:lnTo>
                    <a:lnTo>
                      <a:pt x="1165" y="2537"/>
                    </a:lnTo>
                    <a:lnTo>
                      <a:pt x="1165" y="2537"/>
                    </a:lnTo>
                    <a:lnTo>
                      <a:pt x="1166" y="2536"/>
                    </a:lnTo>
                    <a:lnTo>
                      <a:pt x="1166" y="2536"/>
                    </a:lnTo>
                    <a:lnTo>
                      <a:pt x="1167" y="2535"/>
                    </a:lnTo>
                    <a:lnTo>
                      <a:pt x="1167" y="2534"/>
                    </a:lnTo>
                    <a:lnTo>
                      <a:pt x="1167" y="2534"/>
                    </a:lnTo>
                    <a:lnTo>
                      <a:pt x="1167" y="2533"/>
                    </a:lnTo>
                    <a:lnTo>
                      <a:pt x="1168" y="2533"/>
                    </a:lnTo>
                    <a:lnTo>
                      <a:pt x="1168" y="2533"/>
                    </a:lnTo>
                    <a:lnTo>
                      <a:pt x="1168" y="2532"/>
                    </a:lnTo>
                    <a:lnTo>
                      <a:pt x="1168" y="2532"/>
                    </a:lnTo>
                    <a:lnTo>
                      <a:pt x="1168" y="2532"/>
                    </a:lnTo>
                    <a:lnTo>
                      <a:pt x="1168" y="2531"/>
                    </a:lnTo>
                    <a:lnTo>
                      <a:pt x="1168" y="2531"/>
                    </a:lnTo>
                    <a:lnTo>
                      <a:pt x="1167" y="2509"/>
                    </a:lnTo>
                    <a:lnTo>
                      <a:pt x="1167" y="2509"/>
                    </a:lnTo>
                    <a:lnTo>
                      <a:pt x="1167" y="2509"/>
                    </a:lnTo>
                    <a:lnTo>
                      <a:pt x="1167" y="2508"/>
                    </a:lnTo>
                    <a:lnTo>
                      <a:pt x="1167" y="2507"/>
                    </a:lnTo>
                    <a:lnTo>
                      <a:pt x="1167" y="2507"/>
                    </a:lnTo>
                    <a:lnTo>
                      <a:pt x="1167" y="2507"/>
                    </a:lnTo>
                    <a:lnTo>
                      <a:pt x="1166" y="2506"/>
                    </a:lnTo>
                    <a:lnTo>
                      <a:pt x="1166" y="2506"/>
                    </a:lnTo>
                    <a:lnTo>
                      <a:pt x="1166" y="2505"/>
                    </a:lnTo>
                    <a:lnTo>
                      <a:pt x="1165" y="2505"/>
                    </a:lnTo>
                    <a:lnTo>
                      <a:pt x="1165" y="2504"/>
                    </a:lnTo>
                    <a:lnTo>
                      <a:pt x="1164" y="2504"/>
                    </a:lnTo>
                    <a:lnTo>
                      <a:pt x="1164" y="2504"/>
                    </a:lnTo>
                    <a:lnTo>
                      <a:pt x="1163" y="2503"/>
                    </a:lnTo>
                    <a:lnTo>
                      <a:pt x="1163" y="2503"/>
                    </a:lnTo>
                    <a:lnTo>
                      <a:pt x="1162" y="2503"/>
                    </a:lnTo>
                    <a:lnTo>
                      <a:pt x="1162" y="2503"/>
                    </a:lnTo>
                    <a:lnTo>
                      <a:pt x="1161" y="2503"/>
                    </a:lnTo>
                    <a:lnTo>
                      <a:pt x="1161" y="2503"/>
                    </a:lnTo>
                    <a:lnTo>
                      <a:pt x="1161" y="2503"/>
                    </a:lnTo>
                    <a:lnTo>
                      <a:pt x="1160" y="2503"/>
                    </a:lnTo>
                    <a:lnTo>
                      <a:pt x="1160" y="2503"/>
                    </a:lnTo>
                    <a:lnTo>
                      <a:pt x="1160" y="2503"/>
                    </a:lnTo>
                    <a:lnTo>
                      <a:pt x="1160" y="2503"/>
                    </a:lnTo>
                    <a:lnTo>
                      <a:pt x="1159" y="2503"/>
                    </a:lnTo>
                    <a:lnTo>
                      <a:pt x="1159" y="2503"/>
                    </a:lnTo>
                    <a:lnTo>
                      <a:pt x="1159" y="2503"/>
                    </a:lnTo>
                    <a:lnTo>
                      <a:pt x="1158" y="2503"/>
                    </a:lnTo>
                    <a:lnTo>
                      <a:pt x="1158" y="2503"/>
                    </a:lnTo>
                    <a:lnTo>
                      <a:pt x="1158" y="2503"/>
                    </a:lnTo>
                    <a:lnTo>
                      <a:pt x="1157" y="2504"/>
                    </a:lnTo>
                    <a:lnTo>
                      <a:pt x="1157" y="2504"/>
                    </a:lnTo>
                    <a:lnTo>
                      <a:pt x="1156" y="2504"/>
                    </a:lnTo>
                    <a:lnTo>
                      <a:pt x="1156" y="2505"/>
                    </a:lnTo>
                    <a:lnTo>
                      <a:pt x="1155" y="2505"/>
                    </a:lnTo>
                    <a:lnTo>
                      <a:pt x="1154" y="2506"/>
                    </a:lnTo>
                    <a:lnTo>
                      <a:pt x="1154" y="2506"/>
                    </a:lnTo>
                    <a:lnTo>
                      <a:pt x="1154" y="2507"/>
                    </a:lnTo>
                    <a:lnTo>
                      <a:pt x="1154" y="2507"/>
                    </a:lnTo>
                    <a:lnTo>
                      <a:pt x="1154" y="2508"/>
                    </a:lnTo>
                    <a:lnTo>
                      <a:pt x="1154" y="2508"/>
                    </a:lnTo>
                    <a:lnTo>
                      <a:pt x="1154" y="2509"/>
                    </a:lnTo>
                    <a:lnTo>
                      <a:pt x="1154" y="2509"/>
                    </a:lnTo>
                    <a:lnTo>
                      <a:pt x="1154" y="2509"/>
                    </a:lnTo>
                    <a:lnTo>
                      <a:pt x="1154" y="2510"/>
                    </a:lnTo>
                    <a:lnTo>
                      <a:pt x="1154" y="2531"/>
                    </a:lnTo>
                    <a:lnTo>
                      <a:pt x="1154" y="2532"/>
                    </a:lnTo>
                    <a:lnTo>
                      <a:pt x="1154" y="2532"/>
                    </a:lnTo>
                    <a:lnTo>
                      <a:pt x="1154" y="2532"/>
                    </a:lnTo>
                    <a:lnTo>
                      <a:pt x="1155" y="2533"/>
                    </a:lnTo>
                    <a:lnTo>
                      <a:pt x="1155" y="2533"/>
                    </a:lnTo>
                    <a:lnTo>
                      <a:pt x="1155" y="2533"/>
                    </a:lnTo>
                    <a:lnTo>
                      <a:pt x="1155" y="2534"/>
                    </a:lnTo>
                    <a:lnTo>
                      <a:pt x="1156" y="2534"/>
                    </a:lnTo>
                    <a:lnTo>
                      <a:pt x="1156" y="2535"/>
                    </a:lnTo>
                    <a:lnTo>
                      <a:pt x="1156" y="2536"/>
                    </a:lnTo>
                    <a:lnTo>
                      <a:pt x="1157" y="2536"/>
                    </a:lnTo>
                    <a:lnTo>
                      <a:pt x="1157" y="2537"/>
                    </a:lnTo>
                    <a:lnTo>
                      <a:pt x="1158" y="2537"/>
                    </a:lnTo>
                    <a:lnTo>
                      <a:pt x="1158" y="2537"/>
                    </a:lnTo>
                    <a:lnTo>
                      <a:pt x="1159" y="2538"/>
                    </a:lnTo>
                    <a:lnTo>
                      <a:pt x="1159" y="2538"/>
                    </a:lnTo>
                    <a:lnTo>
                      <a:pt x="1160" y="2538"/>
                    </a:lnTo>
                    <a:lnTo>
                      <a:pt x="1160" y="2538"/>
                    </a:lnTo>
                    <a:lnTo>
                      <a:pt x="1160" y="2538"/>
                    </a:lnTo>
                    <a:lnTo>
                      <a:pt x="1161" y="2538"/>
                    </a:lnTo>
                    <a:lnTo>
                      <a:pt x="1161" y="2538"/>
                    </a:lnTo>
                    <a:lnTo>
                      <a:pt x="1161" y="2538"/>
                    </a:lnTo>
                    <a:lnTo>
                      <a:pt x="1161" y="2538"/>
                    </a:lnTo>
                    <a:lnTo>
                      <a:pt x="1162" y="2538"/>
                    </a:lnTo>
                    <a:lnTo>
                      <a:pt x="1162" y="2538"/>
                    </a:lnTo>
                    <a:lnTo>
                      <a:pt x="1163" y="2538"/>
                    </a:lnTo>
                    <a:lnTo>
                      <a:pt x="1163" y="2538"/>
                    </a:lnTo>
                    <a:lnTo>
                      <a:pt x="1163" y="2538"/>
                    </a:lnTo>
                    <a:lnTo>
                      <a:pt x="1164" y="2538"/>
                    </a:lnTo>
                    <a:lnTo>
                      <a:pt x="1164" y="2538"/>
                    </a:lnTo>
                    <a:close/>
                    <a:moveTo>
                      <a:pt x="1018" y="3196"/>
                    </a:moveTo>
                    <a:lnTo>
                      <a:pt x="1018" y="3195"/>
                    </a:lnTo>
                    <a:lnTo>
                      <a:pt x="1017" y="3195"/>
                    </a:lnTo>
                    <a:lnTo>
                      <a:pt x="1017" y="3194"/>
                    </a:lnTo>
                    <a:lnTo>
                      <a:pt x="1017" y="3194"/>
                    </a:lnTo>
                    <a:lnTo>
                      <a:pt x="1016" y="3193"/>
                    </a:lnTo>
                    <a:lnTo>
                      <a:pt x="1015" y="3193"/>
                    </a:lnTo>
                    <a:lnTo>
                      <a:pt x="1015" y="3192"/>
                    </a:lnTo>
                    <a:lnTo>
                      <a:pt x="1014" y="3192"/>
                    </a:lnTo>
                    <a:lnTo>
                      <a:pt x="1014" y="3192"/>
                    </a:lnTo>
                    <a:lnTo>
                      <a:pt x="1013" y="3191"/>
                    </a:lnTo>
                    <a:lnTo>
                      <a:pt x="1013" y="3191"/>
                    </a:lnTo>
                    <a:lnTo>
                      <a:pt x="1013" y="3191"/>
                    </a:lnTo>
                    <a:lnTo>
                      <a:pt x="1013" y="3191"/>
                    </a:lnTo>
                    <a:lnTo>
                      <a:pt x="1012" y="3191"/>
                    </a:lnTo>
                    <a:lnTo>
                      <a:pt x="1012" y="3191"/>
                    </a:lnTo>
                    <a:lnTo>
                      <a:pt x="1012" y="3190"/>
                    </a:lnTo>
                    <a:lnTo>
                      <a:pt x="990" y="3189"/>
                    </a:lnTo>
                    <a:lnTo>
                      <a:pt x="990" y="3189"/>
                    </a:lnTo>
                    <a:lnTo>
                      <a:pt x="989" y="3189"/>
                    </a:lnTo>
                    <a:lnTo>
                      <a:pt x="989" y="3189"/>
                    </a:lnTo>
                    <a:lnTo>
                      <a:pt x="989" y="3189"/>
                    </a:lnTo>
                    <a:lnTo>
                      <a:pt x="988" y="3189"/>
                    </a:lnTo>
                    <a:lnTo>
                      <a:pt x="987" y="3189"/>
                    </a:lnTo>
                    <a:lnTo>
                      <a:pt x="987" y="3190"/>
                    </a:lnTo>
                    <a:lnTo>
                      <a:pt x="986" y="3190"/>
                    </a:lnTo>
                    <a:lnTo>
                      <a:pt x="986" y="3190"/>
                    </a:lnTo>
                    <a:lnTo>
                      <a:pt x="985" y="3190"/>
                    </a:lnTo>
                    <a:lnTo>
                      <a:pt x="985" y="3191"/>
                    </a:lnTo>
                    <a:lnTo>
                      <a:pt x="984" y="3192"/>
                    </a:lnTo>
                    <a:lnTo>
                      <a:pt x="984" y="3192"/>
                    </a:lnTo>
                    <a:lnTo>
                      <a:pt x="984" y="3193"/>
                    </a:lnTo>
                    <a:lnTo>
                      <a:pt x="983" y="3193"/>
                    </a:lnTo>
                    <a:lnTo>
                      <a:pt x="983" y="3194"/>
                    </a:lnTo>
                    <a:lnTo>
                      <a:pt x="983" y="3194"/>
                    </a:lnTo>
                    <a:lnTo>
                      <a:pt x="983" y="3194"/>
                    </a:lnTo>
                    <a:lnTo>
                      <a:pt x="983" y="3195"/>
                    </a:lnTo>
                    <a:lnTo>
                      <a:pt x="983" y="3195"/>
                    </a:lnTo>
                    <a:lnTo>
                      <a:pt x="983" y="3195"/>
                    </a:lnTo>
                    <a:lnTo>
                      <a:pt x="983" y="3196"/>
                    </a:lnTo>
                    <a:lnTo>
                      <a:pt x="983" y="3196"/>
                    </a:lnTo>
                    <a:lnTo>
                      <a:pt x="983" y="3196"/>
                    </a:lnTo>
                    <a:lnTo>
                      <a:pt x="983" y="3196"/>
                    </a:lnTo>
                    <a:lnTo>
                      <a:pt x="983" y="3196"/>
                    </a:lnTo>
                    <a:lnTo>
                      <a:pt x="983" y="3197"/>
                    </a:lnTo>
                    <a:lnTo>
                      <a:pt x="983" y="3197"/>
                    </a:lnTo>
                    <a:lnTo>
                      <a:pt x="983" y="3197"/>
                    </a:lnTo>
                    <a:lnTo>
                      <a:pt x="983" y="3198"/>
                    </a:lnTo>
                    <a:lnTo>
                      <a:pt x="983" y="3199"/>
                    </a:lnTo>
                    <a:lnTo>
                      <a:pt x="984" y="3200"/>
                    </a:lnTo>
                    <a:lnTo>
                      <a:pt x="984" y="3200"/>
                    </a:lnTo>
                    <a:lnTo>
                      <a:pt x="984" y="3201"/>
                    </a:lnTo>
                    <a:lnTo>
                      <a:pt x="985" y="3201"/>
                    </a:lnTo>
                    <a:lnTo>
                      <a:pt x="985" y="3201"/>
                    </a:lnTo>
                    <a:lnTo>
                      <a:pt x="986" y="3202"/>
                    </a:lnTo>
                    <a:lnTo>
                      <a:pt x="986" y="3202"/>
                    </a:lnTo>
                    <a:lnTo>
                      <a:pt x="987" y="3202"/>
                    </a:lnTo>
                    <a:lnTo>
                      <a:pt x="987" y="3202"/>
                    </a:lnTo>
                    <a:lnTo>
                      <a:pt x="987" y="3202"/>
                    </a:lnTo>
                    <a:lnTo>
                      <a:pt x="988" y="3202"/>
                    </a:lnTo>
                    <a:lnTo>
                      <a:pt x="988" y="3203"/>
                    </a:lnTo>
                    <a:lnTo>
                      <a:pt x="989" y="3203"/>
                    </a:lnTo>
                    <a:lnTo>
                      <a:pt x="989" y="3203"/>
                    </a:lnTo>
                    <a:lnTo>
                      <a:pt x="1011" y="3204"/>
                    </a:lnTo>
                    <a:lnTo>
                      <a:pt x="1011" y="3204"/>
                    </a:lnTo>
                    <a:lnTo>
                      <a:pt x="1011" y="3204"/>
                    </a:lnTo>
                    <a:lnTo>
                      <a:pt x="1012" y="3204"/>
                    </a:lnTo>
                    <a:lnTo>
                      <a:pt x="1012" y="3204"/>
                    </a:lnTo>
                    <a:lnTo>
                      <a:pt x="1012" y="3204"/>
                    </a:lnTo>
                    <a:lnTo>
                      <a:pt x="1013" y="3204"/>
                    </a:lnTo>
                    <a:lnTo>
                      <a:pt x="1013" y="3204"/>
                    </a:lnTo>
                    <a:lnTo>
                      <a:pt x="1014" y="3203"/>
                    </a:lnTo>
                    <a:lnTo>
                      <a:pt x="1014" y="3203"/>
                    </a:lnTo>
                    <a:lnTo>
                      <a:pt x="1015" y="3203"/>
                    </a:lnTo>
                    <a:lnTo>
                      <a:pt x="1015" y="3202"/>
                    </a:lnTo>
                    <a:lnTo>
                      <a:pt x="1016" y="3202"/>
                    </a:lnTo>
                    <a:lnTo>
                      <a:pt x="1017" y="3201"/>
                    </a:lnTo>
                    <a:lnTo>
                      <a:pt x="1017" y="3201"/>
                    </a:lnTo>
                    <a:lnTo>
                      <a:pt x="1017" y="3200"/>
                    </a:lnTo>
                    <a:lnTo>
                      <a:pt x="1017" y="3200"/>
                    </a:lnTo>
                    <a:lnTo>
                      <a:pt x="1018" y="3200"/>
                    </a:lnTo>
                    <a:lnTo>
                      <a:pt x="1018" y="3199"/>
                    </a:lnTo>
                    <a:lnTo>
                      <a:pt x="1018" y="3199"/>
                    </a:lnTo>
                    <a:lnTo>
                      <a:pt x="1018" y="3199"/>
                    </a:lnTo>
                    <a:lnTo>
                      <a:pt x="1018" y="3198"/>
                    </a:lnTo>
                    <a:lnTo>
                      <a:pt x="1018" y="3198"/>
                    </a:lnTo>
                    <a:lnTo>
                      <a:pt x="1018" y="3198"/>
                    </a:lnTo>
                    <a:lnTo>
                      <a:pt x="1018" y="3197"/>
                    </a:lnTo>
                    <a:lnTo>
                      <a:pt x="1018" y="3197"/>
                    </a:lnTo>
                    <a:lnTo>
                      <a:pt x="1018" y="3197"/>
                    </a:lnTo>
                    <a:lnTo>
                      <a:pt x="1018" y="3196"/>
                    </a:lnTo>
                    <a:lnTo>
                      <a:pt x="1018" y="3196"/>
                    </a:lnTo>
                    <a:lnTo>
                      <a:pt x="1018" y="3196"/>
                    </a:lnTo>
                    <a:lnTo>
                      <a:pt x="1018" y="3196"/>
                    </a:lnTo>
                    <a:close/>
                    <a:moveTo>
                      <a:pt x="1092" y="3196"/>
                    </a:moveTo>
                    <a:lnTo>
                      <a:pt x="1092" y="3195"/>
                    </a:lnTo>
                    <a:lnTo>
                      <a:pt x="1091" y="3195"/>
                    </a:lnTo>
                    <a:lnTo>
                      <a:pt x="1091" y="3194"/>
                    </a:lnTo>
                    <a:lnTo>
                      <a:pt x="1091" y="3194"/>
                    </a:lnTo>
                    <a:lnTo>
                      <a:pt x="1090" y="3193"/>
                    </a:lnTo>
                    <a:lnTo>
                      <a:pt x="1090" y="3193"/>
                    </a:lnTo>
                    <a:lnTo>
                      <a:pt x="1090" y="3192"/>
                    </a:lnTo>
                    <a:lnTo>
                      <a:pt x="1089" y="3192"/>
                    </a:lnTo>
                    <a:lnTo>
                      <a:pt x="1089" y="3192"/>
                    </a:lnTo>
                    <a:lnTo>
                      <a:pt x="1088" y="3191"/>
                    </a:lnTo>
                    <a:lnTo>
                      <a:pt x="1088" y="3191"/>
                    </a:lnTo>
                    <a:lnTo>
                      <a:pt x="1087" y="3191"/>
                    </a:lnTo>
                    <a:lnTo>
                      <a:pt x="1087" y="3191"/>
                    </a:lnTo>
                    <a:lnTo>
                      <a:pt x="1087" y="3191"/>
                    </a:lnTo>
                    <a:lnTo>
                      <a:pt x="1086" y="3191"/>
                    </a:lnTo>
                    <a:lnTo>
                      <a:pt x="1086" y="3190"/>
                    </a:lnTo>
                    <a:lnTo>
                      <a:pt x="1064" y="3189"/>
                    </a:lnTo>
                    <a:lnTo>
                      <a:pt x="1064" y="3189"/>
                    </a:lnTo>
                    <a:lnTo>
                      <a:pt x="1063" y="3189"/>
                    </a:lnTo>
                    <a:lnTo>
                      <a:pt x="1063" y="3189"/>
                    </a:lnTo>
                    <a:lnTo>
                      <a:pt x="1063" y="3189"/>
                    </a:lnTo>
                    <a:lnTo>
                      <a:pt x="1062" y="3189"/>
                    </a:lnTo>
                    <a:lnTo>
                      <a:pt x="1062" y="3189"/>
                    </a:lnTo>
                    <a:lnTo>
                      <a:pt x="1061" y="3190"/>
                    </a:lnTo>
                    <a:lnTo>
                      <a:pt x="1061" y="3190"/>
                    </a:lnTo>
                    <a:lnTo>
                      <a:pt x="1060" y="3190"/>
                    </a:lnTo>
                    <a:lnTo>
                      <a:pt x="1060" y="3190"/>
                    </a:lnTo>
                    <a:lnTo>
                      <a:pt x="1059" y="3191"/>
                    </a:lnTo>
                    <a:lnTo>
                      <a:pt x="1059" y="3192"/>
                    </a:lnTo>
                    <a:lnTo>
                      <a:pt x="1059" y="3192"/>
                    </a:lnTo>
                    <a:lnTo>
                      <a:pt x="1058" y="3193"/>
                    </a:lnTo>
                    <a:lnTo>
                      <a:pt x="1057" y="3193"/>
                    </a:lnTo>
                    <a:lnTo>
                      <a:pt x="1057" y="3194"/>
                    </a:lnTo>
                    <a:lnTo>
                      <a:pt x="1057" y="3194"/>
                    </a:lnTo>
                    <a:lnTo>
                      <a:pt x="1057" y="3194"/>
                    </a:lnTo>
                    <a:lnTo>
                      <a:pt x="1057" y="3195"/>
                    </a:lnTo>
                    <a:lnTo>
                      <a:pt x="1057" y="3195"/>
                    </a:lnTo>
                    <a:lnTo>
                      <a:pt x="1057" y="3195"/>
                    </a:lnTo>
                    <a:lnTo>
                      <a:pt x="1057" y="3196"/>
                    </a:lnTo>
                    <a:lnTo>
                      <a:pt x="1057" y="3196"/>
                    </a:lnTo>
                    <a:lnTo>
                      <a:pt x="1057" y="3196"/>
                    </a:lnTo>
                    <a:lnTo>
                      <a:pt x="1057" y="3196"/>
                    </a:lnTo>
                    <a:lnTo>
                      <a:pt x="1057" y="3196"/>
                    </a:lnTo>
                    <a:lnTo>
                      <a:pt x="1057" y="3197"/>
                    </a:lnTo>
                    <a:lnTo>
                      <a:pt x="1057" y="3197"/>
                    </a:lnTo>
                    <a:lnTo>
                      <a:pt x="1057" y="3197"/>
                    </a:lnTo>
                    <a:lnTo>
                      <a:pt x="1057" y="3198"/>
                    </a:lnTo>
                    <a:lnTo>
                      <a:pt x="1057" y="3199"/>
                    </a:lnTo>
                    <a:lnTo>
                      <a:pt x="1058" y="3200"/>
                    </a:lnTo>
                    <a:lnTo>
                      <a:pt x="1058" y="3200"/>
                    </a:lnTo>
                    <a:lnTo>
                      <a:pt x="1059" y="3201"/>
                    </a:lnTo>
                    <a:lnTo>
                      <a:pt x="1059" y="3201"/>
                    </a:lnTo>
                    <a:lnTo>
                      <a:pt x="1060" y="3201"/>
                    </a:lnTo>
                    <a:lnTo>
                      <a:pt x="1060" y="3202"/>
                    </a:lnTo>
                    <a:lnTo>
                      <a:pt x="1061" y="3202"/>
                    </a:lnTo>
                    <a:lnTo>
                      <a:pt x="1061" y="3202"/>
                    </a:lnTo>
                    <a:lnTo>
                      <a:pt x="1062" y="3202"/>
                    </a:lnTo>
                    <a:lnTo>
                      <a:pt x="1062" y="3202"/>
                    </a:lnTo>
                    <a:lnTo>
                      <a:pt x="1062" y="3202"/>
                    </a:lnTo>
                    <a:lnTo>
                      <a:pt x="1062" y="3203"/>
                    </a:lnTo>
                    <a:lnTo>
                      <a:pt x="1063" y="3203"/>
                    </a:lnTo>
                    <a:lnTo>
                      <a:pt x="1063" y="3203"/>
                    </a:lnTo>
                    <a:lnTo>
                      <a:pt x="1085" y="3204"/>
                    </a:lnTo>
                    <a:lnTo>
                      <a:pt x="1085" y="3204"/>
                    </a:lnTo>
                    <a:lnTo>
                      <a:pt x="1085" y="3204"/>
                    </a:lnTo>
                    <a:lnTo>
                      <a:pt x="1086" y="3204"/>
                    </a:lnTo>
                    <a:lnTo>
                      <a:pt x="1087" y="3204"/>
                    </a:lnTo>
                    <a:lnTo>
                      <a:pt x="1087" y="3204"/>
                    </a:lnTo>
                    <a:lnTo>
                      <a:pt x="1087" y="3204"/>
                    </a:lnTo>
                    <a:lnTo>
                      <a:pt x="1088" y="3204"/>
                    </a:lnTo>
                    <a:lnTo>
                      <a:pt x="1088" y="3203"/>
                    </a:lnTo>
                    <a:lnTo>
                      <a:pt x="1089" y="3203"/>
                    </a:lnTo>
                    <a:lnTo>
                      <a:pt x="1089" y="3203"/>
                    </a:lnTo>
                    <a:lnTo>
                      <a:pt x="1090" y="3202"/>
                    </a:lnTo>
                    <a:lnTo>
                      <a:pt x="1090" y="3202"/>
                    </a:lnTo>
                    <a:lnTo>
                      <a:pt x="1091" y="3201"/>
                    </a:lnTo>
                    <a:lnTo>
                      <a:pt x="1091" y="3201"/>
                    </a:lnTo>
                    <a:lnTo>
                      <a:pt x="1091" y="3200"/>
                    </a:lnTo>
                    <a:lnTo>
                      <a:pt x="1092" y="3200"/>
                    </a:lnTo>
                    <a:lnTo>
                      <a:pt x="1092" y="3200"/>
                    </a:lnTo>
                    <a:lnTo>
                      <a:pt x="1092" y="3199"/>
                    </a:lnTo>
                    <a:lnTo>
                      <a:pt x="1092" y="3199"/>
                    </a:lnTo>
                    <a:lnTo>
                      <a:pt x="1092" y="3199"/>
                    </a:lnTo>
                    <a:lnTo>
                      <a:pt x="1092" y="3198"/>
                    </a:lnTo>
                    <a:lnTo>
                      <a:pt x="1092" y="3198"/>
                    </a:lnTo>
                    <a:lnTo>
                      <a:pt x="1092" y="3198"/>
                    </a:lnTo>
                    <a:lnTo>
                      <a:pt x="1092" y="3197"/>
                    </a:lnTo>
                    <a:lnTo>
                      <a:pt x="1092" y="3197"/>
                    </a:lnTo>
                    <a:lnTo>
                      <a:pt x="1092" y="3197"/>
                    </a:lnTo>
                    <a:lnTo>
                      <a:pt x="1092" y="3196"/>
                    </a:lnTo>
                    <a:lnTo>
                      <a:pt x="1092" y="3196"/>
                    </a:lnTo>
                    <a:lnTo>
                      <a:pt x="1092" y="3196"/>
                    </a:lnTo>
                    <a:lnTo>
                      <a:pt x="1092" y="3196"/>
                    </a:lnTo>
                    <a:close/>
                    <a:moveTo>
                      <a:pt x="1173" y="2616"/>
                    </a:moveTo>
                    <a:lnTo>
                      <a:pt x="1174" y="2615"/>
                    </a:lnTo>
                    <a:lnTo>
                      <a:pt x="1174" y="2615"/>
                    </a:lnTo>
                    <a:lnTo>
                      <a:pt x="1175" y="2615"/>
                    </a:lnTo>
                    <a:lnTo>
                      <a:pt x="1175" y="2614"/>
                    </a:lnTo>
                    <a:lnTo>
                      <a:pt x="1176" y="2614"/>
                    </a:lnTo>
                    <a:lnTo>
                      <a:pt x="1176" y="2613"/>
                    </a:lnTo>
                    <a:lnTo>
                      <a:pt x="1177" y="2613"/>
                    </a:lnTo>
                    <a:lnTo>
                      <a:pt x="1177" y="2612"/>
                    </a:lnTo>
                    <a:lnTo>
                      <a:pt x="1177" y="2611"/>
                    </a:lnTo>
                    <a:lnTo>
                      <a:pt x="1177" y="2611"/>
                    </a:lnTo>
                    <a:lnTo>
                      <a:pt x="1177" y="2610"/>
                    </a:lnTo>
                    <a:lnTo>
                      <a:pt x="1177" y="2610"/>
                    </a:lnTo>
                    <a:lnTo>
                      <a:pt x="1177" y="2610"/>
                    </a:lnTo>
                    <a:lnTo>
                      <a:pt x="1177" y="2609"/>
                    </a:lnTo>
                    <a:lnTo>
                      <a:pt x="1177" y="2609"/>
                    </a:lnTo>
                    <a:lnTo>
                      <a:pt x="1177" y="2609"/>
                    </a:lnTo>
                    <a:lnTo>
                      <a:pt x="1175" y="2587"/>
                    </a:lnTo>
                    <a:lnTo>
                      <a:pt x="1175" y="2587"/>
                    </a:lnTo>
                    <a:lnTo>
                      <a:pt x="1175" y="2587"/>
                    </a:lnTo>
                    <a:lnTo>
                      <a:pt x="1175" y="2586"/>
                    </a:lnTo>
                    <a:lnTo>
                      <a:pt x="1175" y="2586"/>
                    </a:lnTo>
                    <a:lnTo>
                      <a:pt x="1175" y="2586"/>
                    </a:lnTo>
                    <a:lnTo>
                      <a:pt x="1175" y="2585"/>
                    </a:lnTo>
                    <a:lnTo>
                      <a:pt x="1174" y="2585"/>
                    </a:lnTo>
                    <a:lnTo>
                      <a:pt x="1174" y="2584"/>
                    </a:lnTo>
                    <a:lnTo>
                      <a:pt x="1174" y="2583"/>
                    </a:lnTo>
                    <a:lnTo>
                      <a:pt x="1173" y="2583"/>
                    </a:lnTo>
                    <a:lnTo>
                      <a:pt x="1173" y="2582"/>
                    </a:lnTo>
                    <a:lnTo>
                      <a:pt x="1172" y="2582"/>
                    </a:lnTo>
                    <a:lnTo>
                      <a:pt x="1172" y="2582"/>
                    </a:lnTo>
                    <a:lnTo>
                      <a:pt x="1171" y="2582"/>
                    </a:lnTo>
                    <a:lnTo>
                      <a:pt x="1171" y="2581"/>
                    </a:lnTo>
                    <a:lnTo>
                      <a:pt x="1170" y="2581"/>
                    </a:lnTo>
                    <a:lnTo>
                      <a:pt x="1170" y="2581"/>
                    </a:lnTo>
                    <a:lnTo>
                      <a:pt x="1170" y="2581"/>
                    </a:lnTo>
                    <a:lnTo>
                      <a:pt x="1169" y="2581"/>
                    </a:lnTo>
                    <a:lnTo>
                      <a:pt x="1168" y="2581"/>
                    </a:lnTo>
                    <a:lnTo>
                      <a:pt x="1168" y="2581"/>
                    </a:lnTo>
                    <a:lnTo>
                      <a:pt x="1168" y="2581"/>
                    </a:lnTo>
                    <a:lnTo>
                      <a:pt x="1168" y="2581"/>
                    </a:lnTo>
                    <a:lnTo>
                      <a:pt x="1167" y="2581"/>
                    </a:lnTo>
                    <a:lnTo>
                      <a:pt x="1167" y="2581"/>
                    </a:lnTo>
                    <a:lnTo>
                      <a:pt x="1167" y="2581"/>
                    </a:lnTo>
                    <a:lnTo>
                      <a:pt x="1167" y="2581"/>
                    </a:lnTo>
                    <a:lnTo>
                      <a:pt x="1166" y="2581"/>
                    </a:lnTo>
                    <a:lnTo>
                      <a:pt x="1166" y="2581"/>
                    </a:lnTo>
                    <a:lnTo>
                      <a:pt x="1165" y="2582"/>
                    </a:lnTo>
                    <a:lnTo>
                      <a:pt x="1165" y="2582"/>
                    </a:lnTo>
                    <a:lnTo>
                      <a:pt x="1164" y="2582"/>
                    </a:lnTo>
                    <a:lnTo>
                      <a:pt x="1164" y="2583"/>
                    </a:lnTo>
                    <a:lnTo>
                      <a:pt x="1164" y="2583"/>
                    </a:lnTo>
                    <a:lnTo>
                      <a:pt x="1163" y="2584"/>
                    </a:lnTo>
                    <a:lnTo>
                      <a:pt x="1163" y="2585"/>
                    </a:lnTo>
                    <a:lnTo>
                      <a:pt x="1163" y="2585"/>
                    </a:lnTo>
                    <a:lnTo>
                      <a:pt x="1162" y="2586"/>
                    </a:lnTo>
                    <a:lnTo>
                      <a:pt x="1162" y="2586"/>
                    </a:lnTo>
                    <a:lnTo>
                      <a:pt x="1162" y="2587"/>
                    </a:lnTo>
                    <a:lnTo>
                      <a:pt x="1162" y="2587"/>
                    </a:lnTo>
                    <a:lnTo>
                      <a:pt x="1162" y="2587"/>
                    </a:lnTo>
                    <a:lnTo>
                      <a:pt x="1162" y="2588"/>
                    </a:lnTo>
                    <a:lnTo>
                      <a:pt x="1162" y="2588"/>
                    </a:lnTo>
                    <a:lnTo>
                      <a:pt x="1162" y="2588"/>
                    </a:lnTo>
                    <a:lnTo>
                      <a:pt x="1164" y="2610"/>
                    </a:lnTo>
                    <a:lnTo>
                      <a:pt x="1164" y="2610"/>
                    </a:lnTo>
                    <a:lnTo>
                      <a:pt x="1164" y="2611"/>
                    </a:lnTo>
                    <a:lnTo>
                      <a:pt x="1164" y="2611"/>
                    </a:lnTo>
                    <a:lnTo>
                      <a:pt x="1164" y="2611"/>
                    </a:lnTo>
                    <a:lnTo>
                      <a:pt x="1164" y="2612"/>
                    </a:lnTo>
                    <a:lnTo>
                      <a:pt x="1165" y="2612"/>
                    </a:lnTo>
                    <a:lnTo>
                      <a:pt x="1165" y="2613"/>
                    </a:lnTo>
                    <a:lnTo>
                      <a:pt x="1165" y="2613"/>
                    </a:lnTo>
                    <a:lnTo>
                      <a:pt x="1165" y="2614"/>
                    </a:lnTo>
                    <a:lnTo>
                      <a:pt x="1166" y="2614"/>
                    </a:lnTo>
                    <a:lnTo>
                      <a:pt x="1166" y="2615"/>
                    </a:lnTo>
                    <a:lnTo>
                      <a:pt x="1167" y="2615"/>
                    </a:lnTo>
                    <a:lnTo>
                      <a:pt x="1167" y="2615"/>
                    </a:lnTo>
                    <a:lnTo>
                      <a:pt x="1168" y="2616"/>
                    </a:lnTo>
                    <a:lnTo>
                      <a:pt x="1168" y="2616"/>
                    </a:lnTo>
                    <a:lnTo>
                      <a:pt x="1169" y="2616"/>
                    </a:lnTo>
                    <a:lnTo>
                      <a:pt x="1170" y="2616"/>
                    </a:lnTo>
                    <a:lnTo>
                      <a:pt x="1170" y="2616"/>
                    </a:lnTo>
                    <a:lnTo>
                      <a:pt x="1170" y="2616"/>
                    </a:lnTo>
                    <a:lnTo>
                      <a:pt x="1171" y="2616"/>
                    </a:lnTo>
                    <a:lnTo>
                      <a:pt x="1171" y="2616"/>
                    </a:lnTo>
                    <a:lnTo>
                      <a:pt x="1171" y="2616"/>
                    </a:lnTo>
                    <a:lnTo>
                      <a:pt x="1171" y="2616"/>
                    </a:lnTo>
                    <a:lnTo>
                      <a:pt x="1172" y="2616"/>
                    </a:lnTo>
                    <a:lnTo>
                      <a:pt x="1172" y="2616"/>
                    </a:lnTo>
                    <a:lnTo>
                      <a:pt x="1172" y="2616"/>
                    </a:lnTo>
                    <a:lnTo>
                      <a:pt x="1173" y="2616"/>
                    </a:lnTo>
                    <a:lnTo>
                      <a:pt x="1173" y="2616"/>
                    </a:lnTo>
                    <a:lnTo>
                      <a:pt x="1173" y="2616"/>
                    </a:lnTo>
                    <a:lnTo>
                      <a:pt x="1173" y="2616"/>
                    </a:lnTo>
                    <a:close/>
                    <a:moveTo>
                      <a:pt x="1173" y="2690"/>
                    </a:moveTo>
                    <a:lnTo>
                      <a:pt x="1174" y="2690"/>
                    </a:lnTo>
                    <a:lnTo>
                      <a:pt x="1174" y="2689"/>
                    </a:lnTo>
                    <a:lnTo>
                      <a:pt x="1175" y="2688"/>
                    </a:lnTo>
                    <a:lnTo>
                      <a:pt x="1175" y="2688"/>
                    </a:lnTo>
                    <a:lnTo>
                      <a:pt x="1176" y="2688"/>
                    </a:lnTo>
                    <a:lnTo>
                      <a:pt x="1176" y="2687"/>
                    </a:lnTo>
                    <a:lnTo>
                      <a:pt x="1177" y="2687"/>
                    </a:lnTo>
                    <a:lnTo>
                      <a:pt x="1177" y="2686"/>
                    </a:lnTo>
                    <a:lnTo>
                      <a:pt x="1177" y="2686"/>
                    </a:lnTo>
                    <a:lnTo>
                      <a:pt x="1177" y="2685"/>
                    </a:lnTo>
                    <a:lnTo>
                      <a:pt x="1177" y="2685"/>
                    </a:lnTo>
                    <a:lnTo>
                      <a:pt x="1177" y="2684"/>
                    </a:lnTo>
                    <a:lnTo>
                      <a:pt x="1177" y="2684"/>
                    </a:lnTo>
                    <a:lnTo>
                      <a:pt x="1177" y="2684"/>
                    </a:lnTo>
                    <a:lnTo>
                      <a:pt x="1177" y="2683"/>
                    </a:lnTo>
                    <a:lnTo>
                      <a:pt x="1177" y="2683"/>
                    </a:lnTo>
                    <a:lnTo>
                      <a:pt x="1175" y="2661"/>
                    </a:lnTo>
                    <a:lnTo>
                      <a:pt x="1175" y="2661"/>
                    </a:lnTo>
                    <a:lnTo>
                      <a:pt x="1175" y="2660"/>
                    </a:lnTo>
                    <a:lnTo>
                      <a:pt x="1175" y="2660"/>
                    </a:lnTo>
                    <a:lnTo>
                      <a:pt x="1175" y="2660"/>
                    </a:lnTo>
                    <a:lnTo>
                      <a:pt x="1175" y="2659"/>
                    </a:lnTo>
                    <a:lnTo>
                      <a:pt x="1175" y="2659"/>
                    </a:lnTo>
                    <a:lnTo>
                      <a:pt x="1174" y="2659"/>
                    </a:lnTo>
                    <a:lnTo>
                      <a:pt x="1174" y="2658"/>
                    </a:lnTo>
                    <a:lnTo>
                      <a:pt x="1174" y="2658"/>
                    </a:lnTo>
                    <a:lnTo>
                      <a:pt x="1173" y="2657"/>
                    </a:lnTo>
                    <a:lnTo>
                      <a:pt x="1173" y="2657"/>
                    </a:lnTo>
                    <a:lnTo>
                      <a:pt x="1172" y="2656"/>
                    </a:lnTo>
                    <a:lnTo>
                      <a:pt x="1172" y="2656"/>
                    </a:lnTo>
                    <a:lnTo>
                      <a:pt x="1171" y="2656"/>
                    </a:lnTo>
                    <a:lnTo>
                      <a:pt x="1171" y="2656"/>
                    </a:lnTo>
                    <a:lnTo>
                      <a:pt x="1170" y="2655"/>
                    </a:lnTo>
                    <a:lnTo>
                      <a:pt x="1170" y="2655"/>
                    </a:lnTo>
                    <a:lnTo>
                      <a:pt x="1170" y="2655"/>
                    </a:lnTo>
                    <a:lnTo>
                      <a:pt x="1169" y="2655"/>
                    </a:lnTo>
                    <a:lnTo>
                      <a:pt x="1168" y="2655"/>
                    </a:lnTo>
                    <a:lnTo>
                      <a:pt x="1168" y="2655"/>
                    </a:lnTo>
                    <a:lnTo>
                      <a:pt x="1168" y="2655"/>
                    </a:lnTo>
                    <a:lnTo>
                      <a:pt x="1168" y="2655"/>
                    </a:lnTo>
                    <a:lnTo>
                      <a:pt x="1167" y="2655"/>
                    </a:lnTo>
                    <a:lnTo>
                      <a:pt x="1167" y="2655"/>
                    </a:lnTo>
                    <a:lnTo>
                      <a:pt x="1167" y="2655"/>
                    </a:lnTo>
                    <a:lnTo>
                      <a:pt x="1167" y="2656"/>
                    </a:lnTo>
                    <a:lnTo>
                      <a:pt x="1166" y="2656"/>
                    </a:lnTo>
                    <a:lnTo>
                      <a:pt x="1166" y="2656"/>
                    </a:lnTo>
                    <a:lnTo>
                      <a:pt x="1165" y="2656"/>
                    </a:lnTo>
                    <a:lnTo>
                      <a:pt x="1165" y="2656"/>
                    </a:lnTo>
                    <a:lnTo>
                      <a:pt x="1164" y="2657"/>
                    </a:lnTo>
                    <a:lnTo>
                      <a:pt x="1164" y="2657"/>
                    </a:lnTo>
                    <a:lnTo>
                      <a:pt x="1164" y="2658"/>
                    </a:lnTo>
                    <a:lnTo>
                      <a:pt x="1163" y="2658"/>
                    </a:lnTo>
                    <a:lnTo>
                      <a:pt x="1163" y="2658"/>
                    </a:lnTo>
                    <a:lnTo>
                      <a:pt x="1163" y="2659"/>
                    </a:lnTo>
                    <a:lnTo>
                      <a:pt x="1162" y="2660"/>
                    </a:lnTo>
                    <a:lnTo>
                      <a:pt x="1162" y="2660"/>
                    </a:lnTo>
                    <a:lnTo>
                      <a:pt x="1162" y="2661"/>
                    </a:lnTo>
                    <a:lnTo>
                      <a:pt x="1162" y="2661"/>
                    </a:lnTo>
                    <a:lnTo>
                      <a:pt x="1162" y="2662"/>
                    </a:lnTo>
                    <a:lnTo>
                      <a:pt x="1162" y="2662"/>
                    </a:lnTo>
                    <a:lnTo>
                      <a:pt x="1162" y="2662"/>
                    </a:lnTo>
                    <a:lnTo>
                      <a:pt x="1162" y="2663"/>
                    </a:lnTo>
                    <a:lnTo>
                      <a:pt x="1164" y="2684"/>
                    </a:lnTo>
                    <a:lnTo>
                      <a:pt x="1164" y="2685"/>
                    </a:lnTo>
                    <a:lnTo>
                      <a:pt x="1164" y="2685"/>
                    </a:lnTo>
                    <a:lnTo>
                      <a:pt x="1164" y="2685"/>
                    </a:lnTo>
                    <a:lnTo>
                      <a:pt x="1164" y="2685"/>
                    </a:lnTo>
                    <a:lnTo>
                      <a:pt x="1164" y="2686"/>
                    </a:lnTo>
                    <a:lnTo>
                      <a:pt x="1165" y="2686"/>
                    </a:lnTo>
                    <a:lnTo>
                      <a:pt x="1165" y="2687"/>
                    </a:lnTo>
                    <a:lnTo>
                      <a:pt x="1165" y="2687"/>
                    </a:lnTo>
                    <a:lnTo>
                      <a:pt x="1165" y="2688"/>
                    </a:lnTo>
                    <a:lnTo>
                      <a:pt x="1166" y="2688"/>
                    </a:lnTo>
                    <a:lnTo>
                      <a:pt x="1166" y="2688"/>
                    </a:lnTo>
                    <a:lnTo>
                      <a:pt x="1167" y="2689"/>
                    </a:lnTo>
                    <a:lnTo>
                      <a:pt x="1167" y="2690"/>
                    </a:lnTo>
                    <a:lnTo>
                      <a:pt x="1168" y="2690"/>
                    </a:lnTo>
                    <a:lnTo>
                      <a:pt x="1168" y="2690"/>
                    </a:lnTo>
                    <a:lnTo>
                      <a:pt x="1169" y="2690"/>
                    </a:lnTo>
                    <a:lnTo>
                      <a:pt x="1170" y="2690"/>
                    </a:lnTo>
                    <a:lnTo>
                      <a:pt x="1170" y="2690"/>
                    </a:lnTo>
                    <a:lnTo>
                      <a:pt x="1170" y="2690"/>
                    </a:lnTo>
                    <a:lnTo>
                      <a:pt x="1171" y="2690"/>
                    </a:lnTo>
                    <a:lnTo>
                      <a:pt x="1171" y="2690"/>
                    </a:lnTo>
                    <a:lnTo>
                      <a:pt x="1171" y="2690"/>
                    </a:lnTo>
                    <a:lnTo>
                      <a:pt x="1171" y="2690"/>
                    </a:lnTo>
                    <a:lnTo>
                      <a:pt x="1172" y="2690"/>
                    </a:lnTo>
                    <a:lnTo>
                      <a:pt x="1172" y="2690"/>
                    </a:lnTo>
                    <a:lnTo>
                      <a:pt x="1172" y="2690"/>
                    </a:lnTo>
                    <a:lnTo>
                      <a:pt x="1173" y="2690"/>
                    </a:lnTo>
                    <a:lnTo>
                      <a:pt x="1173" y="2690"/>
                    </a:lnTo>
                    <a:lnTo>
                      <a:pt x="1173" y="2690"/>
                    </a:lnTo>
                    <a:lnTo>
                      <a:pt x="1173" y="2690"/>
                    </a:lnTo>
                    <a:close/>
                    <a:moveTo>
                      <a:pt x="1171" y="2764"/>
                    </a:moveTo>
                    <a:lnTo>
                      <a:pt x="1171" y="2764"/>
                    </a:lnTo>
                    <a:lnTo>
                      <a:pt x="1172" y="2763"/>
                    </a:lnTo>
                    <a:lnTo>
                      <a:pt x="1172" y="2763"/>
                    </a:lnTo>
                    <a:lnTo>
                      <a:pt x="1173" y="2763"/>
                    </a:lnTo>
                    <a:lnTo>
                      <a:pt x="1173" y="2762"/>
                    </a:lnTo>
                    <a:lnTo>
                      <a:pt x="1174" y="2762"/>
                    </a:lnTo>
                    <a:lnTo>
                      <a:pt x="1174" y="2761"/>
                    </a:lnTo>
                    <a:lnTo>
                      <a:pt x="1174" y="2761"/>
                    </a:lnTo>
                    <a:lnTo>
                      <a:pt x="1174" y="2760"/>
                    </a:lnTo>
                    <a:lnTo>
                      <a:pt x="1175" y="2760"/>
                    </a:lnTo>
                    <a:lnTo>
                      <a:pt x="1175" y="2759"/>
                    </a:lnTo>
                    <a:lnTo>
                      <a:pt x="1175" y="2759"/>
                    </a:lnTo>
                    <a:lnTo>
                      <a:pt x="1175" y="2759"/>
                    </a:lnTo>
                    <a:lnTo>
                      <a:pt x="1175" y="2758"/>
                    </a:lnTo>
                    <a:lnTo>
                      <a:pt x="1175" y="2758"/>
                    </a:lnTo>
                    <a:lnTo>
                      <a:pt x="1175" y="2757"/>
                    </a:lnTo>
                    <a:lnTo>
                      <a:pt x="1174" y="2736"/>
                    </a:lnTo>
                    <a:lnTo>
                      <a:pt x="1174" y="2735"/>
                    </a:lnTo>
                    <a:lnTo>
                      <a:pt x="1174" y="2735"/>
                    </a:lnTo>
                    <a:lnTo>
                      <a:pt x="1174" y="2735"/>
                    </a:lnTo>
                    <a:lnTo>
                      <a:pt x="1174" y="2734"/>
                    </a:lnTo>
                    <a:lnTo>
                      <a:pt x="1174" y="2734"/>
                    </a:lnTo>
                    <a:lnTo>
                      <a:pt x="1174" y="2734"/>
                    </a:lnTo>
                    <a:lnTo>
                      <a:pt x="1173" y="2733"/>
                    </a:lnTo>
                    <a:lnTo>
                      <a:pt x="1173" y="2733"/>
                    </a:lnTo>
                    <a:lnTo>
                      <a:pt x="1173" y="2732"/>
                    </a:lnTo>
                    <a:lnTo>
                      <a:pt x="1172" y="2732"/>
                    </a:lnTo>
                    <a:lnTo>
                      <a:pt x="1172" y="2731"/>
                    </a:lnTo>
                    <a:lnTo>
                      <a:pt x="1172" y="2730"/>
                    </a:lnTo>
                    <a:lnTo>
                      <a:pt x="1171" y="2730"/>
                    </a:lnTo>
                    <a:lnTo>
                      <a:pt x="1171" y="2730"/>
                    </a:lnTo>
                    <a:lnTo>
                      <a:pt x="1170" y="2730"/>
                    </a:lnTo>
                    <a:lnTo>
                      <a:pt x="1169" y="2729"/>
                    </a:lnTo>
                    <a:lnTo>
                      <a:pt x="1169" y="2729"/>
                    </a:lnTo>
                    <a:lnTo>
                      <a:pt x="1168" y="2729"/>
                    </a:lnTo>
                    <a:lnTo>
                      <a:pt x="1168" y="2729"/>
                    </a:lnTo>
                    <a:lnTo>
                      <a:pt x="1168" y="2729"/>
                    </a:lnTo>
                    <a:lnTo>
                      <a:pt x="1167" y="2729"/>
                    </a:lnTo>
                    <a:lnTo>
                      <a:pt x="1167" y="2729"/>
                    </a:lnTo>
                    <a:lnTo>
                      <a:pt x="1167" y="2729"/>
                    </a:lnTo>
                    <a:lnTo>
                      <a:pt x="1167" y="2729"/>
                    </a:lnTo>
                    <a:lnTo>
                      <a:pt x="1166" y="2729"/>
                    </a:lnTo>
                    <a:lnTo>
                      <a:pt x="1166" y="2729"/>
                    </a:lnTo>
                    <a:lnTo>
                      <a:pt x="1166" y="2729"/>
                    </a:lnTo>
                    <a:lnTo>
                      <a:pt x="1166" y="2729"/>
                    </a:lnTo>
                    <a:lnTo>
                      <a:pt x="1165" y="2730"/>
                    </a:lnTo>
                    <a:lnTo>
                      <a:pt x="1165" y="2730"/>
                    </a:lnTo>
                    <a:lnTo>
                      <a:pt x="1164" y="2730"/>
                    </a:lnTo>
                    <a:lnTo>
                      <a:pt x="1164" y="2730"/>
                    </a:lnTo>
                    <a:lnTo>
                      <a:pt x="1163" y="2731"/>
                    </a:lnTo>
                    <a:lnTo>
                      <a:pt x="1163" y="2732"/>
                    </a:lnTo>
                    <a:lnTo>
                      <a:pt x="1162" y="2732"/>
                    </a:lnTo>
                    <a:lnTo>
                      <a:pt x="1162" y="2733"/>
                    </a:lnTo>
                    <a:lnTo>
                      <a:pt x="1161" y="2733"/>
                    </a:lnTo>
                    <a:lnTo>
                      <a:pt x="1161" y="2734"/>
                    </a:lnTo>
                    <a:lnTo>
                      <a:pt x="1161" y="2734"/>
                    </a:lnTo>
                    <a:lnTo>
                      <a:pt x="1161" y="2735"/>
                    </a:lnTo>
                    <a:lnTo>
                      <a:pt x="1161" y="2735"/>
                    </a:lnTo>
                    <a:lnTo>
                      <a:pt x="1161" y="2735"/>
                    </a:lnTo>
                    <a:lnTo>
                      <a:pt x="1161" y="2735"/>
                    </a:lnTo>
                    <a:lnTo>
                      <a:pt x="1161" y="2736"/>
                    </a:lnTo>
                    <a:lnTo>
                      <a:pt x="1161" y="2736"/>
                    </a:lnTo>
                    <a:lnTo>
                      <a:pt x="1161" y="2758"/>
                    </a:lnTo>
                    <a:lnTo>
                      <a:pt x="1161" y="2759"/>
                    </a:lnTo>
                    <a:lnTo>
                      <a:pt x="1161" y="2759"/>
                    </a:lnTo>
                    <a:lnTo>
                      <a:pt x="1162" y="2759"/>
                    </a:lnTo>
                    <a:lnTo>
                      <a:pt x="1162" y="2760"/>
                    </a:lnTo>
                    <a:lnTo>
                      <a:pt x="1162" y="2760"/>
                    </a:lnTo>
                    <a:lnTo>
                      <a:pt x="1162" y="2760"/>
                    </a:lnTo>
                    <a:lnTo>
                      <a:pt x="1163" y="2761"/>
                    </a:lnTo>
                    <a:lnTo>
                      <a:pt x="1163" y="2761"/>
                    </a:lnTo>
                    <a:lnTo>
                      <a:pt x="1163" y="2762"/>
                    </a:lnTo>
                    <a:lnTo>
                      <a:pt x="1164" y="2762"/>
                    </a:lnTo>
                    <a:lnTo>
                      <a:pt x="1164" y="2763"/>
                    </a:lnTo>
                    <a:lnTo>
                      <a:pt x="1164" y="2763"/>
                    </a:lnTo>
                    <a:lnTo>
                      <a:pt x="1165" y="2763"/>
                    </a:lnTo>
                    <a:lnTo>
                      <a:pt x="1165" y="2764"/>
                    </a:lnTo>
                    <a:lnTo>
                      <a:pt x="1166" y="2764"/>
                    </a:lnTo>
                    <a:lnTo>
                      <a:pt x="1167" y="2764"/>
                    </a:lnTo>
                    <a:lnTo>
                      <a:pt x="1167" y="2764"/>
                    </a:lnTo>
                    <a:lnTo>
                      <a:pt x="1167" y="2764"/>
                    </a:lnTo>
                    <a:lnTo>
                      <a:pt x="1167" y="2764"/>
                    </a:lnTo>
                    <a:lnTo>
                      <a:pt x="1168" y="2764"/>
                    </a:lnTo>
                    <a:lnTo>
                      <a:pt x="1168" y="2764"/>
                    </a:lnTo>
                    <a:lnTo>
                      <a:pt x="1168" y="2764"/>
                    </a:lnTo>
                    <a:lnTo>
                      <a:pt x="1168" y="2764"/>
                    </a:lnTo>
                    <a:lnTo>
                      <a:pt x="1169" y="2764"/>
                    </a:lnTo>
                    <a:lnTo>
                      <a:pt x="1170" y="2764"/>
                    </a:lnTo>
                    <a:lnTo>
                      <a:pt x="1170" y="2764"/>
                    </a:lnTo>
                    <a:lnTo>
                      <a:pt x="1170" y="2764"/>
                    </a:lnTo>
                    <a:lnTo>
                      <a:pt x="1170" y="2764"/>
                    </a:lnTo>
                    <a:lnTo>
                      <a:pt x="1171" y="2764"/>
                    </a:lnTo>
                    <a:lnTo>
                      <a:pt x="1171" y="2764"/>
                    </a:lnTo>
                    <a:close/>
                    <a:moveTo>
                      <a:pt x="1171" y="2842"/>
                    </a:moveTo>
                    <a:lnTo>
                      <a:pt x="1171" y="2842"/>
                    </a:lnTo>
                    <a:lnTo>
                      <a:pt x="1172" y="2842"/>
                    </a:lnTo>
                    <a:lnTo>
                      <a:pt x="1172" y="2841"/>
                    </a:lnTo>
                    <a:lnTo>
                      <a:pt x="1173" y="2841"/>
                    </a:lnTo>
                    <a:lnTo>
                      <a:pt x="1173" y="2841"/>
                    </a:lnTo>
                    <a:lnTo>
                      <a:pt x="1174" y="2840"/>
                    </a:lnTo>
                    <a:lnTo>
                      <a:pt x="1174" y="2840"/>
                    </a:lnTo>
                    <a:lnTo>
                      <a:pt x="1174" y="2839"/>
                    </a:lnTo>
                    <a:lnTo>
                      <a:pt x="1174" y="2839"/>
                    </a:lnTo>
                    <a:lnTo>
                      <a:pt x="1175" y="2838"/>
                    </a:lnTo>
                    <a:lnTo>
                      <a:pt x="1175" y="2838"/>
                    </a:lnTo>
                    <a:lnTo>
                      <a:pt x="1175" y="2837"/>
                    </a:lnTo>
                    <a:lnTo>
                      <a:pt x="1175" y="2837"/>
                    </a:lnTo>
                    <a:lnTo>
                      <a:pt x="1175" y="2837"/>
                    </a:lnTo>
                    <a:lnTo>
                      <a:pt x="1175" y="2836"/>
                    </a:lnTo>
                    <a:lnTo>
                      <a:pt x="1175" y="2836"/>
                    </a:lnTo>
                    <a:lnTo>
                      <a:pt x="1174" y="2814"/>
                    </a:lnTo>
                    <a:lnTo>
                      <a:pt x="1174" y="2814"/>
                    </a:lnTo>
                    <a:lnTo>
                      <a:pt x="1174" y="2813"/>
                    </a:lnTo>
                    <a:lnTo>
                      <a:pt x="1174" y="2813"/>
                    </a:lnTo>
                    <a:lnTo>
                      <a:pt x="1174" y="2813"/>
                    </a:lnTo>
                    <a:lnTo>
                      <a:pt x="1174" y="2812"/>
                    </a:lnTo>
                    <a:lnTo>
                      <a:pt x="1174" y="2812"/>
                    </a:lnTo>
                    <a:lnTo>
                      <a:pt x="1173" y="2811"/>
                    </a:lnTo>
                    <a:lnTo>
                      <a:pt x="1173" y="2811"/>
                    </a:lnTo>
                    <a:lnTo>
                      <a:pt x="1173" y="2810"/>
                    </a:lnTo>
                    <a:lnTo>
                      <a:pt x="1172" y="2810"/>
                    </a:lnTo>
                    <a:lnTo>
                      <a:pt x="1172" y="2810"/>
                    </a:lnTo>
                    <a:lnTo>
                      <a:pt x="1172" y="2809"/>
                    </a:lnTo>
                    <a:lnTo>
                      <a:pt x="1171" y="2809"/>
                    </a:lnTo>
                    <a:lnTo>
                      <a:pt x="1171" y="2809"/>
                    </a:lnTo>
                    <a:lnTo>
                      <a:pt x="1170" y="2808"/>
                    </a:lnTo>
                    <a:lnTo>
                      <a:pt x="1169" y="2808"/>
                    </a:lnTo>
                    <a:lnTo>
                      <a:pt x="1169" y="2808"/>
                    </a:lnTo>
                    <a:lnTo>
                      <a:pt x="1168" y="2808"/>
                    </a:lnTo>
                    <a:lnTo>
                      <a:pt x="1168" y="2808"/>
                    </a:lnTo>
                    <a:lnTo>
                      <a:pt x="1168" y="2808"/>
                    </a:lnTo>
                    <a:lnTo>
                      <a:pt x="1167" y="2808"/>
                    </a:lnTo>
                    <a:lnTo>
                      <a:pt x="1167" y="2808"/>
                    </a:lnTo>
                    <a:lnTo>
                      <a:pt x="1167" y="2808"/>
                    </a:lnTo>
                    <a:lnTo>
                      <a:pt x="1167" y="2808"/>
                    </a:lnTo>
                    <a:lnTo>
                      <a:pt x="1166" y="2808"/>
                    </a:lnTo>
                    <a:lnTo>
                      <a:pt x="1166" y="2808"/>
                    </a:lnTo>
                    <a:lnTo>
                      <a:pt x="1166" y="2808"/>
                    </a:lnTo>
                    <a:lnTo>
                      <a:pt x="1166" y="2808"/>
                    </a:lnTo>
                    <a:lnTo>
                      <a:pt x="1165" y="2808"/>
                    </a:lnTo>
                    <a:lnTo>
                      <a:pt x="1165" y="2809"/>
                    </a:lnTo>
                    <a:lnTo>
                      <a:pt x="1164" y="2809"/>
                    </a:lnTo>
                    <a:lnTo>
                      <a:pt x="1164" y="2809"/>
                    </a:lnTo>
                    <a:lnTo>
                      <a:pt x="1163" y="2810"/>
                    </a:lnTo>
                    <a:lnTo>
                      <a:pt x="1163" y="2810"/>
                    </a:lnTo>
                    <a:lnTo>
                      <a:pt x="1162" y="2810"/>
                    </a:lnTo>
                    <a:lnTo>
                      <a:pt x="1162" y="2811"/>
                    </a:lnTo>
                    <a:lnTo>
                      <a:pt x="1161" y="2811"/>
                    </a:lnTo>
                    <a:lnTo>
                      <a:pt x="1161" y="2812"/>
                    </a:lnTo>
                    <a:lnTo>
                      <a:pt x="1161" y="2813"/>
                    </a:lnTo>
                    <a:lnTo>
                      <a:pt x="1161" y="2813"/>
                    </a:lnTo>
                    <a:lnTo>
                      <a:pt x="1161" y="2813"/>
                    </a:lnTo>
                    <a:lnTo>
                      <a:pt x="1161" y="2813"/>
                    </a:lnTo>
                    <a:lnTo>
                      <a:pt x="1161" y="2814"/>
                    </a:lnTo>
                    <a:lnTo>
                      <a:pt x="1161" y="2815"/>
                    </a:lnTo>
                    <a:lnTo>
                      <a:pt x="1161" y="2815"/>
                    </a:lnTo>
                    <a:lnTo>
                      <a:pt x="1161" y="2837"/>
                    </a:lnTo>
                    <a:lnTo>
                      <a:pt x="1161" y="2837"/>
                    </a:lnTo>
                    <a:lnTo>
                      <a:pt x="1161" y="2837"/>
                    </a:lnTo>
                    <a:lnTo>
                      <a:pt x="1162" y="2838"/>
                    </a:lnTo>
                    <a:lnTo>
                      <a:pt x="1162" y="2838"/>
                    </a:lnTo>
                    <a:lnTo>
                      <a:pt x="1162" y="2838"/>
                    </a:lnTo>
                    <a:lnTo>
                      <a:pt x="1162" y="2839"/>
                    </a:lnTo>
                    <a:lnTo>
                      <a:pt x="1163" y="2839"/>
                    </a:lnTo>
                    <a:lnTo>
                      <a:pt x="1163" y="2840"/>
                    </a:lnTo>
                    <a:lnTo>
                      <a:pt x="1163" y="2840"/>
                    </a:lnTo>
                    <a:lnTo>
                      <a:pt x="1164" y="2841"/>
                    </a:lnTo>
                    <a:lnTo>
                      <a:pt x="1164" y="2841"/>
                    </a:lnTo>
                    <a:lnTo>
                      <a:pt x="1164" y="2841"/>
                    </a:lnTo>
                    <a:lnTo>
                      <a:pt x="1165" y="2842"/>
                    </a:lnTo>
                    <a:lnTo>
                      <a:pt x="1165" y="2842"/>
                    </a:lnTo>
                    <a:lnTo>
                      <a:pt x="1166" y="2842"/>
                    </a:lnTo>
                    <a:lnTo>
                      <a:pt x="1167" y="2842"/>
                    </a:lnTo>
                    <a:lnTo>
                      <a:pt x="1167" y="2842"/>
                    </a:lnTo>
                    <a:lnTo>
                      <a:pt x="1167" y="2843"/>
                    </a:lnTo>
                    <a:lnTo>
                      <a:pt x="1167" y="2843"/>
                    </a:lnTo>
                    <a:lnTo>
                      <a:pt x="1168" y="2843"/>
                    </a:lnTo>
                    <a:lnTo>
                      <a:pt x="1168" y="2843"/>
                    </a:lnTo>
                    <a:lnTo>
                      <a:pt x="1168" y="2843"/>
                    </a:lnTo>
                    <a:lnTo>
                      <a:pt x="1168" y="2843"/>
                    </a:lnTo>
                    <a:lnTo>
                      <a:pt x="1169" y="2843"/>
                    </a:lnTo>
                    <a:lnTo>
                      <a:pt x="1170" y="2843"/>
                    </a:lnTo>
                    <a:lnTo>
                      <a:pt x="1170" y="2842"/>
                    </a:lnTo>
                    <a:lnTo>
                      <a:pt x="1170" y="2842"/>
                    </a:lnTo>
                    <a:lnTo>
                      <a:pt x="1170" y="2842"/>
                    </a:lnTo>
                    <a:lnTo>
                      <a:pt x="1171" y="2842"/>
                    </a:lnTo>
                    <a:lnTo>
                      <a:pt x="1171" y="2842"/>
                    </a:lnTo>
                    <a:close/>
                    <a:moveTo>
                      <a:pt x="1175" y="2925"/>
                    </a:moveTo>
                    <a:lnTo>
                      <a:pt x="1175" y="2925"/>
                    </a:lnTo>
                    <a:lnTo>
                      <a:pt x="1176" y="2925"/>
                    </a:lnTo>
                    <a:lnTo>
                      <a:pt x="1177" y="2924"/>
                    </a:lnTo>
                    <a:lnTo>
                      <a:pt x="1177" y="2924"/>
                    </a:lnTo>
                    <a:lnTo>
                      <a:pt x="1178" y="2923"/>
                    </a:lnTo>
                    <a:lnTo>
                      <a:pt x="1178" y="2923"/>
                    </a:lnTo>
                    <a:lnTo>
                      <a:pt x="1178" y="2923"/>
                    </a:lnTo>
                    <a:lnTo>
                      <a:pt x="1179" y="2922"/>
                    </a:lnTo>
                    <a:lnTo>
                      <a:pt x="1179" y="2921"/>
                    </a:lnTo>
                    <a:lnTo>
                      <a:pt x="1179" y="2921"/>
                    </a:lnTo>
                    <a:lnTo>
                      <a:pt x="1179" y="2921"/>
                    </a:lnTo>
                    <a:lnTo>
                      <a:pt x="1179" y="2920"/>
                    </a:lnTo>
                    <a:lnTo>
                      <a:pt x="1179" y="2920"/>
                    </a:lnTo>
                    <a:lnTo>
                      <a:pt x="1179" y="2920"/>
                    </a:lnTo>
                    <a:lnTo>
                      <a:pt x="1179" y="2919"/>
                    </a:lnTo>
                    <a:lnTo>
                      <a:pt x="1179" y="2919"/>
                    </a:lnTo>
                    <a:lnTo>
                      <a:pt x="1179" y="2897"/>
                    </a:lnTo>
                    <a:lnTo>
                      <a:pt x="1179" y="2896"/>
                    </a:lnTo>
                    <a:lnTo>
                      <a:pt x="1179" y="2896"/>
                    </a:lnTo>
                    <a:lnTo>
                      <a:pt x="1178" y="2896"/>
                    </a:lnTo>
                    <a:lnTo>
                      <a:pt x="1178" y="2896"/>
                    </a:lnTo>
                    <a:lnTo>
                      <a:pt x="1178" y="2895"/>
                    </a:lnTo>
                    <a:lnTo>
                      <a:pt x="1178" y="2895"/>
                    </a:lnTo>
                    <a:lnTo>
                      <a:pt x="1178" y="2894"/>
                    </a:lnTo>
                    <a:lnTo>
                      <a:pt x="1178" y="2894"/>
                    </a:lnTo>
                    <a:lnTo>
                      <a:pt x="1177" y="2893"/>
                    </a:lnTo>
                    <a:lnTo>
                      <a:pt x="1177" y="2893"/>
                    </a:lnTo>
                    <a:lnTo>
                      <a:pt x="1177" y="2892"/>
                    </a:lnTo>
                    <a:lnTo>
                      <a:pt x="1176" y="2892"/>
                    </a:lnTo>
                    <a:lnTo>
                      <a:pt x="1175" y="2891"/>
                    </a:lnTo>
                    <a:lnTo>
                      <a:pt x="1175" y="2891"/>
                    </a:lnTo>
                    <a:lnTo>
                      <a:pt x="1174" y="2891"/>
                    </a:lnTo>
                    <a:lnTo>
                      <a:pt x="1173" y="2891"/>
                    </a:lnTo>
                    <a:lnTo>
                      <a:pt x="1173" y="2890"/>
                    </a:lnTo>
                    <a:lnTo>
                      <a:pt x="1173" y="2890"/>
                    </a:lnTo>
                    <a:lnTo>
                      <a:pt x="1173" y="2890"/>
                    </a:lnTo>
                    <a:lnTo>
                      <a:pt x="1172" y="2890"/>
                    </a:lnTo>
                    <a:lnTo>
                      <a:pt x="1172" y="2890"/>
                    </a:lnTo>
                    <a:lnTo>
                      <a:pt x="1172" y="2890"/>
                    </a:lnTo>
                    <a:lnTo>
                      <a:pt x="1172" y="2890"/>
                    </a:lnTo>
                    <a:lnTo>
                      <a:pt x="1171" y="2890"/>
                    </a:lnTo>
                    <a:lnTo>
                      <a:pt x="1171" y="2890"/>
                    </a:lnTo>
                    <a:lnTo>
                      <a:pt x="1171" y="2890"/>
                    </a:lnTo>
                    <a:lnTo>
                      <a:pt x="1170" y="2890"/>
                    </a:lnTo>
                    <a:lnTo>
                      <a:pt x="1170" y="2891"/>
                    </a:lnTo>
                    <a:lnTo>
                      <a:pt x="1170" y="2891"/>
                    </a:lnTo>
                    <a:lnTo>
                      <a:pt x="1169" y="2891"/>
                    </a:lnTo>
                    <a:lnTo>
                      <a:pt x="1168" y="2891"/>
                    </a:lnTo>
                    <a:lnTo>
                      <a:pt x="1168" y="2891"/>
                    </a:lnTo>
                    <a:lnTo>
                      <a:pt x="1167" y="2892"/>
                    </a:lnTo>
                    <a:lnTo>
                      <a:pt x="1167" y="2893"/>
                    </a:lnTo>
                    <a:lnTo>
                      <a:pt x="1166" y="2893"/>
                    </a:lnTo>
                    <a:lnTo>
                      <a:pt x="1166" y="2894"/>
                    </a:lnTo>
                    <a:lnTo>
                      <a:pt x="1166" y="2894"/>
                    </a:lnTo>
                    <a:lnTo>
                      <a:pt x="1166" y="2895"/>
                    </a:lnTo>
                    <a:lnTo>
                      <a:pt x="1165" y="2895"/>
                    </a:lnTo>
                    <a:lnTo>
                      <a:pt x="1165" y="2896"/>
                    </a:lnTo>
                    <a:lnTo>
                      <a:pt x="1165" y="2896"/>
                    </a:lnTo>
                    <a:lnTo>
                      <a:pt x="1165" y="2896"/>
                    </a:lnTo>
                    <a:lnTo>
                      <a:pt x="1165" y="2897"/>
                    </a:lnTo>
                    <a:lnTo>
                      <a:pt x="1165" y="2897"/>
                    </a:lnTo>
                    <a:lnTo>
                      <a:pt x="1165" y="2897"/>
                    </a:lnTo>
                    <a:lnTo>
                      <a:pt x="1166" y="2920"/>
                    </a:lnTo>
                    <a:lnTo>
                      <a:pt x="1166" y="2920"/>
                    </a:lnTo>
                    <a:lnTo>
                      <a:pt x="1166" y="2920"/>
                    </a:lnTo>
                    <a:lnTo>
                      <a:pt x="1166" y="2920"/>
                    </a:lnTo>
                    <a:lnTo>
                      <a:pt x="1166" y="2921"/>
                    </a:lnTo>
                    <a:lnTo>
                      <a:pt x="1166" y="2921"/>
                    </a:lnTo>
                    <a:lnTo>
                      <a:pt x="1166" y="2921"/>
                    </a:lnTo>
                    <a:lnTo>
                      <a:pt x="1167" y="2922"/>
                    </a:lnTo>
                    <a:lnTo>
                      <a:pt x="1167" y="2922"/>
                    </a:lnTo>
                    <a:lnTo>
                      <a:pt x="1167" y="2923"/>
                    </a:lnTo>
                    <a:lnTo>
                      <a:pt x="1168" y="2923"/>
                    </a:lnTo>
                    <a:lnTo>
                      <a:pt x="1168" y="2924"/>
                    </a:lnTo>
                    <a:lnTo>
                      <a:pt x="1168" y="2924"/>
                    </a:lnTo>
                    <a:lnTo>
                      <a:pt x="1169" y="2925"/>
                    </a:lnTo>
                    <a:lnTo>
                      <a:pt x="1170" y="2925"/>
                    </a:lnTo>
                    <a:lnTo>
                      <a:pt x="1171" y="2925"/>
                    </a:lnTo>
                    <a:lnTo>
                      <a:pt x="1171" y="2925"/>
                    </a:lnTo>
                    <a:lnTo>
                      <a:pt x="1171" y="2925"/>
                    </a:lnTo>
                    <a:lnTo>
                      <a:pt x="1172" y="2925"/>
                    </a:lnTo>
                    <a:lnTo>
                      <a:pt x="1172" y="2925"/>
                    </a:lnTo>
                    <a:lnTo>
                      <a:pt x="1172" y="2925"/>
                    </a:lnTo>
                    <a:lnTo>
                      <a:pt x="1173" y="2925"/>
                    </a:lnTo>
                    <a:lnTo>
                      <a:pt x="1173" y="2925"/>
                    </a:lnTo>
                    <a:lnTo>
                      <a:pt x="1173" y="2925"/>
                    </a:lnTo>
                    <a:lnTo>
                      <a:pt x="1173" y="2925"/>
                    </a:lnTo>
                    <a:lnTo>
                      <a:pt x="1174" y="2925"/>
                    </a:lnTo>
                    <a:lnTo>
                      <a:pt x="1174" y="2925"/>
                    </a:lnTo>
                    <a:lnTo>
                      <a:pt x="1174" y="2925"/>
                    </a:lnTo>
                    <a:lnTo>
                      <a:pt x="1174" y="2925"/>
                    </a:lnTo>
                    <a:lnTo>
                      <a:pt x="1175" y="2925"/>
                    </a:lnTo>
                    <a:lnTo>
                      <a:pt x="1175" y="2925"/>
                    </a:lnTo>
                    <a:close/>
                    <a:moveTo>
                      <a:pt x="1171" y="3013"/>
                    </a:moveTo>
                    <a:lnTo>
                      <a:pt x="1171" y="3012"/>
                    </a:lnTo>
                    <a:lnTo>
                      <a:pt x="1172" y="3012"/>
                    </a:lnTo>
                    <a:lnTo>
                      <a:pt x="1172" y="3012"/>
                    </a:lnTo>
                    <a:lnTo>
                      <a:pt x="1173" y="3011"/>
                    </a:lnTo>
                    <a:lnTo>
                      <a:pt x="1173" y="3011"/>
                    </a:lnTo>
                    <a:lnTo>
                      <a:pt x="1174" y="3010"/>
                    </a:lnTo>
                    <a:lnTo>
                      <a:pt x="1174" y="3009"/>
                    </a:lnTo>
                    <a:lnTo>
                      <a:pt x="1174" y="3009"/>
                    </a:lnTo>
                    <a:lnTo>
                      <a:pt x="1174" y="3008"/>
                    </a:lnTo>
                    <a:lnTo>
                      <a:pt x="1175" y="3008"/>
                    </a:lnTo>
                    <a:lnTo>
                      <a:pt x="1175" y="3007"/>
                    </a:lnTo>
                    <a:lnTo>
                      <a:pt x="1175" y="3007"/>
                    </a:lnTo>
                    <a:lnTo>
                      <a:pt x="1175" y="3007"/>
                    </a:lnTo>
                    <a:lnTo>
                      <a:pt x="1175" y="3007"/>
                    </a:lnTo>
                    <a:lnTo>
                      <a:pt x="1175" y="3006"/>
                    </a:lnTo>
                    <a:lnTo>
                      <a:pt x="1175" y="3006"/>
                    </a:lnTo>
                    <a:lnTo>
                      <a:pt x="1174" y="2984"/>
                    </a:lnTo>
                    <a:lnTo>
                      <a:pt x="1174" y="2984"/>
                    </a:lnTo>
                    <a:lnTo>
                      <a:pt x="1174" y="2984"/>
                    </a:lnTo>
                    <a:lnTo>
                      <a:pt x="1174" y="2983"/>
                    </a:lnTo>
                    <a:lnTo>
                      <a:pt x="1174" y="2983"/>
                    </a:lnTo>
                    <a:lnTo>
                      <a:pt x="1174" y="2983"/>
                    </a:lnTo>
                    <a:lnTo>
                      <a:pt x="1174" y="2982"/>
                    </a:lnTo>
                    <a:lnTo>
                      <a:pt x="1173" y="2981"/>
                    </a:lnTo>
                    <a:lnTo>
                      <a:pt x="1173" y="2981"/>
                    </a:lnTo>
                    <a:lnTo>
                      <a:pt x="1173" y="2980"/>
                    </a:lnTo>
                    <a:lnTo>
                      <a:pt x="1172" y="2980"/>
                    </a:lnTo>
                    <a:lnTo>
                      <a:pt x="1172" y="2979"/>
                    </a:lnTo>
                    <a:lnTo>
                      <a:pt x="1172" y="2979"/>
                    </a:lnTo>
                    <a:lnTo>
                      <a:pt x="1171" y="2979"/>
                    </a:lnTo>
                    <a:lnTo>
                      <a:pt x="1171" y="2978"/>
                    </a:lnTo>
                    <a:lnTo>
                      <a:pt x="1170" y="2978"/>
                    </a:lnTo>
                    <a:lnTo>
                      <a:pt x="1169" y="2978"/>
                    </a:lnTo>
                    <a:lnTo>
                      <a:pt x="1169" y="2978"/>
                    </a:lnTo>
                    <a:lnTo>
                      <a:pt x="1168" y="2978"/>
                    </a:lnTo>
                    <a:lnTo>
                      <a:pt x="1168" y="2978"/>
                    </a:lnTo>
                    <a:lnTo>
                      <a:pt x="1168" y="2978"/>
                    </a:lnTo>
                    <a:lnTo>
                      <a:pt x="1167" y="2978"/>
                    </a:lnTo>
                    <a:lnTo>
                      <a:pt x="1167" y="2978"/>
                    </a:lnTo>
                    <a:lnTo>
                      <a:pt x="1167" y="2978"/>
                    </a:lnTo>
                    <a:lnTo>
                      <a:pt x="1167" y="2978"/>
                    </a:lnTo>
                    <a:lnTo>
                      <a:pt x="1166" y="2978"/>
                    </a:lnTo>
                    <a:lnTo>
                      <a:pt x="1166" y="2978"/>
                    </a:lnTo>
                    <a:lnTo>
                      <a:pt x="1166" y="2978"/>
                    </a:lnTo>
                    <a:lnTo>
                      <a:pt x="1166" y="2978"/>
                    </a:lnTo>
                    <a:lnTo>
                      <a:pt x="1165" y="2978"/>
                    </a:lnTo>
                    <a:lnTo>
                      <a:pt x="1165" y="2978"/>
                    </a:lnTo>
                    <a:lnTo>
                      <a:pt x="1164" y="2979"/>
                    </a:lnTo>
                    <a:lnTo>
                      <a:pt x="1164" y="2979"/>
                    </a:lnTo>
                    <a:lnTo>
                      <a:pt x="1163" y="2979"/>
                    </a:lnTo>
                    <a:lnTo>
                      <a:pt x="1163" y="2980"/>
                    </a:lnTo>
                    <a:lnTo>
                      <a:pt x="1162" y="2980"/>
                    </a:lnTo>
                    <a:lnTo>
                      <a:pt x="1162" y="2981"/>
                    </a:lnTo>
                    <a:lnTo>
                      <a:pt x="1161" y="2981"/>
                    </a:lnTo>
                    <a:lnTo>
                      <a:pt x="1161" y="2982"/>
                    </a:lnTo>
                    <a:lnTo>
                      <a:pt x="1161" y="2983"/>
                    </a:lnTo>
                    <a:lnTo>
                      <a:pt x="1161" y="2983"/>
                    </a:lnTo>
                    <a:lnTo>
                      <a:pt x="1161" y="2983"/>
                    </a:lnTo>
                    <a:lnTo>
                      <a:pt x="1161" y="2984"/>
                    </a:lnTo>
                    <a:lnTo>
                      <a:pt x="1161" y="2984"/>
                    </a:lnTo>
                    <a:lnTo>
                      <a:pt x="1161" y="2984"/>
                    </a:lnTo>
                    <a:lnTo>
                      <a:pt x="1161" y="2985"/>
                    </a:lnTo>
                    <a:lnTo>
                      <a:pt x="1161" y="3006"/>
                    </a:lnTo>
                    <a:lnTo>
                      <a:pt x="1161" y="3007"/>
                    </a:lnTo>
                    <a:lnTo>
                      <a:pt x="1161" y="3007"/>
                    </a:lnTo>
                    <a:lnTo>
                      <a:pt x="1162" y="3007"/>
                    </a:lnTo>
                    <a:lnTo>
                      <a:pt x="1162" y="3008"/>
                    </a:lnTo>
                    <a:lnTo>
                      <a:pt x="1162" y="3008"/>
                    </a:lnTo>
                    <a:lnTo>
                      <a:pt x="1162" y="3008"/>
                    </a:lnTo>
                    <a:lnTo>
                      <a:pt x="1163" y="3009"/>
                    </a:lnTo>
                    <a:lnTo>
                      <a:pt x="1163" y="3009"/>
                    </a:lnTo>
                    <a:lnTo>
                      <a:pt x="1163" y="3010"/>
                    </a:lnTo>
                    <a:lnTo>
                      <a:pt x="1164" y="3011"/>
                    </a:lnTo>
                    <a:lnTo>
                      <a:pt x="1164" y="3011"/>
                    </a:lnTo>
                    <a:lnTo>
                      <a:pt x="1164" y="3012"/>
                    </a:lnTo>
                    <a:lnTo>
                      <a:pt x="1165" y="3012"/>
                    </a:lnTo>
                    <a:lnTo>
                      <a:pt x="1165" y="3012"/>
                    </a:lnTo>
                    <a:lnTo>
                      <a:pt x="1166" y="3012"/>
                    </a:lnTo>
                    <a:lnTo>
                      <a:pt x="1167" y="3013"/>
                    </a:lnTo>
                    <a:lnTo>
                      <a:pt x="1167" y="3013"/>
                    </a:lnTo>
                    <a:lnTo>
                      <a:pt x="1167" y="3013"/>
                    </a:lnTo>
                    <a:lnTo>
                      <a:pt x="1167" y="3013"/>
                    </a:lnTo>
                    <a:lnTo>
                      <a:pt x="1168" y="3013"/>
                    </a:lnTo>
                    <a:lnTo>
                      <a:pt x="1168" y="3013"/>
                    </a:lnTo>
                    <a:lnTo>
                      <a:pt x="1168" y="3013"/>
                    </a:lnTo>
                    <a:lnTo>
                      <a:pt x="1168" y="3013"/>
                    </a:lnTo>
                    <a:lnTo>
                      <a:pt x="1169" y="3013"/>
                    </a:lnTo>
                    <a:lnTo>
                      <a:pt x="1170" y="3013"/>
                    </a:lnTo>
                    <a:lnTo>
                      <a:pt x="1170" y="3013"/>
                    </a:lnTo>
                    <a:lnTo>
                      <a:pt x="1170" y="3013"/>
                    </a:lnTo>
                    <a:lnTo>
                      <a:pt x="1170" y="3013"/>
                    </a:lnTo>
                    <a:lnTo>
                      <a:pt x="1171" y="3013"/>
                    </a:lnTo>
                    <a:lnTo>
                      <a:pt x="1171" y="3013"/>
                    </a:lnTo>
                    <a:close/>
                    <a:moveTo>
                      <a:pt x="1171" y="3091"/>
                    </a:moveTo>
                    <a:lnTo>
                      <a:pt x="1171" y="3091"/>
                    </a:lnTo>
                    <a:lnTo>
                      <a:pt x="1172" y="3090"/>
                    </a:lnTo>
                    <a:lnTo>
                      <a:pt x="1172" y="3090"/>
                    </a:lnTo>
                    <a:lnTo>
                      <a:pt x="1173" y="3090"/>
                    </a:lnTo>
                    <a:lnTo>
                      <a:pt x="1173" y="3089"/>
                    </a:lnTo>
                    <a:lnTo>
                      <a:pt x="1174" y="3089"/>
                    </a:lnTo>
                    <a:lnTo>
                      <a:pt x="1174" y="3088"/>
                    </a:lnTo>
                    <a:lnTo>
                      <a:pt x="1174" y="3088"/>
                    </a:lnTo>
                    <a:lnTo>
                      <a:pt x="1174" y="3087"/>
                    </a:lnTo>
                    <a:lnTo>
                      <a:pt x="1175" y="3086"/>
                    </a:lnTo>
                    <a:lnTo>
                      <a:pt x="1175" y="3086"/>
                    </a:lnTo>
                    <a:lnTo>
                      <a:pt x="1175" y="3085"/>
                    </a:lnTo>
                    <a:lnTo>
                      <a:pt x="1175" y="3085"/>
                    </a:lnTo>
                    <a:lnTo>
                      <a:pt x="1175" y="3085"/>
                    </a:lnTo>
                    <a:lnTo>
                      <a:pt x="1175" y="3085"/>
                    </a:lnTo>
                    <a:lnTo>
                      <a:pt x="1175" y="3084"/>
                    </a:lnTo>
                    <a:lnTo>
                      <a:pt x="1174" y="3062"/>
                    </a:lnTo>
                    <a:lnTo>
                      <a:pt x="1174" y="3062"/>
                    </a:lnTo>
                    <a:lnTo>
                      <a:pt x="1174" y="3062"/>
                    </a:lnTo>
                    <a:lnTo>
                      <a:pt x="1174" y="3061"/>
                    </a:lnTo>
                    <a:lnTo>
                      <a:pt x="1174" y="3061"/>
                    </a:lnTo>
                    <a:lnTo>
                      <a:pt x="1174" y="3061"/>
                    </a:lnTo>
                    <a:lnTo>
                      <a:pt x="1174" y="3061"/>
                    </a:lnTo>
                    <a:lnTo>
                      <a:pt x="1173" y="3060"/>
                    </a:lnTo>
                    <a:lnTo>
                      <a:pt x="1173" y="3060"/>
                    </a:lnTo>
                    <a:lnTo>
                      <a:pt x="1173" y="3059"/>
                    </a:lnTo>
                    <a:lnTo>
                      <a:pt x="1172" y="3058"/>
                    </a:lnTo>
                    <a:lnTo>
                      <a:pt x="1172" y="3058"/>
                    </a:lnTo>
                    <a:lnTo>
                      <a:pt x="1172" y="3057"/>
                    </a:lnTo>
                    <a:lnTo>
                      <a:pt x="1171" y="3057"/>
                    </a:lnTo>
                    <a:lnTo>
                      <a:pt x="1171" y="3057"/>
                    </a:lnTo>
                    <a:lnTo>
                      <a:pt x="1170" y="3056"/>
                    </a:lnTo>
                    <a:lnTo>
                      <a:pt x="1169" y="3056"/>
                    </a:lnTo>
                    <a:lnTo>
                      <a:pt x="1169" y="3056"/>
                    </a:lnTo>
                    <a:lnTo>
                      <a:pt x="1168" y="3056"/>
                    </a:lnTo>
                    <a:lnTo>
                      <a:pt x="1168" y="3056"/>
                    </a:lnTo>
                    <a:lnTo>
                      <a:pt x="1168" y="3056"/>
                    </a:lnTo>
                    <a:lnTo>
                      <a:pt x="1167" y="3056"/>
                    </a:lnTo>
                    <a:lnTo>
                      <a:pt x="1167" y="3056"/>
                    </a:lnTo>
                    <a:lnTo>
                      <a:pt x="1167" y="3056"/>
                    </a:lnTo>
                    <a:lnTo>
                      <a:pt x="1167" y="3056"/>
                    </a:lnTo>
                    <a:lnTo>
                      <a:pt x="1166" y="3056"/>
                    </a:lnTo>
                    <a:lnTo>
                      <a:pt x="1166" y="3056"/>
                    </a:lnTo>
                    <a:lnTo>
                      <a:pt x="1166" y="3056"/>
                    </a:lnTo>
                    <a:lnTo>
                      <a:pt x="1166" y="3056"/>
                    </a:lnTo>
                    <a:lnTo>
                      <a:pt x="1165" y="3056"/>
                    </a:lnTo>
                    <a:lnTo>
                      <a:pt x="1165" y="3057"/>
                    </a:lnTo>
                    <a:lnTo>
                      <a:pt x="1164" y="3057"/>
                    </a:lnTo>
                    <a:lnTo>
                      <a:pt x="1164" y="3057"/>
                    </a:lnTo>
                    <a:lnTo>
                      <a:pt x="1163" y="3058"/>
                    </a:lnTo>
                    <a:lnTo>
                      <a:pt x="1163" y="3058"/>
                    </a:lnTo>
                    <a:lnTo>
                      <a:pt x="1162" y="3058"/>
                    </a:lnTo>
                    <a:lnTo>
                      <a:pt x="1162" y="3059"/>
                    </a:lnTo>
                    <a:lnTo>
                      <a:pt x="1161" y="3060"/>
                    </a:lnTo>
                    <a:lnTo>
                      <a:pt x="1161" y="3061"/>
                    </a:lnTo>
                    <a:lnTo>
                      <a:pt x="1161" y="3061"/>
                    </a:lnTo>
                    <a:lnTo>
                      <a:pt x="1161" y="3061"/>
                    </a:lnTo>
                    <a:lnTo>
                      <a:pt x="1161" y="3062"/>
                    </a:lnTo>
                    <a:lnTo>
                      <a:pt x="1161" y="3062"/>
                    </a:lnTo>
                    <a:lnTo>
                      <a:pt x="1161" y="3062"/>
                    </a:lnTo>
                    <a:lnTo>
                      <a:pt x="1161" y="3063"/>
                    </a:lnTo>
                    <a:lnTo>
                      <a:pt x="1161" y="3063"/>
                    </a:lnTo>
                    <a:lnTo>
                      <a:pt x="1161" y="3085"/>
                    </a:lnTo>
                    <a:lnTo>
                      <a:pt x="1161" y="3085"/>
                    </a:lnTo>
                    <a:lnTo>
                      <a:pt x="1161" y="3085"/>
                    </a:lnTo>
                    <a:lnTo>
                      <a:pt x="1162" y="3086"/>
                    </a:lnTo>
                    <a:lnTo>
                      <a:pt x="1162" y="3086"/>
                    </a:lnTo>
                    <a:lnTo>
                      <a:pt x="1162" y="3086"/>
                    </a:lnTo>
                    <a:lnTo>
                      <a:pt x="1162" y="3087"/>
                    </a:lnTo>
                    <a:lnTo>
                      <a:pt x="1163" y="3088"/>
                    </a:lnTo>
                    <a:lnTo>
                      <a:pt x="1163" y="3088"/>
                    </a:lnTo>
                    <a:lnTo>
                      <a:pt x="1163" y="3089"/>
                    </a:lnTo>
                    <a:lnTo>
                      <a:pt x="1164" y="3089"/>
                    </a:lnTo>
                    <a:lnTo>
                      <a:pt x="1164" y="3089"/>
                    </a:lnTo>
                    <a:lnTo>
                      <a:pt x="1164" y="3090"/>
                    </a:lnTo>
                    <a:lnTo>
                      <a:pt x="1165" y="3090"/>
                    </a:lnTo>
                    <a:lnTo>
                      <a:pt x="1165" y="3091"/>
                    </a:lnTo>
                    <a:lnTo>
                      <a:pt x="1166" y="3091"/>
                    </a:lnTo>
                    <a:lnTo>
                      <a:pt x="1167" y="3091"/>
                    </a:lnTo>
                    <a:lnTo>
                      <a:pt x="1167" y="3091"/>
                    </a:lnTo>
                    <a:lnTo>
                      <a:pt x="1167" y="3091"/>
                    </a:lnTo>
                    <a:lnTo>
                      <a:pt x="1167" y="3091"/>
                    </a:lnTo>
                    <a:lnTo>
                      <a:pt x="1168" y="3091"/>
                    </a:lnTo>
                    <a:lnTo>
                      <a:pt x="1168" y="3091"/>
                    </a:lnTo>
                    <a:lnTo>
                      <a:pt x="1168" y="3091"/>
                    </a:lnTo>
                    <a:lnTo>
                      <a:pt x="1168" y="3091"/>
                    </a:lnTo>
                    <a:lnTo>
                      <a:pt x="1169" y="3091"/>
                    </a:lnTo>
                    <a:lnTo>
                      <a:pt x="1170" y="3091"/>
                    </a:lnTo>
                    <a:lnTo>
                      <a:pt x="1170" y="3091"/>
                    </a:lnTo>
                    <a:lnTo>
                      <a:pt x="1170" y="3091"/>
                    </a:lnTo>
                    <a:lnTo>
                      <a:pt x="1170" y="3091"/>
                    </a:lnTo>
                    <a:lnTo>
                      <a:pt x="1171" y="3091"/>
                    </a:lnTo>
                    <a:lnTo>
                      <a:pt x="1171" y="3091"/>
                    </a:lnTo>
                    <a:close/>
                    <a:moveTo>
                      <a:pt x="1171" y="3165"/>
                    </a:moveTo>
                    <a:lnTo>
                      <a:pt x="1171" y="3165"/>
                    </a:lnTo>
                    <a:lnTo>
                      <a:pt x="1172" y="3165"/>
                    </a:lnTo>
                    <a:lnTo>
                      <a:pt x="1172" y="3164"/>
                    </a:lnTo>
                    <a:lnTo>
                      <a:pt x="1173" y="3164"/>
                    </a:lnTo>
                    <a:lnTo>
                      <a:pt x="1173" y="3163"/>
                    </a:lnTo>
                    <a:lnTo>
                      <a:pt x="1174" y="3162"/>
                    </a:lnTo>
                    <a:lnTo>
                      <a:pt x="1174" y="3162"/>
                    </a:lnTo>
                    <a:lnTo>
                      <a:pt x="1174" y="3161"/>
                    </a:lnTo>
                    <a:lnTo>
                      <a:pt x="1174" y="3161"/>
                    </a:lnTo>
                    <a:lnTo>
                      <a:pt x="1175" y="3160"/>
                    </a:lnTo>
                    <a:lnTo>
                      <a:pt x="1175" y="3160"/>
                    </a:lnTo>
                    <a:lnTo>
                      <a:pt x="1175" y="3160"/>
                    </a:lnTo>
                    <a:lnTo>
                      <a:pt x="1175" y="3159"/>
                    </a:lnTo>
                    <a:lnTo>
                      <a:pt x="1175" y="3159"/>
                    </a:lnTo>
                    <a:lnTo>
                      <a:pt x="1175" y="3159"/>
                    </a:lnTo>
                    <a:lnTo>
                      <a:pt x="1175" y="3158"/>
                    </a:lnTo>
                    <a:lnTo>
                      <a:pt x="1174" y="3137"/>
                    </a:lnTo>
                    <a:lnTo>
                      <a:pt x="1174" y="3136"/>
                    </a:lnTo>
                    <a:lnTo>
                      <a:pt x="1174" y="3136"/>
                    </a:lnTo>
                    <a:lnTo>
                      <a:pt x="1174" y="3136"/>
                    </a:lnTo>
                    <a:lnTo>
                      <a:pt x="1174" y="3135"/>
                    </a:lnTo>
                    <a:lnTo>
                      <a:pt x="1174" y="3135"/>
                    </a:lnTo>
                    <a:lnTo>
                      <a:pt x="1174" y="3134"/>
                    </a:lnTo>
                    <a:lnTo>
                      <a:pt x="1173" y="3134"/>
                    </a:lnTo>
                    <a:lnTo>
                      <a:pt x="1173" y="3133"/>
                    </a:lnTo>
                    <a:lnTo>
                      <a:pt x="1173" y="3133"/>
                    </a:lnTo>
                    <a:lnTo>
                      <a:pt x="1172" y="3132"/>
                    </a:lnTo>
                    <a:lnTo>
                      <a:pt x="1172" y="3132"/>
                    </a:lnTo>
                    <a:lnTo>
                      <a:pt x="1172" y="3131"/>
                    </a:lnTo>
                    <a:lnTo>
                      <a:pt x="1171" y="3131"/>
                    </a:lnTo>
                    <a:lnTo>
                      <a:pt x="1171" y="3131"/>
                    </a:lnTo>
                    <a:lnTo>
                      <a:pt x="1170" y="3131"/>
                    </a:lnTo>
                    <a:lnTo>
                      <a:pt x="1169" y="3130"/>
                    </a:lnTo>
                    <a:lnTo>
                      <a:pt x="1169" y="3130"/>
                    </a:lnTo>
                    <a:lnTo>
                      <a:pt x="1168" y="3130"/>
                    </a:lnTo>
                    <a:lnTo>
                      <a:pt x="1168" y="3130"/>
                    </a:lnTo>
                    <a:lnTo>
                      <a:pt x="1168" y="3130"/>
                    </a:lnTo>
                    <a:lnTo>
                      <a:pt x="1167" y="3130"/>
                    </a:lnTo>
                    <a:lnTo>
                      <a:pt x="1167" y="3130"/>
                    </a:lnTo>
                    <a:lnTo>
                      <a:pt x="1167" y="3130"/>
                    </a:lnTo>
                    <a:lnTo>
                      <a:pt x="1167" y="3130"/>
                    </a:lnTo>
                    <a:lnTo>
                      <a:pt x="1166" y="3130"/>
                    </a:lnTo>
                    <a:lnTo>
                      <a:pt x="1166" y="3130"/>
                    </a:lnTo>
                    <a:lnTo>
                      <a:pt x="1166" y="3130"/>
                    </a:lnTo>
                    <a:lnTo>
                      <a:pt x="1166" y="3130"/>
                    </a:lnTo>
                    <a:lnTo>
                      <a:pt x="1165" y="3131"/>
                    </a:lnTo>
                    <a:lnTo>
                      <a:pt x="1165" y="3131"/>
                    </a:lnTo>
                    <a:lnTo>
                      <a:pt x="1164" y="3131"/>
                    </a:lnTo>
                    <a:lnTo>
                      <a:pt x="1164" y="3131"/>
                    </a:lnTo>
                    <a:lnTo>
                      <a:pt x="1163" y="3132"/>
                    </a:lnTo>
                    <a:lnTo>
                      <a:pt x="1163" y="3132"/>
                    </a:lnTo>
                    <a:lnTo>
                      <a:pt x="1162" y="3133"/>
                    </a:lnTo>
                    <a:lnTo>
                      <a:pt x="1162" y="3133"/>
                    </a:lnTo>
                    <a:lnTo>
                      <a:pt x="1161" y="3134"/>
                    </a:lnTo>
                    <a:lnTo>
                      <a:pt x="1161" y="3134"/>
                    </a:lnTo>
                    <a:lnTo>
                      <a:pt x="1161" y="3135"/>
                    </a:lnTo>
                    <a:lnTo>
                      <a:pt x="1161" y="3136"/>
                    </a:lnTo>
                    <a:lnTo>
                      <a:pt x="1161" y="3136"/>
                    </a:lnTo>
                    <a:lnTo>
                      <a:pt x="1161" y="3136"/>
                    </a:lnTo>
                    <a:lnTo>
                      <a:pt x="1161" y="3137"/>
                    </a:lnTo>
                    <a:lnTo>
                      <a:pt x="1161" y="3137"/>
                    </a:lnTo>
                    <a:lnTo>
                      <a:pt x="1161" y="3137"/>
                    </a:lnTo>
                    <a:lnTo>
                      <a:pt x="1161" y="3159"/>
                    </a:lnTo>
                    <a:lnTo>
                      <a:pt x="1161" y="3159"/>
                    </a:lnTo>
                    <a:lnTo>
                      <a:pt x="1161" y="3160"/>
                    </a:lnTo>
                    <a:lnTo>
                      <a:pt x="1162" y="3160"/>
                    </a:lnTo>
                    <a:lnTo>
                      <a:pt x="1162" y="3160"/>
                    </a:lnTo>
                    <a:lnTo>
                      <a:pt x="1162" y="3160"/>
                    </a:lnTo>
                    <a:lnTo>
                      <a:pt x="1162" y="3161"/>
                    </a:lnTo>
                    <a:lnTo>
                      <a:pt x="1163" y="3161"/>
                    </a:lnTo>
                    <a:lnTo>
                      <a:pt x="1163" y="3162"/>
                    </a:lnTo>
                    <a:lnTo>
                      <a:pt x="1163" y="3162"/>
                    </a:lnTo>
                    <a:lnTo>
                      <a:pt x="1164" y="3163"/>
                    </a:lnTo>
                    <a:lnTo>
                      <a:pt x="1164" y="3164"/>
                    </a:lnTo>
                    <a:lnTo>
                      <a:pt x="1164" y="3164"/>
                    </a:lnTo>
                    <a:lnTo>
                      <a:pt x="1165" y="3164"/>
                    </a:lnTo>
                    <a:lnTo>
                      <a:pt x="1165" y="3165"/>
                    </a:lnTo>
                    <a:lnTo>
                      <a:pt x="1166" y="3165"/>
                    </a:lnTo>
                    <a:lnTo>
                      <a:pt x="1167" y="3165"/>
                    </a:lnTo>
                    <a:lnTo>
                      <a:pt x="1167" y="3165"/>
                    </a:lnTo>
                    <a:lnTo>
                      <a:pt x="1167" y="3165"/>
                    </a:lnTo>
                    <a:lnTo>
                      <a:pt x="1167" y="3165"/>
                    </a:lnTo>
                    <a:lnTo>
                      <a:pt x="1168" y="3165"/>
                    </a:lnTo>
                    <a:lnTo>
                      <a:pt x="1168" y="3165"/>
                    </a:lnTo>
                    <a:lnTo>
                      <a:pt x="1168" y="3165"/>
                    </a:lnTo>
                    <a:lnTo>
                      <a:pt x="1168" y="3165"/>
                    </a:lnTo>
                    <a:lnTo>
                      <a:pt x="1169" y="3165"/>
                    </a:lnTo>
                    <a:lnTo>
                      <a:pt x="1170" y="3165"/>
                    </a:lnTo>
                    <a:lnTo>
                      <a:pt x="1170" y="3165"/>
                    </a:lnTo>
                    <a:lnTo>
                      <a:pt x="1170" y="3165"/>
                    </a:lnTo>
                    <a:lnTo>
                      <a:pt x="1170" y="3165"/>
                    </a:lnTo>
                    <a:lnTo>
                      <a:pt x="1171" y="3165"/>
                    </a:lnTo>
                    <a:lnTo>
                      <a:pt x="1171" y="3165"/>
                    </a:lnTo>
                    <a:close/>
                    <a:moveTo>
                      <a:pt x="1164" y="3196"/>
                    </a:moveTo>
                    <a:lnTo>
                      <a:pt x="1164" y="3195"/>
                    </a:lnTo>
                    <a:lnTo>
                      <a:pt x="1164" y="3195"/>
                    </a:lnTo>
                    <a:lnTo>
                      <a:pt x="1163" y="3194"/>
                    </a:lnTo>
                    <a:lnTo>
                      <a:pt x="1163" y="3194"/>
                    </a:lnTo>
                    <a:lnTo>
                      <a:pt x="1163" y="3193"/>
                    </a:lnTo>
                    <a:lnTo>
                      <a:pt x="1162" y="3193"/>
                    </a:lnTo>
                    <a:lnTo>
                      <a:pt x="1161" y="3192"/>
                    </a:lnTo>
                    <a:lnTo>
                      <a:pt x="1161" y="3192"/>
                    </a:lnTo>
                    <a:lnTo>
                      <a:pt x="1160" y="3192"/>
                    </a:lnTo>
                    <a:lnTo>
                      <a:pt x="1160" y="3191"/>
                    </a:lnTo>
                    <a:lnTo>
                      <a:pt x="1159" y="3191"/>
                    </a:lnTo>
                    <a:lnTo>
                      <a:pt x="1159" y="3191"/>
                    </a:lnTo>
                    <a:lnTo>
                      <a:pt x="1159" y="3191"/>
                    </a:lnTo>
                    <a:lnTo>
                      <a:pt x="1158" y="3191"/>
                    </a:lnTo>
                    <a:lnTo>
                      <a:pt x="1158" y="3191"/>
                    </a:lnTo>
                    <a:lnTo>
                      <a:pt x="1158" y="3190"/>
                    </a:lnTo>
                    <a:lnTo>
                      <a:pt x="1136" y="3189"/>
                    </a:lnTo>
                    <a:lnTo>
                      <a:pt x="1136" y="3189"/>
                    </a:lnTo>
                    <a:lnTo>
                      <a:pt x="1135" y="3189"/>
                    </a:lnTo>
                    <a:lnTo>
                      <a:pt x="1135" y="3189"/>
                    </a:lnTo>
                    <a:lnTo>
                      <a:pt x="1135" y="3189"/>
                    </a:lnTo>
                    <a:lnTo>
                      <a:pt x="1135" y="3189"/>
                    </a:lnTo>
                    <a:lnTo>
                      <a:pt x="1134" y="3189"/>
                    </a:lnTo>
                    <a:lnTo>
                      <a:pt x="1133" y="3190"/>
                    </a:lnTo>
                    <a:lnTo>
                      <a:pt x="1133" y="3190"/>
                    </a:lnTo>
                    <a:lnTo>
                      <a:pt x="1132" y="3190"/>
                    </a:lnTo>
                    <a:lnTo>
                      <a:pt x="1132" y="3190"/>
                    </a:lnTo>
                    <a:lnTo>
                      <a:pt x="1131" y="3191"/>
                    </a:lnTo>
                    <a:lnTo>
                      <a:pt x="1131" y="3192"/>
                    </a:lnTo>
                    <a:lnTo>
                      <a:pt x="1130" y="3192"/>
                    </a:lnTo>
                    <a:lnTo>
                      <a:pt x="1130" y="3193"/>
                    </a:lnTo>
                    <a:lnTo>
                      <a:pt x="1130" y="3193"/>
                    </a:lnTo>
                    <a:lnTo>
                      <a:pt x="1129" y="3194"/>
                    </a:lnTo>
                    <a:lnTo>
                      <a:pt x="1129" y="3194"/>
                    </a:lnTo>
                    <a:lnTo>
                      <a:pt x="1129" y="3194"/>
                    </a:lnTo>
                    <a:lnTo>
                      <a:pt x="1129" y="3195"/>
                    </a:lnTo>
                    <a:lnTo>
                      <a:pt x="1129" y="3195"/>
                    </a:lnTo>
                    <a:lnTo>
                      <a:pt x="1129" y="3195"/>
                    </a:lnTo>
                    <a:lnTo>
                      <a:pt x="1129" y="3196"/>
                    </a:lnTo>
                    <a:lnTo>
                      <a:pt x="1129" y="3196"/>
                    </a:lnTo>
                    <a:lnTo>
                      <a:pt x="1129" y="3196"/>
                    </a:lnTo>
                    <a:lnTo>
                      <a:pt x="1129" y="3196"/>
                    </a:lnTo>
                    <a:lnTo>
                      <a:pt x="1129" y="3196"/>
                    </a:lnTo>
                    <a:lnTo>
                      <a:pt x="1129" y="3197"/>
                    </a:lnTo>
                    <a:lnTo>
                      <a:pt x="1129" y="3197"/>
                    </a:lnTo>
                    <a:lnTo>
                      <a:pt x="1129" y="3197"/>
                    </a:lnTo>
                    <a:lnTo>
                      <a:pt x="1129" y="3198"/>
                    </a:lnTo>
                    <a:lnTo>
                      <a:pt x="1130" y="3199"/>
                    </a:lnTo>
                    <a:lnTo>
                      <a:pt x="1130" y="3200"/>
                    </a:lnTo>
                    <a:lnTo>
                      <a:pt x="1130" y="3200"/>
                    </a:lnTo>
                    <a:lnTo>
                      <a:pt x="1131" y="3201"/>
                    </a:lnTo>
                    <a:lnTo>
                      <a:pt x="1131" y="3201"/>
                    </a:lnTo>
                    <a:lnTo>
                      <a:pt x="1131" y="3201"/>
                    </a:lnTo>
                    <a:lnTo>
                      <a:pt x="1132" y="3202"/>
                    </a:lnTo>
                    <a:lnTo>
                      <a:pt x="1132" y="3202"/>
                    </a:lnTo>
                    <a:lnTo>
                      <a:pt x="1133" y="3202"/>
                    </a:lnTo>
                    <a:lnTo>
                      <a:pt x="1133" y="3202"/>
                    </a:lnTo>
                    <a:lnTo>
                      <a:pt x="1134" y="3202"/>
                    </a:lnTo>
                    <a:lnTo>
                      <a:pt x="1134" y="3202"/>
                    </a:lnTo>
                    <a:lnTo>
                      <a:pt x="1135" y="3203"/>
                    </a:lnTo>
                    <a:lnTo>
                      <a:pt x="1135" y="3203"/>
                    </a:lnTo>
                    <a:lnTo>
                      <a:pt x="1135" y="3203"/>
                    </a:lnTo>
                    <a:lnTo>
                      <a:pt x="1157" y="3204"/>
                    </a:lnTo>
                    <a:lnTo>
                      <a:pt x="1157" y="3204"/>
                    </a:lnTo>
                    <a:lnTo>
                      <a:pt x="1158" y="3204"/>
                    </a:lnTo>
                    <a:lnTo>
                      <a:pt x="1158" y="3204"/>
                    </a:lnTo>
                    <a:lnTo>
                      <a:pt x="1158" y="3204"/>
                    </a:lnTo>
                    <a:lnTo>
                      <a:pt x="1159" y="3204"/>
                    </a:lnTo>
                    <a:lnTo>
                      <a:pt x="1159" y="3204"/>
                    </a:lnTo>
                    <a:lnTo>
                      <a:pt x="1160" y="3204"/>
                    </a:lnTo>
                    <a:lnTo>
                      <a:pt x="1160" y="3203"/>
                    </a:lnTo>
                    <a:lnTo>
                      <a:pt x="1161" y="3203"/>
                    </a:lnTo>
                    <a:lnTo>
                      <a:pt x="1161" y="3203"/>
                    </a:lnTo>
                    <a:lnTo>
                      <a:pt x="1162" y="3202"/>
                    </a:lnTo>
                    <a:lnTo>
                      <a:pt x="1163" y="3202"/>
                    </a:lnTo>
                    <a:lnTo>
                      <a:pt x="1163" y="3201"/>
                    </a:lnTo>
                    <a:lnTo>
                      <a:pt x="1163" y="3201"/>
                    </a:lnTo>
                    <a:lnTo>
                      <a:pt x="1164" y="3200"/>
                    </a:lnTo>
                    <a:lnTo>
                      <a:pt x="1164" y="3200"/>
                    </a:lnTo>
                    <a:lnTo>
                      <a:pt x="1164" y="3200"/>
                    </a:lnTo>
                    <a:lnTo>
                      <a:pt x="1164" y="3199"/>
                    </a:lnTo>
                    <a:lnTo>
                      <a:pt x="1164" y="3199"/>
                    </a:lnTo>
                    <a:lnTo>
                      <a:pt x="1164" y="3199"/>
                    </a:lnTo>
                    <a:lnTo>
                      <a:pt x="1164" y="3198"/>
                    </a:lnTo>
                    <a:lnTo>
                      <a:pt x="1164" y="3198"/>
                    </a:lnTo>
                    <a:lnTo>
                      <a:pt x="1164" y="3198"/>
                    </a:lnTo>
                    <a:lnTo>
                      <a:pt x="1164" y="3197"/>
                    </a:lnTo>
                    <a:lnTo>
                      <a:pt x="1164" y="3197"/>
                    </a:lnTo>
                    <a:lnTo>
                      <a:pt x="1164" y="3197"/>
                    </a:lnTo>
                    <a:lnTo>
                      <a:pt x="1164" y="3196"/>
                    </a:lnTo>
                    <a:lnTo>
                      <a:pt x="1164" y="3196"/>
                    </a:lnTo>
                    <a:lnTo>
                      <a:pt x="1164" y="3196"/>
                    </a:lnTo>
                    <a:lnTo>
                      <a:pt x="1164" y="3196"/>
                    </a:lnTo>
                    <a:close/>
                    <a:moveTo>
                      <a:pt x="1435" y="481"/>
                    </a:moveTo>
                    <a:lnTo>
                      <a:pt x="1435" y="481"/>
                    </a:lnTo>
                    <a:lnTo>
                      <a:pt x="1435" y="482"/>
                    </a:lnTo>
                    <a:lnTo>
                      <a:pt x="1435" y="482"/>
                    </a:lnTo>
                    <a:lnTo>
                      <a:pt x="1436" y="483"/>
                    </a:lnTo>
                    <a:lnTo>
                      <a:pt x="1436" y="483"/>
                    </a:lnTo>
                    <a:lnTo>
                      <a:pt x="1436" y="484"/>
                    </a:lnTo>
                    <a:lnTo>
                      <a:pt x="1437" y="484"/>
                    </a:lnTo>
                    <a:lnTo>
                      <a:pt x="1437" y="485"/>
                    </a:lnTo>
                    <a:lnTo>
                      <a:pt x="1438" y="485"/>
                    </a:lnTo>
                    <a:lnTo>
                      <a:pt x="1438" y="485"/>
                    </a:lnTo>
                    <a:lnTo>
                      <a:pt x="1439" y="485"/>
                    </a:lnTo>
                    <a:lnTo>
                      <a:pt x="1439" y="485"/>
                    </a:lnTo>
                    <a:lnTo>
                      <a:pt x="1439" y="485"/>
                    </a:lnTo>
                    <a:lnTo>
                      <a:pt x="1440" y="485"/>
                    </a:lnTo>
                    <a:lnTo>
                      <a:pt x="1440" y="485"/>
                    </a:lnTo>
                    <a:lnTo>
                      <a:pt x="1440" y="486"/>
                    </a:lnTo>
                    <a:lnTo>
                      <a:pt x="1463" y="487"/>
                    </a:lnTo>
                    <a:lnTo>
                      <a:pt x="1463" y="487"/>
                    </a:lnTo>
                    <a:lnTo>
                      <a:pt x="1463" y="487"/>
                    </a:lnTo>
                    <a:lnTo>
                      <a:pt x="1463" y="487"/>
                    </a:lnTo>
                    <a:lnTo>
                      <a:pt x="1464" y="487"/>
                    </a:lnTo>
                    <a:lnTo>
                      <a:pt x="1464" y="486"/>
                    </a:lnTo>
                    <a:lnTo>
                      <a:pt x="1464" y="486"/>
                    </a:lnTo>
                    <a:lnTo>
                      <a:pt x="1465" y="486"/>
                    </a:lnTo>
                    <a:lnTo>
                      <a:pt x="1466" y="486"/>
                    </a:lnTo>
                    <a:lnTo>
                      <a:pt x="1466" y="486"/>
                    </a:lnTo>
                    <a:lnTo>
                      <a:pt x="1467" y="485"/>
                    </a:lnTo>
                    <a:lnTo>
                      <a:pt x="1467" y="485"/>
                    </a:lnTo>
                    <a:lnTo>
                      <a:pt x="1467" y="485"/>
                    </a:lnTo>
                    <a:lnTo>
                      <a:pt x="1468" y="484"/>
                    </a:lnTo>
                    <a:lnTo>
                      <a:pt x="1468" y="484"/>
                    </a:lnTo>
                    <a:lnTo>
                      <a:pt x="1468" y="483"/>
                    </a:lnTo>
                    <a:lnTo>
                      <a:pt x="1469" y="483"/>
                    </a:lnTo>
                    <a:lnTo>
                      <a:pt x="1469" y="482"/>
                    </a:lnTo>
                    <a:lnTo>
                      <a:pt x="1469" y="482"/>
                    </a:lnTo>
                    <a:lnTo>
                      <a:pt x="1469" y="482"/>
                    </a:lnTo>
                    <a:lnTo>
                      <a:pt x="1470" y="481"/>
                    </a:lnTo>
                    <a:lnTo>
                      <a:pt x="1470" y="481"/>
                    </a:lnTo>
                    <a:lnTo>
                      <a:pt x="1470" y="481"/>
                    </a:lnTo>
                    <a:lnTo>
                      <a:pt x="1470" y="481"/>
                    </a:lnTo>
                    <a:lnTo>
                      <a:pt x="1470" y="480"/>
                    </a:lnTo>
                    <a:lnTo>
                      <a:pt x="1470" y="480"/>
                    </a:lnTo>
                    <a:lnTo>
                      <a:pt x="1470" y="479"/>
                    </a:lnTo>
                    <a:lnTo>
                      <a:pt x="1470" y="479"/>
                    </a:lnTo>
                    <a:lnTo>
                      <a:pt x="1469" y="479"/>
                    </a:lnTo>
                    <a:lnTo>
                      <a:pt x="1469" y="478"/>
                    </a:lnTo>
                    <a:lnTo>
                      <a:pt x="1469" y="478"/>
                    </a:lnTo>
                    <a:lnTo>
                      <a:pt x="1469" y="477"/>
                    </a:lnTo>
                    <a:lnTo>
                      <a:pt x="1468" y="477"/>
                    </a:lnTo>
                    <a:lnTo>
                      <a:pt x="1468" y="476"/>
                    </a:lnTo>
                    <a:lnTo>
                      <a:pt x="1468" y="476"/>
                    </a:lnTo>
                    <a:lnTo>
                      <a:pt x="1467" y="475"/>
                    </a:lnTo>
                    <a:lnTo>
                      <a:pt x="1467" y="475"/>
                    </a:lnTo>
                    <a:lnTo>
                      <a:pt x="1466" y="475"/>
                    </a:lnTo>
                    <a:lnTo>
                      <a:pt x="1466" y="474"/>
                    </a:lnTo>
                    <a:lnTo>
                      <a:pt x="1465" y="474"/>
                    </a:lnTo>
                    <a:lnTo>
                      <a:pt x="1465" y="474"/>
                    </a:lnTo>
                    <a:lnTo>
                      <a:pt x="1464" y="474"/>
                    </a:lnTo>
                    <a:lnTo>
                      <a:pt x="1464" y="474"/>
                    </a:lnTo>
                    <a:lnTo>
                      <a:pt x="1464" y="474"/>
                    </a:lnTo>
                    <a:lnTo>
                      <a:pt x="1464" y="474"/>
                    </a:lnTo>
                    <a:lnTo>
                      <a:pt x="1463" y="474"/>
                    </a:lnTo>
                    <a:lnTo>
                      <a:pt x="1441" y="472"/>
                    </a:lnTo>
                    <a:lnTo>
                      <a:pt x="1441" y="472"/>
                    </a:lnTo>
                    <a:lnTo>
                      <a:pt x="1440" y="472"/>
                    </a:lnTo>
                    <a:lnTo>
                      <a:pt x="1440" y="472"/>
                    </a:lnTo>
                    <a:lnTo>
                      <a:pt x="1440" y="472"/>
                    </a:lnTo>
                    <a:lnTo>
                      <a:pt x="1439" y="472"/>
                    </a:lnTo>
                    <a:lnTo>
                      <a:pt x="1439" y="472"/>
                    </a:lnTo>
                    <a:lnTo>
                      <a:pt x="1439" y="472"/>
                    </a:lnTo>
                    <a:lnTo>
                      <a:pt x="1438" y="473"/>
                    </a:lnTo>
                    <a:lnTo>
                      <a:pt x="1437" y="473"/>
                    </a:lnTo>
                    <a:lnTo>
                      <a:pt x="1437" y="474"/>
                    </a:lnTo>
                    <a:lnTo>
                      <a:pt x="1437" y="474"/>
                    </a:lnTo>
                    <a:lnTo>
                      <a:pt x="1436" y="475"/>
                    </a:lnTo>
                    <a:lnTo>
                      <a:pt x="1436" y="475"/>
                    </a:lnTo>
                    <a:lnTo>
                      <a:pt x="1435" y="476"/>
                    </a:lnTo>
                    <a:lnTo>
                      <a:pt x="1435" y="476"/>
                    </a:lnTo>
                    <a:lnTo>
                      <a:pt x="1435" y="477"/>
                    </a:lnTo>
                    <a:lnTo>
                      <a:pt x="1435" y="477"/>
                    </a:lnTo>
                    <a:lnTo>
                      <a:pt x="1435" y="477"/>
                    </a:lnTo>
                    <a:lnTo>
                      <a:pt x="1435" y="478"/>
                    </a:lnTo>
                    <a:lnTo>
                      <a:pt x="1435" y="478"/>
                    </a:lnTo>
                    <a:lnTo>
                      <a:pt x="1434" y="478"/>
                    </a:lnTo>
                    <a:lnTo>
                      <a:pt x="1434" y="478"/>
                    </a:lnTo>
                    <a:lnTo>
                      <a:pt x="1434" y="478"/>
                    </a:lnTo>
                    <a:lnTo>
                      <a:pt x="1434" y="479"/>
                    </a:lnTo>
                    <a:lnTo>
                      <a:pt x="1434" y="479"/>
                    </a:lnTo>
                    <a:lnTo>
                      <a:pt x="1434" y="479"/>
                    </a:lnTo>
                    <a:lnTo>
                      <a:pt x="1435" y="480"/>
                    </a:lnTo>
                    <a:lnTo>
                      <a:pt x="1435" y="481"/>
                    </a:lnTo>
                    <a:lnTo>
                      <a:pt x="1435" y="481"/>
                    </a:lnTo>
                    <a:lnTo>
                      <a:pt x="1435" y="481"/>
                    </a:lnTo>
                    <a:close/>
                    <a:moveTo>
                      <a:pt x="1971" y="740"/>
                    </a:moveTo>
                    <a:lnTo>
                      <a:pt x="1970" y="739"/>
                    </a:lnTo>
                    <a:lnTo>
                      <a:pt x="1970" y="739"/>
                    </a:lnTo>
                    <a:lnTo>
                      <a:pt x="1969" y="738"/>
                    </a:lnTo>
                    <a:lnTo>
                      <a:pt x="1969" y="737"/>
                    </a:lnTo>
                    <a:lnTo>
                      <a:pt x="1968" y="737"/>
                    </a:lnTo>
                    <a:lnTo>
                      <a:pt x="1968" y="737"/>
                    </a:lnTo>
                    <a:lnTo>
                      <a:pt x="1967" y="736"/>
                    </a:lnTo>
                    <a:lnTo>
                      <a:pt x="1967" y="736"/>
                    </a:lnTo>
                    <a:lnTo>
                      <a:pt x="1966" y="736"/>
                    </a:lnTo>
                    <a:lnTo>
                      <a:pt x="1966" y="736"/>
                    </a:lnTo>
                    <a:lnTo>
                      <a:pt x="1965" y="736"/>
                    </a:lnTo>
                    <a:lnTo>
                      <a:pt x="1965" y="736"/>
                    </a:lnTo>
                    <a:lnTo>
                      <a:pt x="1965" y="735"/>
                    </a:lnTo>
                    <a:lnTo>
                      <a:pt x="1964" y="735"/>
                    </a:lnTo>
                    <a:lnTo>
                      <a:pt x="1964" y="735"/>
                    </a:lnTo>
                    <a:lnTo>
                      <a:pt x="1964" y="735"/>
                    </a:lnTo>
                    <a:lnTo>
                      <a:pt x="1942" y="737"/>
                    </a:lnTo>
                    <a:lnTo>
                      <a:pt x="1941" y="737"/>
                    </a:lnTo>
                    <a:lnTo>
                      <a:pt x="1941" y="737"/>
                    </a:lnTo>
                    <a:lnTo>
                      <a:pt x="1941" y="737"/>
                    </a:lnTo>
                    <a:lnTo>
                      <a:pt x="1940" y="737"/>
                    </a:lnTo>
                    <a:lnTo>
                      <a:pt x="1940" y="737"/>
                    </a:lnTo>
                    <a:lnTo>
                      <a:pt x="1940" y="737"/>
                    </a:lnTo>
                    <a:lnTo>
                      <a:pt x="1939" y="738"/>
                    </a:lnTo>
                    <a:lnTo>
                      <a:pt x="1939" y="738"/>
                    </a:lnTo>
                    <a:lnTo>
                      <a:pt x="1938" y="739"/>
                    </a:lnTo>
                    <a:lnTo>
                      <a:pt x="1938" y="739"/>
                    </a:lnTo>
                    <a:lnTo>
                      <a:pt x="1937" y="740"/>
                    </a:lnTo>
                    <a:lnTo>
                      <a:pt x="1937" y="740"/>
                    </a:lnTo>
                    <a:lnTo>
                      <a:pt x="1937" y="741"/>
                    </a:lnTo>
                    <a:lnTo>
                      <a:pt x="1936" y="741"/>
                    </a:lnTo>
                    <a:lnTo>
                      <a:pt x="1936" y="742"/>
                    </a:lnTo>
                    <a:lnTo>
                      <a:pt x="1936" y="742"/>
                    </a:lnTo>
                    <a:lnTo>
                      <a:pt x="1936" y="743"/>
                    </a:lnTo>
                    <a:lnTo>
                      <a:pt x="1936" y="743"/>
                    </a:lnTo>
                    <a:lnTo>
                      <a:pt x="1936" y="743"/>
                    </a:lnTo>
                    <a:lnTo>
                      <a:pt x="1936" y="744"/>
                    </a:lnTo>
                    <a:lnTo>
                      <a:pt x="1936" y="744"/>
                    </a:lnTo>
                    <a:lnTo>
                      <a:pt x="1936" y="744"/>
                    </a:lnTo>
                    <a:lnTo>
                      <a:pt x="1936" y="744"/>
                    </a:lnTo>
                    <a:lnTo>
                      <a:pt x="1936" y="744"/>
                    </a:lnTo>
                    <a:lnTo>
                      <a:pt x="1936" y="745"/>
                    </a:lnTo>
                    <a:lnTo>
                      <a:pt x="1936" y="746"/>
                    </a:lnTo>
                    <a:lnTo>
                      <a:pt x="1936" y="746"/>
                    </a:lnTo>
                    <a:lnTo>
                      <a:pt x="1936" y="746"/>
                    </a:lnTo>
                    <a:lnTo>
                      <a:pt x="1936" y="747"/>
                    </a:lnTo>
                    <a:lnTo>
                      <a:pt x="1937" y="747"/>
                    </a:lnTo>
                    <a:lnTo>
                      <a:pt x="1937" y="748"/>
                    </a:lnTo>
                    <a:lnTo>
                      <a:pt x="1937" y="748"/>
                    </a:lnTo>
                    <a:lnTo>
                      <a:pt x="1938" y="749"/>
                    </a:lnTo>
                    <a:lnTo>
                      <a:pt x="1938" y="749"/>
                    </a:lnTo>
                    <a:lnTo>
                      <a:pt x="1939" y="749"/>
                    </a:lnTo>
                    <a:lnTo>
                      <a:pt x="1939" y="750"/>
                    </a:lnTo>
                    <a:lnTo>
                      <a:pt x="1940" y="750"/>
                    </a:lnTo>
                    <a:lnTo>
                      <a:pt x="1940" y="750"/>
                    </a:lnTo>
                    <a:lnTo>
                      <a:pt x="1941" y="750"/>
                    </a:lnTo>
                    <a:lnTo>
                      <a:pt x="1941" y="750"/>
                    </a:lnTo>
                    <a:lnTo>
                      <a:pt x="1941" y="750"/>
                    </a:lnTo>
                    <a:lnTo>
                      <a:pt x="1942" y="750"/>
                    </a:lnTo>
                    <a:lnTo>
                      <a:pt x="1942" y="750"/>
                    </a:lnTo>
                    <a:lnTo>
                      <a:pt x="1943" y="750"/>
                    </a:lnTo>
                    <a:lnTo>
                      <a:pt x="1943" y="750"/>
                    </a:lnTo>
                    <a:lnTo>
                      <a:pt x="1965" y="749"/>
                    </a:lnTo>
                    <a:lnTo>
                      <a:pt x="1965" y="749"/>
                    </a:lnTo>
                    <a:lnTo>
                      <a:pt x="1965" y="749"/>
                    </a:lnTo>
                    <a:lnTo>
                      <a:pt x="1966" y="749"/>
                    </a:lnTo>
                    <a:lnTo>
                      <a:pt x="1966" y="749"/>
                    </a:lnTo>
                    <a:lnTo>
                      <a:pt x="1966" y="749"/>
                    </a:lnTo>
                    <a:lnTo>
                      <a:pt x="1967" y="748"/>
                    </a:lnTo>
                    <a:lnTo>
                      <a:pt x="1967" y="748"/>
                    </a:lnTo>
                    <a:lnTo>
                      <a:pt x="1968" y="748"/>
                    </a:lnTo>
                    <a:lnTo>
                      <a:pt x="1968" y="748"/>
                    </a:lnTo>
                    <a:lnTo>
                      <a:pt x="1969" y="747"/>
                    </a:lnTo>
                    <a:lnTo>
                      <a:pt x="1969" y="747"/>
                    </a:lnTo>
                    <a:lnTo>
                      <a:pt x="1969" y="746"/>
                    </a:lnTo>
                    <a:lnTo>
                      <a:pt x="1970" y="746"/>
                    </a:lnTo>
                    <a:lnTo>
                      <a:pt x="1971" y="745"/>
                    </a:lnTo>
                    <a:lnTo>
                      <a:pt x="1971" y="744"/>
                    </a:lnTo>
                    <a:lnTo>
                      <a:pt x="1971" y="744"/>
                    </a:lnTo>
                    <a:lnTo>
                      <a:pt x="1971" y="743"/>
                    </a:lnTo>
                    <a:lnTo>
                      <a:pt x="1971" y="743"/>
                    </a:lnTo>
                    <a:lnTo>
                      <a:pt x="1971" y="743"/>
                    </a:lnTo>
                    <a:lnTo>
                      <a:pt x="1971" y="742"/>
                    </a:lnTo>
                    <a:lnTo>
                      <a:pt x="1971" y="742"/>
                    </a:lnTo>
                    <a:lnTo>
                      <a:pt x="1971" y="742"/>
                    </a:lnTo>
                    <a:lnTo>
                      <a:pt x="1971" y="742"/>
                    </a:lnTo>
                    <a:lnTo>
                      <a:pt x="1971" y="741"/>
                    </a:lnTo>
                    <a:lnTo>
                      <a:pt x="1971" y="741"/>
                    </a:lnTo>
                    <a:lnTo>
                      <a:pt x="1971" y="741"/>
                    </a:lnTo>
                    <a:lnTo>
                      <a:pt x="1971" y="740"/>
                    </a:lnTo>
                    <a:lnTo>
                      <a:pt x="1971" y="740"/>
                    </a:lnTo>
                    <a:lnTo>
                      <a:pt x="1971" y="740"/>
                    </a:lnTo>
                    <a:lnTo>
                      <a:pt x="1971" y="740"/>
                    </a:lnTo>
                    <a:close/>
                    <a:moveTo>
                      <a:pt x="1896" y="740"/>
                    </a:moveTo>
                    <a:lnTo>
                      <a:pt x="1896" y="739"/>
                    </a:lnTo>
                    <a:lnTo>
                      <a:pt x="1896" y="739"/>
                    </a:lnTo>
                    <a:lnTo>
                      <a:pt x="1895" y="738"/>
                    </a:lnTo>
                    <a:lnTo>
                      <a:pt x="1895" y="737"/>
                    </a:lnTo>
                    <a:lnTo>
                      <a:pt x="1895" y="737"/>
                    </a:lnTo>
                    <a:lnTo>
                      <a:pt x="1894" y="737"/>
                    </a:lnTo>
                    <a:lnTo>
                      <a:pt x="1894" y="736"/>
                    </a:lnTo>
                    <a:lnTo>
                      <a:pt x="1893" y="736"/>
                    </a:lnTo>
                    <a:lnTo>
                      <a:pt x="1892" y="736"/>
                    </a:lnTo>
                    <a:lnTo>
                      <a:pt x="1891" y="736"/>
                    </a:lnTo>
                    <a:lnTo>
                      <a:pt x="1891" y="736"/>
                    </a:lnTo>
                    <a:lnTo>
                      <a:pt x="1891" y="736"/>
                    </a:lnTo>
                    <a:lnTo>
                      <a:pt x="1891" y="735"/>
                    </a:lnTo>
                    <a:lnTo>
                      <a:pt x="1890" y="735"/>
                    </a:lnTo>
                    <a:lnTo>
                      <a:pt x="1890" y="735"/>
                    </a:lnTo>
                    <a:lnTo>
                      <a:pt x="1890" y="735"/>
                    </a:lnTo>
                    <a:lnTo>
                      <a:pt x="1868" y="737"/>
                    </a:lnTo>
                    <a:lnTo>
                      <a:pt x="1868" y="737"/>
                    </a:lnTo>
                    <a:lnTo>
                      <a:pt x="1867" y="737"/>
                    </a:lnTo>
                    <a:lnTo>
                      <a:pt x="1867" y="737"/>
                    </a:lnTo>
                    <a:lnTo>
                      <a:pt x="1867" y="737"/>
                    </a:lnTo>
                    <a:lnTo>
                      <a:pt x="1866" y="737"/>
                    </a:lnTo>
                    <a:lnTo>
                      <a:pt x="1866" y="737"/>
                    </a:lnTo>
                    <a:lnTo>
                      <a:pt x="1866" y="738"/>
                    </a:lnTo>
                    <a:lnTo>
                      <a:pt x="1865" y="738"/>
                    </a:lnTo>
                    <a:lnTo>
                      <a:pt x="1864" y="739"/>
                    </a:lnTo>
                    <a:lnTo>
                      <a:pt x="1864" y="739"/>
                    </a:lnTo>
                    <a:lnTo>
                      <a:pt x="1863" y="740"/>
                    </a:lnTo>
                    <a:lnTo>
                      <a:pt x="1863" y="740"/>
                    </a:lnTo>
                    <a:lnTo>
                      <a:pt x="1862" y="741"/>
                    </a:lnTo>
                    <a:lnTo>
                      <a:pt x="1862" y="741"/>
                    </a:lnTo>
                    <a:lnTo>
                      <a:pt x="1862" y="742"/>
                    </a:lnTo>
                    <a:lnTo>
                      <a:pt x="1862" y="742"/>
                    </a:lnTo>
                    <a:lnTo>
                      <a:pt x="1862" y="743"/>
                    </a:lnTo>
                    <a:lnTo>
                      <a:pt x="1862" y="743"/>
                    </a:lnTo>
                    <a:lnTo>
                      <a:pt x="1862" y="743"/>
                    </a:lnTo>
                    <a:lnTo>
                      <a:pt x="1862" y="744"/>
                    </a:lnTo>
                    <a:lnTo>
                      <a:pt x="1862" y="744"/>
                    </a:lnTo>
                    <a:lnTo>
                      <a:pt x="1862" y="744"/>
                    </a:lnTo>
                    <a:lnTo>
                      <a:pt x="1862" y="744"/>
                    </a:lnTo>
                    <a:lnTo>
                      <a:pt x="1862" y="744"/>
                    </a:lnTo>
                    <a:lnTo>
                      <a:pt x="1862" y="745"/>
                    </a:lnTo>
                    <a:lnTo>
                      <a:pt x="1862" y="746"/>
                    </a:lnTo>
                    <a:lnTo>
                      <a:pt x="1862" y="746"/>
                    </a:lnTo>
                    <a:lnTo>
                      <a:pt x="1862" y="746"/>
                    </a:lnTo>
                    <a:lnTo>
                      <a:pt x="1862" y="747"/>
                    </a:lnTo>
                    <a:lnTo>
                      <a:pt x="1862" y="747"/>
                    </a:lnTo>
                    <a:lnTo>
                      <a:pt x="1863" y="748"/>
                    </a:lnTo>
                    <a:lnTo>
                      <a:pt x="1863" y="748"/>
                    </a:lnTo>
                    <a:lnTo>
                      <a:pt x="1863" y="749"/>
                    </a:lnTo>
                    <a:lnTo>
                      <a:pt x="1864" y="749"/>
                    </a:lnTo>
                    <a:lnTo>
                      <a:pt x="1864" y="749"/>
                    </a:lnTo>
                    <a:lnTo>
                      <a:pt x="1865" y="750"/>
                    </a:lnTo>
                    <a:lnTo>
                      <a:pt x="1866" y="750"/>
                    </a:lnTo>
                    <a:lnTo>
                      <a:pt x="1866" y="750"/>
                    </a:lnTo>
                    <a:lnTo>
                      <a:pt x="1867" y="750"/>
                    </a:lnTo>
                    <a:lnTo>
                      <a:pt x="1867" y="750"/>
                    </a:lnTo>
                    <a:lnTo>
                      <a:pt x="1868" y="750"/>
                    </a:lnTo>
                    <a:lnTo>
                      <a:pt x="1868" y="750"/>
                    </a:lnTo>
                    <a:lnTo>
                      <a:pt x="1868" y="750"/>
                    </a:lnTo>
                    <a:lnTo>
                      <a:pt x="1869" y="750"/>
                    </a:lnTo>
                    <a:lnTo>
                      <a:pt x="1869" y="750"/>
                    </a:lnTo>
                    <a:lnTo>
                      <a:pt x="1891" y="749"/>
                    </a:lnTo>
                    <a:lnTo>
                      <a:pt x="1891" y="749"/>
                    </a:lnTo>
                    <a:lnTo>
                      <a:pt x="1891" y="749"/>
                    </a:lnTo>
                    <a:lnTo>
                      <a:pt x="1891" y="749"/>
                    </a:lnTo>
                    <a:lnTo>
                      <a:pt x="1892" y="749"/>
                    </a:lnTo>
                    <a:lnTo>
                      <a:pt x="1892" y="749"/>
                    </a:lnTo>
                    <a:lnTo>
                      <a:pt x="1892" y="748"/>
                    </a:lnTo>
                    <a:lnTo>
                      <a:pt x="1893" y="748"/>
                    </a:lnTo>
                    <a:lnTo>
                      <a:pt x="1894" y="748"/>
                    </a:lnTo>
                    <a:lnTo>
                      <a:pt x="1894" y="748"/>
                    </a:lnTo>
                    <a:lnTo>
                      <a:pt x="1895" y="747"/>
                    </a:lnTo>
                    <a:lnTo>
                      <a:pt x="1895" y="747"/>
                    </a:lnTo>
                    <a:lnTo>
                      <a:pt x="1896" y="746"/>
                    </a:lnTo>
                    <a:lnTo>
                      <a:pt x="1896" y="746"/>
                    </a:lnTo>
                    <a:lnTo>
                      <a:pt x="1896" y="745"/>
                    </a:lnTo>
                    <a:lnTo>
                      <a:pt x="1896" y="744"/>
                    </a:lnTo>
                    <a:lnTo>
                      <a:pt x="1897" y="744"/>
                    </a:lnTo>
                    <a:lnTo>
                      <a:pt x="1897" y="743"/>
                    </a:lnTo>
                    <a:lnTo>
                      <a:pt x="1897" y="743"/>
                    </a:lnTo>
                    <a:lnTo>
                      <a:pt x="1897" y="743"/>
                    </a:lnTo>
                    <a:lnTo>
                      <a:pt x="1897" y="742"/>
                    </a:lnTo>
                    <a:lnTo>
                      <a:pt x="1897" y="742"/>
                    </a:lnTo>
                    <a:lnTo>
                      <a:pt x="1897" y="742"/>
                    </a:lnTo>
                    <a:lnTo>
                      <a:pt x="1897" y="742"/>
                    </a:lnTo>
                    <a:lnTo>
                      <a:pt x="1897" y="741"/>
                    </a:lnTo>
                    <a:lnTo>
                      <a:pt x="1897" y="741"/>
                    </a:lnTo>
                    <a:lnTo>
                      <a:pt x="1897" y="741"/>
                    </a:lnTo>
                    <a:lnTo>
                      <a:pt x="1897" y="740"/>
                    </a:lnTo>
                    <a:lnTo>
                      <a:pt x="1896" y="740"/>
                    </a:lnTo>
                    <a:lnTo>
                      <a:pt x="1896" y="740"/>
                    </a:lnTo>
                    <a:lnTo>
                      <a:pt x="1896" y="740"/>
                    </a:lnTo>
                    <a:close/>
                    <a:moveTo>
                      <a:pt x="1826" y="744"/>
                    </a:moveTo>
                    <a:lnTo>
                      <a:pt x="1826" y="743"/>
                    </a:lnTo>
                    <a:lnTo>
                      <a:pt x="1826" y="742"/>
                    </a:lnTo>
                    <a:lnTo>
                      <a:pt x="1825" y="742"/>
                    </a:lnTo>
                    <a:lnTo>
                      <a:pt x="1825" y="741"/>
                    </a:lnTo>
                    <a:lnTo>
                      <a:pt x="1825" y="741"/>
                    </a:lnTo>
                    <a:lnTo>
                      <a:pt x="1824" y="741"/>
                    </a:lnTo>
                    <a:lnTo>
                      <a:pt x="1823" y="740"/>
                    </a:lnTo>
                    <a:lnTo>
                      <a:pt x="1823" y="740"/>
                    </a:lnTo>
                    <a:lnTo>
                      <a:pt x="1822" y="740"/>
                    </a:lnTo>
                    <a:lnTo>
                      <a:pt x="1821" y="740"/>
                    </a:lnTo>
                    <a:lnTo>
                      <a:pt x="1821" y="739"/>
                    </a:lnTo>
                    <a:lnTo>
                      <a:pt x="1821" y="739"/>
                    </a:lnTo>
                    <a:lnTo>
                      <a:pt x="1821" y="739"/>
                    </a:lnTo>
                    <a:lnTo>
                      <a:pt x="1820" y="739"/>
                    </a:lnTo>
                    <a:lnTo>
                      <a:pt x="1820" y="739"/>
                    </a:lnTo>
                    <a:lnTo>
                      <a:pt x="1820" y="739"/>
                    </a:lnTo>
                    <a:lnTo>
                      <a:pt x="1798" y="740"/>
                    </a:lnTo>
                    <a:lnTo>
                      <a:pt x="1798" y="740"/>
                    </a:lnTo>
                    <a:lnTo>
                      <a:pt x="1797" y="740"/>
                    </a:lnTo>
                    <a:lnTo>
                      <a:pt x="1797" y="740"/>
                    </a:lnTo>
                    <a:lnTo>
                      <a:pt x="1797" y="740"/>
                    </a:lnTo>
                    <a:lnTo>
                      <a:pt x="1796" y="740"/>
                    </a:lnTo>
                    <a:lnTo>
                      <a:pt x="1796" y="740"/>
                    </a:lnTo>
                    <a:lnTo>
                      <a:pt x="1795" y="740"/>
                    </a:lnTo>
                    <a:lnTo>
                      <a:pt x="1794" y="741"/>
                    </a:lnTo>
                    <a:lnTo>
                      <a:pt x="1794" y="741"/>
                    </a:lnTo>
                    <a:lnTo>
                      <a:pt x="1793" y="741"/>
                    </a:lnTo>
                    <a:lnTo>
                      <a:pt x="1793" y="742"/>
                    </a:lnTo>
                    <a:lnTo>
                      <a:pt x="1793" y="742"/>
                    </a:lnTo>
                    <a:lnTo>
                      <a:pt x="1792" y="743"/>
                    </a:lnTo>
                    <a:lnTo>
                      <a:pt x="1792" y="743"/>
                    </a:lnTo>
                    <a:lnTo>
                      <a:pt x="1792" y="744"/>
                    </a:lnTo>
                    <a:lnTo>
                      <a:pt x="1792" y="744"/>
                    </a:lnTo>
                    <a:lnTo>
                      <a:pt x="1791" y="745"/>
                    </a:lnTo>
                    <a:lnTo>
                      <a:pt x="1791" y="745"/>
                    </a:lnTo>
                    <a:lnTo>
                      <a:pt x="1791" y="746"/>
                    </a:lnTo>
                    <a:lnTo>
                      <a:pt x="1791" y="746"/>
                    </a:lnTo>
                    <a:lnTo>
                      <a:pt x="1791" y="746"/>
                    </a:lnTo>
                    <a:lnTo>
                      <a:pt x="1791" y="747"/>
                    </a:lnTo>
                    <a:lnTo>
                      <a:pt x="1791" y="747"/>
                    </a:lnTo>
                    <a:lnTo>
                      <a:pt x="1791" y="747"/>
                    </a:lnTo>
                    <a:lnTo>
                      <a:pt x="1791" y="747"/>
                    </a:lnTo>
                    <a:lnTo>
                      <a:pt x="1791" y="748"/>
                    </a:lnTo>
                    <a:lnTo>
                      <a:pt x="1791" y="748"/>
                    </a:lnTo>
                    <a:lnTo>
                      <a:pt x="1792" y="748"/>
                    </a:lnTo>
                    <a:lnTo>
                      <a:pt x="1792" y="749"/>
                    </a:lnTo>
                    <a:lnTo>
                      <a:pt x="1792" y="749"/>
                    </a:lnTo>
                    <a:lnTo>
                      <a:pt x="1792" y="750"/>
                    </a:lnTo>
                    <a:lnTo>
                      <a:pt x="1792" y="750"/>
                    </a:lnTo>
                    <a:lnTo>
                      <a:pt x="1793" y="751"/>
                    </a:lnTo>
                    <a:lnTo>
                      <a:pt x="1793" y="751"/>
                    </a:lnTo>
                    <a:lnTo>
                      <a:pt x="1794" y="751"/>
                    </a:lnTo>
                    <a:lnTo>
                      <a:pt x="1794" y="752"/>
                    </a:lnTo>
                    <a:lnTo>
                      <a:pt x="1795" y="753"/>
                    </a:lnTo>
                    <a:lnTo>
                      <a:pt x="1795" y="753"/>
                    </a:lnTo>
                    <a:lnTo>
                      <a:pt x="1796" y="753"/>
                    </a:lnTo>
                    <a:lnTo>
                      <a:pt x="1797" y="753"/>
                    </a:lnTo>
                    <a:lnTo>
                      <a:pt x="1797" y="753"/>
                    </a:lnTo>
                    <a:lnTo>
                      <a:pt x="1797" y="753"/>
                    </a:lnTo>
                    <a:lnTo>
                      <a:pt x="1798" y="753"/>
                    </a:lnTo>
                    <a:lnTo>
                      <a:pt x="1798" y="753"/>
                    </a:lnTo>
                    <a:lnTo>
                      <a:pt x="1798" y="753"/>
                    </a:lnTo>
                    <a:lnTo>
                      <a:pt x="1820" y="753"/>
                    </a:lnTo>
                    <a:lnTo>
                      <a:pt x="1820" y="753"/>
                    </a:lnTo>
                    <a:lnTo>
                      <a:pt x="1821" y="753"/>
                    </a:lnTo>
                    <a:lnTo>
                      <a:pt x="1821" y="753"/>
                    </a:lnTo>
                    <a:lnTo>
                      <a:pt x="1821" y="753"/>
                    </a:lnTo>
                    <a:lnTo>
                      <a:pt x="1821" y="753"/>
                    </a:lnTo>
                    <a:lnTo>
                      <a:pt x="1822" y="752"/>
                    </a:lnTo>
                    <a:lnTo>
                      <a:pt x="1822" y="752"/>
                    </a:lnTo>
                    <a:lnTo>
                      <a:pt x="1823" y="751"/>
                    </a:lnTo>
                    <a:lnTo>
                      <a:pt x="1823" y="751"/>
                    </a:lnTo>
                    <a:lnTo>
                      <a:pt x="1824" y="751"/>
                    </a:lnTo>
                    <a:lnTo>
                      <a:pt x="1825" y="750"/>
                    </a:lnTo>
                    <a:lnTo>
                      <a:pt x="1825" y="750"/>
                    </a:lnTo>
                    <a:lnTo>
                      <a:pt x="1826" y="749"/>
                    </a:lnTo>
                    <a:lnTo>
                      <a:pt x="1826" y="749"/>
                    </a:lnTo>
                    <a:lnTo>
                      <a:pt x="1826" y="748"/>
                    </a:lnTo>
                    <a:lnTo>
                      <a:pt x="1826" y="748"/>
                    </a:lnTo>
                    <a:lnTo>
                      <a:pt x="1826" y="747"/>
                    </a:lnTo>
                    <a:lnTo>
                      <a:pt x="1826" y="747"/>
                    </a:lnTo>
                    <a:lnTo>
                      <a:pt x="1826" y="747"/>
                    </a:lnTo>
                    <a:lnTo>
                      <a:pt x="1826" y="747"/>
                    </a:lnTo>
                    <a:lnTo>
                      <a:pt x="1826" y="746"/>
                    </a:lnTo>
                    <a:lnTo>
                      <a:pt x="1826" y="746"/>
                    </a:lnTo>
                    <a:lnTo>
                      <a:pt x="1826" y="746"/>
                    </a:lnTo>
                    <a:lnTo>
                      <a:pt x="1826" y="746"/>
                    </a:lnTo>
                    <a:lnTo>
                      <a:pt x="1826" y="745"/>
                    </a:lnTo>
                    <a:lnTo>
                      <a:pt x="1826" y="744"/>
                    </a:lnTo>
                    <a:lnTo>
                      <a:pt x="1826" y="744"/>
                    </a:lnTo>
                    <a:lnTo>
                      <a:pt x="1826" y="744"/>
                    </a:lnTo>
                    <a:lnTo>
                      <a:pt x="1826" y="744"/>
                    </a:lnTo>
                    <a:lnTo>
                      <a:pt x="1826" y="744"/>
                    </a:lnTo>
                    <a:close/>
                    <a:moveTo>
                      <a:pt x="1746" y="742"/>
                    </a:moveTo>
                    <a:lnTo>
                      <a:pt x="1746" y="741"/>
                    </a:lnTo>
                    <a:lnTo>
                      <a:pt x="1746" y="741"/>
                    </a:lnTo>
                    <a:lnTo>
                      <a:pt x="1746" y="740"/>
                    </a:lnTo>
                    <a:lnTo>
                      <a:pt x="1746" y="739"/>
                    </a:lnTo>
                    <a:lnTo>
                      <a:pt x="1746" y="739"/>
                    </a:lnTo>
                    <a:lnTo>
                      <a:pt x="1746" y="738"/>
                    </a:lnTo>
                    <a:lnTo>
                      <a:pt x="1746" y="737"/>
                    </a:lnTo>
                    <a:lnTo>
                      <a:pt x="1746" y="737"/>
                    </a:lnTo>
                    <a:lnTo>
                      <a:pt x="1745" y="736"/>
                    </a:lnTo>
                    <a:lnTo>
                      <a:pt x="1745" y="736"/>
                    </a:lnTo>
                    <a:lnTo>
                      <a:pt x="1745" y="735"/>
                    </a:lnTo>
                    <a:lnTo>
                      <a:pt x="1745" y="735"/>
                    </a:lnTo>
                    <a:lnTo>
                      <a:pt x="1745" y="735"/>
                    </a:lnTo>
                    <a:lnTo>
                      <a:pt x="1744" y="735"/>
                    </a:lnTo>
                    <a:lnTo>
                      <a:pt x="1744" y="734"/>
                    </a:lnTo>
                    <a:lnTo>
                      <a:pt x="1744" y="734"/>
                    </a:lnTo>
                    <a:lnTo>
                      <a:pt x="1727" y="720"/>
                    </a:lnTo>
                    <a:lnTo>
                      <a:pt x="1727" y="720"/>
                    </a:lnTo>
                    <a:lnTo>
                      <a:pt x="1727" y="720"/>
                    </a:lnTo>
                    <a:lnTo>
                      <a:pt x="1727" y="719"/>
                    </a:lnTo>
                    <a:lnTo>
                      <a:pt x="1726" y="719"/>
                    </a:lnTo>
                    <a:lnTo>
                      <a:pt x="1726" y="719"/>
                    </a:lnTo>
                    <a:lnTo>
                      <a:pt x="1725" y="719"/>
                    </a:lnTo>
                    <a:lnTo>
                      <a:pt x="1725" y="719"/>
                    </a:lnTo>
                    <a:lnTo>
                      <a:pt x="1724" y="719"/>
                    </a:lnTo>
                    <a:lnTo>
                      <a:pt x="1724" y="718"/>
                    </a:lnTo>
                    <a:lnTo>
                      <a:pt x="1723" y="718"/>
                    </a:lnTo>
                    <a:lnTo>
                      <a:pt x="1722" y="718"/>
                    </a:lnTo>
                    <a:lnTo>
                      <a:pt x="1722" y="719"/>
                    </a:lnTo>
                    <a:lnTo>
                      <a:pt x="1721" y="719"/>
                    </a:lnTo>
                    <a:lnTo>
                      <a:pt x="1721" y="719"/>
                    </a:lnTo>
                    <a:lnTo>
                      <a:pt x="1720" y="719"/>
                    </a:lnTo>
                    <a:lnTo>
                      <a:pt x="1720" y="719"/>
                    </a:lnTo>
                    <a:lnTo>
                      <a:pt x="1719" y="720"/>
                    </a:lnTo>
                    <a:lnTo>
                      <a:pt x="1719" y="720"/>
                    </a:lnTo>
                    <a:lnTo>
                      <a:pt x="1718" y="720"/>
                    </a:lnTo>
                    <a:lnTo>
                      <a:pt x="1718" y="720"/>
                    </a:lnTo>
                    <a:lnTo>
                      <a:pt x="1718" y="720"/>
                    </a:lnTo>
                    <a:lnTo>
                      <a:pt x="1718" y="721"/>
                    </a:lnTo>
                    <a:lnTo>
                      <a:pt x="1718" y="721"/>
                    </a:lnTo>
                    <a:lnTo>
                      <a:pt x="1718" y="721"/>
                    </a:lnTo>
                    <a:lnTo>
                      <a:pt x="1717" y="721"/>
                    </a:lnTo>
                    <a:lnTo>
                      <a:pt x="1717" y="721"/>
                    </a:lnTo>
                    <a:lnTo>
                      <a:pt x="1717" y="722"/>
                    </a:lnTo>
                    <a:lnTo>
                      <a:pt x="1717" y="722"/>
                    </a:lnTo>
                    <a:lnTo>
                      <a:pt x="1717" y="722"/>
                    </a:lnTo>
                    <a:lnTo>
                      <a:pt x="1717" y="723"/>
                    </a:lnTo>
                    <a:lnTo>
                      <a:pt x="1716" y="723"/>
                    </a:lnTo>
                    <a:lnTo>
                      <a:pt x="1716" y="724"/>
                    </a:lnTo>
                    <a:lnTo>
                      <a:pt x="1716" y="725"/>
                    </a:lnTo>
                    <a:lnTo>
                      <a:pt x="1716" y="726"/>
                    </a:lnTo>
                    <a:lnTo>
                      <a:pt x="1716" y="726"/>
                    </a:lnTo>
                    <a:lnTo>
                      <a:pt x="1716" y="727"/>
                    </a:lnTo>
                    <a:lnTo>
                      <a:pt x="1717" y="727"/>
                    </a:lnTo>
                    <a:lnTo>
                      <a:pt x="1717" y="728"/>
                    </a:lnTo>
                    <a:lnTo>
                      <a:pt x="1717" y="729"/>
                    </a:lnTo>
                    <a:lnTo>
                      <a:pt x="1717" y="729"/>
                    </a:lnTo>
                    <a:lnTo>
                      <a:pt x="1718" y="729"/>
                    </a:lnTo>
                    <a:lnTo>
                      <a:pt x="1718" y="729"/>
                    </a:lnTo>
                    <a:lnTo>
                      <a:pt x="1718" y="729"/>
                    </a:lnTo>
                    <a:lnTo>
                      <a:pt x="1718" y="730"/>
                    </a:lnTo>
                    <a:lnTo>
                      <a:pt x="1718" y="730"/>
                    </a:lnTo>
                    <a:lnTo>
                      <a:pt x="1735" y="744"/>
                    </a:lnTo>
                    <a:lnTo>
                      <a:pt x="1736" y="744"/>
                    </a:lnTo>
                    <a:lnTo>
                      <a:pt x="1736" y="744"/>
                    </a:lnTo>
                    <a:lnTo>
                      <a:pt x="1736" y="745"/>
                    </a:lnTo>
                    <a:lnTo>
                      <a:pt x="1736" y="745"/>
                    </a:lnTo>
                    <a:lnTo>
                      <a:pt x="1737" y="745"/>
                    </a:lnTo>
                    <a:lnTo>
                      <a:pt x="1737" y="746"/>
                    </a:lnTo>
                    <a:lnTo>
                      <a:pt x="1737" y="746"/>
                    </a:lnTo>
                    <a:lnTo>
                      <a:pt x="1738" y="746"/>
                    </a:lnTo>
                    <a:lnTo>
                      <a:pt x="1739" y="746"/>
                    </a:lnTo>
                    <a:lnTo>
                      <a:pt x="1739" y="746"/>
                    </a:lnTo>
                    <a:lnTo>
                      <a:pt x="1740" y="746"/>
                    </a:lnTo>
                    <a:lnTo>
                      <a:pt x="1741" y="746"/>
                    </a:lnTo>
                    <a:lnTo>
                      <a:pt x="1742" y="746"/>
                    </a:lnTo>
                    <a:lnTo>
                      <a:pt x="1742" y="746"/>
                    </a:lnTo>
                    <a:lnTo>
                      <a:pt x="1743" y="745"/>
                    </a:lnTo>
                    <a:lnTo>
                      <a:pt x="1743" y="745"/>
                    </a:lnTo>
                    <a:lnTo>
                      <a:pt x="1743" y="744"/>
                    </a:lnTo>
                    <a:lnTo>
                      <a:pt x="1744" y="744"/>
                    </a:lnTo>
                    <a:lnTo>
                      <a:pt x="1744" y="744"/>
                    </a:lnTo>
                    <a:lnTo>
                      <a:pt x="1744" y="744"/>
                    </a:lnTo>
                    <a:lnTo>
                      <a:pt x="1744" y="744"/>
                    </a:lnTo>
                    <a:lnTo>
                      <a:pt x="1745" y="743"/>
                    </a:lnTo>
                    <a:lnTo>
                      <a:pt x="1745" y="743"/>
                    </a:lnTo>
                    <a:lnTo>
                      <a:pt x="1745" y="743"/>
                    </a:lnTo>
                    <a:lnTo>
                      <a:pt x="1745" y="743"/>
                    </a:lnTo>
                    <a:lnTo>
                      <a:pt x="1745" y="743"/>
                    </a:lnTo>
                    <a:lnTo>
                      <a:pt x="1745" y="742"/>
                    </a:lnTo>
                    <a:lnTo>
                      <a:pt x="1745" y="742"/>
                    </a:lnTo>
                    <a:lnTo>
                      <a:pt x="1746" y="742"/>
                    </a:lnTo>
                    <a:lnTo>
                      <a:pt x="1746" y="742"/>
                    </a:lnTo>
                    <a:close/>
                    <a:moveTo>
                      <a:pt x="2000" y="1490"/>
                    </a:moveTo>
                    <a:lnTo>
                      <a:pt x="1999" y="1490"/>
                    </a:lnTo>
                    <a:lnTo>
                      <a:pt x="1999" y="1490"/>
                    </a:lnTo>
                    <a:lnTo>
                      <a:pt x="1997" y="1490"/>
                    </a:lnTo>
                    <a:lnTo>
                      <a:pt x="1997" y="1491"/>
                    </a:lnTo>
                    <a:lnTo>
                      <a:pt x="1996" y="1491"/>
                    </a:lnTo>
                    <a:lnTo>
                      <a:pt x="1996" y="1491"/>
                    </a:lnTo>
                    <a:lnTo>
                      <a:pt x="1995" y="1492"/>
                    </a:lnTo>
                    <a:lnTo>
                      <a:pt x="1995" y="1492"/>
                    </a:lnTo>
                    <a:lnTo>
                      <a:pt x="1995" y="1493"/>
                    </a:lnTo>
                    <a:lnTo>
                      <a:pt x="1994" y="1493"/>
                    </a:lnTo>
                    <a:lnTo>
                      <a:pt x="1994" y="1493"/>
                    </a:lnTo>
                    <a:lnTo>
                      <a:pt x="1994" y="1494"/>
                    </a:lnTo>
                    <a:lnTo>
                      <a:pt x="1994" y="1494"/>
                    </a:lnTo>
                    <a:lnTo>
                      <a:pt x="1994" y="1494"/>
                    </a:lnTo>
                    <a:lnTo>
                      <a:pt x="1994" y="1494"/>
                    </a:lnTo>
                    <a:lnTo>
                      <a:pt x="1994" y="1495"/>
                    </a:lnTo>
                    <a:lnTo>
                      <a:pt x="1988" y="1516"/>
                    </a:lnTo>
                    <a:lnTo>
                      <a:pt x="1988" y="1516"/>
                    </a:lnTo>
                    <a:lnTo>
                      <a:pt x="1988" y="1517"/>
                    </a:lnTo>
                    <a:lnTo>
                      <a:pt x="1988" y="1517"/>
                    </a:lnTo>
                    <a:lnTo>
                      <a:pt x="1988" y="1517"/>
                    </a:lnTo>
                    <a:lnTo>
                      <a:pt x="1988" y="1518"/>
                    </a:lnTo>
                    <a:lnTo>
                      <a:pt x="1988" y="1518"/>
                    </a:lnTo>
                    <a:lnTo>
                      <a:pt x="1988" y="1519"/>
                    </a:lnTo>
                    <a:lnTo>
                      <a:pt x="1988" y="1520"/>
                    </a:lnTo>
                    <a:lnTo>
                      <a:pt x="1989" y="1520"/>
                    </a:lnTo>
                    <a:lnTo>
                      <a:pt x="1989" y="1521"/>
                    </a:lnTo>
                    <a:lnTo>
                      <a:pt x="1989" y="1521"/>
                    </a:lnTo>
                    <a:lnTo>
                      <a:pt x="1989" y="1522"/>
                    </a:lnTo>
                    <a:lnTo>
                      <a:pt x="1990" y="1522"/>
                    </a:lnTo>
                    <a:lnTo>
                      <a:pt x="1990" y="1523"/>
                    </a:lnTo>
                    <a:lnTo>
                      <a:pt x="1991" y="1523"/>
                    </a:lnTo>
                    <a:lnTo>
                      <a:pt x="1992" y="1523"/>
                    </a:lnTo>
                    <a:lnTo>
                      <a:pt x="1992" y="1523"/>
                    </a:lnTo>
                    <a:lnTo>
                      <a:pt x="1992" y="1524"/>
                    </a:lnTo>
                    <a:lnTo>
                      <a:pt x="1992" y="1524"/>
                    </a:lnTo>
                    <a:lnTo>
                      <a:pt x="1993" y="1524"/>
                    </a:lnTo>
                    <a:lnTo>
                      <a:pt x="1993" y="1524"/>
                    </a:lnTo>
                    <a:lnTo>
                      <a:pt x="1993" y="1524"/>
                    </a:lnTo>
                    <a:lnTo>
                      <a:pt x="1993" y="1524"/>
                    </a:lnTo>
                    <a:lnTo>
                      <a:pt x="1994" y="1524"/>
                    </a:lnTo>
                    <a:lnTo>
                      <a:pt x="1994" y="1524"/>
                    </a:lnTo>
                    <a:lnTo>
                      <a:pt x="1994" y="1524"/>
                    </a:lnTo>
                    <a:lnTo>
                      <a:pt x="1995" y="1524"/>
                    </a:lnTo>
                    <a:lnTo>
                      <a:pt x="1995" y="1524"/>
                    </a:lnTo>
                    <a:lnTo>
                      <a:pt x="1995" y="1524"/>
                    </a:lnTo>
                    <a:lnTo>
                      <a:pt x="1996" y="1524"/>
                    </a:lnTo>
                    <a:lnTo>
                      <a:pt x="1996" y="1524"/>
                    </a:lnTo>
                    <a:lnTo>
                      <a:pt x="1997" y="1524"/>
                    </a:lnTo>
                    <a:lnTo>
                      <a:pt x="1998" y="1524"/>
                    </a:lnTo>
                    <a:lnTo>
                      <a:pt x="1999" y="1523"/>
                    </a:lnTo>
                    <a:lnTo>
                      <a:pt x="1999" y="1523"/>
                    </a:lnTo>
                    <a:lnTo>
                      <a:pt x="2000" y="1523"/>
                    </a:lnTo>
                    <a:lnTo>
                      <a:pt x="2000" y="1522"/>
                    </a:lnTo>
                    <a:lnTo>
                      <a:pt x="2000" y="1522"/>
                    </a:lnTo>
                    <a:lnTo>
                      <a:pt x="2001" y="1521"/>
                    </a:lnTo>
                    <a:lnTo>
                      <a:pt x="2001" y="1521"/>
                    </a:lnTo>
                    <a:lnTo>
                      <a:pt x="2001" y="1521"/>
                    </a:lnTo>
                    <a:lnTo>
                      <a:pt x="2001" y="1520"/>
                    </a:lnTo>
                    <a:lnTo>
                      <a:pt x="2001" y="1520"/>
                    </a:lnTo>
                    <a:lnTo>
                      <a:pt x="2001" y="1520"/>
                    </a:lnTo>
                    <a:lnTo>
                      <a:pt x="2001" y="1519"/>
                    </a:lnTo>
                    <a:lnTo>
                      <a:pt x="2007" y="1498"/>
                    </a:lnTo>
                    <a:lnTo>
                      <a:pt x="2007" y="1498"/>
                    </a:lnTo>
                    <a:lnTo>
                      <a:pt x="2007" y="1498"/>
                    </a:lnTo>
                    <a:lnTo>
                      <a:pt x="2007" y="1497"/>
                    </a:lnTo>
                    <a:lnTo>
                      <a:pt x="2007" y="1497"/>
                    </a:lnTo>
                    <a:lnTo>
                      <a:pt x="2007" y="1496"/>
                    </a:lnTo>
                    <a:lnTo>
                      <a:pt x="2007" y="1496"/>
                    </a:lnTo>
                    <a:lnTo>
                      <a:pt x="2007" y="1495"/>
                    </a:lnTo>
                    <a:lnTo>
                      <a:pt x="2007" y="1495"/>
                    </a:lnTo>
                    <a:lnTo>
                      <a:pt x="2006" y="1494"/>
                    </a:lnTo>
                    <a:lnTo>
                      <a:pt x="2006" y="1494"/>
                    </a:lnTo>
                    <a:lnTo>
                      <a:pt x="2006" y="1493"/>
                    </a:lnTo>
                    <a:lnTo>
                      <a:pt x="2006" y="1493"/>
                    </a:lnTo>
                    <a:lnTo>
                      <a:pt x="2005" y="1492"/>
                    </a:lnTo>
                    <a:lnTo>
                      <a:pt x="2005" y="1492"/>
                    </a:lnTo>
                    <a:lnTo>
                      <a:pt x="2004" y="1491"/>
                    </a:lnTo>
                    <a:lnTo>
                      <a:pt x="2003" y="1491"/>
                    </a:lnTo>
                    <a:lnTo>
                      <a:pt x="2003" y="1491"/>
                    </a:lnTo>
                    <a:lnTo>
                      <a:pt x="2003" y="1491"/>
                    </a:lnTo>
                    <a:lnTo>
                      <a:pt x="2003" y="1491"/>
                    </a:lnTo>
                    <a:lnTo>
                      <a:pt x="2002" y="1490"/>
                    </a:lnTo>
                    <a:lnTo>
                      <a:pt x="2002" y="1490"/>
                    </a:lnTo>
                    <a:lnTo>
                      <a:pt x="2002" y="1490"/>
                    </a:lnTo>
                    <a:lnTo>
                      <a:pt x="2002" y="1490"/>
                    </a:lnTo>
                    <a:lnTo>
                      <a:pt x="2001" y="1490"/>
                    </a:lnTo>
                    <a:lnTo>
                      <a:pt x="2001" y="1490"/>
                    </a:lnTo>
                    <a:lnTo>
                      <a:pt x="2001" y="1490"/>
                    </a:lnTo>
                    <a:lnTo>
                      <a:pt x="2000" y="1490"/>
                    </a:lnTo>
                    <a:lnTo>
                      <a:pt x="2000" y="1490"/>
                    </a:lnTo>
                    <a:lnTo>
                      <a:pt x="2000" y="1490"/>
                    </a:lnTo>
                    <a:lnTo>
                      <a:pt x="2000" y="1490"/>
                    </a:lnTo>
                    <a:close/>
                    <a:moveTo>
                      <a:pt x="1730" y="1557"/>
                    </a:moveTo>
                    <a:lnTo>
                      <a:pt x="1730" y="1557"/>
                    </a:lnTo>
                    <a:lnTo>
                      <a:pt x="1731" y="1558"/>
                    </a:lnTo>
                    <a:lnTo>
                      <a:pt x="1731" y="1558"/>
                    </a:lnTo>
                    <a:lnTo>
                      <a:pt x="1731" y="1559"/>
                    </a:lnTo>
                    <a:lnTo>
                      <a:pt x="1732" y="1559"/>
                    </a:lnTo>
                    <a:lnTo>
                      <a:pt x="1732" y="1559"/>
                    </a:lnTo>
                    <a:lnTo>
                      <a:pt x="1733" y="1560"/>
                    </a:lnTo>
                    <a:lnTo>
                      <a:pt x="1734" y="1560"/>
                    </a:lnTo>
                    <a:lnTo>
                      <a:pt x="1734" y="1561"/>
                    </a:lnTo>
                    <a:lnTo>
                      <a:pt x="1735" y="1561"/>
                    </a:lnTo>
                    <a:lnTo>
                      <a:pt x="1735" y="1561"/>
                    </a:lnTo>
                    <a:lnTo>
                      <a:pt x="1736" y="1561"/>
                    </a:lnTo>
                    <a:lnTo>
                      <a:pt x="1736" y="1561"/>
                    </a:lnTo>
                    <a:lnTo>
                      <a:pt x="1736" y="1561"/>
                    </a:lnTo>
                    <a:lnTo>
                      <a:pt x="1737" y="1561"/>
                    </a:lnTo>
                    <a:lnTo>
                      <a:pt x="1737" y="1561"/>
                    </a:lnTo>
                    <a:lnTo>
                      <a:pt x="1759" y="1559"/>
                    </a:lnTo>
                    <a:lnTo>
                      <a:pt x="1759" y="1559"/>
                    </a:lnTo>
                    <a:lnTo>
                      <a:pt x="1759" y="1559"/>
                    </a:lnTo>
                    <a:lnTo>
                      <a:pt x="1760" y="1559"/>
                    </a:lnTo>
                    <a:lnTo>
                      <a:pt x="1760" y="1559"/>
                    </a:lnTo>
                    <a:lnTo>
                      <a:pt x="1760" y="1559"/>
                    </a:lnTo>
                    <a:lnTo>
                      <a:pt x="1760" y="1558"/>
                    </a:lnTo>
                    <a:lnTo>
                      <a:pt x="1762" y="1558"/>
                    </a:lnTo>
                    <a:lnTo>
                      <a:pt x="1762" y="1558"/>
                    </a:lnTo>
                    <a:lnTo>
                      <a:pt x="1763" y="1558"/>
                    </a:lnTo>
                    <a:lnTo>
                      <a:pt x="1763" y="1557"/>
                    </a:lnTo>
                    <a:lnTo>
                      <a:pt x="1763" y="1557"/>
                    </a:lnTo>
                    <a:lnTo>
                      <a:pt x="1764" y="1556"/>
                    </a:lnTo>
                    <a:lnTo>
                      <a:pt x="1764" y="1556"/>
                    </a:lnTo>
                    <a:lnTo>
                      <a:pt x="1764" y="1555"/>
                    </a:lnTo>
                    <a:lnTo>
                      <a:pt x="1765" y="1555"/>
                    </a:lnTo>
                    <a:lnTo>
                      <a:pt x="1765" y="1554"/>
                    </a:lnTo>
                    <a:lnTo>
                      <a:pt x="1765" y="1554"/>
                    </a:lnTo>
                    <a:lnTo>
                      <a:pt x="1765" y="1553"/>
                    </a:lnTo>
                    <a:lnTo>
                      <a:pt x="1765" y="1553"/>
                    </a:lnTo>
                    <a:lnTo>
                      <a:pt x="1765" y="1552"/>
                    </a:lnTo>
                    <a:lnTo>
                      <a:pt x="1765" y="1552"/>
                    </a:lnTo>
                    <a:lnTo>
                      <a:pt x="1765" y="1552"/>
                    </a:lnTo>
                    <a:lnTo>
                      <a:pt x="1765" y="1552"/>
                    </a:lnTo>
                    <a:lnTo>
                      <a:pt x="1765" y="1551"/>
                    </a:lnTo>
                    <a:lnTo>
                      <a:pt x="1765" y="1551"/>
                    </a:lnTo>
                    <a:lnTo>
                      <a:pt x="1765" y="1551"/>
                    </a:lnTo>
                    <a:lnTo>
                      <a:pt x="1765" y="1550"/>
                    </a:lnTo>
                    <a:lnTo>
                      <a:pt x="1765" y="1550"/>
                    </a:lnTo>
                    <a:lnTo>
                      <a:pt x="1764" y="1550"/>
                    </a:lnTo>
                    <a:lnTo>
                      <a:pt x="1764" y="1549"/>
                    </a:lnTo>
                    <a:lnTo>
                      <a:pt x="1764" y="1549"/>
                    </a:lnTo>
                    <a:lnTo>
                      <a:pt x="1764" y="1548"/>
                    </a:lnTo>
                    <a:lnTo>
                      <a:pt x="1763" y="1548"/>
                    </a:lnTo>
                    <a:lnTo>
                      <a:pt x="1763" y="1547"/>
                    </a:lnTo>
                    <a:lnTo>
                      <a:pt x="1762" y="1547"/>
                    </a:lnTo>
                    <a:lnTo>
                      <a:pt x="1762" y="1547"/>
                    </a:lnTo>
                    <a:lnTo>
                      <a:pt x="1761" y="1546"/>
                    </a:lnTo>
                    <a:lnTo>
                      <a:pt x="1760" y="1546"/>
                    </a:lnTo>
                    <a:lnTo>
                      <a:pt x="1760" y="1546"/>
                    </a:lnTo>
                    <a:lnTo>
                      <a:pt x="1759" y="1546"/>
                    </a:lnTo>
                    <a:lnTo>
                      <a:pt x="1759" y="1545"/>
                    </a:lnTo>
                    <a:lnTo>
                      <a:pt x="1759" y="1545"/>
                    </a:lnTo>
                    <a:lnTo>
                      <a:pt x="1758" y="1545"/>
                    </a:lnTo>
                    <a:lnTo>
                      <a:pt x="1758" y="1545"/>
                    </a:lnTo>
                    <a:lnTo>
                      <a:pt x="1758" y="1545"/>
                    </a:lnTo>
                    <a:lnTo>
                      <a:pt x="1736" y="1547"/>
                    </a:lnTo>
                    <a:lnTo>
                      <a:pt x="1736" y="1548"/>
                    </a:lnTo>
                    <a:lnTo>
                      <a:pt x="1735" y="1548"/>
                    </a:lnTo>
                    <a:lnTo>
                      <a:pt x="1735" y="1548"/>
                    </a:lnTo>
                    <a:lnTo>
                      <a:pt x="1735" y="1548"/>
                    </a:lnTo>
                    <a:lnTo>
                      <a:pt x="1734" y="1548"/>
                    </a:lnTo>
                    <a:lnTo>
                      <a:pt x="1734" y="1548"/>
                    </a:lnTo>
                    <a:lnTo>
                      <a:pt x="1734" y="1548"/>
                    </a:lnTo>
                    <a:lnTo>
                      <a:pt x="1733" y="1548"/>
                    </a:lnTo>
                    <a:lnTo>
                      <a:pt x="1732" y="1549"/>
                    </a:lnTo>
                    <a:lnTo>
                      <a:pt x="1732" y="1549"/>
                    </a:lnTo>
                    <a:lnTo>
                      <a:pt x="1731" y="1550"/>
                    </a:lnTo>
                    <a:lnTo>
                      <a:pt x="1731" y="1550"/>
                    </a:lnTo>
                    <a:lnTo>
                      <a:pt x="1731" y="1551"/>
                    </a:lnTo>
                    <a:lnTo>
                      <a:pt x="1730" y="1551"/>
                    </a:lnTo>
                    <a:lnTo>
                      <a:pt x="1730" y="1552"/>
                    </a:lnTo>
                    <a:lnTo>
                      <a:pt x="1730" y="1552"/>
                    </a:lnTo>
                    <a:lnTo>
                      <a:pt x="1730" y="1553"/>
                    </a:lnTo>
                    <a:lnTo>
                      <a:pt x="1730" y="1553"/>
                    </a:lnTo>
                    <a:lnTo>
                      <a:pt x="1730" y="1554"/>
                    </a:lnTo>
                    <a:lnTo>
                      <a:pt x="1730" y="1554"/>
                    </a:lnTo>
                    <a:lnTo>
                      <a:pt x="1730" y="1554"/>
                    </a:lnTo>
                    <a:lnTo>
                      <a:pt x="1730" y="1555"/>
                    </a:lnTo>
                    <a:lnTo>
                      <a:pt x="1730" y="1555"/>
                    </a:lnTo>
                    <a:lnTo>
                      <a:pt x="1730" y="1555"/>
                    </a:lnTo>
                    <a:lnTo>
                      <a:pt x="1730" y="1555"/>
                    </a:lnTo>
                    <a:lnTo>
                      <a:pt x="1730" y="1556"/>
                    </a:lnTo>
                    <a:lnTo>
                      <a:pt x="1730" y="1556"/>
                    </a:lnTo>
                    <a:lnTo>
                      <a:pt x="1730" y="1556"/>
                    </a:lnTo>
                    <a:lnTo>
                      <a:pt x="1730" y="1557"/>
                    </a:lnTo>
                    <a:lnTo>
                      <a:pt x="1730" y="1557"/>
                    </a:lnTo>
                    <a:close/>
                    <a:moveTo>
                      <a:pt x="1637" y="480"/>
                    </a:moveTo>
                    <a:lnTo>
                      <a:pt x="1637" y="481"/>
                    </a:lnTo>
                    <a:lnTo>
                      <a:pt x="1637" y="481"/>
                    </a:lnTo>
                    <a:lnTo>
                      <a:pt x="1638" y="482"/>
                    </a:lnTo>
                    <a:lnTo>
                      <a:pt x="1638" y="482"/>
                    </a:lnTo>
                    <a:lnTo>
                      <a:pt x="1638" y="483"/>
                    </a:lnTo>
                    <a:lnTo>
                      <a:pt x="1639" y="483"/>
                    </a:lnTo>
                    <a:lnTo>
                      <a:pt x="1639" y="484"/>
                    </a:lnTo>
                    <a:lnTo>
                      <a:pt x="1640" y="484"/>
                    </a:lnTo>
                    <a:lnTo>
                      <a:pt x="1640" y="484"/>
                    </a:lnTo>
                    <a:lnTo>
                      <a:pt x="1641" y="484"/>
                    </a:lnTo>
                    <a:lnTo>
                      <a:pt x="1641" y="485"/>
                    </a:lnTo>
                    <a:lnTo>
                      <a:pt x="1642" y="485"/>
                    </a:lnTo>
                    <a:lnTo>
                      <a:pt x="1642" y="485"/>
                    </a:lnTo>
                    <a:lnTo>
                      <a:pt x="1642" y="485"/>
                    </a:lnTo>
                    <a:lnTo>
                      <a:pt x="1642" y="485"/>
                    </a:lnTo>
                    <a:lnTo>
                      <a:pt x="1643" y="485"/>
                    </a:lnTo>
                    <a:lnTo>
                      <a:pt x="1665" y="486"/>
                    </a:lnTo>
                    <a:lnTo>
                      <a:pt x="1665" y="486"/>
                    </a:lnTo>
                    <a:lnTo>
                      <a:pt x="1666" y="486"/>
                    </a:lnTo>
                    <a:lnTo>
                      <a:pt x="1666" y="486"/>
                    </a:lnTo>
                    <a:lnTo>
                      <a:pt x="1666" y="486"/>
                    </a:lnTo>
                    <a:lnTo>
                      <a:pt x="1667" y="486"/>
                    </a:lnTo>
                    <a:lnTo>
                      <a:pt x="1667" y="486"/>
                    </a:lnTo>
                    <a:lnTo>
                      <a:pt x="1667" y="486"/>
                    </a:lnTo>
                    <a:lnTo>
                      <a:pt x="1668" y="485"/>
                    </a:lnTo>
                    <a:lnTo>
                      <a:pt x="1669" y="485"/>
                    </a:lnTo>
                    <a:lnTo>
                      <a:pt x="1669" y="485"/>
                    </a:lnTo>
                    <a:lnTo>
                      <a:pt x="1669" y="484"/>
                    </a:lnTo>
                    <a:lnTo>
                      <a:pt x="1670" y="484"/>
                    </a:lnTo>
                    <a:lnTo>
                      <a:pt x="1671" y="483"/>
                    </a:lnTo>
                    <a:lnTo>
                      <a:pt x="1671" y="483"/>
                    </a:lnTo>
                    <a:lnTo>
                      <a:pt x="1671" y="482"/>
                    </a:lnTo>
                    <a:lnTo>
                      <a:pt x="1672" y="482"/>
                    </a:lnTo>
                    <a:lnTo>
                      <a:pt x="1672" y="482"/>
                    </a:lnTo>
                    <a:lnTo>
                      <a:pt x="1672" y="481"/>
                    </a:lnTo>
                    <a:lnTo>
                      <a:pt x="1672" y="481"/>
                    </a:lnTo>
                    <a:lnTo>
                      <a:pt x="1672" y="481"/>
                    </a:lnTo>
                    <a:lnTo>
                      <a:pt x="1672" y="480"/>
                    </a:lnTo>
                    <a:lnTo>
                      <a:pt x="1672" y="480"/>
                    </a:lnTo>
                    <a:lnTo>
                      <a:pt x="1672" y="480"/>
                    </a:lnTo>
                    <a:lnTo>
                      <a:pt x="1672" y="479"/>
                    </a:lnTo>
                    <a:lnTo>
                      <a:pt x="1672" y="479"/>
                    </a:lnTo>
                    <a:lnTo>
                      <a:pt x="1672" y="479"/>
                    </a:lnTo>
                    <a:lnTo>
                      <a:pt x="1672" y="478"/>
                    </a:lnTo>
                    <a:lnTo>
                      <a:pt x="1672" y="478"/>
                    </a:lnTo>
                    <a:lnTo>
                      <a:pt x="1672" y="478"/>
                    </a:lnTo>
                    <a:lnTo>
                      <a:pt x="1672" y="477"/>
                    </a:lnTo>
                    <a:lnTo>
                      <a:pt x="1671" y="477"/>
                    </a:lnTo>
                    <a:lnTo>
                      <a:pt x="1671" y="476"/>
                    </a:lnTo>
                    <a:lnTo>
                      <a:pt x="1671" y="476"/>
                    </a:lnTo>
                    <a:lnTo>
                      <a:pt x="1670" y="475"/>
                    </a:lnTo>
                    <a:lnTo>
                      <a:pt x="1670" y="475"/>
                    </a:lnTo>
                    <a:lnTo>
                      <a:pt x="1669" y="474"/>
                    </a:lnTo>
                    <a:lnTo>
                      <a:pt x="1669" y="474"/>
                    </a:lnTo>
                    <a:lnTo>
                      <a:pt x="1668" y="474"/>
                    </a:lnTo>
                    <a:lnTo>
                      <a:pt x="1668" y="473"/>
                    </a:lnTo>
                    <a:lnTo>
                      <a:pt x="1667" y="473"/>
                    </a:lnTo>
                    <a:lnTo>
                      <a:pt x="1667" y="473"/>
                    </a:lnTo>
                    <a:lnTo>
                      <a:pt x="1667" y="473"/>
                    </a:lnTo>
                    <a:lnTo>
                      <a:pt x="1666" y="473"/>
                    </a:lnTo>
                    <a:lnTo>
                      <a:pt x="1666" y="473"/>
                    </a:lnTo>
                    <a:lnTo>
                      <a:pt x="1666" y="473"/>
                    </a:lnTo>
                    <a:lnTo>
                      <a:pt x="1644" y="471"/>
                    </a:lnTo>
                    <a:lnTo>
                      <a:pt x="1644" y="471"/>
                    </a:lnTo>
                    <a:lnTo>
                      <a:pt x="1643" y="471"/>
                    </a:lnTo>
                    <a:lnTo>
                      <a:pt x="1642" y="471"/>
                    </a:lnTo>
                    <a:lnTo>
                      <a:pt x="1642" y="471"/>
                    </a:lnTo>
                    <a:lnTo>
                      <a:pt x="1642" y="472"/>
                    </a:lnTo>
                    <a:lnTo>
                      <a:pt x="1642" y="472"/>
                    </a:lnTo>
                    <a:lnTo>
                      <a:pt x="1641" y="472"/>
                    </a:lnTo>
                    <a:lnTo>
                      <a:pt x="1640" y="472"/>
                    </a:lnTo>
                    <a:lnTo>
                      <a:pt x="1640" y="472"/>
                    </a:lnTo>
                    <a:lnTo>
                      <a:pt x="1639" y="473"/>
                    </a:lnTo>
                    <a:lnTo>
                      <a:pt x="1639" y="474"/>
                    </a:lnTo>
                    <a:lnTo>
                      <a:pt x="1639" y="474"/>
                    </a:lnTo>
                    <a:lnTo>
                      <a:pt x="1638" y="474"/>
                    </a:lnTo>
                    <a:lnTo>
                      <a:pt x="1638" y="475"/>
                    </a:lnTo>
                    <a:lnTo>
                      <a:pt x="1638" y="475"/>
                    </a:lnTo>
                    <a:lnTo>
                      <a:pt x="1637" y="476"/>
                    </a:lnTo>
                    <a:lnTo>
                      <a:pt x="1637" y="476"/>
                    </a:lnTo>
                    <a:lnTo>
                      <a:pt x="1637" y="477"/>
                    </a:lnTo>
                    <a:lnTo>
                      <a:pt x="1637" y="477"/>
                    </a:lnTo>
                    <a:lnTo>
                      <a:pt x="1637" y="477"/>
                    </a:lnTo>
                    <a:lnTo>
                      <a:pt x="1637" y="477"/>
                    </a:lnTo>
                    <a:lnTo>
                      <a:pt x="1637" y="478"/>
                    </a:lnTo>
                    <a:lnTo>
                      <a:pt x="1637" y="478"/>
                    </a:lnTo>
                    <a:lnTo>
                      <a:pt x="1637" y="478"/>
                    </a:lnTo>
                    <a:lnTo>
                      <a:pt x="1637" y="478"/>
                    </a:lnTo>
                    <a:lnTo>
                      <a:pt x="1637" y="479"/>
                    </a:lnTo>
                    <a:lnTo>
                      <a:pt x="1637" y="479"/>
                    </a:lnTo>
                    <a:lnTo>
                      <a:pt x="1637" y="479"/>
                    </a:lnTo>
                    <a:lnTo>
                      <a:pt x="1637" y="480"/>
                    </a:lnTo>
                    <a:lnTo>
                      <a:pt x="1637" y="480"/>
                    </a:lnTo>
                    <a:close/>
                    <a:moveTo>
                      <a:pt x="1560" y="481"/>
                    </a:moveTo>
                    <a:lnTo>
                      <a:pt x="1560" y="482"/>
                    </a:lnTo>
                    <a:lnTo>
                      <a:pt x="1561" y="483"/>
                    </a:lnTo>
                    <a:lnTo>
                      <a:pt x="1561" y="483"/>
                    </a:lnTo>
                    <a:lnTo>
                      <a:pt x="1561" y="484"/>
                    </a:lnTo>
                    <a:lnTo>
                      <a:pt x="1562" y="484"/>
                    </a:lnTo>
                    <a:lnTo>
                      <a:pt x="1562" y="485"/>
                    </a:lnTo>
                    <a:lnTo>
                      <a:pt x="1563" y="485"/>
                    </a:lnTo>
                    <a:lnTo>
                      <a:pt x="1563" y="485"/>
                    </a:lnTo>
                    <a:lnTo>
                      <a:pt x="1564" y="486"/>
                    </a:lnTo>
                    <a:lnTo>
                      <a:pt x="1564" y="486"/>
                    </a:lnTo>
                    <a:lnTo>
                      <a:pt x="1564" y="486"/>
                    </a:lnTo>
                    <a:lnTo>
                      <a:pt x="1565" y="486"/>
                    </a:lnTo>
                    <a:lnTo>
                      <a:pt x="1565" y="486"/>
                    </a:lnTo>
                    <a:lnTo>
                      <a:pt x="1565" y="486"/>
                    </a:lnTo>
                    <a:lnTo>
                      <a:pt x="1566" y="486"/>
                    </a:lnTo>
                    <a:lnTo>
                      <a:pt x="1566" y="486"/>
                    </a:lnTo>
                    <a:lnTo>
                      <a:pt x="1588" y="488"/>
                    </a:lnTo>
                    <a:lnTo>
                      <a:pt x="1588" y="488"/>
                    </a:lnTo>
                    <a:lnTo>
                      <a:pt x="1589" y="488"/>
                    </a:lnTo>
                    <a:lnTo>
                      <a:pt x="1589" y="488"/>
                    </a:lnTo>
                    <a:lnTo>
                      <a:pt x="1589" y="488"/>
                    </a:lnTo>
                    <a:lnTo>
                      <a:pt x="1590" y="488"/>
                    </a:lnTo>
                    <a:lnTo>
                      <a:pt x="1590" y="488"/>
                    </a:lnTo>
                    <a:lnTo>
                      <a:pt x="1591" y="487"/>
                    </a:lnTo>
                    <a:lnTo>
                      <a:pt x="1591" y="487"/>
                    </a:lnTo>
                    <a:lnTo>
                      <a:pt x="1592" y="486"/>
                    </a:lnTo>
                    <a:lnTo>
                      <a:pt x="1592" y="486"/>
                    </a:lnTo>
                    <a:lnTo>
                      <a:pt x="1593" y="486"/>
                    </a:lnTo>
                    <a:lnTo>
                      <a:pt x="1593" y="485"/>
                    </a:lnTo>
                    <a:lnTo>
                      <a:pt x="1593" y="485"/>
                    </a:lnTo>
                    <a:lnTo>
                      <a:pt x="1594" y="484"/>
                    </a:lnTo>
                    <a:lnTo>
                      <a:pt x="1595" y="484"/>
                    </a:lnTo>
                    <a:lnTo>
                      <a:pt x="1595" y="483"/>
                    </a:lnTo>
                    <a:lnTo>
                      <a:pt x="1595" y="483"/>
                    </a:lnTo>
                    <a:lnTo>
                      <a:pt x="1595" y="483"/>
                    </a:lnTo>
                    <a:lnTo>
                      <a:pt x="1595" y="482"/>
                    </a:lnTo>
                    <a:lnTo>
                      <a:pt x="1595" y="482"/>
                    </a:lnTo>
                    <a:lnTo>
                      <a:pt x="1595" y="482"/>
                    </a:lnTo>
                    <a:lnTo>
                      <a:pt x="1595" y="481"/>
                    </a:lnTo>
                    <a:lnTo>
                      <a:pt x="1595" y="481"/>
                    </a:lnTo>
                    <a:lnTo>
                      <a:pt x="1595" y="481"/>
                    </a:lnTo>
                    <a:lnTo>
                      <a:pt x="1595" y="481"/>
                    </a:lnTo>
                    <a:lnTo>
                      <a:pt x="1595" y="480"/>
                    </a:lnTo>
                    <a:lnTo>
                      <a:pt x="1595" y="480"/>
                    </a:lnTo>
                    <a:lnTo>
                      <a:pt x="1595" y="479"/>
                    </a:lnTo>
                    <a:lnTo>
                      <a:pt x="1595" y="479"/>
                    </a:lnTo>
                    <a:lnTo>
                      <a:pt x="1595" y="478"/>
                    </a:lnTo>
                    <a:lnTo>
                      <a:pt x="1595" y="478"/>
                    </a:lnTo>
                    <a:lnTo>
                      <a:pt x="1594" y="477"/>
                    </a:lnTo>
                    <a:lnTo>
                      <a:pt x="1594" y="477"/>
                    </a:lnTo>
                    <a:lnTo>
                      <a:pt x="1593" y="476"/>
                    </a:lnTo>
                    <a:lnTo>
                      <a:pt x="1593" y="476"/>
                    </a:lnTo>
                    <a:lnTo>
                      <a:pt x="1592" y="476"/>
                    </a:lnTo>
                    <a:lnTo>
                      <a:pt x="1592" y="475"/>
                    </a:lnTo>
                    <a:lnTo>
                      <a:pt x="1591" y="475"/>
                    </a:lnTo>
                    <a:lnTo>
                      <a:pt x="1591" y="475"/>
                    </a:lnTo>
                    <a:lnTo>
                      <a:pt x="1590" y="475"/>
                    </a:lnTo>
                    <a:lnTo>
                      <a:pt x="1590" y="475"/>
                    </a:lnTo>
                    <a:lnTo>
                      <a:pt x="1590" y="474"/>
                    </a:lnTo>
                    <a:lnTo>
                      <a:pt x="1589" y="474"/>
                    </a:lnTo>
                    <a:lnTo>
                      <a:pt x="1589" y="474"/>
                    </a:lnTo>
                    <a:lnTo>
                      <a:pt x="1589" y="474"/>
                    </a:lnTo>
                    <a:lnTo>
                      <a:pt x="1567" y="473"/>
                    </a:lnTo>
                    <a:lnTo>
                      <a:pt x="1567" y="473"/>
                    </a:lnTo>
                    <a:lnTo>
                      <a:pt x="1566" y="473"/>
                    </a:lnTo>
                    <a:lnTo>
                      <a:pt x="1566" y="473"/>
                    </a:lnTo>
                    <a:lnTo>
                      <a:pt x="1565" y="473"/>
                    </a:lnTo>
                    <a:lnTo>
                      <a:pt x="1565" y="473"/>
                    </a:lnTo>
                    <a:lnTo>
                      <a:pt x="1565" y="473"/>
                    </a:lnTo>
                    <a:lnTo>
                      <a:pt x="1564" y="474"/>
                    </a:lnTo>
                    <a:lnTo>
                      <a:pt x="1564" y="474"/>
                    </a:lnTo>
                    <a:lnTo>
                      <a:pt x="1563" y="474"/>
                    </a:lnTo>
                    <a:lnTo>
                      <a:pt x="1563" y="474"/>
                    </a:lnTo>
                    <a:lnTo>
                      <a:pt x="1562" y="475"/>
                    </a:lnTo>
                    <a:lnTo>
                      <a:pt x="1562" y="475"/>
                    </a:lnTo>
                    <a:lnTo>
                      <a:pt x="1561" y="476"/>
                    </a:lnTo>
                    <a:lnTo>
                      <a:pt x="1561" y="476"/>
                    </a:lnTo>
                    <a:lnTo>
                      <a:pt x="1561" y="477"/>
                    </a:lnTo>
                    <a:lnTo>
                      <a:pt x="1560" y="477"/>
                    </a:lnTo>
                    <a:lnTo>
                      <a:pt x="1560" y="478"/>
                    </a:lnTo>
                    <a:lnTo>
                      <a:pt x="1560" y="478"/>
                    </a:lnTo>
                    <a:lnTo>
                      <a:pt x="1560" y="478"/>
                    </a:lnTo>
                    <a:lnTo>
                      <a:pt x="1560" y="479"/>
                    </a:lnTo>
                    <a:lnTo>
                      <a:pt x="1560" y="479"/>
                    </a:lnTo>
                    <a:lnTo>
                      <a:pt x="1560" y="479"/>
                    </a:lnTo>
                    <a:lnTo>
                      <a:pt x="1560" y="479"/>
                    </a:lnTo>
                    <a:lnTo>
                      <a:pt x="1560" y="479"/>
                    </a:lnTo>
                    <a:lnTo>
                      <a:pt x="1560" y="480"/>
                    </a:lnTo>
                    <a:lnTo>
                      <a:pt x="1560" y="481"/>
                    </a:lnTo>
                    <a:lnTo>
                      <a:pt x="1560" y="481"/>
                    </a:lnTo>
                    <a:lnTo>
                      <a:pt x="1560" y="481"/>
                    </a:lnTo>
                    <a:lnTo>
                      <a:pt x="1560" y="481"/>
                    </a:lnTo>
                    <a:lnTo>
                      <a:pt x="1560" y="481"/>
                    </a:lnTo>
                    <a:close/>
                    <a:moveTo>
                      <a:pt x="317" y="1655"/>
                    </a:moveTo>
                    <a:lnTo>
                      <a:pt x="317" y="1654"/>
                    </a:lnTo>
                    <a:lnTo>
                      <a:pt x="317" y="1654"/>
                    </a:lnTo>
                    <a:lnTo>
                      <a:pt x="317" y="1654"/>
                    </a:lnTo>
                    <a:lnTo>
                      <a:pt x="317" y="1654"/>
                    </a:lnTo>
                    <a:lnTo>
                      <a:pt x="317" y="1653"/>
                    </a:lnTo>
                    <a:lnTo>
                      <a:pt x="317" y="1653"/>
                    </a:lnTo>
                    <a:lnTo>
                      <a:pt x="317" y="1653"/>
                    </a:lnTo>
                    <a:lnTo>
                      <a:pt x="317" y="1653"/>
                    </a:lnTo>
                    <a:lnTo>
                      <a:pt x="317" y="1652"/>
                    </a:lnTo>
                    <a:lnTo>
                      <a:pt x="317" y="1652"/>
                    </a:lnTo>
                    <a:lnTo>
                      <a:pt x="317" y="1652"/>
                    </a:lnTo>
                    <a:lnTo>
                      <a:pt x="317" y="1651"/>
                    </a:lnTo>
                    <a:lnTo>
                      <a:pt x="317" y="1651"/>
                    </a:lnTo>
                    <a:lnTo>
                      <a:pt x="316" y="1650"/>
                    </a:lnTo>
                    <a:lnTo>
                      <a:pt x="316" y="1650"/>
                    </a:lnTo>
                    <a:lnTo>
                      <a:pt x="316" y="1649"/>
                    </a:lnTo>
                    <a:lnTo>
                      <a:pt x="315" y="1649"/>
                    </a:lnTo>
                    <a:lnTo>
                      <a:pt x="315" y="1648"/>
                    </a:lnTo>
                    <a:lnTo>
                      <a:pt x="314" y="1648"/>
                    </a:lnTo>
                    <a:lnTo>
                      <a:pt x="314" y="1648"/>
                    </a:lnTo>
                    <a:lnTo>
                      <a:pt x="313" y="1647"/>
                    </a:lnTo>
                    <a:lnTo>
                      <a:pt x="312" y="1647"/>
                    </a:lnTo>
                    <a:lnTo>
                      <a:pt x="312" y="1647"/>
                    </a:lnTo>
                    <a:lnTo>
                      <a:pt x="311" y="1647"/>
                    </a:lnTo>
                    <a:lnTo>
                      <a:pt x="311" y="1647"/>
                    </a:lnTo>
                    <a:lnTo>
                      <a:pt x="311" y="1647"/>
                    </a:lnTo>
                    <a:lnTo>
                      <a:pt x="311" y="1647"/>
                    </a:lnTo>
                    <a:lnTo>
                      <a:pt x="310" y="1647"/>
                    </a:lnTo>
                    <a:lnTo>
                      <a:pt x="310" y="1647"/>
                    </a:lnTo>
                    <a:lnTo>
                      <a:pt x="288" y="1649"/>
                    </a:lnTo>
                    <a:lnTo>
                      <a:pt x="288" y="1649"/>
                    </a:lnTo>
                    <a:lnTo>
                      <a:pt x="288" y="1649"/>
                    </a:lnTo>
                    <a:lnTo>
                      <a:pt x="287" y="1649"/>
                    </a:lnTo>
                    <a:lnTo>
                      <a:pt x="287" y="1649"/>
                    </a:lnTo>
                    <a:lnTo>
                      <a:pt x="287" y="1649"/>
                    </a:lnTo>
                    <a:lnTo>
                      <a:pt x="286" y="1649"/>
                    </a:lnTo>
                    <a:lnTo>
                      <a:pt x="286" y="1650"/>
                    </a:lnTo>
                    <a:lnTo>
                      <a:pt x="285" y="1650"/>
                    </a:lnTo>
                    <a:lnTo>
                      <a:pt x="284" y="1650"/>
                    </a:lnTo>
                    <a:lnTo>
                      <a:pt x="284" y="1651"/>
                    </a:lnTo>
                    <a:lnTo>
                      <a:pt x="284" y="1652"/>
                    </a:lnTo>
                    <a:lnTo>
                      <a:pt x="283" y="1652"/>
                    </a:lnTo>
                    <a:lnTo>
                      <a:pt x="283" y="1653"/>
                    </a:lnTo>
                    <a:lnTo>
                      <a:pt x="283" y="1653"/>
                    </a:lnTo>
                    <a:lnTo>
                      <a:pt x="282" y="1654"/>
                    </a:lnTo>
                    <a:lnTo>
                      <a:pt x="282" y="1654"/>
                    </a:lnTo>
                    <a:lnTo>
                      <a:pt x="282" y="1655"/>
                    </a:lnTo>
                    <a:lnTo>
                      <a:pt x="282" y="1655"/>
                    </a:lnTo>
                    <a:lnTo>
                      <a:pt x="282" y="1655"/>
                    </a:lnTo>
                    <a:lnTo>
                      <a:pt x="282" y="1656"/>
                    </a:lnTo>
                    <a:lnTo>
                      <a:pt x="282" y="1656"/>
                    </a:lnTo>
                    <a:lnTo>
                      <a:pt x="282" y="1656"/>
                    </a:lnTo>
                    <a:lnTo>
                      <a:pt x="282" y="1656"/>
                    </a:lnTo>
                    <a:lnTo>
                      <a:pt x="282" y="1656"/>
                    </a:lnTo>
                    <a:lnTo>
                      <a:pt x="282" y="1657"/>
                    </a:lnTo>
                    <a:lnTo>
                      <a:pt x="282" y="1657"/>
                    </a:lnTo>
                    <a:lnTo>
                      <a:pt x="282" y="1657"/>
                    </a:lnTo>
                    <a:lnTo>
                      <a:pt x="283" y="1658"/>
                    </a:lnTo>
                    <a:lnTo>
                      <a:pt x="283" y="1658"/>
                    </a:lnTo>
                    <a:lnTo>
                      <a:pt x="283" y="1659"/>
                    </a:lnTo>
                    <a:lnTo>
                      <a:pt x="283" y="1660"/>
                    </a:lnTo>
                    <a:lnTo>
                      <a:pt x="284" y="1660"/>
                    </a:lnTo>
                    <a:lnTo>
                      <a:pt x="284" y="1660"/>
                    </a:lnTo>
                    <a:lnTo>
                      <a:pt x="284" y="1661"/>
                    </a:lnTo>
                    <a:lnTo>
                      <a:pt x="285" y="1661"/>
                    </a:lnTo>
                    <a:lnTo>
                      <a:pt x="286" y="1662"/>
                    </a:lnTo>
                    <a:lnTo>
                      <a:pt x="286" y="1662"/>
                    </a:lnTo>
                    <a:lnTo>
                      <a:pt x="287" y="1662"/>
                    </a:lnTo>
                    <a:lnTo>
                      <a:pt x="288" y="1662"/>
                    </a:lnTo>
                    <a:lnTo>
                      <a:pt x="288" y="1662"/>
                    </a:lnTo>
                    <a:lnTo>
                      <a:pt x="288" y="1662"/>
                    </a:lnTo>
                    <a:lnTo>
                      <a:pt x="288" y="1662"/>
                    </a:lnTo>
                    <a:lnTo>
                      <a:pt x="289" y="1662"/>
                    </a:lnTo>
                    <a:lnTo>
                      <a:pt x="289" y="1662"/>
                    </a:lnTo>
                    <a:lnTo>
                      <a:pt x="289" y="1662"/>
                    </a:lnTo>
                    <a:lnTo>
                      <a:pt x="311" y="1660"/>
                    </a:lnTo>
                    <a:lnTo>
                      <a:pt x="311" y="1660"/>
                    </a:lnTo>
                    <a:lnTo>
                      <a:pt x="312" y="1660"/>
                    </a:lnTo>
                    <a:lnTo>
                      <a:pt x="312" y="1660"/>
                    </a:lnTo>
                    <a:lnTo>
                      <a:pt x="312" y="1660"/>
                    </a:lnTo>
                    <a:lnTo>
                      <a:pt x="313" y="1660"/>
                    </a:lnTo>
                    <a:lnTo>
                      <a:pt x="313" y="1660"/>
                    </a:lnTo>
                    <a:lnTo>
                      <a:pt x="314" y="1659"/>
                    </a:lnTo>
                    <a:lnTo>
                      <a:pt x="314" y="1659"/>
                    </a:lnTo>
                    <a:lnTo>
                      <a:pt x="315" y="1659"/>
                    </a:lnTo>
                    <a:lnTo>
                      <a:pt x="315" y="1658"/>
                    </a:lnTo>
                    <a:lnTo>
                      <a:pt x="316" y="1657"/>
                    </a:lnTo>
                    <a:lnTo>
                      <a:pt x="316" y="1657"/>
                    </a:lnTo>
                    <a:lnTo>
                      <a:pt x="316" y="1656"/>
                    </a:lnTo>
                    <a:lnTo>
                      <a:pt x="317" y="1656"/>
                    </a:lnTo>
                    <a:lnTo>
                      <a:pt x="317" y="1655"/>
                    </a:lnTo>
                    <a:lnTo>
                      <a:pt x="317" y="1655"/>
                    </a:lnTo>
                    <a:lnTo>
                      <a:pt x="317" y="1655"/>
                    </a:lnTo>
                    <a:close/>
                    <a:moveTo>
                      <a:pt x="1951" y="1213"/>
                    </a:moveTo>
                    <a:lnTo>
                      <a:pt x="1951" y="1213"/>
                    </a:lnTo>
                    <a:lnTo>
                      <a:pt x="1951" y="1214"/>
                    </a:lnTo>
                    <a:lnTo>
                      <a:pt x="1952" y="1214"/>
                    </a:lnTo>
                    <a:lnTo>
                      <a:pt x="1952" y="1214"/>
                    </a:lnTo>
                    <a:lnTo>
                      <a:pt x="1953" y="1215"/>
                    </a:lnTo>
                    <a:lnTo>
                      <a:pt x="1953" y="1215"/>
                    </a:lnTo>
                    <a:lnTo>
                      <a:pt x="1954" y="1215"/>
                    </a:lnTo>
                    <a:lnTo>
                      <a:pt x="1955" y="1215"/>
                    </a:lnTo>
                    <a:lnTo>
                      <a:pt x="1955" y="1215"/>
                    </a:lnTo>
                    <a:lnTo>
                      <a:pt x="1956" y="1215"/>
                    </a:lnTo>
                    <a:lnTo>
                      <a:pt x="1957" y="1215"/>
                    </a:lnTo>
                    <a:lnTo>
                      <a:pt x="1957" y="1215"/>
                    </a:lnTo>
                    <a:lnTo>
                      <a:pt x="1957" y="1215"/>
                    </a:lnTo>
                    <a:lnTo>
                      <a:pt x="1958" y="1215"/>
                    </a:lnTo>
                    <a:lnTo>
                      <a:pt x="1958" y="1215"/>
                    </a:lnTo>
                    <a:lnTo>
                      <a:pt x="1958" y="1215"/>
                    </a:lnTo>
                    <a:lnTo>
                      <a:pt x="1979" y="1208"/>
                    </a:lnTo>
                    <a:lnTo>
                      <a:pt x="1979" y="1208"/>
                    </a:lnTo>
                    <a:lnTo>
                      <a:pt x="1979" y="1208"/>
                    </a:lnTo>
                    <a:lnTo>
                      <a:pt x="1980" y="1208"/>
                    </a:lnTo>
                    <a:lnTo>
                      <a:pt x="1980" y="1208"/>
                    </a:lnTo>
                    <a:lnTo>
                      <a:pt x="1980" y="1208"/>
                    </a:lnTo>
                    <a:lnTo>
                      <a:pt x="1981" y="1207"/>
                    </a:lnTo>
                    <a:lnTo>
                      <a:pt x="1981" y="1207"/>
                    </a:lnTo>
                    <a:lnTo>
                      <a:pt x="1981" y="1207"/>
                    </a:lnTo>
                    <a:lnTo>
                      <a:pt x="1982" y="1206"/>
                    </a:lnTo>
                    <a:lnTo>
                      <a:pt x="1982" y="1206"/>
                    </a:lnTo>
                    <a:lnTo>
                      <a:pt x="1982" y="1205"/>
                    </a:lnTo>
                    <a:lnTo>
                      <a:pt x="1983" y="1204"/>
                    </a:lnTo>
                    <a:lnTo>
                      <a:pt x="1983" y="1204"/>
                    </a:lnTo>
                    <a:lnTo>
                      <a:pt x="1983" y="1203"/>
                    </a:lnTo>
                    <a:lnTo>
                      <a:pt x="1983" y="1202"/>
                    </a:lnTo>
                    <a:lnTo>
                      <a:pt x="1983" y="1202"/>
                    </a:lnTo>
                    <a:lnTo>
                      <a:pt x="1983" y="1201"/>
                    </a:lnTo>
                    <a:lnTo>
                      <a:pt x="1983" y="1201"/>
                    </a:lnTo>
                    <a:lnTo>
                      <a:pt x="1983" y="1201"/>
                    </a:lnTo>
                    <a:lnTo>
                      <a:pt x="1983" y="1200"/>
                    </a:lnTo>
                    <a:lnTo>
                      <a:pt x="1983" y="1200"/>
                    </a:lnTo>
                    <a:lnTo>
                      <a:pt x="1983" y="1200"/>
                    </a:lnTo>
                    <a:lnTo>
                      <a:pt x="1983" y="1200"/>
                    </a:lnTo>
                    <a:lnTo>
                      <a:pt x="1983" y="1200"/>
                    </a:lnTo>
                    <a:lnTo>
                      <a:pt x="1983" y="1199"/>
                    </a:lnTo>
                    <a:lnTo>
                      <a:pt x="1982" y="1199"/>
                    </a:lnTo>
                    <a:lnTo>
                      <a:pt x="1982" y="1199"/>
                    </a:lnTo>
                    <a:lnTo>
                      <a:pt x="1982" y="1198"/>
                    </a:lnTo>
                    <a:lnTo>
                      <a:pt x="1982" y="1198"/>
                    </a:lnTo>
                    <a:lnTo>
                      <a:pt x="1982" y="1197"/>
                    </a:lnTo>
                    <a:lnTo>
                      <a:pt x="1981" y="1197"/>
                    </a:lnTo>
                    <a:lnTo>
                      <a:pt x="1981" y="1196"/>
                    </a:lnTo>
                    <a:lnTo>
                      <a:pt x="1980" y="1196"/>
                    </a:lnTo>
                    <a:lnTo>
                      <a:pt x="1980" y="1196"/>
                    </a:lnTo>
                    <a:lnTo>
                      <a:pt x="1979" y="1196"/>
                    </a:lnTo>
                    <a:lnTo>
                      <a:pt x="1979" y="1195"/>
                    </a:lnTo>
                    <a:lnTo>
                      <a:pt x="1978" y="1195"/>
                    </a:lnTo>
                    <a:lnTo>
                      <a:pt x="1977" y="1195"/>
                    </a:lnTo>
                    <a:lnTo>
                      <a:pt x="1976" y="1195"/>
                    </a:lnTo>
                    <a:lnTo>
                      <a:pt x="1976" y="1195"/>
                    </a:lnTo>
                    <a:lnTo>
                      <a:pt x="1976" y="1195"/>
                    </a:lnTo>
                    <a:lnTo>
                      <a:pt x="1975" y="1195"/>
                    </a:lnTo>
                    <a:lnTo>
                      <a:pt x="1975" y="1195"/>
                    </a:lnTo>
                    <a:lnTo>
                      <a:pt x="1975" y="1195"/>
                    </a:lnTo>
                    <a:lnTo>
                      <a:pt x="1974" y="1195"/>
                    </a:lnTo>
                    <a:lnTo>
                      <a:pt x="1954" y="1202"/>
                    </a:lnTo>
                    <a:lnTo>
                      <a:pt x="1953" y="1202"/>
                    </a:lnTo>
                    <a:lnTo>
                      <a:pt x="1953" y="1203"/>
                    </a:lnTo>
                    <a:lnTo>
                      <a:pt x="1953" y="1203"/>
                    </a:lnTo>
                    <a:lnTo>
                      <a:pt x="1953" y="1203"/>
                    </a:lnTo>
                    <a:lnTo>
                      <a:pt x="1952" y="1203"/>
                    </a:lnTo>
                    <a:lnTo>
                      <a:pt x="1952" y="1203"/>
                    </a:lnTo>
                    <a:lnTo>
                      <a:pt x="1952" y="1204"/>
                    </a:lnTo>
                    <a:lnTo>
                      <a:pt x="1951" y="1204"/>
                    </a:lnTo>
                    <a:lnTo>
                      <a:pt x="1951" y="1204"/>
                    </a:lnTo>
                    <a:lnTo>
                      <a:pt x="1950" y="1205"/>
                    </a:lnTo>
                    <a:lnTo>
                      <a:pt x="1950" y="1206"/>
                    </a:lnTo>
                    <a:lnTo>
                      <a:pt x="1950" y="1206"/>
                    </a:lnTo>
                    <a:lnTo>
                      <a:pt x="1950" y="1207"/>
                    </a:lnTo>
                    <a:lnTo>
                      <a:pt x="1950" y="1208"/>
                    </a:lnTo>
                    <a:lnTo>
                      <a:pt x="1949" y="1208"/>
                    </a:lnTo>
                    <a:lnTo>
                      <a:pt x="1949" y="1209"/>
                    </a:lnTo>
                    <a:lnTo>
                      <a:pt x="1949" y="1209"/>
                    </a:lnTo>
                    <a:lnTo>
                      <a:pt x="1950" y="1209"/>
                    </a:lnTo>
                    <a:lnTo>
                      <a:pt x="1950" y="1210"/>
                    </a:lnTo>
                    <a:lnTo>
                      <a:pt x="1950" y="1210"/>
                    </a:lnTo>
                    <a:lnTo>
                      <a:pt x="1950" y="1210"/>
                    </a:lnTo>
                    <a:lnTo>
                      <a:pt x="1950" y="1211"/>
                    </a:lnTo>
                    <a:lnTo>
                      <a:pt x="1950" y="1211"/>
                    </a:lnTo>
                    <a:lnTo>
                      <a:pt x="1950" y="1211"/>
                    </a:lnTo>
                    <a:lnTo>
                      <a:pt x="1950" y="1211"/>
                    </a:lnTo>
                    <a:lnTo>
                      <a:pt x="1950" y="1212"/>
                    </a:lnTo>
                    <a:lnTo>
                      <a:pt x="1950" y="1212"/>
                    </a:lnTo>
                    <a:lnTo>
                      <a:pt x="1950" y="1213"/>
                    </a:lnTo>
                    <a:lnTo>
                      <a:pt x="1951" y="1213"/>
                    </a:lnTo>
                    <a:lnTo>
                      <a:pt x="1951" y="1213"/>
                    </a:lnTo>
                    <a:close/>
                    <a:moveTo>
                      <a:pt x="1860" y="1227"/>
                    </a:moveTo>
                    <a:lnTo>
                      <a:pt x="1861" y="1227"/>
                    </a:lnTo>
                    <a:lnTo>
                      <a:pt x="1861" y="1228"/>
                    </a:lnTo>
                    <a:lnTo>
                      <a:pt x="1861" y="1228"/>
                    </a:lnTo>
                    <a:lnTo>
                      <a:pt x="1862" y="1228"/>
                    </a:lnTo>
                    <a:lnTo>
                      <a:pt x="1862" y="1229"/>
                    </a:lnTo>
                    <a:lnTo>
                      <a:pt x="1863" y="1229"/>
                    </a:lnTo>
                    <a:lnTo>
                      <a:pt x="1864" y="1229"/>
                    </a:lnTo>
                    <a:lnTo>
                      <a:pt x="1864" y="1229"/>
                    </a:lnTo>
                    <a:lnTo>
                      <a:pt x="1865" y="1229"/>
                    </a:lnTo>
                    <a:lnTo>
                      <a:pt x="1866" y="1229"/>
                    </a:lnTo>
                    <a:lnTo>
                      <a:pt x="1866" y="1229"/>
                    </a:lnTo>
                    <a:lnTo>
                      <a:pt x="1866" y="1229"/>
                    </a:lnTo>
                    <a:lnTo>
                      <a:pt x="1867" y="1229"/>
                    </a:lnTo>
                    <a:lnTo>
                      <a:pt x="1867" y="1229"/>
                    </a:lnTo>
                    <a:lnTo>
                      <a:pt x="1867" y="1229"/>
                    </a:lnTo>
                    <a:lnTo>
                      <a:pt x="1868" y="1229"/>
                    </a:lnTo>
                    <a:lnTo>
                      <a:pt x="1888" y="1222"/>
                    </a:lnTo>
                    <a:lnTo>
                      <a:pt x="1889" y="1222"/>
                    </a:lnTo>
                    <a:lnTo>
                      <a:pt x="1889" y="1222"/>
                    </a:lnTo>
                    <a:lnTo>
                      <a:pt x="1889" y="1222"/>
                    </a:lnTo>
                    <a:lnTo>
                      <a:pt x="1890" y="1222"/>
                    </a:lnTo>
                    <a:lnTo>
                      <a:pt x="1890" y="1222"/>
                    </a:lnTo>
                    <a:lnTo>
                      <a:pt x="1890" y="1221"/>
                    </a:lnTo>
                    <a:lnTo>
                      <a:pt x="1891" y="1221"/>
                    </a:lnTo>
                    <a:lnTo>
                      <a:pt x="1891" y="1221"/>
                    </a:lnTo>
                    <a:lnTo>
                      <a:pt x="1891" y="1220"/>
                    </a:lnTo>
                    <a:lnTo>
                      <a:pt x="1892" y="1220"/>
                    </a:lnTo>
                    <a:lnTo>
                      <a:pt x="1892" y="1219"/>
                    </a:lnTo>
                    <a:lnTo>
                      <a:pt x="1892" y="1218"/>
                    </a:lnTo>
                    <a:lnTo>
                      <a:pt x="1892" y="1218"/>
                    </a:lnTo>
                    <a:lnTo>
                      <a:pt x="1893" y="1217"/>
                    </a:lnTo>
                    <a:lnTo>
                      <a:pt x="1893" y="1216"/>
                    </a:lnTo>
                    <a:lnTo>
                      <a:pt x="1893" y="1216"/>
                    </a:lnTo>
                    <a:lnTo>
                      <a:pt x="1893" y="1215"/>
                    </a:lnTo>
                    <a:lnTo>
                      <a:pt x="1893" y="1215"/>
                    </a:lnTo>
                    <a:lnTo>
                      <a:pt x="1893" y="1215"/>
                    </a:lnTo>
                    <a:lnTo>
                      <a:pt x="1892" y="1214"/>
                    </a:lnTo>
                    <a:lnTo>
                      <a:pt x="1892" y="1214"/>
                    </a:lnTo>
                    <a:lnTo>
                      <a:pt x="1892" y="1214"/>
                    </a:lnTo>
                    <a:lnTo>
                      <a:pt x="1892" y="1214"/>
                    </a:lnTo>
                    <a:lnTo>
                      <a:pt x="1892" y="1214"/>
                    </a:lnTo>
                    <a:lnTo>
                      <a:pt x="1892" y="1213"/>
                    </a:lnTo>
                    <a:lnTo>
                      <a:pt x="1892" y="1213"/>
                    </a:lnTo>
                    <a:lnTo>
                      <a:pt x="1892" y="1213"/>
                    </a:lnTo>
                    <a:lnTo>
                      <a:pt x="1892" y="1212"/>
                    </a:lnTo>
                    <a:lnTo>
                      <a:pt x="1891" y="1212"/>
                    </a:lnTo>
                    <a:lnTo>
                      <a:pt x="1891" y="1211"/>
                    </a:lnTo>
                    <a:lnTo>
                      <a:pt x="1891" y="1211"/>
                    </a:lnTo>
                    <a:lnTo>
                      <a:pt x="1890" y="1210"/>
                    </a:lnTo>
                    <a:lnTo>
                      <a:pt x="1890" y="1210"/>
                    </a:lnTo>
                    <a:lnTo>
                      <a:pt x="1889" y="1210"/>
                    </a:lnTo>
                    <a:lnTo>
                      <a:pt x="1889" y="1210"/>
                    </a:lnTo>
                    <a:lnTo>
                      <a:pt x="1888" y="1209"/>
                    </a:lnTo>
                    <a:lnTo>
                      <a:pt x="1888" y="1209"/>
                    </a:lnTo>
                    <a:lnTo>
                      <a:pt x="1887" y="1209"/>
                    </a:lnTo>
                    <a:lnTo>
                      <a:pt x="1886" y="1209"/>
                    </a:lnTo>
                    <a:lnTo>
                      <a:pt x="1886" y="1209"/>
                    </a:lnTo>
                    <a:lnTo>
                      <a:pt x="1885" y="1209"/>
                    </a:lnTo>
                    <a:lnTo>
                      <a:pt x="1885" y="1209"/>
                    </a:lnTo>
                    <a:lnTo>
                      <a:pt x="1885" y="1209"/>
                    </a:lnTo>
                    <a:lnTo>
                      <a:pt x="1884" y="1209"/>
                    </a:lnTo>
                    <a:lnTo>
                      <a:pt x="1884" y="1209"/>
                    </a:lnTo>
                    <a:lnTo>
                      <a:pt x="1863" y="1216"/>
                    </a:lnTo>
                    <a:lnTo>
                      <a:pt x="1863" y="1216"/>
                    </a:lnTo>
                    <a:lnTo>
                      <a:pt x="1863" y="1217"/>
                    </a:lnTo>
                    <a:lnTo>
                      <a:pt x="1862" y="1217"/>
                    </a:lnTo>
                    <a:lnTo>
                      <a:pt x="1862" y="1217"/>
                    </a:lnTo>
                    <a:lnTo>
                      <a:pt x="1862" y="1217"/>
                    </a:lnTo>
                    <a:lnTo>
                      <a:pt x="1862" y="1217"/>
                    </a:lnTo>
                    <a:lnTo>
                      <a:pt x="1861" y="1218"/>
                    </a:lnTo>
                    <a:lnTo>
                      <a:pt x="1861" y="1218"/>
                    </a:lnTo>
                    <a:lnTo>
                      <a:pt x="1860" y="1218"/>
                    </a:lnTo>
                    <a:lnTo>
                      <a:pt x="1860" y="1219"/>
                    </a:lnTo>
                    <a:lnTo>
                      <a:pt x="1860" y="1220"/>
                    </a:lnTo>
                    <a:lnTo>
                      <a:pt x="1859" y="1220"/>
                    </a:lnTo>
                    <a:lnTo>
                      <a:pt x="1859" y="1221"/>
                    </a:lnTo>
                    <a:lnTo>
                      <a:pt x="1859" y="1222"/>
                    </a:lnTo>
                    <a:lnTo>
                      <a:pt x="1859" y="1222"/>
                    </a:lnTo>
                    <a:lnTo>
                      <a:pt x="1859" y="1223"/>
                    </a:lnTo>
                    <a:lnTo>
                      <a:pt x="1859" y="1223"/>
                    </a:lnTo>
                    <a:lnTo>
                      <a:pt x="1859" y="1223"/>
                    </a:lnTo>
                    <a:lnTo>
                      <a:pt x="1859" y="1224"/>
                    </a:lnTo>
                    <a:lnTo>
                      <a:pt x="1859" y="1224"/>
                    </a:lnTo>
                    <a:lnTo>
                      <a:pt x="1859" y="1224"/>
                    </a:lnTo>
                    <a:lnTo>
                      <a:pt x="1859" y="1225"/>
                    </a:lnTo>
                    <a:lnTo>
                      <a:pt x="1859" y="1225"/>
                    </a:lnTo>
                    <a:lnTo>
                      <a:pt x="1859" y="1225"/>
                    </a:lnTo>
                    <a:lnTo>
                      <a:pt x="1860" y="1225"/>
                    </a:lnTo>
                    <a:lnTo>
                      <a:pt x="1860" y="1226"/>
                    </a:lnTo>
                    <a:lnTo>
                      <a:pt x="1860" y="1226"/>
                    </a:lnTo>
                    <a:lnTo>
                      <a:pt x="1860" y="1227"/>
                    </a:lnTo>
                    <a:lnTo>
                      <a:pt x="1860" y="1227"/>
                    </a:lnTo>
                    <a:lnTo>
                      <a:pt x="1860" y="1227"/>
                    </a:lnTo>
                    <a:close/>
                    <a:moveTo>
                      <a:pt x="1944" y="1255"/>
                    </a:moveTo>
                    <a:lnTo>
                      <a:pt x="1944" y="1256"/>
                    </a:lnTo>
                    <a:lnTo>
                      <a:pt x="1945" y="1256"/>
                    </a:lnTo>
                    <a:lnTo>
                      <a:pt x="1945" y="1257"/>
                    </a:lnTo>
                    <a:lnTo>
                      <a:pt x="1945" y="1257"/>
                    </a:lnTo>
                    <a:lnTo>
                      <a:pt x="1946" y="1257"/>
                    </a:lnTo>
                    <a:lnTo>
                      <a:pt x="1946" y="1258"/>
                    </a:lnTo>
                    <a:lnTo>
                      <a:pt x="1947" y="1258"/>
                    </a:lnTo>
                    <a:lnTo>
                      <a:pt x="1947" y="1258"/>
                    </a:lnTo>
                    <a:lnTo>
                      <a:pt x="1948" y="1259"/>
                    </a:lnTo>
                    <a:lnTo>
                      <a:pt x="1948" y="1259"/>
                    </a:lnTo>
                    <a:lnTo>
                      <a:pt x="1949" y="1259"/>
                    </a:lnTo>
                    <a:lnTo>
                      <a:pt x="1950" y="1259"/>
                    </a:lnTo>
                    <a:lnTo>
                      <a:pt x="1950" y="1259"/>
                    </a:lnTo>
                    <a:lnTo>
                      <a:pt x="1950" y="1259"/>
                    </a:lnTo>
                    <a:lnTo>
                      <a:pt x="1950" y="1259"/>
                    </a:lnTo>
                    <a:lnTo>
                      <a:pt x="1951" y="1259"/>
                    </a:lnTo>
                    <a:lnTo>
                      <a:pt x="1972" y="1257"/>
                    </a:lnTo>
                    <a:lnTo>
                      <a:pt x="1973" y="1257"/>
                    </a:lnTo>
                    <a:lnTo>
                      <a:pt x="1973" y="1257"/>
                    </a:lnTo>
                    <a:lnTo>
                      <a:pt x="1973" y="1257"/>
                    </a:lnTo>
                    <a:lnTo>
                      <a:pt x="1974" y="1257"/>
                    </a:lnTo>
                    <a:lnTo>
                      <a:pt x="1974" y="1257"/>
                    </a:lnTo>
                    <a:lnTo>
                      <a:pt x="1974" y="1257"/>
                    </a:lnTo>
                    <a:lnTo>
                      <a:pt x="1975" y="1257"/>
                    </a:lnTo>
                    <a:lnTo>
                      <a:pt x="1975" y="1256"/>
                    </a:lnTo>
                    <a:lnTo>
                      <a:pt x="1976" y="1256"/>
                    </a:lnTo>
                    <a:lnTo>
                      <a:pt x="1976" y="1256"/>
                    </a:lnTo>
                    <a:lnTo>
                      <a:pt x="1977" y="1255"/>
                    </a:lnTo>
                    <a:lnTo>
                      <a:pt x="1978" y="1255"/>
                    </a:lnTo>
                    <a:lnTo>
                      <a:pt x="1978" y="1254"/>
                    </a:lnTo>
                    <a:lnTo>
                      <a:pt x="1978" y="1254"/>
                    </a:lnTo>
                    <a:lnTo>
                      <a:pt x="1978" y="1253"/>
                    </a:lnTo>
                    <a:lnTo>
                      <a:pt x="1979" y="1252"/>
                    </a:lnTo>
                    <a:lnTo>
                      <a:pt x="1979" y="1252"/>
                    </a:lnTo>
                    <a:lnTo>
                      <a:pt x="1979" y="1251"/>
                    </a:lnTo>
                    <a:lnTo>
                      <a:pt x="1979" y="1251"/>
                    </a:lnTo>
                    <a:lnTo>
                      <a:pt x="1979" y="1251"/>
                    </a:lnTo>
                    <a:lnTo>
                      <a:pt x="1979" y="1250"/>
                    </a:lnTo>
                    <a:lnTo>
                      <a:pt x="1979" y="1250"/>
                    </a:lnTo>
                    <a:lnTo>
                      <a:pt x="1979" y="1250"/>
                    </a:lnTo>
                    <a:lnTo>
                      <a:pt x="1979" y="1250"/>
                    </a:lnTo>
                    <a:lnTo>
                      <a:pt x="1979" y="1250"/>
                    </a:lnTo>
                    <a:lnTo>
                      <a:pt x="1979" y="1249"/>
                    </a:lnTo>
                    <a:lnTo>
                      <a:pt x="1979" y="1249"/>
                    </a:lnTo>
                    <a:lnTo>
                      <a:pt x="1978" y="1249"/>
                    </a:lnTo>
                    <a:lnTo>
                      <a:pt x="1978" y="1248"/>
                    </a:lnTo>
                    <a:lnTo>
                      <a:pt x="1978" y="1248"/>
                    </a:lnTo>
                    <a:lnTo>
                      <a:pt x="1978" y="1247"/>
                    </a:lnTo>
                    <a:lnTo>
                      <a:pt x="1977" y="1246"/>
                    </a:lnTo>
                    <a:lnTo>
                      <a:pt x="1977" y="1246"/>
                    </a:lnTo>
                    <a:lnTo>
                      <a:pt x="1976" y="1245"/>
                    </a:lnTo>
                    <a:lnTo>
                      <a:pt x="1976" y="1245"/>
                    </a:lnTo>
                    <a:lnTo>
                      <a:pt x="1975" y="1245"/>
                    </a:lnTo>
                    <a:lnTo>
                      <a:pt x="1975" y="1244"/>
                    </a:lnTo>
                    <a:lnTo>
                      <a:pt x="1974" y="1244"/>
                    </a:lnTo>
                    <a:lnTo>
                      <a:pt x="1973" y="1244"/>
                    </a:lnTo>
                    <a:lnTo>
                      <a:pt x="1973" y="1244"/>
                    </a:lnTo>
                    <a:lnTo>
                      <a:pt x="1973" y="1244"/>
                    </a:lnTo>
                    <a:lnTo>
                      <a:pt x="1973" y="1244"/>
                    </a:lnTo>
                    <a:lnTo>
                      <a:pt x="1972" y="1244"/>
                    </a:lnTo>
                    <a:lnTo>
                      <a:pt x="1972" y="1244"/>
                    </a:lnTo>
                    <a:lnTo>
                      <a:pt x="1972" y="1244"/>
                    </a:lnTo>
                    <a:lnTo>
                      <a:pt x="1950" y="1245"/>
                    </a:lnTo>
                    <a:lnTo>
                      <a:pt x="1950" y="1246"/>
                    </a:lnTo>
                    <a:lnTo>
                      <a:pt x="1949" y="1246"/>
                    </a:lnTo>
                    <a:lnTo>
                      <a:pt x="1948" y="1246"/>
                    </a:lnTo>
                    <a:lnTo>
                      <a:pt x="1948" y="1246"/>
                    </a:lnTo>
                    <a:lnTo>
                      <a:pt x="1948" y="1246"/>
                    </a:lnTo>
                    <a:lnTo>
                      <a:pt x="1948" y="1246"/>
                    </a:lnTo>
                    <a:lnTo>
                      <a:pt x="1947" y="1246"/>
                    </a:lnTo>
                    <a:lnTo>
                      <a:pt x="1946" y="1246"/>
                    </a:lnTo>
                    <a:lnTo>
                      <a:pt x="1946" y="1247"/>
                    </a:lnTo>
                    <a:lnTo>
                      <a:pt x="1946" y="1248"/>
                    </a:lnTo>
                    <a:lnTo>
                      <a:pt x="1945" y="1248"/>
                    </a:lnTo>
                    <a:lnTo>
                      <a:pt x="1945" y="1249"/>
                    </a:lnTo>
                    <a:lnTo>
                      <a:pt x="1944" y="1249"/>
                    </a:lnTo>
                    <a:lnTo>
                      <a:pt x="1944" y="1250"/>
                    </a:lnTo>
                    <a:lnTo>
                      <a:pt x="1944" y="1250"/>
                    </a:lnTo>
                    <a:lnTo>
                      <a:pt x="1944" y="1251"/>
                    </a:lnTo>
                    <a:lnTo>
                      <a:pt x="1944" y="1251"/>
                    </a:lnTo>
                    <a:lnTo>
                      <a:pt x="1944" y="1251"/>
                    </a:lnTo>
                    <a:lnTo>
                      <a:pt x="1944" y="1252"/>
                    </a:lnTo>
                    <a:lnTo>
                      <a:pt x="1944" y="1252"/>
                    </a:lnTo>
                    <a:lnTo>
                      <a:pt x="1944" y="1252"/>
                    </a:lnTo>
                    <a:lnTo>
                      <a:pt x="1944" y="1253"/>
                    </a:lnTo>
                    <a:lnTo>
                      <a:pt x="1944" y="1253"/>
                    </a:lnTo>
                    <a:lnTo>
                      <a:pt x="1944" y="1253"/>
                    </a:lnTo>
                    <a:lnTo>
                      <a:pt x="1944" y="1254"/>
                    </a:lnTo>
                    <a:lnTo>
                      <a:pt x="1944" y="1254"/>
                    </a:lnTo>
                    <a:lnTo>
                      <a:pt x="1944" y="1254"/>
                    </a:lnTo>
                    <a:lnTo>
                      <a:pt x="1944" y="1255"/>
                    </a:lnTo>
                    <a:lnTo>
                      <a:pt x="1944" y="1255"/>
                    </a:lnTo>
                    <a:lnTo>
                      <a:pt x="1944" y="1255"/>
                    </a:lnTo>
                    <a:close/>
                    <a:moveTo>
                      <a:pt x="1910" y="1137"/>
                    </a:moveTo>
                    <a:lnTo>
                      <a:pt x="1909" y="1136"/>
                    </a:lnTo>
                    <a:lnTo>
                      <a:pt x="1909" y="1136"/>
                    </a:lnTo>
                    <a:lnTo>
                      <a:pt x="1908" y="1135"/>
                    </a:lnTo>
                    <a:lnTo>
                      <a:pt x="1908" y="1134"/>
                    </a:lnTo>
                    <a:lnTo>
                      <a:pt x="1908" y="1134"/>
                    </a:lnTo>
                    <a:lnTo>
                      <a:pt x="1907" y="1134"/>
                    </a:lnTo>
                    <a:lnTo>
                      <a:pt x="1906" y="1133"/>
                    </a:lnTo>
                    <a:lnTo>
                      <a:pt x="1905" y="1133"/>
                    </a:lnTo>
                    <a:lnTo>
                      <a:pt x="1905" y="1133"/>
                    </a:lnTo>
                    <a:lnTo>
                      <a:pt x="1904" y="1133"/>
                    </a:lnTo>
                    <a:lnTo>
                      <a:pt x="1904" y="1133"/>
                    </a:lnTo>
                    <a:lnTo>
                      <a:pt x="1904" y="1133"/>
                    </a:lnTo>
                    <a:lnTo>
                      <a:pt x="1903" y="1133"/>
                    </a:lnTo>
                    <a:lnTo>
                      <a:pt x="1903" y="1133"/>
                    </a:lnTo>
                    <a:lnTo>
                      <a:pt x="1903" y="1133"/>
                    </a:lnTo>
                    <a:lnTo>
                      <a:pt x="1902" y="1133"/>
                    </a:lnTo>
                    <a:lnTo>
                      <a:pt x="1881" y="1138"/>
                    </a:lnTo>
                    <a:lnTo>
                      <a:pt x="1881" y="1138"/>
                    </a:lnTo>
                    <a:lnTo>
                      <a:pt x="1880" y="1138"/>
                    </a:lnTo>
                    <a:lnTo>
                      <a:pt x="1880" y="1138"/>
                    </a:lnTo>
                    <a:lnTo>
                      <a:pt x="1880" y="1138"/>
                    </a:lnTo>
                    <a:lnTo>
                      <a:pt x="1880" y="1138"/>
                    </a:lnTo>
                    <a:lnTo>
                      <a:pt x="1879" y="1139"/>
                    </a:lnTo>
                    <a:lnTo>
                      <a:pt x="1878" y="1139"/>
                    </a:lnTo>
                    <a:lnTo>
                      <a:pt x="1878" y="1139"/>
                    </a:lnTo>
                    <a:lnTo>
                      <a:pt x="1877" y="1140"/>
                    </a:lnTo>
                    <a:lnTo>
                      <a:pt x="1877" y="1140"/>
                    </a:lnTo>
                    <a:lnTo>
                      <a:pt x="1877" y="1141"/>
                    </a:lnTo>
                    <a:lnTo>
                      <a:pt x="1876" y="1141"/>
                    </a:lnTo>
                    <a:lnTo>
                      <a:pt x="1876" y="1142"/>
                    </a:lnTo>
                    <a:lnTo>
                      <a:pt x="1876" y="1143"/>
                    </a:lnTo>
                    <a:lnTo>
                      <a:pt x="1876" y="1143"/>
                    </a:lnTo>
                    <a:lnTo>
                      <a:pt x="1876" y="1144"/>
                    </a:lnTo>
                    <a:lnTo>
                      <a:pt x="1876" y="1144"/>
                    </a:lnTo>
                    <a:lnTo>
                      <a:pt x="1876" y="1145"/>
                    </a:lnTo>
                    <a:lnTo>
                      <a:pt x="1876" y="1145"/>
                    </a:lnTo>
                    <a:lnTo>
                      <a:pt x="1876" y="1145"/>
                    </a:lnTo>
                    <a:lnTo>
                      <a:pt x="1876" y="1145"/>
                    </a:lnTo>
                    <a:lnTo>
                      <a:pt x="1876" y="1146"/>
                    </a:lnTo>
                    <a:lnTo>
                      <a:pt x="1876" y="1146"/>
                    </a:lnTo>
                    <a:lnTo>
                      <a:pt x="1876" y="1146"/>
                    </a:lnTo>
                    <a:lnTo>
                      <a:pt x="1876" y="1146"/>
                    </a:lnTo>
                    <a:lnTo>
                      <a:pt x="1876" y="1147"/>
                    </a:lnTo>
                    <a:lnTo>
                      <a:pt x="1876" y="1147"/>
                    </a:lnTo>
                    <a:lnTo>
                      <a:pt x="1876" y="1147"/>
                    </a:lnTo>
                    <a:lnTo>
                      <a:pt x="1876" y="1148"/>
                    </a:lnTo>
                    <a:lnTo>
                      <a:pt x="1877" y="1148"/>
                    </a:lnTo>
                    <a:lnTo>
                      <a:pt x="1877" y="1149"/>
                    </a:lnTo>
                    <a:lnTo>
                      <a:pt x="1878" y="1149"/>
                    </a:lnTo>
                    <a:lnTo>
                      <a:pt x="1878" y="1150"/>
                    </a:lnTo>
                    <a:lnTo>
                      <a:pt x="1879" y="1150"/>
                    </a:lnTo>
                    <a:lnTo>
                      <a:pt x="1880" y="1151"/>
                    </a:lnTo>
                    <a:lnTo>
                      <a:pt x="1880" y="1151"/>
                    </a:lnTo>
                    <a:lnTo>
                      <a:pt x="1881" y="1151"/>
                    </a:lnTo>
                    <a:lnTo>
                      <a:pt x="1881" y="1151"/>
                    </a:lnTo>
                    <a:lnTo>
                      <a:pt x="1882" y="1151"/>
                    </a:lnTo>
                    <a:lnTo>
                      <a:pt x="1882" y="1151"/>
                    </a:lnTo>
                    <a:lnTo>
                      <a:pt x="1882" y="1151"/>
                    </a:lnTo>
                    <a:lnTo>
                      <a:pt x="1883" y="1151"/>
                    </a:lnTo>
                    <a:lnTo>
                      <a:pt x="1883" y="1151"/>
                    </a:lnTo>
                    <a:lnTo>
                      <a:pt x="1883" y="1151"/>
                    </a:lnTo>
                    <a:lnTo>
                      <a:pt x="1884" y="1151"/>
                    </a:lnTo>
                    <a:lnTo>
                      <a:pt x="1905" y="1146"/>
                    </a:lnTo>
                    <a:lnTo>
                      <a:pt x="1905" y="1146"/>
                    </a:lnTo>
                    <a:lnTo>
                      <a:pt x="1906" y="1146"/>
                    </a:lnTo>
                    <a:lnTo>
                      <a:pt x="1906" y="1146"/>
                    </a:lnTo>
                    <a:lnTo>
                      <a:pt x="1906" y="1146"/>
                    </a:lnTo>
                    <a:lnTo>
                      <a:pt x="1907" y="1146"/>
                    </a:lnTo>
                    <a:lnTo>
                      <a:pt x="1907" y="1146"/>
                    </a:lnTo>
                    <a:lnTo>
                      <a:pt x="1908" y="1145"/>
                    </a:lnTo>
                    <a:lnTo>
                      <a:pt x="1908" y="1145"/>
                    </a:lnTo>
                    <a:lnTo>
                      <a:pt x="1909" y="1144"/>
                    </a:lnTo>
                    <a:lnTo>
                      <a:pt x="1909" y="1144"/>
                    </a:lnTo>
                    <a:lnTo>
                      <a:pt x="1909" y="1144"/>
                    </a:lnTo>
                    <a:lnTo>
                      <a:pt x="1910" y="1143"/>
                    </a:lnTo>
                    <a:lnTo>
                      <a:pt x="1910" y="1142"/>
                    </a:lnTo>
                    <a:lnTo>
                      <a:pt x="1910" y="1141"/>
                    </a:lnTo>
                    <a:lnTo>
                      <a:pt x="1910" y="1141"/>
                    </a:lnTo>
                    <a:lnTo>
                      <a:pt x="1910" y="1140"/>
                    </a:lnTo>
                    <a:lnTo>
                      <a:pt x="1910" y="1140"/>
                    </a:lnTo>
                    <a:lnTo>
                      <a:pt x="1910" y="1140"/>
                    </a:lnTo>
                    <a:lnTo>
                      <a:pt x="1910" y="1139"/>
                    </a:lnTo>
                    <a:lnTo>
                      <a:pt x="1910" y="1139"/>
                    </a:lnTo>
                    <a:lnTo>
                      <a:pt x="1910" y="1139"/>
                    </a:lnTo>
                    <a:lnTo>
                      <a:pt x="1910" y="1138"/>
                    </a:lnTo>
                    <a:lnTo>
                      <a:pt x="1910" y="1138"/>
                    </a:lnTo>
                    <a:lnTo>
                      <a:pt x="1910" y="1138"/>
                    </a:lnTo>
                    <a:lnTo>
                      <a:pt x="1910" y="1138"/>
                    </a:lnTo>
                    <a:lnTo>
                      <a:pt x="1910" y="1137"/>
                    </a:lnTo>
                    <a:lnTo>
                      <a:pt x="1910" y="1137"/>
                    </a:lnTo>
                    <a:lnTo>
                      <a:pt x="1910" y="1137"/>
                    </a:lnTo>
                    <a:lnTo>
                      <a:pt x="1910" y="1137"/>
                    </a:lnTo>
                    <a:lnTo>
                      <a:pt x="1910" y="1137"/>
                    </a:lnTo>
                    <a:close/>
                  </a:path>
                </a:pathLst>
              </a:custGeom>
              <a:solidFill>
                <a:srgbClr val="EC1C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0" name="middletext"/>
            <p:cNvSpPr txBox="1"/>
            <p:nvPr/>
          </p:nvSpPr>
          <p:spPr>
            <a:xfrm rot="21294233">
              <a:off x="-549561" y="2162281"/>
              <a:ext cx="3787257" cy="2133601"/>
            </a:xfrm>
            <a:prstGeom prst="rect">
              <a:avLst/>
            </a:prstGeom>
          </p:spPr>
          <p:txBody>
            <a:bodyPr vert="horz" lIns="121917" tIns="60958" rIns="121917" bIns="60958"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zh-CN" sz="3700" b="1" dirty="0" smtClean="0">
                  <a:solidFill>
                    <a:schemeClr val="bg1"/>
                  </a:solidFill>
                  <a:latin typeface="Comic Sans MS" panose="030F0702030302020204" pitchFamily="66" charset="0"/>
                </a:rPr>
                <a:t>Let’s enjoy.</a:t>
              </a:r>
              <a:endParaRPr lang="en-US" altLang="zh-CN" sz="3700" b="1" dirty="0">
                <a:solidFill>
                  <a:schemeClr val="bg1"/>
                </a:solidFill>
                <a:latin typeface="Comic Sans MS" panose="030F0702030302020204" pitchFamily="66" charset="0"/>
              </a:endParaRPr>
            </a:p>
          </p:txBody>
        </p:sp>
      </p:grpSp>
      <p:sp>
        <p:nvSpPr>
          <p:cNvPr id="6" name="snowflake1"/>
          <p:cNvSpPr>
            <a:spLocks noEditPoints="1"/>
          </p:cNvSpPr>
          <p:nvPr/>
        </p:nvSpPr>
        <p:spPr bwMode="auto">
          <a:xfrm>
            <a:off x="10160001" y="347301"/>
            <a:ext cx="637519" cy="697889"/>
          </a:xfrm>
          <a:custGeom>
            <a:avLst/>
            <a:gdLst>
              <a:gd name="T0" fmla="*/ 1141 w 1528"/>
              <a:gd name="T1" fmla="*/ 403 h 1671"/>
              <a:gd name="T2" fmla="*/ 1001 w 1528"/>
              <a:gd name="T3" fmla="*/ 649 h 1671"/>
              <a:gd name="T4" fmla="*/ 1311 w 1528"/>
              <a:gd name="T5" fmla="*/ 316 h 1671"/>
              <a:gd name="T6" fmla="*/ 1445 w 1528"/>
              <a:gd name="T7" fmla="*/ 408 h 1671"/>
              <a:gd name="T8" fmla="*/ 1497 w 1528"/>
              <a:gd name="T9" fmla="*/ 587 h 1671"/>
              <a:gd name="T10" fmla="*/ 1159 w 1528"/>
              <a:gd name="T11" fmla="*/ 660 h 1671"/>
              <a:gd name="T12" fmla="*/ 1187 w 1528"/>
              <a:gd name="T13" fmla="*/ 744 h 1671"/>
              <a:gd name="T14" fmla="*/ 1197 w 1528"/>
              <a:gd name="T15" fmla="*/ 832 h 1671"/>
              <a:gd name="T16" fmla="*/ 886 w 1528"/>
              <a:gd name="T17" fmla="*/ 651 h 1671"/>
              <a:gd name="T18" fmla="*/ 639 w 1528"/>
              <a:gd name="T19" fmla="*/ 1019 h 1671"/>
              <a:gd name="T20" fmla="*/ 330 w 1528"/>
              <a:gd name="T21" fmla="*/ 837 h 1671"/>
              <a:gd name="T22" fmla="*/ 340 w 1528"/>
              <a:gd name="T23" fmla="*/ 924 h 1671"/>
              <a:gd name="T24" fmla="*/ 363 w 1528"/>
              <a:gd name="T25" fmla="*/ 1000 h 1671"/>
              <a:gd name="T26" fmla="*/ 31 w 1528"/>
              <a:gd name="T27" fmla="*/ 1084 h 1671"/>
              <a:gd name="T28" fmla="*/ 84 w 1528"/>
              <a:gd name="T29" fmla="*/ 1258 h 1671"/>
              <a:gd name="T30" fmla="*/ 223 w 1528"/>
              <a:gd name="T31" fmla="*/ 1351 h 1671"/>
              <a:gd name="T32" fmla="*/ 548 w 1528"/>
              <a:gd name="T33" fmla="*/ 992 h 1671"/>
              <a:gd name="T34" fmla="*/ 464 w 1528"/>
              <a:gd name="T35" fmla="*/ 1144 h 1671"/>
              <a:gd name="T36" fmla="*/ 535 w 1528"/>
              <a:gd name="T37" fmla="*/ 1198 h 1671"/>
              <a:gd name="T38" fmla="*/ 662 w 1528"/>
              <a:gd name="T39" fmla="*/ 640 h 1671"/>
              <a:gd name="T40" fmla="*/ 980 w 1528"/>
              <a:gd name="T41" fmla="*/ 466 h 1671"/>
              <a:gd name="T42" fmla="*/ 899 w 1528"/>
              <a:gd name="T43" fmla="*/ 430 h 1671"/>
              <a:gd name="T44" fmla="*/ 804 w 1528"/>
              <a:gd name="T45" fmla="*/ 572 h 1671"/>
              <a:gd name="T46" fmla="*/ 970 w 1528"/>
              <a:gd name="T47" fmla="*/ 121 h 1671"/>
              <a:gd name="T48" fmla="*/ 821 w 1528"/>
              <a:gd name="T49" fmla="*/ 44 h 1671"/>
              <a:gd name="T50" fmla="*/ 641 w 1528"/>
              <a:gd name="T51" fmla="*/ 81 h 1671"/>
              <a:gd name="T52" fmla="*/ 723 w 1528"/>
              <a:gd name="T53" fmla="*/ 411 h 1671"/>
              <a:gd name="T54" fmla="*/ 645 w 1528"/>
              <a:gd name="T55" fmla="*/ 425 h 1671"/>
              <a:gd name="T56" fmla="*/ 562 w 1528"/>
              <a:gd name="T57" fmla="*/ 458 h 1671"/>
              <a:gd name="T58" fmla="*/ 775 w 1528"/>
              <a:gd name="T59" fmla="*/ 1056 h 1671"/>
              <a:gd name="T60" fmla="*/ 484 w 1528"/>
              <a:gd name="T61" fmla="*/ 1322 h 1671"/>
              <a:gd name="T62" fmla="*/ 700 w 1528"/>
              <a:gd name="T63" fmla="*/ 1132 h 1671"/>
              <a:gd name="T64" fmla="*/ 712 w 1528"/>
              <a:gd name="T65" fmla="*/ 1260 h 1671"/>
              <a:gd name="T66" fmla="*/ 616 w 1528"/>
              <a:gd name="T67" fmla="*/ 1586 h 1671"/>
              <a:gd name="T68" fmla="*/ 795 w 1528"/>
              <a:gd name="T69" fmla="*/ 1628 h 1671"/>
              <a:gd name="T70" fmla="*/ 947 w 1528"/>
              <a:gd name="T71" fmla="*/ 1557 h 1671"/>
              <a:gd name="T72" fmla="*/ 800 w 1528"/>
              <a:gd name="T73" fmla="*/ 1093 h 1671"/>
              <a:gd name="T74" fmla="*/ 1020 w 1528"/>
              <a:gd name="T75" fmla="*/ 1386 h 1671"/>
              <a:gd name="T76" fmla="*/ 479 w 1528"/>
              <a:gd name="T77" fmla="*/ 722 h 1671"/>
              <a:gd name="T78" fmla="*/ 198 w 1528"/>
              <a:gd name="T79" fmla="*/ 723 h 1671"/>
              <a:gd name="T80" fmla="*/ 457 w 1528"/>
              <a:gd name="T81" fmla="*/ 821 h 1671"/>
              <a:gd name="T82" fmla="*/ 551 w 1528"/>
              <a:gd name="T83" fmla="*/ 464 h 1671"/>
              <a:gd name="T84" fmla="*/ 478 w 1528"/>
              <a:gd name="T85" fmla="*/ 515 h 1671"/>
              <a:gd name="T86" fmla="*/ 555 w 1528"/>
              <a:gd name="T87" fmla="*/ 669 h 1671"/>
              <a:gd name="T88" fmla="*/ 245 w 1528"/>
              <a:gd name="T89" fmla="*/ 298 h 1671"/>
              <a:gd name="T90" fmla="*/ 103 w 1528"/>
              <a:gd name="T91" fmla="*/ 386 h 1671"/>
              <a:gd name="T92" fmla="*/ 42 w 1528"/>
              <a:gd name="T93" fmla="*/ 557 h 1671"/>
              <a:gd name="T94" fmla="*/ 371 w 1528"/>
              <a:gd name="T95" fmla="*/ 655 h 1671"/>
              <a:gd name="T96" fmla="*/ 1518 w 1528"/>
              <a:gd name="T97" fmla="*/ 1080 h 1671"/>
              <a:gd name="T98" fmla="*/ 1044 w 1528"/>
              <a:gd name="T99" fmla="*/ 960 h 1671"/>
              <a:gd name="T100" fmla="*/ 1329 w 1528"/>
              <a:gd name="T101" fmla="*/ 943 h 1671"/>
              <a:gd name="T102" fmla="*/ 1071 w 1528"/>
              <a:gd name="T103" fmla="*/ 852 h 1671"/>
              <a:gd name="T104" fmla="*/ 980 w 1528"/>
              <a:gd name="T105" fmla="*/ 1206 h 1671"/>
              <a:gd name="T106" fmla="*/ 1052 w 1528"/>
              <a:gd name="T107" fmla="*/ 1154 h 1671"/>
              <a:gd name="T108" fmla="*/ 998 w 1528"/>
              <a:gd name="T109" fmla="*/ 1032 h 1671"/>
              <a:gd name="T110" fmla="*/ 1330 w 1528"/>
              <a:gd name="T111" fmla="*/ 1386 h 1671"/>
              <a:gd name="T112" fmla="*/ 1486 w 1528"/>
              <a:gd name="T113" fmla="*/ 1273 h 1671"/>
              <a:gd name="T114" fmla="*/ 913 w 1528"/>
              <a:gd name="T115" fmla="*/ 875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8" h="1671">
                <a:moveTo>
                  <a:pt x="994" y="474"/>
                </a:moveTo>
                <a:cubicBezTo>
                  <a:pt x="994" y="474"/>
                  <a:pt x="994" y="474"/>
                  <a:pt x="1065" y="358"/>
                </a:cubicBezTo>
                <a:cubicBezTo>
                  <a:pt x="1078" y="337"/>
                  <a:pt x="1105" y="330"/>
                  <a:pt x="1126" y="343"/>
                </a:cubicBezTo>
                <a:cubicBezTo>
                  <a:pt x="1147" y="355"/>
                  <a:pt x="1154" y="382"/>
                  <a:pt x="1141" y="403"/>
                </a:cubicBezTo>
                <a:cubicBezTo>
                  <a:pt x="1141" y="403"/>
                  <a:pt x="1141" y="403"/>
                  <a:pt x="1064" y="528"/>
                </a:cubicBezTo>
                <a:cubicBezTo>
                  <a:pt x="1064" y="528"/>
                  <a:pt x="1064" y="528"/>
                  <a:pt x="997" y="638"/>
                </a:cubicBezTo>
                <a:cubicBezTo>
                  <a:pt x="997" y="638"/>
                  <a:pt x="997" y="638"/>
                  <a:pt x="991" y="648"/>
                </a:cubicBezTo>
                <a:cubicBezTo>
                  <a:pt x="994" y="648"/>
                  <a:pt x="998" y="648"/>
                  <a:pt x="1001" y="649"/>
                </a:cubicBezTo>
                <a:cubicBezTo>
                  <a:pt x="1001" y="649"/>
                  <a:pt x="1001" y="649"/>
                  <a:pt x="1004" y="647"/>
                </a:cubicBezTo>
                <a:cubicBezTo>
                  <a:pt x="1004" y="647"/>
                  <a:pt x="1004" y="647"/>
                  <a:pt x="1116" y="587"/>
                </a:cubicBezTo>
                <a:cubicBezTo>
                  <a:pt x="1116" y="587"/>
                  <a:pt x="1116" y="587"/>
                  <a:pt x="1160" y="563"/>
                </a:cubicBezTo>
                <a:cubicBezTo>
                  <a:pt x="1160" y="563"/>
                  <a:pt x="1160" y="563"/>
                  <a:pt x="1311" y="316"/>
                </a:cubicBezTo>
                <a:cubicBezTo>
                  <a:pt x="1320" y="302"/>
                  <a:pt x="1339" y="297"/>
                  <a:pt x="1353" y="306"/>
                </a:cubicBezTo>
                <a:cubicBezTo>
                  <a:pt x="1368" y="314"/>
                  <a:pt x="1372" y="333"/>
                  <a:pt x="1364" y="347"/>
                </a:cubicBezTo>
                <a:cubicBezTo>
                  <a:pt x="1364" y="347"/>
                  <a:pt x="1364" y="347"/>
                  <a:pt x="1267" y="504"/>
                </a:cubicBezTo>
                <a:cubicBezTo>
                  <a:pt x="1267" y="504"/>
                  <a:pt x="1267" y="504"/>
                  <a:pt x="1445" y="408"/>
                </a:cubicBezTo>
                <a:cubicBezTo>
                  <a:pt x="1466" y="396"/>
                  <a:pt x="1493" y="404"/>
                  <a:pt x="1504" y="424"/>
                </a:cubicBezTo>
                <a:cubicBezTo>
                  <a:pt x="1515" y="445"/>
                  <a:pt x="1508" y="471"/>
                  <a:pt x="1487" y="482"/>
                </a:cubicBezTo>
                <a:cubicBezTo>
                  <a:pt x="1487" y="482"/>
                  <a:pt x="1487" y="482"/>
                  <a:pt x="1302" y="583"/>
                </a:cubicBezTo>
                <a:cubicBezTo>
                  <a:pt x="1302" y="583"/>
                  <a:pt x="1302" y="583"/>
                  <a:pt x="1497" y="587"/>
                </a:cubicBezTo>
                <a:cubicBezTo>
                  <a:pt x="1514" y="587"/>
                  <a:pt x="1528" y="601"/>
                  <a:pt x="1527" y="617"/>
                </a:cubicBezTo>
                <a:cubicBezTo>
                  <a:pt x="1527" y="634"/>
                  <a:pt x="1513" y="647"/>
                  <a:pt x="1496" y="647"/>
                </a:cubicBezTo>
                <a:cubicBezTo>
                  <a:pt x="1496" y="647"/>
                  <a:pt x="1496" y="647"/>
                  <a:pt x="1194" y="641"/>
                </a:cubicBezTo>
                <a:cubicBezTo>
                  <a:pt x="1194" y="641"/>
                  <a:pt x="1194" y="641"/>
                  <a:pt x="1159" y="660"/>
                </a:cubicBezTo>
                <a:cubicBezTo>
                  <a:pt x="1159" y="660"/>
                  <a:pt x="1159" y="660"/>
                  <a:pt x="1048" y="721"/>
                </a:cubicBezTo>
                <a:cubicBezTo>
                  <a:pt x="1048" y="721"/>
                  <a:pt x="1048" y="721"/>
                  <a:pt x="1011" y="741"/>
                </a:cubicBezTo>
                <a:cubicBezTo>
                  <a:pt x="1011" y="741"/>
                  <a:pt x="1011" y="741"/>
                  <a:pt x="1056" y="742"/>
                </a:cubicBezTo>
                <a:cubicBezTo>
                  <a:pt x="1056" y="742"/>
                  <a:pt x="1056" y="742"/>
                  <a:pt x="1187" y="744"/>
                </a:cubicBezTo>
                <a:cubicBezTo>
                  <a:pt x="1187" y="744"/>
                  <a:pt x="1187" y="744"/>
                  <a:pt x="1334" y="747"/>
                </a:cubicBezTo>
                <a:cubicBezTo>
                  <a:pt x="1358" y="748"/>
                  <a:pt x="1377" y="768"/>
                  <a:pt x="1377" y="792"/>
                </a:cubicBezTo>
                <a:cubicBezTo>
                  <a:pt x="1376" y="816"/>
                  <a:pt x="1356" y="835"/>
                  <a:pt x="1332" y="835"/>
                </a:cubicBezTo>
                <a:cubicBezTo>
                  <a:pt x="1332" y="835"/>
                  <a:pt x="1332" y="835"/>
                  <a:pt x="1197" y="832"/>
                </a:cubicBezTo>
                <a:cubicBezTo>
                  <a:pt x="1197" y="832"/>
                  <a:pt x="1197" y="832"/>
                  <a:pt x="1071" y="829"/>
                </a:cubicBezTo>
                <a:cubicBezTo>
                  <a:pt x="1071" y="829"/>
                  <a:pt x="1071" y="829"/>
                  <a:pt x="987" y="828"/>
                </a:cubicBezTo>
                <a:cubicBezTo>
                  <a:pt x="987" y="827"/>
                  <a:pt x="987" y="826"/>
                  <a:pt x="987" y="825"/>
                </a:cubicBezTo>
                <a:cubicBezTo>
                  <a:pt x="983" y="751"/>
                  <a:pt x="944" y="688"/>
                  <a:pt x="886" y="651"/>
                </a:cubicBezTo>
                <a:cubicBezTo>
                  <a:pt x="886" y="651"/>
                  <a:pt x="886" y="651"/>
                  <a:pt x="929" y="580"/>
                </a:cubicBezTo>
                <a:lnTo>
                  <a:pt x="994" y="474"/>
                </a:lnTo>
                <a:close/>
                <a:moveTo>
                  <a:pt x="597" y="1090"/>
                </a:moveTo>
                <a:cubicBezTo>
                  <a:pt x="639" y="1019"/>
                  <a:pt x="639" y="1019"/>
                  <a:pt x="639" y="1019"/>
                </a:cubicBezTo>
                <a:cubicBezTo>
                  <a:pt x="583" y="981"/>
                  <a:pt x="544" y="919"/>
                  <a:pt x="540" y="847"/>
                </a:cubicBezTo>
                <a:cubicBezTo>
                  <a:pt x="540" y="843"/>
                  <a:pt x="540" y="840"/>
                  <a:pt x="540" y="837"/>
                </a:cubicBezTo>
                <a:cubicBezTo>
                  <a:pt x="457" y="837"/>
                  <a:pt x="457" y="837"/>
                  <a:pt x="457" y="837"/>
                </a:cubicBezTo>
                <a:cubicBezTo>
                  <a:pt x="330" y="837"/>
                  <a:pt x="330" y="837"/>
                  <a:pt x="330" y="837"/>
                </a:cubicBezTo>
                <a:cubicBezTo>
                  <a:pt x="193" y="837"/>
                  <a:pt x="193" y="837"/>
                  <a:pt x="193" y="837"/>
                </a:cubicBezTo>
                <a:cubicBezTo>
                  <a:pt x="169" y="837"/>
                  <a:pt x="149" y="857"/>
                  <a:pt x="149" y="881"/>
                </a:cubicBezTo>
                <a:cubicBezTo>
                  <a:pt x="149" y="905"/>
                  <a:pt x="169" y="925"/>
                  <a:pt x="194" y="925"/>
                </a:cubicBezTo>
                <a:cubicBezTo>
                  <a:pt x="340" y="924"/>
                  <a:pt x="340" y="924"/>
                  <a:pt x="340" y="924"/>
                </a:cubicBezTo>
                <a:cubicBezTo>
                  <a:pt x="470" y="924"/>
                  <a:pt x="470" y="924"/>
                  <a:pt x="470" y="924"/>
                </a:cubicBezTo>
                <a:cubicBezTo>
                  <a:pt x="496" y="924"/>
                  <a:pt x="496" y="924"/>
                  <a:pt x="496" y="924"/>
                </a:cubicBezTo>
                <a:cubicBezTo>
                  <a:pt x="474" y="937"/>
                  <a:pt x="474" y="937"/>
                  <a:pt x="474" y="937"/>
                </a:cubicBezTo>
                <a:cubicBezTo>
                  <a:pt x="363" y="1000"/>
                  <a:pt x="363" y="1000"/>
                  <a:pt x="363" y="1000"/>
                </a:cubicBezTo>
                <a:cubicBezTo>
                  <a:pt x="323" y="1023"/>
                  <a:pt x="323" y="1023"/>
                  <a:pt x="323" y="1023"/>
                </a:cubicBezTo>
                <a:cubicBezTo>
                  <a:pt x="31" y="1024"/>
                  <a:pt x="31" y="1024"/>
                  <a:pt x="31" y="1024"/>
                </a:cubicBezTo>
                <a:cubicBezTo>
                  <a:pt x="14" y="1024"/>
                  <a:pt x="0" y="1037"/>
                  <a:pt x="0" y="1054"/>
                </a:cubicBezTo>
                <a:cubicBezTo>
                  <a:pt x="0" y="1071"/>
                  <a:pt x="14" y="1084"/>
                  <a:pt x="31" y="1084"/>
                </a:cubicBezTo>
                <a:cubicBezTo>
                  <a:pt x="217" y="1084"/>
                  <a:pt x="217" y="1084"/>
                  <a:pt x="217" y="1084"/>
                </a:cubicBezTo>
                <a:cubicBezTo>
                  <a:pt x="41" y="1185"/>
                  <a:pt x="41" y="1185"/>
                  <a:pt x="41" y="1185"/>
                </a:cubicBezTo>
                <a:cubicBezTo>
                  <a:pt x="20" y="1196"/>
                  <a:pt x="13" y="1222"/>
                  <a:pt x="25" y="1243"/>
                </a:cubicBezTo>
                <a:cubicBezTo>
                  <a:pt x="37" y="1263"/>
                  <a:pt x="64" y="1270"/>
                  <a:pt x="84" y="1258"/>
                </a:cubicBezTo>
                <a:cubicBezTo>
                  <a:pt x="267" y="1153"/>
                  <a:pt x="267" y="1153"/>
                  <a:pt x="267" y="1153"/>
                </a:cubicBezTo>
                <a:cubicBezTo>
                  <a:pt x="170" y="1320"/>
                  <a:pt x="170" y="1320"/>
                  <a:pt x="170" y="1320"/>
                </a:cubicBezTo>
                <a:cubicBezTo>
                  <a:pt x="161" y="1335"/>
                  <a:pt x="167" y="1354"/>
                  <a:pt x="181" y="1362"/>
                </a:cubicBezTo>
                <a:cubicBezTo>
                  <a:pt x="196" y="1370"/>
                  <a:pt x="215" y="1365"/>
                  <a:pt x="223" y="1351"/>
                </a:cubicBezTo>
                <a:cubicBezTo>
                  <a:pt x="373" y="1092"/>
                  <a:pt x="373" y="1092"/>
                  <a:pt x="373" y="1092"/>
                </a:cubicBezTo>
                <a:cubicBezTo>
                  <a:pt x="404" y="1075"/>
                  <a:pt x="404" y="1075"/>
                  <a:pt x="404" y="1075"/>
                </a:cubicBezTo>
                <a:cubicBezTo>
                  <a:pt x="513" y="1012"/>
                  <a:pt x="513" y="1012"/>
                  <a:pt x="513" y="1012"/>
                </a:cubicBezTo>
                <a:cubicBezTo>
                  <a:pt x="548" y="992"/>
                  <a:pt x="548" y="992"/>
                  <a:pt x="548" y="992"/>
                </a:cubicBezTo>
                <a:cubicBezTo>
                  <a:pt x="548" y="992"/>
                  <a:pt x="548" y="992"/>
                  <a:pt x="548" y="992"/>
                </a:cubicBezTo>
                <a:cubicBezTo>
                  <a:pt x="554" y="989"/>
                  <a:pt x="554" y="989"/>
                  <a:pt x="554" y="989"/>
                </a:cubicBezTo>
                <a:cubicBezTo>
                  <a:pt x="529" y="1032"/>
                  <a:pt x="529" y="1032"/>
                  <a:pt x="529" y="1032"/>
                </a:cubicBezTo>
                <a:cubicBezTo>
                  <a:pt x="464" y="1144"/>
                  <a:pt x="464" y="1144"/>
                  <a:pt x="464" y="1144"/>
                </a:cubicBezTo>
                <a:cubicBezTo>
                  <a:pt x="394" y="1265"/>
                  <a:pt x="394" y="1265"/>
                  <a:pt x="394" y="1265"/>
                </a:cubicBezTo>
                <a:cubicBezTo>
                  <a:pt x="382" y="1286"/>
                  <a:pt x="389" y="1312"/>
                  <a:pt x="410" y="1324"/>
                </a:cubicBezTo>
                <a:cubicBezTo>
                  <a:pt x="432" y="1336"/>
                  <a:pt x="459" y="1329"/>
                  <a:pt x="471" y="1308"/>
                </a:cubicBezTo>
                <a:cubicBezTo>
                  <a:pt x="535" y="1198"/>
                  <a:pt x="535" y="1198"/>
                  <a:pt x="535" y="1198"/>
                </a:cubicBezTo>
                <a:lnTo>
                  <a:pt x="597" y="1090"/>
                </a:lnTo>
                <a:close/>
                <a:moveTo>
                  <a:pt x="562" y="458"/>
                </a:moveTo>
                <a:cubicBezTo>
                  <a:pt x="622" y="567"/>
                  <a:pt x="622" y="567"/>
                  <a:pt x="622" y="567"/>
                </a:cubicBezTo>
                <a:cubicBezTo>
                  <a:pt x="662" y="640"/>
                  <a:pt x="662" y="640"/>
                  <a:pt x="662" y="640"/>
                </a:cubicBezTo>
                <a:cubicBezTo>
                  <a:pt x="689" y="626"/>
                  <a:pt x="720" y="617"/>
                  <a:pt x="753" y="616"/>
                </a:cubicBezTo>
                <a:cubicBezTo>
                  <a:pt x="795" y="613"/>
                  <a:pt x="835" y="623"/>
                  <a:pt x="870" y="642"/>
                </a:cubicBezTo>
                <a:cubicBezTo>
                  <a:pt x="914" y="571"/>
                  <a:pt x="914" y="571"/>
                  <a:pt x="914" y="571"/>
                </a:cubicBezTo>
                <a:cubicBezTo>
                  <a:pt x="980" y="466"/>
                  <a:pt x="980" y="466"/>
                  <a:pt x="980" y="466"/>
                </a:cubicBezTo>
                <a:cubicBezTo>
                  <a:pt x="1050" y="355"/>
                  <a:pt x="1050" y="355"/>
                  <a:pt x="1050" y="355"/>
                </a:cubicBezTo>
                <a:cubicBezTo>
                  <a:pt x="1063" y="335"/>
                  <a:pt x="1056" y="308"/>
                  <a:pt x="1036" y="295"/>
                </a:cubicBezTo>
                <a:cubicBezTo>
                  <a:pt x="1015" y="283"/>
                  <a:pt x="988" y="289"/>
                  <a:pt x="975" y="309"/>
                </a:cubicBezTo>
                <a:cubicBezTo>
                  <a:pt x="899" y="430"/>
                  <a:pt x="899" y="430"/>
                  <a:pt x="899" y="430"/>
                </a:cubicBezTo>
                <a:cubicBezTo>
                  <a:pt x="829" y="540"/>
                  <a:pt x="829" y="540"/>
                  <a:pt x="829" y="540"/>
                </a:cubicBezTo>
                <a:cubicBezTo>
                  <a:pt x="804" y="579"/>
                  <a:pt x="804" y="579"/>
                  <a:pt x="804" y="579"/>
                </a:cubicBezTo>
                <a:cubicBezTo>
                  <a:pt x="805" y="573"/>
                  <a:pt x="805" y="573"/>
                  <a:pt x="805" y="573"/>
                </a:cubicBezTo>
                <a:cubicBezTo>
                  <a:pt x="804" y="572"/>
                  <a:pt x="804" y="572"/>
                  <a:pt x="804" y="572"/>
                </a:cubicBezTo>
                <a:cubicBezTo>
                  <a:pt x="806" y="536"/>
                  <a:pt x="806" y="536"/>
                  <a:pt x="806" y="536"/>
                </a:cubicBezTo>
                <a:cubicBezTo>
                  <a:pt x="810" y="411"/>
                  <a:pt x="810" y="411"/>
                  <a:pt x="810" y="411"/>
                </a:cubicBezTo>
                <a:cubicBezTo>
                  <a:pt x="811" y="374"/>
                  <a:pt x="811" y="374"/>
                  <a:pt x="811" y="374"/>
                </a:cubicBezTo>
                <a:cubicBezTo>
                  <a:pt x="970" y="121"/>
                  <a:pt x="970" y="121"/>
                  <a:pt x="970" y="121"/>
                </a:cubicBezTo>
                <a:cubicBezTo>
                  <a:pt x="979" y="107"/>
                  <a:pt x="975" y="88"/>
                  <a:pt x="960" y="79"/>
                </a:cubicBezTo>
                <a:cubicBezTo>
                  <a:pt x="946" y="70"/>
                  <a:pt x="927" y="75"/>
                  <a:pt x="918" y="89"/>
                </a:cubicBezTo>
                <a:cubicBezTo>
                  <a:pt x="815" y="253"/>
                  <a:pt x="815" y="253"/>
                  <a:pt x="815" y="253"/>
                </a:cubicBezTo>
                <a:cubicBezTo>
                  <a:pt x="821" y="44"/>
                  <a:pt x="821" y="44"/>
                  <a:pt x="821" y="44"/>
                </a:cubicBezTo>
                <a:cubicBezTo>
                  <a:pt x="822" y="21"/>
                  <a:pt x="803" y="1"/>
                  <a:pt x="780" y="1"/>
                </a:cubicBezTo>
                <a:cubicBezTo>
                  <a:pt x="756" y="0"/>
                  <a:pt x="736" y="18"/>
                  <a:pt x="735" y="42"/>
                </a:cubicBezTo>
                <a:cubicBezTo>
                  <a:pt x="729" y="242"/>
                  <a:pt x="729" y="242"/>
                  <a:pt x="729" y="242"/>
                </a:cubicBezTo>
                <a:cubicBezTo>
                  <a:pt x="641" y="81"/>
                  <a:pt x="641" y="81"/>
                  <a:pt x="641" y="81"/>
                </a:cubicBezTo>
                <a:cubicBezTo>
                  <a:pt x="633" y="66"/>
                  <a:pt x="614" y="60"/>
                  <a:pt x="599" y="68"/>
                </a:cubicBezTo>
                <a:cubicBezTo>
                  <a:pt x="584" y="76"/>
                  <a:pt x="578" y="95"/>
                  <a:pt x="586" y="109"/>
                </a:cubicBezTo>
                <a:cubicBezTo>
                  <a:pt x="725" y="363"/>
                  <a:pt x="725" y="363"/>
                  <a:pt x="725" y="363"/>
                </a:cubicBezTo>
                <a:cubicBezTo>
                  <a:pt x="723" y="411"/>
                  <a:pt x="723" y="411"/>
                  <a:pt x="723" y="411"/>
                </a:cubicBezTo>
                <a:cubicBezTo>
                  <a:pt x="719" y="536"/>
                  <a:pt x="719" y="536"/>
                  <a:pt x="719" y="536"/>
                </a:cubicBezTo>
                <a:cubicBezTo>
                  <a:pt x="719" y="560"/>
                  <a:pt x="719" y="560"/>
                  <a:pt x="719" y="560"/>
                </a:cubicBezTo>
                <a:cubicBezTo>
                  <a:pt x="707" y="538"/>
                  <a:pt x="707" y="538"/>
                  <a:pt x="707" y="538"/>
                </a:cubicBezTo>
                <a:cubicBezTo>
                  <a:pt x="645" y="425"/>
                  <a:pt x="645" y="425"/>
                  <a:pt x="645" y="425"/>
                </a:cubicBezTo>
                <a:cubicBezTo>
                  <a:pt x="576" y="298"/>
                  <a:pt x="576" y="298"/>
                  <a:pt x="576" y="298"/>
                </a:cubicBezTo>
                <a:cubicBezTo>
                  <a:pt x="564" y="276"/>
                  <a:pt x="537" y="268"/>
                  <a:pt x="515" y="280"/>
                </a:cubicBezTo>
                <a:cubicBezTo>
                  <a:pt x="494" y="291"/>
                  <a:pt x="486" y="318"/>
                  <a:pt x="497" y="339"/>
                </a:cubicBezTo>
                <a:lnTo>
                  <a:pt x="562" y="458"/>
                </a:lnTo>
                <a:close/>
                <a:moveTo>
                  <a:pt x="970" y="1211"/>
                </a:moveTo>
                <a:cubicBezTo>
                  <a:pt x="908" y="1103"/>
                  <a:pt x="908" y="1103"/>
                  <a:pt x="908" y="1103"/>
                </a:cubicBezTo>
                <a:cubicBezTo>
                  <a:pt x="866" y="1031"/>
                  <a:pt x="866" y="1031"/>
                  <a:pt x="866" y="1031"/>
                </a:cubicBezTo>
                <a:cubicBezTo>
                  <a:pt x="839" y="1045"/>
                  <a:pt x="808" y="1054"/>
                  <a:pt x="775" y="1056"/>
                </a:cubicBezTo>
                <a:cubicBezTo>
                  <a:pt x="733" y="1058"/>
                  <a:pt x="693" y="1048"/>
                  <a:pt x="658" y="1030"/>
                </a:cubicBezTo>
                <a:cubicBezTo>
                  <a:pt x="616" y="1101"/>
                  <a:pt x="616" y="1101"/>
                  <a:pt x="616" y="1101"/>
                </a:cubicBezTo>
                <a:cubicBezTo>
                  <a:pt x="552" y="1208"/>
                  <a:pt x="552" y="1208"/>
                  <a:pt x="552" y="1208"/>
                </a:cubicBezTo>
                <a:cubicBezTo>
                  <a:pt x="484" y="1322"/>
                  <a:pt x="484" y="1322"/>
                  <a:pt x="484" y="1322"/>
                </a:cubicBezTo>
                <a:cubicBezTo>
                  <a:pt x="471" y="1343"/>
                  <a:pt x="478" y="1370"/>
                  <a:pt x="499" y="1382"/>
                </a:cubicBezTo>
                <a:cubicBezTo>
                  <a:pt x="520" y="1394"/>
                  <a:pt x="547" y="1387"/>
                  <a:pt x="560" y="1366"/>
                </a:cubicBezTo>
                <a:cubicBezTo>
                  <a:pt x="634" y="1243"/>
                  <a:pt x="634" y="1243"/>
                  <a:pt x="634" y="1243"/>
                </a:cubicBezTo>
                <a:cubicBezTo>
                  <a:pt x="700" y="1132"/>
                  <a:pt x="700" y="1132"/>
                  <a:pt x="700" y="1132"/>
                </a:cubicBezTo>
                <a:cubicBezTo>
                  <a:pt x="708" y="1120"/>
                  <a:pt x="708" y="1120"/>
                  <a:pt x="708" y="1120"/>
                </a:cubicBezTo>
                <a:cubicBezTo>
                  <a:pt x="709" y="1123"/>
                  <a:pt x="711" y="1125"/>
                  <a:pt x="713" y="1128"/>
                </a:cubicBezTo>
                <a:cubicBezTo>
                  <a:pt x="713" y="1135"/>
                  <a:pt x="713" y="1135"/>
                  <a:pt x="713" y="1135"/>
                </a:cubicBezTo>
                <a:cubicBezTo>
                  <a:pt x="712" y="1260"/>
                  <a:pt x="712" y="1260"/>
                  <a:pt x="712" y="1260"/>
                </a:cubicBezTo>
                <a:cubicBezTo>
                  <a:pt x="712" y="1306"/>
                  <a:pt x="712" y="1306"/>
                  <a:pt x="712" y="1306"/>
                </a:cubicBezTo>
                <a:cubicBezTo>
                  <a:pt x="563" y="1555"/>
                  <a:pt x="563" y="1555"/>
                  <a:pt x="563" y="1555"/>
                </a:cubicBezTo>
                <a:cubicBezTo>
                  <a:pt x="554" y="1569"/>
                  <a:pt x="559" y="1588"/>
                  <a:pt x="574" y="1596"/>
                </a:cubicBezTo>
                <a:cubicBezTo>
                  <a:pt x="589" y="1605"/>
                  <a:pt x="608" y="1600"/>
                  <a:pt x="616" y="1586"/>
                </a:cubicBezTo>
                <a:cubicBezTo>
                  <a:pt x="711" y="1428"/>
                  <a:pt x="711" y="1428"/>
                  <a:pt x="711" y="1428"/>
                </a:cubicBezTo>
                <a:cubicBezTo>
                  <a:pt x="709" y="1628"/>
                  <a:pt x="709" y="1628"/>
                  <a:pt x="709" y="1628"/>
                </a:cubicBezTo>
                <a:cubicBezTo>
                  <a:pt x="709" y="1651"/>
                  <a:pt x="728" y="1670"/>
                  <a:pt x="752" y="1671"/>
                </a:cubicBezTo>
                <a:cubicBezTo>
                  <a:pt x="776" y="1671"/>
                  <a:pt x="795" y="1652"/>
                  <a:pt x="795" y="1628"/>
                </a:cubicBezTo>
                <a:cubicBezTo>
                  <a:pt x="797" y="1420"/>
                  <a:pt x="797" y="1420"/>
                  <a:pt x="797" y="1420"/>
                </a:cubicBezTo>
                <a:cubicBezTo>
                  <a:pt x="894" y="1588"/>
                  <a:pt x="894" y="1588"/>
                  <a:pt x="894" y="1588"/>
                </a:cubicBezTo>
                <a:cubicBezTo>
                  <a:pt x="902" y="1602"/>
                  <a:pt x="921" y="1607"/>
                  <a:pt x="936" y="1599"/>
                </a:cubicBezTo>
                <a:cubicBezTo>
                  <a:pt x="950" y="1591"/>
                  <a:pt x="955" y="1572"/>
                  <a:pt x="947" y="1557"/>
                </a:cubicBezTo>
                <a:cubicBezTo>
                  <a:pt x="798" y="1299"/>
                  <a:pt x="798" y="1299"/>
                  <a:pt x="798" y="1299"/>
                </a:cubicBezTo>
                <a:cubicBezTo>
                  <a:pt x="798" y="1261"/>
                  <a:pt x="798" y="1261"/>
                  <a:pt x="798" y="1261"/>
                </a:cubicBezTo>
                <a:cubicBezTo>
                  <a:pt x="800" y="1136"/>
                  <a:pt x="800" y="1136"/>
                  <a:pt x="800" y="1136"/>
                </a:cubicBezTo>
                <a:cubicBezTo>
                  <a:pt x="800" y="1093"/>
                  <a:pt x="800" y="1093"/>
                  <a:pt x="800" y="1093"/>
                </a:cubicBezTo>
                <a:cubicBezTo>
                  <a:pt x="823" y="1133"/>
                  <a:pt x="823" y="1133"/>
                  <a:pt x="823" y="1133"/>
                </a:cubicBezTo>
                <a:cubicBezTo>
                  <a:pt x="887" y="1245"/>
                  <a:pt x="887" y="1245"/>
                  <a:pt x="887" y="1245"/>
                </a:cubicBezTo>
                <a:cubicBezTo>
                  <a:pt x="959" y="1369"/>
                  <a:pt x="959" y="1369"/>
                  <a:pt x="959" y="1369"/>
                </a:cubicBezTo>
                <a:cubicBezTo>
                  <a:pt x="971" y="1390"/>
                  <a:pt x="998" y="1398"/>
                  <a:pt x="1020" y="1386"/>
                </a:cubicBezTo>
                <a:cubicBezTo>
                  <a:pt x="1041" y="1374"/>
                  <a:pt x="1048" y="1347"/>
                  <a:pt x="1036" y="1326"/>
                </a:cubicBezTo>
                <a:lnTo>
                  <a:pt x="970" y="1211"/>
                </a:lnTo>
                <a:close/>
                <a:moveTo>
                  <a:pt x="371" y="655"/>
                </a:moveTo>
                <a:cubicBezTo>
                  <a:pt x="479" y="722"/>
                  <a:pt x="479" y="722"/>
                  <a:pt x="479" y="722"/>
                </a:cubicBezTo>
                <a:cubicBezTo>
                  <a:pt x="500" y="735"/>
                  <a:pt x="500" y="735"/>
                  <a:pt x="500" y="735"/>
                </a:cubicBezTo>
                <a:cubicBezTo>
                  <a:pt x="474" y="734"/>
                  <a:pt x="474" y="734"/>
                  <a:pt x="474" y="734"/>
                </a:cubicBezTo>
                <a:cubicBezTo>
                  <a:pt x="344" y="729"/>
                  <a:pt x="344" y="729"/>
                  <a:pt x="344" y="729"/>
                </a:cubicBezTo>
                <a:cubicBezTo>
                  <a:pt x="198" y="723"/>
                  <a:pt x="198" y="723"/>
                  <a:pt x="198" y="723"/>
                </a:cubicBezTo>
                <a:cubicBezTo>
                  <a:pt x="173" y="722"/>
                  <a:pt x="153" y="741"/>
                  <a:pt x="152" y="765"/>
                </a:cubicBezTo>
                <a:cubicBezTo>
                  <a:pt x="151" y="789"/>
                  <a:pt x="170" y="809"/>
                  <a:pt x="194" y="810"/>
                </a:cubicBezTo>
                <a:cubicBezTo>
                  <a:pt x="331" y="816"/>
                  <a:pt x="331" y="816"/>
                  <a:pt x="331" y="816"/>
                </a:cubicBezTo>
                <a:cubicBezTo>
                  <a:pt x="457" y="821"/>
                  <a:pt x="457" y="821"/>
                  <a:pt x="457" y="821"/>
                </a:cubicBezTo>
                <a:cubicBezTo>
                  <a:pt x="540" y="824"/>
                  <a:pt x="540" y="824"/>
                  <a:pt x="540" y="824"/>
                </a:cubicBezTo>
                <a:cubicBezTo>
                  <a:pt x="544" y="750"/>
                  <a:pt x="586" y="684"/>
                  <a:pt x="648" y="647"/>
                </a:cubicBezTo>
                <a:cubicBezTo>
                  <a:pt x="609" y="574"/>
                  <a:pt x="609" y="574"/>
                  <a:pt x="609" y="574"/>
                </a:cubicBezTo>
                <a:cubicBezTo>
                  <a:pt x="551" y="464"/>
                  <a:pt x="551" y="464"/>
                  <a:pt x="551" y="464"/>
                </a:cubicBezTo>
                <a:cubicBezTo>
                  <a:pt x="491" y="350"/>
                  <a:pt x="491" y="350"/>
                  <a:pt x="491" y="350"/>
                </a:cubicBezTo>
                <a:cubicBezTo>
                  <a:pt x="480" y="329"/>
                  <a:pt x="453" y="321"/>
                  <a:pt x="431" y="332"/>
                </a:cubicBezTo>
                <a:cubicBezTo>
                  <a:pt x="409" y="343"/>
                  <a:pt x="401" y="369"/>
                  <a:pt x="412" y="391"/>
                </a:cubicBezTo>
                <a:cubicBezTo>
                  <a:pt x="478" y="515"/>
                  <a:pt x="478" y="515"/>
                  <a:pt x="478" y="515"/>
                </a:cubicBezTo>
                <a:cubicBezTo>
                  <a:pt x="538" y="630"/>
                  <a:pt x="538" y="630"/>
                  <a:pt x="538" y="630"/>
                </a:cubicBezTo>
                <a:cubicBezTo>
                  <a:pt x="561" y="672"/>
                  <a:pt x="561" y="672"/>
                  <a:pt x="561" y="672"/>
                </a:cubicBezTo>
                <a:cubicBezTo>
                  <a:pt x="555" y="669"/>
                  <a:pt x="555" y="669"/>
                  <a:pt x="555" y="669"/>
                </a:cubicBezTo>
                <a:cubicBezTo>
                  <a:pt x="555" y="669"/>
                  <a:pt x="555" y="669"/>
                  <a:pt x="555" y="669"/>
                </a:cubicBezTo>
                <a:cubicBezTo>
                  <a:pt x="522" y="649"/>
                  <a:pt x="522" y="649"/>
                  <a:pt x="522" y="649"/>
                </a:cubicBezTo>
                <a:cubicBezTo>
                  <a:pt x="416" y="582"/>
                  <a:pt x="416" y="582"/>
                  <a:pt x="416" y="582"/>
                </a:cubicBezTo>
                <a:cubicBezTo>
                  <a:pt x="385" y="562"/>
                  <a:pt x="385" y="562"/>
                  <a:pt x="385" y="562"/>
                </a:cubicBezTo>
                <a:cubicBezTo>
                  <a:pt x="245" y="298"/>
                  <a:pt x="245" y="298"/>
                  <a:pt x="245" y="298"/>
                </a:cubicBezTo>
                <a:cubicBezTo>
                  <a:pt x="238" y="284"/>
                  <a:pt x="219" y="278"/>
                  <a:pt x="204" y="286"/>
                </a:cubicBezTo>
                <a:cubicBezTo>
                  <a:pt x="189" y="293"/>
                  <a:pt x="183" y="312"/>
                  <a:pt x="191" y="327"/>
                </a:cubicBezTo>
                <a:cubicBezTo>
                  <a:pt x="281" y="497"/>
                  <a:pt x="281" y="497"/>
                  <a:pt x="281" y="497"/>
                </a:cubicBezTo>
                <a:cubicBezTo>
                  <a:pt x="103" y="386"/>
                  <a:pt x="103" y="386"/>
                  <a:pt x="103" y="386"/>
                </a:cubicBezTo>
                <a:cubicBezTo>
                  <a:pt x="82" y="373"/>
                  <a:pt x="56" y="379"/>
                  <a:pt x="43" y="399"/>
                </a:cubicBezTo>
                <a:cubicBezTo>
                  <a:pt x="30" y="419"/>
                  <a:pt x="36" y="445"/>
                  <a:pt x="56" y="457"/>
                </a:cubicBezTo>
                <a:cubicBezTo>
                  <a:pt x="228" y="565"/>
                  <a:pt x="228" y="565"/>
                  <a:pt x="228" y="565"/>
                </a:cubicBezTo>
                <a:cubicBezTo>
                  <a:pt x="42" y="557"/>
                  <a:pt x="42" y="557"/>
                  <a:pt x="42" y="557"/>
                </a:cubicBezTo>
                <a:cubicBezTo>
                  <a:pt x="25" y="557"/>
                  <a:pt x="11" y="570"/>
                  <a:pt x="10" y="586"/>
                </a:cubicBezTo>
                <a:cubicBezTo>
                  <a:pt x="9" y="603"/>
                  <a:pt x="22" y="617"/>
                  <a:pt x="39" y="618"/>
                </a:cubicBezTo>
                <a:cubicBezTo>
                  <a:pt x="331" y="630"/>
                  <a:pt x="331" y="630"/>
                  <a:pt x="331" y="630"/>
                </a:cubicBezTo>
                <a:lnTo>
                  <a:pt x="371" y="655"/>
                </a:lnTo>
                <a:close/>
                <a:moveTo>
                  <a:pt x="1472" y="1214"/>
                </a:moveTo>
                <a:cubicBezTo>
                  <a:pt x="1291" y="1107"/>
                  <a:pt x="1291" y="1107"/>
                  <a:pt x="1291" y="1107"/>
                </a:cubicBezTo>
                <a:cubicBezTo>
                  <a:pt x="1486" y="1110"/>
                  <a:pt x="1486" y="1110"/>
                  <a:pt x="1486" y="1110"/>
                </a:cubicBezTo>
                <a:cubicBezTo>
                  <a:pt x="1503" y="1110"/>
                  <a:pt x="1517" y="1097"/>
                  <a:pt x="1518" y="1080"/>
                </a:cubicBezTo>
                <a:cubicBezTo>
                  <a:pt x="1518" y="1064"/>
                  <a:pt x="1504" y="1050"/>
                  <a:pt x="1487" y="1050"/>
                </a:cubicBezTo>
                <a:cubicBezTo>
                  <a:pt x="1186" y="1044"/>
                  <a:pt x="1186" y="1044"/>
                  <a:pt x="1186" y="1044"/>
                </a:cubicBezTo>
                <a:cubicBezTo>
                  <a:pt x="1152" y="1024"/>
                  <a:pt x="1152" y="1024"/>
                  <a:pt x="1152" y="1024"/>
                </a:cubicBezTo>
                <a:cubicBezTo>
                  <a:pt x="1044" y="960"/>
                  <a:pt x="1044" y="960"/>
                  <a:pt x="1044" y="960"/>
                </a:cubicBezTo>
                <a:cubicBezTo>
                  <a:pt x="1007" y="938"/>
                  <a:pt x="1007" y="938"/>
                  <a:pt x="1007" y="938"/>
                </a:cubicBezTo>
                <a:cubicBezTo>
                  <a:pt x="1053" y="939"/>
                  <a:pt x="1053" y="939"/>
                  <a:pt x="1053" y="939"/>
                </a:cubicBezTo>
                <a:cubicBezTo>
                  <a:pt x="1184" y="941"/>
                  <a:pt x="1184" y="941"/>
                  <a:pt x="1184" y="941"/>
                </a:cubicBezTo>
                <a:cubicBezTo>
                  <a:pt x="1329" y="943"/>
                  <a:pt x="1329" y="943"/>
                  <a:pt x="1329" y="943"/>
                </a:cubicBezTo>
                <a:cubicBezTo>
                  <a:pt x="1354" y="944"/>
                  <a:pt x="1374" y="925"/>
                  <a:pt x="1375" y="901"/>
                </a:cubicBezTo>
                <a:cubicBezTo>
                  <a:pt x="1375" y="876"/>
                  <a:pt x="1356" y="857"/>
                  <a:pt x="1331" y="856"/>
                </a:cubicBezTo>
                <a:cubicBezTo>
                  <a:pt x="1197" y="854"/>
                  <a:pt x="1197" y="854"/>
                  <a:pt x="1197" y="854"/>
                </a:cubicBezTo>
                <a:cubicBezTo>
                  <a:pt x="1071" y="852"/>
                  <a:pt x="1071" y="852"/>
                  <a:pt x="1071" y="852"/>
                </a:cubicBezTo>
                <a:cubicBezTo>
                  <a:pt x="987" y="850"/>
                  <a:pt x="987" y="850"/>
                  <a:pt x="987" y="850"/>
                </a:cubicBezTo>
                <a:cubicBezTo>
                  <a:pt x="982" y="924"/>
                  <a:pt x="940" y="988"/>
                  <a:pt x="879" y="1024"/>
                </a:cubicBezTo>
                <a:cubicBezTo>
                  <a:pt x="919" y="1097"/>
                  <a:pt x="919" y="1097"/>
                  <a:pt x="919" y="1097"/>
                </a:cubicBezTo>
                <a:cubicBezTo>
                  <a:pt x="980" y="1206"/>
                  <a:pt x="980" y="1206"/>
                  <a:pt x="980" y="1206"/>
                </a:cubicBezTo>
                <a:cubicBezTo>
                  <a:pt x="1045" y="1323"/>
                  <a:pt x="1045" y="1323"/>
                  <a:pt x="1045" y="1323"/>
                </a:cubicBezTo>
                <a:cubicBezTo>
                  <a:pt x="1057" y="1344"/>
                  <a:pt x="1084" y="1351"/>
                  <a:pt x="1105" y="1340"/>
                </a:cubicBezTo>
                <a:cubicBezTo>
                  <a:pt x="1127" y="1328"/>
                  <a:pt x="1134" y="1302"/>
                  <a:pt x="1123" y="1280"/>
                </a:cubicBezTo>
                <a:cubicBezTo>
                  <a:pt x="1052" y="1154"/>
                  <a:pt x="1052" y="1154"/>
                  <a:pt x="1052" y="1154"/>
                </a:cubicBezTo>
                <a:cubicBezTo>
                  <a:pt x="989" y="1041"/>
                  <a:pt x="989" y="1041"/>
                  <a:pt x="989" y="1041"/>
                </a:cubicBezTo>
                <a:cubicBezTo>
                  <a:pt x="983" y="1030"/>
                  <a:pt x="983" y="1030"/>
                  <a:pt x="983" y="1030"/>
                </a:cubicBezTo>
                <a:cubicBezTo>
                  <a:pt x="986" y="1030"/>
                  <a:pt x="990" y="1030"/>
                  <a:pt x="993" y="1029"/>
                </a:cubicBezTo>
                <a:cubicBezTo>
                  <a:pt x="998" y="1032"/>
                  <a:pt x="998" y="1032"/>
                  <a:pt x="998" y="1032"/>
                </a:cubicBezTo>
                <a:cubicBezTo>
                  <a:pt x="1106" y="1096"/>
                  <a:pt x="1106" y="1096"/>
                  <a:pt x="1106" y="1096"/>
                </a:cubicBezTo>
                <a:cubicBezTo>
                  <a:pt x="1148" y="1121"/>
                  <a:pt x="1148" y="1121"/>
                  <a:pt x="1148" y="1121"/>
                </a:cubicBezTo>
                <a:cubicBezTo>
                  <a:pt x="1289" y="1374"/>
                  <a:pt x="1289" y="1374"/>
                  <a:pt x="1289" y="1374"/>
                </a:cubicBezTo>
                <a:cubicBezTo>
                  <a:pt x="1297" y="1388"/>
                  <a:pt x="1315" y="1394"/>
                  <a:pt x="1330" y="1386"/>
                </a:cubicBezTo>
                <a:cubicBezTo>
                  <a:pt x="1345" y="1377"/>
                  <a:pt x="1351" y="1359"/>
                  <a:pt x="1343" y="1344"/>
                </a:cubicBezTo>
                <a:cubicBezTo>
                  <a:pt x="1253" y="1184"/>
                  <a:pt x="1253" y="1184"/>
                  <a:pt x="1253" y="1184"/>
                </a:cubicBezTo>
                <a:cubicBezTo>
                  <a:pt x="1427" y="1287"/>
                  <a:pt x="1427" y="1287"/>
                  <a:pt x="1427" y="1287"/>
                </a:cubicBezTo>
                <a:cubicBezTo>
                  <a:pt x="1447" y="1299"/>
                  <a:pt x="1474" y="1293"/>
                  <a:pt x="1486" y="1273"/>
                </a:cubicBezTo>
                <a:cubicBezTo>
                  <a:pt x="1499" y="1253"/>
                  <a:pt x="1492" y="1226"/>
                  <a:pt x="1472" y="1214"/>
                </a:cubicBezTo>
                <a:close/>
                <a:moveTo>
                  <a:pt x="616" y="795"/>
                </a:moveTo>
                <a:cubicBezTo>
                  <a:pt x="594" y="878"/>
                  <a:pt x="642" y="962"/>
                  <a:pt x="725" y="984"/>
                </a:cubicBezTo>
                <a:cubicBezTo>
                  <a:pt x="807" y="1006"/>
                  <a:pt x="891" y="958"/>
                  <a:pt x="913" y="875"/>
                </a:cubicBezTo>
                <a:cubicBezTo>
                  <a:pt x="935" y="793"/>
                  <a:pt x="887" y="709"/>
                  <a:pt x="805" y="687"/>
                </a:cubicBezTo>
                <a:cubicBezTo>
                  <a:pt x="722" y="665"/>
                  <a:pt x="638" y="713"/>
                  <a:pt x="616" y="795"/>
                </a:cubicBezTo>
                <a:close/>
              </a:path>
            </a:pathLst>
          </a:custGeom>
          <a:solidFill>
            <a:schemeClr val="accent1">
              <a:lumMod val="40000"/>
              <a:lumOff val="60000"/>
            </a:schemeClr>
          </a:solidFill>
          <a:ln>
            <a:noFill/>
          </a:ln>
        </p:spPr>
        <p:txBody>
          <a:bodyPr vert="horz" wrap="square" lIns="121917" tIns="60958" rIns="121917" bIns="60958" numCol="1" anchor="t" anchorCtr="0" compatLnSpc="1"/>
          <a:lstStyle/>
          <a:p>
            <a:endParaRPr lang="en-US"/>
          </a:p>
        </p:txBody>
      </p:sp>
      <p:sp>
        <p:nvSpPr>
          <p:cNvPr id="103" name="snowflake1"/>
          <p:cNvSpPr>
            <a:spLocks noEditPoints="1"/>
          </p:cNvSpPr>
          <p:nvPr/>
        </p:nvSpPr>
        <p:spPr bwMode="auto">
          <a:xfrm>
            <a:off x="3924504" y="-566715"/>
            <a:ext cx="1117600" cy="1223432"/>
          </a:xfrm>
          <a:custGeom>
            <a:avLst/>
            <a:gdLst>
              <a:gd name="T0" fmla="*/ 1141 w 1528"/>
              <a:gd name="T1" fmla="*/ 403 h 1671"/>
              <a:gd name="T2" fmla="*/ 1001 w 1528"/>
              <a:gd name="T3" fmla="*/ 649 h 1671"/>
              <a:gd name="T4" fmla="*/ 1311 w 1528"/>
              <a:gd name="T5" fmla="*/ 316 h 1671"/>
              <a:gd name="T6" fmla="*/ 1445 w 1528"/>
              <a:gd name="T7" fmla="*/ 408 h 1671"/>
              <a:gd name="T8" fmla="*/ 1497 w 1528"/>
              <a:gd name="T9" fmla="*/ 587 h 1671"/>
              <a:gd name="T10" fmla="*/ 1159 w 1528"/>
              <a:gd name="T11" fmla="*/ 660 h 1671"/>
              <a:gd name="T12" fmla="*/ 1187 w 1528"/>
              <a:gd name="T13" fmla="*/ 744 h 1671"/>
              <a:gd name="T14" fmla="*/ 1197 w 1528"/>
              <a:gd name="T15" fmla="*/ 832 h 1671"/>
              <a:gd name="T16" fmla="*/ 886 w 1528"/>
              <a:gd name="T17" fmla="*/ 651 h 1671"/>
              <a:gd name="T18" fmla="*/ 639 w 1528"/>
              <a:gd name="T19" fmla="*/ 1019 h 1671"/>
              <a:gd name="T20" fmla="*/ 330 w 1528"/>
              <a:gd name="T21" fmla="*/ 837 h 1671"/>
              <a:gd name="T22" fmla="*/ 340 w 1528"/>
              <a:gd name="T23" fmla="*/ 924 h 1671"/>
              <a:gd name="T24" fmla="*/ 363 w 1528"/>
              <a:gd name="T25" fmla="*/ 1000 h 1671"/>
              <a:gd name="T26" fmla="*/ 31 w 1528"/>
              <a:gd name="T27" fmla="*/ 1084 h 1671"/>
              <a:gd name="T28" fmla="*/ 84 w 1528"/>
              <a:gd name="T29" fmla="*/ 1258 h 1671"/>
              <a:gd name="T30" fmla="*/ 223 w 1528"/>
              <a:gd name="T31" fmla="*/ 1351 h 1671"/>
              <a:gd name="T32" fmla="*/ 548 w 1528"/>
              <a:gd name="T33" fmla="*/ 992 h 1671"/>
              <a:gd name="T34" fmla="*/ 464 w 1528"/>
              <a:gd name="T35" fmla="*/ 1144 h 1671"/>
              <a:gd name="T36" fmla="*/ 535 w 1528"/>
              <a:gd name="T37" fmla="*/ 1198 h 1671"/>
              <a:gd name="T38" fmla="*/ 662 w 1528"/>
              <a:gd name="T39" fmla="*/ 640 h 1671"/>
              <a:gd name="T40" fmla="*/ 980 w 1528"/>
              <a:gd name="T41" fmla="*/ 466 h 1671"/>
              <a:gd name="T42" fmla="*/ 899 w 1528"/>
              <a:gd name="T43" fmla="*/ 430 h 1671"/>
              <a:gd name="T44" fmla="*/ 804 w 1528"/>
              <a:gd name="T45" fmla="*/ 572 h 1671"/>
              <a:gd name="T46" fmla="*/ 970 w 1528"/>
              <a:gd name="T47" fmla="*/ 121 h 1671"/>
              <a:gd name="T48" fmla="*/ 821 w 1528"/>
              <a:gd name="T49" fmla="*/ 44 h 1671"/>
              <a:gd name="T50" fmla="*/ 641 w 1528"/>
              <a:gd name="T51" fmla="*/ 81 h 1671"/>
              <a:gd name="T52" fmla="*/ 723 w 1528"/>
              <a:gd name="T53" fmla="*/ 411 h 1671"/>
              <a:gd name="T54" fmla="*/ 645 w 1528"/>
              <a:gd name="T55" fmla="*/ 425 h 1671"/>
              <a:gd name="T56" fmla="*/ 562 w 1528"/>
              <a:gd name="T57" fmla="*/ 458 h 1671"/>
              <a:gd name="T58" fmla="*/ 775 w 1528"/>
              <a:gd name="T59" fmla="*/ 1056 h 1671"/>
              <a:gd name="T60" fmla="*/ 484 w 1528"/>
              <a:gd name="T61" fmla="*/ 1322 h 1671"/>
              <a:gd name="T62" fmla="*/ 700 w 1528"/>
              <a:gd name="T63" fmla="*/ 1132 h 1671"/>
              <a:gd name="T64" fmla="*/ 712 w 1528"/>
              <a:gd name="T65" fmla="*/ 1260 h 1671"/>
              <a:gd name="T66" fmla="*/ 616 w 1528"/>
              <a:gd name="T67" fmla="*/ 1586 h 1671"/>
              <a:gd name="T68" fmla="*/ 795 w 1528"/>
              <a:gd name="T69" fmla="*/ 1628 h 1671"/>
              <a:gd name="T70" fmla="*/ 947 w 1528"/>
              <a:gd name="T71" fmla="*/ 1557 h 1671"/>
              <a:gd name="T72" fmla="*/ 800 w 1528"/>
              <a:gd name="T73" fmla="*/ 1093 h 1671"/>
              <a:gd name="T74" fmla="*/ 1020 w 1528"/>
              <a:gd name="T75" fmla="*/ 1386 h 1671"/>
              <a:gd name="T76" fmla="*/ 479 w 1528"/>
              <a:gd name="T77" fmla="*/ 722 h 1671"/>
              <a:gd name="T78" fmla="*/ 198 w 1528"/>
              <a:gd name="T79" fmla="*/ 723 h 1671"/>
              <a:gd name="T80" fmla="*/ 457 w 1528"/>
              <a:gd name="T81" fmla="*/ 821 h 1671"/>
              <a:gd name="T82" fmla="*/ 551 w 1528"/>
              <a:gd name="T83" fmla="*/ 464 h 1671"/>
              <a:gd name="T84" fmla="*/ 478 w 1528"/>
              <a:gd name="T85" fmla="*/ 515 h 1671"/>
              <a:gd name="T86" fmla="*/ 555 w 1528"/>
              <a:gd name="T87" fmla="*/ 669 h 1671"/>
              <a:gd name="T88" fmla="*/ 245 w 1528"/>
              <a:gd name="T89" fmla="*/ 298 h 1671"/>
              <a:gd name="T90" fmla="*/ 103 w 1528"/>
              <a:gd name="T91" fmla="*/ 386 h 1671"/>
              <a:gd name="T92" fmla="*/ 42 w 1528"/>
              <a:gd name="T93" fmla="*/ 557 h 1671"/>
              <a:gd name="T94" fmla="*/ 371 w 1528"/>
              <a:gd name="T95" fmla="*/ 655 h 1671"/>
              <a:gd name="T96" fmla="*/ 1518 w 1528"/>
              <a:gd name="T97" fmla="*/ 1080 h 1671"/>
              <a:gd name="T98" fmla="*/ 1044 w 1528"/>
              <a:gd name="T99" fmla="*/ 960 h 1671"/>
              <a:gd name="T100" fmla="*/ 1329 w 1528"/>
              <a:gd name="T101" fmla="*/ 943 h 1671"/>
              <a:gd name="T102" fmla="*/ 1071 w 1528"/>
              <a:gd name="T103" fmla="*/ 852 h 1671"/>
              <a:gd name="T104" fmla="*/ 980 w 1528"/>
              <a:gd name="T105" fmla="*/ 1206 h 1671"/>
              <a:gd name="T106" fmla="*/ 1052 w 1528"/>
              <a:gd name="T107" fmla="*/ 1154 h 1671"/>
              <a:gd name="T108" fmla="*/ 998 w 1528"/>
              <a:gd name="T109" fmla="*/ 1032 h 1671"/>
              <a:gd name="T110" fmla="*/ 1330 w 1528"/>
              <a:gd name="T111" fmla="*/ 1386 h 1671"/>
              <a:gd name="T112" fmla="*/ 1486 w 1528"/>
              <a:gd name="T113" fmla="*/ 1273 h 1671"/>
              <a:gd name="T114" fmla="*/ 913 w 1528"/>
              <a:gd name="T115" fmla="*/ 875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8" h="1671">
                <a:moveTo>
                  <a:pt x="994" y="474"/>
                </a:moveTo>
                <a:cubicBezTo>
                  <a:pt x="994" y="474"/>
                  <a:pt x="994" y="474"/>
                  <a:pt x="1065" y="358"/>
                </a:cubicBezTo>
                <a:cubicBezTo>
                  <a:pt x="1078" y="337"/>
                  <a:pt x="1105" y="330"/>
                  <a:pt x="1126" y="343"/>
                </a:cubicBezTo>
                <a:cubicBezTo>
                  <a:pt x="1147" y="355"/>
                  <a:pt x="1154" y="382"/>
                  <a:pt x="1141" y="403"/>
                </a:cubicBezTo>
                <a:cubicBezTo>
                  <a:pt x="1141" y="403"/>
                  <a:pt x="1141" y="403"/>
                  <a:pt x="1064" y="528"/>
                </a:cubicBezTo>
                <a:cubicBezTo>
                  <a:pt x="1064" y="528"/>
                  <a:pt x="1064" y="528"/>
                  <a:pt x="997" y="638"/>
                </a:cubicBezTo>
                <a:cubicBezTo>
                  <a:pt x="997" y="638"/>
                  <a:pt x="997" y="638"/>
                  <a:pt x="991" y="648"/>
                </a:cubicBezTo>
                <a:cubicBezTo>
                  <a:pt x="994" y="648"/>
                  <a:pt x="998" y="648"/>
                  <a:pt x="1001" y="649"/>
                </a:cubicBezTo>
                <a:cubicBezTo>
                  <a:pt x="1001" y="649"/>
                  <a:pt x="1001" y="649"/>
                  <a:pt x="1004" y="647"/>
                </a:cubicBezTo>
                <a:cubicBezTo>
                  <a:pt x="1004" y="647"/>
                  <a:pt x="1004" y="647"/>
                  <a:pt x="1116" y="587"/>
                </a:cubicBezTo>
                <a:cubicBezTo>
                  <a:pt x="1116" y="587"/>
                  <a:pt x="1116" y="587"/>
                  <a:pt x="1160" y="563"/>
                </a:cubicBezTo>
                <a:cubicBezTo>
                  <a:pt x="1160" y="563"/>
                  <a:pt x="1160" y="563"/>
                  <a:pt x="1311" y="316"/>
                </a:cubicBezTo>
                <a:cubicBezTo>
                  <a:pt x="1320" y="302"/>
                  <a:pt x="1339" y="297"/>
                  <a:pt x="1353" y="306"/>
                </a:cubicBezTo>
                <a:cubicBezTo>
                  <a:pt x="1368" y="314"/>
                  <a:pt x="1372" y="333"/>
                  <a:pt x="1364" y="347"/>
                </a:cubicBezTo>
                <a:cubicBezTo>
                  <a:pt x="1364" y="347"/>
                  <a:pt x="1364" y="347"/>
                  <a:pt x="1267" y="504"/>
                </a:cubicBezTo>
                <a:cubicBezTo>
                  <a:pt x="1267" y="504"/>
                  <a:pt x="1267" y="504"/>
                  <a:pt x="1445" y="408"/>
                </a:cubicBezTo>
                <a:cubicBezTo>
                  <a:pt x="1466" y="396"/>
                  <a:pt x="1493" y="404"/>
                  <a:pt x="1504" y="424"/>
                </a:cubicBezTo>
                <a:cubicBezTo>
                  <a:pt x="1515" y="445"/>
                  <a:pt x="1508" y="471"/>
                  <a:pt x="1487" y="482"/>
                </a:cubicBezTo>
                <a:cubicBezTo>
                  <a:pt x="1487" y="482"/>
                  <a:pt x="1487" y="482"/>
                  <a:pt x="1302" y="583"/>
                </a:cubicBezTo>
                <a:cubicBezTo>
                  <a:pt x="1302" y="583"/>
                  <a:pt x="1302" y="583"/>
                  <a:pt x="1497" y="587"/>
                </a:cubicBezTo>
                <a:cubicBezTo>
                  <a:pt x="1514" y="587"/>
                  <a:pt x="1528" y="601"/>
                  <a:pt x="1527" y="617"/>
                </a:cubicBezTo>
                <a:cubicBezTo>
                  <a:pt x="1527" y="634"/>
                  <a:pt x="1513" y="647"/>
                  <a:pt x="1496" y="647"/>
                </a:cubicBezTo>
                <a:cubicBezTo>
                  <a:pt x="1496" y="647"/>
                  <a:pt x="1496" y="647"/>
                  <a:pt x="1194" y="641"/>
                </a:cubicBezTo>
                <a:cubicBezTo>
                  <a:pt x="1194" y="641"/>
                  <a:pt x="1194" y="641"/>
                  <a:pt x="1159" y="660"/>
                </a:cubicBezTo>
                <a:cubicBezTo>
                  <a:pt x="1159" y="660"/>
                  <a:pt x="1159" y="660"/>
                  <a:pt x="1048" y="721"/>
                </a:cubicBezTo>
                <a:cubicBezTo>
                  <a:pt x="1048" y="721"/>
                  <a:pt x="1048" y="721"/>
                  <a:pt x="1011" y="741"/>
                </a:cubicBezTo>
                <a:cubicBezTo>
                  <a:pt x="1011" y="741"/>
                  <a:pt x="1011" y="741"/>
                  <a:pt x="1056" y="742"/>
                </a:cubicBezTo>
                <a:cubicBezTo>
                  <a:pt x="1056" y="742"/>
                  <a:pt x="1056" y="742"/>
                  <a:pt x="1187" y="744"/>
                </a:cubicBezTo>
                <a:cubicBezTo>
                  <a:pt x="1187" y="744"/>
                  <a:pt x="1187" y="744"/>
                  <a:pt x="1334" y="747"/>
                </a:cubicBezTo>
                <a:cubicBezTo>
                  <a:pt x="1358" y="748"/>
                  <a:pt x="1377" y="768"/>
                  <a:pt x="1377" y="792"/>
                </a:cubicBezTo>
                <a:cubicBezTo>
                  <a:pt x="1376" y="816"/>
                  <a:pt x="1356" y="835"/>
                  <a:pt x="1332" y="835"/>
                </a:cubicBezTo>
                <a:cubicBezTo>
                  <a:pt x="1332" y="835"/>
                  <a:pt x="1332" y="835"/>
                  <a:pt x="1197" y="832"/>
                </a:cubicBezTo>
                <a:cubicBezTo>
                  <a:pt x="1197" y="832"/>
                  <a:pt x="1197" y="832"/>
                  <a:pt x="1071" y="829"/>
                </a:cubicBezTo>
                <a:cubicBezTo>
                  <a:pt x="1071" y="829"/>
                  <a:pt x="1071" y="829"/>
                  <a:pt x="987" y="828"/>
                </a:cubicBezTo>
                <a:cubicBezTo>
                  <a:pt x="987" y="827"/>
                  <a:pt x="987" y="826"/>
                  <a:pt x="987" y="825"/>
                </a:cubicBezTo>
                <a:cubicBezTo>
                  <a:pt x="983" y="751"/>
                  <a:pt x="944" y="688"/>
                  <a:pt x="886" y="651"/>
                </a:cubicBezTo>
                <a:cubicBezTo>
                  <a:pt x="886" y="651"/>
                  <a:pt x="886" y="651"/>
                  <a:pt x="929" y="580"/>
                </a:cubicBezTo>
                <a:lnTo>
                  <a:pt x="994" y="474"/>
                </a:lnTo>
                <a:close/>
                <a:moveTo>
                  <a:pt x="597" y="1090"/>
                </a:moveTo>
                <a:cubicBezTo>
                  <a:pt x="639" y="1019"/>
                  <a:pt x="639" y="1019"/>
                  <a:pt x="639" y="1019"/>
                </a:cubicBezTo>
                <a:cubicBezTo>
                  <a:pt x="583" y="981"/>
                  <a:pt x="544" y="919"/>
                  <a:pt x="540" y="847"/>
                </a:cubicBezTo>
                <a:cubicBezTo>
                  <a:pt x="540" y="843"/>
                  <a:pt x="540" y="840"/>
                  <a:pt x="540" y="837"/>
                </a:cubicBezTo>
                <a:cubicBezTo>
                  <a:pt x="457" y="837"/>
                  <a:pt x="457" y="837"/>
                  <a:pt x="457" y="837"/>
                </a:cubicBezTo>
                <a:cubicBezTo>
                  <a:pt x="330" y="837"/>
                  <a:pt x="330" y="837"/>
                  <a:pt x="330" y="837"/>
                </a:cubicBezTo>
                <a:cubicBezTo>
                  <a:pt x="193" y="837"/>
                  <a:pt x="193" y="837"/>
                  <a:pt x="193" y="837"/>
                </a:cubicBezTo>
                <a:cubicBezTo>
                  <a:pt x="169" y="837"/>
                  <a:pt x="149" y="857"/>
                  <a:pt x="149" y="881"/>
                </a:cubicBezTo>
                <a:cubicBezTo>
                  <a:pt x="149" y="905"/>
                  <a:pt x="169" y="925"/>
                  <a:pt x="194" y="925"/>
                </a:cubicBezTo>
                <a:cubicBezTo>
                  <a:pt x="340" y="924"/>
                  <a:pt x="340" y="924"/>
                  <a:pt x="340" y="924"/>
                </a:cubicBezTo>
                <a:cubicBezTo>
                  <a:pt x="470" y="924"/>
                  <a:pt x="470" y="924"/>
                  <a:pt x="470" y="924"/>
                </a:cubicBezTo>
                <a:cubicBezTo>
                  <a:pt x="496" y="924"/>
                  <a:pt x="496" y="924"/>
                  <a:pt x="496" y="924"/>
                </a:cubicBezTo>
                <a:cubicBezTo>
                  <a:pt x="474" y="937"/>
                  <a:pt x="474" y="937"/>
                  <a:pt x="474" y="937"/>
                </a:cubicBezTo>
                <a:cubicBezTo>
                  <a:pt x="363" y="1000"/>
                  <a:pt x="363" y="1000"/>
                  <a:pt x="363" y="1000"/>
                </a:cubicBezTo>
                <a:cubicBezTo>
                  <a:pt x="323" y="1023"/>
                  <a:pt x="323" y="1023"/>
                  <a:pt x="323" y="1023"/>
                </a:cubicBezTo>
                <a:cubicBezTo>
                  <a:pt x="31" y="1024"/>
                  <a:pt x="31" y="1024"/>
                  <a:pt x="31" y="1024"/>
                </a:cubicBezTo>
                <a:cubicBezTo>
                  <a:pt x="14" y="1024"/>
                  <a:pt x="0" y="1037"/>
                  <a:pt x="0" y="1054"/>
                </a:cubicBezTo>
                <a:cubicBezTo>
                  <a:pt x="0" y="1071"/>
                  <a:pt x="14" y="1084"/>
                  <a:pt x="31" y="1084"/>
                </a:cubicBezTo>
                <a:cubicBezTo>
                  <a:pt x="217" y="1084"/>
                  <a:pt x="217" y="1084"/>
                  <a:pt x="217" y="1084"/>
                </a:cubicBezTo>
                <a:cubicBezTo>
                  <a:pt x="41" y="1185"/>
                  <a:pt x="41" y="1185"/>
                  <a:pt x="41" y="1185"/>
                </a:cubicBezTo>
                <a:cubicBezTo>
                  <a:pt x="20" y="1196"/>
                  <a:pt x="13" y="1222"/>
                  <a:pt x="25" y="1243"/>
                </a:cubicBezTo>
                <a:cubicBezTo>
                  <a:pt x="37" y="1263"/>
                  <a:pt x="64" y="1270"/>
                  <a:pt x="84" y="1258"/>
                </a:cubicBezTo>
                <a:cubicBezTo>
                  <a:pt x="267" y="1153"/>
                  <a:pt x="267" y="1153"/>
                  <a:pt x="267" y="1153"/>
                </a:cubicBezTo>
                <a:cubicBezTo>
                  <a:pt x="170" y="1320"/>
                  <a:pt x="170" y="1320"/>
                  <a:pt x="170" y="1320"/>
                </a:cubicBezTo>
                <a:cubicBezTo>
                  <a:pt x="161" y="1335"/>
                  <a:pt x="167" y="1354"/>
                  <a:pt x="181" y="1362"/>
                </a:cubicBezTo>
                <a:cubicBezTo>
                  <a:pt x="196" y="1370"/>
                  <a:pt x="215" y="1365"/>
                  <a:pt x="223" y="1351"/>
                </a:cubicBezTo>
                <a:cubicBezTo>
                  <a:pt x="373" y="1092"/>
                  <a:pt x="373" y="1092"/>
                  <a:pt x="373" y="1092"/>
                </a:cubicBezTo>
                <a:cubicBezTo>
                  <a:pt x="404" y="1075"/>
                  <a:pt x="404" y="1075"/>
                  <a:pt x="404" y="1075"/>
                </a:cubicBezTo>
                <a:cubicBezTo>
                  <a:pt x="513" y="1012"/>
                  <a:pt x="513" y="1012"/>
                  <a:pt x="513" y="1012"/>
                </a:cubicBezTo>
                <a:cubicBezTo>
                  <a:pt x="548" y="992"/>
                  <a:pt x="548" y="992"/>
                  <a:pt x="548" y="992"/>
                </a:cubicBezTo>
                <a:cubicBezTo>
                  <a:pt x="548" y="992"/>
                  <a:pt x="548" y="992"/>
                  <a:pt x="548" y="992"/>
                </a:cubicBezTo>
                <a:cubicBezTo>
                  <a:pt x="554" y="989"/>
                  <a:pt x="554" y="989"/>
                  <a:pt x="554" y="989"/>
                </a:cubicBezTo>
                <a:cubicBezTo>
                  <a:pt x="529" y="1032"/>
                  <a:pt x="529" y="1032"/>
                  <a:pt x="529" y="1032"/>
                </a:cubicBezTo>
                <a:cubicBezTo>
                  <a:pt x="464" y="1144"/>
                  <a:pt x="464" y="1144"/>
                  <a:pt x="464" y="1144"/>
                </a:cubicBezTo>
                <a:cubicBezTo>
                  <a:pt x="394" y="1265"/>
                  <a:pt x="394" y="1265"/>
                  <a:pt x="394" y="1265"/>
                </a:cubicBezTo>
                <a:cubicBezTo>
                  <a:pt x="382" y="1286"/>
                  <a:pt x="389" y="1312"/>
                  <a:pt x="410" y="1324"/>
                </a:cubicBezTo>
                <a:cubicBezTo>
                  <a:pt x="432" y="1336"/>
                  <a:pt x="459" y="1329"/>
                  <a:pt x="471" y="1308"/>
                </a:cubicBezTo>
                <a:cubicBezTo>
                  <a:pt x="535" y="1198"/>
                  <a:pt x="535" y="1198"/>
                  <a:pt x="535" y="1198"/>
                </a:cubicBezTo>
                <a:lnTo>
                  <a:pt x="597" y="1090"/>
                </a:lnTo>
                <a:close/>
                <a:moveTo>
                  <a:pt x="562" y="458"/>
                </a:moveTo>
                <a:cubicBezTo>
                  <a:pt x="622" y="567"/>
                  <a:pt x="622" y="567"/>
                  <a:pt x="622" y="567"/>
                </a:cubicBezTo>
                <a:cubicBezTo>
                  <a:pt x="662" y="640"/>
                  <a:pt x="662" y="640"/>
                  <a:pt x="662" y="640"/>
                </a:cubicBezTo>
                <a:cubicBezTo>
                  <a:pt x="689" y="626"/>
                  <a:pt x="720" y="617"/>
                  <a:pt x="753" y="616"/>
                </a:cubicBezTo>
                <a:cubicBezTo>
                  <a:pt x="795" y="613"/>
                  <a:pt x="835" y="623"/>
                  <a:pt x="870" y="642"/>
                </a:cubicBezTo>
                <a:cubicBezTo>
                  <a:pt x="914" y="571"/>
                  <a:pt x="914" y="571"/>
                  <a:pt x="914" y="571"/>
                </a:cubicBezTo>
                <a:cubicBezTo>
                  <a:pt x="980" y="466"/>
                  <a:pt x="980" y="466"/>
                  <a:pt x="980" y="466"/>
                </a:cubicBezTo>
                <a:cubicBezTo>
                  <a:pt x="1050" y="355"/>
                  <a:pt x="1050" y="355"/>
                  <a:pt x="1050" y="355"/>
                </a:cubicBezTo>
                <a:cubicBezTo>
                  <a:pt x="1063" y="335"/>
                  <a:pt x="1056" y="308"/>
                  <a:pt x="1036" y="295"/>
                </a:cubicBezTo>
                <a:cubicBezTo>
                  <a:pt x="1015" y="283"/>
                  <a:pt x="988" y="289"/>
                  <a:pt x="975" y="309"/>
                </a:cubicBezTo>
                <a:cubicBezTo>
                  <a:pt x="899" y="430"/>
                  <a:pt x="899" y="430"/>
                  <a:pt x="899" y="430"/>
                </a:cubicBezTo>
                <a:cubicBezTo>
                  <a:pt x="829" y="540"/>
                  <a:pt x="829" y="540"/>
                  <a:pt x="829" y="540"/>
                </a:cubicBezTo>
                <a:cubicBezTo>
                  <a:pt x="804" y="579"/>
                  <a:pt x="804" y="579"/>
                  <a:pt x="804" y="579"/>
                </a:cubicBezTo>
                <a:cubicBezTo>
                  <a:pt x="805" y="573"/>
                  <a:pt x="805" y="573"/>
                  <a:pt x="805" y="573"/>
                </a:cubicBezTo>
                <a:cubicBezTo>
                  <a:pt x="804" y="572"/>
                  <a:pt x="804" y="572"/>
                  <a:pt x="804" y="572"/>
                </a:cubicBezTo>
                <a:cubicBezTo>
                  <a:pt x="806" y="536"/>
                  <a:pt x="806" y="536"/>
                  <a:pt x="806" y="536"/>
                </a:cubicBezTo>
                <a:cubicBezTo>
                  <a:pt x="810" y="411"/>
                  <a:pt x="810" y="411"/>
                  <a:pt x="810" y="411"/>
                </a:cubicBezTo>
                <a:cubicBezTo>
                  <a:pt x="811" y="374"/>
                  <a:pt x="811" y="374"/>
                  <a:pt x="811" y="374"/>
                </a:cubicBezTo>
                <a:cubicBezTo>
                  <a:pt x="970" y="121"/>
                  <a:pt x="970" y="121"/>
                  <a:pt x="970" y="121"/>
                </a:cubicBezTo>
                <a:cubicBezTo>
                  <a:pt x="979" y="107"/>
                  <a:pt x="975" y="88"/>
                  <a:pt x="960" y="79"/>
                </a:cubicBezTo>
                <a:cubicBezTo>
                  <a:pt x="946" y="70"/>
                  <a:pt x="927" y="75"/>
                  <a:pt x="918" y="89"/>
                </a:cubicBezTo>
                <a:cubicBezTo>
                  <a:pt x="815" y="253"/>
                  <a:pt x="815" y="253"/>
                  <a:pt x="815" y="253"/>
                </a:cubicBezTo>
                <a:cubicBezTo>
                  <a:pt x="821" y="44"/>
                  <a:pt x="821" y="44"/>
                  <a:pt x="821" y="44"/>
                </a:cubicBezTo>
                <a:cubicBezTo>
                  <a:pt x="822" y="21"/>
                  <a:pt x="803" y="1"/>
                  <a:pt x="780" y="1"/>
                </a:cubicBezTo>
                <a:cubicBezTo>
                  <a:pt x="756" y="0"/>
                  <a:pt x="736" y="18"/>
                  <a:pt x="735" y="42"/>
                </a:cubicBezTo>
                <a:cubicBezTo>
                  <a:pt x="729" y="242"/>
                  <a:pt x="729" y="242"/>
                  <a:pt x="729" y="242"/>
                </a:cubicBezTo>
                <a:cubicBezTo>
                  <a:pt x="641" y="81"/>
                  <a:pt x="641" y="81"/>
                  <a:pt x="641" y="81"/>
                </a:cubicBezTo>
                <a:cubicBezTo>
                  <a:pt x="633" y="66"/>
                  <a:pt x="614" y="60"/>
                  <a:pt x="599" y="68"/>
                </a:cubicBezTo>
                <a:cubicBezTo>
                  <a:pt x="584" y="76"/>
                  <a:pt x="578" y="95"/>
                  <a:pt x="586" y="109"/>
                </a:cubicBezTo>
                <a:cubicBezTo>
                  <a:pt x="725" y="363"/>
                  <a:pt x="725" y="363"/>
                  <a:pt x="725" y="363"/>
                </a:cubicBezTo>
                <a:cubicBezTo>
                  <a:pt x="723" y="411"/>
                  <a:pt x="723" y="411"/>
                  <a:pt x="723" y="411"/>
                </a:cubicBezTo>
                <a:cubicBezTo>
                  <a:pt x="719" y="536"/>
                  <a:pt x="719" y="536"/>
                  <a:pt x="719" y="536"/>
                </a:cubicBezTo>
                <a:cubicBezTo>
                  <a:pt x="719" y="560"/>
                  <a:pt x="719" y="560"/>
                  <a:pt x="719" y="560"/>
                </a:cubicBezTo>
                <a:cubicBezTo>
                  <a:pt x="707" y="538"/>
                  <a:pt x="707" y="538"/>
                  <a:pt x="707" y="538"/>
                </a:cubicBezTo>
                <a:cubicBezTo>
                  <a:pt x="645" y="425"/>
                  <a:pt x="645" y="425"/>
                  <a:pt x="645" y="425"/>
                </a:cubicBezTo>
                <a:cubicBezTo>
                  <a:pt x="576" y="298"/>
                  <a:pt x="576" y="298"/>
                  <a:pt x="576" y="298"/>
                </a:cubicBezTo>
                <a:cubicBezTo>
                  <a:pt x="564" y="276"/>
                  <a:pt x="537" y="268"/>
                  <a:pt x="515" y="280"/>
                </a:cubicBezTo>
                <a:cubicBezTo>
                  <a:pt x="494" y="291"/>
                  <a:pt x="486" y="318"/>
                  <a:pt x="497" y="339"/>
                </a:cubicBezTo>
                <a:lnTo>
                  <a:pt x="562" y="458"/>
                </a:lnTo>
                <a:close/>
                <a:moveTo>
                  <a:pt x="970" y="1211"/>
                </a:moveTo>
                <a:cubicBezTo>
                  <a:pt x="908" y="1103"/>
                  <a:pt x="908" y="1103"/>
                  <a:pt x="908" y="1103"/>
                </a:cubicBezTo>
                <a:cubicBezTo>
                  <a:pt x="866" y="1031"/>
                  <a:pt x="866" y="1031"/>
                  <a:pt x="866" y="1031"/>
                </a:cubicBezTo>
                <a:cubicBezTo>
                  <a:pt x="839" y="1045"/>
                  <a:pt x="808" y="1054"/>
                  <a:pt x="775" y="1056"/>
                </a:cubicBezTo>
                <a:cubicBezTo>
                  <a:pt x="733" y="1058"/>
                  <a:pt x="693" y="1048"/>
                  <a:pt x="658" y="1030"/>
                </a:cubicBezTo>
                <a:cubicBezTo>
                  <a:pt x="616" y="1101"/>
                  <a:pt x="616" y="1101"/>
                  <a:pt x="616" y="1101"/>
                </a:cubicBezTo>
                <a:cubicBezTo>
                  <a:pt x="552" y="1208"/>
                  <a:pt x="552" y="1208"/>
                  <a:pt x="552" y="1208"/>
                </a:cubicBezTo>
                <a:cubicBezTo>
                  <a:pt x="484" y="1322"/>
                  <a:pt x="484" y="1322"/>
                  <a:pt x="484" y="1322"/>
                </a:cubicBezTo>
                <a:cubicBezTo>
                  <a:pt x="471" y="1343"/>
                  <a:pt x="478" y="1370"/>
                  <a:pt x="499" y="1382"/>
                </a:cubicBezTo>
                <a:cubicBezTo>
                  <a:pt x="520" y="1394"/>
                  <a:pt x="547" y="1387"/>
                  <a:pt x="560" y="1366"/>
                </a:cubicBezTo>
                <a:cubicBezTo>
                  <a:pt x="634" y="1243"/>
                  <a:pt x="634" y="1243"/>
                  <a:pt x="634" y="1243"/>
                </a:cubicBezTo>
                <a:cubicBezTo>
                  <a:pt x="700" y="1132"/>
                  <a:pt x="700" y="1132"/>
                  <a:pt x="700" y="1132"/>
                </a:cubicBezTo>
                <a:cubicBezTo>
                  <a:pt x="708" y="1120"/>
                  <a:pt x="708" y="1120"/>
                  <a:pt x="708" y="1120"/>
                </a:cubicBezTo>
                <a:cubicBezTo>
                  <a:pt x="709" y="1123"/>
                  <a:pt x="711" y="1125"/>
                  <a:pt x="713" y="1128"/>
                </a:cubicBezTo>
                <a:cubicBezTo>
                  <a:pt x="713" y="1135"/>
                  <a:pt x="713" y="1135"/>
                  <a:pt x="713" y="1135"/>
                </a:cubicBezTo>
                <a:cubicBezTo>
                  <a:pt x="712" y="1260"/>
                  <a:pt x="712" y="1260"/>
                  <a:pt x="712" y="1260"/>
                </a:cubicBezTo>
                <a:cubicBezTo>
                  <a:pt x="712" y="1306"/>
                  <a:pt x="712" y="1306"/>
                  <a:pt x="712" y="1306"/>
                </a:cubicBezTo>
                <a:cubicBezTo>
                  <a:pt x="563" y="1555"/>
                  <a:pt x="563" y="1555"/>
                  <a:pt x="563" y="1555"/>
                </a:cubicBezTo>
                <a:cubicBezTo>
                  <a:pt x="554" y="1569"/>
                  <a:pt x="559" y="1588"/>
                  <a:pt x="574" y="1596"/>
                </a:cubicBezTo>
                <a:cubicBezTo>
                  <a:pt x="589" y="1605"/>
                  <a:pt x="608" y="1600"/>
                  <a:pt x="616" y="1586"/>
                </a:cubicBezTo>
                <a:cubicBezTo>
                  <a:pt x="711" y="1428"/>
                  <a:pt x="711" y="1428"/>
                  <a:pt x="711" y="1428"/>
                </a:cubicBezTo>
                <a:cubicBezTo>
                  <a:pt x="709" y="1628"/>
                  <a:pt x="709" y="1628"/>
                  <a:pt x="709" y="1628"/>
                </a:cubicBezTo>
                <a:cubicBezTo>
                  <a:pt x="709" y="1651"/>
                  <a:pt x="728" y="1670"/>
                  <a:pt x="752" y="1671"/>
                </a:cubicBezTo>
                <a:cubicBezTo>
                  <a:pt x="776" y="1671"/>
                  <a:pt x="795" y="1652"/>
                  <a:pt x="795" y="1628"/>
                </a:cubicBezTo>
                <a:cubicBezTo>
                  <a:pt x="797" y="1420"/>
                  <a:pt x="797" y="1420"/>
                  <a:pt x="797" y="1420"/>
                </a:cubicBezTo>
                <a:cubicBezTo>
                  <a:pt x="894" y="1588"/>
                  <a:pt x="894" y="1588"/>
                  <a:pt x="894" y="1588"/>
                </a:cubicBezTo>
                <a:cubicBezTo>
                  <a:pt x="902" y="1602"/>
                  <a:pt x="921" y="1607"/>
                  <a:pt x="936" y="1599"/>
                </a:cubicBezTo>
                <a:cubicBezTo>
                  <a:pt x="950" y="1591"/>
                  <a:pt x="955" y="1572"/>
                  <a:pt x="947" y="1557"/>
                </a:cubicBezTo>
                <a:cubicBezTo>
                  <a:pt x="798" y="1299"/>
                  <a:pt x="798" y="1299"/>
                  <a:pt x="798" y="1299"/>
                </a:cubicBezTo>
                <a:cubicBezTo>
                  <a:pt x="798" y="1261"/>
                  <a:pt x="798" y="1261"/>
                  <a:pt x="798" y="1261"/>
                </a:cubicBezTo>
                <a:cubicBezTo>
                  <a:pt x="800" y="1136"/>
                  <a:pt x="800" y="1136"/>
                  <a:pt x="800" y="1136"/>
                </a:cubicBezTo>
                <a:cubicBezTo>
                  <a:pt x="800" y="1093"/>
                  <a:pt x="800" y="1093"/>
                  <a:pt x="800" y="1093"/>
                </a:cubicBezTo>
                <a:cubicBezTo>
                  <a:pt x="823" y="1133"/>
                  <a:pt x="823" y="1133"/>
                  <a:pt x="823" y="1133"/>
                </a:cubicBezTo>
                <a:cubicBezTo>
                  <a:pt x="887" y="1245"/>
                  <a:pt x="887" y="1245"/>
                  <a:pt x="887" y="1245"/>
                </a:cubicBezTo>
                <a:cubicBezTo>
                  <a:pt x="959" y="1369"/>
                  <a:pt x="959" y="1369"/>
                  <a:pt x="959" y="1369"/>
                </a:cubicBezTo>
                <a:cubicBezTo>
                  <a:pt x="971" y="1390"/>
                  <a:pt x="998" y="1398"/>
                  <a:pt x="1020" y="1386"/>
                </a:cubicBezTo>
                <a:cubicBezTo>
                  <a:pt x="1041" y="1374"/>
                  <a:pt x="1048" y="1347"/>
                  <a:pt x="1036" y="1326"/>
                </a:cubicBezTo>
                <a:lnTo>
                  <a:pt x="970" y="1211"/>
                </a:lnTo>
                <a:close/>
                <a:moveTo>
                  <a:pt x="371" y="655"/>
                </a:moveTo>
                <a:cubicBezTo>
                  <a:pt x="479" y="722"/>
                  <a:pt x="479" y="722"/>
                  <a:pt x="479" y="722"/>
                </a:cubicBezTo>
                <a:cubicBezTo>
                  <a:pt x="500" y="735"/>
                  <a:pt x="500" y="735"/>
                  <a:pt x="500" y="735"/>
                </a:cubicBezTo>
                <a:cubicBezTo>
                  <a:pt x="474" y="734"/>
                  <a:pt x="474" y="734"/>
                  <a:pt x="474" y="734"/>
                </a:cubicBezTo>
                <a:cubicBezTo>
                  <a:pt x="344" y="729"/>
                  <a:pt x="344" y="729"/>
                  <a:pt x="344" y="729"/>
                </a:cubicBezTo>
                <a:cubicBezTo>
                  <a:pt x="198" y="723"/>
                  <a:pt x="198" y="723"/>
                  <a:pt x="198" y="723"/>
                </a:cubicBezTo>
                <a:cubicBezTo>
                  <a:pt x="173" y="722"/>
                  <a:pt x="153" y="741"/>
                  <a:pt x="152" y="765"/>
                </a:cubicBezTo>
                <a:cubicBezTo>
                  <a:pt x="151" y="789"/>
                  <a:pt x="170" y="809"/>
                  <a:pt x="194" y="810"/>
                </a:cubicBezTo>
                <a:cubicBezTo>
                  <a:pt x="331" y="816"/>
                  <a:pt x="331" y="816"/>
                  <a:pt x="331" y="816"/>
                </a:cubicBezTo>
                <a:cubicBezTo>
                  <a:pt x="457" y="821"/>
                  <a:pt x="457" y="821"/>
                  <a:pt x="457" y="821"/>
                </a:cubicBezTo>
                <a:cubicBezTo>
                  <a:pt x="540" y="824"/>
                  <a:pt x="540" y="824"/>
                  <a:pt x="540" y="824"/>
                </a:cubicBezTo>
                <a:cubicBezTo>
                  <a:pt x="544" y="750"/>
                  <a:pt x="586" y="684"/>
                  <a:pt x="648" y="647"/>
                </a:cubicBezTo>
                <a:cubicBezTo>
                  <a:pt x="609" y="574"/>
                  <a:pt x="609" y="574"/>
                  <a:pt x="609" y="574"/>
                </a:cubicBezTo>
                <a:cubicBezTo>
                  <a:pt x="551" y="464"/>
                  <a:pt x="551" y="464"/>
                  <a:pt x="551" y="464"/>
                </a:cubicBezTo>
                <a:cubicBezTo>
                  <a:pt x="491" y="350"/>
                  <a:pt x="491" y="350"/>
                  <a:pt x="491" y="350"/>
                </a:cubicBezTo>
                <a:cubicBezTo>
                  <a:pt x="480" y="329"/>
                  <a:pt x="453" y="321"/>
                  <a:pt x="431" y="332"/>
                </a:cubicBezTo>
                <a:cubicBezTo>
                  <a:pt x="409" y="343"/>
                  <a:pt x="401" y="369"/>
                  <a:pt x="412" y="391"/>
                </a:cubicBezTo>
                <a:cubicBezTo>
                  <a:pt x="478" y="515"/>
                  <a:pt x="478" y="515"/>
                  <a:pt x="478" y="515"/>
                </a:cubicBezTo>
                <a:cubicBezTo>
                  <a:pt x="538" y="630"/>
                  <a:pt x="538" y="630"/>
                  <a:pt x="538" y="630"/>
                </a:cubicBezTo>
                <a:cubicBezTo>
                  <a:pt x="561" y="672"/>
                  <a:pt x="561" y="672"/>
                  <a:pt x="561" y="672"/>
                </a:cubicBezTo>
                <a:cubicBezTo>
                  <a:pt x="555" y="669"/>
                  <a:pt x="555" y="669"/>
                  <a:pt x="555" y="669"/>
                </a:cubicBezTo>
                <a:cubicBezTo>
                  <a:pt x="555" y="669"/>
                  <a:pt x="555" y="669"/>
                  <a:pt x="555" y="669"/>
                </a:cubicBezTo>
                <a:cubicBezTo>
                  <a:pt x="522" y="649"/>
                  <a:pt x="522" y="649"/>
                  <a:pt x="522" y="649"/>
                </a:cubicBezTo>
                <a:cubicBezTo>
                  <a:pt x="416" y="582"/>
                  <a:pt x="416" y="582"/>
                  <a:pt x="416" y="582"/>
                </a:cubicBezTo>
                <a:cubicBezTo>
                  <a:pt x="385" y="562"/>
                  <a:pt x="385" y="562"/>
                  <a:pt x="385" y="562"/>
                </a:cubicBezTo>
                <a:cubicBezTo>
                  <a:pt x="245" y="298"/>
                  <a:pt x="245" y="298"/>
                  <a:pt x="245" y="298"/>
                </a:cubicBezTo>
                <a:cubicBezTo>
                  <a:pt x="238" y="284"/>
                  <a:pt x="219" y="278"/>
                  <a:pt x="204" y="286"/>
                </a:cubicBezTo>
                <a:cubicBezTo>
                  <a:pt x="189" y="293"/>
                  <a:pt x="183" y="312"/>
                  <a:pt x="191" y="327"/>
                </a:cubicBezTo>
                <a:cubicBezTo>
                  <a:pt x="281" y="497"/>
                  <a:pt x="281" y="497"/>
                  <a:pt x="281" y="497"/>
                </a:cubicBezTo>
                <a:cubicBezTo>
                  <a:pt x="103" y="386"/>
                  <a:pt x="103" y="386"/>
                  <a:pt x="103" y="386"/>
                </a:cubicBezTo>
                <a:cubicBezTo>
                  <a:pt x="82" y="373"/>
                  <a:pt x="56" y="379"/>
                  <a:pt x="43" y="399"/>
                </a:cubicBezTo>
                <a:cubicBezTo>
                  <a:pt x="30" y="419"/>
                  <a:pt x="36" y="445"/>
                  <a:pt x="56" y="457"/>
                </a:cubicBezTo>
                <a:cubicBezTo>
                  <a:pt x="228" y="565"/>
                  <a:pt x="228" y="565"/>
                  <a:pt x="228" y="565"/>
                </a:cubicBezTo>
                <a:cubicBezTo>
                  <a:pt x="42" y="557"/>
                  <a:pt x="42" y="557"/>
                  <a:pt x="42" y="557"/>
                </a:cubicBezTo>
                <a:cubicBezTo>
                  <a:pt x="25" y="557"/>
                  <a:pt x="11" y="570"/>
                  <a:pt x="10" y="586"/>
                </a:cubicBezTo>
                <a:cubicBezTo>
                  <a:pt x="9" y="603"/>
                  <a:pt x="22" y="617"/>
                  <a:pt x="39" y="618"/>
                </a:cubicBezTo>
                <a:cubicBezTo>
                  <a:pt x="331" y="630"/>
                  <a:pt x="331" y="630"/>
                  <a:pt x="331" y="630"/>
                </a:cubicBezTo>
                <a:lnTo>
                  <a:pt x="371" y="655"/>
                </a:lnTo>
                <a:close/>
                <a:moveTo>
                  <a:pt x="1472" y="1214"/>
                </a:moveTo>
                <a:cubicBezTo>
                  <a:pt x="1291" y="1107"/>
                  <a:pt x="1291" y="1107"/>
                  <a:pt x="1291" y="1107"/>
                </a:cubicBezTo>
                <a:cubicBezTo>
                  <a:pt x="1486" y="1110"/>
                  <a:pt x="1486" y="1110"/>
                  <a:pt x="1486" y="1110"/>
                </a:cubicBezTo>
                <a:cubicBezTo>
                  <a:pt x="1503" y="1110"/>
                  <a:pt x="1517" y="1097"/>
                  <a:pt x="1518" y="1080"/>
                </a:cubicBezTo>
                <a:cubicBezTo>
                  <a:pt x="1518" y="1064"/>
                  <a:pt x="1504" y="1050"/>
                  <a:pt x="1487" y="1050"/>
                </a:cubicBezTo>
                <a:cubicBezTo>
                  <a:pt x="1186" y="1044"/>
                  <a:pt x="1186" y="1044"/>
                  <a:pt x="1186" y="1044"/>
                </a:cubicBezTo>
                <a:cubicBezTo>
                  <a:pt x="1152" y="1024"/>
                  <a:pt x="1152" y="1024"/>
                  <a:pt x="1152" y="1024"/>
                </a:cubicBezTo>
                <a:cubicBezTo>
                  <a:pt x="1044" y="960"/>
                  <a:pt x="1044" y="960"/>
                  <a:pt x="1044" y="960"/>
                </a:cubicBezTo>
                <a:cubicBezTo>
                  <a:pt x="1007" y="938"/>
                  <a:pt x="1007" y="938"/>
                  <a:pt x="1007" y="938"/>
                </a:cubicBezTo>
                <a:cubicBezTo>
                  <a:pt x="1053" y="939"/>
                  <a:pt x="1053" y="939"/>
                  <a:pt x="1053" y="939"/>
                </a:cubicBezTo>
                <a:cubicBezTo>
                  <a:pt x="1184" y="941"/>
                  <a:pt x="1184" y="941"/>
                  <a:pt x="1184" y="941"/>
                </a:cubicBezTo>
                <a:cubicBezTo>
                  <a:pt x="1329" y="943"/>
                  <a:pt x="1329" y="943"/>
                  <a:pt x="1329" y="943"/>
                </a:cubicBezTo>
                <a:cubicBezTo>
                  <a:pt x="1354" y="944"/>
                  <a:pt x="1374" y="925"/>
                  <a:pt x="1375" y="901"/>
                </a:cubicBezTo>
                <a:cubicBezTo>
                  <a:pt x="1375" y="876"/>
                  <a:pt x="1356" y="857"/>
                  <a:pt x="1331" y="856"/>
                </a:cubicBezTo>
                <a:cubicBezTo>
                  <a:pt x="1197" y="854"/>
                  <a:pt x="1197" y="854"/>
                  <a:pt x="1197" y="854"/>
                </a:cubicBezTo>
                <a:cubicBezTo>
                  <a:pt x="1071" y="852"/>
                  <a:pt x="1071" y="852"/>
                  <a:pt x="1071" y="852"/>
                </a:cubicBezTo>
                <a:cubicBezTo>
                  <a:pt x="987" y="850"/>
                  <a:pt x="987" y="850"/>
                  <a:pt x="987" y="850"/>
                </a:cubicBezTo>
                <a:cubicBezTo>
                  <a:pt x="982" y="924"/>
                  <a:pt x="940" y="988"/>
                  <a:pt x="879" y="1024"/>
                </a:cubicBezTo>
                <a:cubicBezTo>
                  <a:pt x="919" y="1097"/>
                  <a:pt x="919" y="1097"/>
                  <a:pt x="919" y="1097"/>
                </a:cubicBezTo>
                <a:cubicBezTo>
                  <a:pt x="980" y="1206"/>
                  <a:pt x="980" y="1206"/>
                  <a:pt x="980" y="1206"/>
                </a:cubicBezTo>
                <a:cubicBezTo>
                  <a:pt x="1045" y="1323"/>
                  <a:pt x="1045" y="1323"/>
                  <a:pt x="1045" y="1323"/>
                </a:cubicBezTo>
                <a:cubicBezTo>
                  <a:pt x="1057" y="1344"/>
                  <a:pt x="1084" y="1351"/>
                  <a:pt x="1105" y="1340"/>
                </a:cubicBezTo>
                <a:cubicBezTo>
                  <a:pt x="1127" y="1328"/>
                  <a:pt x="1134" y="1302"/>
                  <a:pt x="1123" y="1280"/>
                </a:cubicBezTo>
                <a:cubicBezTo>
                  <a:pt x="1052" y="1154"/>
                  <a:pt x="1052" y="1154"/>
                  <a:pt x="1052" y="1154"/>
                </a:cubicBezTo>
                <a:cubicBezTo>
                  <a:pt x="989" y="1041"/>
                  <a:pt x="989" y="1041"/>
                  <a:pt x="989" y="1041"/>
                </a:cubicBezTo>
                <a:cubicBezTo>
                  <a:pt x="983" y="1030"/>
                  <a:pt x="983" y="1030"/>
                  <a:pt x="983" y="1030"/>
                </a:cubicBezTo>
                <a:cubicBezTo>
                  <a:pt x="986" y="1030"/>
                  <a:pt x="990" y="1030"/>
                  <a:pt x="993" y="1029"/>
                </a:cubicBezTo>
                <a:cubicBezTo>
                  <a:pt x="998" y="1032"/>
                  <a:pt x="998" y="1032"/>
                  <a:pt x="998" y="1032"/>
                </a:cubicBezTo>
                <a:cubicBezTo>
                  <a:pt x="1106" y="1096"/>
                  <a:pt x="1106" y="1096"/>
                  <a:pt x="1106" y="1096"/>
                </a:cubicBezTo>
                <a:cubicBezTo>
                  <a:pt x="1148" y="1121"/>
                  <a:pt x="1148" y="1121"/>
                  <a:pt x="1148" y="1121"/>
                </a:cubicBezTo>
                <a:cubicBezTo>
                  <a:pt x="1289" y="1374"/>
                  <a:pt x="1289" y="1374"/>
                  <a:pt x="1289" y="1374"/>
                </a:cubicBezTo>
                <a:cubicBezTo>
                  <a:pt x="1297" y="1388"/>
                  <a:pt x="1315" y="1394"/>
                  <a:pt x="1330" y="1386"/>
                </a:cubicBezTo>
                <a:cubicBezTo>
                  <a:pt x="1345" y="1377"/>
                  <a:pt x="1351" y="1359"/>
                  <a:pt x="1343" y="1344"/>
                </a:cubicBezTo>
                <a:cubicBezTo>
                  <a:pt x="1253" y="1184"/>
                  <a:pt x="1253" y="1184"/>
                  <a:pt x="1253" y="1184"/>
                </a:cubicBezTo>
                <a:cubicBezTo>
                  <a:pt x="1427" y="1287"/>
                  <a:pt x="1427" y="1287"/>
                  <a:pt x="1427" y="1287"/>
                </a:cubicBezTo>
                <a:cubicBezTo>
                  <a:pt x="1447" y="1299"/>
                  <a:pt x="1474" y="1293"/>
                  <a:pt x="1486" y="1273"/>
                </a:cubicBezTo>
                <a:cubicBezTo>
                  <a:pt x="1499" y="1253"/>
                  <a:pt x="1492" y="1226"/>
                  <a:pt x="1472" y="1214"/>
                </a:cubicBezTo>
                <a:close/>
                <a:moveTo>
                  <a:pt x="616" y="795"/>
                </a:moveTo>
                <a:cubicBezTo>
                  <a:pt x="594" y="878"/>
                  <a:pt x="642" y="962"/>
                  <a:pt x="725" y="984"/>
                </a:cubicBezTo>
                <a:cubicBezTo>
                  <a:pt x="807" y="1006"/>
                  <a:pt x="891" y="958"/>
                  <a:pt x="913" y="875"/>
                </a:cubicBezTo>
                <a:cubicBezTo>
                  <a:pt x="935" y="793"/>
                  <a:pt x="887" y="709"/>
                  <a:pt x="805" y="687"/>
                </a:cubicBezTo>
                <a:cubicBezTo>
                  <a:pt x="722" y="665"/>
                  <a:pt x="638" y="713"/>
                  <a:pt x="616" y="795"/>
                </a:cubicBezTo>
                <a:close/>
              </a:path>
            </a:pathLst>
          </a:custGeom>
          <a:solidFill>
            <a:schemeClr val="accent1">
              <a:lumMod val="40000"/>
              <a:lumOff val="60000"/>
            </a:schemeClr>
          </a:solidFill>
          <a:ln>
            <a:noFill/>
          </a:ln>
        </p:spPr>
        <p:txBody>
          <a:bodyPr vert="horz" wrap="square" lIns="121917" tIns="60958" rIns="121917" bIns="60958" numCol="1" anchor="t" anchorCtr="0" compatLnSpc="1"/>
          <a:lstStyle/>
          <a:p>
            <a:endParaRPr lang="en-US"/>
          </a:p>
        </p:txBody>
      </p:sp>
      <p:sp>
        <p:nvSpPr>
          <p:cNvPr id="105" name="snowflake1"/>
          <p:cNvSpPr>
            <a:spLocks noEditPoints="1"/>
          </p:cNvSpPr>
          <p:nvPr/>
        </p:nvSpPr>
        <p:spPr bwMode="auto">
          <a:xfrm>
            <a:off x="7054260" y="2683100"/>
            <a:ext cx="527587" cy="577547"/>
          </a:xfrm>
          <a:custGeom>
            <a:avLst/>
            <a:gdLst>
              <a:gd name="T0" fmla="*/ 1141 w 1528"/>
              <a:gd name="T1" fmla="*/ 403 h 1671"/>
              <a:gd name="T2" fmla="*/ 1001 w 1528"/>
              <a:gd name="T3" fmla="*/ 649 h 1671"/>
              <a:gd name="T4" fmla="*/ 1311 w 1528"/>
              <a:gd name="T5" fmla="*/ 316 h 1671"/>
              <a:gd name="T6" fmla="*/ 1445 w 1528"/>
              <a:gd name="T7" fmla="*/ 408 h 1671"/>
              <a:gd name="T8" fmla="*/ 1497 w 1528"/>
              <a:gd name="T9" fmla="*/ 587 h 1671"/>
              <a:gd name="T10" fmla="*/ 1159 w 1528"/>
              <a:gd name="T11" fmla="*/ 660 h 1671"/>
              <a:gd name="T12" fmla="*/ 1187 w 1528"/>
              <a:gd name="T13" fmla="*/ 744 h 1671"/>
              <a:gd name="T14" fmla="*/ 1197 w 1528"/>
              <a:gd name="T15" fmla="*/ 832 h 1671"/>
              <a:gd name="T16" fmla="*/ 886 w 1528"/>
              <a:gd name="T17" fmla="*/ 651 h 1671"/>
              <a:gd name="T18" fmla="*/ 639 w 1528"/>
              <a:gd name="T19" fmla="*/ 1019 h 1671"/>
              <a:gd name="T20" fmla="*/ 330 w 1528"/>
              <a:gd name="T21" fmla="*/ 837 h 1671"/>
              <a:gd name="T22" fmla="*/ 340 w 1528"/>
              <a:gd name="T23" fmla="*/ 924 h 1671"/>
              <a:gd name="T24" fmla="*/ 363 w 1528"/>
              <a:gd name="T25" fmla="*/ 1000 h 1671"/>
              <a:gd name="T26" fmla="*/ 31 w 1528"/>
              <a:gd name="T27" fmla="*/ 1084 h 1671"/>
              <a:gd name="T28" fmla="*/ 84 w 1528"/>
              <a:gd name="T29" fmla="*/ 1258 h 1671"/>
              <a:gd name="T30" fmla="*/ 223 w 1528"/>
              <a:gd name="T31" fmla="*/ 1351 h 1671"/>
              <a:gd name="T32" fmla="*/ 548 w 1528"/>
              <a:gd name="T33" fmla="*/ 992 h 1671"/>
              <a:gd name="T34" fmla="*/ 464 w 1528"/>
              <a:gd name="T35" fmla="*/ 1144 h 1671"/>
              <a:gd name="T36" fmla="*/ 535 w 1528"/>
              <a:gd name="T37" fmla="*/ 1198 h 1671"/>
              <a:gd name="T38" fmla="*/ 662 w 1528"/>
              <a:gd name="T39" fmla="*/ 640 h 1671"/>
              <a:gd name="T40" fmla="*/ 980 w 1528"/>
              <a:gd name="T41" fmla="*/ 466 h 1671"/>
              <a:gd name="T42" fmla="*/ 899 w 1528"/>
              <a:gd name="T43" fmla="*/ 430 h 1671"/>
              <a:gd name="T44" fmla="*/ 804 w 1528"/>
              <a:gd name="T45" fmla="*/ 572 h 1671"/>
              <a:gd name="T46" fmla="*/ 970 w 1528"/>
              <a:gd name="T47" fmla="*/ 121 h 1671"/>
              <a:gd name="T48" fmla="*/ 821 w 1528"/>
              <a:gd name="T49" fmla="*/ 44 h 1671"/>
              <a:gd name="T50" fmla="*/ 641 w 1528"/>
              <a:gd name="T51" fmla="*/ 81 h 1671"/>
              <a:gd name="T52" fmla="*/ 723 w 1528"/>
              <a:gd name="T53" fmla="*/ 411 h 1671"/>
              <a:gd name="T54" fmla="*/ 645 w 1528"/>
              <a:gd name="T55" fmla="*/ 425 h 1671"/>
              <a:gd name="T56" fmla="*/ 562 w 1528"/>
              <a:gd name="T57" fmla="*/ 458 h 1671"/>
              <a:gd name="T58" fmla="*/ 775 w 1528"/>
              <a:gd name="T59" fmla="*/ 1056 h 1671"/>
              <a:gd name="T60" fmla="*/ 484 w 1528"/>
              <a:gd name="T61" fmla="*/ 1322 h 1671"/>
              <a:gd name="T62" fmla="*/ 700 w 1528"/>
              <a:gd name="T63" fmla="*/ 1132 h 1671"/>
              <a:gd name="T64" fmla="*/ 712 w 1528"/>
              <a:gd name="T65" fmla="*/ 1260 h 1671"/>
              <a:gd name="T66" fmla="*/ 616 w 1528"/>
              <a:gd name="T67" fmla="*/ 1586 h 1671"/>
              <a:gd name="T68" fmla="*/ 795 w 1528"/>
              <a:gd name="T69" fmla="*/ 1628 h 1671"/>
              <a:gd name="T70" fmla="*/ 947 w 1528"/>
              <a:gd name="T71" fmla="*/ 1557 h 1671"/>
              <a:gd name="T72" fmla="*/ 800 w 1528"/>
              <a:gd name="T73" fmla="*/ 1093 h 1671"/>
              <a:gd name="T74" fmla="*/ 1020 w 1528"/>
              <a:gd name="T75" fmla="*/ 1386 h 1671"/>
              <a:gd name="T76" fmla="*/ 479 w 1528"/>
              <a:gd name="T77" fmla="*/ 722 h 1671"/>
              <a:gd name="T78" fmla="*/ 198 w 1528"/>
              <a:gd name="T79" fmla="*/ 723 h 1671"/>
              <a:gd name="T80" fmla="*/ 457 w 1528"/>
              <a:gd name="T81" fmla="*/ 821 h 1671"/>
              <a:gd name="T82" fmla="*/ 551 w 1528"/>
              <a:gd name="T83" fmla="*/ 464 h 1671"/>
              <a:gd name="T84" fmla="*/ 478 w 1528"/>
              <a:gd name="T85" fmla="*/ 515 h 1671"/>
              <a:gd name="T86" fmla="*/ 555 w 1528"/>
              <a:gd name="T87" fmla="*/ 669 h 1671"/>
              <a:gd name="T88" fmla="*/ 245 w 1528"/>
              <a:gd name="T89" fmla="*/ 298 h 1671"/>
              <a:gd name="T90" fmla="*/ 103 w 1528"/>
              <a:gd name="T91" fmla="*/ 386 h 1671"/>
              <a:gd name="T92" fmla="*/ 42 w 1528"/>
              <a:gd name="T93" fmla="*/ 557 h 1671"/>
              <a:gd name="T94" fmla="*/ 371 w 1528"/>
              <a:gd name="T95" fmla="*/ 655 h 1671"/>
              <a:gd name="T96" fmla="*/ 1518 w 1528"/>
              <a:gd name="T97" fmla="*/ 1080 h 1671"/>
              <a:gd name="T98" fmla="*/ 1044 w 1528"/>
              <a:gd name="T99" fmla="*/ 960 h 1671"/>
              <a:gd name="T100" fmla="*/ 1329 w 1528"/>
              <a:gd name="T101" fmla="*/ 943 h 1671"/>
              <a:gd name="T102" fmla="*/ 1071 w 1528"/>
              <a:gd name="T103" fmla="*/ 852 h 1671"/>
              <a:gd name="T104" fmla="*/ 980 w 1528"/>
              <a:gd name="T105" fmla="*/ 1206 h 1671"/>
              <a:gd name="T106" fmla="*/ 1052 w 1528"/>
              <a:gd name="T107" fmla="*/ 1154 h 1671"/>
              <a:gd name="T108" fmla="*/ 998 w 1528"/>
              <a:gd name="T109" fmla="*/ 1032 h 1671"/>
              <a:gd name="T110" fmla="*/ 1330 w 1528"/>
              <a:gd name="T111" fmla="*/ 1386 h 1671"/>
              <a:gd name="T112" fmla="*/ 1486 w 1528"/>
              <a:gd name="T113" fmla="*/ 1273 h 1671"/>
              <a:gd name="T114" fmla="*/ 913 w 1528"/>
              <a:gd name="T115" fmla="*/ 875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8" h="1671">
                <a:moveTo>
                  <a:pt x="994" y="474"/>
                </a:moveTo>
                <a:cubicBezTo>
                  <a:pt x="994" y="474"/>
                  <a:pt x="994" y="474"/>
                  <a:pt x="1065" y="358"/>
                </a:cubicBezTo>
                <a:cubicBezTo>
                  <a:pt x="1078" y="337"/>
                  <a:pt x="1105" y="330"/>
                  <a:pt x="1126" y="343"/>
                </a:cubicBezTo>
                <a:cubicBezTo>
                  <a:pt x="1147" y="355"/>
                  <a:pt x="1154" y="382"/>
                  <a:pt x="1141" y="403"/>
                </a:cubicBezTo>
                <a:cubicBezTo>
                  <a:pt x="1141" y="403"/>
                  <a:pt x="1141" y="403"/>
                  <a:pt x="1064" y="528"/>
                </a:cubicBezTo>
                <a:cubicBezTo>
                  <a:pt x="1064" y="528"/>
                  <a:pt x="1064" y="528"/>
                  <a:pt x="997" y="638"/>
                </a:cubicBezTo>
                <a:cubicBezTo>
                  <a:pt x="997" y="638"/>
                  <a:pt x="997" y="638"/>
                  <a:pt x="991" y="648"/>
                </a:cubicBezTo>
                <a:cubicBezTo>
                  <a:pt x="994" y="648"/>
                  <a:pt x="998" y="648"/>
                  <a:pt x="1001" y="649"/>
                </a:cubicBezTo>
                <a:cubicBezTo>
                  <a:pt x="1001" y="649"/>
                  <a:pt x="1001" y="649"/>
                  <a:pt x="1004" y="647"/>
                </a:cubicBezTo>
                <a:cubicBezTo>
                  <a:pt x="1004" y="647"/>
                  <a:pt x="1004" y="647"/>
                  <a:pt x="1116" y="587"/>
                </a:cubicBezTo>
                <a:cubicBezTo>
                  <a:pt x="1116" y="587"/>
                  <a:pt x="1116" y="587"/>
                  <a:pt x="1160" y="563"/>
                </a:cubicBezTo>
                <a:cubicBezTo>
                  <a:pt x="1160" y="563"/>
                  <a:pt x="1160" y="563"/>
                  <a:pt x="1311" y="316"/>
                </a:cubicBezTo>
                <a:cubicBezTo>
                  <a:pt x="1320" y="302"/>
                  <a:pt x="1339" y="297"/>
                  <a:pt x="1353" y="306"/>
                </a:cubicBezTo>
                <a:cubicBezTo>
                  <a:pt x="1368" y="314"/>
                  <a:pt x="1372" y="333"/>
                  <a:pt x="1364" y="347"/>
                </a:cubicBezTo>
                <a:cubicBezTo>
                  <a:pt x="1364" y="347"/>
                  <a:pt x="1364" y="347"/>
                  <a:pt x="1267" y="504"/>
                </a:cubicBezTo>
                <a:cubicBezTo>
                  <a:pt x="1267" y="504"/>
                  <a:pt x="1267" y="504"/>
                  <a:pt x="1445" y="408"/>
                </a:cubicBezTo>
                <a:cubicBezTo>
                  <a:pt x="1466" y="396"/>
                  <a:pt x="1493" y="404"/>
                  <a:pt x="1504" y="424"/>
                </a:cubicBezTo>
                <a:cubicBezTo>
                  <a:pt x="1515" y="445"/>
                  <a:pt x="1508" y="471"/>
                  <a:pt x="1487" y="482"/>
                </a:cubicBezTo>
                <a:cubicBezTo>
                  <a:pt x="1487" y="482"/>
                  <a:pt x="1487" y="482"/>
                  <a:pt x="1302" y="583"/>
                </a:cubicBezTo>
                <a:cubicBezTo>
                  <a:pt x="1302" y="583"/>
                  <a:pt x="1302" y="583"/>
                  <a:pt x="1497" y="587"/>
                </a:cubicBezTo>
                <a:cubicBezTo>
                  <a:pt x="1514" y="587"/>
                  <a:pt x="1528" y="601"/>
                  <a:pt x="1527" y="617"/>
                </a:cubicBezTo>
                <a:cubicBezTo>
                  <a:pt x="1527" y="634"/>
                  <a:pt x="1513" y="647"/>
                  <a:pt x="1496" y="647"/>
                </a:cubicBezTo>
                <a:cubicBezTo>
                  <a:pt x="1496" y="647"/>
                  <a:pt x="1496" y="647"/>
                  <a:pt x="1194" y="641"/>
                </a:cubicBezTo>
                <a:cubicBezTo>
                  <a:pt x="1194" y="641"/>
                  <a:pt x="1194" y="641"/>
                  <a:pt x="1159" y="660"/>
                </a:cubicBezTo>
                <a:cubicBezTo>
                  <a:pt x="1159" y="660"/>
                  <a:pt x="1159" y="660"/>
                  <a:pt x="1048" y="721"/>
                </a:cubicBezTo>
                <a:cubicBezTo>
                  <a:pt x="1048" y="721"/>
                  <a:pt x="1048" y="721"/>
                  <a:pt x="1011" y="741"/>
                </a:cubicBezTo>
                <a:cubicBezTo>
                  <a:pt x="1011" y="741"/>
                  <a:pt x="1011" y="741"/>
                  <a:pt x="1056" y="742"/>
                </a:cubicBezTo>
                <a:cubicBezTo>
                  <a:pt x="1056" y="742"/>
                  <a:pt x="1056" y="742"/>
                  <a:pt x="1187" y="744"/>
                </a:cubicBezTo>
                <a:cubicBezTo>
                  <a:pt x="1187" y="744"/>
                  <a:pt x="1187" y="744"/>
                  <a:pt x="1334" y="747"/>
                </a:cubicBezTo>
                <a:cubicBezTo>
                  <a:pt x="1358" y="748"/>
                  <a:pt x="1377" y="768"/>
                  <a:pt x="1377" y="792"/>
                </a:cubicBezTo>
                <a:cubicBezTo>
                  <a:pt x="1376" y="816"/>
                  <a:pt x="1356" y="835"/>
                  <a:pt x="1332" y="835"/>
                </a:cubicBezTo>
                <a:cubicBezTo>
                  <a:pt x="1332" y="835"/>
                  <a:pt x="1332" y="835"/>
                  <a:pt x="1197" y="832"/>
                </a:cubicBezTo>
                <a:cubicBezTo>
                  <a:pt x="1197" y="832"/>
                  <a:pt x="1197" y="832"/>
                  <a:pt x="1071" y="829"/>
                </a:cubicBezTo>
                <a:cubicBezTo>
                  <a:pt x="1071" y="829"/>
                  <a:pt x="1071" y="829"/>
                  <a:pt x="987" y="828"/>
                </a:cubicBezTo>
                <a:cubicBezTo>
                  <a:pt x="987" y="827"/>
                  <a:pt x="987" y="826"/>
                  <a:pt x="987" y="825"/>
                </a:cubicBezTo>
                <a:cubicBezTo>
                  <a:pt x="983" y="751"/>
                  <a:pt x="944" y="688"/>
                  <a:pt x="886" y="651"/>
                </a:cubicBezTo>
                <a:cubicBezTo>
                  <a:pt x="886" y="651"/>
                  <a:pt x="886" y="651"/>
                  <a:pt x="929" y="580"/>
                </a:cubicBezTo>
                <a:lnTo>
                  <a:pt x="994" y="474"/>
                </a:lnTo>
                <a:close/>
                <a:moveTo>
                  <a:pt x="597" y="1090"/>
                </a:moveTo>
                <a:cubicBezTo>
                  <a:pt x="639" y="1019"/>
                  <a:pt x="639" y="1019"/>
                  <a:pt x="639" y="1019"/>
                </a:cubicBezTo>
                <a:cubicBezTo>
                  <a:pt x="583" y="981"/>
                  <a:pt x="544" y="919"/>
                  <a:pt x="540" y="847"/>
                </a:cubicBezTo>
                <a:cubicBezTo>
                  <a:pt x="540" y="843"/>
                  <a:pt x="540" y="840"/>
                  <a:pt x="540" y="837"/>
                </a:cubicBezTo>
                <a:cubicBezTo>
                  <a:pt x="457" y="837"/>
                  <a:pt x="457" y="837"/>
                  <a:pt x="457" y="837"/>
                </a:cubicBezTo>
                <a:cubicBezTo>
                  <a:pt x="330" y="837"/>
                  <a:pt x="330" y="837"/>
                  <a:pt x="330" y="837"/>
                </a:cubicBezTo>
                <a:cubicBezTo>
                  <a:pt x="193" y="837"/>
                  <a:pt x="193" y="837"/>
                  <a:pt x="193" y="837"/>
                </a:cubicBezTo>
                <a:cubicBezTo>
                  <a:pt x="169" y="837"/>
                  <a:pt x="149" y="857"/>
                  <a:pt x="149" y="881"/>
                </a:cubicBezTo>
                <a:cubicBezTo>
                  <a:pt x="149" y="905"/>
                  <a:pt x="169" y="925"/>
                  <a:pt x="194" y="925"/>
                </a:cubicBezTo>
                <a:cubicBezTo>
                  <a:pt x="340" y="924"/>
                  <a:pt x="340" y="924"/>
                  <a:pt x="340" y="924"/>
                </a:cubicBezTo>
                <a:cubicBezTo>
                  <a:pt x="470" y="924"/>
                  <a:pt x="470" y="924"/>
                  <a:pt x="470" y="924"/>
                </a:cubicBezTo>
                <a:cubicBezTo>
                  <a:pt x="496" y="924"/>
                  <a:pt x="496" y="924"/>
                  <a:pt x="496" y="924"/>
                </a:cubicBezTo>
                <a:cubicBezTo>
                  <a:pt x="474" y="937"/>
                  <a:pt x="474" y="937"/>
                  <a:pt x="474" y="937"/>
                </a:cubicBezTo>
                <a:cubicBezTo>
                  <a:pt x="363" y="1000"/>
                  <a:pt x="363" y="1000"/>
                  <a:pt x="363" y="1000"/>
                </a:cubicBezTo>
                <a:cubicBezTo>
                  <a:pt x="323" y="1023"/>
                  <a:pt x="323" y="1023"/>
                  <a:pt x="323" y="1023"/>
                </a:cubicBezTo>
                <a:cubicBezTo>
                  <a:pt x="31" y="1024"/>
                  <a:pt x="31" y="1024"/>
                  <a:pt x="31" y="1024"/>
                </a:cubicBezTo>
                <a:cubicBezTo>
                  <a:pt x="14" y="1024"/>
                  <a:pt x="0" y="1037"/>
                  <a:pt x="0" y="1054"/>
                </a:cubicBezTo>
                <a:cubicBezTo>
                  <a:pt x="0" y="1071"/>
                  <a:pt x="14" y="1084"/>
                  <a:pt x="31" y="1084"/>
                </a:cubicBezTo>
                <a:cubicBezTo>
                  <a:pt x="217" y="1084"/>
                  <a:pt x="217" y="1084"/>
                  <a:pt x="217" y="1084"/>
                </a:cubicBezTo>
                <a:cubicBezTo>
                  <a:pt x="41" y="1185"/>
                  <a:pt x="41" y="1185"/>
                  <a:pt x="41" y="1185"/>
                </a:cubicBezTo>
                <a:cubicBezTo>
                  <a:pt x="20" y="1196"/>
                  <a:pt x="13" y="1222"/>
                  <a:pt x="25" y="1243"/>
                </a:cubicBezTo>
                <a:cubicBezTo>
                  <a:pt x="37" y="1263"/>
                  <a:pt x="64" y="1270"/>
                  <a:pt x="84" y="1258"/>
                </a:cubicBezTo>
                <a:cubicBezTo>
                  <a:pt x="267" y="1153"/>
                  <a:pt x="267" y="1153"/>
                  <a:pt x="267" y="1153"/>
                </a:cubicBezTo>
                <a:cubicBezTo>
                  <a:pt x="170" y="1320"/>
                  <a:pt x="170" y="1320"/>
                  <a:pt x="170" y="1320"/>
                </a:cubicBezTo>
                <a:cubicBezTo>
                  <a:pt x="161" y="1335"/>
                  <a:pt x="167" y="1354"/>
                  <a:pt x="181" y="1362"/>
                </a:cubicBezTo>
                <a:cubicBezTo>
                  <a:pt x="196" y="1370"/>
                  <a:pt x="215" y="1365"/>
                  <a:pt x="223" y="1351"/>
                </a:cubicBezTo>
                <a:cubicBezTo>
                  <a:pt x="373" y="1092"/>
                  <a:pt x="373" y="1092"/>
                  <a:pt x="373" y="1092"/>
                </a:cubicBezTo>
                <a:cubicBezTo>
                  <a:pt x="404" y="1075"/>
                  <a:pt x="404" y="1075"/>
                  <a:pt x="404" y="1075"/>
                </a:cubicBezTo>
                <a:cubicBezTo>
                  <a:pt x="513" y="1012"/>
                  <a:pt x="513" y="1012"/>
                  <a:pt x="513" y="1012"/>
                </a:cubicBezTo>
                <a:cubicBezTo>
                  <a:pt x="548" y="992"/>
                  <a:pt x="548" y="992"/>
                  <a:pt x="548" y="992"/>
                </a:cubicBezTo>
                <a:cubicBezTo>
                  <a:pt x="548" y="992"/>
                  <a:pt x="548" y="992"/>
                  <a:pt x="548" y="992"/>
                </a:cubicBezTo>
                <a:cubicBezTo>
                  <a:pt x="554" y="989"/>
                  <a:pt x="554" y="989"/>
                  <a:pt x="554" y="989"/>
                </a:cubicBezTo>
                <a:cubicBezTo>
                  <a:pt x="529" y="1032"/>
                  <a:pt x="529" y="1032"/>
                  <a:pt x="529" y="1032"/>
                </a:cubicBezTo>
                <a:cubicBezTo>
                  <a:pt x="464" y="1144"/>
                  <a:pt x="464" y="1144"/>
                  <a:pt x="464" y="1144"/>
                </a:cubicBezTo>
                <a:cubicBezTo>
                  <a:pt x="394" y="1265"/>
                  <a:pt x="394" y="1265"/>
                  <a:pt x="394" y="1265"/>
                </a:cubicBezTo>
                <a:cubicBezTo>
                  <a:pt x="382" y="1286"/>
                  <a:pt x="389" y="1312"/>
                  <a:pt x="410" y="1324"/>
                </a:cubicBezTo>
                <a:cubicBezTo>
                  <a:pt x="432" y="1336"/>
                  <a:pt x="459" y="1329"/>
                  <a:pt x="471" y="1308"/>
                </a:cubicBezTo>
                <a:cubicBezTo>
                  <a:pt x="535" y="1198"/>
                  <a:pt x="535" y="1198"/>
                  <a:pt x="535" y="1198"/>
                </a:cubicBezTo>
                <a:lnTo>
                  <a:pt x="597" y="1090"/>
                </a:lnTo>
                <a:close/>
                <a:moveTo>
                  <a:pt x="562" y="458"/>
                </a:moveTo>
                <a:cubicBezTo>
                  <a:pt x="622" y="567"/>
                  <a:pt x="622" y="567"/>
                  <a:pt x="622" y="567"/>
                </a:cubicBezTo>
                <a:cubicBezTo>
                  <a:pt x="662" y="640"/>
                  <a:pt x="662" y="640"/>
                  <a:pt x="662" y="640"/>
                </a:cubicBezTo>
                <a:cubicBezTo>
                  <a:pt x="689" y="626"/>
                  <a:pt x="720" y="617"/>
                  <a:pt x="753" y="616"/>
                </a:cubicBezTo>
                <a:cubicBezTo>
                  <a:pt x="795" y="613"/>
                  <a:pt x="835" y="623"/>
                  <a:pt x="870" y="642"/>
                </a:cubicBezTo>
                <a:cubicBezTo>
                  <a:pt x="914" y="571"/>
                  <a:pt x="914" y="571"/>
                  <a:pt x="914" y="571"/>
                </a:cubicBezTo>
                <a:cubicBezTo>
                  <a:pt x="980" y="466"/>
                  <a:pt x="980" y="466"/>
                  <a:pt x="980" y="466"/>
                </a:cubicBezTo>
                <a:cubicBezTo>
                  <a:pt x="1050" y="355"/>
                  <a:pt x="1050" y="355"/>
                  <a:pt x="1050" y="355"/>
                </a:cubicBezTo>
                <a:cubicBezTo>
                  <a:pt x="1063" y="335"/>
                  <a:pt x="1056" y="308"/>
                  <a:pt x="1036" y="295"/>
                </a:cubicBezTo>
                <a:cubicBezTo>
                  <a:pt x="1015" y="283"/>
                  <a:pt x="988" y="289"/>
                  <a:pt x="975" y="309"/>
                </a:cubicBezTo>
                <a:cubicBezTo>
                  <a:pt x="899" y="430"/>
                  <a:pt x="899" y="430"/>
                  <a:pt x="899" y="430"/>
                </a:cubicBezTo>
                <a:cubicBezTo>
                  <a:pt x="829" y="540"/>
                  <a:pt x="829" y="540"/>
                  <a:pt x="829" y="540"/>
                </a:cubicBezTo>
                <a:cubicBezTo>
                  <a:pt x="804" y="579"/>
                  <a:pt x="804" y="579"/>
                  <a:pt x="804" y="579"/>
                </a:cubicBezTo>
                <a:cubicBezTo>
                  <a:pt x="805" y="573"/>
                  <a:pt x="805" y="573"/>
                  <a:pt x="805" y="573"/>
                </a:cubicBezTo>
                <a:cubicBezTo>
                  <a:pt x="804" y="572"/>
                  <a:pt x="804" y="572"/>
                  <a:pt x="804" y="572"/>
                </a:cubicBezTo>
                <a:cubicBezTo>
                  <a:pt x="806" y="536"/>
                  <a:pt x="806" y="536"/>
                  <a:pt x="806" y="536"/>
                </a:cubicBezTo>
                <a:cubicBezTo>
                  <a:pt x="810" y="411"/>
                  <a:pt x="810" y="411"/>
                  <a:pt x="810" y="411"/>
                </a:cubicBezTo>
                <a:cubicBezTo>
                  <a:pt x="811" y="374"/>
                  <a:pt x="811" y="374"/>
                  <a:pt x="811" y="374"/>
                </a:cubicBezTo>
                <a:cubicBezTo>
                  <a:pt x="970" y="121"/>
                  <a:pt x="970" y="121"/>
                  <a:pt x="970" y="121"/>
                </a:cubicBezTo>
                <a:cubicBezTo>
                  <a:pt x="979" y="107"/>
                  <a:pt x="975" y="88"/>
                  <a:pt x="960" y="79"/>
                </a:cubicBezTo>
                <a:cubicBezTo>
                  <a:pt x="946" y="70"/>
                  <a:pt x="927" y="75"/>
                  <a:pt x="918" y="89"/>
                </a:cubicBezTo>
                <a:cubicBezTo>
                  <a:pt x="815" y="253"/>
                  <a:pt x="815" y="253"/>
                  <a:pt x="815" y="253"/>
                </a:cubicBezTo>
                <a:cubicBezTo>
                  <a:pt x="821" y="44"/>
                  <a:pt x="821" y="44"/>
                  <a:pt x="821" y="44"/>
                </a:cubicBezTo>
                <a:cubicBezTo>
                  <a:pt x="822" y="21"/>
                  <a:pt x="803" y="1"/>
                  <a:pt x="780" y="1"/>
                </a:cubicBezTo>
                <a:cubicBezTo>
                  <a:pt x="756" y="0"/>
                  <a:pt x="736" y="18"/>
                  <a:pt x="735" y="42"/>
                </a:cubicBezTo>
                <a:cubicBezTo>
                  <a:pt x="729" y="242"/>
                  <a:pt x="729" y="242"/>
                  <a:pt x="729" y="242"/>
                </a:cubicBezTo>
                <a:cubicBezTo>
                  <a:pt x="641" y="81"/>
                  <a:pt x="641" y="81"/>
                  <a:pt x="641" y="81"/>
                </a:cubicBezTo>
                <a:cubicBezTo>
                  <a:pt x="633" y="66"/>
                  <a:pt x="614" y="60"/>
                  <a:pt x="599" y="68"/>
                </a:cubicBezTo>
                <a:cubicBezTo>
                  <a:pt x="584" y="76"/>
                  <a:pt x="578" y="95"/>
                  <a:pt x="586" y="109"/>
                </a:cubicBezTo>
                <a:cubicBezTo>
                  <a:pt x="725" y="363"/>
                  <a:pt x="725" y="363"/>
                  <a:pt x="725" y="363"/>
                </a:cubicBezTo>
                <a:cubicBezTo>
                  <a:pt x="723" y="411"/>
                  <a:pt x="723" y="411"/>
                  <a:pt x="723" y="411"/>
                </a:cubicBezTo>
                <a:cubicBezTo>
                  <a:pt x="719" y="536"/>
                  <a:pt x="719" y="536"/>
                  <a:pt x="719" y="536"/>
                </a:cubicBezTo>
                <a:cubicBezTo>
                  <a:pt x="719" y="560"/>
                  <a:pt x="719" y="560"/>
                  <a:pt x="719" y="560"/>
                </a:cubicBezTo>
                <a:cubicBezTo>
                  <a:pt x="707" y="538"/>
                  <a:pt x="707" y="538"/>
                  <a:pt x="707" y="538"/>
                </a:cubicBezTo>
                <a:cubicBezTo>
                  <a:pt x="645" y="425"/>
                  <a:pt x="645" y="425"/>
                  <a:pt x="645" y="425"/>
                </a:cubicBezTo>
                <a:cubicBezTo>
                  <a:pt x="576" y="298"/>
                  <a:pt x="576" y="298"/>
                  <a:pt x="576" y="298"/>
                </a:cubicBezTo>
                <a:cubicBezTo>
                  <a:pt x="564" y="276"/>
                  <a:pt x="537" y="268"/>
                  <a:pt x="515" y="280"/>
                </a:cubicBezTo>
                <a:cubicBezTo>
                  <a:pt x="494" y="291"/>
                  <a:pt x="486" y="318"/>
                  <a:pt x="497" y="339"/>
                </a:cubicBezTo>
                <a:lnTo>
                  <a:pt x="562" y="458"/>
                </a:lnTo>
                <a:close/>
                <a:moveTo>
                  <a:pt x="970" y="1211"/>
                </a:moveTo>
                <a:cubicBezTo>
                  <a:pt x="908" y="1103"/>
                  <a:pt x="908" y="1103"/>
                  <a:pt x="908" y="1103"/>
                </a:cubicBezTo>
                <a:cubicBezTo>
                  <a:pt x="866" y="1031"/>
                  <a:pt x="866" y="1031"/>
                  <a:pt x="866" y="1031"/>
                </a:cubicBezTo>
                <a:cubicBezTo>
                  <a:pt x="839" y="1045"/>
                  <a:pt x="808" y="1054"/>
                  <a:pt x="775" y="1056"/>
                </a:cubicBezTo>
                <a:cubicBezTo>
                  <a:pt x="733" y="1058"/>
                  <a:pt x="693" y="1048"/>
                  <a:pt x="658" y="1030"/>
                </a:cubicBezTo>
                <a:cubicBezTo>
                  <a:pt x="616" y="1101"/>
                  <a:pt x="616" y="1101"/>
                  <a:pt x="616" y="1101"/>
                </a:cubicBezTo>
                <a:cubicBezTo>
                  <a:pt x="552" y="1208"/>
                  <a:pt x="552" y="1208"/>
                  <a:pt x="552" y="1208"/>
                </a:cubicBezTo>
                <a:cubicBezTo>
                  <a:pt x="484" y="1322"/>
                  <a:pt x="484" y="1322"/>
                  <a:pt x="484" y="1322"/>
                </a:cubicBezTo>
                <a:cubicBezTo>
                  <a:pt x="471" y="1343"/>
                  <a:pt x="478" y="1370"/>
                  <a:pt x="499" y="1382"/>
                </a:cubicBezTo>
                <a:cubicBezTo>
                  <a:pt x="520" y="1394"/>
                  <a:pt x="547" y="1387"/>
                  <a:pt x="560" y="1366"/>
                </a:cubicBezTo>
                <a:cubicBezTo>
                  <a:pt x="634" y="1243"/>
                  <a:pt x="634" y="1243"/>
                  <a:pt x="634" y="1243"/>
                </a:cubicBezTo>
                <a:cubicBezTo>
                  <a:pt x="700" y="1132"/>
                  <a:pt x="700" y="1132"/>
                  <a:pt x="700" y="1132"/>
                </a:cubicBezTo>
                <a:cubicBezTo>
                  <a:pt x="708" y="1120"/>
                  <a:pt x="708" y="1120"/>
                  <a:pt x="708" y="1120"/>
                </a:cubicBezTo>
                <a:cubicBezTo>
                  <a:pt x="709" y="1123"/>
                  <a:pt x="711" y="1125"/>
                  <a:pt x="713" y="1128"/>
                </a:cubicBezTo>
                <a:cubicBezTo>
                  <a:pt x="713" y="1135"/>
                  <a:pt x="713" y="1135"/>
                  <a:pt x="713" y="1135"/>
                </a:cubicBezTo>
                <a:cubicBezTo>
                  <a:pt x="712" y="1260"/>
                  <a:pt x="712" y="1260"/>
                  <a:pt x="712" y="1260"/>
                </a:cubicBezTo>
                <a:cubicBezTo>
                  <a:pt x="712" y="1306"/>
                  <a:pt x="712" y="1306"/>
                  <a:pt x="712" y="1306"/>
                </a:cubicBezTo>
                <a:cubicBezTo>
                  <a:pt x="563" y="1555"/>
                  <a:pt x="563" y="1555"/>
                  <a:pt x="563" y="1555"/>
                </a:cubicBezTo>
                <a:cubicBezTo>
                  <a:pt x="554" y="1569"/>
                  <a:pt x="559" y="1588"/>
                  <a:pt x="574" y="1596"/>
                </a:cubicBezTo>
                <a:cubicBezTo>
                  <a:pt x="589" y="1605"/>
                  <a:pt x="608" y="1600"/>
                  <a:pt x="616" y="1586"/>
                </a:cubicBezTo>
                <a:cubicBezTo>
                  <a:pt x="711" y="1428"/>
                  <a:pt x="711" y="1428"/>
                  <a:pt x="711" y="1428"/>
                </a:cubicBezTo>
                <a:cubicBezTo>
                  <a:pt x="709" y="1628"/>
                  <a:pt x="709" y="1628"/>
                  <a:pt x="709" y="1628"/>
                </a:cubicBezTo>
                <a:cubicBezTo>
                  <a:pt x="709" y="1651"/>
                  <a:pt x="728" y="1670"/>
                  <a:pt x="752" y="1671"/>
                </a:cubicBezTo>
                <a:cubicBezTo>
                  <a:pt x="776" y="1671"/>
                  <a:pt x="795" y="1652"/>
                  <a:pt x="795" y="1628"/>
                </a:cubicBezTo>
                <a:cubicBezTo>
                  <a:pt x="797" y="1420"/>
                  <a:pt x="797" y="1420"/>
                  <a:pt x="797" y="1420"/>
                </a:cubicBezTo>
                <a:cubicBezTo>
                  <a:pt x="894" y="1588"/>
                  <a:pt x="894" y="1588"/>
                  <a:pt x="894" y="1588"/>
                </a:cubicBezTo>
                <a:cubicBezTo>
                  <a:pt x="902" y="1602"/>
                  <a:pt x="921" y="1607"/>
                  <a:pt x="936" y="1599"/>
                </a:cubicBezTo>
                <a:cubicBezTo>
                  <a:pt x="950" y="1591"/>
                  <a:pt x="955" y="1572"/>
                  <a:pt x="947" y="1557"/>
                </a:cubicBezTo>
                <a:cubicBezTo>
                  <a:pt x="798" y="1299"/>
                  <a:pt x="798" y="1299"/>
                  <a:pt x="798" y="1299"/>
                </a:cubicBezTo>
                <a:cubicBezTo>
                  <a:pt x="798" y="1261"/>
                  <a:pt x="798" y="1261"/>
                  <a:pt x="798" y="1261"/>
                </a:cubicBezTo>
                <a:cubicBezTo>
                  <a:pt x="800" y="1136"/>
                  <a:pt x="800" y="1136"/>
                  <a:pt x="800" y="1136"/>
                </a:cubicBezTo>
                <a:cubicBezTo>
                  <a:pt x="800" y="1093"/>
                  <a:pt x="800" y="1093"/>
                  <a:pt x="800" y="1093"/>
                </a:cubicBezTo>
                <a:cubicBezTo>
                  <a:pt x="823" y="1133"/>
                  <a:pt x="823" y="1133"/>
                  <a:pt x="823" y="1133"/>
                </a:cubicBezTo>
                <a:cubicBezTo>
                  <a:pt x="887" y="1245"/>
                  <a:pt x="887" y="1245"/>
                  <a:pt x="887" y="1245"/>
                </a:cubicBezTo>
                <a:cubicBezTo>
                  <a:pt x="959" y="1369"/>
                  <a:pt x="959" y="1369"/>
                  <a:pt x="959" y="1369"/>
                </a:cubicBezTo>
                <a:cubicBezTo>
                  <a:pt x="971" y="1390"/>
                  <a:pt x="998" y="1398"/>
                  <a:pt x="1020" y="1386"/>
                </a:cubicBezTo>
                <a:cubicBezTo>
                  <a:pt x="1041" y="1374"/>
                  <a:pt x="1048" y="1347"/>
                  <a:pt x="1036" y="1326"/>
                </a:cubicBezTo>
                <a:lnTo>
                  <a:pt x="970" y="1211"/>
                </a:lnTo>
                <a:close/>
                <a:moveTo>
                  <a:pt x="371" y="655"/>
                </a:moveTo>
                <a:cubicBezTo>
                  <a:pt x="479" y="722"/>
                  <a:pt x="479" y="722"/>
                  <a:pt x="479" y="722"/>
                </a:cubicBezTo>
                <a:cubicBezTo>
                  <a:pt x="500" y="735"/>
                  <a:pt x="500" y="735"/>
                  <a:pt x="500" y="735"/>
                </a:cubicBezTo>
                <a:cubicBezTo>
                  <a:pt x="474" y="734"/>
                  <a:pt x="474" y="734"/>
                  <a:pt x="474" y="734"/>
                </a:cubicBezTo>
                <a:cubicBezTo>
                  <a:pt x="344" y="729"/>
                  <a:pt x="344" y="729"/>
                  <a:pt x="344" y="729"/>
                </a:cubicBezTo>
                <a:cubicBezTo>
                  <a:pt x="198" y="723"/>
                  <a:pt x="198" y="723"/>
                  <a:pt x="198" y="723"/>
                </a:cubicBezTo>
                <a:cubicBezTo>
                  <a:pt x="173" y="722"/>
                  <a:pt x="153" y="741"/>
                  <a:pt x="152" y="765"/>
                </a:cubicBezTo>
                <a:cubicBezTo>
                  <a:pt x="151" y="789"/>
                  <a:pt x="170" y="809"/>
                  <a:pt x="194" y="810"/>
                </a:cubicBezTo>
                <a:cubicBezTo>
                  <a:pt x="331" y="816"/>
                  <a:pt x="331" y="816"/>
                  <a:pt x="331" y="816"/>
                </a:cubicBezTo>
                <a:cubicBezTo>
                  <a:pt x="457" y="821"/>
                  <a:pt x="457" y="821"/>
                  <a:pt x="457" y="821"/>
                </a:cubicBezTo>
                <a:cubicBezTo>
                  <a:pt x="540" y="824"/>
                  <a:pt x="540" y="824"/>
                  <a:pt x="540" y="824"/>
                </a:cubicBezTo>
                <a:cubicBezTo>
                  <a:pt x="544" y="750"/>
                  <a:pt x="586" y="684"/>
                  <a:pt x="648" y="647"/>
                </a:cubicBezTo>
                <a:cubicBezTo>
                  <a:pt x="609" y="574"/>
                  <a:pt x="609" y="574"/>
                  <a:pt x="609" y="574"/>
                </a:cubicBezTo>
                <a:cubicBezTo>
                  <a:pt x="551" y="464"/>
                  <a:pt x="551" y="464"/>
                  <a:pt x="551" y="464"/>
                </a:cubicBezTo>
                <a:cubicBezTo>
                  <a:pt x="491" y="350"/>
                  <a:pt x="491" y="350"/>
                  <a:pt x="491" y="350"/>
                </a:cubicBezTo>
                <a:cubicBezTo>
                  <a:pt x="480" y="329"/>
                  <a:pt x="453" y="321"/>
                  <a:pt x="431" y="332"/>
                </a:cubicBezTo>
                <a:cubicBezTo>
                  <a:pt x="409" y="343"/>
                  <a:pt x="401" y="369"/>
                  <a:pt x="412" y="391"/>
                </a:cubicBezTo>
                <a:cubicBezTo>
                  <a:pt x="478" y="515"/>
                  <a:pt x="478" y="515"/>
                  <a:pt x="478" y="515"/>
                </a:cubicBezTo>
                <a:cubicBezTo>
                  <a:pt x="538" y="630"/>
                  <a:pt x="538" y="630"/>
                  <a:pt x="538" y="630"/>
                </a:cubicBezTo>
                <a:cubicBezTo>
                  <a:pt x="561" y="672"/>
                  <a:pt x="561" y="672"/>
                  <a:pt x="561" y="672"/>
                </a:cubicBezTo>
                <a:cubicBezTo>
                  <a:pt x="555" y="669"/>
                  <a:pt x="555" y="669"/>
                  <a:pt x="555" y="669"/>
                </a:cubicBezTo>
                <a:cubicBezTo>
                  <a:pt x="555" y="669"/>
                  <a:pt x="555" y="669"/>
                  <a:pt x="555" y="669"/>
                </a:cubicBezTo>
                <a:cubicBezTo>
                  <a:pt x="522" y="649"/>
                  <a:pt x="522" y="649"/>
                  <a:pt x="522" y="649"/>
                </a:cubicBezTo>
                <a:cubicBezTo>
                  <a:pt x="416" y="582"/>
                  <a:pt x="416" y="582"/>
                  <a:pt x="416" y="582"/>
                </a:cubicBezTo>
                <a:cubicBezTo>
                  <a:pt x="385" y="562"/>
                  <a:pt x="385" y="562"/>
                  <a:pt x="385" y="562"/>
                </a:cubicBezTo>
                <a:cubicBezTo>
                  <a:pt x="245" y="298"/>
                  <a:pt x="245" y="298"/>
                  <a:pt x="245" y="298"/>
                </a:cubicBezTo>
                <a:cubicBezTo>
                  <a:pt x="238" y="284"/>
                  <a:pt x="219" y="278"/>
                  <a:pt x="204" y="286"/>
                </a:cubicBezTo>
                <a:cubicBezTo>
                  <a:pt x="189" y="293"/>
                  <a:pt x="183" y="312"/>
                  <a:pt x="191" y="327"/>
                </a:cubicBezTo>
                <a:cubicBezTo>
                  <a:pt x="281" y="497"/>
                  <a:pt x="281" y="497"/>
                  <a:pt x="281" y="497"/>
                </a:cubicBezTo>
                <a:cubicBezTo>
                  <a:pt x="103" y="386"/>
                  <a:pt x="103" y="386"/>
                  <a:pt x="103" y="386"/>
                </a:cubicBezTo>
                <a:cubicBezTo>
                  <a:pt x="82" y="373"/>
                  <a:pt x="56" y="379"/>
                  <a:pt x="43" y="399"/>
                </a:cubicBezTo>
                <a:cubicBezTo>
                  <a:pt x="30" y="419"/>
                  <a:pt x="36" y="445"/>
                  <a:pt x="56" y="457"/>
                </a:cubicBezTo>
                <a:cubicBezTo>
                  <a:pt x="228" y="565"/>
                  <a:pt x="228" y="565"/>
                  <a:pt x="228" y="565"/>
                </a:cubicBezTo>
                <a:cubicBezTo>
                  <a:pt x="42" y="557"/>
                  <a:pt x="42" y="557"/>
                  <a:pt x="42" y="557"/>
                </a:cubicBezTo>
                <a:cubicBezTo>
                  <a:pt x="25" y="557"/>
                  <a:pt x="11" y="570"/>
                  <a:pt x="10" y="586"/>
                </a:cubicBezTo>
                <a:cubicBezTo>
                  <a:pt x="9" y="603"/>
                  <a:pt x="22" y="617"/>
                  <a:pt x="39" y="618"/>
                </a:cubicBezTo>
                <a:cubicBezTo>
                  <a:pt x="331" y="630"/>
                  <a:pt x="331" y="630"/>
                  <a:pt x="331" y="630"/>
                </a:cubicBezTo>
                <a:lnTo>
                  <a:pt x="371" y="655"/>
                </a:lnTo>
                <a:close/>
                <a:moveTo>
                  <a:pt x="1472" y="1214"/>
                </a:moveTo>
                <a:cubicBezTo>
                  <a:pt x="1291" y="1107"/>
                  <a:pt x="1291" y="1107"/>
                  <a:pt x="1291" y="1107"/>
                </a:cubicBezTo>
                <a:cubicBezTo>
                  <a:pt x="1486" y="1110"/>
                  <a:pt x="1486" y="1110"/>
                  <a:pt x="1486" y="1110"/>
                </a:cubicBezTo>
                <a:cubicBezTo>
                  <a:pt x="1503" y="1110"/>
                  <a:pt x="1517" y="1097"/>
                  <a:pt x="1518" y="1080"/>
                </a:cubicBezTo>
                <a:cubicBezTo>
                  <a:pt x="1518" y="1064"/>
                  <a:pt x="1504" y="1050"/>
                  <a:pt x="1487" y="1050"/>
                </a:cubicBezTo>
                <a:cubicBezTo>
                  <a:pt x="1186" y="1044"/>
                  <a:pt x="1186" y="1044"/>
                  <a:pt x="1186" y="1044"/>
                </a:cubicBezTo>
                <a:cubicBezTo>
                  <a:pt x="1152" y="1024"/>
                  <a:pt x="1152" y="1024"/>
                  <a:pt x="1152" y="1024"/>
                </a:cubicBezTo>
                <a:cubicBezTo>
                  <a:pt x="1044" y="960"/>
                  <a:pt x="1044" y="960"/>
                  <a:pt x="1044" y="960"/>
                </a:cubicBezTo>
                <a:cubicBezTo>
                  <a:pt x="1007" y="938"/>
                  <a:pt x="1007" y="938"/>
                  <a:pt x="1007" y="938"/>
                </a:cubicBezTo>
                <a:cubicBezTo>
                  <a:pt x="1053" y="939"/>
                  <a:pt x="1053" y="939"/>
                  <a:pt x="1053" y="939"/>
                </a:cubicBezTo>
                <a:cubicBezTo>
                  <a:pt x="1184" y="941"/>
                  <a:pt x="1184" y="941"/>
                  <a:pt x="1184" y="941"/>
                </a:cubicBezTo>
                <a:cubicBezTo>
                  <a:pt x="1329" y="943"/>
                  <a:pt x="1329" y="943"/>
                  <a:pt x="1329" y="943"/>
                </a:cubicBezTo>
                <a:cubicBezTo>
                  <a:pt x="1354" y="944"/>
                  <a:pt x="1374" y="925"/>
                  <a:pt x="1375" y="901"/>
                </a:cubicBezTo>
                <a:cubicBezTo>
                  <a:pt x="1375" y="876"/>
                  <a:pt x="1356" y="857"/>
                  <a:pt x="1331" y="856"/>
                </a:cubicBezTo>
                <a:cubicBezTo>
                  <a:pt x="1197" y="854"/>
                  <a:pt x="1197" y="854"/>
                  <a:pt x="1197" y="854"/>
                </a:cubicBezTo>
                <a:cubicBezTo>
                  <a:pt x="1071" y="852"/>
                  <a:pt x="1071" y="852"/>
                  <a:pt x="1071" y="852"/>
                </a:cubicBezTo>
                <a:cubicBezTo>
                  <a:pt x="987" y="850"/>
                  <a:pt x="987" y="850"/>
                  <a:pt x="987" y="850"/>
                </a:cubicBezTo>
                <a:cubicBezTo>
                  <a:pt x="982" y="924"/>
                  <a:pt x="940" y="988"/>
                  <a:pt x="879" y="1024"/>
                </a:cubicBezTo>
                <a:cubicBezTo>
                  <a:pt x="919" y="1097"/>
                  <a:pt x="919" y="1097"/>
                  <a:pt x="919" y="1097"/>
                </a:cubicBezTo>
                <a:cubicBezTo>
                  <a:pt x="980" y="1206"/>
                  <a:pt x="980" y="1206"/>
                  <a:pt x="980" y="1206"/>
                </a:cubicBezTo>
                <a:cubicBezTo>
                  <a:pt x="1045" y="1323"/>
                  <a:pt x="1045" y="1323"/>
                  <a:pt x="1045" y="1323"/>
                </a:cubicBezTo>
                <a:cubicBezTo>
                  <a:pt x="1057" y="1344"/>
                  <a:pt x="1084" y="1351"/>
                  <a:pt x="1105" y="1340"/>
                </a:cubicBezTo>
                <a:cubicBezTo>
                  <a:pt x="1127" y="1328"/>
                  <a:pt x="1134" y="1302"/>
                  <a:pt x="1123" y="1280"/>
                </a:cubicBezTo>
                <a:cubicBezTo>
                  <a:pt x="1052" y="1154"/>
                  <a:pt x="1052" y="1154"/>
                  <a:pt x="1052" y="1154"/>
                </a:cubicBezTo>
                <a:cubicBezTo>
                  <a:pt x="989" y="1041"/>
                  <a:pt x="989" y="1041"/>
                  <a:pt x="989" y="1041"/>
                </a:cubicBezTo>
                <a:cubicBezTo>
                  <a:pt x="983" y="1030"/>
                  <a:pt x="983" y="1030"/>
                  <a:pt x="983" y="1030"/>
                </a:cubicBezTo>
                <a:cubicBezTo>
                  <a:pt x="986" y="1030"/>
                  <a:pt x="990" y="1030"/>
                  <a:pt x="993" y="1029"/>
                </a:cubicBezTo>
                <a:cubicBezTo>
                  <a:pt x="998" y="1032"/>
                  <a:pt x="998" y="1032"/>
                  <a:pt x="998" y="1032"/>
                </a:cubicBezTo>
                <a:cubicBezTo>
                  <a:pt x="1106" y="1096"/>
                  <a:pt x="1106" y="1096"/>
                  <a:pt x="1106" y="1096"/>
                </a:cubicBezTo>
                <a:cubicBezTo>
                  <a:pt x="1148" y="1121"/>
                  <a:pt x="1148" y="1121"/>
                  <a:pt x="1148" y="1121"/>
                </a:cubicBezTo>
                <a:cubicBezTo>
                  <a:pt x="1289" y="1374"/>
                  <a:pt x="1289" y="1374"/>
                  <a:pt x="1289" y="1374"/>
                </a:cubicBezTo>
                <a:cubicBezTo>
                  <a:pt x="1297" y="1388"/>
                  <a:pt x="1315" y="1394"/>
                  <a:pt x="1330" y="1386"/>
                </a:cubicBezTo>
                <a:cubicBezTo>
                  <a:pt x="1345" y="1377"/>
                  <a:pt x="1351" y="1359"/>
                  <a:pt x="1343" y="1344"/>
                </a:cubicBezTo>
                <a:cubicBezTo>
                  <a:pt x="1253" y="1184"/>
                  <a:pt x="1253" y="1184"/>
                  <a:pt x="1253" y="1184"/>
                </a:cubicBezTo>
                <a:cubicBezTo>
                  <a:pt x="1427" y="1287"/>
                  <a:pt x="1427" y="1287"/>
                  <a:pt x="1427" y="1287"/>
                </a:cubicBezTo>
                <a:cubicBezTo>
                  <a:pt x="1447" y="1299"/>
                  <a:pt x="1474" y="1293"/>
                  <a:pt x="1486" y="1273"/>
                </a:cubicBezTo>
                <a:cubicBezTo>
                  <a:pt x="1499" y="1253"/>
                  <a:pt x="1492" y="1226"/>
                  <a:pt x="1472" y="1214"/>
                </a:cubicBezTo>
                <a:close/>
                <a:moveTo>
                  <a:pt x="616" y="795"/>
                </a:moveTo>
                <a:cubicBezTo>
                  <a:pt x="594" y="878"/>
                  <a:pt x="642" y="962"/>
                  <a:pt x="725" y="984"/>
                </a:cubicBezTo>
                <a:cubicBezTo>
                  <a:pt x="807" y="1006"/>
                  <a:pt x="891" y="958"/>
                  <a:pt x="913" y="875"/>
                </a:cubicBezTo>
                <a:cubicBezTo>
                  <a:pt x="935" y="793"/>
                  <a:pt x="887" y="709"/>
                  <a:pt x="805" y="687"/>
                </a:cubicBezTo>
                <a:cubicBezTo>
                  <a:pt x="722" y="665"/>
                  <a:pt x="638" y="713"/>
                  <a:pt x="616" y="795"/>
                </a:cubicBezTo>
                <a:close/>
              </a:path>
            </a:pathLst>
          </a:custGeom>
          <a:solidFill>
            <a:schemeClr val="accent1">
              <a:lumMod val="20000"/>
              <a:lumOff val="80000"/>
            </a:schemeClr>
          </a:solidFill>
          <a:ln>
            <a:noFill/>
          </a:ln>
        </p:spPr>
        <p:txBody>
          <a:bodyPr vert="horz" wrap="square" lIns="121917" tIns="60958" rIns="121917" bIns="60958" numCol="1" anchor="t" anchorCtr="0" compatLnSpc="1"/>
          <a:lstStyle/>
          <a:p>
            <a:endParaRPr lang="en-US"/>
          </a:p>
        </p:txBody>
      </p:sp>
      <p:sp>
        <p:nvSpPr>
          <p:cNvPr id="106" name="snowflake1"/>
          <p:cNvSpPr>
            <a:spLocks noEditPoints="1"/>
          </p:cNvSpPr>
          <p:nvPr/>
        </p:nvSpPr>
        <p:spPr bwMode="auto">
          <a:xfrm>
            <a:off x="8483795" y="2624166"/>
            <a:ext cx="637519" cy="697889"/>
          </a:xfrm>
          <a:custGeom>
            <a:avLst/>
            <a:gdLst>
              <a:gd name="T0" fmla="*/ 1141 w 1528"/>
              <a:gd name="T1" fmla="*/ 403 h 1671"/>
              <a:gd name="T2" fmla="*/ 1001 w 1528"/>
              <a:gd name="T3" fmla="*/ 649 h 1671"/>
              <a:gd name="T4" fmla="*/ 1311 w 1528"/>
              <a:gd name="T5" fmla="*/ 316 h 1671"/>
              <a:gd name="T6" fmla="*/ 1445 w 1528"/>
              <a:gd name="T7" fmla="*/ 408 h 1671"/>
              <a:gd name="T8" fmla="*/ 1497 w 1528"/>
              <a:gd name="T9" fmla="*/ 587 h 1671"/>
              <a:gd name="T10" fmla="*/ 1159 w 1528"/>
              <a:gd name="T11" fmla="*/ 660 h 1671"/>
              <a:gd name="T12" fmla="*/ 1187 w 1528"/>
              <a:gd name="T13" fmla="*/ 744 h 1671"/>
              <a:gd name="T14" fmla="*/ 1197 w 1528"/>
              <a:gd name="T15" fmla="*/ 832 h 1671"/>
              <a:gd name="T16" fmla="*/ 886 w 1528"/>
              <a:gd name="T17" fmla="*/ 651 h 1671"/>
              <a:gd name="T18" fmla="*/ 639 w 1528"/>
              <a:gd name="T19" fmla="*/ 1019 h 1671"/>
              <a:gd name="T20" fmla="*/ 330 w 1528"/>
              <a:gd name="T21" fmla="*/ 837 h 1671"/>
              <a:gd name="T22" fmla="*/ 340 w 1528"/>
              <a:gd name="T23" fmla="*/ 924 h 1671"/>
              <a:gd name="T24" fmla="*/ 363 w 1528"/>
              <a:gd name="T25" fmla="*/ 1000 h 1671"/>
              <a:gd name="T26" fmla="*/ 31 w 1528"/>
              <a:gd name="T27" fmla="*/ 1084 h 1671"/>
              <a:gd name="T28" fmla="*/ 84 w 1528"/>
              <a:gd name="T29" fmla="*/ 1258 h 1671"/>
              <a:gd name="T30" fmla="*/ 223 w 1528"/>
              <a:gd name="T31" fmla="*/ 1351 h 1671"/>
              <a:gd name="T32" fmla="*/ 548 w 1528"/>
              <a:gd name="T33" fmla="*/ 992 h 1671"/>
              <a:gd name="T34" fmla="*/ 464 w 1528"/>
              <a:gd name="T35" fmla="*/ 1144 h 1671"/>
              <a:gd name="T36" fmla="*/ 535 w 1528"/>
              <a:gd name="T37" fmla="*/ 1198 h 1671"/>
              <a:gd name="T38" fmla="*/ 662 w 1528"/>
              <a:gd name="T39" fmla="*/ 640 h 1671"/>
              <a:gd name="T40" fmla="*/ 980 w 1528"/>
              <a:gd name="T41" fmla="*/ 466 h 1671"/>
              <a:gd name="T42" fmla="*/ 899 w 1528"/>
              <a:gd name="T43" fmla="*/ 430 h 1671"/>
              <a:gd name="T44" fmla="*/ 804 w 1528"/>
              <a:gd name="T45" fmla="*/ 572 h 1671"/>
              <a:gd name="T46" fmla="*/ 970 w 1528"/>
              <a:gd name="T47" fmla="*/ 121 h 1671"/>
              <a:gd name="T48" fmla="*/ 821 w 1528"/>
              <a:gd name="T49" fmla="*/ 44 h 1671"/>
              <a:gd name="T50" fmla="*/ 641 w 1528"/>
              <a:gd name="T51" fmla="*/ 81 h 1671"/>
              <a:gd name="T52" fmla="*/ 723 w 1528"/>
              <a:gd name="T53" fmla="*/ 411 h 1671"/>
              <a:gd name="T54" fmla="*/ 645 w 1528"/>
              <a:gd name="T55" fmla="*/ 425 h 1671"/>
              <a:gd name="T56" fmla="*/ 562 w 1528"/>
              <a:gd name="T57" fmla="*/ 458 h 1671"/>
              <a:gd name="T58" fmla="*/ 775 w 1528"/>
              <a:gd name="T59" fmla="*/ 1056 h 1671"/>
              <a:gd name="T60" fmla="*/ 484 w 1528"/>
              <a:gd name="T61" fmla="*/ 1322 h 1671"/>
              <a:gd name="T62" fmla="*/ 700 w 1528"/>
              <a:gd name="T63" fmla="*/ 1132 h 1671"/>
              <a:gd name="T64" fmla="*/ 712 w 1528"/>
              <a:gd name="T65" fmla="*/ 1260 h 1671"/>
              <a:gd name="T66" fmla="*/ 616 w 1528"/>
              <a:gd name="T67" fmla="*/ 1586 h 1671"/>
              <a:gd name="T68" fmla="*/ 795 w 1528"/>
              <a:gd name="T69" fmla="*/ 1628 h 1671"/>
              <a:gd name="T70" fmla="*/ 947 w 1528"/>
              <a:gd name="T71" fmla="*/ 1557 h 1671"/>
              <a:gd name="T72" fmla="*/ 800 w 1528"/>
              <a:gd name="T73" fmla="*/ 1093 h 1671"/>
              <a:gd name="T74" fmla="*/ 1020 w 1528"/>
              <a:gd name="T75" fmla="*/ 1386 h 1671"/>
              <a:gd name="T76" fmla="*/ 479 w 1528"/>
              <a:gd name="T77" fmla="*/ 722 h 1671"/>
              <a:gd name="T78" fmla="*/ 198 w 1528"/>
              <a:gd name="T79" fmla="*/ 723 h 1671"/>
              <a:gd name="T80" fmla="*/ 457 w 1528"/>
              <a:gd name="T81" fmla="*/ 821 h 1671"/>
              <a:gd name="T82" fmla="*/ 551 w 1528"/>
              <a:gd name="T83" fmla="*/ 464 h 1671"/>
              <a:gd name="T84" fmla="*/ 478 w 1528"/>
              <a:gd name="T85" fmla="*/ 515 h 1671"/>
              <a:gd name="T86" fmla="*/ 555 w 1528"/>
              <a:gd name="T87" fmla="*/ 669 h 1671"/>
              <a:gd name="T88" fmla="*/ 245 w 1528"/>
              <a:gd name="T89" fmla="*/ 298 h 1671"/>
              <a:gd name="T90" fmla="*/ 103 w 1528"/>
              <a:gd name="T91" fmla="*/ 386 h 1671"/>
              <a:gd name="T92" fmla="*/ 42 w 1528"/>
              <a:gd name="T93" fmla="*/ 557 h 1671"/>
              <a:gd name="T94" fmla="*/ 371 w 1528"/>
              <a:gd name="T95" fmla="*/ 655 h 1671"/>
              <a:gd name="T96" fmla="*/ 1518 w 1528"/>
              <a:gd name="T97" fmla="*/ 1080 h 1671"/>
              <a:gd name="T98" fmla="*/ 1044 w 1528"/>
              <a:gd name="T99" fmla="*/ 960 h 1671"/>
              <a:gd name="T100" fmla="*/ 1329 w 1528"/>
              <a:gd name="T101" fmla="*/ 943 h 1671"/>
              <a:gd name="T102" fmla="*/ 1071 w 1528"/>
              <a:gd name="T103" fmla="*/ 852 h 1671"/>
              <a:gd name="T104" fmla="*/ 980 w 1528"/>
              <a:gd name="T105" fmla="*/ 1206 h 1671"/>
              <a:gd name="T106" fmla="*/ 1052 w 1528"/>
              <a:gd name="T107" fmla="*/ 1154 h 1671"/>
              <a:gd name="T108" fmla="*/ 998 w 1528"/>
              <a:gd name="T109" fmla="*/ 1032 h 1671"/>
              <a:gd name="T110" fmla="*/ 1330 w 1528"/>
              <a:gd name="T111" fmla="*/ 1386 h 1671"/>
              <a:gd name="T112" fmla="*/ 1486 w 1528"/>
              <a:gd name="T113" fmla="*/ 1273 h 1671"/>
              <a:gd name="T114" fmla="*/ 913 w 1528"/>
              <a:gd name="T115" fmla="*/ 875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8" h="1671">
                <a:moveTo>
                  <a:pt x="994" y="474"/>
                </a:moveTo>
                <a:cubicBezTo>
                  <a:pt x="994" y="474"/>
                  <a:pt x="994" y="474"/>
                  <a:pt x="1065" y="358"/>
                </a:cubicBezTo>
                <a:cubicBezTo>
                  <a:pt x="1078" y="337"/>
                  <a:pt x="1105" y="330"/>
                  <a:pt x="1126" y="343"/>
                </a:cubicBezTo>
                <a:cubicBezTo>
                  <a:pt x="1147" y="355"/>
                  <a:pt x="1154" y="382"/>
                  <a:pt x="1141" y="403"/>
                </a:cubicBezTo>
                <a:cubicBezTo>
                  <a:pt x="1141" y="403"/>
                  <a:pt x="1141" y="403"/>
                  <a:pt x="1064" y="528"/>
                </a:cubicBezTo>
                <a:cubicBezTo>
                  <a:pt x="1064" y="528"/>
                  <a:pt x="1064" y="528"/>
                  <a:pt x="997" y="638"/>
                </a:cubicBezTo>
                <a:cubicBezTo>
                  <a:pt x="997" y="638"/>
                  <a:pt x="997" y="638"/>
                  <a:pt x="991" y="648"/>
                </a:cubicBezTo>
                <a:cubicBezTo>
                  <a:pt x="994" y="648"/>
                  <a:pt x="998" y="648"/>
                  <a:pt x="1001" y="649"/>
                </a:cubicBezTo>
                <a:cubicBezTo>
                  <a:pt x="1001" y="649"/>
                  <a:pt x="1001" y="649"/>
                  <a:pt x="1004" y="647"/>
                </a:cubicBezTo>
                <a:cubicBezTo>
                  <a:pt x="1004" y="647"/>
                  <a:pt x="1004" y="647"/>
                  <a:pt x="1116" y="587"/>
                </a:cubicBezTo>
                <a:cubicBezTo>
                  <a:pt x="1116" y="587"/>
                  <a:pt x="1116" y="587"/>
                  <a:pt x="1160" y="563"/>
                </a:cubicBezTo>
                <a:cubicBezTo>
                  <a:pt x="1160" y="563"/>
                  <a:pt x="1160" y="563"/>
                  <a:pt x="1311" y="316"/>
                </a:cubicBezTo>
                <a:cubicBezTo>
                  <a:pt x="1320" y="302"/>
                  <a:pt x="1339" y="297"/>
                  <a:pt x="1353" y="306"/>
                </a:cubicBezTo>
                <a:cubicBezTo>
                  <a:pt x="1368" y="314"/>
                  <a:pt x="1372" y="333"/>
                  <a:pt x="1364" y="347"/>
                </a:cubicBezTo>
                <a:cubicBezTo>
                  <a:pt x="1364" y="347"/>
                  <a:pt x="1364" y="347"/>
                  <a:pt x="1267" y="504"/>
                </a:cubicBezTo>
                <a:cubicBezTo>
                  <a:pt x="1267" y="504"/>
                  <a:pt x="1267" y="504"/>
                  <a:pt x="1445" y="408"/>
                </a:cubicBezTo>
                <a:cubicBezTo>
                  <a:pt x="1466" y="396"/>
                  <a:pt x="1493" y="404"/>
                  <a:pt x="1504" y="424"/>
                </a:cubicBezTo>
                <a:cubicBezTo>
                  <a:pt x="1515" y="445"/>
                  <a:pt x="1508" y="471"/>
                  <a:pt x="1487" y="482"/>
                </a:cubicBezTo>
                <a:cubicBezTo>
                  <a:pt x="1487" y="482"/>
                  <a:pt x="1487" y="482"/>
                  <a:pt x="1302" y="583"/>
                </a:cubicBezTo>
                <a:cubicBezTo>
                  <a:pt x="1302" y="583"/>
                  <a:pt x="1302" y="583"/>
                  <a:pt x="1497" y="587"/>
                </a:cubicBezTo>
                <a:cubicBezTo>
                  <a:pt x="1514" y="587"/>
                  <a:pt x="1528" y="601"/>
                  <a:pt x="1527" y="617"/>
                </a:cubicBezTo>
                <a:cubicBezTo>
                  <a:pt x="1527" y="634"/>
                  <a:pt x="1513" y="647"/>
                  <a:pt x="1496" y="647"/>
                </a:cubicBezTo>
                <a:cubicBezTo>
                  <a:pt x="1496" y="647"/>
                  <a:pt x="1496" y="647"/>
                  <a:pt x="1194" y="641"/>
                </a:cubicBezTo>
                <a:cubicBezTo>
                  <a:pt x="1194" y="641"/>
                  <a:pt x="1194" y="641"/>
                  <a:pt x="1159" y="660"/>
                </a:cubicBezTo>
                <a:cubicBezTo>
                  <a:pt x="1159" y="660"/>
                  <a:pt x="1159" y="660"/>
                  <a:pt x="1048" y="721"/>
                </a:cubicBezTo>
                <a:cubicBezTo>
                  <a:pt x="1048" y="721"/>
                  <a:pt x="1048" y="721"/>
                  <a:pt x="1011" y="741"/>
                </a:cubicBezTo>
                <a:cubicBezTo>
                  <a:pt x="1011" y="741"/>
                  <a:pt x="1011" y="741"/>
                  <a:pt x="1056" y="742"/>
                </a:cubicBezTo>
                <a:cubicBezTo>
                  <a:pt x="1056" y="742"/>
                  <a:pt x="1056" y="742"/>
                  <a:pt x="1187" y="744"/>
                </a:cubicBezTo>
                <a:cubicBezTo>
                  <a:pt x="1187" y="744"/>
                  <a:pt x="1187" y="744"/>
                  <a:pt x="1334" y="747"/>
                </a:cubicBezTo>
                <a:cubicBezTo>
                  <a:pt x="1358" y="748"/>
                  <a:pt x="1377" y="768"/>
                  <a:pt x="1377" y="792"/>
                </a:cubicBezTo>
                <a:cubicBezTo>
                  <a:pt x="1376" y="816"/>
                  <a:pt x="1356" y="835"/>
                  <a:pt x="1332" y="835"/>
                </a:cubicBezTo>
                <a:cubicBezTo>
                  <a:pt x="1332" y="835"/>
                  <a:pt x="1332" y="835"/>
                  <a:pt x="1197" y="832"/>
                </a:cubicBezTo>
                <a:cubicBezTo>
                  <a:pt x="1197" y="832"/>
                  <a:pt x="1197" y="832"/>
                  <a:pt x="1071" y="829"/>
                </a:cubicBezTo>
                <a:cubicBezTo>
                  <a:pt x="1071" y="829"/>
                  <a:pt x="1071" y="829"/>
                  <a:pt x="987" y="828"/>
                </a:cubicBezTo>
                <a:cubicBezTo>
                  <a:pt x="987" y="827"/>
                  <a:pt x="987" y="826"/>
                  <a:pt x="987" y="825"/>
                </a:cubicBezTo>
                <a:cubicBezTo>
                  <a:pt x="983" y="751"/>
                  <a:pt x="944" y="688"/>
                  <a:pt x="886" y="651"/>
                </a:cubicBezTo>
                <a:cubicBezTo>
                  <a:pt x="886" y="651"/>
                  <a:pt x="886" y="651"/>
                  <a:pt x="929" y="580"/>
                </a:cubicBezTo>
                <a:lnTo>
                  <a:pt x="994" y="474"/>
                </a:lnTo>
                <a:close/>
                <a:moveTo>
                  <a:pt x="597" y="1090"/>
                </a:moveTo>
                <a:cubicBezTo>
                  <a:pt x="639" y="1019"/>
                  <a:pt x="639" y="1019"/>
                  <a:pt x="639" y="1019"/>
                </a:cubicBezTo>
                <a:cubicBezTo>
                  <a:pt x="583" y="981"/>
                  <a:pt x="544" y="919"/>
                  <a:pt x="540" y="847"/>
                </a:cubicBezTo>
                <a:cubicBezTo>
                  <a:pt x="540" y="843"/>
                  <a:pt x="540" y="840"/>
                  <a:pt x="540" y="837"/>
                </a:cubicBezTo>
                <a:cubicBezTo>
                  <a:pt x="457" y="837"/>
                  <a:pt x="457" y="837"/>
                  <a:pt x="457" y="837"/>
                </a:cubicBezTo>
                <a:cubicBezTo>
                  <a:pt x="330" y="837"/>
                  <a:pt x="330" y="837"/>
                  <a:pt x="330" y="837"/>
                </a:cubicBezTo>
                <a:cubicBezTo>
                  <a:pt x="193" y="837"/>
                  <a:pt x="193" y="837"/>
                  <a:pt x="193" y="837"/>
                </a:cubicBezTo>
                <a:cubicBezTo>
                  <a:pt x="169" y="837"/>
                  <a:pt x="149" y="857"/>
                  <a:pt x="149" y="881"/>
                </a:cubicBezTo>
                <a:cubicBezTo>
                  <a:pt x="149" y="905"/>
                  <a:pt x="169" y="925"/>
                  <a:pt x="194" y="925"/>
                </a:cubicBezTo>
                <a:cubicBezTo>
                  <a:pt x="340" y="924"/>
                  <a:pt x="340" y="924"/>
                  <a:pt x="340" y="924"/>
                </a:cubicBezTo>
                <a:cubicBezTo>
                  <a:pt x="470" y="924"/>
                  <a:pt x="470" y="924"/>
                  <a:pt x="470" y="924"/>
                </a:cubicBezTo>
                <a:cubicBezTo>
                  <a:pt x="496" y="924"/>
                  <a:pt x="496" y="924"/>
                  <a:pt x="496" y="924"/>
                </a:cubicBezTo>
                <a:cubicBezTo>
                  <a:pt x="474" y="937"/>
                  <a:pt x="474" y="937"/>
                  <a:pt x="474" y="937"/>
                </a:cubicBezTo>
                <a:cubicBezTo>
                  <a:pt x="363" y="1000"/>
                  <a:pt x="363" y="1000"/>
                  <a:pt x="363" y="1000"/>
                </a:cubicBezTo>
                <a:cubicBezTo>
                  <a:pt x="323" y="1023"/>
                  <a:pt x="323" y="1023"/>
                  <a:pt x="323" y="1023"/>
                </a:cubicBezTo>
                <a:cubicBezTo>
                  <a:pt x="31" y="1024"/>
                  <a:pt x="31" y="1024"/>
                  <a:pt x="31" y="1024"/>
                </a:cubicBezTo>
                <a:cubicBezTo>
                  <a:pt x="14" y="1024"/>
                  <a:pt x="0" y="1037"/>
                  <a:pt x="0" y="1054"/>
                </a:cubicBezTo>
                <a:cubicBezTo>
                  <a:pt x="0" y="1071"/>
                  <a:pt x="14" y="1084"/>
                  <a:pt x="31" y="1084"/>
                </a:cubicBezTo>
                <a:cubicBezTo>
                  <a:pt x="217" y="1084"/>
                  <a:pt x="217" y="1084"/>
                  <a:pt x="217" y="1084"/>
                </a:cubicBezTo>
                <a:cubicBezTo>
                  <a:pt x="41" y="1185"/>
                  <a:pt x="41" y="1185"/>
                  <a:pt x="41" y="1185"/>
                </a:cubicBezTo>
                <a:cubicBezTo>
                  <a:pt x="20" y="1196"/>
                  <a:pt x="13" y="1222"/>
                  <a:pt x="25" y="1243"/>
                </a:cubicBezTo>
                <a:cubicBezTo>
                  <a:pt x="37" y="1263"/>
                  <a:pt x="64" y="1270"/>
                  <a:pt x="84" y="1258"/>
                </a:cubicBezTo>
                <a:cubicBezTo>
                  <a:pt x="267" y="1153"/>
                  <a:pt x="267" y="1153"/>
                  <a:pt x="267" y="1153"/>
                </a:cubicBezTo>
                <a:cubicBezTo>
                  <a:pt x="170" y="1320"/>
                  <a:pt x="170" y="1320"/>
                  <a:pt x="170" y="1320"/>
                </a:cubicBezTo>
                <a:cubicBezTo>
                  <a:pt x="161" y="1335"/>
                  <a:pt x="167" y="1354"/>
                  <a:pt x="181" y="1362"/>
                </a:cubicBezTo>
                <a:cubicBezTo>
                  <a:pt x="196" y="1370"/>
                  <a:pt x="215" y="1365"/>
                  <a:pt x="223" y="1351"/>
                </a:cubicBezTo>
                <a:cubicBezTo>
                  <a:pt x="373" y="1092"/>
                  <a:pt x="373" y="1092"/>
                  <a:pt x="373" y="1092"/>
                </a:cubicBezTo>
                <a:cubicBezTo>
                  <a:pt x="404" y="1075"/>
                  <a:pt x="404" y="1075"/>
                  <a:pt x="404" y="1075"/>
                </a:cubicBezTo>
                <a:cubicBezTo>
                  <a:pt x="513" y="1012"/>
                  <a:pt x="513" y="1012"/>
                  <a:pt x="513" y="1012"/>
                </a:cubicBezTo>
                <a:cubicBezTo>
                  <a:pt x="548" y="992"/>
                  <a:pt x="548" y="992"/>
                  <a:pt x="548" y="992"/>
                </a:cubicBezTo>
                <a:cubicBezTo>
                  <a:pt x="548" y="992"/>
                  <a:pt x="548" y="992"/>
                  <a:pt x="548" y="992"/>
                </a:cubicBezTo>
                <a:cubicBezTo>
                  <a:pt x="554" y="989"/>
                  <a:pt x="554" y="989"/>
                  <a:pt x="554" y="989"/>
                </a:cubicBezTo>
                <a:cubicBezTo>
                  <a:pt x="529" y="1032"/>
                  <a:pt x="529" y="1032"/>
                  <a:pt x="529" y="1032"/>
                </a:cubicBezTo>
                <a:cubicBezTo>
                  <a:pt x="464" y="1144"/>
                  <a:pt x="464" y="1144"/>
                  <a:pt x="464" y="1144"/>
                </a:cubicBezTo>
                <a:cubicBezTo>
                  <a:pt x="394" y="1265"/>
                  <a:pt x="394" y="1265"/>
                  <a:pt x="394" y="1265"/>
                </a:cubicBezTo>
                <a:cubicBezTo>
                  <a:pt x="382" y="1286"/>
                  <a:pt x="389" y="1312"/>
                  <a:pt x="410" y="1324"/>
                </a:cubicBezTo>
                <a:cubicBezTo>
                  <a:pt x="432" y="1336"/>
                  <a:pt x="459" y="1329"/>
                  <a:pt x="471" y="1308"/>
                </a:cubicBezTo>
                <a:cubicBezTo>
                  <a:pt x="535" y="1198"/>
                  <a:pt x="535" y="1198"/>
                  <a:pt x="535" y="1198"/>
                </a:cubicBezTo>
                <a:lnTo>
                  <a:pt x="597" y="1090"/>
                </a:lnTo>
                <a:close/>
                <a:moveTo>
                  <a:pt x="562" y="458"/>
                </a:moveTo>
                <a:cubicBezTo>
                  <a:pt x="622" y="567"/>
                  <a:pt x="622" y="567"/>
                  <a:pt x="622" y="567"/>
                </a:cubicBezTo>
                <a:cubicBezTo>
                  <a:pt x="662" y="640"/>
                  <a:pt x="662" y="640"/>
                  <a:pt x="662" y="640"/>
                </a:cubicBezTo>
                <a:cubicBezTo>
                  <a:pt x="689" y="626"/>
                  <a:pt x="720" y="617"/>
                  <a:pt x="753" y="616"/>
                </a:cubicBezTo>
                <a:cubicBezTo>
                  <a:pt x="795" y="613"/>
                  <a:pt x="835" y="623"/>
                  <a:pt x="870" y="642"/>
                </a:cubicBezTo>
                <a:cubicBezTo>
                  <a:pt x="914" y="571"/>
                  <a:pt x="914" y="571"/>
                  <a:pt x="914" y="571"/>
                </a:cubicBezTo>
                <a:cubicBezTo>
                  <a:pt x="980" y="466"/>
                  <a:pt x="980" y="466"/>
                  <a:pt x="980" y="466"/>
                </a:cubicBezTo>
                <a:cubicBezTo>
                  <a:pt x="1050" y="355"/>
                  <a:pt x="1050" y="355"/>
                  <a:pt x="1050" y="355"/>
                </a:cubicBezTo>
                <a:cubicBezTo>
                  <a:pt x="1063" y="335"/>
                  <a:pt x="1056" y="308"/>
                  <a:pt x="1036" y="295"/>
                </a:cubicBezTo>
                <a:cubicBezTo>
                  <a:pt x="1015" y="283"/>
                  <a:pt x="988" y="289"/>
                  <a:pt x="975" y="309"/>
                </a:cubicBezTo>
                <a:cubicBezTo>
                  <a:pt x="899" y="430"/>
                  <a:pt x="899" y="430"/>
                  <a:pt x="899" y="430"/>
                </a:cubicBezTo>
                <a:cubicBezTo>
                  <a:pt x="829" y="540"/>
                  <a:pt x="829" y="540"/>
                  <a:pt x="829" y="540"/>
                </a:cubicBezTo>
                <a:cubicBezTo>
                  <a:pt x="804" y="579"/>
                  <a:pt x="804" y="579"/>
                  <a:pt x="804" y="579"/>
                </a:cubicBezTo>
                <a:cubicBezTo>
                  <a:pt x="805" y="573"/>
                  <a:pt x="805" y="573"/>
                  <a:pt x="805" y="573"/>
                </a:cubicBezTo>
                <a:cubicBezTo>
                  <a:pt x="804" y="572"/>
                  <a:pt x="804" y="572"/>
                  <a:pt x="804" y="572"/>
                </a:cubicBezTo>
                <a:cubicBezTo>
                  <a:pt x="806" y="536"/>
                  <a:pt x="806" y="536"/>
                  <a:pt x="806" y="536"/>
                </a:cubicBezTo>
                <a:cubicBezTo>
                  <a:pt x="810" y="411"/>
                  <a:pt x="810" y="411"/>
                  <a:pt x="810" y="411"/>
                </a:cubicBezTo>
                <a:cubicBezTo>
                  <a:pt x="811" y="374"/>
                  <a:pt x="811" y="374"/>
                  <a:pt x="811" y="374"/>
                </a:cubicBezTo>
                <a:cubicBezTo>
                  <a:pt x="970" y="121"/>
                  <a:pt x="970" y="121"/>
                  <a:pt x="970" y="121"/>
                </a:cubicBezTo>
                <a:cubicBezTo>
                  <a:pt x="979" y="107"/>
                  <a:pt x="975" y="88"/>
                  <a:pt x="960" y="79"/>
                </a:cubicBezTo>
                <a:cubicBezTo>
                  <a:pt x="946" y="70"/>
                  <a:pt x="927" y="75"/>
                  <a:pt x="918" y="89"/>
                </a:cubicBezTo>
                <a:cubicBezTo>
                  <a:pt x="815" y="253"/>
                  <a:pt x="815" y="253"/>
                  <a:pt x="815" y="253"/>
                </a:cubicBezTo>
                <a:cubicBezTo>
                  <a:pt x="821" y="44"/>
                  <a:pt x="821" y="44"/>
                  <a:pt x="821" y="44"/>
                </a:cubicBezTo>
                <a:cubicBezTo>
                  <a:pt x="822" y="21"/>
                  <a:pt x="803" y="1"/>
                  <a:pt x="780" y="1"/>
                </a:cubicBezTo>
                <a:cubicBezTo>
                  <a:pt x="756" y="0"/>
                  <a:pt x="736" y="18"/>
                  <a:pt x="735" y="42"/>
                </a:cubicBezTo>
                <a:cubicBezTo>
                  <a:pt x="729" y="242"/>
                  <a:pt x="729" y="242"/>
                  <a:pt x="729" y="242"/>
                </a:cubicBezTo>
                <a:cubicBezTo>
                  <a:pt x="641" y="81"/>
                  <a:pt x="641" y="81"/>
                  <a:pt x="641" y="81"/>
                </a:cubicBezTo>
                <a:cubicBezTo>
                  <a:pt x="633" y="66"/>
                  <a:pt x="614" y="60"/>
                  <a:pt x="599" y="68"/>
                </a:cubicBezTo>
                <a:cubicBezTo>
                  <a:pt x="584" y="76"/>
                  <a:pt x="578" y="95"/>
                  <a:pt x="586" y="109"/>
                </a:cubicBezTo>
                <a:cubicBezTo>
                  <a:pt x="725" y="363"/>
                  <a:pt x="725" y="363"/>
                  <a:pt x="725" y="363"/>
                </a:cubicBezTo>
                <a:cubicBezTo>
                  <a:pt x="723" y="411"/>
                  <a:pt x="723" y="411"/>
                  <a:pt x="723" y="411"/>
                </a:cubicBezTo>
                <a:cubicBezTo>
                  <a:pt x="719" y="536"/>
                  <a:pt x="719" y="536"/>
                  <a:pt x="719" y="536"/>
                </a:cubicBezTo>
                <a:cubicBezTo>
                  <a:pt x="719" y="560"/>
                  <a:pt x="719" y="560"/>
                  <a:pt x="719" y="560"/>
                </a:cubicBezTo>
                <a:cubicBezTo>
                  <a:pt x="707" y="538"/>
                  <a:pt x="707" y="538"/>
                  <a:pt x="707" y="538"/>
                </a:cubicBezTo>
                <a:cubicBezTo>
                  <a:pt x="645" y="425"/>
                  <a:pt x="645" y="425"/>
                  <a:pt x="645" y="425"/>
                </a:cubicBezTo>
                <a:cubicBezTo>
                  <a:pt x="576" y="298"/>
                  <a:pt x="576" y="298"/>
                  <a:pt x="576" y="298"/>
                </a:cubicBezTo>
                <a:cubicBezTo>
                  <a:pt x="564" y="276"/>
                  <a:pt x="537" y="268"/>
                  <a:pt x="515" y="280"/>
                </a:cubicBezTo>
                <a:cubicBezTo>
                  <a:pt x="494" y="291"/>
                  <a:pt x="486" y="318"/>
                  <a:pt x="497" y="339"/>
                </a:cubicBezTo>
                <a:lnTo>
                  <a:pt x="562" y="458"/>
                </a:lnTo>
                <a:close/>
                <a:moveTo>
                  <a:pt x="970" y="1211"/>
                </a:moveTo>
                <a:cubicBezTo>
                  <a:pt x="908" y="1103"/>
                  <a:pt x="908" y="1103"/>
                  <a:pt x="908" y="1103"/>
                </a:cubicBezTo>
                <a:cubicBezTo>
                  <a:pt x="866" y="1031"/>
                  <a:pt x="866" y="1031"/>
                  <a:pt x="866" y="1031"/>
                </a:cubicBezTo>
                <a:cubicBezTo>
                  <a:pt x="839" y="1045"/>
                  <a:pt x="808" y="1054"/>
                  <a:pt x="775" y="1056"/>
                </a:cubicBezTo>
                <a:cubicBezTo>
                  <a:pt x="733" y="1058"/>
                  <a:pt x="693" y="1048"/>
                  <a:pt x="658" y="1030"/>
                </a:cubicBezTo>
                <a:cubicBezTo>
                  <a:pt x="616" y="1101"/>
                  <a:pt x="616" y="1101"/>
                  <a:pt x="616" y="1101"/>
                </a:cubicBezTo>
                <a:cubicBezTo>
                  <a:pt x="552" y="1208"/>
                  <a:pt x="552" y="1208"/>
                  <a:pt x="552" y="1208"/>
                </a:cubicBezTo>
                <a:cubicBezTo>
                  <a:pt x="484" y="1322"/>
                  <a:pt x="484" y="1322"/>
                  <a:pt x="484" y="1322"/>
                </a:cubicBezTo>
                <a:cubicBezTo>
                  <a:pt x="471" y="1343"/>
                  <a:pt x="478" y="1370"/>
                  <a:pt x="499" y="1382"/>
                </a:cubicBezTo>
                <a:cubicBezTo>
                  <a:pt x="520" y="1394"/>
                  <a:pt x="547" y="1387"/>
                  <a:pt x="560" y="1366"/>
                </a:cubicBezTo>
                <a:cubicBezTo>
                  <a:pt x="634" y="1243"/>
                  <a:pt x="634" y="1243"/>
                  <a:pt x="634" y="1243"/>
                </a:cubicBezTo>
                <a:cubicBezTo>
                  <a:pt x="700" y="1132"/>
                  <a:pt x="700" y="1132"/>
                  <a:pt x="700" y="1132"/>
                </a:cubicBezTo>
                <a:cubicBezTo>
                  <a:pt x="708" y="1120"/>
                  <a:pt x="708" y="1120"/>
                  <a:pt x="708" y="1120"/>
                </a:cubicBezTo>
                <a:cubicBezTo>
                  <a:pt x="709" y="1123"/>
                  <a:pt x="711" y="1125"/>
                  <a:pt x="713" y="1128"/>
                </a:cubicBezTo>
                <a:cubicBezTo>
                  <a:pt x="713" y="1135"/>
                  <a:pt x="713" y="1135"/>
                  <a:pt x="713" y="1135"/>
                </a:cubicBezTo>
                <a:cubicBezTo>
                  <a:pt x="712" y="1260"/>
                  <a:pt x="712" y="1260"/>
                  <a:pt x="712" y="1260"/>
                </a:cubicBezTo>
                <a:cubicBezTo>
                  <a:pt x="712" y="1306"/>
                  <a:pt x="712" y="1306"/>
                  <a:pt x="712" y="1306"/>
                </a:cubicBezTo>
                <a:cubicBezTo>
                  <a:pt x="563" y="1555"/>
                  <a:pt x="563" y="1555"/>
                  <a:pt x="563" y="1555"/>
                </a:cubicBezTo>
                <a:cubicBezTo>
                  <a:pt x="554" y="1569"/>
                  <a:pt x="559" y="1588"/>
                  <a:pt x="574" y="1596"/>
                </a:cubicBezTo>
                <a:cubicBezTo>
                  <a:pt x="589" y="1605"/>
                  <a:pt x="608" y="1600"/>
                  <a:pt x="616" y="1586"/>
                </a:cubicBezTo>
                <a:cubicBezTo>
                  <a:pt x="711" y="1428"/>
                  <a:pt x="711" y="1428"/>
                  <a:pt x="711" y="1428"/>
                </a:cubicBezTo>
                <a:cubicBezTo>
                  <a:pt x="709" y="1628"/>
                  <a:pt x="709" y="1628"/>
                  <a:pt x="709" y="1628"/>
                </a:cubicBezTo>
                <a:cubicBezTo>
                  <a:pt x="709" y="1651"/>
                  <a:pt x="728" y="1670"/>
                  <a:pt x="752" y="1671"/>
                </a:cubicBezTo>
                <a:cubicBezTo>
                  <a:pt x="776" y="1671"/>
                  <a:pt x="795" y="1652"/>
                  <a:pt x="795" y="1628"/>
                </a:cubicBezTo>
                <a:cubicBezTo>
                  <a:pt x="797" y="1420"/>
                  <a:pt x="797" y="1420"/>
                  <a:pt x="797" y="1420"/>
                </a:cubicBezTo>
                <a:cubicBezTo>
                  <a:pt x="894" y="1588"/>
                  <a:pt x="894" y="1588"/>
                  <a:pt x="894" y="1588"/>
                </a:cubicBezTo>
                <a:cubicBezTo>
                  <a:pt x="902" y="1602"/>
                  <a:pt x="921" y="1607"/>
                  <a:pt x="936" y="1599"/>
                </a:cubicBezTo>
                <a:cubicBezTo>
                  <a:pt x="950" y="1591"/>
                  <a:pt x="955" y="1572"/>
                  <a:pt x="947" y="1557"/>
                </a:cubicBezTo>
                <a:cubicBezTo>
                  <a:pt x="798" y="1299"/>
                  <a:pt x="798" y="1299"/>
                  <a:pt x="798" y="1299"/>
                </a:cubicBezTo>
                <a:cubicBezTo>
                  <a:pt x="798" y="1261"/>
                  <a:pt x="798" y="1261"/>
                  <a:pt x="798" y="1261"/>
                </a:cubicBezTo>
                <a:cubicBezTo>
                  <a:pt x="800" y="1136"/>
                  <a:pt x="800" y="1136"/>
                  <a:pt x="800" y="1136"/>
                </a:cubicBezTo>
                <a:cubicBezTo>
                  <a:pt x="800" y="1093"/>
                  <a:pt x="800" y="1093"/>
                  <a:pt x="800" y="1093"/>
                </a:cubicBezTo>
                <a:cubicBezTo>
                  <a:pt x="823" y="1133"/>
                  <a:pt x="823" y="1133"/>
                  <a:pt x="823" y="1133"/>
                </a:cubicBezTo>
                <a:cubicBezTo>
                  <a:pt x="887" y="1245"/>
                  <a:pt x="887" y="1245"/>
                  <a:pt x="887" y="1245"/>
                </a:cubicBezTo>
                <a:cubicBezTo>
                  <a:pt x="959" y="1369"/>
                  <a:pt x="959" y="1369"/>
                  <a:pt x="959" y="1369"/>
                </a:cubicBezTo>
                <a:cubicBezTo>
                  <a:pt x="971" y="1390"/>
                  <a:pt x="998" y="1398"/>
                  <a:pt x="1020" y="1386"/>
                </a:cubicBezTo>
                <a:cubicBezTo>
                  <a:pt x="1041" y="1374"/>
                  <a:pt x="1048" y="1347"/>
                  <a:pt x="1036" y="1326"/>
                </a:cubicBezTo>
                <a:lnTo>
                  <a:pt x="970" y="1211"/>
                </a:lnTo>
                <a:close/>
                <a:moveTo>
                  <a:pt x="371" y="655"/>
                </a:moveTo>
                <a:cubicBezTo>
                  <a:pt x="479" y="722"/>
                  <a:pt x="479" y="722"/>
                  <a:pt x="479" y="722"/>
                </a:cubicBezTo>
                <a:cubicBezTo>
                  <a:pt x="500" y="735"/>
                  <a:pt x="500" y="735"/>
                  <a:pt x="500" y="735"/>
                </a:cubicBezTo>
                <a:cubicBezTo>
                  <a:pt x="474" y="734"/>
                  <a:pt x="474" y="734"/>
                  <a:pt x="474" y="734"/>
                </a:cubicBezTo>
                <a:cubicBezTo>
                  <a:pt x="344" y="729"/>
                  <a:pt x="344" y="729"/>
                  <a:pt x="344" y="729"/>
                </a:cubicBezTo>
                <a:cubicBezTo>
                  <a:pt x="198" y="723"/>
                  <a:pt x="198" y="723"/>
                  <a:pt x="198" y="723"/>
                </a:cubicBezTo>
                <a:cubicBezTo>
                  <a:pt x="173" y="722"/>
                  <a:pt x="153" y="741"/>
                  <a:pt x="152" y="765"/>
                </a:cubicBezTo>
                <a:cubicBezTo>
                  <a:pt x="151" y="789"/>
                  <a:pt x="170" y="809"/>
                  <a:pt x="194" y="810"/>
                </a:cubicBezTo>
                <a:cubicBezTo>
                  <a:pt x="331" y="816"/>
                  <a:pt x="331" y="816"/>
                  <a:pt x="331" y="816"/>
                </a:cubicBezTo>
                <a:cubicBezTo>
                  <a:pt x="457" y="821"/>
                  <a:pt x="457" y="821"/>
                  <a:pt x="457" y="821"/>
                </a:cubicBezTo>
                <a:cubicBezTo>
                  <a:pt x="540" y="824"/>
                  <a:pt x="540" y="824"/>
                  <a:pt x="540" y="824"/>
                </a:cubicBezTo>
                <a:cubicBezTo>
                  <a:pt x="544" y="750"/>
                  <a:pt x="586" y="684"/>
                  <a:pt x="648" y="647"/>
                </a:cubicBezTo>
                <a:cubicBezTo>
                  <a:pt x="609" y="574"/>
                  <a:pt x="609" y="574"/>
                  <a:pt x="609" y="574"/>
                </a:cubicBezTo>
                <a:cubicBezTo>
                  <a:pt x="551" y="464"/>
                  <a:pt x="551" y="464"/>
                  <a:pt x="551" y="464"/>
                </a:cubicBezTo>
                <a:cubicBezTo>
                  <a:pt x="491" y="350"/>
                  <a:pt x="491" y="350"/>
                  <a:pt x="491" y="350"/>
                </a:cubicBezTo>
                <a:cubicBezTo>
                  <a:pt x="480" y="329"/>
                  <a:pt x="453" y="321"/>
                  <a:pt x="431" y="332"/>
                </a:cubicBezTo>
                <a:cubicBezTo>
                  <a:pt x="409" y="343"/>
                  <a:pt x="401" y="369"/>
                  <a:pt x="412" y="391"/>
                </a:cubicBezTo>
                <a:cubicBezTo>
                  <a:pt x="478" y="515"/>
                  <a:pt x="478" y="515"/>
                  <a:pt x="478" y="515"/>
                </a:cubicBezTo>
                <a:cubicBezTo>
                  <a:pt x="538" y="630"/>
                  <a:pt x="538" y="630"/>
                  <a:pt x="538" y="630"/>
                </a:cubicBezTo>
                <a:cubicBezTo>
                  <a:pt x="561" y="672"/>
                  <a:pt x="561" y="672"/>
                  <a:pt x="561" y="672"/>
                </a:cubicBezTo>
                <a:cubicBezTo>
                  <a:pt x="555" y="669"/>
                  <a:pt x="555" y="669"/>
                  <a:pt x="555" y="669"/>
                </a:cubicBezTo>
                <a:cubicBezTo>
                  <a:pt x="555" y="669"/>
                  <a:pt x="555" y="669"/>
                  <a:pt x="555" y="669"/>
                </a:cubicBezTo>
                <a:cubicBezTo>
                  <a:pt x="522" y="649"/>
                  <a:pt x="522" y="649"/>
                  <a:pt x="522" y="649"/>
                </a:cubicBezTo>
                <a:cubicBezTo>
                  <a:pt x="416" y="582"/>
                  <a:pt x="416" y="582"/>
                  <a:pt x="416" y="582"/>
                </a:cubicBezTo>
                <a:cubicBezTo>
                  <a:pt x="385" y="562"/>
                  <a:pt x="385" y="562"/>
                  <a:pt x="385" y="562"/>
                </a:cubicBezTo>
                <a:cubicBezTo>
                  <a:pt x="245" y="298"/>
                  <a:pt x="245" y="298"/>
                  <a:pt x="245" y="298"/>
                </a:cubicBezTo>
                <a:cubicBezTo>
                  <a:pt x="238" y="284"/>
                  <a:pt x="219" y="278"/>
                  <a:pt x="204" y="286"/>
                </a:cubicBezTo>
                <a:cubicBezTo>
                  <a:pt x="189" y="293"/>
                  <a:pt x="183" y="312"/>
                  <a:pt x="191" y="327"/>
                </a:cubicBezTo>
                <a:cubicBezTo>
                  <a:pt x="281" y="497"/>
                  <a:pt x="281" y="497"/>
                  <a:pt x="281" y="497"/>
                </a:cubicBezTo>
                <a:cubicBezTo>
                  <a:pt x="103" y="386"/>
                  <a:pt x="103" y="386"/>
                  <a:pt x="103" y="386"/>
                </a:cubicBezTo>
                <a:cubicBezTo>
                  <a:pt x="82" y="373"/>
                  <a:pt x="56" y="379"/>
                  <a:pt x="43" y="399"/>
                </a:cubicBezTo>
                <a:cubicBezTo>
                  <a:pt x="30" y="419"/>
                  <a:pt x="36" y="445"/>
                  <a:pt x="56" y="457"/>
                </a:cubicBezTo>
                <a:cubicBezTo>
                  <a:pt x="228" y="565"/>
                  <a:pt x="228" y="565"/>
                  <a:pt x="228" y="565"/>
                </a:cubicBezTo>
                <a:cubicBezTo>
                  <a:pt x="42" y="557"/>
                  <a:pt x="42" y="557"/>
                  <a:pt x="42" y="557"/>
                </a:cubicBezTo>
                <a:cubicBezTo>
                  <a:pt x="25" y="557"/>
                  <a:pt x="11" y="570"/>
                  <a:pt x="10" y="586"/>
                </a:cubicBezTo>
                <a:cubicBezTo>
                  <a:pt x="9" y="603"/>
                  <a:pt x="22" y="617"/>
                  <a:pt x="39" y="618"/>
                </a:cubicBezTo>
                <a:cubicBezTo>
                  <a:pt x="331" y="630"/>
                  <a:pt x="331" y="630"/>
                  <a:pt x="331" y="630"/>
                </a:cubicBezTo>
                <a:lnTo>
                  <a:pt x="371" y="655"/>
                </a:lnTo>
                <a:close/>
                <a:moveTo>
                  <a:pt x="1472" y="1214"/>
                </a:moveTo>
                <a:cubicBezTo>
                  <a:pt x="1291" y="1107"/>
                  <a:pt x="1291" y="1107"/>
                  <a:pt x="1291" y="1107"/>
                </a:cubicBezTo>
                <a:cubicBezTo>
                  <a:pt x="1486" y="1110"/>
                  <a:pt x="1486" y="1110"/>
                  <a:pt x="1486" y="1110"/>
                </a:cubicBezTo>
                <a:cubicBezTo>
                  <a:pt x="1503" y="1110"/>
                  <a:pt x="1517" y="1097"/>
                  <a:pt x="1518" y="1080"/>
                </a:cubicBezTo>
                <a:cubicBezTo>
                  <a:pt x="1518" y="1064"/>
                  <a:pt x="1504" y="1050"/>
                  <a:pt x="1487" y="1050"/>
                </a:cubicBezTo>
                <a:cubicBezTo>
                  <a:pt x="1186" y="1044"/>
                  <a:pt x="1186" y="1044"/>
                  <a:pt x="1186" y="1044"/>
                </a:cubicBezTo>
                <a:cubicBezTo>
                  <a:pt x="1152" y="1024"/>
                  <a:pt x="1152" y="1024"/>
                  <a:pt x="1152" y="1024"/>
                </a:cubicBezTo>
                <a:cubicBezTo>
                  <a:pt x="1044" y="960"/>
                  <a:pt x="1044" y="960"/>
                  <a:pt x="1044" y="960"/>
                </a:cubicBezTo>
                <a:cubicBezTo>
                  <a:pt x="1007" y="938"/>
                  <a:pt x="1007" y="938"/>
                  <a:pt x="1007" y="938"/>
                </a:cubicBezTo>
                <a:cubicBezTo>
                  <a:pt x="1053" y="939"/>
                  <a:pt x="1053" y="939"/>
                  <a:pt x="1053" y="939"/>
                </a:cubicBezTo>
                <a:cubicBezTo>
                  <a:pt x="1184" y="941"/>
                  <a:pt x="1184" y="941"/>
                  <a:pt x="1184" y="941"/>
                </a:cubicBezTo>
                <a:cubicBezTo>
                  <a:pt x="1329" y="943"/>
                  <a:pt x="1329" y="943"/>
                  <a:pt x="1329" y="943"/>
                </a:cubicBezTo>
                <a:cubicBezTo>
                  <a:pt x="1354" y="944"/>
                  <a:pt x="1374" y="925"/>
                  <a:pt x="1375" y="901"/>
                </a:cubicBezTo>
                <a:cubicBezTo>
                  <a:pt x="1375" y="876"/>
                  <a:pt x="1356" y="857"/>
                  <a:pt x="1331" y="856"/>
                </a:cubicBezTo>
                <a:cubicBezTo>
                  <a:pt x="1197" y="854"/>
                  <a:pt x="1197" y="854"/>
                  <a:pt x="1197" y="854"/>
                </a:cubicBezTo>
                <a:cubicBezTo>
                  <a:pt x="1071" y="852"/>
                  <a:pt x="1071" y="852"/>
                  <a:pt x="1071" y="852"/>
                </a:cubicBezTo>
                <a:cubicBezTo>
                  <a:pt x="987" y="850"/>
                  <a:pt x="987" y="850"/>
                  <a:pt x="987" y="850"/>
                </a:cubicBezTo>
                <a:cubicBezTo>
                  <a:pt x="982" y="924"/>
                  <a:pt x="940" y="988"/>
                  <a:pt x="879" y="1024"/>
                </a:cubicBezTo>
                <a:cubicBezTo>
                  <a:pt x="919" y="1097"/>
                  <a:pt x="919" y="1097"/>
                  <a:pt x="919" y="1097"/>
                </a:cubicBezTo>
                <a:cubicBezTo>
                  <a:pt x="980" y="1206"/>
                  <a:pt x="980" y="1206"/>
                  <a:pt x="980" y="1206"/>
                </a:cubicBezTo>
                <a:cubicBezTo>
                  <a:pt x="1045" y="1323"/>
                  <a:pt x="1045" y="1323"/>
                  <a:pt x="1045" y="1323"/>
                </a:cubicBezTo>
                <a:cubicBezTo>
                  <a:pt x="1057" y="1344"/>
                  <a:pt x="1084" y="1351"/>
                  <a:pt x="1105" y="1340"/>
                </a:cubicBezTo>
                <a:cubicBezTo>
                  <a:pt x="1127" y="1328"/>
                  <a:pt x="1134" y="1302"/>
                  <a:pt x="1123" y="1280"/>
                </a:cubicBezTo>
                <a:cubicBezTo>
                  <a:pt x="1052" y="1154"/>
                  <a:pt x="1052" y="1154"/>
                  <a:pt x="1052" y="1154"/>
                </a:cubicBezTo>
                <a:cubicBezTo>
                  <a:pt x="989" y="1041"/>
                  <a:pt x="989" y="1041"/>
                  <a:pt x="989" y="1041"/>
                </a:cubicBezTo>
                <a:cubicBezTo>
                  <a:pt x="983" y="1030"/>
                  <a:pt x="983" y="1030"/>
                  <a:pt x="983" y="1030"/>
                </a:cubicBezTo>
                <a:cubicBezTo>
                  <a:pt x="986" y="1030"/>
                  <a:pt x="990" y="1030"/>
                  <a:pt x="993" y="1029"/>
                </a:cubicBezTo>
                <a:cubicBezTo>
                  <a:pt x="998" y="1032"/>
                  <a:pt x="998" y="1032"/>
                  <a:pt x="998" y="1032"/>
                </a:cubicBezTo>
                <a:cubicBezTo>
                  <a:pt x="1106" y="1096"/>
                  <a:pt x="1106" y="1096"/>
                  <a:pt x="1106" y="1096"/>
                </a:cubicBezTo>
                <a:cubicBezTo>
                  <a:pt x="1148" y="1121"/>
                  <a:pt x="1148" y="1121"/>
                  <a:pt x="1148" y="1121"/>
                </a:cubicBezTo>
                <a:cubicBezTo>
                  <a:pt x="1289" y="1374"/>
                  <a:pt x="1289" y="1374"/>
                  <a:pt x="1289" y="1374"/>
                </a:cubicBezTo>
                <a:cubicBezTo>
                  <a:pt x="1297" y="1388"/>
                  <a:pt x="1315" y="1394"/>
                  <a:pt x="1330" y="1386"/>
                </a:cubicBezTo>
                <a:cubicBezTo>
                  <a:pt x="1345" y="1377"/>
                  <a:pt x="1351" y="1359"/>
                  <a:pt x="1343" y="1344"/>
                </a:cubicBezTo>
                <a:cubicBezTo>
                  <a:pt x="1253" y="1184"/>
                  <a:pt x="1253" y="1184"/>
                  <a:pt x="1253" y="1184"/>
                </a:cubicBezTo>
                <a:cubicBezTo>
                  <a:pt x="1427" y="1287"/>
                  <a:pt x="1427" y="1287"/>
                  <a:pt x="1427" y="1287"/>
                </a:cubicBezTo>
                <a:cubicBezTo>
                  <a:pt x="1447" y="1299"/>
                  <a:pt x="1474" y="1293"/>
                  <a:pt x="1486" y="1273"/>
                </a:cubicBezTo>
                <a:cubicBezTo>
                  <a:pt x="1499" y="1253"/>
                  <a:pt x="1492" y="1226"/>
                  <a:pt x="1472" y="1214"/>
                </a:cubicBezTo>
                <a:close/>
                <a:moveTo>
                  <a:pt x="616" y="795"/>
                </a:moveTo>
                <a:cubicBezTo>
                  <a:pt x="594" y="878"/>
                  <a:pt x="642" y="962"/>
                  <a:pt x="725" y="984"/>
                </a:cubicBezTo>
                <a:cubicBezTo>
                  <a:pt x="807" y="1006"/>
                  <a:pt x="891" y="958"/>
                  <a:pt x="913" y="875"/>
                </a:cubicBezTo>
                <a:cubicBezTo>
                  <a:pt x="935" y="793"/>
                  <a:pt x="887" y="709"/>
                  <a:pt x="805" y="687"/>
                </a:cubicBezTo>
                <a:cubicBezTo>
                  <a:pt x="722" y="665"/>
                  <a:pt x="638" y="713"/>
                  <a:pt x="616" y="795"/>
                </a:cubicBezTo>
                <a:close/>
              </a:path>
            </a:pathLst>
          </a:custGeom>
          <a:solidFill>
            <a:schemeClr val="accent1">
              <a:lumMod val="40000"/>
              <a:lumOff val="60000"/>
            </a:schemeClr>
          </a:solidFill>
          <a:ln>
            <a:noFill/>
          </a:ln>
        </p:spPr>
        <p:txBody>
          <a:bodyPr vert="horz" wrap="square" lIns="121917" tIns="60958" rIns="121917" bIns="60958" numCol="1" anchor="t" anchorCtr="0" compatLnSpc="1"/>
          <a:lstStyle/>
          <a:p>
            <a:endParaRPr lang="en-US"/>
          </a:p>
        </p:txBody>
      </p:sp>
      <p:sp>
        <p:nvSpPr>
          <p:cNvPr id="14" name="snowflake2"/>
          <p:cNvSpPr>
            <a:spLocks noEditPoints="1"/>
          </p:cNvSpPr>
          <p:nvPr/>
        </p:nvSpPr>
        <p:spPr bwMode="auto">
          <a:xfrm>
            <a:off x="11173699" y="261553"/>
            <a:ext cx="1153635" cy="1081783"/>
          </a:xfrm>
          <a:custGeom>
            <a:avLst/>
            <a:gdLst>
              <a:gd name="T0" fmla="*/ 707 w 1883"/>
              <a:gd name="T1" fmla="*/ 646 h 1766"/>
              <a:gd name="T2" fmla="*/ 1269 w 1883"/>
              <a:gd name="T3" fmla="*/ 515 h 1766"/>
              <a:gd name="T4" fmla="*/ 694 w 1883"/>
              <a:gd name="T5" fmla="*/ 491 h 1766"/>
              <a:gd name="T6" fmla="*/ 905 w 1883"/>
              <a:gd name="T7" fmla="*/ 557 h 1766"/>
              <a:gd name="T8" fmla="*/ 1056 w 1883"/>
              <a:gd name="T9" fmla="*/ 566 h 1766"/>
              <a:gd name="T10" fmla="*/ 631 w 1883"/>
              <a:gd name="T11" fmla="*/ 737 h 1766"/>
              <a:gd name="T12" fmla="*/ 1354 w 1883"/>
              <a:gd name="T13" fmla="*/ 1127 h 1766"/>
              <a:gd name="T14" fmla="*/ 805 w 1883"/>
              <a:gd name="T15" fmla="*/ 1338 h 1766"/>
              <a:gd name="T16" fmla="*/ 967 w 1883"/>
              <a:gd name="T17" fmla="*/ 1211 h 1766"/>
              <a:gd name="T18" fmla="*/ 708 w 1883"/>
              <a:gd name="T19" fmla="*/ 1144 h 1766"/>
              <a:gd name="T20" fmla="*/ 634 w 1883"/>
              <a:gd name="T21" fmla="*/ 1066 h 1766"/>
              <a:gd name="T22" fmla="*/ 448 w 1883"/>
              <a:gd name="T23" fmla="*/ 995 h 1766"/>
              <a:gd name="T24" fmla="*/ 1193 w 1883"/>
              <a:gd name="T25" fmla="*/ 1272 h 1766"/>
              <a:gd name="T26" fmla="*/ 1295 w 1883"/>
              <a:gd name="T27" fmla="*/ 902 h 1766"/>
              <a:gd name="T28" fmla="*/ 1244 w 1883"/>
              <a:gd name="T29" fmla="*/ 695 h 1766"/>
              <a:gd name="T30" fmla="*/ 758 w 1883"/>
              <a:gd name="T31" fmla="*/ 722 h 1766"/>
              <a:gd name="T32" fmla="*/ 996 w 1883"/>
              <a:gd name="T33" fmla="*/ 747 h 1766"/>
              <a:gd name="T34" fmla="*/ 807 w 1883"/>
              <a:gd name="T35" fmla="*/ 910 h 1766"/>
              <a:gd name="T36" fmla="*/ 897 w 1883"/>
              <a:gd name="T37" fmla="*/ 973 h 1766"/>
              <a:gd name="T38" fmla="*/ 897 w 1883"/>
              <a:gd name="T39" fmla="*/ 973 h 1766"/>
              <a:gd name="T40" fmla="*/ 1051 w 1883"/>
              <a:gd name="T41" fmla="*/ 975 h 1766"/>
              <a:gd name="T42" fmla="*/ 1196 w 1883"/>
              <a:gd name="T43" fmla="*/ 830 h 1766"/>
              <a:gd name="T44" fmla="*/ 1698 w 1883"/>
              <a:gd name="T45" fmla="*/ 398 h 1766"/>
              <a:gd name="T46" fmla="*/ 1481 w 1883"/>
              <a:gd name="T47" fmla="*/ 189 h 1766"/>
              <a:gd name="T48" fmla="*/ 1156 w 1883"/>
              <a:gd name="T49" fmla="*/ 616 h 1766"/>
              <a:gd name="T50" fmla="*/ 1148 w 1883"/>
              <a:gd name="T51" fmla="*/ 291 h 1766"/>
              <a:gd name="T52" fmla="*/ 1285 w 1883"/>
              <a:gd name="T53" fmla="*/ 782 h 1766"/>
              <a:gd name="T54" fmla="*/ 1244 w 1883"/>
              <a:gd name="T55" fmla="*/ 695 h 1766"/>
              <a:gd name="T56" fmla="*/ 851 w 1883"/>
              <a:gd name="T57" fmla="*/ 1113 h 1766"/>
              <a:gd name="T58" fmla="*/ 262 w 1883"/>
              <a:gd name="T59" fmla="*/ 1119 h 1766"/>
              <a:gd name="T60" fmla="*/ 536 w 1883"/>
              <a:gd name="T61" fmla="*/ 1178 h 1766"/>
              <a:gd name="T62" fmla="*/ 224 w 1883"/>
              <a:gd name="T63" fmla="*/ 1470 h 1766"/>
              <a:gd name="T64" fmla="*/ 475 w 1883"/>
              <a:gd name="T65" fmla="*/ 1587 h 1766"/>
              <a:gd name="T66" fmla="*/ 747 w 1883"/>
              <a:gd name="T67" fmla="*/ 1108 h 1766"/>
              <a:gd name="T68" fmla="*/ 783 w 1883"/>
              <a:gd name="T69" fmla="*/ 1332 h 1766"/>
              <a:gd name="T70" fmla="*/ 1037 w 1883"/>
              <a:gd name="T71" fmla="*/ 561 h 1766"/>
              <a:gd name="T72" fmla="*/ 933 w 1883"/>
              <a:gd name="T73" fmla="*/ 554 h 1766"/>
              <a:gd name="T74" fmla="*/ 866 w 1883"/>
              <a:gd name="T75" fmla="*/ 386 h 1766"/>
              <a:gd name="T76" fmla="*/ 728 w 1883"/>
              <a:gd name="T77" fmla="*/ 6 h 1766"/>
              <a:gd name="T78" fmla="*/ 767 w 1883"/>
              <a:gd name="T79" fmla="*/ 402 h 1766"/>
              <a:gd name="T80" fmla="*/ 580 w 1883"/>
              <a:gd name="T81" fmla="*/ 379 h 1766"/>
              <a:gd name="T82" fmla="*/ 1111 w 1883"/>
              <a:gd name="T83" fmla="*/ 1056 h 1766"/>
              <a:gd name="T84" fmla="*/ 794 w 1883"/>
              <a:gd name="T85" fmla="*/ 1535 h 1766"/>
              <a:gd name="T86" fmla="*/ 967 w 1883"/>
              <a:gd name="T87" fmla="*/ 1211 h 1766"/>
              <a:gd name="T88" fmla="*/ 1045 w 1883"/>
              <a:gd name="T89" fmla="*/ 1518 h 1766"/>
              <a:gd name="T90" fmla="*/ 1345 w 1883"/>
              <a:gd name="T91" fmla="*/ 1627 h 1766"/>
              <a:gd name="T92" fmla="*/ 1090 w 1883"/>
              <a:gd name="T93" fmla="*/ 1175 h 1766"/>
              <a:gd name="T94" fmla="*/ 1177 w 1883"/>
              <a:gd name="T95" fmla="*/ 1118 h 1766"/>
              <a:gd name="T96" fmla="*/ 500 w 1883"/>
              <a:gd name="T97" fmla="*/ 460 h 1766"/>
              <a:gd name="T98" fmla="*/ 660 w 1883"/>
              <a:gd name="T99" fmla="*/ 773 h 1766"/>
              <a:gd name="T100" fmla="*/ 159 w 1883"/>
              <a:gd name="T101" fmla="*/ 481 h 1766"/>
              <a:gd name="T102" fmla="*/ 263 w 1883"/>
              <a:gd name="T103" fmla="*/ 765 h 1766"/>
              <a:gd name="T104" fmla="*/ 589 w 1883"/>
              <a:gd name="T105" fmla="*/ 852 h 1766"/>
              <a:gd name="T106" fmla="*/ 293 w 1883"/>
              <a:gd name="T107" fmla="*/ 1032 h 1766"/>
              <a:gd name="T108" fmla="*/ 1188 w 1883"/>
              <a:gd name="T109" fmla="*/ 1108 h 1766"/>
              <a:gd name="T110" fmla="*/ 1252 w 1883"/>
              <a:gd name="T111" fmla="*/ 1028 h 1766"/>
              <a:gd name="T112" fmla="*/ 1681 w 1883"/>
              <a:gd name="T113" fmla="*/ 1284 h 1766"/>
              <a:gd name="T114" fmla="*/ 1843 w 1883"/>
              <a:gd name="T115" fmla="*/ 1061 h 1766"/>
              <a:gd name="T116" fmla="*/ 1430 w 1883"/>
              <a:gd name="T117" fmla="*/ 961 h 1766"/>
              <a:gd name="T118" fmla="*/ 1647 w 1883"/>
              <a:gd name="T119" fmla="*/ 763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83" h="1766">
                <a:moveTo>
                  <a:pt x="1291" y="805"/>
                </a:moveTo>
                <a:cubicBezTo>
                  <a:pt x="1290" y="798"/>
                  <a:pt x="1287" y="790"/>
                  <a:pt x="1285" y="782"/>
                </a:cubicBezTo>
                <a:cubicBezTo>
                  <a:pt x="1285" y="782"/>
                  <a:pt x="1285" y="782"/>
                  <a:pt x="1428" y="746"/>
                </a:cubicBezTo>
                <a:cubicBezTo>
                  <a:pt x="1430" y="754"/>
                  <a:pt x="1432" y="761"/>
                  <a:pt x="1433" y="769"/>
                </a:cubicBezTo>
                <a:cubicBezTo>
                  <a:pt x="1433" y="769"/>
                  <a:pt x="1433" y="769"/>
                  <a:pt x="1291" y="805"/>
                </a:cubicBezTo>
                <a:close/>
                <a:moveTo>
                  <a:pt x="707" y="646"/>
                </a:moveTo>
                <a:cubicBezTo>
                  <a:pt x="610" y="550"/>
                  <a:pt x="610" y="550"/>
                  <a:pt x="610" y="550"/>
                </a:cubicBezTo>
                <a:cubicBezTo>
                  <a:pt x="606" y="554"/>
                  <a:pt x="602" y="557"/>
                  <a:pt x="599" y="560"/>
                </a:cubicBezTo>
                <a:cubicBezTo>
                  <a:pt x="695" y="658"/>
                  <a:pt x="695" y="658"/>
                  <a:pt x="695" y="658"/>
                </a:cubicBezTo>
                <a:cubicBezTo>
                  <a:pt x="699" y="654"/>
                  <a:pt x="703" y="650"/>
                  <a:pt x="707" y="646"/>
                </a:cubicBezTo>
                <a:close/>
                <a:moveTo>
                  <a:pt x="1160" y="612"/>
                </a:moveTo>
                <a:cubicBezTo>
                  <a:pt x="1269" y="515"/>
                  <a:pt x="1269" y="515"/>
                  <a:pt x="1269" y="515"/>
                </a:cubicBezTo>
                <a:cubicBezTo>
                  <a:pt x="1246" y="498"/>
                  <a:pt x="1221" y="482"/>
                  <a:pt x="1194" y="469"/>
                </a:cubicBezTo>
                <a:cubicBezTo>
                  <a:pt x="1149" y="605"/>
                  <a:pt x="1149" y="605"/>
                  <a:pt x="1149" y="605"/>
                </a:cubicBezTo>
                <a:cubicBezTo>
                  <a:pt x="1153" y="608"/>
                  <a:pt x="1156" y="610"/>
                  <a:pt x="1160" y="612"/>
                </a:cubicBezTo>
                <a:close/>
                <a:moveTo>
                  <a:pt x="808" y="584"/>
                </a:moveTo>
                <a:cubicBezTo>
                  <a:pt x="778" y="452"/>
                  <a:pt x="778" y="452"/>
                  <a:pt x="778" y="452"/>
                </a:cubicBezTo>
                <a:cubicBezTo>
                  <a:pt x="749" y="462"/>
                  <a:pt x="721" y="476"/>
                  <a:pt x="694" y="491"/>
                </a:cubicBezTo>
                <a:cubicBezTo>
                  <a:pt x="795" y="590"/>
                  <a:pt x="795" y="590"/>
                  <a:pt x="795" y="590"/>
                </a:cubicBezTo>
                <a:cubicBezTo>
                  <a:pt x="799" y="588"/>
                  <a:pt x="804" y="586"/>
                  <a:pt x="808" y="584"/>
                </a:cubicBezTo>
                <a:close/>
                <a:moveTo>
                  <a:pt x="933" y="554"/>
                </a:moveTo>
                <a:cubicBezTo>
                  <a:pt x="981" y="418"/>
                  <a:pt x="981" y="418"/>
                  <a:pt x="981" y="418"/>
                </a:cubicBezTo>
                <a:cubicBezTo>
                  <a:pt x="946" y="417"/>
                  <a:pt x="911" y="419"/>
                  <a:pt x="875" y="425"/>
                </a:cubicBezTo>
                <a:cubicBezTo>
                  <a:pt x="905" y="557"/>
                  <a:pt x="905" y="557"/>
                  <a:pt x="905" y="557"/>
                </a:cubicBezTo>
                <a:cubicBezTo>
                  <a:pt x="915" y="555"/>
                  <a:pt x="924" y="555"/>
                  <a:pt x="933" y="554"/>
                </a:cubicBezTo>
                <a:close/>
                <a:moveTo>
                  <a:pt x="1056" y="566"/>
                </a:moveTo>
                <a:cubicBezTo>
                  <a:pt x="1100" y="434"/>
                  <a:pt x="1100" y="434"/>
                  <a:pt x="1100" y="434"/>
                </a:cubicBezTo>
                <a:cubicBezTo>
                  <a:pt x="1094" y="433"/>
                  <a:pt x="1089" y="431"/>
                  <a:pt x="1083" y="430"/>
                </a:cubicBezTo>
                <a:cubicBezTo>
                  <a:pt x="1037" y="561"/>
                  <a:pt x="1037" y="561"/>
                  <a:pt x="1037" y="561"/>
                </a:cubicBezTo>
                <a:cubicBezTo>
                  <a:pt x="1044" y="562"/>
                  <a:pt x="1050" y="564"/>
                  <a:pt x="1056" y="566"/>
                </a:cubicBezTo>
                <a:close/>
                <a:moveTo>
                  <a:pt x="589" y="852"/>
                </a:moveTo>
                <a:cubicBezTo>
                  <a:pt x="449" y="815"/>
                  <a:pt x="449" y="815"/>
                  <a:pt x="449" y="815"/>
                </a:cubicBezTo>
                <a:cubicBezTo>
                  <a:pt x="443" y="843"/>
                  <a:pt x="440" y="872"/>
                  <a:pt x="439" y="900"/>
                </a:cubicBezTo>
                <a:cubicBezTo>
                  <a:pt x="587" y="866"/>
                  <a:pt x="587" y="866"/>
                  <a:pt x="587" y="866"/>
                </a:cubicBezTo>
                <a:cubicBezTo>
                  <a:pt x="587" y="861"/>
                  <a:pt x="588" y="857"/>
                  <a:pt x="589" y="852"/>
                </a:cubicBezTo>
                <a:close/>
                <a:moveTo>
                  <a:pt x="631" y="737"/>
                </a:moveTo>
                <a:cubicBezTo>
                  <a:pt x="531" y="636"/>
                  <a:pt x="531" y="636"/>
                  <a:pt x="531" y="636"/>
                </a:cubicBezTo>
                <a:cubicBezTo>
                  <a:pt x="510" y="664"/>
                  <a:pt x="493" y="694"/>
                  <a:pt x="479" y="725"/>
                </a:cubicBezTo>
                <a:cubicBezTo>
                  <a:pt x="618" y="762"/>
                  <a:pt x="618" y="762"/>
                  <a:pt x="618" y="762"/>
                </a:cubicBezTo>
                <a:cubicBezTo>
                  <a:pt x="622" y="754"/>
                  <a:pt x="626" y="745"/>
                  <a:pt x="631" y="737"/>
                </a:cubicBezTo>
                <a:close/>
                <a:moveTo>
                  <a:pt x="1252" y="1028"/>
                </a:moveTo>
                <a:cubicBezTo>
                  <a:pt x="1354" y="1127"/>
                  <a:pt x="1354" y="1127"/>
                  <a:pt x="1354" y="1127"/>
                </a:cubicBezTo>
                <a:cubicBezTo>
                  <a:pt x="1371" y="1103"/>
                  <a:pt x="1386" y="1077"/>
                  <a:pt x="1399" y="1050"/>
                </a:cubicBezTo>
                <a:cubicBezTo>
                  <a:pt x="1258" y="1016"/>
                  <a:pt x="1258" y="1016"/>
                  <a:pt x="1258" y="1016"/>
                </a:cubicBezTo>
                <a:cubicBezTo>
                  <a:pt x="1256" y="1020"/>
                  <a:pt x="1254" y="1024"/>
                  <a:pt x="1252" y="1028"/>
                </a:cubicBezTo>
                <a:close/>
                <a:moveTo>
                  <a:pt x="824" y="1200"/>
                </a:moveTo>
                <a:cubicBezTo>
                  <a:pt x="783" y="1332"/>
                  <a:pt x="783" y="1332"/>
                  <a:pt x="783" y="1332"/>
                </a:cubicBezTo>
                <a:cubicBezTo>
                  <a:pt x="791" y="1334"/>
                  <a:pt x="798" y="1336"/>
                  <a:pt x="805" y="1338"/>
                </a:cubicBezTo>
                <a:cubicBezTo>
                  <a:pt x="848" y="1206"/>
                  <a:pt x="848" y="1206"/>
                  <a:pt x="848" y="1206"/>
                </a:cubicBezTo>
                <a:cubicBezTo>
                  <a:pt x="840" y="1204"/>
                  <a:pt x="832" y="1203"/>
                  <a:pt x="824" y="1200"/>
                </a:cubicBezTo>
                <a:close/>
                <a:moveTo>
                  <a:pt x="952" y="1212"/>
                </a:moveTo>
                <a:cubicBezTo>
                  <a:pt x="907" y="1349"/>
                  <a:pt x="907" y="1349"/>
                  <a:pt x="907" y="1349"/>
                </a:cubicBezTo>
                <a:cubicBezTo>
                  <a:pt x="938" y="1349"/>
                  <a:pt x="969" y="1347"/>
                  <a:pt x="1000" y="1342"/>
                </a:cubicBezTo>
                <a:cubicBezTo>
                  <a:pt x="967" y="1211"/>
                  <a:pt x="967" y="1211"/>
                  <a:pt x="967" y="1211"/>
                </a:cubicBezTo>
                <a:cubicBezTo>
                  <a:pt x="962" y="1212"/>
                  <a:pt x="957" y="1212"/>
                  <a:pt x="952" y="1212"/>
                </a:cubicBezTo>
                <a:close/>
                <a:moveTo>
                  <a:pt x="708" y="1144"/>
                </a:moveTo>
                <a:cubicBezTo>
                  <a:pt x="602" y="1243"/>
                  <a:pt x="602" y="1243"/>
                  <a:pt x="602" y="1243"/>
                </a:cubicBezTo>
                <a:cubicBezTo>
                  <a:pt x="629" y="1264"/>
                  <a:pt x="658" y="1283"/>
                  <a:pt x="689" y="1298"/>
                </a:cubicBezTo>
                <a:cubicBezTo>
                  <a:pt x="731" y="1160"/>
                  <a:pt x="731" y="1160"/>
                  <a:pt x="731" y="1160"/>
                </a:cubicBezTo>
                <a:cubicBezTo>
                  <a:pt x="723" y="1155"/>
                  <a:pt x="716" y="1150"/>
                  <a:pt x="708" y="1144"/>
                </a:cubicBezTo>
                <a:close/>
                <a:moveTo>
                  <a:pt x="1177" y="1118"/>
                </a:moveTo>
                <a:cubicBezTo>
                  <a:pt x="1277" y="1212"/>
                  <a:pt x="1277" y="1212"/>
                  <a:pt x="1277" y="1212"/>
                </a:cubicBezTo>
                <a:cubicBezTo>
                  <a:pt x="1280" y="1209"/>
                  <a:pt x="1283" y="1206"/>
                  <a:pt x="1286" y="1203"/>
                </a:cubicBezTo>
                <a:cubicBezTo>
                  <a:pt x="1188" y="1108"/>
                  <a:pt x="1188" y="1108"/>
                  <a:pt x="1188" y="1108"/>
                </a:cubicBezTo>
                <a:cubicBezTo>
                  <a:pt x="1185" y="1112"/>
                  <a:pt x="1181" y="1115"/>
                  <a:pt x="1177" y="1118"/>
                </a:cubicBezTo>
                <a:close/>
                <a:moveTo>
                  <a:pt x="634" y="1066"/>
                </a:moveTo>
                <a:cubicBezTo>
                  <a:pt x="488" y="1106"/>
                  <a:pt x="488" y="1106"/>
                  <a:pt x="488" y="1106"/>
                </a:cubicBezTo>
                <a:cubicBezTo>
                  <a:pt x="502" y="1132"/>
                  <a:pt x="518" y="1156"/>
                  <a:pt x="536" y="1178"/>
                </a:cubicBezTo>
                <a:cubicBezTo>
                  <a:pt x="642" y="1078"/>
                  <a:pt x="642" y="1078"/>
                  <a:pt x="642" y="1078"/>
                </a:cubicBezTo>
                <a:cubicBezTo>
                  <a:pt x="640" y="1074"/>
                  <a:pt x="637" y="1070"/>
                  <a:pt x="634" y="1066"/>
                </a:cubicBezTo>
                <a:close/>
                <a:moveTo>
                  <a:pt x="591" y="962"/>
                </a:moveTo>
                <a:cubicBezTo>
                  <a:pt x="448" y="995"/>
                  <a:pt x="448" y="995"/>
                  <a:pt x="448" y="995"/>
                </a:cubicBezTo>
                <a:cubicBezTo>
                  <a:pt x="450" y="1003"/>
                  <a:pt x="451" y="1010"/>
                  <a:pt x="453" y="1018"/>
                </a:cubicBezTo>
                <a:cubicBezTo>
                  <a:pt x="595" y="979"/>
                  <a:pt x="595" y="979"/>
                  <a:pt x="595" y="979"/>
                </a:cubicBezTo>
                <a:cubicBezTo>
                  <a:pt x="594" y="973"/>
                  <a:pt x="592" y="968"/>
                  <a:pt x="591" y="962"/>
                </a:cubicBezTo>
                <a:close/>
                <a:moveTo>
                  <a:pt x="1065" y="1186"/>
                </a:moveTo>
                <a:cubicBezTo>
                  <a:pt x="1098" y="1317"/>
                  <a:pt x="1098" y="1317"/>
                  <a:pt x="1098" y="1317"/>
                </a:cubicBezTo>
                <a:cubicBezTo>
                  <a:pt x="1132" y="1305"/>
                  <a:pt x="1164" y="1290"/>
                  <a:pt x="1193" y="1272"/>
                </a:cubicBezTo>
                <a:cubicBezTo>
                  <a:pt x="1090" y="1175"/>
                  <a:pt x="1090" y="1175"/>
                  <a:pt x="1090" y="1175"/>
                </a:cubicBezTo>
                <a:cubicBezTo>
                  <a:pt x="1081" y="1179"/>
                  <a:pt x="1073" y="1183"/>
                  <a:pt x="1065" y="1186"/>
                </a:cubicBezTo>
                <a:close/>
                <a:moveTo>
                  <a:pt x="1291" y="927"/>
                </a:moveTo>
                <a:cubicBezTo>
                  <a:pt x="1430" y="961"/>
                  <a:pt x="1430" y="961"/>
                  <a:pt x="1430" y="961"/>
                </a:cubicBezTo>
                <a:cubicBezTo>
                  <a:pt x="1438" y="929"/>
                  <a:pt x="1442" y="897"/>
                  <a:pt x="1443" y="864"/>
                </a:cubicBezTo>
                <a:cubicBezTo>
                  <a:pt x="1295" y="902"/>
                  <a:pt x="1295" y="902"/>
                  <a:pt x="1295" y="902"/>
                </a:cubicBezTo>
                <a:cubicBezTo>
                  <a:pt x="1294" y="910"/>
                  <a:pt x="1292" y="918"/>
                  <a:pt x="1291" y="927"/>
                </a:cubicBezTo>
                <a:close/>
                <a:moveTo>
                  <a:pt x="1244" y="695"/>
                </a:moveTo>
                <a:cubicBezTo>
                  <a:pt x="1392" y="658"/>
                  <a:pt x="1392" y="658"/>
                  <a:pt x="1392" y="658"/>
                </a:cubicBezTo>
                <a:cubicBezTo>
                  <a:pt x="1377" y="629"/>
                  <a:pt x="1359" y="603"/>
                  <a:pt x="1338" y="578"/>
                </a:cubicBezTo>
                <a:cubicBezTo>
                  <a:pt x="1229" y="676"/>
                  <a:pt x="1229" y="676"/>
                  <a:pt x="1229" y="676"/>
                </a:cubicBezTo>
                <a:cubicBezTo>
                  <a:pt x="1234" y="682"/>
                  <a:pt x="1239" y="688"/>
                  <a:pt x="1244" y="695"/>
                </a:cubicBezTo>
                <a:close/>
                <a:moveTo>
                  <a:pt x="847" y="819"/>
                </a:moveTo>
                <a:cubicBezTo>
                  <a:pt x="863" y="823"/>
                  <a:pt x="863" y="823"/>
                  <a:pt x="863" y="823"/>
                </a:cubicBezTo>
                <a:cubicBezTo>
                  <a:pt x="855" y="790"/>
                  <a:pt x="855" y="790"/>
                  <a:pt x="855" y="790"/>
                </a:cubicBezTo>
                <a:cubicBezTo>
                  <a:pt x="852" y="788"/>
                  <a:pt x="849" y="786"/>
                  <a:pt x="847" y="783"/>
                </a:cubicBezTo>
                <a:cubicBezTo>
                  <a:pt x="772" y="710"/>
                  <a:pt x="772" y="710"/>
                  <a:pt x="772" y="710"/>
                </a:cubicBezTo>
                <a:cubicBezTo>
                  <a:pt x="767" y="714"/>
                  <a:pt x="763" y="718"/>
                  <a:pt x="758" y="722"/>
                </a:cubicBezTo>
                <a:cubicBezTo>
                  <a:pt x="837" y="802"/>
                  <a:pt x="837" y="802"/>
                  <a:pt x="837" y="802"/>
                </a:cubicBezTo>
                <a:cubicBezTo>
                  <a:pt x="842" y="807"/>
                  <a:pt x="845" y="813"/>
                  <a:pt x="847" y="819"/>
                </a:cubicBezTo>
                <a:close/>
                <a:moveTo>
                  <a:pt x="970" y="753"/>
                </a:moveTo>
                <a:cubicBezTo>
                  <a:pt x="967" y="760"/>
                  <a:pt x="964" y="766"/>
                  <a:pt x="959" y="771"/>
                </a:cubicBezTo>
                <a:cubicBezTo>
                  <a:pt x="961" y="779"/>
                  <a:pt x="961" y="779"/>
                  <a:pt x="961" y="779"/>
                </a:cubicBezTo>
                <a:cubicBezTo>
                  <a:pt x="996" y="747"/>
                  <a:pt x="996" y="747"/>
                  <a:pt x="996" y="747"/>
                </a:cubicBezTo>
                <a:cubicBezTo>
                  <a:pt x="1027" y="653"/>
                  <a:pt x="1027" y="653"/>
                  <a:pt x="1027" y="653"/>
                </a:cubicBezTo>
                <a:cubicBezTo>
                  <a:pt x="1020" y="651"/>
                  <a:pt x="1013" y="649"/>
                  <a:pt x="1006" y="648"/>
                </a:cubicBezTo>
                <a:lnTo>
                  <a:pt x="970" y="753"/>
                </a:lnTo>
                <a:close/>
                <a:moveTo>
                  <a:pt x="810" y="921"/>
                </a:moveTo>
                <a:cubicBezTo>
                  <a:pt x="818" y="913"/>
                  <a:pt x="818" y="913"/>
                  <a:pt x="818" y="913"/>
                </a:cubicBezTo>
                <a:cubicBezTo>
                  <a:pt x="807" y="910"/>
                  <a:pt x="807" y="910"/>
                  <a:pt x="807" y="910"/>
                </a:cubicBezTo>
                <a:cubicBezTo>
                  <a:pt x="804" y="912"/>
                  <a:pt x="800" y="913"/>
                  <a:pt x="796" y="914"/>
                </a:cubicBezTo>
                <a:cubicBezTo>
                  <a:pt x="686" y="940"/>
                  <a:pt x="686" y="940"/>
                  <a:pt x="686" y="940"/>
                </a:cubicBezTo>
                <a:cubicBezTo>
                  <a:pt x="687" y="944"/>
                  <a:pt x="689" y="948"/>
                  <a:pt x="690" y="953"/>
                </a:cubicBezTo>
                <a:cubicBezTo>
                  <a:pt x="798" y="923"/>
                  <a:pt x="798" y="923"/>
                  <a:pt x="798" y="923"/>
                </a:cubicBezTo>
                <a:cubicBezTo>
                  <a:pt x="802" y="922"/>
                  <a:pt x="806" y="921"/>
                  <a:pt x="810" y="921"/>
                </a:cubicBezTo>
                <a:close/>
                <a:moveTo>
                  <a:pt x="897" y="973"/>
                </a:moveTo>
                <a:cubicBezTo>
                  <a:pt x="887" y="983"/>
                  <a:pt x="887" y="983"/>
                  <a:pt x="887" y="983"/>
                </a:cubicBezTo>
                <a:cubicBezTo>
                  <a:pt x="887" y="989"/>
                  <a:pt x="887" y="996"/>
                  <a:pt x="885" y="1003"/>
                </a:cubicBezTo>
                <a:cubicBezTo>
                  <a:pt x="851" y="1113"/>
                  <a:pt x="851" y="1113"/>
                  <a:pt x="851" y="1113"/>
                </a:cubicBezTo>
                <a:cubicBezTo>
                  <a:pt x="859" y="1115"/>
                  <a:pt x="868" y="1117"/>
                  <a:pt x="876" y="1119"/>
                </a:cubicBezTo>
                <a:cubicBezTo>
                  <a:pt x="908" y="1021"/>
                  <a:pt x="908" y="1021"/>
                  <a:pt x="908" y="1021"/>
                </a:cubicBezTo>
                <a:lnTo>
                  <a:pt x="897" y="973"/>
                </a:lnTo>
                <a:close/>
                <a:moveTo>
                  <a:pt x="1008" y="964"/>
                </a:moveTo>
                <a:cubicBezTo>
                  <a:pt x="1010" y="971"/>
                  <a:pt x="1010" y="971"/>
                  <a:pt x="1010" y="971"/>
                </a:cubicBezTo>
                <a:cubicBezTo>
                  <a:pt x="1018" y="973"/>
                  <a:pt x="1026" y="976"/>
                  <a:pt x="1032" y="982"/>
                </a:cubicBezTo>
                <a:cubicBezTo>
                  <a:pt x="1111" y="1056"/>
                  <a:pt x="1111" y="1056"/>
                  <a:pt x="1111" y="1056"/>
                </a:cubicBezTo>
                <a:cubicBezTo>
                  <a:pt x="1115" y="1052"/>
                  <a:pt x="1119" y="1049"/>
                  <a:pt x="1123" y="1045"/>
                </a:cubicBezTo>
                <a:cubicBezTo>
                  <a:pt x="1051" y="975"/>
                  <a:pt x="1051" y="975"/>
                  <a:pt x="1051" y="975"/>
                </a:cubicBezTo>
                <a:lnTo>
                  <a:pt x="1008" y="964"/>
                </a:lnTo>
                <a:close/>
                <a:moveTo>
                  <a:pt x="1052" y="834"/>
                </a:moveTo>
                <a:cubicBezTo>
                  <a:pt x="1022" y="861"/>
                  <a:pt x="1022" y="861"/>
                  <a:pt x="1022" y="861"/>
                </a:cubicBezTo>
                <a:cubicBezTo>
                  <a:pt x="1061" y="871"/>
                  <a:pt x="1061" y="871"/>
                  <a:pt x="1061" y="871"/>
                </a:cubicBezTo>
                <a:cubicBezTo>
                  <a:pt x="1067" y="865"/>
                  <a:pt x="1075" y="860"/>
                  <a:pt x="1084" y="858"/>
                </a:cubicBezTo>
                <a:cubicBezTo>
                  <a:pt x="1196" y="830"/>
                  <a:pt x="1196" y="830"/>
                  <a:pt x="1196" y="830"/>
                </a:cubicBezTo>
                <a:cubicBezTo>
                  <a:pt x="1195" y="822"/>
                  <a:pt x="1193" y="814"/>
                  <a:pt x="1190" y="806"/>
                </a:cubicBezTo>
                <a:cubicBezTo>
                  <a:pt x="1079" y="834"/>
                  <a:pt x="1079" y="834"/>
                  <a:pt x="1079" y="834"/>
                </a:cubicBezTo>
                <a:cubicBezTo>
                  <a:pt x="1069" y="837"/>
                  <a:pt x="1060" y="837"/>
                  <a:pt x="1052" y="834"/>
                </a:cubicBezTo>
                <a:close/>
                <a:moveTo>
                  <a:pt x="1713" y="461"/>
                </a:moveTo>
                <a:cubicBezTo>
                  <a:pt x="1732" y="456"/>
                  <a:pt x="1745" y="438"/>
                  <a:pt x="1740" y="421"/>
                </a:cubicBezTo>
                <a:cubicBezTo>
                  <a:pt x="1736" y="403"/>
                  <a:pt x="1717" y="393"/>
                  <a:pt x="1698" y="398"/>
                </a:cubicBezTo>
                <a:cubicBezTo>
                  <a:pt x="1477" y="453"/>
                  <a:pt x="1477" y="453"/>
                  <a:pt x="1477" y="453"/>
                </a:cubicBezTo>
                <a:cubicBezTo>
                  <a:pt x="1658" y="291"/>
                  <a:pt x="1658" y="291"/>
                  <a:pt x="1658" y="291"/>
                </a:cubicBezTo>
                <a:cubicBezTo>
                  <a:pt x="1678" y="273"/>
                  <a:pt x="1679" y="244"/>
                  <a:pt x="1661" y="226"/>
                </a:cubicBezTo>
                <a:cubicBezTo>
                  <a:pt x="1642" y="208"/>
                  <a:pt x="1611" y="208"/>
                  <a:pt x="1590" y="227"/>
                </a:cubicBezTo>
                <a:cubicBezTo>
                  <a:pt x="1416" y="382"/>
                  <a:pt x="1416" y="382"/>
                  <a:pt x="1416" y="382"/>
                </a:cubicBezTo>
                <a:cubicBezTo>
                  <a:pt x="1481" y="189"/>
                  <a:pt x="1481" y="189"/>
                  <a:pt x="1481" y="189"/>
                </a:cubicBezTo>
                <a:cubicBezTo>
                  <a:pt x="1487" y="171"/>
                  <a:pt x="1477" y="153"/>
                  <a:pt x="1458" y="148"/>
                </a:cubicBezTo>
                <a:cubicBezTo>
                  <a:pt x="1439" y="144"/>
                  <a:pt x="1419" y="155"/>
                  <a:pt x="1413" y="172"/>
                </a:cubicBezTo>
                <a:cubicBezTo>
                  <a:pt x="1311" y="477"/>
                  <a:pt x="1311" y="477"/>
                  <a:pt x="1311" y="477"/>
                </a:cubicBezTo>
                <a:cubicBezTo>
                  <a:pt x="1269" y="515"/>
                  <a:pt x="1269" y="515"/>
                  <a:pt x="1269" y="515"/>
                </a:cubicBezTo>
                <a:cubicBezTo>
                  <a:pt x="1160" y="612"/>
                  <a:pt x="1160" y="612"/>
                  <a:pt x="1160" y="612"/>
                </a:cubicBezTo>
                <a:cubicBezTo>
                  <a:pt x="1156" y="616"/>
                  <a:pt x="1156" y="616"/>
                  <a:pt x="1156" y="616"/>
                </a:cubicBezTo>
                <a:cubicBezTo>
                  <a:pt x="1153" y="616"/>
                  <a:pt x="1149" y="616"/>
                  <a:pt x="1145" y="617"/>
                </a:cubicBezTo>
                <a:cubicBezTo>
                  <a:pt x="1149" y="605"/>
                  <a:pt x="1149" y="605"/>
                  <a:pt x="1149" y="605"/>
                </a:cubicBezTo>
                <a:cubicBezTo>
                  <a:pt x="1194" y="469"/>
                  <a:pt x="1194" y="469"/>
                  <a:pt x="1194" y="469"/>
                </a:cubicBezTo>
                <a:cubicBezTo>
                  <a:pt x="1246" y="315"/>
                  <a:pt x="1246" y="315"/>
                  <a:pt x="1246" y="315"/>
                </a:cubicBezTo>
                <a:cubicBezTo>
                  <a:pt x="1255" y="290"/>
                  <a:pt x="1240" y="264"/>
                  <a:pt x="1213" y="257"/>
                </a:cubicBezTo>
                <a:cubicBezTo>
                  <a:pt x="1186" y="250"/>
                  <a:pt x="1157" y="266"/>
                  <a:pt x="1148" y="291"/>
                </a:cubicBezTo>
                <a:cubicBezTo>
                  <a:pt x="1100" y="434"/>
                  <a:pt x="1100" y="434"/>
                  <a:pt x="1100" y="434"/>
                </a:cubicBezTo>
                <a:cubicBezTo>
                  <a:pt x="1056" y="566"/>
                  <a:pt x="1056" y="566"/>
                  <a:pt x="1056" y="566"/>
                </a:cubicBezTo>
                <a:cubicBezTo>
                  <a:pt x="1027" y="653"/>
                  <a:pt x="1027" y="653"/>
                  <a:pt x="1027" y="653"/>
                </a:cubicBezTo>
                <a:cubicBezTo>
                  <a:pt x="1103" y="674"/>
                  <a:pt x="1165" y="727"/>
                  <a:pt x="1189" y="803"/>
                </a:cubicBezTo>
                <a:cubicBezTo>
                  <a:pt x="1190" y="804"/>
                  <a:pt x="1190" y="805"/>
                  <a:pt x="1190" y="806"/>
                </a:cubicBezTo>
                <a:cubicBezTo>
                  <a:pt x="1285" y="782"/>
                  <a:pt x="1285" y="782"/>
                  <a:pt x="1285" y="782"/>
                </a:cubicBezTo>
                <a:cubicBezTo>
                  <a:pt x="1428" y="746"/>
                  <a:pt x="1428" y="746"/>
                  <a:pt x="1428" y="746"/>
                </a:cubicBezTo>
                <a:cubicBezTo>
                  <a:pt x="1580" y="708"/>
                  <a:pt x="1580" y="708"/>
                  <a:pt x="1580" y="708"/>
                </a:cubicBezTo>
                <a:cubicBezTo>
                  <a:pt x="1608" y="701"/>
                  <a:pt x="1625" y="674"/>
                  <a:pt x="1619" y="649"/>
                </a:cubicBezTo>
                <a:cubicBezTo>
                  <a:pt x="1613" y="624"/>
                  <a:pt x="1586" y="609"/>
                  <a:pt x="1558" y="616"/>
                </a:cubicBezTo>
                <a:cubicBezTo>
                  <a:pt x="1392" y="658"/>
                  <a:pt x="1392" y="658"/>
                  <a:pt x="1392" y="658"/>
                </a:cubicBezTo>
                <a:cubicBezTo>
                  <a:pt x="1244" y="695"/>
                  <a:pt x="1244" y="695"/>
                  <a:pt x="1244" y="695"/>
                </a:cubicBezTo>
                <a:cubicBezTo>
                  <a:pt x="1193" y="708"/>
                  <a:pt x="1193" y="708"/>
                  <a:pt x="1193" y="708"/>
                </a:cubicBezTo>
                <a:cubicBezTo>
                  <a:pt x="1229" y="676"/>
                  <a:pt x="1229" y="676"/>
                  <a:pt x="1229" y="676"/>
                </a:cubicBezTo>
                <a:cubicBezTo>
                  <a:pt x="1338" y="578"/>
                  <a:pt x="1338" y="578"/>
                  <a:pt x="1338" y="578"/>
                </a:cubicBezTo>
                <a:cubicBezTo>
                  <a:pt x="1372" y="548"/>
                  <a:pt x="1372" y="548"/>
                  <a:pt x="1372" y="548"/>
                </a:cubicBezTo>
                <a:lnTo>
                  <a:pt x="1713" y="461"/>
                </a:lnTo>
                <a:close/>
                <a:moveTo>
                  <a:pt x="851" y="1113"/>
                </a:moveTo>
                <a:cubicBezTo>
                  <a:pt x="777" y="1091"/>
                  <a:pt x="717" y="1038"/>
                  <a:pt x="693" y="963"/>
                </a:cubicBezTo>
                <a:cubicBezTo>
                  <a:pt x="691" y="960"/>
                  <a:pt x="691" y="956"/>
                  <a:pt x="690" y="953"/>
                </a:cubicBezTo>
                <a:cubicBezTo>
                  <a:pt x="595" y="979"/>
                  <a:pt x="595" y="979"/>
                  <a:pt x="595" y="979"/>
                </a:cubicBezTo>
                <a:cubicBezTo>
                  <a:pt x="453" y="1018"/>
                  <a:pt x="453" y="1018"/>
                  <a:pt x="453" y="1018"/>
                </a:cubicBezTo>
                <a:cubicBezTo>
                  <a:pt x="300" y="1060"/>
                  <a:pt x="300" y="1060"/>
                  <a:pt x="300" y="1060"/>
                </a:cubicBezTo>
                <a:cubicBezTo>
                  <a:pt x="272" y="1068"/>
                  <a:pt x="255" y="1094"/>
                  <a:pt x="262" y="1119"/>
                </a:cubicBezTo>
                <a:cubicBezTo>
                  <a:pt x="268" y="1145"/>
                  <a:pt x="296" y="1159"/>
                  <a:pt x="324" y="1151"/>
                </a:cubicBezTo>
                <a:cubicBezTo>
                  <a:pt x="488" y="1106"/>
                  <a:pt x="488" y="1106"/>
                  <a:pt x="488" y="1106"/>
                </a:cubicBezTo>
                <a:cubicBezTo>
                  <a:pt x="634" y="1066"/>
                  <a:pt x="634" y="1066"/>
                  <a:pt x="634" y="1066"/>
                </a:cubicBezTo>
                <a:cubicBezTo>
                  <a:pt x="664" y="1058"/>
                  <a:pt x="664" y="1058"/>
                  <a:pt x="664" y="1058"/>
                </a:cubicBezTo>
                <a:cubicBezTo>
                  <a:pt x="642" y="1078"/>
                  <a:pt x="642" y="1078"/>
                  <a:pt x="642" y="1078"/>
                </a:cubicBezTo>
                <a:cubicBezTo>
                  <a:pt x="536" y="1178"/>
                  <a:pt x="536" y="1178"/>
                  <a:pt x="536" y="1178"/>
                </a:cubicBezTo>
                <a:cubicBezTo>
                  <a:pt x="497" y="1214"/>
                  <a:pt x="497" y="1214"/>
                  <a:pt x="497" y="1214"/>
                </a:cubicBezTo>
                <a:cubicBezTo>
                  <a:pt x="168" y="1305"/>
                  <a:pt x="168" y="1305"/>
                  <a:pt x="168" y="1305"/>
                </a:cubicBezTo>
                <a:cubicBezTo>
                  <a:pt x="149" y="1310"/>
                  <a:pt x="137" y="1328"/>
                  <a:pt x="142" y="1346"/>
                </a:cubicBezTo>
                <a:cubicBezTo>
                  <a:pt x="146" y="1363"/>
                  <a:pt x="165" y="1373"/>
                  <a:pt x="185" y="1368"/>
                </a:cubicBezTo>
                <a:cubicBezTo>
                  <a:pt x="394" y="1310"/>
                  <a:pt x="394" y="1310"/>
                  <a:pt x="394" y="1310"/>
                </a:cubicBezTo>
                <a:cubicBezTo>
                  <a:pt x="224" y="1470"/>
                  <a:pt x="224" y="1470"/>
                  <a:pt x="224" y="1470"/>
                </a:cubicBezTo>
                <a:cubicBezTo>
                  <a:pt x="204" y="1488"/>
                  <a:pt x="203" y="1518"/>
                  <a:pt x="222" y="1535"/>
                </a:cubicBezTo>
                <a:cubicBezTo>
                  <a:pt x="241" y="1553"/>
                  <a:pt x="273" y="1552"/>
                  <a:pt x="293" y="1533"/>
                </a:cubicBezTo>
                <a:cubicBezTo>
                  <a:pt x="470" y="1367"/>
                  <a:pt x="470" y="1367"/>
                  <a:pt x="470" y="1367"/>
                </a:cubicBezTo>
                <a:cubicBezTo>
                  <a:pt x="407" y="1572"/>
                  <a:pt x="407" y="1572"/>
                  <a:pt x="407" y="1572"/>
                </a:cubicBezTo>
                <a:cubicBezTo>
                  <a:pt x="401" y="1590"/>
                  <a:pt x="412" y="1607"/>
                  <a:pt x="431" y="1612"/>
                </a:cubicBezTo>
                <a:cubicBezTo>
                  <a:pt x="450" y="1616"/>
                  <a:pt x="470" y="1605"/>
                  <a:pt x="475" y="1587"/>
                </a:cubicBezTo>
                <a:cubicBezTo>
                  <a:pt x="573" y="1271"/>
                  <a:pt x="573" y="1271"/>
                  <a:pt x="573" y="1271"/>
                </a:cubicBezTo>
                <a:cubicBezTo>
                  <a:pt x="602" y="1243"/>
                  <a:pt x="602" y="1243"/>
                  <a:pt x="602" y="1243"/>
                </a:cubicBezTo>
                <a:cubicBezTo>
                  <a:pt x="708" y="1144"/>
                  <a:pt x="708" y="1144"/>
                  <a:pt x="708" y="1144"/>
                </a:cubicBezTo>
                <a:cubicBezTo>
                  <a:pt x="741" y="1113"/>
                  <a:pt x="741" y="1113"/>
                  <a:pt x="741" y="1113"/>
                </a:cubicBezTo>
                <a:cubicBezTo>
                  <a:pt x="742" y="1113"/>
                  <a:pt x="742" y="1113"/>
                  <a:pt x="742" y="1113"/>
                </a:cubicBezTo>
                <a:cubicBezTo>
                  <a:pt x="747" y="1108"/>
                  <a:pt x="747" y="1108"/>
                  <a:pt x="747" y="1108"/>
                </a:cubicBezTo>
                <a:cubicBezTo>
                  <a:pt x="731" y="1160"/>
                  <a:pt x="731" y="1160"/>
                  <a:pt x="731" y="1160"/>
                </a:cubicBezTo>
                <a:cubicBezTo>
                  <a:pt x="689" y="1298"/>
                  <a:pt x="689" y="1298"/>
                  <a:pt x="689" y="1298"/>
                </a:cubicBezTo>
                <a:cubicBezTo>
                  <a:pt x="643" y="1445"/>
                  <a:pt x="643" y="1445"/>
                  <a:pt x="643" y="1445"/>
                </a:cubicBezTo>
                <a:cubicBezTo>
                  <a:pt x="635" y="1471"/>
                  <a:pt x="651" y="1496"/>
                  <a:pt x="678" y="1502"/>
                </a:cubicBezTo>
                <a:cubicBezTo>
                  <a:pt x="705" y="1508"/>
                  <a:pt x="734" y="1492"/>
                  <a:pt x="742" y="1467"/>
                </a:cubicBezTo>
                <a:cubicBezTo>
                  <a:pt x="783" y="1332"/>
                  <a:pt x="783" y="1332"/>
                  <a:pt x="783" y="1332"/>
                </a:cubicBezTo>
                <a:cubicBezTo>
                  <a:pt x="824" y="1200"/>
                  <a:pt x="824" y="1200"/>
                  <a:pt x="824" y="1200"/>
                </a:cubicBezTo>
                <a:lnTo>
                  <a:pt x="851" y="1113"/>
                </a:lnTo>
                <a:close/>
                <a:moveTo>
                  <a:pt x="772" y="710"/>
                </a:moveTo>
                <a:cubicBezTo>
                  <a:pt x="799" y="687"/>
                  <a:pt x="831" y="668"/>
                  <a:pt x="868" y="657"/>
                </a:cubicBezTo>
                <a:cubicBezTo>
                  <a:pt x="915" y="642"/>
                  <a:pt x="962" y="639"/>
                  <a:pt x="1006" y="648"/>
                </a:cubicBezTo>
                <a:cubicBezTo>
                  <a:pt x="1037" y="561"/>
                  <a:pt x="1037" y="561"/>
                  <a:pt x="1037" y="561"/>
                </a:cubicBezTo>
                <a:cubicBezTo>
                  <a:pt x="1083" y="430"/>
                  <a:pt x="1083" y="430"/>
                  <a:pt x="1083" y="430"/>
                </a:cubicBezTo>
                <a:cubicBezTo>
                  <a:pt x="1130" y="294"/>
                  <a:pt x="1130" y="294"/>
                  <a:pt x="1130" y="294"/>
                </a:cubicBezTo>
                <a:cubicBezTo>
                  <a:pt x="1139" y="268"/>
                  <a:pt x="1125" y="242"/>
                  <a:pt x="1098" y="235"/>
                </a:cubicBezTo>
                <a:cubicBezTo>
                  <a:pt x="1071" y="228"/>
                  <a:pt x="1042" y="243"/>
                  <a:pt x="1033" y="269"/>
                </a:cubicBezTo>
                <a:cubicBezTo>
                  <a:pt x="981" y="418"/>
                  <a:pt x="981" y="418"/>
                  <a:pt x="981" y="418"/>
                </a:cubicBezTo>
                <a:cubicBezTo>
                  <a:pt x="933" y="554"/>
                  <a:pt x="933" y="554"/>
                  <a:pt x="933" y="554"/>
                </a:cubicBezTo>
                <a:cubicBezTo>
                  <a:pt x="916" y="603"/>
                  <a:pt x="916" y="603"/>
                  <a:pt x="916" y="603"/>
                </a:cubicBezTo>
                <a:cubicBezTo>
                  <a:pt x="914" y="596"/>
                  <a:pt x="914" y="596"/>
                  <a:pt x="914" y="596"/>
                </a:cubicBezTo>
                <a:cubicBezTo>
                  <a:pt x="914" y="596"/>
                  <a:pt x="914" y="596"/>
                  <a:pt x="914" y="596"/>
                </a:cubicBezTo>
                <a:cubicBezTo>
                  <a:pt x="905" y="557"/>
                  <a:pt x="905" y="557"/>
                  <a:pt x="905" y="557"/>
                </a:cubicBezTo>
                <a:cubicBezTo>
                  <a:pt x="875" y="425"/>
                  <a:pt x="875" y="425"/>
                  <a:pt x="875" y="425"/>
                </a:cubicBezTo>
                <a:cubicBezTo>
                  <a:pt x="866" y="386"/>
                  <a:pt x="866" y="386"/>
                  <a:pt x="866" y="386"/>
                </a:cubicBezTo>
                <a:cubicBezTo>
                  <a:pt x="976" y="73"/>
                  <a:pt x="976" y="73"/>
                  <a:pt x="976" y="73"/>
                </a:cubicBezTo>
                <a:cubicBezTo>
                  <a:pt x="982" y="55"/>
                  <a:pt x="972" y="37"/>
                  <a:pt x="953" y="33"/>
                </a:cubicBezTo>
                <a:cubicBezTo>
                  <a:pt x="935" y="28"/>
                  <a:pt x="914" y="38"/>
                  <a:pt x="908" y="56"/>
                </a:cubicBezTo>
                <a:cubicBezTo>
                  <a:pt x="837" y="258"/>
                  <a:pt x="837" y="258"/>
                  <a:pt x="837" y="258"/>
                </a:cubicBezTo>
                <a:cubicBezTo>
                  <a:pt x="787" y="39"/>
                  <a:pt x="787" y="39"/>
                  <a:pt x="787" y="39"/>
                </a:cubicBezTo>
                <a:cubicBezTo>
                  <a:pt x="782" y="14"/>
                  <a:pt x="755" y="0"/>
                  <a:pt x="728" y="6"/>
                </a:cubicBezTo>
                <a:cubicBezTo>
                  <a:pt x="701" y="13"/>
                  <a:pt x="684" y="38"/>
                  <a:pt x="689" y="63"/>
                </a:cubicBezTo>
                <a:cubicBezTo>
                  <a:pt x="738" y="274"/>
                  <a:pt x="738" y="274"/>
                  <a:pt x="738" y="274"/>
                </a:cubicBezTo>
                <a:cubicBezTo>
                  <a:pt x="594" y="132"/>
                  <a:pt x="594" y="132"/>
                  <a:pt x="594" y="132"/>
                </a:cubicBezTo>
                <a:cubicBezTo>
                  <a:pt x="581" y="119"/>
                  <a:pt x="558" y="120"/>
                  <a:pt x="543" y="132"/>
                </a:cubicBezTo>
                <a:cubicBezTo>
                  <a:pt x="529" y="145"/>
                  <a:pt x="528" y="166"/>
                  <a:pt x="541" y="179"/>
                </a:cubicBezTo>
                <a:cubicBezTo>
                  <a:pt x="767" y="402"/>
                  <a:pt x="767" y="402"/>
                  <a:pt x="767" y="402"/>
                </a:cubicBezTo>
                <a:cubicBezTo>
                  <a:pt x="778" y="452"/>
                  <a:pt x="778" y="452"/>
                  <a:pt x="778" y="452"/>
                </a:cubicBezTo>
                <a:cubicBezTo>
                  <a:pt x="808" y="584"/>
                  <a:pt x="808" y="584"/>
                  <a:pt x="808" y="584"/>
                </a:cubicBezTo>
                <a:cubicBezTo>
                  <a:pt x="814" y="609"/>
                  <a:pt x="814" y="609"/>
                  <a:pt x="814" y="609"/>
                </a:cubicBezTo>
                <a:cubicBezTo>
                  <a:pt x="795" y="590"/>
                  <a:pt x="795" y="590"/>
                  <a:pt x="795" y="590"/>
                </a:cubicBezTo>
                <a:cubicBezTo>
                  <a:pt x="694" y="491"/>
                  <a:pt x="694" y="491"/>
                  <a:pt x="694" y="491"/>
                </a:cubicBezTo>
                <a:cubicBezTo>
                  <a:pt x="580" y="379"/>
                  <a:pt x="580" y="379"/>
                  <a:pt x="580" y="379"/>
                </a:cubicBezTo>
                <a:cubicBezTo>
                  <a:pt x="561" y="360"/>
                  <a:pt x="529" y="360"/>
                  <a:pt x="508" y="379"/>
                </a:cubicBezTo>
                <a:cubicBezTo>
                  <a:pt x="487" y="398"/>
                  <a:pt x="485" y="428"/>
                  <a:pt x="504" y="446"/>
                </a:cubicBezTo>
                <a:cubicBezTo>
                  <a:pt x="610" y="550"/>
                  <a:pt x="610" y="550"/>
                  <a:pt x="610" y="550"/>
                </a:cubicBezTo>
                <a:cubicBezTo>
                  <a:pt x="707" y="646"/>
                  <a:pt x="707" y="646"/>
                  <a:pt x="707" y="646"/>
                </a:cubicBezTo>
                <a:lnTo>
                  <a:pt x="772" y="710"/>
                </a:lnTo>
                <a:close/>
                <a:moveTo>
                  <a:pt x="1111" y="1056"/>
                </a:moveTo>
                <a:cubicBezTo>
                  <a:pt x="1083" y="1079"/>
                  <a:pt x="1051" y="1098"/>
                  <a:pt x="1014" y="1110"/>
                </a:cubicBezTo>
                <a:cubicBezTo>
                  <a:pt x="968" y="1125"/>
                  <a:pt x="920" y="1127"/>
                  <a:pt x="876" y="1119"/>
                </a:cubicBezTo>
                <a:cubicBezTo>
                  <a:pt x="848" y="1206"/>
                  <a:pt x="848" y="1206"/>
                  <a:pt x="848" y="1206"/>
                </a:cubicBezTo>
                <a:cubicBezTo>
                  <a:pt x="805" y="1338"/>
                  <a:pt x="805" y="1338"/>
                  <a:pt x="805" y="1338"/>
                </a:cubicBezTo>
                <a:cubicBezTo>
                  <a:pt x="760" y="1477"/>
                  <a:pt x="760" y="1477"/>
                  <a:pt x="760" y="1477"/>
                </a:cubicBezTo>
                <a:cubicBezTo>
                  <a:pt x="752" y="1503"/>
                  <a:pt x="767" y="1529"/>
                  <a:pt x="794" y="1535"/>
                </a:cubicBezTo>
                <a:cubicBezTo>
                  <a:pt x="821" y="1541"/>
                  <a:pt x="850" y="1526"/>
                  <a:pt x="858" y="1500"/>
                </a:cubicBezTo>
                <a:cubicBezTo>
                  <a:pt x="907" y="1349"/>
                  <a:pt x="907" y="1349"/>
                  <a:pt x="907" y="1349"/>
                </a:cubicBezTo>
                <a:cubicBezTo>
                  <a:pt x="952" y="1212"/>
                  <a:pt x="952" y="1212"/>
                  <a:pt x="952" y="1212"/>
                </a:cubicBezTo>
                <a:cubicBezTo>
                  <a:pt x="956" y="1197"/>
                  <a:pt x="956" y="1197"/>
                  <a:pt x="956" y="1197"/>
                </a:cubicBezTo>
                <a:cubicBezTo>
                  <a:pt x="959" y="1200"/>
                  <a:pt x="962" y="1202"/>
                  <a:pt x="965" y="1204"/>
                </a:cubicBezTo>
                <a:cubicBezTo>
                  <a:pt x="967" y="1211"/>
                  <a:pt x="967" y="1211"/>
                  <a:pt x="967" y="1211"/>
                </a:cubicBezTo>
                <a:cubicBezTo>
                  <a:pt x="1000" y="1342"/>
                  <a:pt x="1000" y="1342"/>
                  <a:pt x="1000" y="1342"/>
                </a:cubicBezTo>
                <a:cubicBezTo>
                  <a:pt x="1013" y="1391"/>
                  <a:pt x="1013" y="1391"/>
                  <a:pt x="1013" y="1391"/>
                </a:cubicBezTo>
                <a:cubicBezTo>
                  <a:pt x="914" y="1696"/>
                  <a:pt x="914" y="1696"/>
                  <a:pt x="914" y="1696"/>
                </a:cubicBezTo>
                <a:cubicBezTo>
                  <a:pt x="908" y="1714"/>
                  <a:pt x="919" y="1731"/>
                  <a:pt x="938" y="1736"/>
                </a:cubicBezTo>
                <a:cubicBezTo>
                  <a:pt x="956" y="1740"/>
                  <a:pt x="976" y="1729"/>
                  <a:pt x="982" y="1712"/>
                </a:cubicBezTo>
                <a:cubicBezTo>
                  <a:pt x="1045" y="1518"/>
                  <a:pt x="1045" y="1518"/>
                  <a:pt x="1045" y="1518"/>
                </a:cubicBezTo>
                <a:cubicBezTo>
                  <a:pt x="1098" y="1727"/>
                  <a:pt x="1098" y="1727"/>
                  <a:pt x="1098" y="1727"/>
                </a:cubicBezTo>
                <a:cubicBezTo>
                  <a:pt x="1105" y="1752"/>
                  <a:pt x="1132" y="1766"/>
                  <a:pt x="1158" y="1759"/>
                </a:cubicBezTo>
                <a:cubicBezTo>
                  <a:pt x="1185" y="1752"/>
                  <a:pt x="1202" y="1726"/>
                  <a:pt x="1196" y="1701"/>
                </a:cubicBezTo>
                <a:cubicBezTo>
                  <a:pt x="1140" y="1483"/>
                  <a:pt x="1140" y="1483"/>
                  <a:pt x="1140" y="1483"/>
                </a:cubicBezTo>
                <a:cubicBezTo>
                  <a:pt x="1295" y="1629"/>
                  <a:pt x="1295" y="1629"/>
                  <a:pt x="1295" y="1629"/>
                </a:cubicBezTo>
                <a:cubicBezTo>
                  <a:pt x="1308" y="1641"/>
                  <a:pt x="1331" y="1641"/>
                  <a:pt x="1345" y="1627"/>
                </a:cubicBezTo>
                <a:cubicBezTo>
                  <a:pt x="1360" y="1614"/>
                  <a:pt x="1360" y="1593"/>
                  <a:pt x="1347" y="1581"/>
                </a:cubicBezTo>
                <a:cubicBezTo>
                  <a:pt x="1108" y="1357"/>
                  <a:pt x="1108" y="1357"/>
                  <a:pt x="1108" y="1357"/>
                </a:cubicBezTo>
                <a:cubicBezTo>
                  <a:pt x="1098" y="1317"/>
                  <a:pt x="1098" y="1317"/>
                  <a:pt x="1098" y="1317"/>
                </a:cubicBezTo>
                <a:cubicBezTo>
                  <a:pt x="1065" y="1186"/>
                  <a:pt x="1065" y="1186"/>
                  <a:pt x="1065" y="1186"/>
                </a:cubicBezTo>
                <a:cubicBezTo>
                  <a:pt x="1053" y="1141"/>
                  <a:pt x="1053" y="1141"/>
                  <a:pt x="1053" y="1141"/>
                </a:cubicBezTo>
                <a:cubicBezTo>
                  <a:pt x="1090" y="1175"/>
                  <a:pt x="1090" y="1175"/>
                  <a:pt x="1090" y="1175"/>
                </a:cubicBezTo>
                <a:cubicBezTo>
                  <a:pt x="1193" y="1272"/>
                  <a:pt x="1193" y="1272"/>
                  <a:pt x="1193" y="1272"/>
                </a:cubicBezTo>
                <a:cubicBezTo>
                  <a:pt x="1309" y="1380"/>
                  <a:pt x="1309" y="1380"/>
                  <a:pt x="1309" y="1380"/>
                </a:cubicBezTo>
                <a:cubicBezTo>
                  <a:pt x="1328" y="1399"/>
                  <a:pt x="1360" y="1398"/>
                  <a:pt x="1381" y="1379"/>
                </a:cubicBezTo>
                <a:cubicBezTo>
                  <a:pt x="1402" y="1360"/>
                  <a:pt x="1403" y="1330"/>
                  <a:pt x="1383" y="1312"/>
                </a:cubicBezTo>
                <a:cubicBezTo>
                  <a:pt x="1277" y="1212"/>
                  <a:pt x="1277" y="1212"/>
                  <a:pt x="1277" y="1212"/>
                </a:cubicBezTo>
                <a:cubicBezTo>
                  <a:pt x="1177" y="1118"/>
                  <a:pt x="1177" y="1118"/>
                  <a:pt x="1177" y="1118"/>
                </a:cubicBezTo>
                <a:lnTo>
                  <a:pt x="1111" y="1056"/>
                </a:lnTo>
                <a:close/>
                <a:moveTo>
                  <a:pt x="686" y="940"/>
                </a:moveTo>
                <a:cubicBezTo>
                  <a:pt x="670" y="861"/>
                  <a:pt x="699" y="780"/>
                  <a:pt x="758" y="722"/>
                </a:cubicBezTo>
                <a:cubicBezTo>
                  <a:pt x="695" y="658"/>
                  <a:pt x="695" y="658"/>
                  <a:pt x="695" y="658"/>
                </a:cubicBezTo>
                <a:cubicBezTo>
                  <a:pt x="599" y="560"/>
                  <a:pt x="599" y="560"/>
                  <a:pt x="599" y="560"/>
                </a:cubicBezTo>
                <a:cubicBezTo>
                  <a:pt x="500" y="460"/>
                  <a:pt x="500" y="460"/>
                  <a:pt x="500" y="460"/>
                </a:cubicBezTo>
                <a:cubicBezTo>
                  <a:pt x="481" y="441"/>
                  <a:pt x="449" y="441"/>
                  <a:pt x="427" y="459"/>
                </a:cubicBezTo>
                <a:cubicBezTo>
                  <a:pt x="406" y="477"/>
                  <a:pt x="404" y="507"/>
                  <a:pt x="422" y="526"/>
                </a:cubicBezTo>
                <a:cubicBezTo>
                  <a:pt x="531" y="636"/>
                  <a:pt x="531" y="636"/>
                  <a:pt x="531" y="636"/>
                </a:cubicBezTo>
                <a:cubicBezTo>
                  <a:pt x="631" y="737"/>
                  <a:pt x="631" y="737"/>
                  <a:pt x="631" y="737"/>
                </a:cubicBezTo>
                <a:cubicBezTo>
                  <a:pt x="667" y="775"/>
                  <a:pt x="667" y="775"/>
                  <a:pt x="667" y="775"/>
                </a:cubicBezTo>
                <a:cubicBezTo>
                  <a:pt x="660" y="773"/>
                  <a:pt x="660" y="773"/>
                  <a:pt x="660" y="773"/>
                </a:cubicBezTo>
                <a:cubicBezTo>
                  <a:pt x="660" y="773"/>
                  <a:pt x="660" y="773"/>
                  <a:pt x="660" y="773"/>
                </a:cubicBezTo>
                <a:cubicBezTo>
                  <a:pt x="618" y="762"/>
                  <a:pt x="618" y="762"/>
                  <a:pt x="618" y="762"/>
                </a:cubicBezTo>
                <a:cubicBezTo>
                  <a:pt x="479" y="725"/>
                  <a:pt x="479" y="725"/>
                  <a:pt x="479" y="725"/>
                </a:cubicBezTo>
                <a:cubicBezTo>
                  <a:pt x="439" y="714"/>
                  <a:pt x="439" y="714"/>
                  <a:pt x="439" y="714"/>
                </a:cubicBezTo>
                <a:cubicBezTo>
                  <a:pt x="209" y="481"/>
                  <a:pt x="209" y="481"/>
                  <a:pt x="209" y="481"/>
                </a:cubicBezTo>
                <a:cubicBezTo>
                  <a:pt x="196" y="468"/>
                  <a:pt x="174" y="468"/>
                  <a:pt x="159" y="481"/>
                </a:cubicBezTo>
                <a:cubicBezTo>
                  <a:pt x="144" y="493"/>
                  <a:pt x="142" y="514"/>
                  <a:pt x="155" y="527"/>
                </a:cubicBezTo>
                <a:cubicBezTo>
                  <a:pt x="304" y="678"/>
                  <a:pt x="304" y="678"/>
                  <a:pt x="304" y="678"/>
                </a:cubicBezTo>
                <a:cubicBezTo>
                  <a:pt x="72" y="616"/>
                  <a:pt x="72" y="616"/>
                  <a:pt x="72" y="616"/>
                </a:cubicBezTo>
                <a:cubicBezTo>
                  <a:pt x="46" y="609"/>
                  <a:pt x="18" y="624"/>
                  <a:pt x="9" y="648"/>
                </a:cubicBezTo>
                <a:cubicBezTo>
                  <a:pt x="0" y="673"/>
                  <a:pt x="14" y="698"/>
                  <a:pt x="40" y="705"/>
                </a:cubicBezTo>
                <a:cubicBezTo>
                  <a:pt x="263" y="765"/>
                  <a:pt x="263" y="765"/>
                  <a:pt x="263" y="765"/>
                </a:cubicBezTo>
                <a:cubicBezTo>
                  <a:pt x="51" y="814"/>
                  <a:pt x="51" y="814"/>
                  <a:pt x="51" y="814"/>
                </a:cubicBezTo>
                <a:cubicBezTo>
                  <a:pt x="32" y="819"/>
                  <a:pt x="20" y="837"/>
                  <a:pt x="23" y="854"/>
                </a:cubicBezTo>
                <a:cubicBezTo>
                  <a:pt x="27" y="872"/>
                  <a:pt x="46" y="883"/>
                  <a:pt x="65" y="878"/>
                </a:cubicBezTo>
                <a:cubicBezTo>
                  <a:pt x="397" y="801"/>
                  <a:pt x="397" y="801"/>
                  <a:pt x="397" y="801"/>
                </a:cubicBezTo>
                <a:cubicBezTo>
                  <a:pt x="449" y="815"/>
                  <a:pt x="449" y="815"/>
                  <a:pt x="449" y="815"/>
                </a:cubicBezTo>
                <a:cubicBezTo>
                  <a:pt x="589" y="852"/>
                  <a:pt x="589" y="852"/>
                  <a:pt x="589" y="852"/>
                </a:cubicBezTo>
                <a:cubicBezTo>
                  <a:pt x="616" y="859"/>
                  <a:pt x="616" y="859"/>
                  <a:pt x="616" y="859"/>
                </a:cubicBezTo>
                <a:cubicBezTo>
                  <a:pt x="587" y="866"/>
                  <a:pt x="587" y="866"/>
                  <a:pt x="587" y="866"/>
                </a:cubicBezTo>
                <a:cubicBezTo>
                  <a:pt x="439" y="900"/>
                  <a:pt x="439" y="900"/>
                  <a:pt x="439" y="900"/>
                </a:cubicBezTo>
                <a:cubicBezTo>
                  <a:pt x="273" y="939"/>
                  <a:pt x="273" y="939"/>
                  <a:pt x="273" y="939"/>
                </a:cubicBezTo>
                <a:cubicBezTo>
                  <a:pt x="245" y="946"/>
                  <a:pt x="227" y="972"/>
                  <a:pt x="232" y="997"/>
                </a:cubicBezTo>
                <a:cubicBezTo>
                  <a:pt x="238" y="1023"/>
                  <a:pt x="265" y="1038"/>
                  <a:pt x="293" y="1032"/>
                </a:cubicBezTo>
                <a:cubicBezTo>
                  <a:pt x="448" y="995"/>
                  <a:pt x="448" y="995"/>
                  <a:pt x="448" y="995"/>
                </a:cubicBezTo>
                <a:cubicBezTo>
                  <a:pt x="591" y="962"/>
                  <a:pt x="591" y="962"/>
                  <a:pt x="591" y="962"/>
                </a:cubicBezTo>
                <a:lnTo>
                  <a:pt x="686" y="940"/>
                </a:lnTo>
                <a:close/>
                <a:moveTo>
                  <a:pt x="1196" y="830"/>
                </a:moveTo>
                <a:cubicBezTo>
                  <a:pt x="1211" y="908"/>
                  <a:pt x="1182" y="988"/>
                  <a:pt x="1123" y="1045"/>
                </a:cubicBezTo>
                <a:cubicBezTo>
                  <a:pt x="1188" y="1108"/>
                  <a:pt x="1188" y="1108"/>
                  <a:pt x="1188" y="1108"/>
                </a:cubicBezTo>
                <a:cubicBezTo>
                  <a:pt x="1286" y="1203"/>
                  <a:pt x="1286" y="1203"/>
                  <a:pt x="1286" y="1203"/>
                </a:cubicBezTo>
                <a:cubicBezTo>
                  <a:pt x="1392" y="1305"/>
                  <a:pt x="1392" y="1305"/>
                  <a:pt x="1392" y="1305"/>
                </a:cubicBezTo>
                <a:cubicBezTo>
                  <a:pt x="1411" y="1324"/>
                  <a:pt x="1444" y="1323"/>
                  <a:pt x="1465" y="1305"/>
                </a:cubicBezTo>
                <a:cubicBezTo>
                  <a:pt x="1486" y="1286"/>
                  <a:pt x="1487" y="1256"/>
                  <a:pt x="1468" y="1237"/>
                </a:cubicBezTo>
                <a:cubicBezTo>
                  <a:pt x="1354" y="1127"/>
                  <a:pt x="1354" y="1127"/>
                  <a:pt x="1354" y="1127"/>
                </a:cubicBezTo>
                <a:cubicBezTo>
                  <a:pt x="1252" y="1028"/>
                  <a:pt x="1252" y="1028"/>
                  <a:pt x="1252" y="1028"/>
                </a:cubicBezTo>
                <a:cubicBezTo>
                  <a:pt x="1242" y="1019"/>
                  <a:pt x="1242" y="1019"/>
                  <a:pt x="1242" y="1019"/>
                </a:cubicBezTo>
                <a:cubicBezTo>
                  <a:pt x="1245" y="1018"/>
                  <a:pt x="1249" y="1016"/>
                  <a:pt x="1252" y="1014"/>
                </a:cubicBezTo>
                <a:cubicBezTo>
                  <a:pt x="1258" y="1016"/>
                  <a:pt x="1258" y="1016"/>
                  <a:pt x="1258" y="1016"/>
                </a:cubicBezTo>
                <a:cubicBezTo>
                  <a:pt x="1399" y="1050"/>
                  <a:pt x="1399" y="1050"/>
                  <a:pt x="1399" y="1050"/>
                </a:cubicBezTo>
                <a:cubicBezTo>
                  <a:pt x="1452" y="1063"/>
                  <a:pt x="1452" y="1063"/>
                  <a:pt x="1452" y="1063"/>
                </a:cubicBezTo>
                <a:cubicBezTo>
                  <a:pt x="1681" y="1284"/>
                  <a:pt x="1681" y="1284"/>
                  <a:pt x="1681" y="1284"/>
                </a:cubicBezTo>
                <a:cubicBezTo>
                  <a:pt x="1694" y="1296"/>
                  <a:pt x="1716" y="1296"/>
                  <a:pt x="1731" y="1283"/>
                </a:cubicBezTo>
                <a:cubicBezTo>
                  <a:pt x="1745" y="1270"/>
                  <a:pt x="1746" y="1249"/>
                  <a:pt x="1733" y="1237"/>
                </a:cubicBezTo>
                <a:cubicBezTo>
                  <a:pt x="1588" y="1096"/>
                  <a:pt x="1588" y="1096"/>
                  <a:pt x="1588" y="1096"/>
                </a:cubicBezTo>
                <a:cubicBezTo>
                  <a:pt x="1813" y="1151"/>
                  <a:pt x="1813" y="1151"/>
                  <a:pt x="1813" y="1151"/>
                </a:cubicBezTo>
                <a:cubicBezTo>
                  <a:pt x="1839" y="1157"/>
                  <a:pt x="1867" y="1142"/>
                  <a:pt x="1875" y="1118"/>
                </a:cubicBezTo>
                <a:cubicBezTo>
                  <a:pt x="1883" y="1093"/>
                  <a:pt x="1869" y="1068"/>
                  <a:pt x="1843" y="1061"/>
                </a:cubicBezTo>
                <a:cubicBezTo>
                  <a:pt x="1609" y="1004"/>
                  <a:pt x="1609" y="1004"/>
                  <a:pt x="1609" y="1004"/>
                </a:cubicBezTo>
                <a:cubicBezTo>
                  <a:pt x="1830" y="948"/>
                  <a:pt x="1830" y="948"/>
                  <a:pt x="1830" y="948"/>
                </a:cubicBezTo>
                <a:cubicBezTo>
                  <a:pt x="1849" y="943"/>
                  <a:pt x="1862" y="925"/>
                  <a:pt x="1857" y="907"/>
                </a:cubicBezTo>
                <a:cubicBezTo>
                  <a:pt x="1853" y="890"/>
                  <a:pt x="1834" y="879"/>
                  <a:pt x="1815" y="884"/>
                </a:cubicBezTo>
                <a:cubicBezTo>
                  <a:pt x="1474" y="971"/>
                  <a:pt x="1474" y="971"/>
                  <a:pt x="1474" y="971"/>
                </a:cubicBezTo>
                <a:cubicBezTo>
                  <a:pt x="1430" y="961"/>
                  <a:pt x="1430" y="961"/>
                  <a:pt x="1430" y="961"/>
                </a:cubicBezTo>
                <a:cubicBezTo>
                  <a:pt x="1291" y="927"/>
                  <a:pt x="1291" y="927"/>
                  <a:pt x="1291" y="927"/>
                </a:cubicBezTo>
                <a:cubicBezTo>
                  <a:pt x="1243" y="915"/>
                  <a:pt x="1243" y="915"/>
                  <a:pt x="1243" y="915"/>
                </a:cubicBezTo>
                <a:cubicBezTo>
                  <a:pt x="1295" y="902"/>
                  <a:pt x="1295" y="902"/>
                  <a:pt x="1295" y="902"/>
                </a:cubicBezTo>
                <a:cubicBezTo>
                  <a:pt x="1443" y="864"/>
                  <a:pt x="1443" y="864"/>
                  <a:pt x="1443" y="864"/>
                </a:cubicBezTo>
                <a:cubicBezTo>
                  <a:pt x="1608" y="822"/>
                  <a:pt x="1608" y="822"/>
                  <a:pt x="1608" y="822"/>
                </a:cubicBezTo>
                <a:cubicBezTo>
                  <a:pt x="1635" y="815"/>
                  <a:pt x="1653" y="789"/>
                  <a:pt x="1647" y="763"/>
                </a:cubicBezTo>
                <a:cubicBezTo>
                  <a:pt x="1640" y="738"/>
                  <a:pt x="1613" y="723"/>
                  <a:pt x="1585" y="730"/>
                </a:cubicBezTo>
                <a:cubicBezTo>
                  <a:pt x="1433" y="769"/>
                  <a:pt x="1433" y="769"/>
                  <a:pt x="1433" y="769"/>
                </a:cubicBezTo>
                <a:cubicBezTo>
                  <a:pt x="1291" y="805"/>
                  <a:pt x="1291" y="805"/>
                  <a:pt x="1291" y="805"/>
                </a:cubicBezTo>
                <a:lnTo>
                  <a:pt x="1196" y="83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en-US"/>
          </a:p>
        </p:txBody>
      </p:sp>
      <p:sp>
        <p:nvSpPr>
          <p:cNvPr id="108" name="snowflake2"/>
          <p:cNvSpPr>
            <a:spLocks noEditPoints="1"/>
          </p:cNvSpPr>
          <p:nvPr/>
        </p:nvSpPr>
        <p:spPr bwMode="auto">
          <a:xfrm>
            <a:off x="1908540" y="42072"/>
            <a:ext cx="504785" cy="473345"/>
          </a:xfrm>
          <a:custGeom>
            <a:avLst/>
            <a:gdLst>
              <a:gd name="T0" fmla="*/ 707 w 1883"/>
              <a:gd name="T1" fmla="*/ 646 h 1766"/>
              <a:gd name="T2" fmla="*/ 1269 w 1883"/>
              <a:gd name="T3" fmla="*/ 515 h 1766"/>
              <a:gd name="T4" fmla="*/ 694 w 1883"/>
              <a:gd name="T5" fmla="*/ 491 h 1766"/>
              <a:gd name="T6" fmla="*/ 905 w 1883"/>
              <a:gd name="T7" fmla="*/ 557 h 1766"/>
              <a:gd name="T8" fmla="*/ 1056 w 1883"/>
              <a:gd name="T9" fmla="*/ 566 h 1766"/>
              <a:gd name="T10" fmla="*/ 631 w 1883"/>
              <a:gd name="T11" fmla="*/ 737 h 1766"/>
              <a:gd name="T12" fmla="*/ 1354 w 1883"/>
              <a:gd name="T13" fmla="*/ 1127 h 1766"/>
              <a:gd name="T14" fmla="*/ 805 w 1883"/>
              <a:gd name="T15" fmla="*/ 1338 h 1766"/>
              <a:gd name="T16" fmla="*/ 967 w 1883"/>
              <a:gd name="T17" fmla="*/ 1211 h 1766"/>
              <a:gd name="T18" fmla="*/ 708 w 1883"/>
              <a:gd name="T19" fmla="*/ 1144 h 1766"/>
              <a:gd name="T20" fmla="*/ 634 w 1883"/>
              <a:gd name="T21" fmla="*/ 1066 h 1766"/>
              <a:gd name="T22" fmla="*/ 448 w 1883"/>
              <a:gd name="T23" fmla="*/ 995 h 1766"/>
              <a:gd name="T24" fmla="*/ 1193 w 1883"/>
              <a:gd name="T25" fmla="*/ 1272 h 1766"/>
              <a:gd name="T26" fmla="*/ 1295 w 1883"/>
              <a:gd name="T27" fmla="*/ 902 h 1766"/>
              <a:gd name="T28" fmla="*/ 1244 w 1883"/>
              <a:gd name="T29" fmla="*/ 695 h 1766"/>
              <a:gd name="T30" fmla="*/ 758 w 1883"/>
              <a:gd name="T31" fmla="*/ 722 h 1766"/>
              <a:gd name="T32" fmla="*/ 996 w 1883"/>
              <a:gd name="T33" fmla="*/ 747 h 1766"/>
              <a:gd name="T34" fmla="*/ 807 w 1883"/>
              <a:gd name="T35" fmla="*/ 910 h 1766"/>
              <a:gd name="T36" fmla="*/ 897 w 1883"/>
              <a:gd name="T37" fmla="*/ 973 h 1766"/>
              <a:gd name="T38" fmla="*/ 897 w 1883"/>
              <a:gd name="T39" fmla="*/ 973 h 1766"/>
              <a:gd name="T40" fmla="*/ 1051 w 1883"/>
              <a:gd name="T41" fmla="*/ 975 h 1766"/>
              <a:gd name="T42" fmla="*/ 1196 w 1883"/>
              <a:gd name="T43" fmla="*/ 830 h 1766"/>
              <a:gd name="T44" fmla="*/ 1698 w 1883"/>
              <a:gd name="T45" fmla="*/ 398 h 1766"/>
              <a:gd name="T46" fmla="*/ 1481 w 1883"/>
              <a:gd name="T47" fmla="*/ 189 h 1766"/>
              <a:gd name="T48" fmla="*/ 1156 w 1883"/>
              <a:gd name="T49" fmla="*/ 616 h 1766"/>
              <a:gd name="T50" fmla="*/ 1148 w 1883"/>
              <a:gd name="T51" fmla="*/ 291 h 1766"/>
              <a:gd name="T52" fmla="*/ 1285 w 1883"/>
              <a:gd name="T53" fmla="*/ 782 h 1766"/>
              <a:gd name="T54" fmla="*/ 1244 w 1883"/>
              <a:gd name="T55" fmla="*/ 695 h 1766"/>
              <a:gd name="T56" fmla="*/ 851 w 1883"/>
              <a:gd name="T57" fmla="*/ 1113 h 1766"/>
              <a:gd name="T58" fmla="*/ 262 w 1883"/>
              <a:gd name="T59" fmla="*/ 1119 h 1766"/>
              <a:gd name="T60" fmla="*/ 536 w 1883"/>
              <a:gd name="T61" fmla="*/ 1178 h 1766"/>
              <a:gd name="T62" fmla="*/ 224 w 1883"/>
              <a:gd name="T63" fmla="*/ 1470 h 1766"/>
              <a:gd name="T64" fmla="*/ 475 w 1883"/>
              <a:gd name="T65" fmla="*/ 1587 h 1766"/>
              <a:gd name="T66" fmla="*/ 747 w 1883"/>
              <a:gd name="T67" fmla="*/ 1108 h 1766"/>
              <a:gd name="T68" fmla="*/ 783 w 1883"/>
              <a:gd name="T69" fmla="*/ 1332 h 1766"/>
              <a:gd name="T70" fmla="*/ 1037 w 1883"/>
              <a:gd name="T71" fmla="*/ 561 h 1766"/>
              <a:gd name="T72" fmla="*/ 933 w 1883"/>
              <a:gd name="T73" fmla="*/ 554 h 1766"/>
              <a:gd name="T74" fmla="*/ 866 w 1883"/>
              <a:gd name="T75" fmla="*/ 386 h 1766"/>
              <a:gd name="T76" fmla="*/ 728 w 1883"/>
              <a:gd name="T77" fmla="*/ 6 h 1766"/>
              <a:gd name="T78" fmla="*/ 767 w 1883"/>
              <a:gd name="T79" fmla="*/ 402 h 1766"/>
              <a:gd name="T80" fmla="*/ 580 w 1883"/>
              <a:gd name="T81" fmla="*/ 379 h 1766"/>
              <a:gd name="T82" fmla="*/ 1111 w 1883"/>
              <a:gd name="T83" fmla="*/ 1056 h 1766"/>
              <a:gd name="T84" fmla="*/ 794 w 1883"/>
              <a:gd name="T85" fmla="*/ 1535 h 1766"/>
              <a:gd name="T86" fmla="*/ 967 w 1883"/>
              <a:gd name="T87" fmla="*/ 1211 h 1766"/>
              <a:gd name="T88" fmla="*/ 1045 w 1883"/>
              <a:gd name="T89" fmla="*/ 1518 h 1766"/>
              <a:gd name="T90" fmla="*/ 1345 w 1883"/>
              <a:gd name="T91" fmla="*/ 1627 h 1766"/>
              <a:gd name="T92" fmla="*/ 1090 w 1883"/>
              <a:gd name="T93" fmla="*/ 1175 h 1766"/>
              <a:gd name="T94" fmla="*/ 1177 w 1883"/>
              <a:gd name="T95" fmla="*/ 1118 h 1766"/>
              <a:gd name="T96" fmla="*/ 500 w 1883"/>
              <a:gd name="T97" fmla="*/ 460 h 1766"/>
              <a:gd name="T98" fmla="*/ 660 w 1883"/>
              <a:gd name="T99" fmla="*/ 773 h 1766"/>
              <a:gd name="T100" fmla="*/ 159 w 1883"/>
              <a:gd name="T101" fmla="*/ 481 h 1766"/>
              <a:gd name="T102" fmla="*/ 263 w 1883"/>
              <a:gd name="T103" fmla="*/ 765 h 1766"/>
              <a:gd name="T104" fmla="*/ 589 w 1883"/>
              <a:gd name="T105" fmla="*/ 852 h 1766"/>
              <a:gd name="T106" fmla="*/ 293 w 1883"/>
              <a:gd name="T107" fmla="*/ 1032 h 1766"/>
              <a:gd name="T108" fmla="*/ 1188 w 1883"/>
              <a:gd name="T109" fmla="*/ 1108 h 1766"/>
              <a:gd name="T110" fmla="*/ 1252 w 1883"/>
              <a:gd name="T111" fmla="*/ 1028 h 1766"/>
              <a:gd name="T112" fmla="*/ 1681 w 1883"/>
              <a:gd name="T113" fmla="*/ 1284 h 1766"/>
              <a:gd name="T114" fmla="*/ 1843 w 1883"/>
              <a:gd name="T115" fmla="*/ 1061 h 1766"/>
              <a:gd name="T116" fmla="*/ 1430 w 1883"/>
              <a:gd name="T117" fmla="*/ 961 h 1766"/>
              <a:gd name="T118" fmla="*/ 1647 w 1883"/>
              <a:gd name="T119" fmla="*/ 763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83" h="1766">
                <a:moveTo>
                  <a:pt x="1291" y="805"/>
                </a:moveTo>
                <a:cubicBezTo>
                  <a:pt x="1290" y="798"/>
                  <a:pt x="1287" y="790"/>
                  <a:pt x="1285" y="782"/>
                </a:cubicBezTo>
                <a:cubicBezTo>
                  <a:pt x="1285" y="782"/>
                  <a:pt x="1285" y="782"/>
                  <a:pt x="1428" y="746"/>
                </a:cubicBezTo>
                <a:cubicBezTo>
                  <a:pt x="1430" y="754"/>
                  <a:pt x="1432" y="761"/>
                  <a:pt x="1433" y="769"/>
                </a:cubicBezTo>
                <a:cubicBezTo>
                  <a:pt x="1433" y="769"/>
                  <a:pt x="1433" y="769"/>
                  <a:pt x="1291" y="805"/>
                </a:cubicBezTo>
                <a:close/>
                <a:moveTo>
                  <a:pt x="707" y="646"/>
                </a:moveTo>
                <a:cubicBezTo>
                  <a:pt x="610" y="550"/>
                  <a:pt x="610" y="550"/>
                  <a:pt x="610" y="550"/>
                </a:cubicBezTo>
                <a:cubicBezTo>
                  <a:pt x="606" y="554"/>
                  <a:pt x="602" y="557"/>
                  <a:pt x="599" y="560"/>
                </a:cubicBezTo>
                <a:cubicBezTo>
                  <a:pt x="695" y="658"/>
                  <a:pt x="695" y="658"/>
                  <a:pt x="695" y="658"/>
                </a:cubicBezTo>
                <a:cubicBezTo>
                  <a:pt x="699" y="654"/>
                  <a:pt x="703" y="650"/>
                  <a:pt x="707" y="646"/>
                </a:cubicBezTo>
                <a:close/>
                <a:moveTo>
                  <a:pt x="1160" y="612"/>
                </a:moveTo>
                <a:cubicBezTo>
                  <a:pt x="1269" y="515"/>
                  <a:pt x="1269" y="515"/>
                  <a:pt x="1269" y="515"/>
                </a:cubicBezTo>
                <a:cubicBezTo>
                  <a:pt x="1246" y="498"/>
                  <a:pt x="1221" y="482"/>
                  <a:pt x="1194" y="469"/>
                </a:cubicBezTo>
                <a:cubicBezTo>
                  <a:pt x="1149" y="605"/>
                  <a:pt x="1149" y="605"/>
                  <a:pt x="1149" y="605"/>
                </a:cubicBezTo>
                <a:cubicBezTo>
                  <a:pt x="1153" y="608"/>
                  <a:pt x="1156" y="610"/>
                  <a:pt x="1160" y="612"/>
                </a:cubicBezTo>
                <a:close/>
                <a:moveTo>
                  <a:pt x="808" y="584"/>
                </a:moveTo>
                <a:cubicBezTo>
                  <a:pt x="778" y="452"/>
                  <a:pt x="778" y="452"/>
                  <a:pt x="778" y="452"/>
                </a:cubicBezTo>
                <a:cubicBezTo>
                  <a:pt x="749" y="462"/>
                  <a:pt x="721" y="476"/>
                  <a:pt x="694" y="491"/>
                </a:cubicBezTo>
                <a:cubicBezTo>
                  <a:pt x="795" y="590"/>
                  <a:pt x="795" y="590"/>
                  <a:pt x="795" y="590"/>
                </a:cubicBezTo>
                <a:cubicBezTo>
                  <a:pt x="799" y="588"/>
                  <a:pt x="804" y="586"/>
                  <a:pt x="808" y="584"/>
                </a:cubicBezTo>
                <a:close/>
                <a:moveTo>
                  <a:pt x="933" y="554"/>
                </a:moveTo>
                <a:cubicBezTo>
                  <a:pt x="981" y="418"/>
                  <a:pt x="981" y="418"/>
                  <a:pt x="981" y="418"/>
                </a:cubicBezTo>
                <a:cubicBezTo>
                  <a:pt x="946" y="417"/>
                  <a:pt x="911" y="419"/>
                  <a:pt x="875" y="425"/>
                </a:cubicBezTo>
                <a:cubicBezTo>
                  <a:pt x="905" y="557"/>
                  <a:pt x="905" y="557"/>
                  <a:pt x="905" y="557"/>
                </a:cubicBezTo>
                <a:cubicBezTo>
                  <a:pt x="915" y="555"/>
                  <a:pt x="924" y="555"/>
                  <a:pt x="933" y="554"/>
                </a:cubicBezTo>
                <a:close/>
                <a:moveTo>
                  <a:pt x="1056" y="566"/>
                </a:moveTo>
                <a:cubicBezTo>
                  <a:pt x="1100" y="434"/>
                  <a:pt x="1100" y="434"/>
                  <a:pt x="1100" y="434"/>
                </a:cubicBezTo>
                <a:cubicBezTo>
                  <a:pt x="1094" y="433"/>
                  <a:pt x="1089" y="431"/>
                  <a:pt x="1083" y="430"/>
                </a:cubicBezTo>
                <a:cubicBezTo>
                  <a:pt x="1037" y="561"/>
                  <a:pt x="1037" y="561"/>
                  <a:pt x="1037" y="561"/>
                </a:cubicBezTo>
                <a:cubicBezTo>
                  <a:pt x="1044" y="562"/>
                  <a:pt x="1050" y="564"/>
                  <a:pt x="1056" y="566"/>
                </a:cubicBezTo>
                <a:close/>
                <a:moveTo>
                  <a:pt x="589" y="852"/>
                </a:moveTo>
                <a:cubicBezTo>
                  <a:pt x="449" y="815"/>
                  <a:pt x="449" y="815"/>
                  <a:pt x="449" y="815"/>
                </a:cubicBezTo>
                <a:cubicBezTo>
                  <a:pt x="443" y="843"/>
                  <a:pt x="440" y="872"/>
                  <a:pt x="439" y="900"/>
                </a:cubicBezTo>
                <a:cubicBezTo>
                  <a:pt x="587" y="866"/>
                  <a:pt x="587" y="866"/>
                  <a:pt x="587" y="866"/>
                </a:cubicBezTo>
                <a:cubicBezTo>
                  <a:pt x="587" y="861"/>
                  <a:pt x="588" y="857"/>
                  <a:pt x="589" y="852"/>
                </a:cubicBezTo>
                <a:close/>
                <a:moveTo>
                  <a:pt x="631" y="737"/>
                </a:moveTo>
                <a:cubicBezTo>
                  <a:pt x="531" y="636"/>
                  <a:pt x="531" y="636"/>
                  <a:pt x="531" y="636"/>
                </a:cubicBezTo>
                <a:cubicBezTo>
                  <a:pt x="510" y="664"/>
                  <a:pt x="493" y="694"/>
                  <a:pt x="479" y="725"/>
                </a:cubicBezTo>
                <a:cubicBezTo>
                  <a:pt x="618" y="762"/>
                  <a:pt x="618" y="762"/>
                  <a:pt x="618" y="762"/>
                </a:cubicBezTo>
                <a:cubicBezTo>
                  <a:pt x="622" y="754"/>
                  <a:pt x="626" y="745"/>
                  <a:pt x="631" y="737"/>
                </a:cubicBezTo>
                <a:close/>
                <a:moveTo>
                  <a:pt x="1252" y="1028"/>
                </a:moveTo>
                <a:cubicBezTo>
                  <a:pt x="1354" y="1127"/>
                  <a:pt x="1354" y="1127"/>
                  <a:pt x="1354" y="1127"/>
                </a:cubicBezTo>
                <a:cubicBezTo>
                  <a:pt x="1371" y="1103"/>
                  <a:pt x="1386" y="1077"/>
                  <a:pt x="1399" y="1050"/>
                </a:cubicBezTo>
                <a:cubicBezTo>
                  <a:pt x="1258" y="1016"/>
                  <a:pt x="1258" y="1016"/>
                  <a:pt x="1258" y="1016"/>
                </a:cubicBezTo>
                <a:cubicBezTo>
                  <a:pt x="1256" y="1020"/>
                  <a:pt x="1254" y="1024"/>
                  <a:pt x="1252" y="1028"/>
                </a:cubicBezTo>
                <a:close/>
                <a:moveTo>
                  <a:pt x="824" y="1200"/>
                </a:moveTo>
                <a:cubicBezTo>
                  <a:pt x="783" y="1332"/>
                  <a:pt x="783" y="1332"/>
                  <a:pt x="783" y="1332"/>
                </a:cubicBezTo>
                <a:cubicBezTo>
                  <a:pt x="791" y="1334"/>
                  <a:pt x="798" y="1336"/>
                  <a:pt x="805" y="1338"/>
                </a:cubicBezTo>
                <a:cubicBezTo>
                  <a:pt x="848" y="1206"/>
                  <a:pt x="848" y="1206"/>
                  <a:pt x="848" y="1206"/>
                </a:cubicBezTo>
                <a:cubicBezTo>
                  <a:pt x="840" y="1204"/>
                  <a:pt x="832" y="1203"/>
                  <a:pt x="824" y="1200"/>
                </a:cubicBezTo>
                <a:close/>
                <a:moveTo>
                  <a:pt x="952" y="1212"/>
                </a:moveTo>
                <a:cubicBezTo>
                  <a:pt x="907" y="1349"/>
                  <a:pt x="907" y="1349"/>
                  <a:pt x="907" y="1349"/>
                </a:cubicBezTo>
                <a:cubicBezTo>
                  <a:pt x="938" y="1349"/>
                  <a:pt x="969" y="1347"/>
                  <a:pt x="1000" y="1342"/>
                </a:cubicBezTo>
                <a:cubicBezTo>
                  <a:pt x="967" y="1211"/>
                  <a:pt x="967" y="1211"/>
                  <a:pt x="967" y="1211"/>
                </a:cubicBezTo>
                <a:cubicBezTo>
                  <a:pt x="962" y="1212"/>
                  <a:pt x="957" y="1212"/>
                  <a:pt x="952" y="1212"/>
                </a:cubicBezTo>
                <a:close/>
                <a:moveTo>
                  <a:pt x="708" y="1144"/>
                </a:moveTo>
                <a:cubicBezTo>
                  <a:pt x="602" y="1243"/>
                  <a:pt x="602" y="1243"/>
                  <a:pt x="602" y="1243"/>
                </a:cubicBezTo>
                <a:cubicBezTo>
                  <a:pt x="629" y="1264"/>
                  <a:pt x="658" y="1283"/>
                  <a:pt x="689" y="1298"/>
                </a:cubicBezTo>
                <a:cubicBezTo>
                  <a:pt x="731" y="1160"/>
                  <a:pt x="731" y="1160"/>
                  <a:pt x="731" y="1160"/>
                </a:cubicBezTo>
                <a:cubicBezTo>
                  <a:pt x="723" y="1155"/>
                  <a:pt x="716" y="1150"/>
                  <a:pt x="708" y="1144"/>
                </a:cubicBezTo>
                <a:close/>
                <a:moveTo>
                  <a:pt x="1177" y="1118"/>
                </a:moveTo>
                <a:cubicBezTo>
                  <a:pt x="1277" y="1212"/>
                  <a:pt x="1277" y="1212"/>
                  <a:pt x="1277" y="1212"/>
                </a:cubicBezTo>
                <a:cubicBezTo>
                  <a:pt x="1280" y="1209"/>
                  <a:pt x="1283" y="1206"/>
                  <a:pt x="1286" y="1203"/>
                </a:cubicBezTo>
                <a:cubicBezTo>
                  <a:pt x="1188" y="1108"/>
                  <a:pt x="1188" y="1108"/>
                  <a:pt x="1188" y="1108"/>
                </a:cubicBezTo>
                <a:cubicBezTo>
                  <a:pt x="1185" y="1112"/>
                  <a:pt x="1181" y="1115"/>
                  <a:pt x="1177" y="1118"/>
                </a:cubicBezTo>
                <a:close/>
                <a:moveTo>
                  <a:pt x="634" y="1066"/>
                </a:moveTo>
                <a:cubicBezTo>
                  <a:pt x="488" y="1106"/>
                  <a:pt x="488" y="1106"/>
                  <a:pt x="488" y="1106"/>
                </a:cubicBezTo>
                <a:cubicBezTo>
                  <a:pt x="502" y="1132"/>
                  <a:pt x="518" y="1156"/>
                  <a:pt x="536" y="1178"/>
                </a:cubicBezTo>
                <a:cubicBezTo>
                  <a:pt x="642" y="1078"/>
                  <a:pt x="642" y="1078"/>
                  <a:pt x="642" y="1078"/>
                </a:cubicBezTo>
                <a:cubicBezTo>
                  <a:pt x="640" y="1074"/>
                  <a:pt x="637" y="1070"/>
                  <a:pt x="634" y="1066"/>
                </a:cubicBezTo>
                <a:close/>
                <a:moveTo>
                  <a:pt x="591" y="962"/>
                </a:moveTo>
                <a:cubicBezTo>
                  <a:pt x="448" y="995"/>
                  <a:pt x="448" y="995"/>
                  <a:pt x="448" y="995"/>
                </a:cubicBezTo>
                <a:cubicBezTo>
                  <a:pt x="450" y="1003"/>
                  <a:pt x="451" y="1010"/>
                  <a:pt x="453" y="1018"/>
                </a:cubicBezTo>
                <a:cubicBezTo>
                  <a:pt x="595" y="979"/>
                  <a:pt x="595" y="979"/>
                  <a:pt x="595" y="979"/>
                </a:cubicBezTo>
                <a:cubicBezTo>
                  <a:pt x="594" y="973"/>
                  <a:pt x="592" y="968"/>
                  <a:pt x="591" y="962"/>
                </a:cubicBezTo>
                <a:close/>
                <a:moveTo>
                  <a:pt x="1065" y="1186"/>
                </a:moveTo>
                <a:cubicBezTo>
                  <a:pt x="1098" y="1317"/>
                  <a:pt x="1098" y="1317"/>
                  <a:pt x="1098" y="1317"/>
                </a:cubicBezTo>
                <a:cubicBezTo>
                  <a:pt x="1132" y="1305"/>
                  <a:pt x="1164" y="1290"/>
                  <a:pt x="1193" y="1272"/>
                </a:cubicBezTo>
                <a:cubicBezTo>
                  <a:pt x="1090" y="1175"/>
                  <a:pt x="1090" y="1175"/>
                  <a:pt x="1090" y="1175"/>
                </a:cubicBezTo>
                <a:cubicBezTo>
                  <a:pt x="1081" y="1179"/>
                  <a:pt x="1073" y="1183"/>
                  <a:pt x="1065" y="1186"/>
                </a:cubicBezTo>
                <a:close/>
                <a:moveTo>
                  <a:pt x="1291" y="927"/>
                </a:moveTo>
                <a:cubicBezTo>
                  <a:pt x="1430" y="961"/>
                  <a:pt x="1430" y="961"/>
                  <a:pt x="1430" y="961"/>
                </a:cubicBezTo>
                <a:cubicBezTo>
                  <a:pt x="1438" y="929"/>
                  <a:pt x="1442" y="897"/>
                  <a:pt x="1443" y="864"/>
                </a:cubicBezTo>
                <a:cubicBezTo>
                  <a:pt x="1295" y="902"/>
                  <a:pt x="1295" y="902"/>
                  <a:pt x="1295" y="902"/>
                </a:cubicBezTo>
                <a:cubicBezTo>
                  <a:pt x="1294" y="910"/>
                  <a:pt x="1292" y="918"/>
                  <a:pt x="1291" y="927"/>
                </a:cubicBezTo>
                <a:close/>
                <a:moveTo>
                  <a:pt x="1244" y="695"/>
                </a:moveTo>
                <a:cubicBezTo>
                  <a:pt x="1392" y="658"/>
                  <a:pt x="1392" y="658"/>
                  <a:pt x="1392" y="658"/>
                </a:cubicBezTo>
                <a:cubicBezTo>
                  <a:pt x="1377" y="629"/>
                  <a:pt x="1359" y="603"/>
                  <a:pt x="1338" y="578"/>
                </a:cubicBezTo>
                <a:cubicBezTo>
                  <a:pt x="1229" y="676"/>
                  <a:pt x="1229" y="676"/>
                  <a:pt x="1229" y="676"/>
                </a:cubicBezTo>
                <a:cubicBezTo>
                  <a:pt x="1234" y="682"/>
                  <a:pt x="1239" y="688"/>
                  <a:pt x="1244" y="695"/>
                </a:cubicBezTo>
                <a:close/>
                <a:moveTo>
                  <a:pt x="847" y="819"/>
                </a:moveTo>
                <a:cubicBezTo>
                  <a:pt x="863" y="823"/>
                  <a:pt x="863" y="823"/>
                  <a:pt x="863" y="823"/>
                </a:cubicBezTo>
                <a:cubicBezTo>
                  <a:pt x="855" y="790"/>
                  <a:pt x="855" y="790"/>
                  <a:pt x="855" y="790"/>
                </a:cubicBezTo>
                <a:cubicBezTo>
                  <a:pt x="852" y="788"/>
                  <a:pt x="849" y="786"/>
                  <a:pt x="847" y="783"/>
                </a:cubicBezTo>
                <a:cubicBezTo>
                  <a:pt x="772" y="710"/>
                  <a:pt x="772" y="710"/>
                  <a:pt x="772" y="710"/>
                </a:cubicBezTo>
                <a:cubicBezTo>
                  <a:pt x="767" y="714"/>
                  <a:pt x="763" y="718"/>
                  <a:pt x="758" y="722"/>
                </a:cubicBezTo>
                <a:cubicBezTo>
                  <a:pt x="837" y="802"/>
                  <a:pt x="837" y="802"/>
                  <a:pt x="837" y="802"/>
                </a:cubicBezTo>
                <a:cubicBezTo>
                  <a:pt x="842" y="807"/>
                  <a:pt x="845" y="813"/>
                  <a:pt x="847" y="819"/>
                </a:cubicBezTo>
                <a:close/>
                <a:moveTo>
                  <a:pt x="970" y="753"/>
                </a:moveTo>
                <a:cubicBezTo>
                  <a:pt x="967" y="760"/>
                  <a:pt x="964" y="766"/>
                  <a:pt x="959" y="771"/>
                </a:cubicBezTo>
                <a:cubicBezTo>
                  <a:pt x="961" y="779"/>
                  <a:pt x="961" y="779"/>
                  <a:pt x="961" y="779"/>
                </a:cubicBezTo>
                <a:cubicBezTo>
                  <a:pt x="996" y="747"/>
                  <a:pt x="996" y="747"/>
                  <a:pt x="996" y="747"/>
                </a:cubicBezTo>
                <a:cubicBezTo>
                  <a:pt x="1027" y="653"/>
                  <a:pt x="1027" y="653"/>
                  <a:pt x="1027" y="653"/>
                </a:cubicBezTo>
                <a:cubicBezTo>
                  <a:pt x="1020" y="651"/>
                  <a:pt x="1013" y="649"/>
                  <a:pt x="1006" y="648"/>
                </a:cubicBezTo>
                <a:lnTo>
                  <a:pt x="970" y="753"/>
                </a:lnTo>
                <a:close/>
                <a:moveTo>
                  <a:pt x="810" y="921"/>
                </a:moveTo>
                <a:cubicBezTo>
                  <a:pt x="818" y="913"/>
                  <a:pt x="818" y="913"/>
                  <a:pt x="818" y="913"/>
                </a:cubicBezTo>
                <a:cubicBezTo>
                  <a:pt x="807" y="910"/>
                  <a:pt x="807" y="910"/>
                  <a:pt x="807" y="910"/>
                </a:cubicBezTo>
                <a:cubicBezTo>
                  <a:pt x="804" y="912"/>
                  <a:pt x="800" y="913"/>
                  <a:pt x="796" y="914"/>
                </a:cubicBezTo>
                <a:cubicBezTo>
                  <a:pt x="686" y="940"/>
                  <a:pt x="686" y="940"/>
                  <a:pt x="686" y="940"/>
                </a:cubicBezTo>
                <a:cubicBezTo>
                  <a:pt x="687" y="944"/>
                  <a:pt x="689" y="948"/>
                  <a:pt x="690" y="953"/>
                </a:cubicBezTo>
                <a:cubicBezTo>
                  <a:pt x="798" y="923"/>
                  <a:pt x="798" y="923"/>
                  <a:pt x="798" y="923"/>
                </a:cubicBezTo>
                <a:cubicBezTo>
                  <a:pt x="802" y="922"/>
                  <a:pt x="806" y="921"/>
                  <a:pt x="810" y="921"/>
                </a:cubicBezTo>
                <a:close/>
                <a:moveTo>
                  <a:pt x="897" y="973"/>
                </a:moveTo>
                <a:cubicBezTo>
                  <a:pt x="887" y="983"/>
                  <a:pt x="887" y="983"/>
                  <a:pt x="887" y="983"/>
                </a:cubicBezTo>
                <a:cubicBezTo>
                  <a:pt x="887" y="989"/>
                  <a:pt x="887" y="996"/>
                  <a:pt x="885" y="1003"/>
                </a:cubicBezTo>
                <a:cubicBezTo>
                  <a:pt x="851" y="1113"/>
                  <a:pt x="851" y="1113"/>
                  <a:pt x="851" y="1113"/>
                </a:cubicBezTo>
                <a:cubicBezTo>
                  <a:pt x="859" y="1115"/>
                  <a:pt x="868" y="1117"/>
                  <a:pt x="876" y="1119"/>
                </a:cubicBezTo>
                <a:cubicBezTo>
                  <a:pt x="908" y="1021"/>
                  <a:pt x="908" y="1021"/>
                  <a:pt x="908" y="1021"/>
                </a:cubicBezTo>
                <a:lnTo>
                  <a:pt x="897" y="973"/>
                </a:lnTo>
                <a:close/>
                <a:moveTo>
                  <a:pt x="1008" y="964"/>
                </a:moveTo>
                <a:cubicBezTo>
                  <a:pt x="1010" y="971"/>
                  <a:pt x="1010" y="971"/>
                  <a:pt x="1010" y="971"/>
                </a:cubicBezTo>
                <a:cubicBezTo>
                  <a:pt x="1018" y="973"/>
                  <a:pt x="1026" y="976"/>
                  <a:pt x="1032" y="982"/>
                </a:cubicBezTo>
                <a:cubicBezTo>
                  <a:pt x="1111" y="1056"/>
                  <a:pt x="1111" y="1056"/>
                  <a:pt x="1111" y="1056"/>
                </a:cubicBezTo>
                <a:cubicBezTo>
                  <a:pt x="1115" y="1052"/>
                  <a:pt x="1119" y="1049"/>
                  <a:pt x="1123" y="1045"/>
                </a:cubicBezTo>
                <a:cubicBezTo>
                  <a:pt x="1051" y="975"/>
                  <a:pt x="1051" y="975"/>
                  <a:pt x="1051" y="975"/>
                </a:cubicBezTo>
                <a:lnTo>
                  <a:pt x="1008" y="964"/>
                </a:lnTo>
                <a:close/>
                <a:moveTo>
                  <a:pt x="1052" y="834"/>
                </a:moveTo>
                <a:cubicBezTo>
                  <a:pt x="1022" y="861"/>
                  <a:pt x="1022" y="861"/>
                  <a:pt x="1022" y="861"/>
                </a:cubicBezTo>
                <a:cubicBezTo>
                  <a:pt x="1061" y="871"/>
                  <a:pt x="1061" y="871"/>
                  <a:pt x="1061" y="871"/>
                </a:cubicBezTo>
                <a:cubicBezTo>
                  <a:pt x="1067" y="865"/>
                  <a:pt x="1075" y="860"/>
                  <a:pt x="1084" y="858"/>
                </a:cubicBezTo>
                <a:cubicBezTo>
                  <a:pt x="1196" y="830"/>
                  <a:pt x="1196" y="830"/>
                  <a:pt x="1196" y="830"/>
                </a:cubicBezTo>
                <a:cubicBezTo>
                  <a:pt x="1195" y="822"/>
                  <a:pt x="1193" y="814"/>
                  <a:pt x="1190" y="806"/>
                </a:cubicBezTo>
                <a:cubicBezTo>
                  <a:pt x="1079" y="834"/>
                  <a:pt x="1079" y="834"/>
                  <a:pt x="1079" y="834"/>
                </a:cubicBezTo>
                <a:cubicBezTo>
                  <a:pt x="1069" y="837"/>
                  <a:pt x="1060" y="837"/>
                  <a:pt x="1052" y="834"/>
                </a:cubicBezTo>
                <a:close/>
                <a:moveTo>
                  <a:pt x="1713" y="461"/>
                </a:moveTo>
                <a:cubicBezTo>
                  <a:pt x="1732" y="456"/>
                  <a:pt x="1745" y="438"/>
                  <a:pt x="1740" y="421"/>
                </a:cubicBezTo>
                <a:cubicBezTo>
                  <a:pt x="1736" y="403"/>
                  <a:pt x="1717" y="393"/>
                  <a:pt x="1698" y="398"/>
                </a:cubicBezTo>
                <a:cubicBezTo>
                  <a:pt x="1477" y="453"/>
                  <a:pt x="1477" y="453"/>
                  <a:pt x="1477" y="453"/>
                </a:cubicBezTo>
                <a:cubicBezTo>
                  <a:pt x="1658" y="291"/>
                  <a:pt x="1658" y="291"/>
                  <a:pt x="1658" y="291"/>
                </a:cubicBezTo>
                <a:cubicBezTo>
                  <a:pt x="1678" y="273"/>
                  <a:pt x="1679" y="244"/>
                  <a:pt x="1661" y="226"/>
                </a:cubicBezTo>
                <a:cubicBezTo>
                  <a:pt x="1642" y="208"/>
                  <a:pt x="1611" y="208"/>
                  <a:pt x="1590" y="227"/>
                </a:cubicBezTo>
                <a:cubicBezTo>
                  <a:pt x="1416" y="382"/>
                  <a:pt x="1416" y="382"/>
                  <a:pt x="1416" y="382"/>
                </a:cubicBezTo>
                <a:cubicBezTo>
                  <a:pt x="1481" y="189"/>
                  <a:pt x="1481" y="189"/>
                  <a:pt x="1481" y="189"/>
                </a:cubicBezTo>
                <a:cubicBezTo>
                  <a:pt x="1487" y="171"/>
                  <a:pt x="1477" y="153"/>
                  <a:pt x="1458" y="148"/>
                </a:cubicBezTo>
                <a:cubicBezTo>
                  <a:pt x="1439" y="144"/>
                  <a:pt x="1419" y="155"/>
                  <a:pt x="1413" y="172"/>
                </a:cubicBezTo>
                <a:cubicBezTo>
                  <a:pt x="1311" y="477"/>
                  <a:pt x="1311" y="477"/>
                  <a:pt x="1311" y="477"/>
                </a:cubicBezTo>
                <a:cubicBezTo>
                  <a:pt x="1269" y="515"/>
                  <a:pt x="1269" y="515"/>
                  <a:pt x="1269" y="515"/>
                </a:cubicBezTo>
                <a:cubicBezTo>
                  <a:pt x="1160" y="612"/>
                  <a:pt x="1160" y="612"/>
                  <a:pt x="1160" y="612"/>
                </a:cubicBezTo>
                <a:cubicBezTo>
                  <a:pt x="1156" y="616"/>
                  <a:pt x="1156" y="616"/>
                  <a:pt x="1156" y="616"/>
                </a:cubicBezTo>
                <a:cubicBezTo>
                  <a:pt x="1153" y="616"/>
                  <a:pt x="1149" y="616"/>
                  <a:pt x="1145" y="617"/>
                </a:cubicBezTo>
                <a:cubicBezTo>
                  <a:pt x="1149" y="605"/>
                  <a:pt x="1149" y="605"/>
                  <a:pt x="1149" y="605"/>
                </a:cubicBezTo>
                <a:cubicBezTo>
                  <a:pt x="1194" y="469"/>
                  <a:pt x="1194" y="469"/>
                  <a:pt x="1194" y="469"/>
                </a:cubicBezTo>
                <a:cubicBezTo>
                  <a:pt x="1246" y="315"/>
                  <a:pt x="1246" y="315"/>
                  <a:pt x="1246" y="315"/>
                </a:cubicBezTo>
                <a:cubicBezTo>
                  <a:pt x="1255" y="290"/>
                  <a:pt x="1240" y="264"/>
                  <a:pt x="1213" y="257"/>
                </a:cubicBezTo>
                <a:cubicBezTo>
                  <a:pt x="1186" y="250"/>
                  <a:pt x="1157" y="266"/>
                  <a:pt x="1148" y="291"/>
                </a:cubicBezTo>
                <a:cubicBezTo>
                  <a:pt x="1100" y="434"/>
                  <a:pt x="1100" y="434"/>
                  <a:pt x="1100" y="434"/>
                </a:cubicBezTo>
                <a:cubicBezTo>
                  <a:pt x="1056" y="566"/>
                  <a:pt x="1056" y="566"/>
                  <a:pt x="1056" y="566"/>
                </a:cubicBezTo>
                <a:cubicBezTo>
                  <a:pt x="1027" y="653"/>
                  <a:pt x="1027" y="653"/>
                  <a:pt x="1027" y="653"/>
                </a:cubicBezTo>
                <a:cubicBezTo>
                  <a:pt x="1103" y="674"/>
                  <a:pt x="1165" y="727"/>
                  <a:pt x="1189" y="803"/>
                </a:cubicBezTo>
                <a:cubicBezTo>
                  <a:pt x="1190" y="804"/>
                  <a:pt x="1190" y="805"/>
                  <a:pt x="1190" y="806"/>
                </a:cubicBezTo>
                <a:cubicBezTo>
                  <a:pt x="1285" y="782"/>
                  <a:pt x="1285" y="782"/>
                  <a:pt x="1285" y="782"/>
                </a:cubicBezTo>
                <a:cubicBezTo>
                  <a:pt x="1428" y="746"/>
                  <a:pt x="1428" y="746"/>
                  <a:pt x="1428" y="746"/>
                </a:cubicBezTo>
                <a:cubicBezTo>
                  <a:pt x="1580" y="708"/>
                  <a:pt x="1580" y="708"/>
                  <a:pt x="1580" y="708"/>
                </a:cubicBezTo>
                <a:cubicBezTo>
                  <a:pt x="1608" y="701"/>
                  <a:pt x="1625" y="674"/>
                  <a:pt x="1619" y="649"/>
                </a:cubicBezTo>
                <a:cubicBezTo>
                  <a:pt x="1613" y="624"/>
                  <a:pt x="1586" y="609"/>
                  <a:pt x="1558" y="616"/>
                </a:cubicBezTo>
                <a:cubicBezTo>
                  <a:pt x="1392" y="658"/>
                  <a:pt x="1392" y="658"/>
                  <a:pt x="1392" y="658"/>
                </a:cubicBezTo>
                <a:cubicBezTo>
                  <a:pt x="1244" y="695"/>
                  <a:pt x="1244" y="695"/>
                  <a:pt x="1244" y="695"/>
                </a:cubicBezTo>
                <a:cubicBezTo>
                  <a:pt x="1193" y="708"/>
                  <a:pt x="1193" y="708"/>
                  <a:pt x="1193" y="708"/>
                </a:cubicBezTo>
                <a:cubicBezTo>
                  <a:pt x="1229" y="676"/>
                  <a:pt x="1229" y="676"/>
                  <a:pt x="1229" y="676"/>
                </a:cubicBezTo>
                <a:cubicBezTo>
                  <a:pt x="1338" y="578"/>
                  <a:pt x="1338" y="578"/>
                  <a:pt x="1338" y="578"/>
                </a:cubicBezTo>
                <a:cubicBezTo>
                  <a:pt x="1372" y="548"/>
                  <a:pt x="1372" y="548"/>
                  <a:pt x="1372" y="548"/>
                </a:cubicBezTo>
                <a:lnTo>
                  <a:pt x="1713" y="461"/>
                </a:lnTo>
                <a:close/>
                <a:moveTo>
                  <a:pt x="851" y="1113"/>
                </a:moveTo>
                <a:cubicBezTo>
                  <a:pt x="777" y="1091"/>
                  <a:pt x="717" y="1038"/>
                  <a:pt x="693" y="963"/>
                </a:cubicBezTo>
                <a:cubicBezTo>
                  <a:pt x="691" y="960"/>
                  <a:pt x="691" y="956"/>
                  <a:pt x="690" y="953"/>
                </a:cubicBezTo>
                <a:cubicBezTo>
                  <a:pt x="595" y="979"/>
                  <a:pt x="595" y="979"/>
                  <a:pt x="595" y="979"/>
                </a:cubicBezTo>
                <a:cubicBezTo>
                  <a:pt x="453" y="1018"/>
                  <a:pt x="453" y="1018"/>
                  <a:pt x="453" y="1018"/>
                </a:cubicBezTo>
                <a:cubicBezTo>
                  <a:pt x="300" y="1060"/>
                  <a:pt x="300" y="1060"/>
                  <a:pt x="300" y="1060"/>
                </a:cubicBezTo>
                <a:cubicBezTo>
                  <a:pt x="272" y="1068"/>
                  <a:pt x="255" y="1094"/>
                  <a:pt x="262" y="1119"/>
                </a:cubicBezTo>
                <a:cubicBezTo>
                  <a:pt x="268" y="1145"/>
                  <a:pt x="296" y="1159"/>
                  <a:pt x="324" y="1151"/>
                </a:cubicBezTo>
                <a:cubicBezTo>
                  <a:pt x="488" y="1106"/>
                  <a:pt x="488" y="1106"/>
                  <a:pt x="488" y="1106"/>
                </a:cubicBezTo>
                <a:cubicBezTo>
                  <a:pt x="634" y="1066"/>
                  <a:pt x="634" y="1066"/>
                  <a:pt x="634" y="1066"/>
                </a:cubicBezTo>
                <a:cubicBezTo>
                  <a:pt x="664" y="1058"/>
                  <a:pt x="664" y="1058"/>
                  <a:pt x="664" y="1058"/>
                </a:cubicBezTo>
                <a:cubicBezTo>
                  <a:pt x="642" y="1078"/>
                  <a:pt x="642" y="1078"/>
                  <a:pt x="642" y="1078"/>
                </a:cubicBezTo>
                <a:cubicBezTo>
                  <a:pt x="536" y="1178"/>
                  <a:pt x="536" y="1178"/>
                  <a:pt x="536" y="1178"/>
                </a:cubicBezTo>
                <a:cubicBezTo>
                  <a:pt x="497" y="1214"/>
                  <a:pt x="497" y="1214"/>
                  <a:pt x="497" y="1214"/>
                </a:cubicBezTo>
                <a:cubicBezTo>
                  <a:pt x="168" y="1305"/>
                  <a:pt x="168" y="1305"/>
                  <a:pt x="168" y="1305"/>
                </a:cubicBezTo>
                <a:cubicBezTo>
                  <a:pt x="149" y="1310"/>
                  <a:pt x="137" y="1328"/>
                  <a:pt x="142" y="1346"/>
                </a:cubicBezTo>
                <a:cubicBezTo>
                  <a:pt x="146" y="1363"/>
                  <a:pt x="165" y="1373"/>
                  <a:pt x="185" y="1368"/>
                </a:cubicBezTo>
                <a:cubicBezTo>
                  <a:pt x="394" y="1310"/>
                  <a:pt x="394" y="1310"/>
                  <a:pt x="394" y="1310"/>
                </a:cubicBezTo>
                <a:cubicBezTo>
                  <a:pt x="224" y="1470"/>
                  <a:pt x="224" y="1470"/>
                  <a:pt x="224" y="1470"/>
                </a:cubicBezTo>
                <a:cubicBezTo>
                  <a:pt x="204" y="1488"/>
                  <a:pt x="203" y="1518"/>
                  <a:pt x="222" y="1535"/>
                </a:cubicBezTo>
                <a:cubicBezTo>
                  <a:pt x="241" y="1553"/>
                  <a:pt x="273" y="1552"/>
                  <a:pt x="293" y="1533"/>
                </a:cubicBezTo>
                <a:cubicBezTo>
                  <a:pt x="470" y="1367"/>
                  <a:pt x="470" y="1367"/>
                  <a:pt x="470" y="1367"/>
                </a:cubicBezTo>
                <a:cubicBezTo>
                  <a:pt x="407" y="1572"/>
                  <a:pt x="407" y="1572"/>
                  <a:pt x="407" y="1572"/>
                </a:cubicBezTo>
                <a:cubicBezTo>
                  <a:pt x="401" y="1590"/>
                  <a:pt x="412" y="1607"/>
                  <a:pt x="431" y="1612"/>
                </a:cubicBezTo>
                <a:cubicBezTo>
                  <a:pt x="450" y="1616"/>
                  <a:pt x="470" y="1605"/>
                  <a:pt x="475" y="1587"/>
                </a:cubicBezTo>
                <a:cubicBezTo>
                  <a:pt x="573" y="1271"/>
                  <a:pt x="573" y="1271"/>
                  <a:pt x="573" y="1271"/>
                </a:cubicBezTo>
                <a:cubicBezTo>
                  <a:pt x="602" y="1243"/>
                  <a:pt x="602" y="1243"/>
                  <a:pt x="602" y="1243"/>
                </a:cubicBezTo>
                <a:cubicBezTo>
                  <a:pt x="708" y="1144"/>
                  <a:pt x="708" y="1144"/>
                  <a:pt x="708" y="1144"/>
                </a:cubicBezTo>
                <a:cubicBezTo>
                  <a:pt x="741" y="1113"/>
                  <a:pt x="741" y="1113"/>
                  <a:pt x="741" y="1113"/>
                </a:cubicBezTo>
                <a:cubicBezTo>
                  <a:pt x="742" y="1113"/>
                  <a:pt x="742" y="1113"/>
                  <a:pt x="742" y="1113"/>
                </a:cubicBezTo>
                <a:cubicBezTo>
                  <a:pt x="747" y="1108"/>
                  <a:pt x="747" y="1108"/>
                  <a:pt x="747" y="1108"/>
                </a:cubicBezTo>
                <a:cubicBezTo>
                  <a:pt x="731" y="1160"/>
                  <a:pt x="731" y="1160"/>
                  <a:pt x="731" y="1160"/>
                </a:cubicBezTo>
                <a:cubicBezTo>
                  <a:pt x="689" y="1298"/>
                  <a:pt x="689" y="1298"/>
                  <a:pt x="689" y="1298"/>
                </a:cubicBezTo>
                <a:cubicBezTo>
                  <a:pt x="643" y="1445"/>
                  <a:pt x="643" y="1445"/>
                  <a:pt x="643" y="1445"/>
                </a:cubicBezTo>
                <a:cubicBezTo>
                  <a:pt x="635" y="1471"/>
                  <a:pt x="651" y="1496"/>
                  <a:pt x="678" y="1502"/>
                </a:cubicBezTo>
                <a:cubicBezTo>
                  <a:pt x="705" y="1508"/>
                  <a:pt x="734" y="1492"/>
                  <a:pt x="742" y="1467"/>
                </a:cubicBezTo>
                <a:cubicBezTo>
                  <a:pt x="783" y="1332"/>
                  <a:pt x="783" y="1332"/>
                  <a:pt x="783" y="1332"/>
                </a:cubicBezTo>
                <a:cubicBezTo>
                  <a:pt x="824" y="1200"/>
                  <a:pt x="824" y="1200"/>
                  <a:pt x="824" y="1200"/>
                </a:cubicBezTo>
                <a:lnTo>
                  <a:pt x="851" y="1113"/>
                </a:lnTo>
                <a:close/>
                <a:moveTo>
                  <a:pt x="772" y="710"/>
                </a:moveTo>
                <a:cubicBezTo>
                  <a:pt x="799" y="687"/>
                  <a:pt x="831" y="668"/>
                  <a:pt x="868" y="657"/>
                </a:cubicBezTo>
                <a:cubicBezTo>
                  <a:pt x="915" y="642"/>
                  <a:pt x="962" y="639"/>
                  <a:pt x="1006" y="648"/>
                </a:cubicBezTo>
                <a:cubicBezTo>
                  <a:pt x="1037" y="561"/>
                  <a:pt x="1037" y="561"/>
                  <a:pt x="1037" y="561"/>
                </a:cubicBezTo>
                <a:cubicBezTo>
                  <a:pt x="1083" y="430"/>
                  <a:pt x="1083" y="430"/>
                  <a:pt x="1083" y="430"/>
                </a:cubicBezTo>
                <a:cubicBezTo>
                  <a:pt x="1130" y="294"/>
                  <a:pt x="1130" y="294"/>
                  <a:pt x="1130" y="294"/>
                </a:cubicBezTo>
                <a:cubicBezTo>
                  <a:pt x="1139" y="268"/>
                  <a:pt x="1125" y="242"/>
                  <a:pt x="1098" y="235"/>
                </a:cubicBezTo>
                <a:cubicBezTo>
                  <a:pt x="1071" y="228"/>
                  <a:pt x="1042" y="243"/>
                  <a:pt x="1033" y="269"/>
                </a:cubicBezTo>
                <a:cubicBezTo>
                  <a:pt x="981" y="418"/>
                  <a:pt x="981" y="418"/>
                  <a:pt x="981" y="418"/>
                </a:cubicBezTo>
                <a:cubicBezTo>
                  <a:pt x="933" y="554"/>
                  <a:pt x="933" y="554"/>
                  <a:pt x="933" y="554"/>
                </a:cubicBezTo>
                <a:cubicBezTo>
                  <a:pt x="916" y="603"/>
                  <a:pt x="916" y="603"/>
                  <a:pt x="916" y="603"/>
                </a:cubicBezTo>
                <a:cubicBezTo>
                  <a:pt x="914" y="596"/>
                  <a:pt x="914" y="596"/>
                  <a:pt x="914" y="596"/>
                </a:cubicBezTo>
                <a:cubicBezTo>
                  <a:pt x="914" y="596"/>
                  <a:pt x="914" y="596"/>
                  <a:pt x="914" y="596"/>
                </a:cubicBezTo>
                <a:cubicBezTo>
                  <a:pt x="905" y="557"/>
                  <a:pt x="905" y="557"/>
                  <a:pt x="905" y="557"/>
                </a:cubicBezTo>
                <a:cubicBezTo>
                  <a:pt x="875" y="425"/>
                  <a:pt x="875" y="425"/>
                  <a:pt x="875" y="425"/>
                </a:cubicBezTo>
                <a:cubicBezTo>
                  <a:pt x="866" y="386"/>
                  <a:pt x="866" y="386"/>
                  <a:pt x="866" y="386"/>
                </a:cubicBezTo>
                <a:cubicBezTo>
                  <a:pt x="976" y="73"/>
                  <a:pt x="976" y="73"/>
                  <a:pt x="976" y="73"/>
                </a:cubicBezTo>
                <a:cubicBezTo>
                  <a:pt x="982" y="55"/>
                  <a:pt x="972" y="37"/>
                  <a:pt x="953" y="33"/>
                </a:cubicBezTo>
                <a:cubicBezTo>
                  <a:pt x="935" y="28"/>
                  <a:pt x="914" y="38"/>
                  <a:pt x="908" y="56"/>
                </a:cubicBezTo>
                <a:cubicBezTo>
                  <a:pt x="837" y="258"/>
                  <a:pt x="837" y="258"/>
                  <a:pt x="837" y="258"/>
                </a:cubicBezTo>
                <a:cubicBezTo>
                  <a:pt x="787" y="39"/>
                  <a:pt x="787" y="39"/>
                  <a:pt x="787" y="39"/>
                </a:cubicBezTo>
                <a:cubicBezTo>
                  <a:pt x="782" y="14"/>
                  <a:pt x="755" y="0"/>
                  <a:pt x="728" y="6"/>
                </a:cubicBezTo>
                <a:cubicBezTo>
                  <a:pt x="701" y="13"/>
                  <a:pt x="684" y="38"/>
                  <a:pt x="689" y="63"/>
                </a:cubicBezTo>
                <a:cubicBezTo>
                  <a:pt x="738" y="274"/>
                  <a:pt x="738" y="274"/>
                  <a:pt x="738" y="274"/>
                </a:cubicBezTo>
                <a:cubicBezTo>
                  <a:pt x="594" y="132"/>
                  <a:pt x="594" y="132"/>
                  <a:pt x="594" y="132"/>
                </a:cubicBezTo>
                <a:cubicBezTo>
                  <a:pt x="581" y="119"/>
                  <a:pt x="558" y="120"/>
                  <a:pt x="543" y="132"/>
                </a:cubicBezTo>
                <a:cubicBezTo>
                  <a:pt x="529" y="145"/>
                  <a:pt x="528" y="166"/>
                  <a:pt x="541" y="179"/>
                </a:cubicBezTo>
                <a:cubicBezTo>
                  <a:pt x="767" y="402"/>
                  <a:pt x="767" y="402"/>
                  <a:pt x="767" y="402"/>
                </a:cubicBezTo>
                <a:cubicBezTo>
                  <a:pt x="778" y="452"/>
                  <a:pt x="778" y="452"/>
                  <a:pt x="778" y="452"/>
                </a:cubicBezTo>
                <a:cubicBezTo>
                  <a:pt x="808" y="584"/>
                  <a:pt x="808" y="584"/>
                  <a:pt x="808" y="584"/>
                </a:cubicBezTo>
                <a:cubicBezTo>
                  <a:pt x="814" y="609"/>
                  <a:pt x="814" y="609"/>
                  <a:pt x="814" y="609"/>
                </a:cubicBezTo>
                <a:cubicBezTo>
                  <a:pt x="795" y="590"/>
                  <a:pt x="795" y="590"/>
                  <a:pt x="795" y="590"/>
                </a:cubicBezTo>
                <a:cubicBezTo>
                  <a:pt x="694" y="491"/>
                  <a:pt x="694" y="491"/>
                  <a:pt x="694" y="491"/>
                </a:cubicBezTo>
                <a:cubicBezTo>
                  <a:pt x="580" y="379"/>
                  <a:pt x="580" y="379"/>
                  <a:pt x="580" y="379"/>
                </a:cubicBezTo>
                <a:cubicBezTo>
                  <a:pt x="561" y="360"/>
                  <a:pt x="529" y="360"/>
                  <a:pt x="508" y="379"/>
                </a:cubicBezTo>
                <a:cubicBezTo>
                  <a:pt x="487" y="398"/>
                  <a:pt x="485" y="428"/>
                  <a:pt x="504" y="446"/>
                </a:cubicBezTo>
                <a:cubicBezTo>
                  <a:pt x="610" y="550"/>
                  <a:pt x="610" y="550"/>
                  <a:pt x="610" y="550"/>
                </a:cubicBezTo>
                <a:cubicBezTo>
                  <a:pt x="707" y="646"/>
                  <a:pt x="707" y="646"/>
                  <a:pt x="707" y="646"/>
                </a:cubicBezTo>
                <a:lnTo>
                  <a:pt x="772" y="710"/>
                </a:lnTo>
                <a:close/>
                <a:moveTo>
                  <a:pt x="1111" y="1056"/>
                </a:moveTo>
                <a:cubicBezTo>
                  <a:pt x="1083" y="1079"/>
                  <a:pt x="1051" y="1098"/>
                  <a:pt x="1014" y="1110"/>
                </a:cubicBezTo>
                <a:cubicBezTo>
                  <a:pt x="968" y="1125"/>
                  <a:pt x="920" y="1127"/>
                  <a:pt x="876" y="1119"/>
                </a:cubicBezTo>
                <a:cubicBezTo>
                  <a:pt x="848" y="1206"/>
                  <a:pt x="848" y="1206"/>
                  <a:pt x="848" y="1206"/>
                </a:cubicBezTo>
                <a:cubicBezTo>
                  <a:pt x="805" y="1338"/>
                  <a:pt x="805" y="1338"/>
                  <a:pt x="805" y="1338"/>
                </a:cubicBezTo>
                <a:cubicBezTo>
                  <a:pt x="760" y="1477"/>
                  <a:pt x="760" y="1477"/>
                  <a:pt x="760" y="1477"/>
                </a:cubicBezTo>
                <a:cubicBezTo>
                  <a:pt x="752" y="1503"/>
                  <a:pt x="767" y="1529"/>
                  <a:pt x="794" y="1535"/>
                </a:cubicBezTo>
                <a:cubicBezTo>
                  <a:pt x="821" y="1541"/>
                  <a:pt x="850" y="1526"/>
                  <a:pt x="858" y="1500"/>
                </a:cubicBezTo>
                <a:cubicBezTo>
                  <a:pt x="907" y="1349"/>
                  <a:pt x="907" y="1349"/>
                  <a:pt x="907" y="1349"/>
                </a:cubicBezTo>
                <a:cubicBezTo>
                  <a:pt x="952" y="1212"/>
                  <a:pt x="952" y="1212"/>
                  <a:pt x="952" y="1212"/>
                </a:cubicBezTo>
                <a:cubicBezTo>
                  <a:pt x="956" y="1197"/>
                  <a:pt x="956" y="1197"/>
                  <a:pt x="956" y="1197"/>
                </a:cubicBezTo>
                <a:cubicBezTo>
                  <a:pt x="959" y="1200"/>
                  <a:pt x="962" y="1202"/>
                  <a:pt x="965" y="1204"/>
                </a:cubicBezTo>
                <a:cubicBezTo>
                  <a:pt x="967" y="1211"/>
                  <a:pt x="967" y="1211"/>
                  <a:pt x="967" y="1211"/>
                </a:cubicBezTo>
                <a:cubicBezTo>
                  <a:pt x="1000" y="1342"/>
                  <a:pt x="1000" y="1342"/>
                  <a:pt x="1000" y="1342"/>
                </a:cubicBezTo>
                <a:cubicBezTo>
                  <a:pt x="1013" y="1391"/>
                  <a:pt x="1013" y="1391"/>
                  <a:pt x="1013" y="1391"/>
                </a:cubicBezTo>
                <a:cubicBezTo>
                  <a:pt x="914" y="1696"/>
                  <a:pt x="914" y="1696"/>
                  <a:pt x="914" y="1696"/>
                </a:cubicBezTo>
                <a:cubicBezTo>
                  <a:pt x="908" y="1714"/>
                  <a:pt x="919" y="1731"/>
                  <a:pt x="938" y="1736"/>
                </a:cubicBezTo>
                <a:cubicBezTo>
                  <a:pt x="956" y="1740"/>
                  <a:pt x="976" y="1729"/>
                  <a:pt x="982" y="1712"/>
                </a:cubicBezTo>
                <a:cubicBezTo>
                  <a:pt x="1045" y="1518"/>
                  <a:pt x="1045" y="1518"/>
                  <a:pt x="1045" y="1518"/>
                </a:cubicBezTo>
                <a:cubicBezTo>
                  <a:pt x="1098" y="1727"/>
                  <a:pt x="1098" y="1727"/>
                  <a:pt x="1098" y="1727"/>
                </a:cubicBezTo>
                <a:cubicBezTo>
                  <a:pt x="1105" y="1752"/>
                  <a:pt x="1132" y="1766"/>
                  <a:pt x="1158" y="1759"/>
                </a:cubicBezTo>
                <a:cubicBezTo>
                  <a:pt x="1185" y="1752"/>
                  <a:pt x="1202" y="1726"/>
                  <a:pt x="1196" y="1701"/>
                </a:cubicBezTo>
                <a:cubicBezTo>
                  <a:pt x="1140" y="1483"/>
                  <a:pt x="1140" y="1483"/>
                  <a:pt x="1140" y="1483"/>
                </a:cubicBezTo>
                <a:cubicBezTo>
                  <a:pt x="1295" y="1629"/>
                  <a:pt x="1295" y="1629"/>
                  <a:pt x="1295" y="1629"/>
                </a:cubicBezTo>
                <a:cubicBezTo>
                  <a:pt x="1308" y="1641"/>
                  <a:pt x="1331" y="1641"/>
                  <a:pt x="1345" y="1627"/>
                </a:cubicBezTo>
                <a:cubicBezTo>
                  <a:pt x="1360" y="1614"/>
                  <a:pt x="1360" y="1593"/>
                  <a:pt x="1347" y="1581"/>
                </a:cubicBezTo>
                <a:cubicBezTo>
                  <a:pt x="1108" y="1357"/>
                  <a:pt x="1108" y="1357"/>
                  <a:pt x="1108" y="1357"/>
                </a:cubicBezTo>
                <a:cubicBezTo>
                  <a:pt x="1098" y="1317"/>
                  <a:pt x="1098" y="1317"/>
                  <a:pt x="1098" y="1317"/>
                </a:cubicBezTo>
                <a:cubicBezTo>
                  <a:pt x="1065" y="1186"/>
                  <a:pt x="1065" y="1186"/>
                  <a:pt x="1065" y="1186"/>
                </a:cubicBezTo>
                <a:cubicBezTo>
                  <a:pt x="1053" y="1141"/>
                  <a:pt x="1053" y="1141"/>
                  <a:pt x="1053" y="1141"/>
                </a:cubicBezTo>
                <a:cubicBezTo>
                  <a:pt x="1090" y="1175"/>
                  <a:pt x="1090" y="1175"/>
                  <a:pt x="1090" y="1175"/>
                </a:cubicBezTo>
                <a:cubicBezTo>
                  <a:pt x="1193" y="1272"/>
                  <a:pt x="1193" y="1272"/>
                  <a:pt x="1193" y="1272"/>
                </a:cubicBezTo>
                <a:cubicBezTo>
                  <a:pt x="1309" y="1380"/>
                  <a:pt x="1309" y="1380"/>
                  <a:pt x="1309" y="1380"/>
                </a:cubicBezTo>
                <a:cubicBezTo>
                  <a:pt x="1328" y="1399"/>
                  <a:pt x="1360" y="1398"/>
                  <a:pt x="1381" y="1379"/>
                </a:cubicBezTo>
                <a:cubicBezTo>
                  <a:pt x="1402" y="1360"/>
                  <a:pt x="1403" y="1330"/>
                  <a:pt x="1383" y="1312"/>
                </a:cubicBezTo>
                <a:cubicBezTo>
                  <a:pt x="1277" y="1212"/>
                  <a:pt x="1277" y="1212"/>
                  <a:pt x="1277" y="1212"/>
                </a:cubicBezTo>
                <a:cubicBezTo>
                  <a:pt x="1177" y="1118"/>
                  <a:pt x="1177" y="1118"/>
                  <a:pt x="1177" y="1118"/>
                </a:cubicBezTo>
                <a:lnTo>
                  <a:pt x="1111" y="1056"/>
                </a:lnTo>
                <a:close/>
                <a:moveTo>
                  <a:pt x="686" y="940"/>
                </a:moveTo>
                <a:cubicBezTo>
                  <a:pt x="670" y="861"/>
                  <a:pt x="699" y="780"/>
                  <a:pt x="758" y="722"/>
                </a:cubicBezTo>
                <a:cubicBezTo>
                  <a:pt x="695" y="658"/>
                  <a:pt x="695" y="658"/>
                  <a:pt x="695" y="658"/>
                </a:cubicBezTo>
                <a:cubicBezTo>
                  <a:pt x="599" y="560"/>
                  <a:pt x="599" y="560"/>
                  <a:pt x="599" y="560"/>
                </a:cubicBezTo>
                <a:cubicBezTo>
                  <a:pt x="500" y="460"/>
                  <a:pt x="500" y="460"/>
                  <a:pt x="500" y="460"/>
                </a:cubicBezTo>
                <a:cubicBezTo>
                  <a:pt x="481" y="441"/>
                  <a:pt x="449" y="441"/>
                  <a:pt x="427" y="459"/>
                </a:cubicBezTo>
                <a:cubicBezTo>
                  <a:pt x="406" y="477"/>
                  <a:pt x="404" y="507"/>
                  <a:pt x="422" y="526"/>
                </a:cubicBezTo>
                <a:cubicBezTo>
                  <a:pt x="531" y="636"/>
                  <a:pt x="531" y="636"/>
                  <a:pt x="531" y="636"/>
                </a:cubicBezTo>
                <a:cubicBezTo>
                  <a:pt x="631" y="737"/>
                  <a:pt x="631" y="737"/>
                  <a:pt x="631" y="737"/>
                </a:cubicBezTo>
                <a:cubicBezTo>
                  <a:pt x="667" y="775"/>
                  <a:pt x="667" y="775"/>
                  <a:pt x="667" y="775"/>
                </a:cubicBezTo>
                <a:cubicBezTo>
                  <a:pt x="660" y="773"/>
                  <a:pt x="660" y="773"/>
                  <a:pt x="660" y="773"/>
                </a:cubicBezTo>
                <a:cubicBezTo>
                  <a:pt x="660" y="773"/>
                  <a:pt x="660" y="773"/>
                  <a:pt x="660" y="773"/>
                </a:cubicBezTo>
                <a:cubicBezTo>
                  <a:pt x="618" y="762"/>
                  <a:pt x="618" y="762"/>
                  <a:pt x="618" y="762"/>
                </a:cubicBezTo>
                <a:cubicBezTo>
                  <a:pt x="479" y="725"/>
                  <a:pt x="479" y="725"/>
                  <a:pt x="479" y="725"/>
                </a:cubicBezTo>
                <a:cubicBezTo>
                  <a:pt x="439" y="714"/>
                  <a:pt x="439" y="714"/>
                  <a:pt x="439" y="714"/>
                </a:cubicBezTo>
                <a:cubicBezTo>
                  <a:pt x="209" y="481"/>
                  <a:pt x="209" y="481"/>
                  <a:pt x="209" y="481"/>
                </a:cubicBezTo>
                <a:cubicBezTo>
                  <a:pt x="196" y="468"/>
                  <a:pt x="174" y="468"/>
                  <a:pt x="159" y="481"/>
                </a:cubicBezTo>
                <a:cubicBezTo>
                  <a:pt x="144" y="493"/>
                  <a:pt x="142" y="514"/>
                  <a:pt x="155" y="527"/>
                </a:cubicBezTo>
                <a:cubicBezTo>
                  <a:pt x="304" y="678"/>
                  <a:pt x="304" y="678"/>
                  <a:pt x="304" y="678"/>
                </a:cubicBezTo>
                <a:cubicBezTo>
                  <a:pt x="72" y="616"/>
                  <a:pt x="72" y="616"/>
                  <a:pt x="72" y="616"/>
                </a:cubicBezTo>
                <a:cubicBezTo>
                  <a:pt x="46" y="609"/>
                  <a:pt x="18" y="624"/>
                  <a:pt x="9" y="648"/>
                </a:cubicBezTo>
                <a:cubicBezTo>
                  <a:pt x="0" y="673"/>
                  <a:pt x="14" y="698"/>
                  <a:pt x="40" y="705"/>
                </a:cubicBezTo>
                <a:cubicBezTo>
                  <a:pt x="263" y="765"/>
                  <a:pt x="263" y="765"/>
                  <a:pt x="263" y="765"/>
                </a:cubicBezTo>
                <a:cubicBezTo>
                  <a:pt x="51" y="814"/>
                  <a:pt x="51" y="814"/>
                  <a:pt x="51" y="814"/>
                </a:cubicBezTo>
                <a:cubicBezTo>
                  <a:pt x="32" y="819"/>
                  <a:pt x="20" y="837"/>
                  <a:pt x="23" y="854"/>
                </a:cubicBezTo>
                <a:cubicBezTo>
                  <a:pt x="27" y="872"/>
                  <a:pt x="46" y="883"/>
                  <a:pt x="65" y="878"/>
                </a:cubicBezTo>
                <a:cubicBezTo>
                  <a:pt x="397" y="801"/>
                  <a:pt x="397" y="801"/>
                  <a:pt x="397" y="801"/>
                </a:cubicBezTo>
                <a:cubicBezTo>
                  <a:pt x="449" y="815"/>
                  <a:pt x="449" y="815"/>
                  <a:pt x="449" y="815"/>
                </a:cubicBezTo>
                <a:cubicBezTo>
                  <a:pt x="589" y="852"/>
                  <a:pt x="589" y="852"/>
                  <a:pt x="589" y="852"/>
                </a:cubicBezTo>
                <a:cubicBezTo>
                  <a:pt x="616" y="859"/>
                  <a:pt x="616" y="859"/>
                  <a:pt x="616" y="859"/>
                </a:cubicBezTo>
                <a:cubicBezTo>
                  <a:pt x="587" y="866"/>
                  <a:pt x="587" y="866"/>
                  <a:pt x="587" y="866"/>
                </a:cubicBezTo>
                <a:cubicBezTo>
                  <a:pt x="439" y="900"/>
                  <a:pt x="439" y="900"/>
                  <a:pt x="439" y="900"/>
                </a:cubicBezTo>
                <a:cubicBezTo>
                  <a:pt x="273" y="939"/>
                  <a:pt x="273" y="939"/>
                  <a:pt x="273" y="939"/>
                </a:cubicBezTo>
                <a:cubicBezTo>
                  <a:pt x="245" y="946"/>
                  <a:pt x="227" y="972"/>
                  <a:pt x="232" y="997"/>
                </a:cubicBezTo>
                <a:cubicBezTo>
                  <a:pt x="238" y="1023"/>
                  <a:pt x="265" y="1038"/>
                  <a:pt x="293" y="1032"/>
                </a:cubicBezTo>
                <a:cubicBezTo>
                  <a:pt x="448" y="995"/>
                  <a:pt x="448" y="995"/>
                  <a:pt x="448" y="995"/>
                </a:cubicBezTo>
                <a:cubicBezTo>
                  <a:pt x="591" y="962"/>
                  <a:pt x="591" y="962"/>
                  <a:pt x="591" y="962"/>
                </a:cubicBezTo>
                <a:lnTo>
                  <a:pt x="686" y="940"/>
                </a:lnTo>
                <a:close/>
                <a:moveTo>
                  <a:pt x="1196" y="830"/>
                </a:moveTo>
                <a:cubicBezTo>
                  <a:pt x="1211" y="908"/>
                  <a:pt x="1182" y="988"/>
                  <a:pt x="1123" y="1045"/>
                </a:cubicBezTo>
                <a:cubicBezTo>
                  <a:pt x="1188" y="1108"/>
                  <a:pt x="1188" y="1108"/>
                  <a:pt x="1188" y="1108"/>
                </a:cubicBezTo>
                <a:cubicBezTo>
                  <a:pt x="1286" y="1203"/>
                  <a:pt x="1286" y="1203"/>
                  <a:pt x="1286" y="1203"/>
                </a:cubicBezTo>
                <a:cubicBezTo>
                  <a:pt x="1392" y="1305"/>
                  <a:pt x="1392" y="1305"/>
                  <a:pt x="1392" y="1305"/>
                </a:cubicBezTo>
                <a:cubicBezTo>
                  <a:pt x="1411" y="1324"/>
                  <a:pt x="1444" y="1323"/>
                  <a:pt x="1465" y="1305"/>
                </a:cubicBezTo>
                <a:cubicBezTo>
                  <a:pt x="1486" y="1286"/>
                  <a:pt x="1487" y="1256"/>
                  <a:pt x="1468" y="1237"/>
                </a:cubicBezTo>
                <a:cubicBezTo>
                  <a:pt x="1354" y="1127"/>
                  <a:pt x="1354" y="1127"/>
                  <a:pt x="1354" y="1127"/>
                </a:cubicBezTo>
                <a:cubicBezTo>
                  <a:pt x="1252" y="1028"/>
                  <a:pt x="1252" y="1028"/>
                  <a:pt x="1252" y="1028"/>
                </a:cubicBezTo>
                <a:cubicBezTo>
                  <a:pt x="1242" y="1019"/>
                  <a:pt x="1242" y="1019"/>
                  <a:pt x="1242" y="1019"/>
                </a:cubicBezTo>
                <a:cubicBezTo>
                  <a:pt x="1245" y="1018"/>
                  <a:pt x="1249" y="1016"/>
                  <a:pt x="1252" y="1014"/>
                </a:cubicBezTo>
                <a:cubicBezTo>
                  <a:pt x="1258" y="1016"/>
                  <a:pt x="1258" y="1016"/>
                  <a:pt x="1258" y="1016"/>
                </a:cubicBezTo>
                <a:cubicBezTo>
                  <a:pt x="1399" y="1050"/>
                  <a:pt x="1399" y="1050"/>
                  <a:pt x="1399" y="1050"/>
                </a:cubicBezTo>
                <a:cubicBezTo>
                  <a:pt x="1452" y="1063"/>
                  <a:pt x="1452" y="1063"/>
                  <a:pt x="1452" y="1063"/>
                </a:cubicBezTo>
                <a:cubicBezTo>
                  <a:pt x="1681" y="1284"/>
                  <a:pt x="1681" y="1284"/>
                  <a:pt x="1681" y="1284"/>
                </a:cubicBezTo>
                <a:cubicBezTo>
                  <a:pt x="1694" y="1296"/>
                  <a:pt x="1716" y="1296"/>
                  <a:pt x="1731" y="1283"/>
                </a:cubicBezTo>
                <a:cubicBezTo>
                  <a:pt x="1745" y="1270"/>
                  <a:pt x="1746" y="1249"/>
                  <a:pt x="1733" y="1237"/>
                </a:cubicBezTo>
                <a:cubicBezTo>
                  <a:pt x="1588" y="1096"/>
                  <a:pt x="1588" y="1096"/>
                  <a:pt x="1588" y="1096"/>
                </a:cubicBezTo>
                <a:cubicBezTo>
                  <a:pt x="1813" y="1151"/>
                  <a:pt x="1813" y="1151"/>
                  <a:pt x="1813" y="1151"/>
                </a:cubicBezTo>
                <a:cubicBezTo>
                  <a:pt x="1839" y="1157"/>
                  <a:pt x="1867" y="1142"/>
                  <a:pt x="1875" y="1118"/>
                </a:cubicBezTo>
                <a:cubicBezTo>
                  <a:pt x="1883" y="1093"/>
                  <a:pt x="1869" y="1068"/>
                  <a:pt x="1843" y="1061"/>
                </a:cubicBezTo>
                <a:cubicBezTo>
                  <a:pt x="1609" y="1004"/>
                  <a:pt x="1609" y="1004"/>
                  <a:pt x="1609" y="1004"/>
                </a:cubicBezTo>
                <a:cubicBezTo>
                  <a:pt x="1830" y="948"/>
                  <a:pt x="1830" y="948"/>
                  <a:pt x="1830" y="948"/>
                </a:cubicBezTo>
                <a:cubicBezTo>
                  <a:pt x="1849" y="943"/>
                  <a:pt x="1862" y="925"/>
                  <a:pt x="1857" y="907"/>
                </a:cubicBezTo>
                <a:cubicBezTo>
                  <a:pt x="1853" y="890"/>
                  <a:pt x="1834" y="879"/>
                  <a:pt x="1815" y="884"/>
                </a:cubicBezTo>
                <a:cubicBezTo>
                  <a:pt x="1474" y="971"/>
                  <a:pt x="1474" y="971"/>
                  <a:pt x="1474" y="971"/>
                </a:cubicBezTo>
                <a:cubicBezTo>
                  <a:pt x="1430" y="961"/>
                  <a:pt x="1430" y="961"/>
                  <a:pt x="1430" y="961"/>
                </a:cubicBezTo>
                <a:cubicBezTo>
                  <a:pt x="1291" y="927"/>
                  <a:pt x="1291" y="927"/>
                  <a:pt x="1291" y="927"/>
                </a:cubicBezTo>
                <a:cubicBezTo>
                  <a:pt x="1243" y="915"/>
                  <a:pt x="1243" y="915"/>
                  <a:pt x="1243" y="915"/>
                </a:cubicBezTo>
                <a:cubicBezTo>
                  <a:pt x="1295" y="902"/>
                  <a:pt x="1295" y="902"/>
                  <a:pt x="1295" y="902"/>
                </a:cubicBezTo>
                <a:cubicBezTo>
                  <a:pt x="1443" y="864"/>
                  <a:pt x="1443" y="864"/>
                  <a:pt x="1443" y="864"/>
                </a:cubicBezTo>
                <a:cubicBezTo>
                  <a:pt x="1608" y="822"/>
                  <a:pt x="1608" y="822"/>
                  <a:pt x="1608" y="822"/>
                </a:cubicBezTo>
                <a:cubicBezTo>
                  <a:pt x="1635" y="815"/>
                  <a:pt x="1653" y="789"/>
                  <a:pt x="1647" y="763"/>
                </a:cubicBezTo>
                <a:cubicBezTo>
                  <a:pt x="1640" y="738"/>
                  <a:pt x="1613" y="723"/>
                  <a:pt x="1585" y="730"/>
                </a:cubicBezTo>
                <a:cubicBezTo>
                  <a:pt x="1433" y="769"/>
                  <a:pt x="1433" y="769"/>
                  <a:pt x="1433" y="769"/>
                </a:cubicBezTo>
                <a:cubicBezTo>
                  <a:pt x="1291" y="805"/>
                  <a:pt x="1291" y="805"/>
                  <a:pt x="1291" y="805"/>
                </a:cubicBezTo>
                <a:lnTo>
                  <a:pt x="1196" y="83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en-US"/>
          </a:p>
        </p:txBody>
      </p:sp>
      <p:sp>
        <p:nvSpPr>
          <p:cNvPr id="109" name="snowflake2"/>
          <p:cNvSpPr>
            <a:spLocks noEditPoints="1"/>
          </p:cNvSpPr>
          <p:nvPr/>
        </p:nvSpPr>
        <p:spPr bwMode="auto">
          <a:xfrm>
            <a:off x="6893077" y="52830"/>
            <a:ext cx="504785" cy="473345"/>
          </a:xfrm>
          <a:custGeom>
            <a:avLst/>
            <a:gdLst>
              <a:gd name="T0" fmla="*/ 707 w 1883"/>
              <a:gd name="T1" fmla="*/ 646 h 1766"/>
              <a:gd name="T2" fmla="*/ 1269 w 1883"/>
              <a:gd name="T3" fmla="*/ 515 h 1766"/>
              <a:gd name="T4" fmla="*/ 694 w 1883"/>
              <a:gd name="T5" fmla="*/ 491 h 1766"/>
              <a:gd name="T6" fmla="*/ 905 w 1883"/>
              <a:gd name="T7" fmla="*/ 557 h 1766"/>
              <a:gd name="T8" fmla="*/ 1056 w 1883"/>
              <a:gd name="T9" fmla="*/ 566 h 1766"/>
              <a:gd name="T10" fmla="*/ 631 w 1883"/>
              <a:gd name="T11" fmla="*/ 737 h 1766"/>
              <a:gd name="T12" fmla="*/ 1354 w 1883"/>
              <a:gd name="T13" fmla="*/ 1127 h 1766"/>
              <a:gd name="T14" fmla="*/ 805 w 1883"/>
              <a:gd name="T15" fmla="*/ 1338 h 1766"/>
              <a:gd name="T16" fmla="*/ 967 w 1883"/>
              <a:gd name="T17" fmla="*/ 1211 h 1766"/>
              <a:gd name="T18" fmla="*/ 708 w 1883"/>
              <a:gd name="T19" fmla="*/ 1144 h 1766"/>
              <a:gd name="T20" fmla="*/ 634 w 1883"/>
              <a:gd name="T21" fmla="*/ 1066 h 1766"/>
              <a:gd name="T22" fmla="*/ 448 w 1883"/>
              <a:gd name="T23" fmla="*/ 995 h 1766"/>
              <a:gd name="T24" fmla="*/ 1193 w 1883"/>
              <a:gd name="T25" fmla="*/ 1272 h 1766"/>
              <a:gd name="T26" fmla="*/ 1295 w 1883"/>
              <a:gd name="T27" fmla="*/ 902 h 1766"/>
              <a:gd name="T28" fmla="*/ 1244 w 1883"/>
              <a:gd name="T29" fmla="*/ 695 h 1766"/>
              <a:gd name="T30" fmla="*/ 758 w 1883"/>
              <a:gd name="T31" fmla="*/ 722 h 1766"/>
              <a:gd name="T32" fmla="*/ 996 w 1883"/>
              <a:gd name="T33" fmla="*/ 747 h 1766"/>
              <a:gd name="T34" fmla="*/ 807 w 1883"/>
              <a:gd name="T35" fmla="*/ 910 h 1766"/>
              <a:gd name="T36" fmla="*/ 897 w 1883"/>
              <a:gd name="T37" fmla="*/ 973 h 1766"/>
              <a:gd name="T38" fmla="*/ 897 w 1883"/>
              <a:gd name="T39" fmla="*/ 973 h 1766"/>
              <a:gd name="T40" fmla="*/ 1051 w 1883"/>
              <a:gd name="T41" fmla="*/ 975 h 1766"/>
              <a:gd name="T42" fmla="*/ 1196 w 1883"/>
              <a:gd name="T43" fmla="*/ 830 h 1766"/>
              <a:gd name="T44" fmla="*/ 1698 w 1883"/>
              <a:gd name="T45" fmla="*/ 398 h 1766"/>
              <a:gd name="T46" fmla="*/ 1481 w 1883"/>
              <a:gd name="T47" fmla="*/ 189 h 1766"/>
              <a:gd name="T48" fmla="*/ 1156 w 1883"/>
              <a:gd name="T49" fmla="*/ 616 h 1766"/>
              <a:gd name="T50" fmla="*/ 1148 w 1883"/>
              <a:gd name="T51" fmla="*/ 291 h 1766"/>
              <a:gd name="T52" fmla="*/ 1285 w 1883"/>
              <a:gd name="T53" fmla="*/ 782 h 1766"/>
              <a:gd name="T54" fmla="*/ 1244 w 1883"/>
              <a:gd name="T55" fmla="*/ 695 h 1766"/>
              <a:gd name="T56" fmla="*/ 851 w 1883"/>
              <a:gd name="T57" fmla="*/ 1113 h 1766"/>
              <a:gd name="T58" fmla="*/ 262 w 1883"/>
              <a:gd name="T59" fmla="*/ 1119 h 1766"/>
              <a:gd name="T60" fmla="*/ 536 w 1883"/>
              <a:gd name="T61" fmla="*/ 1178 h 1766"/>
              <a:gd name="T62" fmla="*/ 224 w 1883"/>
              <a:gd name="T63" fmla="*/ 1470 h 1766"/>
              <a:gd name="T64" fmla="*/ 475 w 1883"/>
              <a:gd name="T65" fmla="*/ 1587 h 1766"/>
              <a:gd name="T66" fmla="*/ 747 w 1883"/>
              <a:gd name="T67" fmla="*/ 1108 h 1766"/>
              <a:gd name="T68" fmla="*/ 783 w 1883"/>
              <a:gd name="T69" fmla="*/ 1332 h 1766"/>
              <a:gd name="T70" fmla="*/ 1037 w 1883"/>
              <a:gd name="T71" fmla="*/ 561 h 1766"/>
              <a:gd name="T72" fmla="*/ 933 w 1883"/>
              <a:gd name="T73" fmla="*/ 554 h 1766"/>
              <a:gd name="T74" fmla="*/ 866 w 1883"/>
              <a:gd name="T75" fmla="*/ 386 h 1766"/>
              <a:gd name="T76" fmla="*/ 728 w 1883"/>
              <a:gd name="T77" fmla="*/ 6 h 1766"/>
              <a:gd name="T78" fmla="*/ 767 w 1883"/>
              <a:gd name="T79" fmla="*/ 402 h 1766"/>
              <a:gd name="T80" fmla="*/ 580 w 1883"/>
              <a:gd name="T81" fmla="*/ 379 h 1766"/>
              <a:gd name="T82" fmla="*/ 1111 w 1883"/>
              <a:gd name="T83" fmla="*/ 1056 h 1766"/>
              <a:gd name="T84" fmla="*/ 794 w 1883"/>
              <a:gd name="T85" fmla="*/ 1535 h 1766"/>
              <a:gd name="T86" fmla="*/ 967 w 1883"/>
              <a:gd name="T87" fmla="*/ 1211 h 1766"/>
              <a:gd name="T88" fmla="*/ 1045 w 1883"/>
              <a:gd name="T89" fmla="*/ 1518 h 1766"/>
              <a:gd name="T90" fmla="*/ 1345 w 1883"/>
              <a:gd name="T91" fmla="*/ 1627 h 1766"/>
              <a:gd name="T92" fmla="*/ 1090 w 1883"/>
              <a:gd name="T93" fmla="*/ 1175 h 1766"/>
              <a:gd name="T94" fmla="*/ 1177 w 1883"/>
              <a:gd name="T95" fmla="*/ 1118 h 1766"/>
              <a:gd name="T96" fmla="*/ 500 w 1883"/>
              <a:gd name="T97" fmla="*/ 460 h 1766"/>
              <a:gd name="T98" fmla="*/ 660 w 1883"/>
              <a:gd name="T99" fmla="*/ 773 h 1766"/>
              <a:gd name="T100" fmla="*/ 159 w 1883"/>
              <a:gd name="T101" fmla="*/ 481 h 1766"/>
              <a:gd name="T102" fmla="*/ 263 w 1883"/>
              <a:gd name="T103" fmla="*/ 765 h 1766"/>
              <a:gd name="T104" fmla="*/ 589 w 1883"/>
              <a:gd name="T105" fmla="*/ 852 h 1766"/>
              <a:gd name="T106" fmla="*/ 293 w 1883"/>
              <a:gd name="T107" fmla="*/ 1032 h 1766"/>
              <a:gd name="T108" fmla="*/ 1188 w 1883"/>
              <a:gd name="T109" fmla="*/ 1108 h 1766"/>
              <a:gd name="T110" fmla="*/ 1252 w 1883"/>
              <a:gd name="T111" fmla="*/ 1028 h 1766"/>
              <a:gd name="T112" fmla="*/ 1681 w 1883"/>
              <a:gd name="T113" fmla="*/ 1284 h 1766"/>
              <a:gd name="T114" fmla="*/ 1843 w 1883"/>
              <a:gd name="T115" fmla="*/ 1061 h 1766"/>
              <a:gd name="T116" fmla="*/ 1430 w 1883"/>
              <a:gd name="T117" fmla="*/ 961 h 1766"/>
              <a:gd name="T118" fmla="*/ 1647 w 1883"/>
              <a:gd name="T119" fmla="*/ 763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83" h="1766">
                <a:moveTo>
                  <a:pt x="1291" y="805"/>
                </a:moveTo>
                <a:cubicBezTo>
                  <a:pt x="1290" y="798"/>
                  <a:pt x="1287" y="790"/>
                  <a:pt x="1285" y="782"/>
                </a:cubicBezTo>
                <a:cubicBezTo>
                  <a:pt x="1285" y="782"/>
                  <a:pt x="1285" y="782"/>
                  <a:pt x="1428" y="746"/>
                </a:cubicBezTo>
                <a:cubicBezTo>
                  <a:pt x="1430" y="754"/>
                  <a:pt x="1432" y="761"/>
                  <a:pt x="1433" y="769"/>
                </a:cubicBezTo>
                <a:cubicBezTo>
                  <a:pt x="1433" y="769"/>
                  <a:pt x="1433" y="769"/>
                  <a:pt x="1291" y="805"/>
                </a:cubicBezTo>
                <a:close/>
                <a:moveTo>
                  <a:pt x="707" y="646"/>
                </a:moveTo>
                <a:cubicBezTo>
                  <a:pt x="610" y="550"/>
                  <a:pt x="610" y="550"/>
                  <a:pt x="610" y="550"/>
                </a:cubicBezTo>
                <a:cubicBezTo>
                  <a:pt x="606" y="554"/>
                  <a:pt x="602" y="557"/>
                  <a:pt x="599" y="560"/>
                </a:cubicBezTo>
                <a:cubicBezTo>
                  <a:pt x="695" y="658"/>
                  <a:pt x="695" y="658"/>
                  <a:pt x="695" y="658"/>
                </a:cubicBezTo>
                <a:cubicBezTo>
                  <a:pt x="699" y="654"/>
                  <a:pt x="703" y="650"/>
                  <a:pt x="707" y="646"/>
                </a:cubicBezTo>
                <a:close/>
                <a:moveTo>
                  <a:pt x="1160" y="612"/>
                </a:moveTo>
                <a:cubicBezTo>
                  <a:pt x="1269" y="515"/>
                  <a:pt x="1269" y="515"/>
                  <a:pt x="1269" y="515"/>
                </a:cubicBezTo>
                <a:cubicBezTo>
                  <a:pt x="1246" y="498"/>
                  <a:pt x="1221" y="482"/>
                  <a:pt x="1194" y="469"/>
                </a:cubicBezTo>
                <a:cubicBezTo>
                  <a:pt x="1149" y="605"/>
                  <a:pt x="1149" y="605"/>
                  <a:pt x="1149" y="605"/>
                </a:cubicBezTo>
                <a:cubicBezTo>
                  <a:pt x="1153" y="608"/>
                  <a:pt x="1156" y="610"/>
                  <a:pt x="1160" y="612"/>
                </a:cubicBezTo>
                <a:close/>
                <a:moveTo>
                  <a:pt x="808" y="584"/>
                </a:moveTo>
                <a:cubicBezTo>
                  <a:pt x="778" y="452"/>
                  <a:pt x="778" y="452"/>
                  <a:pt x="778" y="452"/>
                </a:cubicBezTo>
                <a:cubicBezTo>
                  <a:pt x="749" y="462"/>
                  <a:pt x="721" y="476"/>
                  <a:pt x="694" y="491"/>
                </a:cubicBezTo>
                <a:cubicBezTo>
                  <a:pt x="795" y="590"/>
                  <a:pt x="795" y="590"/>
                  <a:pt x="795" y="590"/>
                </a:cubicBezTo>
                <a:cubicBezTo>
                  <a:pt x="799" y="588"/>
                  <a:pt x="804" y="586"/>
                  <a:pt x="808" y="584"/>
                </a:cubicBezTo>
                <a:close/>
                <a:moveTo>
                  <a:pt x="933" y="554"/>
                </a:moveTo>
                <a:cubicBezTo>
                  <a:pt x="981" y="418"/>
                  <a:pt x="981" y="418"/>
                  <a:pt x="981" y="418"/>
                </a:cubicBezTo>
                <a:cubicBezTo>
                  <a:pt x="946" y="417"/>
                  <a:pt x="911" y="419"/>
                  <a:pt x="875" y="425"/>
                </a:cubicBezTo>
                <a:cubicBezTo>
                  <a:pt x="905" y="557"/>
                  <a:pt x="905" y="557"/>
                  <a:pt x="905" y="557"/>
                </a:cubicBezTo>
                <a:cubicBezTo>
                  <a:pt x="915" y="555"/>
                  <a:pt x="924" y="555"/>
                  <a:pt x="933" y="554"/>
                </a:cubicBezTo>
                <a:close/>
                <a:moveTo>
                  <a:pt x="1056" y="566"/>
                </a:moveTo>
                <a:cubicBezTo>
                  <a:pt x="1100" y="434"/>
                  <a:pt x="1100" y="434"/>
                  <a:pt x="1100" y="434"/>
                </a:cubicBezTo>
                <a:cubicBezTo>
                  <a:pt x="1094" y="433"/>
                  <a:pt x="1089" y="431"/>
                  <a:pt x="1083" y="430"/>
                </a:cubicBezTo>
                <a:cubicBezTo>
                  <a:pt x="1037" y="561"/>
                  <a:pt x="1037" y="561"/>
                  <a:pt x="1037" y="561"/>
                </a:cubicBezTo>
                <a:cubicBezTo>
                  <a:pt x="1044" y="562"/>
                  <a:pt x="1050" y="564"/>
                  <a:pt x="1056" y="566"/>
                </a:cubicBezTo>
                <a:close/>
                <a:moveTo>
                  <a:pt x="589" y="852"/>
                </a:moveTo>
                <a:cubicBezTo>
                  <a:pt x="449" y="815"/>
                  <a:pt x="449" y="815"/>
                  <a:pt x="449" y="815"/>
                </a:cubicBezTo>
                <a:cubicBezTo>
                  <a:pt x="443" y="843"/>
                  <a:pt x="440" y="872"/>
                  <a:pt x="439" y="900"/>
                </a:cubicBezTo>
                <a:cubicBezTo>
                  <a:pt x="587" y="866"/>
                  <a:pt x="587" y="866"/>
                  <a:pt x="587" y="866"/>
                </a:cubicBezTo>
                <a:cubicBezTo>
                  <a:pt x="587" y="861"/>
                  <a:pt x="588" y="857"/>
                  <a:pt x="589" y="852"/>
                </a:cubicBezTo>
                <a:close/>
                <a:moveTo>
                  <a:pt x="631" y="737"/>
                </a:moveTo>
                <a:cubicBezTo>
                  <a:pt x="531" y="636"/>
                  <a:pt x="531" y="636"/>
                  <a:pt x="531" y="636"/>
                </a:cubicBezTo>
                <a:cubicBezTo>
                  <a:pt x="510" y="664"/>
                  <a:pt x="493" y="694"/>
                  <a:pt x="479" y="725"/>
                </a:cubicBezTo>
                <a:cubicBezTo>
                  <a:pt x="618" y="762"/>
                  <a:pt x="618" y="762"/>
                  <a:pt x="618" y="762"/>
                </a:cubicBezTo>
                <a:cubicBezTo>
                  <a:pt x="622" y="754"/>
                  <a:pt x="626" y="745"/>
                  <a:pt x="631" y="737"/>
                </a:cubicBezTo>
                <a:close/>
                <a:moveTo>
                  <a:pt x="1252" y="1028"/>
                </a:moveTo>
                <a:cubicBezTo>
                  <a:pt x="1354" y="1127"/>
                  <a:pt x="1354" y="1127"/>
                  <a:pt x="1354" y="1127"/>
                </a:cubicBezTo>
                <a:cubicBezTo>
                  <a:pt x="1371" y="1103"/>
                  <a:pt x="1386" y="1077"/>
                  <a:pt x="1399" y="1050"/>
                </a:cubicBezTo>
                <a:cubicBezTo>
                  <a:pt x="1258" y="1016"/>
                  <a:pt x="1258" y="1016"/>
                  <a:pt x="1258" y="1016"/>
                </a:cubicBezTo>
                <a:cubicBezTo>
                  <a:pt x="1256" y="1020"/>
                  <a:pt x="1254" y="1024"/>
                  <a:pt x="1252" y="1028"/>
                </a:cubicBezTo>
                <a:close/>
                <a:moveTo>
                  <a:pt x="824" y="1200"/>
                </a:moveTo>
                <a:cubicBezTo>
                  <a:pt x="783" y="1332"/>
                  <a:pt x="783" y="1332"/>
                  <a:pt x="783" y="1332"/>
                </a:cubicBezTo>
                <a:cubicBezTo>
                  <a:pt x="791" y="1334"/>
                  <a:pt x="798" y="1336"/>
                  <a:pt x="805" y="1338"/>
                </a:cubicBezTo>
                <a:cubicBezTo>
                  <a:pt x="848" y="1206"/>
                  <a:pt x="848" y="1206"/>
                  <a:pt x="848" y="1206"/>
                </a:cubicBezTo>
                <a:cubicBezTo>
                  <a:pt x="840" y="1204"/>
                  <a:pt x="832" y="1203"/>
                  <a:pt x="824" y="1200"/>
                </a:cubicBezTo>
                <a:close/>
                <a:moveTo>
                  <a:pt x="952" y="1212"/>
                </a:moveTo>
                <a:cubicBezTo>
                  <a:pt x="907" y="1349"/>
                  <a:pt x="907" y="1349"/>
                  <a:pt x="907" y="1349"/>
                </a:cubicBezTo>
                <a:cubicBezTo>
                  <a:pt x="938" y="1349"/>
                  <a:pt x="969" y="1347"/>
                  <a:pt x="1000" y="1342"/>
                </a:cubicBezTo>
                <a:cubicBezTo>
                  <a:pt x="967" y="1211"/>
                  <a:pt x="967" y="1211"/>
                  <a:pt x="967" y="1211"/>
                </a:cubicBezTo>
                <a:cubicBezTo>
                  <a:pt x="962" y="1212"/>
                  <a:pt x="957" y="1212"/>
                  <a:pt x="952" y="1212"/>
                </a:cubicBezTo>
                <a:close/>
                <a:moveTo>
                  <a:pt x="708" y="1144"/>
                </a:moveTo>
                <a:cubicBezTo>
                  <a:pt x="602" y="1243"/>
                  <a:pt x="602" y="1243"/>
                  <a:pt x="602" y="1243"/>
                </a:cubicBezTo>
                <a:cubicBezTo>
                  <a:pt x="629" y="1264"/>
                  <a:pt x="658" y="1283"/>
                  <a:pt x="689" y="1298"/>
                </a:cubicBezTo>
                <a:cubicBezTo>
                  <a:pt x="731" y="1160"/>
                  <a:pt x="731" y="1160"/>
                  <a:pt x="731" y="1160"/>
                </a:cubicBezTo>
                <a:cubicBezTo>
                  <a:pt x="723" y="1155"/>
                  <a:pt x="716" y="1150"/>
                  <a:pt x="708" y="1144"/>
                </a:cubicBezTo>
                <a:close/>
                <a:moveTo>
                  <a:pt x="1177" y="1118"/>
                </a:moveTo>
                <a:cubicBezTo>
                  <a:pt x="1277" y="1212"/>
                  <a:pt x="1277" y="1212"/>
                  <a:pt x="1277" y="1212"/>
                </a:cubicBezTo>
                <a:cubicBezTo>
                  <a:pt x="1280" y="1209"/>
                  <a:pt x="1283" y="1206"/>
                  <a:pt x="1286" y="1203"/>
                </a:cubicBezTo>
                <a:cubicBezTo>
                  <a:pt x="1188" y="1108"/>
                  <a:pt x="1188" y="1108"/>
                  <a:pt x="1188" y="1108"/>
                </a:cubicBezTo>
                <a:cubicBezTo>
                  <a:pt x="1185" y="1112"/>
                  <a:pt x="1181" y="1115"/>
                  <a:pt x="1177" y="1118"/>
                </a:cubicBezTo>
                <a:close/>
                <a:moveTo>
                  <a:pt x="634" y="1066"/>
                </a:moveTo>
                <a:cubicBezTo>
                  <a:pt x="488" y="1106"/>
                  <a:pt x="488" y="1106"/>
                  <a:pt x="488" y="1106"/>
                </a:cubicBezTo>
                <a:cubicBezTo>
                  <a:pt x="502" y="1132"/>
                  <a:pt x="518" y="1156"/>
                  <a:pt x="536" y="1178"/>
                </a:cubicBezTo>
                <a:cubicBezTo>
                  <a:pt x="642" y="1078"/>
                  <a:pt x="642" y="1078"/>
                  <a:pt x="642" y="1078"/>
                </a:cubicBezTo>
                <a:cubicBezTo>
                  <a:pt x="640" y="1074"/>
                  <a:pt x="637" y="1070"/>
                  <a:pt x="634" y="1066"/>
                </a:cubicBezTo>
                <a:close/>
                <a:moveTo>
                  <a:pt x="591" y="962"/>
                </a:moveTo>
                <a:cubicBezTo>
                  <a:pt x="448" y="995"/>
                  <a:pt x="448" y="995"/>
                  <a:pt x="448" y="995"/>
                </a:cubicBezTo>
                <a:cubicBezTo>
                  <a:pt x="450" y="1003"/>
                  <a:pt x="451" y="1010"/>
                  <a:pt x="453" y="1018"/>
                </a:cubicBezTo>
                <a:cubicBezTo>
                  <a:pt x="595" y="979"/>
                  <a:pt x="595" y="979"/>
                  <a:pt x="595" y="979"/>
                </a:cubicBezTo>
                <a:cubicBezTo>
                  <a:pt x="594" y="973"/>
                  <a:pt x="592" y="968"/>
                  <a:pt x="591" y="962"/>
                </a:cubicBezTo>
                <a:close/>
                <a:moveTo>
                  <a:pt x="1065" y="1186"/>
                </a:moveTo>
                <a:cubicBezTo>
                  <a:pt x="1098" y="1317"/>
                  <a:pt x="1098" y="1317"/>
                  <a:pt x="1098" y="1317"/>
                </a:cubicBezTo>
                <a:cubicBezTo>
                  <a:pt x="1132" y="1305"/>
                  <a:pt x="1164" y="1290"/>
                  <a:pt x="1193" y="1272"/>
                </a:cubicBezTo>
                <a:cubicBezTo>
                  <a:pt x="1090" y="1175"/>
                  <a:pt x="1090" y="1175"/>
                  <a:pt x="1090" y="1175"/>
                </a:cubicBezTo>
                <a:cubicBezTo>
                  <a:pt x="1081" y="1179"/>
                  <a:pt x="1073" y="1183"/>
                  <a:pt x="1065" y="1186"/>
                </a:cubicBezTo>
                <a:close/>
                <a:moveTo>
                  <a:pt x="1291" y="927"/>
                </a:moveTo>
                <a:cubicBezTo>
                  <a:pt x="1430" y="961"/>
                  <a:pt x="1430" y="961"/>
                  <a:pt x="1430" y="961"/>
                </a:cubicBezTo>
                <a:cubicBezTo>
                  <a:pt x="1438" y="929"/>
                  <a:pt x="1442" y="897"/>
                  <a:pt x="1443" y="864"/>
                </a:cubicBezTo>
                <a:cubicBezTo>
                  <a:pt x="1295" y="902"/>
                  <a:pt x="1295" y="902"/>
                  <a:pt x="1295" y="902"/>
                </a:cubicBezTo>
                <a:cubicBezTo>
                  <a:pt x="1294" y="910"/>
                  <a:pt x="1292" y="918"/>
                  <a:pt x="1291" y="927"/>
                </a:cubicBezTo>
                <a:close/>
                <a:moveTo>
                  <a:pt x="1244" y="695"/>
                </a:moveTo>
                <a:cubicBezTo>
                  <a:pt x="1392" y="658"/>
                  <a:pt x="1392" y="658"/>
                  <a:pt x="1392" y="658"/>
                </a:cubicBezTo>
                <a:cubicBezTo>
                  <a:pt x="1377" y="629"/>
                  <a:pt x="1359" y="603"/>
                  <a:pt x="1338" y="578"/>
                </a:cubicBezTo>
                <a:cubicBezTo>
                  <a:pt x="1229" y="676"/>
                  <a:pt x="1229" y="676"/>
                  <a:pt x="1229" y="676"/>
                </a:cubicBezTo>
                <a:cubicBezTo>
                  <a:pt x="1234" y="682"/>
                  <a:pt x="1239" y="688"/>
                  <a:pt x="1244" y="695"/>
                </a:cubicBezTo>
                <a:close/>
                <a:moveTo>
                  <a:pt x="847" y="819"/>
                </a:moveTo>
                <a:cubicBezTo>
                  <a:pt x="863" y="823"/>
                  <a:pt x="863" y="823"/>
                  <a:pt x="863" y="823"/>
                </a:cubicBezTo>
                <a:cubicBezTo>
                  <a:pt x="855" y="790"/>
                  <a:pt x="855" y="790"/>
                  <a:pt x="855" y="790"/>
                </a:cubicBezTo>
                <a:cubicBezTo>
                  <a:pt x="852" y="788"/>
                  <a:pt x="849" y="786"/>
                  <a:pt x="847" y="783"/>
                </a:cubicBezTo>
                <a:cubicBezTo>
                  <a:pt x="772" y="710"/>
                  <a:pt x="772" y="710"/>
                  <a:pt x="772" y="710"/>
                </a:cubicBezTo>
                <a:cubicBezTo>
                  <a:pt x="767" y="714"/>
                  <a:pt x="763" y="718"/>
                  <a:pt x="758" y="722"/>
                </a:cubicBezTo>
                <a:cubicBezTo>
                  <a:pt x="837" y="802"/>
                  <a:pt x="837" y="802"/>
                  <a:pt x="837" y="802"/>
                </a:cubicBezTo>
                <a:cubicBezTo>
                  <a:pt x="842" y="807"/>
                  <a:pt x="845" y="813"/>
                  <a:pt x="847" y="819"/>
                </a:cubicBezTo>
                <a:close/>
                <a:moveTo>
                  <a:pt x="970" y="753"/>
                </a:moveTo>
                <a:cubicBezTo>
                  <a:pt x="967" y="760"/>
                  <a:pt x="964" y="766"/>
                  <a:pt x="959" y="771"/>
                </a:cubicBezTo>
                <a:cubicBezTo>
                  <a:pt x="961" y="779"/>
                  <a:pt x="961" y="779"/>
                  <a:pt x="961" y="779"/>
                </a:cubicBezTo>
                <a:cubicBezTo>
                  <a:pt x="996" y="747"/>
                  <a:pt x="996" y="747"/>
                  <a:pt x="996" y="747"/>
                </a:cubicBezTo>
                <a:cubicBezTo>
                  <a:pt x="1027" y="653"/>
                  <a:pt x="1027" y="653"/>
                  <a:pt x="1027" y="653"/>
                </a:cubicBezTo>
                <a:cubicBezTo>
                  <a:pt x="1020" y="651"/>
                  <a:pt x="1013" y="649"/>
                  <a:pt x="1006" y="648"/>
                </a:cubicBezTo>
                <a:lnTo>
                  <a:pt x="970" y="753"/>
                </a:lnTo>
                <a:close/>
                <a:moveTo>
                  <a:pt x="810" y="921"/>
                </a:moveTo>
                <a:cubicBezTo>
                  <a:pt x="818" y="913"/>
                  <a:pt x="818" y="913"/>
                  <a:pt x="818" y="913"/>
                </a:cubicBezTo>
                <a:cubicBezTo>
                  <a:pt x="807" y="910"/>
                  <a:pt x="807" y="910"/>
                  <a:pt x="807" y="910"/>
                </a:cubicBezTo>
                <a:cubicBezTo>
                  <a:pt x="804" y="912"/>
                  <a:pt x="800" y="913"/>
                  <a:pt x="796" y="914"/>
                </a:cubicBezTo>
                <a:cubicBezTo>
                  <a:pt x="686" y="940"/>
                  <a:pt x="686" y="940"/>
                  <a:pt x="686" y="940"/>
                </a:cubicBezTo>
                <a:cubicBezTo>
                  <a:pt x="687" y="944"/>
                  <a:pt x="689" y="948"/>
                  <a:pt x="690" y="953"/>
                </a:cubicBezTo>
                <a:cubicBezTo>
                  <a:pt x="798" y="923"/>
                  <a:pt x="798" y="923"/>
                  <a:pt x="798" y="923"/>
                </a:cubicBezTo>
                <a:cubicBezTo>
                  <a:pt x="802" y="922"/>
                  <a:pt x="806" y="921"/>
                  <a:pt x="810" y="921"/>
                </a:cubicBezTo>
                <a:close/>
                <a:moveTo>
                  <a:pt x="897" y="973"/>
                </a:moveTo>
                <a:cubicBezTo>
                  <a:pt x="887" y="983"/>
                  <a:pt x="887" y="983"/>
                  <a:pt x="887" y="983"/>
                </a:cubicBezTo>
                <a:cubicBezTo>
                  <a:pt x="887" y="989"/>
                  <a:pt x="887" y="996"/>
                  <a:pt x="885" y="1003"/>
                </a:cubicBezTo>
                <a:cubicBezTo>
                  <a:pt x="851" y="1113"/>
                  <a:pt x="851" y="1113"/>
                  <a:pt x="851" y="1113"/>
                </a:cubicBezTo>
                <a:cubicBezTo>
                  <a:pt x="859" y="1115"/>
                  <a:pt x="868" y="1117"/>
                  <a:pt x="876" y="1119"/>
                </a:cubicBezTo>
                <a:cubicBezTo>
                  <a:pt x="908" y="1021"/>
                  <a:pt x="908" y="1021"/>
                  <a:pt x="908" y="1021"/>
                </a:cubicBezTo>
                <a:lnTo>
                  <a:pt x="897" y="973"/>
                </a:lnTo>
                <a:close/>
                <a:moveTo>
                  <a:pt x="1008" y="964"/>
                </a:moveTo>
                <a:cubicBezTo>
                  <a:pt x="1010" y="971"/>
                  <a:pt x="1010" y="971"/>
                  <a:pt x="1010" y="971"/>
                </a:cubicBezTo>
                <a:cubicBezTo>
                  <a:pt x="1018" y="973"/>
                  <a:pt x="1026" y="976"/>
                  <a:pt x="1032" y="982"/>
                </a:cubicBezTo>
                <a:cubicBezTo>
                  <a:pt x="1111" y="1056"/>
                  <a:pt x="1111" y="1056"/>
                  <a:pt x="1111" y="1056"/>
                </a:cubicBezTo>
                <a:cubicBezTo>
                  <a:pt x="1115" y="1052"/>
                  <a:pt x="1119" y="1049"/>
                  <a:pt x="1123" y="1045"/>
                </a:cubicBezTo>
                <a:cubicBezTo>
                  <a:pt x="1051" y="975"/>
                  <a:pt x="1051" y="975"/>
                  <a:pt x="1051" y="975"/>
                </a:cubicBezTo>
                <a:lnTo>
                  <a:pt x="1008" y="964"/>
                </a:lnTo>
                <a:close/>
                <a:moveTo>
                  <a:pt x="1052" y="834"/>
                </a:moveTo>
                <a:cubicBezTo>
                  <a:pt x="1022" y="861"/>
                  <a:pt x="1022" y="861"/>
                  <a:pt x="1022" y="861"/>
                </a:cubicBezTo>
                <a:cubicBezTo>
                  <a:pt x="1061" y="871"/>
                  <a:pt x="1061" y="871"/>
                  <a:pt x="1061" y="871"/>
                </a:cubicBezTo>
                <a:cubicBezTo>
                  <a:pt x="1067" y="865"/>
                  <a:pt x="1075" y="860"/>
                  <a:pt x="1084" y="858"/>
                </a:cubicBezTo>
                <a:cubicBezTo>
                  <a:pt x="1196" y="830"/>
                  <a:pt x="1196" y="830"/>
                  <a:pt x="1196" y="830"/>
                </a:cubicBezTo>
                <a:cubicBezTo>
                  <a:pt x="1195" y="822"/>
                  <a:pt x="1193" y="814"/>
                  <a:pt x="1190" y="806"/>
                </a:cubicBezTo>
                <a:cubicBezTo>
                  <a:pt x="1079" y="834"/>
                  <a:pt x="1079" y="834"/>
                  <a:pt x="1079" y="834"/>
                </a:cubicBezTo>
                <a:cubicBezTo>
                  <a:pt x="1069" y="837"/>
                  <a:pt x="1060" y="837"/>
                  <a:pt x="1052" y="834"/>
                </a:cubicBezTo>
                <a:close/>
                <a:moveTo>
                  <a:pt x="1713" y="461"/>
                </a:moveTo>
                <a:cubicBezTo>
                  <a:pt x="1732" y="456"/>
                  <a:pt x="1745" y="438"/>
                  <a:pt x="1740" y="421"/>
                </a:cubicBezTo>
                <a:cubicBezTo>
                  <a:pt x="1736" y="403"/>
                  <a:pt x="1717" y="393"/>
                  <a:pt x="1698" y="398"/>
                </a:cubicBezTo>
                <a:cubicBezTo>
                  <a:pt x="1477" y="453"/>
                  <a:pt x="1477" y="453"/>
                  <a:pt x="1477" y="453"/>
                </a:cubicBezTo>
                <a:cubicBezTo>
                  <a:pt x="1658" y="291"/>
                  <a:pt x="1658" y="291"/>
                  <a:pt x="1658" y="291"/>
                </a:cubicBezTo>
                <a:cubicBezTo>
                  <a:pt x="1678" y="273"/>
                  <a:pt x="1679" y="244"/>
                  <a:pt x="1661" y="226"/>
                </a:cubicBezTo>
                <a:cubicBezTo>
                  <a:pt x="1642" y="208"/>
                  <a:pt x="1611" y="208"/>
                  <a:pt x="1590" y="227"/>
                </a:cubicBezTo>
                <a:cubicBezTo>
                  <a:pt x="1416" y="382"/>
                  <a:pt x="1416" y="382"/>
                  <a:pt x="1416" y="382"/>
                </a:cubicBezTo>
                <a:cubicBezTo>
                  <a:pt x="1481" y="189"/>
                  <a:pt x="1481" y="189"/>
                  <a:pt x="1481" y="189"/>
                </a:cubicBezTo>
                <a:cubicBezTo>
                  <a:pt x="1487" y="171"/>
                  <a:pt x="1477" y="153"/>
                  <a:pt x="1458" y="148"/>
                </a:cubicBezTo>
                <a:cubicBezTo>
                  <a:pt x="1439" y="144"/>
                  <a:pt x="1419" y="155"/>
                  <a:pt x="1413" y="172"/>
                </a:cubicBezTo>
                <a:cubicBezTo>
                  <a:pt x="1311" y="477"/>
                  <a:pt x="1311" y="477"/>
                  <a:pt x="1311" y="477"/>
                </a:cubicBezTo>
                <a:cubicBezTo>
                  <a:pt x="1269" y="515"/>
                  <a:pt x="1269" y="515"/>
                  <a:pt x="1269" y="515"/>
                </a:cubicBezTo>
                <a:cubicBezTo>
                  <a:pt x="1160" y="612"/>
                  <a:pt x="1160" y="612"/>
                  <a:pt x="1160" y="612"/>
                </a:cubicBezTo>
                <a:cubicBezTo>
                  <a:pt x="1156" y="616"/>
                  <a:pt x="1156" y="616"/>
                  <a:pt x="1156" y="616"/>
                </a:cubicBezTo>
                <a:cubicBezTo>
                  <a:pt x="1153" y="616"/>
                  <a:pt x="1149" y="616"/>
                  <a:pt x="1145" y="617"/>
                </a:cubicBezTo>
                <a:cubicBezTo>
                  <a:pt x="1149" y="605"/>
                  <a:pt x="1149" y="605"/>
                  <a:pt x="1149" y="605"/>
                </a:cubicBezTo>
                <a:cubicBezTo>
                  <a:pt x="1194" y="469"/>
                  <a:pt x="1194" y="469"/>
                  <a:pt x="1194" y="469"/>
                </a:cubicBezTo>
                <a:cubicBezTo>
                  <a:pt x="1246" y="315"/>
                  <a:pt x="1246" y="315"/>
                  <a:pt x="1246" y="315"/>
                </a:cubicBezTo>
                <a:cubicBezTo>
                  <a:pt x="1255" y="290"/>
                  <a:pt x="1240" y="264"/>
                  <a:pt x="1213" y="257"/>
                </a:cubicBezTo>
                <a:cubicBezTo>
                  <a:pt x="1186" y="250"/>
                  <a:pt x="1157" y="266"/>
                  <a:pt x="1148" y="291"/>
                </a:cubicBezTo>
                <a:cubicBezTo>
                  <a:pt x="1100" y="434"/>
                  <a:pt x="1100" y="434"/>
                  <a:pt x="1100" y="434"/>
                </a:cubicBezTo>
                <a:cubicBezTo>
                  <a:pt x="1056" y="566"/>
                  <a:pt x="1056" y="566"/>
                  <a:pt x="1056" y="566"/>
                </a:cubicBezTo>
                <a:cubicBezTo>
                  <a:pt x="1027" y="653"/>
                  <a:pt x="1027" y="653"/>
                  <a:pt x="1027" y="653"/>
                </a:cubicBezTo>
                <a:cubicBezTo>
                  <a:pt x="1103" y="674"/>
                  <a:pt x="1165" y="727"/>
                  <a:pt x="1189" y="803"/>
                </a:cubicBezTo>
                <a:cubicBezTo>
                  <a:pt x="1190" y="804"/>
                  <a:pt x="1190" y="805"/>
                  <a:pt x="1190" y="806"/>
                </a:cubicBezTo>
                <a:cubicBezTo>
                  <a:pt x="1285" y="782"/>
                  <a:pt x="1285" y="782"/>
                  <a:pt x="1285" y="782"/>
                </a:cubicBezTo>
                <a:cubicBezTo>
                  <a:pt x="1428" y="746"/>
                  <a:pt x="1428" y="746"/>
                  <a:pt x="1428" y="746"/>
                </a:cubicBezTo>
                <a:cubicBezTo>
                  <a:pt x="1580" y="708"/>
                  <a:pt x="1580" y="708"/>
                  <a:pt x="1580" y="708"/>
                </a:cubicBezTo>
                <a:cubicBezTo>
                  <a:pt x="1608" y="701"/>
                  <a:pt x="1625" y="674"/>
                  <a:pt x="1619" y="649"/>
                </a:cubicBezTo>
                <a:cubicBezTo>
                  <a:pt x="1613" y="624"/>
                  <a:pt x="1586" y="609"/>
                  <a:pt x="1558" y="616"/>
                </a:cubicBezTo>
                <a:cubicBezTo>
                  <a:pt x="1392" y="658"/>
                  <a:pt x="1392" y="658"/>
                  <a:pt x="1392" y="658"/>
                </a:cubicBezTo>
                <a:cubicBezTo>
                  <a:pt x="1244" y="695"/>
                  <a:pt x="1244" y="695"/>
                  <a:pt x="1244" y="695"/>
                </a:cubicBezTo>
                <a:cubicBezTo>
                  <a:pt x="1193" y="708"/>
                  <a:pt x="1193" y="708"/>
                  <a:pt x="1193" y="708"/>
                </a:cubicBezTo>
                <a:cubicBezTo>
                  <a:pt x="1229" y="676"/>
                  <a:pt x="1229" y="676"/>
                  <a:pt x="1229" y="676"/>
                </a:cubicBezTo>
                <a:cubicBezTo>
                  <a:pt x="1338" y="578"/>
                  <a:pt x="1338" y="578"/>
                  <a:pt x="1338" y="578"/>
                </a:cubicBezTo>
                <a:cubicBezTo>
                  <a:pt x="1372" y="548"/>
                  <a:pt x="1372" y="548"/>
                  <a:pt x="1372" y="548"/>
                </a:cubicBezTo>
                <a:lnTo>
                  <a:pt x="1713" y="461"/>
                </a:lnTo>
                <a:close/>
                <a:moveTo>
                  <a:pt x="851" y="1113"/>
                </a:moveTo>
                <a:cubicBezTo>
                  <a:pt x="777" y="1091"/>
                  <a:pt x="717" y="1038"/>
                  <a:pt x="693" y="963"/>
                </a:cubicBezTo>
                <a:cubicBezTo>
                  <a:pt x="691" y="960"/>
                  <a:pt x="691" y="956"/>
                  <a:pt x="690" y="953"/>
                </a:cubicBezTo>
                <a:cubicBezTo>
                  <a:pt x="595" y="979"/>
                  <a:pt x="595" y="979"/>
                  <a:pt x="595" y="979"/>
                </a:cubicBezTo>
                <a:cubicBezTo>
                  <a:pt x="453" y="1018"/>
                  <a:pt x="453" y="1018"/>
                  <a:pt x="453" y="1018"/>
                </a:cubicBezTo>
                <a:cubicBezTo>
                  <a:pt x="300" y="1060"/>
                  <a:pt x="300" y="1060"/>
                  <a:pt x="300" y="1060"/>
                </a:cubicBezTo>
                <a:cubicBezTo>
                  <a:pt x="272" y="1068"/>
                  <a:pt x="255" y="1094"/>
                  <a:pt x="262" y="1119"/>
                </a:cubicBezTo>
                <a:cubicBezTo>
                  <a:pt x="268" y="1145"/>
                  <a:pt x="296" y="1159"/>
                  <a:pt x="324" y="1151"/>
                </a:cubicBezTo>
                <a:cubicBezTo>
                  <a:pt x="488" y="1106"/>
                  <a:pt x="488" y="1106"/>
                  <a:pt x="488" y="1106"/>
                </a:cubicBezTo>
                <a:cubicBezTo>
                  <a:pt x="634" y="1066"/>
                  <a:pt x="634" y="1066"/>
                  <a:pt x="634" y="1066"/>
                </a:cubicBezTo>
                <a:cubicBezTo>
                  <a:pt x="664" y="1058"/>
                  <a:pt x="664" y="1058"/>
                  <a:pt x="664" y="1058"/>
                </a:cubicBezTo>
                <a:cubicBezTo>
                  <a:pt x="642" y="1078"/>
                  <a:pt x="642" y="1078"/>
                  <a:pt x="642" y="1078"/>
                </a:cubicBezTo>
                <a:cubicBezTo>
                  <a:pt x="536" y="1178"/>
                  <a:pt x="536" y="1178"/>
                  <a:pt x="536" y="1178"/>
                </a:cubicBezTo>
                <a:cubicBezTo>
                  <a:pt x="497" y="1214"/>
                  <a:pt x="497" y="1214"/>
                  <a:pt x="497" y="1214"/>
                </a:cubicBezTo>
                <a:cubicBezTo>
                  <a:pt x="168" y="1305"/>
                  <a:pt x="168" y="1305"/>
                  <a:pt x="168" y="1305"/>
                </a:cubicBezTo>
                <a:cubicBezTo>
                  <a:pt x="149" y="1310"/>
                  <a:pt x="137" y="1328"/>
                  <a:pt x="142" y="1346"/>
                </a:cubicBezTo>
                <a:cubicBezTo>
                  <a:pt x="146" y="1363"/>
                  <a:pt x="165" y="1373"/>
                  <a:pt x="185" y="1368"/>
                </a:cubicBezTo>
                <a:cubicBezTo>
                  <a:pt x="394" y="1310"/>
                  <a:pt x="394" y="1310"/>
                  <a:pt x="394" y="1310"/>
                </a:cubicBezTo>
                <a:cubicBezTo>
                  <a:pt x="224" y="1470"/>
                  <a:pt x="224" y="1470"/>
                  <a:pt x="224" y="1470"/>
                </a:cubicBezTo>
                <a:cubicBezTo>
                  <a:pt x="204" y="1488"/>
                  <a:pt x="203" y="1518"/>
                  <a:pt x="222" y="1535"/>
                </a:cubicBezTo>
                <a:cubicBezTo>
                  <a:pt x="241" y="1553"/>
                  <a:pt x="273" y="1552"/>
                  <a:pt x="293" y="1533"/>
                </a:cubicBezTo>
                <a:cubicBezTo>
                  <a:pt x="470" y="1367"/>
                  <a:pt x="470" y="1367"/>
                  <a:pt x="470" y="1367"/>
                </a:cubicBezTo>
                <a:cubicBezTo>
                  <a:pt x="407" y="1572"/>
                  <a:pt x="407" y="1572"/>
                  <a:pt x="407" y="1572"/>
                </a:cubicBezTo>
                <a:cubicBezTo>
                  <a:pt x="401" y="1590"/>
                  <a:pt x="412" y="1607"/>
                  <a:pt x="431" y="1612"/>
                </a:cubicBezTo>
                <a:cubicBezTo>
                  <a:pt x="450" y="1616"/>
                  <a:pt x="470" y="1605"/>
                  <a:pt x="475" y="1587"/>
                </a:cubicBezTo>
                <a:cubicBezTo>
                  <a:pt x="573" y="1271"/>
                  <a:pt x="573" y="1271"/>
                  <a:pt x="573" y="1271"/>
                </a:cubicBezTo>
                <a:cubicBezTo>
                  <a:pt x="602" y="1243"/>
                  <a:pt x="602" y="1243"/>
                  <a:pt x="602" y="1243"/>
                </a:cubicBezTo>
                <a:cubicBezTo>
                  <a:pt x="708" y="1144"/>
                  <a:pt x="708" y="1144"/>
                  <a:pt x="708" y="1144"/>
                </a:cubicBezTo>
                <a:cubicBezTo>
                  <a:pt x="741" y="1113"/>
                  <a:pt x="741" y="1113"/>
                  <a:pt x="741" y="1113"/>
                </a:cubicBezTo>
                <a:cubicBezTo>
                  <a:pt x="742" y="1113"/>
                  <a:pt x="742" y="1113"/>
                  <a:pt x="742" y="1113"/>
                </a:cubicBezTo>
                <a:cubicBezTo>
                  <a:pt x="747" y="1108"/>
                  <a:pt x="747" y="1108"/>
                  <a:pt x="747" y="1108"/>
                </a:cubicBezTo>
                <a:cubicBezTo>
                  <a:pt x="731" y="1160"/>
                  <a:pt x="731" y="1160"/>
                  <a:pt x="731" y="1160"/>
                </a:cubicBezTo>
                <a:cubicBezTo>
                  <a:pt x="689" y="1298"/>
                  <a:pt x="689" y="1298"/>
                  <a:pt x="689" y="1298"/>
                </a:cubicBezTo>
                <a:cubicBezTo>
                  <a:pt x="643" y="1445"/>
                  <a:pt x="643" y="1445"/>
                  <a:pt x="643" y="1445"/>
                </a:cubicBezTo>
                <a:cubicBezTo>
                  <a:pt x="635" y="1471"/>
                  <a:pt x="651" y="1496"/>
                  <a:pt x="678" y="1502"/>
                </a:cubicBezTo>
                <a:cubicBezTo>
                  <a:pt x="705" y="1508"/>
                  <a:pt x="734" y="1492"/>
                  <a:pt x="742" y="1467"/>
                </a:cubicBezTo>
                <a:cubicBezTo>
                  <a:pt x="783" y="1332"/>
                  <a:pt x="783" y="1332"/>
                  <a:pt x="783" y="1332"/>
                </a:cubicBezTo>
                <a:cubicBezTo>
                  <a:pt x="824" y="1200"/>
                  <a:pt x="824" y="1200"/>
                  <a:pt x="824" y="1200"/>
                </a:cubicBezTo>
                <a:lnTo>
                  <a:pt x="851" y="1113"/>
                </a:lnTo>
                <a:close/>
                <a:moveTo>
                  <a:pt x="772" y="710"/>
                </a:moveTo>
                <a:cubicBezTo>
                  <a:pt x="799" y="687"/>
                  <a:pt x="831" y="668"/>
                  <a:pt x="868" y="657"/>
                </a:cubicBezTo>
                <a:cubicBezTo>
                  <a:pt x="915" y="642"/>
                  <a:pt x="962" y="639"/>
                  <a:pt x="1006" y="648"/>
                </a:cubicBezTo>
                <a:cubicBezTo>
                  <a:pt x="1037" y="561"/>
                  <a:pt x="1037" y="561"/>
                  <a:pt x="1037" y="561"/>
                </a:cubicBezTo>
                <a:cubicBezTo>
                  <a:pt x="1083" y="430"/>
                  <a:pt x="1083" y="430"/>
                  <a:pt x="1083" y="430"/>
                </a:cubicBezTo>
                <a:cubicBezTo>
                  <a:pt x="1130" y="294"/>
                  <a:pt x="1130" y="294"/>
                  <a:pt x="1130" y="294"/>
                </a:cubicBezTo>
                <a:cubicBezTo>
                  <a:pt x="1139" y="268"/>
                  <a:pt x="1125" y="242"/>
                  <a:pt x="1098" y="235"/>
                </a:cubicBezTo>
                <a:cubicBezTo>
                  <a:pt x="1071" y="228"/>
                  <a:pt x="1042" y="243"/>
                  <a:pt x="1033" y="269"/>
                </a:cubicBezTo>
                <a:cubicBezTo>
                  <a:pt x="981" y="418"/>
                  <a:pt x="981" y="418"/>
                  <a:pt x="981" y="418"/>
                </a:cubicBezTo>
                <a:cubicBezTo>
                  <a:pt x="933" y="554"/>
                  <a:pt x="933" y="554"/>
                  <a:pt x="933" y="554"/>
                </a:cubicBezTo>
                <a:cubicBezTo>
                  <a:pt x="916" y="603"/>
                  <a:pt x="916" y="603"/>
                  <a:pt x="916" y="603"/>
                </a:cubicBezTo>
                <a:cubicBezTo>
                  <a:pt x="914" y="596"/>
                  <a:pt x="914" y="596"/>
                  <a:pt x="914" y="596"/>
                </a:cubicBezTo>
                <a:cubicBezTo>
                  <a:pt x="914" y="596"/>
                  <a:pt x="914" y="596"/>
                  <a:pt x="914" y="596"/>
                </a:cubicBezTo>
                <a:cubicBezTo>
                  <a:pt x="905" y="557"/>
                  <a:pt x="905" y="557"/>
                  <a:pt x="905" y="557"/>
                </a:cubicBezTo>
                <a:cubicBezTo>
                  <a:pt x="875" y="425"/>
                  <a:pt x="875" y="425"/>
                  <a:pt x="875" y="425"/>
                </a:cubicBezTo>
                <a:cubicBezTo>
                  <a:pt x="866" y="386"/>
                  <a:pt x="866" y="386"/>
                  <a:pt x="866" y="386"/>
                </a:cubicBezTo>
                <a:cubicBezTo>
                  <a:pt x="976" y="73"/>
                  <a:pt x="976" y="73"/>
                  <a:pt x="976" y="73"/>
                </a:cubicBezTo>
                <a:cubicBezTo>
                  <a:pt x="982" y="55"/>
                  <a:pt x="972" y="37"/>
                  <a:pt x="953" y="33"/>
                </a:cubicBezTo>
                <a:cubicBezTo>
                  <a:pt x="935" y="28"/>
                  <a:pt x="914" y="38"/>
                  <a:pt x="908" y="56"/>
                </a:cubicBezTo>
                <a:cubicBezTo>
                  <a:pt x="837" y="258"/>
                  <a:pt x="837" y="258"/>
                  <a:pt x="837" y="258"/>
                </a:cubicBezTo>
                <a:cubicBezTo>
                  <a:pt x="787" y="39"/>
                  <a:pt x="787" y="39"/>
                  <a:pt x="787" y="39"/>
                </a:cubicBezTo>
                <a:cubicBezTo>
                  <a:pt x="782" y="14"/>
                  <a:pt x="755" y="0"/>
                  <a:pt x="728" y="6"/>
                </a:cubicBezTo>
                <a:cubicBezTo>
                  <a:pt x="701" y="13"/>
                  <a:pt x="684" y="38"/>
                  <a:pt x="689" y="63"/>
                </a:cubicBezTo>
                <a:cubicBezTo>
                  <a:pt x="738" y="274"/>
                  <a:pt x="738" y="274"/>
                  <a:pt x="738" y="274"/>
                </a:cubicBezTo>
                <a:cubicBezTo>
                  <a:pt x="594" y="132"/>
                  <a:pt x="594" y="132"/>
                  <a:pt x="594" y="132"/>
                </a:cubicBezTo>
                <a:cubicBezTo>
                  <a:pt x="581" y="119"/>
                  <a:pt x="558" y="120"/>
                  <a:pt x="543" y="132"/>
                </a:cubicBezTo>
                <a:cubicBezTo>
                  <a:pt x="529" y="145"/>
                  <a:pt x="528" y="166"/>
                  <a:pt x="541" y="179"/>
                </a:cubicBezTo>
                <a:cubicBezTo>
                  <a:pt x="767" y="402"/>
                  <a:pt x="767" y="402"/>
                  <a:pt x="767" y="402"/>
                </a:cubicBezTo>
                <a:cubicBezTo>
                  <a:pt x="778" y="452"/>
                  <a:pt x="778" y="452"/>
                  <a:pt x="778" y="452"/>
                </a:cubicBezTo>
                <a:cubicBezTo>
                  <a:pt x="808" y="584"/>
                  <a:pt x="808" y="584"/>
                  <a:pt x="808" y="584"/>
                </a:cubicBezTo>
                <a:cubicBezTo>
                  <a:pt x="814" y="609"/>
                  <a:pt x="814" y="609"/>
                  <a:pt x="814" y="609"/>
                </a:cubicBezTo>
                <a:cubicBezTo>
                  <a:pt x="795" y="590"/>
                  <a:pt x="795" y="590"/>
                  <a:pt x="795" y="590"/>
                </a:cubicBezTo>
                <a:cubicBezTo>
                  <a:pt x="694" y="491"/>
                  <a:pt x="694" y="491"/>
                  <a:pt x="694" y="491"/>
                </a:cubicBezTo>
                <a:cubicBezTo>
                  <a:pt x="580" y="379"/>
                  <a:pt x="580" y="379"/>
                  <a:pt x="580" y="379"/>
                </a:cubicBezTo>
                <a:cubicBezTo>
                  <a:pt x="561" y="360"/>
                  <a:pt x="529" y="360"/>
                  <a:pt x="508" y="379"/>
                </a:cubicBezTo>
                <a:cubicBezTo>
                  <a:pt x="487" y="398"/>
                  <a:pt x="485" y="428"/>
                  <a:pt x="504" y="446"/>
                </a:cubicBezTo>
                <a:cubicBezTo>
                  <a:pt x="610" y="550"/>
                  <a:pt x="610" y="550"/>
                  <a:pt x="610" y="550"/>
                </a:cubicBezTo>
                <a:cubicBezTo>
                  <a:pt x="707" y="646"/>
                  <a:pt x="707" y="646"/>
                  <a:pt x="707" y="646"/>
                </a:cubicBezTo>
                <a:lnTo>
                  <a:pt x="772" y="710"/>
                </a:lnTo>
                <a:close/>
                <a:moveTo>
                  <a:pt x="1111" y="1056"/>
                </a:moveTo>
                <a:cubicBezTo>
                  <a:pt x="1083" y="1079"/>
                  <a:pt x="1051" y="1098"/>
                  <a:pt x="1014" y="1110"/>
                </a:cubicBezTo>
                <a:cubicBezTo>
                  <a:pt x="968" y="1125"/>
                  <a:pt x="920" y="1127"/>
                  <a:pt x="876" y="1119"/>
                </a:cubicBezTo>
                <a:cubicBezTo>
                  <a:pt x="848" y="1206"/>
                  <a:pt x="848" y="1206"/>
                  <a:pt x="848" y="1206"/>
                </a:cubicBezTo>
                <a:cubicBezTo>
                  <a:pt x="805" y="1338"/>
                  <a:pt x="805" y="1338"/>
                  <a:pt x="805" y="1338"/>
                </a:cubicBezTo>
                <a:cubicBezTo>
                  <a:pt x="760" y="1477"/>
                  <a:pt x="760" y="1477"/>
                  <a:pt x="760" y="1477"/>
                </a:cubicBezTo>
                <a:cubicBezTo>
                  <a:pt x="752" y="1503"/>
                  <a:pt x="767" y="1529"/>
                  <a:pt x="794" y="1535"/>
                </a:cubicBezTo>
                <a:cubicBezTo>
                  <a:pt x="821" y="1541"/>
                  <a:pt x="850" y="1526"/>
                  <a:pt x="858" y="1500"/>
                </a:cubicBezTo>
                <a:cubicBezTo>
                  <a:pt x="907" y="1349"/>
                  <a:pt x="907" y="1349"/>
                  <a:pt x="907" y="1349"/>
                </a:cubicBezTo>
                <a:cubicBezTo>
                  <a:pt x="952" y="1212"/>
                  <a:pt x="952" y="1212"/>
                  <a:pt x="952" y="1212"/>
                </a:cubicBezTo>
                <a:cubicBezTo>
                  <a:pt x="956" y="1197"/>
                  <a:pt x="956" y="1197"/>
                  <a:pt x="956" y="1197"/>
                </a:cubicBezTo>
                <a:cubicBezTo>
                  <a:pt x="959" y="1200"/>
                  <a:pt x="962" y="1202"/>
                  <a:pt x="965" y="1204"/>
                </a:cubicBezTo>
                <a:cubicBezTo>
                  <a:pt x="967" y="1211"/>
                  <a:pt x="967" y="1211"/>
                  <a:pt x="967" y="1211"/>
                </a:cubicBezTo>
                <a:cubicBezTo>
                  <a:pt x="1000" y="1342"/>
                  <a:pt x="1000" y="1342"/>
                  <a:pt x="1000" y="1342"/>
                </a:cubicBezTo>
                <a:cubicBezTo>
                  <a:pt x="1013" y="1391"/>
                  <a:pt x="1013" y="1391"/>
                  <a:pt x="1013" y="1391"/>
                </a:cubicBezTo>
                <a:cubicBezTo>
                  <a:pt x="914" y="1696"/>
                  <a:pt x="914" y="1696"/>
                  <a:pt x="914" y="1696"/>
                </a:cubicBezTo>
                <a:cubicBezTo>
                  <a:pt x="908" y="1714"/>
                  <a:pt x="919" y="1731"/>
                  <a:pt x="938" y="1736"/>
                </a:cubicBezTo>
                <a:cubicBezTo>
                  <a:pt x="956" y="1740"/>
                  <a:pt x="976" y="1729"/>
                  <a:pt x="982" y="1712"/>
                </a:cubicBezTo>
                <a:cubicBezTo>
                  <a:pt x="1045" y="1518"/>
                  <a:pt x="1045" y="1518"/>
                  <a:pt x="1045" y="1518"/>
                </a:cubicBezTo>
                <a:cubicBezTo>
                  <a:pt x="1098" y="1727"/>
                  <a:pt x="1098" y="1727"/>
                  <a:pt x="1098" y="1727"/>
                </a:cubicBezTo>
                <a:cubicBezTo>
                  <a:pt x="1105" y="1752"/>
                  <a:pt x="1132" y="1766"/>
                  <a:pt x="1158" y="1759"/>
                </a:cubicBezTo>
                <a:cubicBezTo>
                  <a:pt x="1185" y="1752"/>
                  <a:pt x="1202" y="1726"/>
                  <a:pt x="1196" y="1701"/>
                </a:cubicBezTo>
                <a:cubicBezTo>
                  <a:pt x="1140" y="1483"/>
                  <a:pt x="1140" y="1483"/>
                  <a:pt x="1140" y="1483"/>
                </a:cubicBezTo>
                <a:cubicBezTo>
                  <a:pt x="1295" y="1629"/>
                  <a:pt x="1295" y="1629"/>
                  <a:pt x="1295" y="1629"/>
                </a:cubicBezTo>
                <a:cubicBezTo>
                  <a:pt x="1308" y="1641"/>
                  <a:pt x="1331" y="1641"/>
                  <a:pt x="1345" y="1627"/>
                </a:cubicBezTo>
                <a:cubicBezTo>
                  <a:pt x="1360" y="1614"/>
                  <a:pt x="1360" y="1593"/>
                  <a:pt x="1347" y="1581"/>
                </a:cubicBezTo>
                <a:cubicBezTo>
                  <a:pt x="1108" y="1357"/>
                  <a:pt x="1108" y="1357"/>
                  <a:pt x="1108" y="1357"/>
                </a:cubicBezTo>
                <a:cubicBezTo>
                  <a:pt x="1098" y="1317"/>
                  <a:pt x="1098" y="1317"/>
                  <a:pt x="1098" y="1317"/>
                </a:cubicBezTo>
                <a:cubicBezTo>
                  <a:pt x="1065" y="1186"/>
                  <a:pt x="1065" y="1186"/>
                  <a:pt x="1065" y="1186"/>
                </a:cubicBezTo>
                <a:cubicBezTo>
                  <a:pt x="1053" y="1141"/>
                  <a:pt x="1053" y="1141"/>
                  <a:pt x="1053" y="1141"/>
                </a:cubicBezTo>
                <a:cubicBezTo>
                  <a:pt x="1090" y="1175"/>
                  <a:pt x="1090" y="1175"/>
                  <a:pt x="1090" y="1175"/>
                </a:cubicBezTo>
                <a:cubicBezTo>
                  <a:pt x="1193" y="1272"/>
                  <a:pt x="1193" y="1272"/>
                  <a:pt x="1193" y="1272"/>
                </a:cubicBezTo>
                <a:cubicBezTo>
                  <a:pt x="1309" y="1380"/>
                  <a:pt x="1309" y="1380"/>
                  <a:pt x="1309" y="1380"/>
                </a:cubicBezTo>
                <a:cubicBezTo>
                  <a:pt x="1328" y="1399"/>
                  <a:pt x="1360" y="1398"/>
                  <a:pt x="1381" y="1379"/>
                </a:cubicBezTo>
                <a:cubicBezTo>
                  <a:pt x="1402" y="1360"/>
                  <a:pt x="1403" y="1330"/>
                  <a:pt x="1383" y="1312"/>
                </a:cubicBezTo>
                <a:cubicBezTo>
                  <a:pt x="1277" y="1212"/>
                  <a:pt x="1277" y="1212"/>
                  <a:pt x="1277" y="1212"/>
                </a:cubicBezTo>
                <a:cubicBezTo>
                  <a:pt x="1177" y="1118"/>
                  <a:pt x="1177" y="1118"/>
                  <a:pt x="1177" y="1118"/>
                </a:cubicBezTo>
                <a:lnTo>
                  <a:pt x="1111" y="1056"/>
                </a:lnTo>
                <a:close/>
                <a:moveTo>
                  <a:pt x="686" y="940"/>
                </a:moveTo>
                <a:cubicBezTo>
                  <a:pt x="670" y="861"/>
                  <a:pt x="699" y="780"/>
                  <a:pt x="758" y="722"/>
                </a:cubicBezTo>
                <a:cubicBezTo>
                  <a:pt x="695" y="658"/>
                  <a:pt x="695" y="658"/>
                  <a:pt x="695" y="658"/>
                </a:cubicBezTo>
                <a:cubicBezTo>
                  <a:pt x="599" y="560"/>
                  <a:pt x="599" y="560"/>
                  <a:pt x="599" y="560"/>
                </a:cubicBezTo>
                <a:cubicBezTo>
                  <a:pt x="500" y="460"/>
                  <a:pt x="500" y="460"/>
                  <a:pt x="500" y="460"/>
                </a:cubicBezTo>
                <a:cubicBezTo>
                  <a:pt x="481" y="441"/>
                  <a:pt x="449" y="441"/>
                  <a:pt x="427" y="459"/>
                </a:cubicBezTo>
                <a:cubicBezTo>
                  <a:pt x="406" y="477"/>
                  <a:pt x="404" y="507"/>
                  <a:pt x="422" y="526"/>
                </a:cubicBezTo>
                <a:cubicBezTo>
                  <a:pt x="531" y="636"/>
                  <a:pt x="531" y="636"/>
                  <a:pt x="531" y="636"/>
                </a:cubicBezTo>
                <a:cubicBezTo>
                  <a:pt x="631" y="737"/>
                  <a:pt x="631" y="737"/>
                  <a:pt x="631" y="737"/>
                </a:cubicBezTo>
                <a:cubicBezTo>
                  <a:pt x="667" y="775"/>
                  <a:pt x="667" y="775"/>
                  <a:pt x="667" y="775"/>
                </a:cubicBezTo>
                <a:cubicBezTo>
                  <a:pt x="660" y="773"/>
                  <a:pt x="660" y="773"/>
                  <a:pt x="660" y="773"/>
                </a:cubicBezTo>
                <a:cubicBezTo>
                  <a:pt x="660" y="773"/>
                  <a:pt x="660" y="773"/>
                  <a:pt x="660" y="773"/>
                </a:cubicBezTo>
                <a:cubicBezTo>
                  <a:pt x="618" y="762"/>
                  <a:pt x="618" y="762"/>
                  <a:pt x="618" y="762"/>
                </a:cubicBezTo>
                <a:cubicBezTo>
                  <a:pt x="479" y="725"/>
                  <a:pt x="479" y="725"/>
                  <a:pt x="479" y="725"/>
                </a:cubicBezTo>
                <a:cubicBezTo>
                  <a:pt x="439" y="714"/>
                  <a:pt x="439" y="714"/>
                  <a:pt x="439" y="714"/>
                </a:cubicBezTo>
                <a:cubicBezTo>
                  <a:pt x="209" y="481"/>
                  <a:pt x="209" y="481"/>
                  <a:pt x="209" y="481"/>
                </a:cubicBezTo>
                <a:cubicBezTo>
                  <a:pt x="196" y="468"/>
                  <a:pt x="174" y="468"/>
                  <a:pt x="159" y="481"/>
                </a:cubicBezTo>
                <a:cubicBezTo>
                  <a:pt x="144" y="493"/>
                  <a:pt x="142" y="514"/>
                  <a:pt x="155" y="527"/>
                </a:cubicBezTo>
                <a:cubicBezTo>
                  <a:pt x="304" y="678"/>
                  <a:pt x="304" y="678"/>
                  <a:pt x="304" y="678"/>
                </a:cubicBezTo>
                <a:cubicBezTo>
                  <a:pt x="72" y="616"/>
                  <a:pt x="72" y="616"/>
                  <a:pt x="72" y="616"/>
                </a:cubicBezTo>
                <a:cubicBezTo>
                  <a:pt x="46" y="609"/>
                  <a:pt x="18" y="624"/>
                  <a:pt x="9" y="648"/>
                </a:cubicBezTo>
                <a:cubicBezTo>
                  <a:pt x="0" y="673"/>
                  <a:pt x="14" y="698"/>
                  <a:pt x="40" y="705"/>
                </a:cubicBezTo>
                <a:cubicBezTo>
                  <a:pt x="263" y="765"/>
                  <a:pt x="263" y="765"/>
                  <a:pt x="263" y="765"/>
                </a:cubicBezTo>
                <a:cubicBezTo>
                  <a:pt x="51" y="814"/>
                  <a:pt x="51" y="814"/>
                  <a:pt x="51" y="814"/>
                </a:cubicBezTo>
                <a:cubicBezTo>
                  <a:pt x="32" y="819"/>
                  <a:pt x="20" y="837"/>
                  <a:pt x="23" y="854"/>
                </a:cubicBezTo>
                <a:cubicBezTo>
                  <a:pt x="27" y="872"/>
                  <a:pt x="46" y="883"/>
                  <a:pt x="65" y="878"/>
                </a:cubicBezTo>
                <a:cubicBezTo>
                  <a:pt x="397" y="801"/>
                  <a:pt x="397" y="801"/>
                  <a:pt x="397" y="801"/>
                </a:cubicBezTo>
                <a:cubicBezTo>
                  <a:pt x="449" y="815"/>
                  <a:pt x="449" y="815"/>
                  <a:pt x="449" y="815"/>
                </a:cubicBezTo>
                <a:cubicBezTo>
                  <a:pt x="589" y="852"/>
                  <a:pt x="589" y="852"/>
                  <a:pt x="589" y="852"/>
                </a:cubicBezTo>
                <a:cubicBezTo>
                  <a:pt x="616" y="859"/>
                  <a:pt x="616" y="859"/>
                  <a:pt x="616" y="859"/>
                </a:cubicBezTo>
                <a:cubicBezTo>
                  <a:pt x="587" y="866"/>
                  <a:pt x="587" y="866"/>
                  <a:pt x="587" y="866"/>
                </a:cubicBezTo>
                <a:cubicBezTo>
                  <a:pt x="439" y="900"/>
                  <a:pt x="439" y="900"/>
                  <a:pt x="439" y="900"/>
                </a:cubicBezTo>
                <a:cubicBezTo>
                  <a:pt x="273" y="939"/>
                  <a:pt x="273" y="939"/>
                  <a:pt x="273" y="939"/>
                </a:cubicBezTo>
                <a:cubicBezTo>
                  <a:pt x="245" y="946"/>
                  <a:pt x="227" y="972"/>
                  <a:pt x="232" y="997"/>
                </a:cubicBezTo>
                <a:cubicBezTo>
                  <a:pt x="238" y="1023"/>
                  <a:pt x="265" y="1038"/>
                  <a:pt x="293" y="1032"/>
                </a:cubicBezTo>
                <a:cubicBezTo>
                  <a:pt x="448" y="995"/>
                  <a:pt x="448" y="995"/>
                  <a:pt x="448" y="995"/>
                </a:cubicBezTo>
                <a:cubicBezTo>
                  <a:pt x="591" y="962"/>
                  <a:pt x="591" y="962"/>
                  <a:pt x="591" y="962"/>
                </a:cubicBezTo>
                <a:lnTo>
                  <a:pt x="686" y="940"/>
                </a:lnTo>
                <a:close/>
                <a:moveTo>
                  <a:pt x="1196" y="830"/>
                </a:moveTo>
                <a:cubicBezTo>
                  <a:pt x="1211" y="908"/>
                  <a:pt x="1182" y="988"/>
                  <a:pt x="1123" y="1045"/>
                </a:cubicBezTo>
                <a:cubicBezTo>
                  <a:pt x="1188" y="1108"/>
                  <a:pt x="1188" y="1108"/>
                  <a:pt x="1188" y="1108"/>
                </a:cubicBezTo>
                <a:cubicBezTo>
                  <a:pt x="1286" y="1203"/>
                  <a:pt x="1286" y="1203"/>
                  <a:pt x="1286" y="1203"/>
                </a:cubicBezTo>
                <a:cubicBezTo>
                  <a:pt x="1392" y="1305"/>
                  <a:pt x="1392" y="1305"/>
                  <a:pt x="1392" y="1305"/>
                </a:cubicBezTo>
                <a:cubicBezTo>
                  <a:pt x="1411" y="1324"/>
                  <a:pt x="1444" y="1323"/>
                  <a:pt x="1465" y="1305"/>
                </a:cubicBezTo>
                <a:cubicBezTo>
                  <a:pt x="1486" y="1286"/>
                  <a:pt x="1487" y="1256"/>
                  <a:pt x="1468" y="1237"/>
                </a:cubicBezTo>
                <a:cubicBezTo>
                  <a:pt x="1354" y="1127"/>
                  <a:pt x="1354" y="1127"/>
                  <a:pt x="1354" y="1127"/>
                </a:cubicBezTo>
                <a:cubicBezTo>
                  <a:pt x="1252" y="1028"/>
                  <a:pt x="1252" y="1028"/>
                  <a:pt x="1252" y="1028"/>
                </a:cubicBezTo>
                <a:cubicBezTo>
                  <a:pt x="1242" y="1019"/>
                  <a:pt x="1242" y="1019"/>
                  <a:pt x="1242" y="1019"/>
                </a:cubicBezTo>
                <a:cubicBezTo>
                  <a:pt x="1245" y="1018"/>
                  <a:pt x="1249" y="1016"/>
                  <a:pt x="1252" y="1014"/>
                </a:cubicBezTo>
                <a:cubicBezTo>
                  <a:pt x="1258" y="1016"/>
                  <a:pt x="1258" y="1016"/>
                  <a:pt x="1258" y="1016"/>
                </a:cubicBezTo>
                <a:cubicBezTo>
                  <a:pt x="1399" y="1050"/>
                  <a:pt x="1399" y="1050"/>
                  <a:pt x="1399" y="1050"/>
                </a:cubicBezTo>
                <a:cubicBezTo>
                  <a:pt x="1452" y="1063"/>
                  <a:pt x="1452" y="1063"/>
                  <a:pt x="1452" y="1063"/>
                </a:cubicBezTo>
                <a:cubicBezTo>
                  <a:pt x="1681" y="1284"/>
                  <a:pt x="1681" y="1284"/>
                  <a:pt x="1681" y="1284"/>
                </a:cubicBezTo>
                <a:cubicBezTo>
                  <a:pt x="1694" y="1296"/>
                  <a:pt x="1716" y="1296"/>
                  <a:pt x="1731" y="1283"/>
                </a:cubicBezTo>
                <a:cubicBezTo>
                  <a:pt x="1745" y="1270"/>
                  <a:pt x="1746" y="1249"/>
                  <a:pt x="1733" y="1237"/>
                </a:cubicBezTo>
                <a:cubicBezTo>
                  <a:pt x="1588" y="1096"/>
                  <a:pt x="1588" y="1096"/>
                  <a:pt x="1588" y="1096"/>
                </a:cubicBezTo>
                <a:cubicBezTo>
                  <a:pt x="1813" y="1151"/>
                  <a:pt x="1813" y="1151"/>
                  <a:pt x="1813" y="1151"/>
                </a:cubicBezTo>
                <a:cubicBezTo>
                  <a:pt x="1839" y="1157"/>
                  <a:pt x="1867" y="1142"/>
                  <a:pt x="1875" y="1118"/>
                </a:cubicBezTo>
                <a:cubicBezTo>
                  <a:pt x="1883" y="1093"/>
                  <a:pt x="1869" y="1068"/>
                  <a:pt x="1843" y="1061"/>
                </a:cubicBezTo>
                <a:cubicBezTo>
                  <a:pt x="1609" y="1004"/>
                  <a:pt x="1609" y="1004"/>
                  <a:pt x="1609" y="1004"/>
                </a:cubicBezTo>
                <a:cubicBezTo>
                  <a:pt x="1830" y="948"/>
                  <a:pt x="1830" y="948"/>
                  <a:pt x="1830" y="948"/>
                </a:cubicBezTo>
                <a:cubicBezTo>
                  <a:pt x="1849" y="943"/>
                  <a:pt x="1862" y="925"/>
                  <a:pt x="1857" y="907"/>
                </a:cubicBezTo>
                <a:cubicBezTo>
                  <a:pt x="1853" y="890"/>
                  <a:pt x="1834" y="879"/>
                  <a:pt x="1815" y="884"/>
                </a:cubicBezTo>
                <a:cubicBezTo>
                  <a:pt x="1474" y="971"/>
                  <a:pt x="1474" y="971"/>
                  <a:pt x="1474" y="971"/>
                </a:cubicBezTo>
                <a:cubicBezTo>
                  <a:pt x="1430" y="961"/>
                  <a:pt x="1430" y="961"/>
                  <a:pt x="1430" y="961"/>
                </a:cubicBezTo>
                <a:cubicBezTo>
                  <a:pt x="1291" y="927"/>
                  <a:pt x="1291" y="927"/>
                  <a:pt x="1291" y="927"/>
                </a:cubicBezTo>
                <a:cubicBezTo>
                  <a:pt x="1243" y="915"/>
                  <a:pt x="1243" y="915"/>
                  <a:pt x="1243" y="915"/>
                </a:cubicBezTo>
                <a:cubicBezTo>
                  <a:pt x="1295" y="902"/>
                  <a:pt x="1295" y="902"/>
                  <a:pt x="1295" y="902"/>
                </a:cubicBezTo>
                <a:cubicBezTo>
                  <a:pt x="1443" y="864"/>
                  <a:pt x="1443" y="864"/>
                  <a:pt x="1443" y="864"/>
                </a:cubicBezTo>
                <a:cubicBezTo>
                  <a:pt x="1608" y="822"/>
                  <a:pt x="1608" y="822"/>
                  <a:pt x="1608" y="822"/>
                </a:cubicBezTo>
                <a:cubicBezTo>
                  <a:pt x="1635" y="815"/>
                  <a:pt x="1653" y="789"/>
                  <a:pt x="1647" y="763"/>
                </a:cubicBezTo>
                <a:cubicBezTo>
                  <a:pt x="1640" y="738"/>
                  <a:pt x="1613" y="723"/>
                  <a:pt x="1585" y="730"/>
                </a:cubicBezTo>
                <a:cubicBezTo>
                  <a:pt x="1433" y="769"/>
                  <a:pt x="1433" y="769"/>
                  <a:pt x="1433" y="769"/>
                </a:cubicBezTo>
                <a:cubicBezTo>
                  <a:pt x="1291" y="805"/>
                  <a:pt x="1291" y="805"/>
                  <a:pt x="1291" y="805"/>
                </a:cubicBezTo>
                <a:lnTo>
                  <a:pt x="1196" y="83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en-US"/>
          </a:p>
        </p:txBody>
      </p:sp>
      <p:sp>
        <p:nvSpPr>
          <p:cNvPr id="110" name="snowflake2"/>
          <p:cNvSpPr>
            <a:spLocks noEditPoints="1"/>
          </p:cNvSpPr>
          <p:nvPr/>
        </p:nvSpPr>
        <p:spPr bwMode="auto">
          <a:xfrm>
            <a:off x="10423934" y="4349430"/>
            <a:ext cx="504785" cy="473345"/>
          </a:xfrm>
          <a:custGeom>
            <a:avLst/>
            <a:gdLst>
              <a:gd name="T0" fmla="*/ 707 w 1883"/>
              <a:gd name="T1" fmla="*/ 646 h 1766"/>
              <a:gd name="T2" fmla="*/ 1269 w 1883"/>
              <a:gd name="T3" fmla="*/ 515 h 1766"/>
              <a:gd name="T4" fmla="*/ 694 w 1883"/>
              <a:gd name="T5" fmla="*/ 491 h 1766"/>
              <a:gd name="T6" fmla="*/ 905 w 1883"/>
              <a:gd name="T7" fmla="*/ 557 h 1766"/>
              <a:gd name="T8" fmla="*/ 1056 w 1883"/>
              <a:gd name="T9" fmla="*/ 566 h 1766"/>
              <a:gd name="T10" fmla="*/ 631 w 1883"/>
              <a:gd name="T11" fmla="*/ 737 h 1766"/>
              <a:gd name="T12" fmla="*/ 1354 w 1883"/>
              <a:gd name="T13" fmla="*/ 1127 h 1766"/>
              <a:gd name="T14" fmla="*/ 805 w 1883"/>
              <a:gd name="T15" fmla="*/ 1338 h 1766"/>
              <a:gd name="T16" fmla="*/ 967 w 1883"/>
              <a:gd name="T17" fmla="*/ 1211 h 1766"/>
              <a:gd name="T18" fmla="*/ 708 w 1883"/>
              <a:gd name="T19" fmla="*/ 1144 h 1766"/>
              <a:gd name="T20" fmla="*/ 634 w 1883"/>
              <a:gd name="T21" fmla="*/ 1066 h 1766"/>
              <a:gd name="T22" fmla="*/ 448 w 1883"/>
              <a:gd name="T23" fmla="*/ 995 h 1766"/>
              <a:gd name="T24" fmla="*/ 1193 w 1883"/>
              <a:gd name="T25" fmla="*/ 1272 h 1766"/>
              <a:gd name="T26" fmla="*/ 1295 w 1883"/>
              <a:gd name="T27" fmla="*/ 902 h 1766"/>
              <a:gd name="T28" fmla="*/ 1244 w 1883"/>
              <a:gd name="T29" fmla="*/ 695 h 1766"/>
              <a:gd name="T30" fmla="*/ 758 w 1883"/>
              <a:gd name="T31" fmla="*/ 722 h 1766"/>
              <a:gd name="T32" fmla="*/ 996 w 1883"/>
              <a:gd name="T33" fmla="*/ 747 h 1766"/>
              <a:gd name="T34" fmla="*/ 807 w 1883"/>
              <a:gd name="T35" fmla="*/ 910 h 1766"/>
              <a:gd name="T36" fmla="*/ 897 w 1883"/>
              <a:gd name="T37" fmla="*/ 973 h 1766"/>
              <a:gd name="T38" fmla="*/ 897 w 1883"/>
              <a:gd name="T39" fmla="*/ 973 h 1766"/>
              <a:gd name="T40" fmla="*/ 1051 w 1883"/>
              <a:gd name="T41" fmla="*/ 975 h 1766"/>
              <a:gd name="T42" fmla="*/ 1196 w 1883"/>
              <a:gd name="T43" fmla="*/ 830 h 1766"/>
              <a:gd name="T44" fmla="*/ 1698 w 1883"/>
              <a:gd name="T45" fmla="*/ 398 h 1766"/>
              <a:gd name="T46" fmla="*/ 1481 w 1883"/>
              <a:gd name="T47" fmla="*/ 189 h 1766"/>
              <a:gd name="T48" fmla="*/ 1156 w 1883"/>
              <a:gd name="T49" fmla="*/ 616 h 1766"/>
              <a:gd name="T50" fmla="*/ 1148 w 1883"/>
              <a:gd name="T51" fmla="*/ 291 h 1766"/>
              <a:gd name="T52" fmla="*/ 1285 w 1883"/>
              <a:gd name="T53" fmla="*/ 782 h 1766"/>
              <a:gd name="T54" fmla="*/ 1244 w 1883"/>
              <a:gd name="T55" fmla="*/ 695 h 1766"/>
              <a:gd name="T56" fmla="*/ 851 w 1883"/>
              <a:gd name="T57" fmla="*/ 1113 h 1766"/>
              <a:gd name="T58" fmla="*/ 262 w 1883"/>
              <a:gd name="T59" fmla="*/ 1119 h 1766"/>
              <a:gd name="T60" fmla="*/ 536 w 1883"/>
              <a:gd name="T61" fmla="*/ 1178 h 1766"/>
              <a:gd name="T62" fmla="*/ 224 w 1883"/>
              <a:gd name="T63" fmla="*/ 1470 h 1766"/>
              <a:gd name="T64" fmla="*/ 475 w 1883"/>
              <a:gd name="T65" fmla="*/ 1587 h 1766"/>
              <a:gd name="T66" fmla="*/ 747 w 1883"/>
              <a:gd name="T67" fmla="*/ 1108 h 1766"/>
              <a:gd name="T68" fmla="*/ 783 w 1883"/>
              <a:gd name="T69" fmla="*/ 1332 h 1766"/>
              <a:gd name="T70" fmla="*/ 1037 w 1883"/>
              <a:gd name="T71" fmla="*/ 561 h 1766"/>
              <a:gd name="T72" fmla="*/ 933 w 1883"/>
              <a:gd name="T73" fmla="*/ 554 h 1766"/>
              <a:gd name="T74" fmla="*/ 866 w 1883"/>
              <a:gd name="T75" fmla="*/ 386 h 1766"/>
              <a:gd name="T76" fmla="*/ 728 w 1883"/>
              <a:gd name="T77" fmla="*/ 6 h 1766"/>
              <a:gd name="T78" fmla="*/ 767 w 1883"/>
              <a:gd name="T79" fmla="*/ 402 h 1766"/>
              <a:gd name="T80" fmla="*/ 580 w 1883"/>
              <a:gd name="T81" fmla="*/ 379 h 1766"/>
              <a:gd name="T82" fmla="*/ 1111 w 1883"/>
              <a:gd name="T83" fmla="*/ 1056 h 1766"/>
              <a:gd name="T84" fmla="*/ 794 w 1883"/>
              <a:gd name="T85" fmla="*/ 1535 h 1766"/>
              <a:gd name="T86" fmla="*/ 967 w 1883"/>
              <a:gd name="T87" fmla="*/ 1211 h 1766"/>
              <a:gd name="T88" fmla="*/ 1045 w 1883"/>
              <a:gd name="T89" fmla="*/ 1518 h 1766"/>
              <a:gd name="T90" fmla="*/ 1345 w 1883"/>
              <a:gd name="T91" fmla="*/ 1627 h 1766"/>
              <a:gd name="T92" fmla="*/ 1090 w 1883"/>
              <a:gd name="T93" fmla="*/ 1175 h 1766"/>
              <a:gd name="T94" fmla="*/ 1177 w 1883"/>
              <a:gd name="T95" fmla="*/ 1118 h 1766"/>
              <a:gd name="T96" fmla="*/ 500 w 1883"/>
              <a:gd name="T97" fmla="*/ 460 h 1766"/>
              <a:gd name="T98" fmla="*/ 660 w 1883"/>
              <a:gd name="T99" fmla="*/ 773 h 1766"/>
              <a:gd name="T100" fmla="*/ 159 w 1883"/>
              <a:gd name="T101" fmla="*/ 481 h 1766"/>
              <a:gd name="T102" fmla="*/ 263 w 1883"/>
              <a:gd name="T103" fmla="*/ 765 h 1766"/>
              <a:gd name="T104" fmla="*/ 589 w 1883"/>
              <a:gd name="T105" fmla="*/ 852 h 1766"/>
              <a:gd name="T106" fmla="*/ 293 w 1883"/>
              <a:gd name="T107" fmla="*/ 1032 h 1766"/>
              <a:gd name="T108" fmla="*/ 1188 w 1883"/>
              <a:gd name="T109" fmla="*/ 1108 h 1766"/>
              <a:gd name="T110" fmla="*/ 1252 w 1883"/>
              <a:gd name="T111" fmla="*/ 1028 h 1766"/>
              <a:gd name="T112" fmla="*/ 1681 w 1883"/>
              <a:gd name="T113" fmla="*/ 1284 h 1766"/>
              <a:gd name="T114" fmla="*/ 1843 w 1883"/>
              <a:gd name="T115" fmla="*/ 1061 h 1766"/>
              <a:gd name="T116" fmla="*/ 1430 w 1883"/>
              <a:gd name="T117" fmla="*/ 961 h 1766"/>
              <a:gd name="T118" fmla="*/ 1647 w 1883"/>
              <a:gd name="T119" fmla="*/ 763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83" h="1766">
                <a:moveTo>
                  <a:pt x="1291" y="805"/>
                </a:moveTo>
                <a:cubicBezTo>
                  <a:pt x="1290" y="798"/>
                  <a:pt x="1287" y="790"/>
                  <a:pt x="1285" y="782"/>
                </a:cubicBezTo>
                <a:cubicBezTo>
                  <a:pt x="1285" y="782"/>
                  <a:pt x="1285" y="782"/>
                  <a:pt x="1428" y="746"/>
                </a:cubicBezTo>
                <a:cubicBezTo>
                  <a:pt x="1430" y="754"/>
                  <a:pt x="1432" y="761"/>
                  <a:pt x="1433" y="769"/>
                </a:cubicBezTo>
                <a:cubicBezTo>
                  <a:pt x="1433" y="769"/>
                  <a:pt x="1433" y="769"/>
                  <a:pt x="1291" y="805"/>
                </a:cubicBezTo>
                <a:close/>
                <a:moveTo>
                  <a:pt x="707" y="646"/>
                </a:moveTo>
                <a:cubicBezTo>
                  <a:pt x="610" y="550"/>
                  <a:pt x="610" y="550"/>
                  <a:pt x="610" y="550"/>
                </a:cubicBezTo>
                <a:cubicBezTo>
                  <a:pt x="606" y="554"/>
                  <a:pt x="602" y="557"/>
                  <a:pt x="599" y="560"/>
                </a:cubicBezTo>
                <a:cubicBezTo>
                  <a:pt x="695" y="658"/>
                  <a:pt x="695" y="658"/>
                  <a:pt x="695" y="658"/>
                </a:cubicBezTo>
                <a:cubicBezTo>
                  <a:pt x="699" y="654"/>
                  <a:pt x="703" y="650"/>
                  <a:pt x="707" y="646"/>
                </a:cubicBezTo>
                <a:close/>
                <a:moveTo>
                  <a:pt x="1160" y="612"/>
                </a:moveTo>
                <a:cubicBezTo>
                  <a:pt x="1269" y="515"/>
                  <a:pt x="1269" y="515"/>
                  <a:pt x="1269" y="515"/>
                </a:cubicBezTo>
                <a:cubicBezTo>
                  <a:pt x="1246" y="498"/>
                  <a:pt x="1221" y="482"/>
                  <a:pt x="1194" y="469"/>
                </a:cubicBezTo>
                <a:cubicBezTo>
                  <a:pt x="1149" y="605"/>
                  <a:pt x="1149" y="605"/>
                  <a:pt x="1149" y="605"/>
                </a:cubicBezTo>
                <a:cubicBezTo>
                  <a:pt x="1153" y="608"/>
                  <a:pt x="1156" y="610"/>
                  <a:pt x="1160" y="612"/>
                </a:cubicBezTo>
                <a:close/>
                <a:moveTo>
                  <a:pt x="808" y="584"/>
                </a:moveTo>
                <a:cubicBezTo>
                  <a:pt x="778" y="452"/>
                  <a:pt x="778" y="452"/>
                  <a:pt x="778" y="452"/>
                </a:cubicBezTo>
                <a:cubicBezTo>
                  <a:pt x="749" y="462"/>
                  <a:pt x="721" y="476"/>
                  <a:pt x="694" y="491"/>
                </a:cubicBezTo>
                <a:cubicBezTo>
                  <a:pt x="795" y="590"/>
                  <a:pt x="795" y="590"/>
                  <a:pt x="795" y="590"/>
                </a:cubicBezTo>
                <a:cubicBezTo>
                  <a:pt x="799" y="588"/>
                  <a:pt x="804" y="586"/>
                  <a:pt x="808" y="584"/>
                </a:cubicBezTo>
                <a:close/>
                <a:moveTo>
                  <a:pt x="933" y="554"/>
                </a:moveTo>
                <a:cubicBezTo>
                  <a:pt x="981" y="418"/>
                  <a:pt x="981" y="418"/>
                  <a:pt x="981" y="418"/>
                </a:cubicBezTo>
                <a:cubicBezTo>
                  <a:pt x="946" y="417"/>
                  <a:pt x="911" y="419"/>
                  <a:pt x="875" y="425"/>
                </a:cubicBezTo>
                <a:cubicBezTo>
                  <a:pt x="905" y="557"/>
                  <a:pt x="905" y="557"/>
                  <a:pt x="905" y="557"/>
                </a:cubicBezTo>
                <a:cubicBezTo>
                  <a:pt x="915" y="555"/>
                  <a:pt x="924" y="555"/>
                  <a:pt x="933" y="554"/>
                </a:cubicBezTo>
                <a:close/>
                <a:moveTo>
                  <a:pt x="1056" y="566"/>
                </a:moveTo>
                <a:cubicBezTo>
                  <a:pt x="1100" y="434"/>
                  <a:pt x="1100" y="434"/>
                  <a:pt x="1100" y="434"/>
                </a:cubicBezTo>
                <a:cubicBezTo>
                  <a:pt x="1094" y="433"/>
                  <a:pt x="1089" y="431"/>
                  <a:pt x="1083" y="430"/>
                </a:cubicBezTo>
                <a:cubicBezTo>
                  <a:pt x="1037" y="561"/>
                  <a:pt x="1037" y="561"/>
                  <a:pt x="1037" y="561"/>
                </a:cubicBezTo>
                <a:cubicBezTo>
                  <a:pt x="1044" y="562"/>
                  <a:pt x="1050" y="564"/>
                  <a:pt x="1056" y="566"/>
                </a:cubicBezTo>
                <a:close/>
                <a:moveTo>
                  <a:pt x="589" y="852"/>
                </a:moveTo>
                <a:cubicBezTo>
                  <a:pt x="449" y="815"/>
                  <a:pt x="449" y="815"/>
                  <a:pt x="449" y="815"/>
                </a:cubicBezTo>
                <a:cubicBezTo>
                  <a:pt x="443" y="843"/>
                  <a:pt x="440" y="872"/>
                  <a:pt x="439" y="900"/>
                </a:cubicBezTo>
                <a:cubicBezTo>
                  <a:pt x="587" y="866"/>
                  <a:pt x="587" y="866"/>
                  <a:pt x="587" y="866"/>
                </a:cubicBezTo>
                <a:cubicBezTo>
                  <a:pt x="587" y="861"/>
                  <a:pt x="588" y="857"/>
                  <a:pt x="589" y="852"/>
                </a:cubicBezTo>
                <a:close/>
                <a:moveTo>
                  <a:pt x="631" y="737"/>
                </a:moveTo>
                <a:cubicBezTo>
                  <a:pt x="531" y="636"/>
                  <a:pt x="531" y="636"/>
                  <a:pt x="531" y="636"/>
                </a:cubicBezTo>
                <a:cubicBezTo>
                  <a:pt x="510" y="664"/>
                  <a:pt x="493" y="694"/>
                  <a:pt x="479" y="725"/>
                </a:cubicBezTo>
                <a:cubicBezTo>
                  <a:pt x="618" y="762"/>
                  <a:pt x="618" y="762"/>
                  <a:pt x="618" y="762"/>
                </a:cubicBezTo>
                <a:cubicBezTo>
                  <a:pt x="622" y="754"/>
                  <a:pt x="626" y="745"/>
                  <a:pt x="631" y="737"/>
                </a:cubicBezTo>
                <a:close/>
                <a:moveTo>
                  <a:pt x="1252" y="1028"/>
                </a:moveTo>
                <a:cubicBezTo>
                  <a:pt x="1354" y="1127"/>
                  <a:pt x="1354" y="1127"/>
                  <a:pt x="1354" y="1127"/>
                </a:cubicBezTo>
                <a:cubicBezTo>
                  <a:pt x="1371" y="1103"/>
                  <a:pt x="1386" y="1077"/>
                  <a:pt x="1399" y="1050"/>
                </a:cubicBezTo>
                <a:cubicBezTo>
                  <a:pt x="1258" y="1016"/>
                  <a:pt x="1258" y="1016"/>
                  <a:pt x="1258" y="1016"/>
                </a:cubicBezTo>
                <a:cubicBezTo>
                  <a:pt x="1256" y="1020"/>
                  <a:pt x="1254" y="1024"/>
                  <a:pt x="1252" y="1028"/>
                </a:cubicBezTo>
                <a:close/>
                <a:moveTo>
                  <a:pt x="824" y="1200"/>
                </a:moveTo>
                <a:cubicBezTo>
                  <a:pt x="783" y="1332"/>
                  <a:pt x="783" y="1332"/>
                  <a:pt x="783" y="1332"/>
                </a:cubicBezTo>
                <a:cubicBezTo>
                  <a:pt x="791" y="1334"/>
                  <a:pt x="798" y="1336"/>
                  <a:pt x="805" y="1338"/>
                </a:cubicBezTo>
                <a:cubicBezTo>
                  <a:pt x="848" y="1206"/>
                  <a:pt x="848" y="1206"/>
                  <a:pt x="848" y="1206"/>
                </a:cubicBezTo>
                <a:cubicBezTo>
                  <a:pt x="840" y="1204"/>
                  <a:pt x="832" y="1203"/>
                  <a:pt x="824" y="1200"/>
                </a:cubicBezTo>
                <a:close/>
                <a:moveTo>
                  <a:pt x="952" y="1212"/>
                </a:moveTo>
                <a:cubicBezTo>
                  <a:pt x="907" y="1349"/>
                  <a:pt x="907" y="1349"/>
                  <a:pt x="907" y="1349"/>
                </a:cubicBezTo>
                <a:cubicBezTo>
                  <a:pt x="938" y="1349"/>
                  <a:pt x="969" y="1347"/>
                  <a:pt x="1000" y="1342"/>
                </a:cubicBezTo>
                <a:cubicBezTo>
                  <a:pt x="967" y="1211"/>
                  <a:pt x="967" y="1211"/>
                  <a:pt x="967" y="1211"/>
                </a:cubicBezTo>
                <a:cubicBezTo>
                  <a:pt x="962" y="1212"/>
                  <a:pt x="957" y="1212"/>
                  <a:pt x="952" y="1212"/>
                </a:cubicBezTo>
                <a:close/>
                <a:moveTo>
                  <a:pt x="708" y="1144"/>
                </a:moveTo>
                <a:cubicBezTo>
                  <a:pt x="602" y="1243"/>
                  <a:pt x="602" y="1243"/>
                  <a:pt x="602" y="1243"/>
                </a:cubicBezTo>
                <a:cubicBezTo>
                  <a:pt x="629" y="1264"/>
                  <a:pt x="658" y="1283"/>
                  <a:pt x="689" y="1298"/>
                </a:cubicBezTo>
                <a:cubicBezTo>
                  <a:pt x="731" y="1160"/>
                  <a:pt x="731" y="1160"/>
                  <a:pt x="731" y="1160"/>
                </a:cubicBezTo>
                <a:cubicBezTo>
                  <a:pt x="723" y="1155"/>
                  <a:pt x="716" y="1150"/>
                  <a:pt x="708" y="1144"/>
                </a:cubicBezTo>
                <a:close/>
                <a:moveTo>
                  <a:pt x="1177" y="1118"/>
                </a:moveTo>
                <a:cubicBezTo>
                  <a:pt x="1277" y="1212"/>
                  <a:pt x="1277" y="1212"/>
                  <a:pt x="1277" y="1212"/>
                </a:cubicBezTo>
                <a:cubicBezTo>
                  <a:pt x="1280" y="1209"/>
                  <a:pt x="1283" y="1206"/>
                  <a:pt x="1286" y="1203"/>
                </a:cubicBezTo>
                <a:cubicBezTo>
                  <a:pt x="1188" y="1108"/>
                  <a:pt x="1188" y="1108"/>
                  <a:pt x="1188" y="1108"/>
                </a:cubicBezTo>
                <a:cubicBezTo>
                  <a:pt x="1185" y="1112"/>
                  <a:pt x="1181" y="1115"/>
                  <a:pt x="1177" y="1118"/>
                </a:cubicBezTo>
                <a:close/>
                <a:moveTo>
                  <a:pt x="634" y="1066"/>
                </a:moveTo>
                <a:cubicBezTo>
                  <a:pt x="488" y="1106"/>
                  <a:pt x="488" y="1106"/>
                  <a:pt x="488" y="1106"/>
                </a:cubicBezTo>
                <a:cubicBezTo>
                  <a:pt x="502" y="1132"/>
                  <a:pt x="518" y="1156"/>
                  <a:pt x="536" y="1178"/>
                </a:cubicBezTo>
                <a:cubicBezTo>
                  <a:pt x="642" y="1078"/>
                  <a:pt x="642" y="1078"/>
                  <a:pt x="642" y="1078"/>
                </a:cubicBezTo>
                <a:cubicBezTo>
                  <a:pt x="640" y="1074"/>
                  <a:pt x="637" y="1070"/>
                  <a:pt x="634" y="1066"/>
                </a:cubicBezTo>
                <a:close/>
                <a:moveTo>
                  <a:pt x="591" y="962"/>
                </a:moveTo>
                <a:cubicBezTo>
                  <a:pt x="448" y="995"/>
                  <a:pt x="448" y="995"/>
                  <a:pt x="448" y="995"/>
                </a:cubicBezTo>
                <a:cubicBezTo>
                  <a:pt x="450" y="1003"/>
                  <a:pt x="451" y="1010"/>
                  <a:pt x="453" y="1018"/>
                </a:cubicBezTo>
                <a:cubicBezTo>
                  <a:pt x="595" y="979"/>
                  <a:pt x="595" y="979"/>
                  <a:pt x="595" y="979"/>
                </a:cubicBezTo>
                <a:cubicBezTo>
                  <a:pt x="594" y="973"/>
                  <a:pt x="592" y="968"/>
                  <a:pt x="591" y="962"/>
                </a:cubicBezTo>
                <a:close/>
                <a:moveTo>
                  <a:pt x="1065" y="1186"/>
                </a:moveTo>
                <a:cubicBezTo>
                  <a:pt x="1098" y="1317"/>
                  <a:pt x="1098" y="1317"/>
                  <a:pt x="1098" y="1317"/>
                </a:cubicBezTo>
                <a:cubicBezTo>
                  <a:pt x="1132" y="1305"/>
                  <a:pt x="1164" y="1290"/>
                  <a:pt x="1193" y="1272"/>
                </a:cubicBezTo>
                <a:cubicBezTo>
                  <a:pt x="1090" y="1175"/>
                  <a:pt x="1090" y="1175"/>
                  <a:pt x="1090" y="1175"/>
                </a:cubicBezTo>
                <a:cubicBezTo>
                  <a:pt x="1081" y="1179"/>
                  <a:pt x="1073" y="1183"/>
                  <a:pt x="1065" y="1186"/>
                </a:cubicBezTo>
                <a:close/>
                <a:moveTo>
                  <a:pt x="1291" y="927"/>
                </a:moveTo>
                <a:cubicBezTo>
                  <a:pt x="1430" y="961"/>
                  <a:pt x="1430" y="961"/>
                  <a:pt x="1430" y="961"/>
                </a:cubicBezTo>
                <a:cubicBezTo>
                  <a:pt x="1438" y="929"/>
                  <a:pt x="1442" y="897"/>
                  <a:pt x="1443" y="864"/>
                </a:cubicBezTo>
                <a:cubicBezTo>
                  <a:pt x="1295" y="902"/>
                  <a:pt x="1295" y="902"/>
                  <a:pt x="1295" y="902"/>
                </a:cubicBezTo>
                <a:cubicBezTo>
                  <a:pt x="1294" y="910"/>
                  <a:pt x="1292" y="918"/>
                  <a:pt x="1291" y="927"/>
                </a:cubicBezTo>
                <a:close/>
                <a:moveTo>
                  <a:pt x="1244" y="695"/>
                </a:moveTo>
                <a:cubicBezTo>
                  <a:pt x="1392" y="658"/>
                  <a:pt x="1392" y="658"/>
                  <a:pt x="1392" y="658"/>
                </a:cubicBezTo>
                <a:cubicBezTo>
                  <a:pt x="1377" y="629"/>
                  <a:pt x="1359" y="603"/>
                  <a:pt x="1338" y="578"/>
                </a:cubicBezTo>
                <a:cubicBezTo>
                  <a:pt x="1229" y="676"/>
                  <a:pt x="1229" y="676"/>
                  <a:pt x="1229" y="676"/>
                </a:cubicBezTo>
                <a:cubicBezTo>
                  <a:pt x="1234" y="682"/>
                  <a:pt x="1239" y="688"/>
                  <a:pt x="1244" y="695"/>
                </a:cubicBezTo>
                <a:close/>
                <a:moveTo>
                  <a:pt x="847" y="819"/>
                </a:moveTo>
                <a:cubicBezTo>
                  <a:pt x="863" y="823"/>
                  <a:pt x="863" y="823"/>
                  <a:pt x="863" y="823"/>
                </a:cubicBezTo>
                <a:cubicBezTo>
                  <a:pt x="855" y="790"/>
                  <a:pt x="855" y="790"/>
                  <a:pt x="855" y="790"/>
                </a:cubicBezTo>
                <a:cubicBezTo>
                  <a:pt x="852" y="788"/>
                  <a:pt x="849" y="786"/>
                  <a:pt x="847" y="783"/>
                </a:cubicBezTo>
                <a:cubicBezTo>
                  <a:pt x="772" y="710"/>
                  <a:pt x="772" y="710"/>
                  <a:pt x="772" y="710"/>
                </a:cubicBezTo>
                <a:cubicBezTo>
                  <a:pt x="767" y="714"/>
                  <a:pt x="763" y="718"/>
                  <a:pt x="758" y="722"/>
                </a:cubicBezTo>
                <a:cubicBezTo>
                  <a:pt x="837" y="802"/>
                  <a:pt x="837" y="802"/>
                  <a:pt x="837" y="802"/>
                </a:cubicBezTo>
                <a:cubicBezTo>
                  <a:pt x="842" y="807"/>
                  <a:pt x="845" y="813"/>
                  <a:pt x="847" y="819"/>
                </a:cubicBezTo>
                <a:close/>
                <a:moveTo>
                  <a:pt x="970" y="753"/>
                </a:moveTo>
                <a:cubicBezTo>
                  <a:pt x="967" y="760"/>
                  <a:pt x="964" y="766"/>
                  <a:pt x="959" y="771"/>
                </a:cubicBezTo>
                <a:cubicBezTo>
                  <a:pt x="961" y="779"/>
                  <a:pt x="961" y="779"/>
                  <a:pt x="961" y="779"/>
                </a:cubicBezTo>
                <a:cubicBezTo>
                  <a:pt x="996" y="747"/>
                  <a:pt x="996" y="747"/>
                  <a:pt x="996" y="747"/>
                </a:cubicBezTo>
                <a:cubicBezTo>
                  <a:pt x="1027" y="653"/>
                  <a:pt x="1027" y="653"/>
                  <a:pt x="1027" y="653"/>
                </a:cubicBezTo>
                <a:cubicBezTo>
                  <a:pt x="1020" y="651"/>
                  <a:pt x="1013" y="649"/>
                  <a:pt x="1006" y="648"/>
                </a:cubicBezTo>
                <a:lnTo>
                  <a:pt x="970" y="753"/>
                </a:lnTo>
                <a:close/>
                <a:moveTo>
                  <a:pt x="810" y="921"/>
                </a:moveTo>
                <a:cubicBezTo>
                  <a:pt x="818" y="913"/>
                  <a:pt x="818" y="913"/>
                  <a:pt x="818" y="913"/>
                </a:cubicBezTo>
                <a:cubicBezTo>
                  <a:pt x="807" y="910"/>
                  <a:pt x="807" y="910"/>
                  <a:pt x="807" y="910"/>
                </a:cubicBezTo>
                <a:cubicBezTo>
                  <a:pt x="804" y="912"/>
                  <a:pt x="800" y="913"/>
                  <a:pt x="796" y="914"/>
                </a:cubicBezTo>
                <a:cubicBezTo>
                  <a:pt x="686" y="940"/>
                  <a:pt x="686" y="940"/>
                  <a:pt x="686" y="940"/>
                </a:cubicBezTo>
                <a:cubicBezTo>
                  <a:pt x="687" y="944"/>
                  <a:pt x="689" y="948"/>
                  <a:pt x="690" y="953"/>
                </a:cubicBezTo>
                <a:cubicBezTo>
                  <a:pt x="798" y="923"/>
                  <a:pt x="798" y="923"/>
                  <a:pt x="798" y="923"/>
                </a:cubicBezTo>
                <a:cubicBezTo>
                  <a:pt x="802" y="922"/>
                  <a:pt x="806" y="921"/>
                  <a:pt x="810" y="921"/>
                </a:cubicBezTo>
                <a:close/>
                <a:moveTo>
                  <a:pt x="897" y="973"/>
                </a:moveTo>
                <a:cubicBezTo>
                  <a:pt x="887" y="983"/>
                  <a:pt x="887" y="983"/>
                  <a:pt x="887" y="983"/>
                </a:cubicBezTo>
                <a:cubicBezTo>
                  <a:pt x="887" y="989"/>
                  <a:pt x="887" y="996"/>
                  <a:pt x="885" y="1003"/>
                </a:cubicBezTo>
                <a:cubicBezTo>
                  <a:pt x="851" y="1113"/>
                  <a:pt x="851" y="1113"/>
                  <a:pt x="851" y="1113"/>
                </a:cubicBezTo>
                <a:cubicBezTo>
                  <a:pt x="859" y="1115"/>
                  <a:pt x="868" y="1117"/>
                  <a:pt x="876" y="1119"/>
                </a:cubicBezTo>
                <a:cubicBezTo>
                  <a:pt x="908" y="1021"/>
                  <a:pt x="908" y="1021"/>
                  <a:pt x="908" y="1021"/>
                </a:cubicBezTo>
                <a:lnTo>
                  <a:pt x="897" y="973"/>
                </a:lnTo>
                <a:close/>
                <a:moveTo>
                  <a:pt x="1008" y="964"/>
                </a:moveTo>
                <a:cubicBezTo>
                  <a:pt x="1010" y="971"/>
                  <a:pt x="1010" y="971"/>
                  <a:pt x="1010" y="971"/>
                </a:cubicBezTo>
                <a:cubicBezTo>
                  <a:pt x="1018" y="973"/>
                  <a:pt x="1026" y="976"/>
                  <a:pt x="1032" y="982"/>
                </a:cubicBezTo>
                <a:cubicBezTo>
                  <a:pt x="1111" y="1056"/>
                  <a:pt x="1111" y="1056"/>
                  <a:pt x="1111" y="1056"/>
                </a:cubicBezTo>
                <a:cubicBezTo>
                  <a:pt x="1115" y="1052"/>
                  <a:pt x="1119" y="1049"/>
                  <a:pt x="1123" y="1045"/>
                </a:cubicBezTo>
                <a:cubicBezTo>
                  <a:pt x="1051" y="975"/>
                  <a:pt x="1051" y="975"/>
                  <a:pt x="1051" y="975"/>
                </a:cubicBezTo>
                <a:lnTo>
                  <a:pt x="1008" y="964"/>
                </a:lnTo>
                <a:close/>
                <a:moveTo>
                  <a:pt x="1052" y="834"/>
                </a:moveTo>
                <a:cubicBezTo>
                  <a:pt x="1022" y="861"/>
                  <a:pt x="1022" y="861"/>
                  <a:pt x="1022" y="861"/>
                </a:cubicBezTo>
                <a:cubicBezTo>
                  <a:pt x="1061" y="871"/>
                  <a:pt x="1061" y="871"/>
                  <a:pt x="1061" y="871"/>
                </a:cubicBezTo>
                <a:cubicBezTo>
                  <a:pt x="1067" y="865"/>
                  <a:pt x="1075" y="860"/>
                  <a:pt x="1084" y="858"/>
                </a:cubicBezTo>
                <a:cubicBezTo>
                  <a:pt x="1196" y="830"/>
                  <a:pt x="1196" y="830"/>
                  <a:pt x="1196" y="830"/>
                </a:cubicBezTo>
                <a:cubicBezTo>
                  <a:pt x="1195" y="822"/>
                  <a:pt x="1193" y="814"/>
                  <a:pt x="1190" y="806"/>
                </a:cubicBezTo>
                <a:cubicBezTo>
                  <a:pt x="1079" y="834"/>
                  <a:pt x="1079" y="834"/>
                  <a:pt x="1079" y="834"/>
                </a:cubicBezTo>
                <a:cubicBezTo>
                  <a:pt x="1069" y="837"/>
                  <a:pt x="1060" y="837"/>
                  <a:pt x="1052" y="834"/>
                </a:cubicBezTo>
                <a:close/>
                <a:moveTo>
                  <a:pt x="1713" y="461"/>
                </a:moveTo>
                <a:cubicBezTo>
                  <a:pt x="1732" y="456"/>
                  <a:pt x="1745" y="438"/>
                  <a:pt x="1740" y="421"/>
                </a:cubicBezTo>
                <a:cubicBezTo>
                  <a:pt x="1736" y="403"/>
                  <a:pt x="1717" y="393"/>
                  <a:pt x="1698" y="398"/>
                </a:cubicBezTo>
                <a:cubicBezTo>
                  <a:pt x="1477" y="453"/>
                  <a:pt x="1477" y="453"/>
                  <a:pt x="1477" y="453"/>
                </a:cubicBezTo>
                <a:cubicBezTo>
                  <a:pt x="1658" y="291"/>
                  <a:pt x="1658" y="291"/>
                  <a:pt x="1658" y="291"/>
                </a:cubicBezTo>
                <a:cubicBezTo>
                  <a:pt x="1678" y="273"/>
                  <a:pt x="1679" y="244"/>
                  <a:pt x="1661" y="226"/>
                </a:cubicBezTo>
                <a:cubicBezTo>
                  <a:pt x="1642" y="208"/>
                  <a:pt x="1611" y="208"/>
                  <a:pt x="1590" y="227"/>
                </a:cubicBezTo>
                <a:cubicBezTo>
                  <a:pt x="1416" y="382"/>
                  <a:pt x="1416" y="382"/>
                  <a:pt x="1416" y="382"/>
                </a:cubicBezTo>
                <a:cubicBezTo>
                  <a:pt x="1481" y="189"/>
                  <a:pt x="1481" y="189"/>
                  <a:pt x="1481" y="189"/>
                </a:cubicBezTo>
                <a:cubicBezTo>
                  <a:pt x="1487" y="171"/>
                  <a:pt x="1477" y="153"/>
                  <a:pt x="1458" y="148"/>
                </a:cubicBezTo>
                <a:cubicBezTo>
                  <a:pt x="1439" y="144"/>
                  <a:pt x="1419" y="155"/>
                  <a:pt x="1413" y="172"/>
                </a:cubicBezTo>
                <a:cubicBezTo>
                  <a:pt x="1311" y="477"/>
                  <a:pt x="1311" y="477"/>
                  <a:pt x="1311" y="477"/>
                </a:cubicBezTo>
                <a:cubicBezTo>
                  <a:pt x="1269" y="515"/>
                  <a:pt x="1269" y="515"/>
                  <a:pt x="1269" y="515"/>
                </a:cubicBezTo>
                <a:cubicBezTo>
                  <a:pt x="1160" y="612"/>
                  <a:pt x="1160" y="612"/>
                  <a:pt x="1160" y="612"/>
                </a:cubicBezTo>
                <a:cubicBezTo>
                  <a:pt x="1156" y="616"/>
                  <a:pt x="1156" y="616"/>
                  <a:pt x="1156" y="616"/>
                </a:cubicBezTo>
                <a:cubicBezTo>
                  <a:pt x="1153" y="616"/>
                  <a:pt x="1149" y="616"/>
                  <a:pt x="1145" y="617"/>
                </a:cubicBezTo>
                <a:cubicBezTo>
                  <a:pt x="1149" y="605"/>
                  <a:pt x="1149" y="605"/>
                  <a:pt x="1149" y="605"/>
                </a:cubicBezTo>
                <a:cubicBezTo>
                  <a:pt x="1194" y="469"/>
                  <a:pt x="1194" y="469"/>
                  <a:pt x="1194" y="469"/>
                </a:cubicBezTo>
                <a:cubicBezTo>
                  <a:pt x="1246" y="315"/>
                  <a:pt x="1246" y="315"/>
                  <a:pt x="1246" y="315"/>
                </a:cubicBezTo>
                <a:cubicBezTo>
                  <a:pt x="1255" y="290"/>
                  <a:pt x="1240" y="264"/>
                  <a:pt x="1213" y="257"/>
                </a:cubicBezTo>
                <a:cubicBezTo>
                  <a:pt x="1186" y="250"/>
                  <a:pt x="1157" y="266"/>
                  <a:pt x="1148" y="291"/>
                </a:cubicBezTo>
                <a:cubicBezTo>
                  <a:pt x="1100" y="434"/>
                  <a:pt x="1100" y="434"/>
                  <a:pt x="1100" y="434"/>
                </a:cubicBezTo>
                <a:cubicBezTo>
                  <a:pt x="1056" y="566"/>
                  <a:pt x="1056" y="566"/>
                  <a:pt x="1056" y="566"/>
                </a:cubicBezTo>
                <a:cubicBezTo>
                  <a:pt x="1027" y="653"/>
                  <a:pt x="1027" y="653"/>
                  <a:pt x="1027" y="653"/>
                </a:cubicBezTo>
                <a:cubicBezTo>
                  <a:pt x="1103" y="674"/>
                  <a:pt x="1165" y="727"/>
                  <a:pt x="1189" y="803"/>
                </a:cubicBezTo>
                <a:cubicBezTo>
                  <a:pt x="1190" y="804"/>
                  <a:pt x="1190" y="805"/>
                  <a:pt x="1190" y="806"/>
                </a:cubicBezTo>
                <a:cubicBezTo>
                  <a:pt x="1285" y="782"/>
                  <a:pt x="1285" y="782"/>
                  <a:pt x="1285" y="782"/>
                </a:cubicBezTo>
                <a:cubicBezTo>
                  <a:pt x="1428" y="746"/>
                  <a:pt x="1428" y="746"/>
                  <a:pt x="1428" y="746"/>
                </a:cubicBezTo>
                <a:cubicBezTo>
                  <a:pt x="1580" y="708"/>
                  <a:pt x="1580" y="708"/>
                  <a:pt x="1580" y="708"/>
                </a:cubicBezTo>
                <a:cubicBezTo>
                  <a:pt x="1608" y="701"/>
                  <a:pt x="1625" y="674"/>
                  <a:pt x="1619" y="649"/>
                </a:cubicBezTo>
                <a:cubicBezTo>
                  <a:pt x="1613" y="624"/>
                  <a:pt x="1586" y="609"/>
                  <a:pt x="1558" y="616"/>
                </a:cubicBezTo>
                <a:cubicBezTo>
                  <a:pt x="1392" y="658"/>
                  <a:pt x="1392" y="658"/>
                  <a:pt x="1392" y="658"/>
                </a:cubicBezTo>
                <a:cubicBezTo>
                  <a:pt x="1244" y="695"/>
                  <a:pt x="1244" y="695"/>
                  <a:pt x="1244" y="695"/>
                </a:cubicBezTo>
                <a:cubicBezTo>
                  <a:pt x="1193" y="708"/>
                  <a:pt x="1193" y="708"/>
                  <a:pt x="1193" y="708"/>
                </a:cubicBezTo>
                <a:cubicBezTo>
                  <a:pt x="1229" y="676"/>
                  <a:pt x="1229" y="676"/>
                  <a:pt x="1229" y="676"/>
                </a:cubicBezTo>
                <a:cubicBezTo>
                  <a:pt x="1338" y="578"/>
                  <a:pt x="1338" y="578"/>
                  <a:pt x="1338" y="578"/>
                </a:cubicBezTo>
                <a:cubicBezTo>
                  <a:pt x="1372" y="548"/>
                  <a:pt x="1372" y="548"/>
                  <a:pt x="1372" y="548"/>
                </a:cubicBezTo>
                <a:lnTo>
                  <a:pt x="1713" y="461"/>
                </a:lnTo>
                <a:close/>
                <a:moveTo>
                  <a:pt x="851" y="1113"/>
                </a:moveTo>
                <a:cubicBezTo>
                  <a:pt x="777" y="1091"/>
                  <a:pt x="717" y="1038"/>
                  <a:pt x="693" y="963"/>
                </a:cubicBezTo>
                <a:cubicBezTo>
                  <a:pt x="691" y="960"/>
                  <a:pt x="691" y="956"/>
                  <a:pt x="690" y="953"/>
                </a:cubicBezTo>
                <a:cubicBezTo>
                  <a:pt x="595" y="979"/>
                  <a:pt x="595" y="979"/>
                  <a:pt x="595" y="979"/>
                </a:cubicBezTo>
                <a:cubicBezTo>
                  <a:pt x="453" y="1018"/>
                  <a:pt x="453" y="1018"/>
                  <a:pt x="453" y="1018"/>
                </a:cubicBezTo>
                <a:cubicBezTo>
                  <a:pt x="300" y="1060"/>
                  <a:pt x="300" y="1060"/>
                  <a:pt x="300" y="1060"/>
                </a:cubicBezTo>
                <a:cubicBezTo>
                  <a:pt x="272" y="1068"/>
                  <a:pt x="255" y="1094"/>
                  <a:pt x="262" y="1119"/>
                </a:cubicBezTo>
                <a:cubicBezTo>
                  <a:pt x="268" y="1145"/>
                  <a:pt x="296" y="1159"/>
                  <a:pt x="324" y="1151"/>
                </a:cubicBezTo>
                <a:cubicBezTo>
                  <a:pt x="488" y="1106"/>
                  <a:pt x="488" y="1106"/>
                  <a:pt x="488" y="1106"/>
                </a:cubicBezTo>
                <a:cubicBezTo>
                  <a:pt x="634" y="1066"/>
                  <a:pt x="634" y="1066"/>
                  <a:pt x="634" y="1066"/>
                </a:cubicBezTo>
                <a:cubicBezTo>
                  <a:pt x="664" y="1058"/>
                  <a:pt x="664" y="1058"/>
                  <a:pt x="664" y="1058"/>
                </a:cubicBezTo>
                <a:cubicBezTo>
                  <a:pt x="642" y="1078"/>
                  <a:pt x="642" y="1078"/>
                  <a:pt x="642" y="1078"/>
                </a:cubicBezTo>
                <a:cubicBezTo>
                  <a:pt x="536" y="1178"/>
                  <a:pt x="536" y="1178"/>
                  <a:pt x="536" y="1178"/>
                </a:cubicBezTo>
                <a:cubicBezTo>
                  <a:pt x="497" y="1214"/>
                  <a:pt x="497" y="1214"/>
                  <a:pt x="497" y="1214"/>
                </a:cubicBezTo>
                <a:cubicBezTo>
                  <a:pt x="168" y="1305"/>
                  <a:pt x="168" y="1305"/>
                  <a:pt x="168" y="1305"/>
                </a:cubicBezTo>
                <a:cubicBezTo>
                  <a:pt x="149" y="1310"/>
                  <a:pt x="137" y="1328"/>
                  <a:pt x="142" y="1346"/>
                </a:cubicBezTo>
                <a:cubicBezTo>
                  <a:pt x="146" y="1363"/>
                  <a:pt x="165" y="1373"/>
                  <a:pt x="185" y="1368"/>
                </a:cubicBezTo>
                <a:cubicBezTo>
                  <a:pt x="394" y="1310"/>
                  <a:pt x="394" y="1310"/>
                  <a:pt x="394" y="1310"/>
                </a:cubicBezTo>
                <a:cubicBezTo>
                  <a:pt x="224" y="1470"/>
                  <a:pt x="224" y="1470"/>
                  <a:pt x="224" y="1470"/>
                </a:cubicBezTo>
                <a:cubicBezTo>
                  <a:pt x="204" y="1488"/>
                  <a:pt x="203" y="1518"/>
                  <a:pt x="222" y="1535"/>
                </a:cubicBezTo>
                <a:cubicBezTo>
                  <a:pt x="241" y="1553"/>
                  <a:pt x="273" y="1552"/>
                  <a:pt x="293" y="1533"/>
                </a:cubicBezTo>
                <a:cubicBezTo>
                  <a:pt x="470" y="1367"/>
                  <a:pt x="470" y="1367"/>
                  <a:pt x="470" y="1367"/>
                </a:cubicBezTo>
                <a:cubicBezTo>
                  <a:pt x="407" y="1572"/>
                  <a:pt x="407" y="1572"/>
                  <a:pt x="407" y="1572"/>
                </a:cubicBezTo>
                <a:cubicBezTo>
                  <a:pt x="401" y="1590"/>
                  <a:pt x="412" y="1607"/>
                  <a:pt x="431" y="1612"/>
                </a:cubicBezTo>
                <a:cubicBezTo>
                  <a:pt x="450" y="1616"/>
                  <a:pt x="470" y="1605"/>
                  <a:pt x="475" y="1587"/>
                </a:cubicBezTo>
                <a:cubicBezTo>
                  <a:pt x="573" y="1271"/>
                  <a:pt x="573" y="1271"/>
                  <a:pt x="573" y="1271"/>
                </a:cubicBezTo>
                <a:cubicBezTo>
                  <a:pt x="602" y="1243"/>
                  <a:pt x="602" y="1243"/>
                  <a:pt x="602" y="1243"/>
                </a:cubicBezTo>
                <a:cubicBezTo>
                  <a:pt x="708" y="1144"/>
                  <a:pt x="708" y="1144"/>
                  <a:pt x="708" y="1144"/>
                </a:cubicBezTo>
                <a:cubicBezTo>
                  <a:pt x="741" y="1113"/>
                  <a:pt x="741" y="1113"/>
                  <a:pt x="741" y="1113"/>
                </a:cubicBezTo>
                <a:cubicBezTo>
                  <a:pt x="742" y="1113"/>
                  <a:pt x="742" y="1113"/>
                  <a:pt x="742" y="1113"/>
                </a:cubicBezTo>
                <a:cubicBezTo>
                  <a:pt x="747" y="1108"/>
                  <a:pt x="747" y="1108"/>
                  <a:pt x="747" y="1108"/>
                </a:cubicBezTo>
                <a:cubicBezTo>
                  <a:pt x="731" y="1160"/>
                  <a:pt x="731" y="1160"/>
                  <a:pt x="731" y="1160"/>
                </a:cubicBezTo>
                <a:cubicBezTo>
                  <a:pt x="689" y="1298"/>
                  <a:pt x="689" y="1298"/>
                  <a:pt x="689" y="1298"/>
                </a:cubicBezTo>
                <a:cubicBezTo>
                  <a:pt x="643" y="1445"/>
                  <a:pt x="643" y="1445"/>
                  <a:pt x="643" y="1445"/>
                </a:cubicBezTo>
                <a:cubicBezTo>
                  <a:pt x="635" y="1471"/>
                  <a:pt x="651" y="1496"/>
                  <a:pt x="678" y="1502"/>
                </a:cubicBezTo>
                <a:cubicBezTo>
                  <a:pt x="705" y="1508"/>
                  <a:pt x="734" y="1492"/>
                  <a:pt x="742" y="1467"/>
                </a:cubicBezTo>
                <a:cubicBezTo>
                  <a:pt x="783" y="1332"/>
                  <a:pt x="783" y="1332"/>
                  <a:pt x="783" y="1332"/>
                </a:cubicBezTo>
                <a:cubicBezTo>
                  <a:pt x="824" y="1200"/>
                  <a:pt x="824" y="1200"/>
                  <a:pt x="824" y="1200"/>
                </a:cubicBezTo>
                <a:lnTo>
                  <a:pt x="851" y="1113"/>
                </a:lnTo>
                <a:close/>
                <a:moveTo>
                  <a:pt x="772" y="710"/>
                </a:moveTo>
                <a:cubicBezTo>
                  <a:pt x="799" y="687"/>
                  <a:pt x="831" y="668"/>
                  <a:pt x="868" y="657"/>
                </a:cubicBezTo>
                <a:cubicBezTo>
                  <a:pt x="915" y="642"/>
                  <a:pt x="962" y="639"/>
                  <a:pt x="1006" y="648"/>
                </a:cubicBezTo>
                <a:cubicBezTo>
                  <a:pt x="1037" y="561"/>
                  <a:pt x="1037" y="561"/>
                  <a:pt x="1037" y="561"/>
                </a:cubicBezTo>
                <a:cubicBezTo>
                  <a:pt x="1083" y="430"/>
                  <a:pt x="1083" y="430"/>
                  <a:pt x="1083" y="430"/>
                </a:cubicBezTo>
                <a:cubicBezTo>
                  <a:pt x="1130" y="294"/>
                  <a:pt x="1130" y="294"/>
                  <a:pt x="1130" y="294"/>
                </a:cubicBezTo>
                <a:cubicBezTo>
                  <a:pt x="1139" y="268"/>
                  <a:pt x="1125" y="242"/>
                  <a:pt x="1098" y="235"/>
                </a:cubicBezTo>
                <a:cubicBezTo>
                  <a:pt x="1071" y="228"/>
                  <a:pt x="1042" y="243"/>
                  <a:pt x="1033" y="269"/>
                </a:cubicBezTo>
                <a:cubicBezTo>
                  <a:pt x="981" y="418"/>
                  <a:pt x="981" y="418"/>
                  <a:pt x="981" y="418"/>
                </a:cubicBezTo>
                <a:cubicBezTo>
                  <a:pt x="933" y="554"/>
                  <a:pt x="933" y="554"/>
                  <a:pt x="933" y="554"/>
                </a:cubicBezTo>
                <a:cubicBezTo>
                  <a:pt x="916" y="603"/>
                  <a:pt x="916" y="603"/>
                  <a:pt x="916" y="603"/>
                </a:cubicBezTo>
                <a:cubicBezTo>
                  <a:pt x="914" y="596"/>
                  <a:pt x="914" y="596"/>
                  <a:pt x="914" y="596"/>
                </a:cubicBezTo>
                <a:cubicBezTo>
                  <a:pt x="914" y="596"/>
                  <a:pt x="914" y="596"/>
                  <a:pt x="914" y="596"/>
                </a:cubicBezTo>
                <a:cubicBezTo>
                  <a:pt x="905" y="557"/>
                  <a:pt x="905" y="557"/>
                  <a:pt x="905" y="557"/>
                </a:cubicBezTo>
                <a:cubicBezTo>
                  <a:pt x="875" y="425"/>
                  <a:pt x="875" y="425"/>
                  <a:pt x="875" y="425"/>
                </a:cubicBezTo>
                <a:cubicBezTo>
                  <a:pt x="866" y="386"/>
                  <a:pt x="866" y="386"/>
                  <a:pt x="866" y="386"/>
                </a:cubicBezTo>
                <a:cubicBezTo>
                  <a:pt x="976" y="73"/>
                  <a:pt x="976" y="73"/>
                  <a:pt x="976" y="73"/>
                </a:cubicBezTo>
                <a:cubicBezTo>
                  <a:pt x="982" y="55"/>
                  <a:pt x="972" y="37"/>
                  <a:pt x="953" y="33"/>
                </a:cubicBezTo>
                <a:cubicBezTo>
                  <a:pt x="935" y="28"/>
                  <a:pt x="914" y="38"/>
                  <a:pt x="908" y="56"/>
                </a:cubicBezTo>
                <a:cubicBezTo>
                  <a:pt x="837" y="258"/>
                  <a:pt x="837" y="258"/>
                  <a:pt x="837" y="258"/>
                </a:cubicBezTo>
                <a:cubicBezTo>
                  <a:pt x="787" y="39"/>
                  <a:pt x="787" y="39"/>
                  <a:pt x="787" y="39"/>
                </a:cubicBezTo>
                <a:cubicBezTo>
                  <a:pt x="782" y="14"/>
                  <a:pt x="755" y="0"/>
                  <a:pt x="728" y="6"/>
                </a:cubicBezTo>
                <a:cubicBezTo>
                  <a:pt x="701" y="13"/>
                  <a:pt x="684" y="38"/>
                  <a:pt x="689" y="63"/>
                </a:cubicBezTo>
                <a:cubicBezTo>
                  <a:pt x="738" y="274"/>
                  <a:pt x="738" y="274"/>
                  <a:pt x="738" y="274"/>
                </a:cubicBezTo>
                <a:cubicBezTo>
                  <a:pt x="594" y="132"/>
                  <a:pt x="594" y="132"/>
                  <a:pt x="594" y="132"/>
                </a:cubicBezTo>
                <a:cubicBezTo>
                  <a:pt x="581" y="119"/>
                  <a:pt x="558" y="120"/>
                  <a:pt x="543" y="132"/>
                </a:cubicBezTo>
                <a:cubicBezTo>
                  <a:pt x="529" y="145"/>
                  <a:pt x="528" y="166"/>
                  <a:pt x="541" y="179"/>
                </a:cubicBezTo>
                <a:cubicBezTo>
                  <a:pt x="767" y="402"/>
                  <a:pt x="767" y="402"/>
                  <a:pt x="767" y="402"/>
                </a:cubicBezTo>
                <a:cubicBezTo>
                  <a:pt x="778" y="452"/>
                  <a:pt x="778" y="452"/>
                  <a:pt x="778" y="452"/>
                </a:cubicBezTo>
                <a:cubicBezTo>
                  <a:pt x="808" y="584"/>
                  <a:pt x="808" y="584"/>
                  <a:pt x="808" y="584"/>
                </a:cubicBezTo>
                <a:cubicBezTo>
                  <a:pt x="814" y="609"/>
                  <a:pt x="814" y="609"/>
                  <a:pt x="814" y="609"/>
                </a:cubicBezTo>
                <a:cubicBezTo>
                  <a:pt x="795" y="590"/>
                  <a:pt x="795" y="590"/>
                  <a:pt x="795" y="590"/>
                </a:cubicBezTo>
                <a:cubicBezTo>
                  <a:pt x="694" y="491"/>
                  <a:pt x="694" y="491"/>
                  <a:pt x="694" y="491"/>
                </a:cubicBezTo>
                <a:cubicBezTo>
                  <a:pt x="580" y="379"/>
                  <a:pt x="580" y="379"/>
                  <a:pt x="580" y="379"/>
                </a:cubicBezTo>
                <a:cubicBezTo>
                  <a:pt x="561" y="360"/>
                  <a:pt x="529" y="360"/>
                  <a:pt x="508" y="379"/>
                </a:cubicBezTo>
                <a:cubicBezTo>
                  <a:pt x="487" y="398"/>
                  <a:pt x="485" y="428"/>
                  <a:pt x="504" y="446"/>
                </a:cubicBezTo>
                <a:cubicBezTo>
                  <a:pt x="610" y="550"/>
                  <a:pt x="610" y="550"/>
                  <a:pt x="610" y="550"/>
                </a:cubicBezTo>
                <a:cubicBezTo>
                  <a:pt x="707" y="646"/>
                  <a:pt x="707" y="646"/>
                  <a:pt x="707" y="646"/>
                </a:cubicBezTo>
                <a:lnTo>
                  <a:pt x="772" y="710"/>
                </a:lnTo>
                <a:close/>
                <a:moveTo>
                  <a:pt x="1111" y="1056"/>
                </a:moveTo>
                <a:cubicBezTo>
                  <a:pt x="1083" y="1079"/>
                  <a:pt x="1051" y="1098"/>
                  <a:pt x="1014" y="1110"/>
                </a:cubicBezTo>
                <a:cubicBezTo>
                  <a:pt x="968" y="1125"/>
                  <a:pt x="920" y="1127"/>
                  <a:pt x="876" y="1119"/>
                </a:cubicBezTo>
                <a:cubicBezTo>
                  <a:pt x="848" y="1206"/>
                  <a:pt x="848" y="1206"/>
                  <a:pt x="848" y="1206"/>
                </a:cubicBezTo>
                <a:cubicBezTo>
                  <a:pt x="805" y="1338"/>
                  <a:pt x="805" y="1338"/>
                  <a:pt x="805" y="1338"/>
                </a:cubicBezTo>
                <a:cubicBezTo>
                  <a:pt x="760" y="1477"/>
                  <a:pt x="760" y="1477"/>
                  <a:pt x="760" y="1477"/>
                </a:cubicBezTo>
                <a:cubicBezTo>
                  <a:pt x="752" y="1503"/>
                  <a:pt x="767" y="1529"/>
                  <a:pt x="794" y="1535"/>
                </a:cubicBezTo>
                <a:cubicBezTo>
                  <a:pt x="821" y="1541"/>
                  <a:pt x="850" y="1526"/>
                  <a:pt x="858" y="1500"/>
                </a:cubicBezTo>
                <a:cubicBezTo>
                  <a:pt x="907" y="1349"/>
                  <a:pt x="907" y="1349"/>
                  <a:pt x="907" y="1349"/>
                </a:cubicBezTo>
                <a:cubicBezTo>
                  <a:pt x="952" y="1212"/>
                  <a:pt x="952" y="1212"/>
                  <a:pt x="952" y="1212"/>
                </a:cubicBezTo>
                <a:cubicBezTo>
                  <a:pt x="956" y="1197"/>
                  <a:pt x="956" y="1197"/>
                  <a:pt x="956" y="1197"/>
                </a:cubicBezTo>
                <a:cubicBezTo>
                  <a:pt x="959" y="1200"/>
                  <a:pt x="962" y="1202"/>
                  <a:pt x="965" y="1204"/>
                </a:cubicBezTo>
                <a:cubicBezTo>
                  <a:pt x="967" y="1211"/>
                  <a:pt x="967" y="1211"/>
                  <a:pt x="967" y="1211"/>
                </a:cubicBezTo>
                <a:cubicBezTo>
                  <a:pt x="1000" y="1342"/>
                  <a:pt x="1000" y="1342"/>
                  <a:pt x="1000" y="1342"/>
                </a:cubicBezTo>
                <a:cubicBezTo>
                  <a:pt x="1013" y="1391"/>
                  <a:pt x="1013" y="1391"/>
                  <a:pt x="1013" y="1391"/>
                </a:cubicBezTo>
                <a:cubicBezTo>
                  <a:pt x="914" y="1696"/>
                  <a:pt x="914" y="1696"/>
                  <a:pt x="914" y="1696"/>
                </a:cubicBezTo>
                <a:cubicBezTo>
                  <a:pt x="908" y="1714"/>
                  <a:pt x="919" y="1731"/>
                  <a:pt x="938" y="1736"/>
                </a:cubicBezTo>
                <a:cubicBezTo>
                  <a:pt x="956" y="1740"/>
                  <a:pt x="976" y="1729"/>
                  <a:pt x="982" y="1712"/>
                </a:cubicBezTo>
                <a:cubicBezTo>
                  <a:pt x="1045" y="1518"/>
                  <a:pt x="1045" y="1518"/>
                  <a:pt x="1045" y="1518"/>
                </a:cubicBezTo>
                <a:cubicBezTo>
                  <a:pt x="1098" y="1727"/>
                  <a:pt x="1098" y="1727"/>
                  <a:pt x="1098" y="1727"/>
                </a:cubicBezTo>
                <a:cubicBezTo>
                  <a:pt x="1105" y="1752"/>
                  <a:pt x="1132" y="1766"/>
                  <a:pt x="1158" y="1759"/>
                </a:cubicBezTo>
                <a:cubicBezTo>
                  <a:pt x="1185" y="1752"/>
                  <a:pt x="1202" y="1726"/>
                  <a:pt x="1196" y="1701"/>
                </a:cubicBezTo>
                <a:cubicBezTo>
                  <a:pt x="1140" y="1483"/>
                  <a:pt x="1140" y="1483"/>
                  <a:pt x="1140" y="1483"/>
                </a:cubicBezTo>
                <a:cubicBezTo>
                  <a:pt x="1295" y="1629"/>
                  <a:pt x="1295" y="1629"/>
                  <a:pt x="1295" y="1629"/>
                </a:cubicBezTo>
                <a:cubicBezTo>
                  <a:pt x="1308" y="1641"/>
                  <a:pt x="1331" y="1641"/>
                  <a:pt x="1345" y="1627"/>
                </a:cubicBezTo>
                <a:cubicBezTo>
                  <a:pt x="1360" y="1614"/>
                  <a:pt x="1360" y="1593"/>
                  <a:pt x="1347" y="1581"/>
                </a:cubicBezTo>
                <a:cubicBezTo>
                  <a:pt x="1108" y="1357"/>
                  <a:pt x="1108" y="1357"/>
                  <a:pt x="1108" y="1357"/>
                </a:cubicBezTo>
                <a:cubicBezTo>
                  <a:pt x="1098" y="1317"/>
                  <a:pt x="1098" y="1317"/>
                  <a:pt x="1098" y="1317"/>
                </a:cubicBezTo>
                <a:cubicBezTo>
                  <a:pt x="1065" y="1186"/>
                  <a:pt x="1065" y="1186"/>
                  <a:pt x="1065" y="1186"/>
                </a:cubicBezTo>
                <a:cubicBezTo>
                  <a:pt x="1053" y="1141"/>
                  <a:pt x="1053" y="1141"/>
                  <a:pt x="1053" y="1141"/>
                </a:cubicBezTo>
                <a:cubicBezTo>
                  <a:pt x="1090" y="1175"/>
                  <a:pt x="1090" y="1175"/>
                  <a:pt x="1090" y="1175"/>
                </a:cubicBezTo>
                <a:cubicBezTo>
                  <a:pt x="1193" y="1272"/>
                  <a:pt x="1193" y="1272"/>
                  <a:pt x="1193" y="1272"/>
                </a:cubicBezTo>
                <a:cubicBezTo>
                  <a:pt x="1309" y="1380"/>
                  <a:pt x="1309" y="1380"/>
                  <a:pt x="1309" y="1380"/>
                </a:cubicBezTo>
                <a:cubicBezTo>
                  <a:pt x="1328" y="1399"/>
                  <a:pt x="1360" y="1398"/>
                  <a:pt x="1381" y="1379"/>
                </a:cubicBezTo>
                <a:cubicBezTo>
                  <a:pt x="1402" y="1360"/>
                  <a:pt x="1403" y="1330"/>
                  <a:pt x="1383" y="1312"/>
                </a:cubicBezTo>
                <a:cubicBezTo>
                  <a:pt x="1277" y="1212"/>
                  <a:pt x="1277" y="1212"/>
                  <a:pt x="1277" y="1212"/>
                </a:cubicBezTo>
                <a:cubicBezTo>
                  <a:pt x="1177" y="1118"/>
                  <a:pt x="1177" y="1118"/>
                  <a:pt x="1177" y="1118"/>
                </a:cubicBezTo>
                <a:lnTo>
                  <a:pt x="1111" y="1056"/>
                </a:lnTo>
                <a:close/>
                <a:moveTo>
                  <a:pt x="686" y="940"/>
                </a:moveTo>
                <a:cubicBezTo>
                  <a:pt x="670" y="861"/>
                  <a:pt x="699" y="780"/>
                  <a:pt x="758" y="722"/>
                </a:cubicBezTo>
                <a:cubicBezTo>
                  <a:pt x="695" y="658"/>
                  <a:pt x="695" y="658"/>
                  <a:pt x="695" y="658"/>
                </a:cubicBezTo>
                <a:cubicBezTo>
                  <a:pt x="599" y="560"/>
                  <a:pt x="599" y="560"/>
                  <a:pt x="599" y="560"/>
                </a:cubicBezTo>
                <a:cubicBezTo>
                  <a:pt x="500" y="460"/>
                  <a:pt x="500" y="460"/>
                  <a:pt x="500" y="460"/>
                </a:cubicBezTo>
                <a:cubicBezTo>
                  <a:pt x="481" y="441"/>
                  <a:pt x="449" y="441"/>
                  <a:pt x="427" y="459"/>
                </a:cubicBezTo>
                <a:cubicBezTo>
                  <a:pt x="406" y="477"/>
                  <a:pt x="404" y="507"/>
                  <a:pt x="422" y="526"/>
                </a:cubicBezTo>
                <a:cubicBezTo>
                  <a:pt x="531" y="636"/>
                  <a:pt x="531" y="636"/>
                  <a:pt x="531" y="636"/>
                </a:cubicBezTo>
                <a:cubicBezTo>
                  <a:pt x="631" y="737"/>
                  <a:pt x="631" y="737"/>
                  <a:pt x="631" y="737"/>
                </a:cubicBezTo>
                <a:cubicBezTo>
                  <a:pt x="667" y="775"/>
                  <a:pt x="667" y="775"/>
                  <a:pt x="667" y="775"/>
                </a:cubicBezTo>
                <a:cubicBezTo>
                  <a:pt x="660" y="773"/>
                  <a:pt x="660" y="773"/>
                  <a:pt x="660" y="773"/>
                </a:cubicBezTo>
                <a:cubicBezTo>
                  <a:pt x="660" y="773"/>
                  <a:pt x="660" y="773"/>
                  <a:pt x="660" y="773"/>
                </a:cubicBezTo>
                <a:cubicBezTo>
                  <a:pt x="618" y="762"/>
                  <a:pt x="618" y="762"/>
                  <a:pt x="618" y="762"/>
                </a:cubicBezTo>
                <a:cubicBezTo>
                  <a:pt x="479" y="725"/>
                  <a:pt x="479" y="725"/>
                  <a:pt x="479" y="725"/>
                </a:cubicBezTo>
                <a:cubicBezTo>
                  <a:pt x="439" y="714"/>
                  <a:pt x="439" y="714"/>
                  <a:pt x="439" y="714"/>
                </a:cubicBezTo>
                <a:cubicBezTo>
                  <a:pt x="209" y="481"/>
                  <a:pt x="209" y="481"/>
                  <a:pt x="209" y="481"/>
                </a:cubicBezTo>
                <a:cubicBezTo>
                  <a:pt x="196" y="468"/>
                  <a:pt x="174" y="468"/>
                  <a:pt x="159" y="481"/>
                </a:cubicBezTo>
                <a:cubicBezTo>
                  <a:pt x="144" y="493"/>
                  <a:pt x="142" y="514"/>
                  <a:pt x="155" y="527"/>
                </a:cubicBezTo>
                <a:cubicBezTo>
                  <a:pt x="304" y="678"/>
                  <a:pt x="304" y="678"/>
                  <a:pt x="304" y="678"/>
                </a:cubicBezTo>
                <a:cubicBezTo>
                  <a:pt x="72" y="616"/>
                  <a:pt x="72" y="616"/>
                  <a:pt x="72" y="616"/>
                </a:cubicBezTo>
                <a:cubicBezTo>
                  <a:pt x="46" y="609"/>
                  <a:pt x="18" y="624"/>
                  <a:pt x="9" y="648"/>
                </a:cubicBezTo>
                <a:cubicBezTo>
                  <a:pt x="0" y="673"/>
                  <a:pt x="14" y="698"/>
                  <a:pt x="40" y="705"/>
                </a:cubicBezTo>
                <a:cubicBezTo>
                  <a:pt x="263" y="765"/>
                  <a:pt x="263" y="765"/>
                  <a:pt x="263" y="765"/>
                </a:cubicBezTo>
                <a:cubicBezTo>
                  <a:pt x="51" y="814"/>
                  <a:pt x="51" y="814"/>
                  <a:pt x="51" y="814"/>
                </a:cubicBezTo>
                <a:cubicBezTo>
                  <a:pt x="32" y="819"/>
                  <a:pt x="20" y="837"/>
                  <a:pt x="23" y="854"/>
                </a:cubicBezTo>
                <a:cubicBezTo>
                  <a:pt x="27" y="872"/>
                  <a:pt x="46" y="883"/>
                  <a:pt x="65" y="878"/>
                </a:cubicBezTo>
                <a:cubicBezTo>
                  <a:pt x="397" y="801"/>
                  <a:pt x="397" y="801"/>
                  <a:pt x="397" y="801"/>
                </a:cubicBezTo>
                <a:cubicBezTo>
                  <a:pt x="449" y="815"/>
                  <a:pt x="449" y="815"/>
                  <a:pt x="449" y="815"/>
                </a:cubicBezTo>
                <a:cubicBezTo>
                  <a:pt x="589" y="852"/>
                  <a:pt x="589" y="852"/>
                  <a:pt x="589" y="852"/>
                </a:cubicBezTo>
                <a:cubicBezTo>
                  <a:pt x="616" y="859"/>
                  <a:pt x="616" y="859"/>
                  <a:pt x="616" y="859"/>
                </a:cubicBezTo>
                <a:cubicBezTo>
                  <a:pt x="587" y="866"/>
                  <a:pt x="587" y="866"/>
                  <a:pt x="587" y="866"/>
                </a:cubicBezTo>
                <a:cubicBezTo>
                  <a:pt x="439" y="900"/>
                  <a:pt x="439" y="900"/>
                  <a:pt x="439" y="900"/>
                </a:cubicBezTo>
                <a:cubicBezTo>
                  <a:pt x="273" y="939"/>
                  <a:pt x="273" y="939"/>
                  <a:pt x="273" y="939"/>
                </a:cubicBezTo>
                <a:cubicBezTo>
                  <a:pt x="245" y="946"/>
                  <a:pt x="227" y="972"/>
                  <a:pt x="232" y="997"/>
                </a:cubicBezTo>
                <a:cubicBezTo>
                  <a:pt x="238" y="1023"/>
                  <a:pt x="265" y="1038"/>
                  <a:pt x="293" y="1032"/>
                </a:cubicBezTo>
                <a:cubicBezTo>
                  <a:pt x="448" y="995"/>
                  <a:pt x="448" y="995"/>
                  <a:pt x="448" y="995"/>
                </a:cubicBezTo>
                <a:cubicBezTo>
                  <a:pt x="591" y="962"/>
                  <a:pt x="591" y="962"/>
                  <a:pt x="591" y="962"/>
                </a:cubicBezTo>
                <a:lnTo>
                  <a:pt x="686" y="940"/>
                </a:lnTo>
                <a:close/>
                <a:moveTo>
                  <a:pt x="1196" y="830"/>
                </a:moveTo>
                <a:cubicBezTo>
                  <a:pt x="1211" y="908"/>
                  <a:pt x="1182" y="988"/>
                  <a:pt x="1123" y="1045"/>
                </a:cubicBezTo>
                <a:cubicBezTo>
                  <a:pt x="1188" y="1108"/>
                  <a:pt x="1188" y="1108"/>
                  <a:pt x="1188" y="1108"/>
                </a:cubicBezTo>
                <a:cubicBezTo>
                  <a:pt x="1286" y="1203"/>
                  <a:pt x="1286" y="1203"/>
                  <a:pt x="1286" y="1203"/>
                </a:cubicBezTo>
                <a:cubicBezTo>
                  <a:pt x="1392" y="1305"/>
                  <a:pt x="1392" y="1305"/>
                  <a:pt x="1392" y="1305"/>
                </a:cubicBezTo>
                <a:cubicBezTo>
                  <a:pt x="1411" y="1324"/>
                  <a:pt x="1444" y="1323"/>
                  <a:pt x="1465" y="1305"/>
                </a:cubicBezTo>
                <a:cubicBezTo>
                  <a:pt x="1486" y="1286"/>
                  <a:pt x="1487" y="1256"/>
                  <a:pt x="1468" y="1237"/>
                </a:cubicBezTo>
                <a:cubicBezTo>
                  <a:pt x="1354" y="1127"/>
                  <a:pt x="1354" y="1127"/>
                  <a:pt x="1354" y="1127"/>
                </a:cubicBezTo>
                <a:cubicBezTo>
                  <a:pt x="1252" y="1028"/>
                  <a:pt x="1252" y="1028"/>
                  <a:pt x="1252" y="1028"/>
                </a:cubicBezTo>
                <a:cubicBezTo>
                  <a:pt x="1242" y="1019"/>
                  <a:pt x="1242" y="1019"/>
                  <a:pt x="1242" y="1019"/>
                </a:cubicBezTo>
                <a:cubicBezTo>
                  <a:pt x="1245" y="1018"/>
                  <a:pt x="1249" y="1016"/>
                  <a:pt x="1252" y="1014"/>
                </a:cubicBezTo>
                <a:cubicBezTo>
                  <a:pt x="1258" y="1016"/>
                  <a:pt x="1258" y="1016"/>
                  <a:pt x="1258" y="1016"/>
                </a:cubicBezTo>
                <a:cubicBezTo>
                  <a:pt x="1399" y="1050"/>
                  <a:pt x="1399" y="1050"/>
                  <a:pt x="1399" y="1050"/>
                </a:cubicBezTo>
                <a:cubicBezTo>
                  <a:pt x="1452" y="1063"/>
                  <a:pt x="1452" y="1063"/>
                  <a:pt x="1452" y="1063"/>
                </a:cubicBezTo>
                <a:cubicBezTo>
                  <a:pt x="1681" y="1284"/>
                  <a:pt x="1681" y="1284"/>
                  <a:pt x="1681" y="1284"/>
                </a:cubicBezTo>
                <a:cubicBezTo>
                  <a:pt x="1694" y="1296"/>
                  <a:pt x="1716" y="1296"/>
                  <a:pt x="1731" y="1283"/>
                </a:cubicBezTo>
                <a:cubicBezTo>
                  <a:pt x="1745" y="1270"/>
                  <a:pt x="1746" y="1249"/>
                  <a:pt x="1733" y="1237"/>
                </a:cubicBezTo>
                <a:cubicBezTo>
                  <a:pt x="1588" y="1096"/>
                  <a:pt x="1588" y="1096"/>
                  <a:pt x="1588" y="1096"/>
                </a:cubicBezTo>
                <a:cubicBezTo>
                  <a:pt x="1813" y="1151"/>
                  <a:pt x="1813" y="1151"/>
                  <a:pt x="1813" y="1151"/>
                </a:cubicBezTo>
                <a:cubicBezTo>
                  <a:pt x="1839" y="1157"/>
                  <a:pt x="1867" y="1142"/>
                  <a:pt x="1875" y="1118"/>
                </a:cubicBezTo>
                <a:cubicBezTo>
                  <a:pt x="1883" y="1093"/>
                  <a:pt x="1869" y="1068"/>
                  <a:pt x="1843" y="1061"/>
                </a:cubicBezTo>
                <a:cubicBezTo>
                  <a:pt x="1609" y="1004"/>
                  <a:pt x="1609" y="1004"/>
                  <a:pt x="1609" y="1004"/>
                </a:cubicBezTo>
                <a:cubicBezTo>
                  <a:pt x="1830" y="948"/>
                  <a:pt x="1830" y="948"/>
                  <a:pt x="1830" y="948"/>
                </a:cubicBezTo>
                <a:cubicBezTo>
                  <a:pt x="1849" y="943"/>
                  <a:pt x="1862" y="925"/>
                  <a:pt x="1857" y="907"/>
                </a:cubicBezTo>
                <a:cubicBezTo>
                  <a:pt x="1853" y="890"/>
                  <a:pt x="1834" y="879"/>
                  <a:pt x="1815" y="884"/>
                </a:cubicBezTo>
                <a:cubicBezTo>
                  <a:pt x="1474" y="971"/>
                  <a:pt x="1474" y="971"/>
                  <a:pt x="1474" y="971"/>
                </a:cubicBezTo>
                <a:cubicBezTo>
                  <a:pt x="1430" y="961"/>
                  <a:pt x="1430" y="961"/>
                  <a:pt x="1430" y="961"/>
                </a:cubicBezTo>
                <a:cubicBezTo>
                  <a:pt x="1291" y="927"/>
                  <a:pt x="1291" y="927"/>
                  <a:pt x="1291" y="927"/>
                </a:cubicBezTo>
                <a:cubicBezTo>
                  <a:pt x="1243" y="915"/>
                  <a:pt x="1243" y="915"/>
                  <a:pt x="1243" y="915"/>
                </a:cubicBezTo>
                <a:cubicBezTo>
                  <a:pt x="1295" y="902"/>
                  <a:pt x="1295" y="902"/>
                  <a:pt x="1295" y="902"/>
                </a:cubicBezTo>
                <a:cubicBezTo>
                  <a:pt x="1443" y="864"/>
                  <a:pt x="1443" y="864"/>
                  <a:pt x="1443" y="864"/>
                </a:cubicBezTo>
                <a:cubicBezTo>
                  <a:pt x="1608" y="822"/>
                  <a:pt x="1608" y="822"/>
                  <a:pt x="1608" y="822"/>
                </a:cubicBezTo>
                <a:cubicBezTo>
                  <a:pt x="1635" y="815"/>
                  <a:pt x="1653" y="789"/>
                  <a:pt x="1647" y="763"/>
                </a:cubicBezTo>
                <a:cubicBezTo>
                  <a:pt x="1640" y="738"/>
                  <a:pt x="1613" y="723"/>
                  <a:pt x="1585" y="730"/>
                </a:cubicBezTo>
                <a:cubicBezTo>
                  <a:pt x="1433" y="769"/>
                  <a:pt x="1433" y="769"/>
                  <a:pt x="1433" y="769"/>
                </a:cubicBezTo>
                <a:cubicBezTo>
                  <a:pt x="1291" y="805"/>
                  <a:pt x="1291" y="805"/>
                  <a:pt x="1291" y="805"/>
                </a:cubicBezTo>
                <a:lnTo>
                  <a:pt x="1196" y="83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en-US"/>
          </a:p>
        </p:txBody>
      </p:sp>
      <p:sp>
        <p:nvSpPr>
          <p:cNvPr id="111" name="snowflake2"/>
          <p:cNvSpPr>
            <a:spLocks noEditPoints="1"/>
          </p:cNvSpPr>
          <p:nvPr/>
        </p:nvSpPr>
        <p:spPr bwMode="auto">
          <a:xfrm>
            <a:off x="2708068" y="4521609"/>
            <a:ext cx="504785" cy="473345"/>
          </a:xfrm>
          <a:custGeom>
            <a:avLst/>
            <a:gdLst>
              <a:gd name="T0" fmla="*/ 707 w 1883"/>
              <a:gd name="T1" fmla="*/ 646 h 1766"/>
              <a:gd name="T2" fmla="*/ 1269 w 1883"/>
              <a:gd name="T3" fmla="*/ 515 h 1766"/>
              <a:gd name="T4" fmla="*/ 694 w 1883"/>
              <a:gd name="T5" fmla="*/ 491 h 1766"/>
              <a:gd name="T6" fmla="*/ 905 w 1883"/>
              <a:gd name="T7" fmla="*/ 557 h 1766"/>
              <a:gd name="T8" fmla="*/ 1056 w 1883"/>
              <a:gd name="T9" fmla="*/ 566 h 1766"/>
              <a:gd name="T10" fmla="*/ 631 w 1883"/>
              <a:gd name="T11" fmla="*/ 737 h 1766"/>
              <a:gd name="T12" fmla="*/ 1354 w 1883"/>
              <a:gd name="T13" fmla="*/ 1127 h 1766"/>
              <a:gd name="T14" fmla="*/ 805 w 1883"/>
              <a:gd name="T15" fmla="*/ 1338 h 1766"/>
              <a:gd name="T16" fmla="*/ 967 w 1883"/>
              <a:gd name="T17" fmla="*/ 1211 h 1766"/>
              <a:gd name="T18" fmla="*/ 708 w 1883"/>
              <a:gd name="T19" fmla="*/ 1144 h 1766"/>
              <a:gd name="T20" fmla="*/ 634 w 1883"/>
              <a:gd name="T21" fmla="*/ 1066 h 1766"/>
              <a:gd name="T22" fmla="*/ 448 w 1883"/>
              <a:gd name="T23" fmla="*/ 995 h 1766"/>
              <a:gd name="T24" fmla="*/ 1193 w 1883"/>
              <a:gd name="T25" fmla="*/ 1272 h 1766"/>
              <a:gd name="T26" fmla="*/ 1295 w 1883"/>
              <a:gd name="T27" fmla="*/ 902 h 1766"/>
              <a:gd name="T28" fmla="*/ 1244 w 1883"/>
              <a:gd name="T29" fmla="*/ 695 h 1766"/>
              <a:gd name="T30" fmla="*/ 758 w 1883"/>
              <a:gd name="T31" fmla="*/ 722 h 1766"/>
              <a:gd name="T32" fmla="*/ 996 w 1883"/>
              <a:gd name="T33" fmla="*/ 747 h 1766"/>
              <a:gd name="T34" fmla="*/ 807 w 1883"/>
              <a:gd name="T35" fmla="*/ 910 h 1766"/>
              <a:gd name="T36" fmla="*/ 897 w 1883"/>
              <a:gd name="T37" fmla="*/ 973 h 1766"/>
              <a:gd name="T38" fmla="*/ 897 w 1883"/>
              <a:gd name="T39" fmla="*/ 973 h 1766"/>
              <a:gd name="T40" fmla="*/ 1051 w 1883"/>
              <a:gd name="T41" fmla="*/ 975 h 1766"/>
              <a:gd name="T42" fmla="*/ 1196 w 1883"/>
              <a:gd name="T43" fmla="*/ 830 h 1766"/>
              <a:gd name="T44" fmla="*/ 1698 w 1883"/>
              <a:gd name="T45" fmla="*/ 398 h 1766"/>
              <a:gd name="T46" fmla="*/ 1481 w 1883"/>
              <a:gd name="T47" fmla="*/ 189 h 1766"/>
              <a:gd name="T48" fmla="*/ 1156 w 1883"/>
              <a:gd name="T49" fmla="*/ 616 h 1766"/>
              <a:gd name="T50" fmla="*/ 1148 w 1883"/>
              <a:gd name="T51" fmla="*/ 291 h 1766"/>
              <a:gd name="T52" fmla="*/ 1285 w 1883"/>
              <a:gd name="T53" fmla="*/ 782 h 1766"/>
              <a:gd name="T54" fmla="*/ 1244 w 1883"/>
              <a:gd name="T55" fmla="*/ 695 h 1766"/>
              <a:gd name="T56" fmla="*/ 851 w 1883"/>
              <a:gd name="T57" fmla="*/ 1113 h 1766"/>
              <a:gd name="T58" fmla="*/ 262 w 1883"/>
              <a:gd name="T59" fmla="*/ 1119 h 1766"/>
              <a:gd name="T60" fmla="*/ 536 w 1883"/>
              <a:gd name="T61" fmla="*/ 1178 h 1766"/>
              <a:gd name="T62" fmla="*/ 224 w 1883"/>
              <a:gd name="T63" fmla="*/ 1470 h 1766"/>
              <a:gd name="T64" fmla="*/ 475 w 1883"/>
              <a:gd name="T65" fmla="*/ 1587 h 1766"/>
              <a:gd name="T66" fmla="*/ 747 w 1883"/>
              <a:gd name="T67" fmla="*/ 1108 h 1766"/>
              <a:gd name="T68" fmla="*/ 783 w 1883"/>
              <a:gd name="T69" fmla="*/ 1332 h 1766"/>
              <a:gd name="T70" fmla="*/ 1037 w 1883"/>
              <a:gd name="T71" fmla="*/ 561 h 1766"/>
              <a:gd name="T72" fmla="*/ 933 w 1883"/>
              <a:gd name="T73" fmla="*/ 554 h 1766"/>
              <a:gd name="T74" fmla="*/ 866 w 1883"/>
              <a:gd name="T75" fmla="*/ 386 h 1766"/>
              <a:gd name="T76" fmla="*/ 728 w 1883"/>
              <a:gd name="T77" fmla="*/ 6 h 1766"/>
              <a:gd name="T78" fmla="*/ 767 w 1883"/>
              <a:gd name="T79" fmla="*/ 402 h 1766"/>
              <a:gd name="T80" fmla="*/ 580 w 1883"/>
              <a:gd name="T81" fmla="*/ 379 h 1766"/>
              <a:gd name="T82" fmla="*/ 1111 w 1883"/>
              <a:gd name="T83" fmla="*/ 1056 h 1766"/>
              <a:gd name="T84" fmla="*/ 794 w 1883"/>
              <a:gd name="T85" fmla="*/ 1535 h 1766"/>
              <a:gd name="T86" fmla="*/ 967 w 1883"/>
              <a:gd name="T87" fmla="*/ 1211 h 1766"/>
              <a:gd name="T88" fmla="*/ 1045 w 1883"/>
              <a:gd name="T89" fmla="*/ 1518 h 1766"/>
              <a:gd name="T90" fmla="*/ 1345 w 1883"/>
              <a:gd name="T91" fmla="*/ 1627 h 1766"/>
              <a:gd name="T92" fmla="*/ 1090 w 1883"/>
              <a:gd name="T93" fmla="*/ 1175 h 1766"/>
              <a:gd name="T94" fmla="*/ 1177 w 1883"/>
              <a:gd name="T95" fmla="*/ 1118 h 1766"/>
              <a:gd name="T96" fmla="*/ 500 w 1883"/>
              <a:gd name="T97" fmla="*/ 460 h 1766"/>
              <a:gd name="T98" fmla="*/ 660 w 1883"/>
              <a:gd name="T99" fmla="*/ 773 h 1766"/>
              <a:gd name="T100" fmla="*/ 159 w 1883"/>
              <a:gd name="T101" fmla="*/ 481 h 1766"/>
              <a:gd name="T102" fmla="*/ 263 w 1883"/>
              <a:gd name="T103" fmla="*/ 765 h 1766"/>
              <a:gd name="T104" fmla="*/ 589 w 1883"/>
              <a:gd name="T105" fmla="*/ 852 h 1766"/>
              <a:gd name="T106" fmla="*/ 293 w 1883"/>
              <a:gd name="T107" fmla="*/ 1032 h 1766"/>
              <a:gd name="T108" fmla="*/ 1188 w 1883"/>
              <a:gd name="T109" fmla="*/ 1108 h 1766"/>
              <a:gd name="T110" fmla="*/ 1252 w 1883"/>
              <a:gd name="T111" fmla="*/ 1028 h 1766"/>
              <a:gd name="T112" fmla="*/ 1681 w 1883"/>
              <a:gd name="T113" fmla="*/ 1284 h 1766"/>
              <a:gd name="T114" fmla="*/ 1843 w 1883"/>
              <a:gd name="T115" fmla="*/ 1061 h 1766"/>
              <a:gd name="T116" fmla="*/ 1430 w 1883"/>
              <a:gd name="T117" fmla="*/ 961 h 1766"/>
              <a:gd name="T118" fmla="*/ 1647 w 1883"/>
              <a:gd name="T119" fmla="*/ 763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83" h="1766">
                <a:moveTo>
                  <a:pt x="1291" y="805"/>
                </a:moveTo>
                <a:cubicBezTo>
                  <a:pt x="1290" y="798"/>
                  <a:pt x="1287" y="790"/>
                  <a:pt x="1285" y="782"/>
                </a:cubicBezTo>
                <a:cubicBezTo>
                  <a:pt x="1285" y="782"/>
                  <a:pt x="1285" y="782"/>
                  <a:pt x="1428" y="746"/>
                </a:cubicBezTo>
                <a:cubicBezTo>
                  <a:pt x="1430" y="754"/>
                  <a:pt x="1432" y="761"/>
                  <a:pt x="1433" y="769"/>
                </a:cubicBezTo>
                <a:cubicBezTo>
                  <a:pt x="1433" y="769"/>
                  <a:pt x="1433" y="769"/>
                  <a:pt x="1291" y="805"/>
                </a:cubicBezTo>
                <a:close/>
                <a:moveTo>
                  <a:pt x="707" y="646"/>
                </a:moveTo>
                <a:cubicBezTo>
                  <a:pt x="610" y="550"/>
                  <a:pt x="610" y="550"/>
                  <a:pt x="610" y="550"/>
                </a:cubicBezTo>
                <a:cubicBezTo>
                  <a:pt x="606" y="554"/>
                  <a:pt x="602" y="557"/>
                  <a:pt x="599" y="560"/>
                </a:cubicBezTo>
                <a:cubicBezTo>
                  <a:pt x="695" y="658"/>
                  <a:pt x="695" y="658"/>
                  <a:pt x="695" y="658"/>
                </a:cubicBezTo>
                <a:cubicBezTo>
                  <a:pt x="699" y="654"/>
                  <a:pt x="703" y="650"/>
                  <a:pt x="707" y="646"/>
                </a:cubicBezTo>
                <a:close/>
                <a:moveTo>
                  <a:pt x="1160" y="612"/>
                </a:moveTo>
                <a:cubicBezTo>
                  <a:pt x="1269" y="515"/>
                  <a:pt x="1269" y="515"/>
                  <a:pt x="1269" y="515"/>
                </a:cubicBezTo>
                <a:cubicBezTo>
                  <a:pt x="1246" y="498"/>
                  <a:pt x="1221" y="482"/>
                  <a:pt x="1194" y="469"/>
                </a:cubicBezTo>
                <a:cubicBezTo>
                  <a:pt x="1149" y="605"/>
                  <a:pt x="1149" y="605"/>
                  <a:pt x="1149" y="605"/>
                </a:cubicBezTo>
                <a:cubicBezTo>
                  <a:pt x="1153" y="608"/>
                  <a:pt x="1156" y="610"/>
                  <a:pt x="1160" y="612"/>
                </a:cubicBezTo>
                <a:close/>
                <a:moveTo>
                  <a:pt x="808" y="584"/>
                </a:moveTo>
                <a:cubicBezTo>
                  <a:pt x="778" y="452"/>
                  <a:pt x="778" y="452"/>
                  <a:pt x="778" y="452"/>
                </a:cubicBezTo>
                <a:cubicBezTo>
                  <a:pt x="749" y="462"/>
                  <a:pt x="721" y="476"/>
                  <a:pt x="694" y="491"/>
                </a:cubicBezTo>
                <a:cubicBezTo>
                  <a:pt x="795" y="590"/>
                  <a:pt x="795" y="590"/>
                  <a:pt x="795" y="590"/>
                </a:cubicBezTo>
                <a:cubicBezTo>
                  <a:pt x="799" y="588"/>
                  <a:pt x="804" y="586"/>
                  <a:pt x="808" y="584"/>
                </a:cubicBezTo>
                <a:close/>
                <a:moveTo>
                  <a:pt x="933" y="554"/>
                </a:moveTo>
                <a:cubicBezTo>
                  <a:pt x="981" y="418"/>
                  <a:pt x="981" y="418"/>
                  <a:pt x="981" y="418"/>
                </a:cubicBezTo>
                <a:cubicBezTo>
                  <a:pt x="946" y="417"/>
                  <a:pt x="911" y="419"/>
                  <a:pt x="875" y="425"/>
                </a:cubicBezTo>
                <a:cubicBezTo>
                  <a:pt x="905" y="557"/>
                  <a:pt x="905" y="557"/>
                  <a:pt x="905" y="557"/>
                </a:cubicBezTo>
                <a:cubicBezTo>
                  <a:pt x="915" y="555"/>
                  <a:pt x="924" y="555"/>
                  <a:pt x="933" y="554"/>
                </a:cubicBezTo>
                <a:close/>
                <a:moveTo>
                  <a:pt x="1056" y="566"/>
                </a:moveTo>
                <a:cubicBezTo>
                  <a:pt x="1100" y="434"/>
                  <a:pt x="1100" y="434"/>
                  <a:pt x="1100" y="434"/>
                </a:cubicBezTo>
                <a:cubicBezTo>
                  <a:pt x="1094" y="433"/>
                  <a:pt x="1089" y="431"/>
                  <a:pt x="1083" y="430"/>
                </a:cubicBezTo>
                <a:cubicBezTo>
                  <a:pt x="1037" y="561"/>
                  <a:pt x="1037" y="561"/>
                  <a:pt x="1037" y="561"/>
                </a:cubicBezTo>
                <a:cubicBezTo>
                  <a:pt x="1044" y="562"/>
                  <a:pt x="1050" y="564"/>
                  <a:pt x="1056" y="566"/>
                </a:cubicBezTo>
                <a:close/>
                <a:moveTo>
                  <a:pt x="589" y="852"/>
                </a:moveTo>
                <a:cubicBezTo>
                  <a:pt x="449" y="815"/>
                  <a:pt x="449" y="815"/>
                  <a:pt x="449" y="815"/>
                </a:cubicBezTo>
                <a:cubicBezTo>
                  <a:pt x="443" y="843"/>
                  <a:pt x="440" y="872"/>
                  <a:pt x="439" y="900"/>
                </a:cubicBezTo>
                <a:cubicBezTo>
                  <a:pt x="587" y="866"/>
                  <a:pt x="587" y="866"/>
                  <a:pt x="587" y="866"/>
                </a:cubicBezTo>
                <a:cubicBezTo>
                  <a:pt x="587" y="861"/>
                  <a:pt x="588" y="857"/>
                  <a:pt x="589" y="852"/>
                </a:cubicBezTo>
                <a:close/>
                <a:moveTo>
                  <a:pt x="631" y="737"/>
                </a:moveTo>
                <a:cubicBezTo>
                  <a:pt x="531" y="636"/>
                  <a:pt x="531" y="636"/>
                  <a:pt x="531" y="636"/>
                </a:cubicBezTo>
                <a:cubicBezTo>
                  <a:pt x="510" y="664"/>
                  <a:pt x="493" y="694"/>
                  <a:pt x="479" y="725"/>
                </a:cubicBezTo>
                <a:cubicBezTo>
                  <a:pt x="618" y="762"/>
                  <a:pt x="618" y="762"/>
                  <a:pt x="618" y="762"/>
                </a:cubicBezTo>
                <a:cubicBezTo>
                  <a:pt x="622" y="754"/>
                  <a:pt x="626" y="745"/>
                  <a:pt x="631" y="737"/>
                </a:cubicBezTo>
                <a:close/>
                <a:moveTo>
                  <a:pt x="1252" y="1028"/>
                </a:moveTo>
                <a:cubicBezTo>
                  <a:pt x="1354" y="1127"/>
                  <a:pt x="1354" y="1127"/>
                  <a:pt x="1354" y="1127"/>
                </a:cubicBezTo>
                <a:cubicBezTo>
                  <a:pt x="1371" y="1103"/>
                  <a:pt x="1386" y="1077"/>
                  <a:pt x="1399" y="1050"/>
                </a:cubicBezTo>
                <a:cubicBezTo>
                  <a:pt x="1258" y="1016"/>
                  <a:pt x="1258" y="1016"/>
                  <a:pt x="1258" y="1016"/>
                </a:cubicBezTo>
                <a:cubicBezTo>
                  <a:pt x="1256" y="1020"/>
                  <a:pt x="1254" y="1024"/>
                  <a:pt x="1252" y="1028"/>
                </a:cubicBezTo>
                <a:close/>
                <a:moveTo>
                  <a:pt x="824" y="1200"/>
                </a:moveTo>
                <a:cubicBezTo>
                  <a:pt x="783" y="1332"/>
                  <a:pt x="783" y="1332"/>
                  <a:pt x="783" y="1332"/>
                </a:cubicBezTo>
                <a:cubicBezTo>
                  <a:pt x="791" y="1334"/>
                  <a:pt x="798" y="1336"/>
                  <a:pt x="805" y="1338"/>
                </a:cubicBezTo>
                <a:cubicBezTo>
                  <a:pt x="848" y="1206"/>
                  <a:pt x="848" y="1206"/>
                  <a:pt x="848" y="1206"/>
                </a:cubicBezTo>
                <a:cubicBezTo>
                  <a:pt x="840" y="1204"/>
                  <a:pt x="832" y="1203"/>
                  <a:pt x="824" y="1200"/>
                </a:cubicBezTo>
                <a:close/>
                <a:moveTo>
                  <a:pt x="952" y="1212"/>
                </a:moveTo>
                <a:cubicBezTo>
                  <a:pt x="907" y="1349"/>
                  <a:pt x="907" y="1349"/>
                  <a:pt x="907" y="1349"/>
                </a:cubicBezTo>
                <a:cubicBezTo>
                  <a:pt x="938" y="1349"/>
                  <a:pt x="969" y="1347"/>
                  <a:pt x="1000" y="1342"/>
                </a:cubicBezTo>
                <a:cubicBezTo>
                  <a:pt x="967" y="1211"/>
                  <a:pt x="967" y="1211"/>
                  <a:pt x="967" y="1211"/>
                </a:cubicBezTo>
                <a:cubicBezTo>
                  <a:pt x="962" y="1212"/>
                  <a:pt x="957" y="1212"/>
                  <a:pt x="952" y="1212"/>
                </a:cubicBezTo>
                <a:close/>
                <a:moveTo>
                  <a:pt x="708" y="1144"/>
                </a:moveTo>
                <a:cubicBezTo>
                  <a:pt x="602" y="1243"/>
                  <a:pt x="602" y="1243"/>
                  <a:pt x="602" y="1243"/>
                </a:cubicBezTo>
                <a:cubicBezTo>
                  <a:pt x="629" y="1264"/>
                  <a:pt x="658" y="1283"/>
                  <a:pt x="689" y="1298"/>
                </a:cubicBezTo>
                <a:cubicBezTo>
                  <a:pt x="731" y="1160"/>
                  <a:pt x="731" y="1160"/>
                  <a:pt x="731" y="1160"/>
                </a:cubicBezTo>
                <a:cubicBezTo>
                  <a:pt x="723" y="1155"/>
                  <a:pt x="716" y="1150"/>
                  <a:pt x="708" y="1144"/>
                </a:cubicBezTo>
                <a:close/>
                <a:moveTo>
                  <a:pt x="1177" y="1118"/>
                </a:moveTo>
                <a:cubicBezTo>
                  <a:pt x="1277" y="1212"/>
                  <a:pt x="1277" y="1212"/>
                  <a:pt x="1277" y="1212"/>
                </a:cubicBezTo>
                <a:cubicBezTo>
                  <a:pt x="1280" y="1209"/>
                  <a:pt x="1283" y="1206"/>
                  <a:pt x="1286" y="1203"/>
                </a:cubicBezTo>
                <a:cubicBezTo>
                  <a:pt x="1188" y="1108"/>
                  <a:pt x="1188" y="1108"/>
                  <a:pt x="1188" y="1108"/>
                </a:cubicBezTo>
                <a:cubicBezTo>
                  <a:pt x="1185" y="1112"/>
                  <a:pt x="1181" y="1115"/>
                  <a:pt x="1177" y="1118"/>
                </a:cubicBezTo>
                <a:close/>
                <a:moveTo>
                  <a:pt x="634" y="1066"/>
                </a:moveTo>
                <a:cubicBezTo>
                  <a:pt x="488" y="1106"/>
                  <a:pt x="488" y="1106"/>
                  <a:pt x="488" y="1106"/>
                </a:cubicBezTo>
                <a:cubicBezTo>
                  <a:pt x="502" y="1132"/>
                  <a:pt x="518" y="1156"/>
                  <a:pt x="536" y="1178"/>
                </a:cubicBezTo>
                <a:cubicBezTo>
                  <a:pt x="642" y="1078"/>
                  <a:pt x="642" y="1078"/>
                  <a:pt x="642" y="1078"/>
                </a:cubicBezTo>
                <a:cubicBezTo>
                  <a:pt x="640" y="1074"/>
                  <a:pt x="637" y="1070"/>
                  <a:pt x="634" y="1066"/>
                </a:cubicBezTo>
                <a:close/>
                <a:moveTo>
                  <a:pt x="591" y="962"/>
                </a:moveTo>
                <a:cubicBezTo>
                  <a:pt x="448" y="995"/>
                  <a:pt x="448" y="995"/>
                  <a:pt x="448" y="995"/>
                </a:cubicBezTo>
                <a:cubicBezTo>
                  <a:pt x="450" y="1003"/>
                  <a:pt x="451" y="1010"/>
                  <a:pt x="453" y="1018"/>
                </a:cubicBezTo>
                <a:cubicBezTo>
                  <a:pt x="595" y="979"/>
                  <a:pt x="595" y="979"/>
                  <a:pt x="595" y="979"/>
                </a:cubicBezTo>
                <a:cubicBezTo>
                  <a:pt x="594" y="973"/>
                  <a:pt x="592" y="968"/>
                  <a:pt x="591" y="962"/>
                </a:cubicBezTo>
                <a:close/>
                <a:moveTo>
                  <a:pt x="1065" y="1186"/>
                </a:moveTo>
                <a:cubicBezTo>
                  <a:pt x="1098" y="1317"/>
                  <a:pt x="1098" y="1317"/>
                  <a:pt x="1098" y="1317"/>
                </a:cubicBezTo>
                <a:cubicBezTo>
                  <a:pt x="1132" y="1305"/>
                  <a:pt x="1164" y="1290"/>
                  <a:pt x="1193" y="1272"/>
                </a:cubicBezTo>
                <a:cubicBezTo>
                  <a:pt x="1090" y="1175"/>
                  <a:pt x="1090" y="1175"/>
                  <a:pt x="1090" y="1175"/>
                </a:cubicBezTo>
                <a:cubicBezTo>
                  <a:pt x="1081" y="1179"/>
                  <a:pt x="1073" y="1183"/>
                  <a:pt x="1065" y="1186"/>
                </a:cubicBezTo>
                <a:close/>
                <a:moveTo>
                  <a:pt x="1291" y="927"/>
                </a:moveTo>
                <a:cubicBezTo>
                  <a:pt x="1430" y="961"/>
                  <a:pt x="1430" y="961"/>
                  <a:pt x="1430" y="961"/>
                </a:cubicBezTo>
                <a:cubicBezTo>
                  <a:pt x="1438" y="929"/>
                  <a:pt x="1442" y="897"/>
                  <a:pt x="1443" y="864"/>
                </a:cubicBezTo>
                <a:cubicBezTo>
                  <a:pt x="1295" y="902"/>
                  <a:pt x="1295" y="902"/>
                  <a:pt x="1295" y="902"/>
                </a:cubicBezTo>
                <a:cubicBezTo>
                  <a:pt x="1294" y="910"/>
                  <a:pt x="1292" y="918"/>
                  <a:pt x="1291" y="927"/>
                </a:cubicBezTo>
                <a:close/>
                <a:moveTo>
                  <a:pt x="1244" y="695"/>
                </a:moveTo>
                <a:cubicBezTo>
                  <a:pt x="1392" y="658"/>
                  <a:pt x="1392" y="658"/>
                  <a:pt x="1392" y="658"/>
                </a:cubicBezTo>
                <a:cubicBezTo>
                  <a:pt x="1377" y="629"/>
                  <a:pt x="1359" y="603"/>
                  <a:pt x="1338" y="578"/>
                </a:cubicBezTo>
                <a:cubicBezTo>
                  <a:pt x="1229" y="676"/>
                  <a:pt x="1229" y="676"/>
                  <a:pt x="1229" y="676"/>
                </a:cubicBezTo>
                <a:cubicBezTo>
                  <a:pt x="1234" y="682"/>
                  <a:pt x="1239" y="688"/>
                  <a:pt x="1244" y="695"/>
                </a:cubicBezTo>
                <a:close/>
                <a:moveTo>
                  <a:pt x="847" y="819"/>
                </a:moveTo>
                <a:cubicBezTo>
                  <a:pt x="863" y="823"/>
                  <a:pt x="863" y="823"/>
                  <a:pt x="863" y="823"/>
                </a:cubicBezTo>
                <a:cubicBezTo>
                  <a:pt x="855" y="790"/>
                  <a:pt x="855" y="790"/>
                  <a:pt x="855" y="790"/>
                </a:cubicBezTo>
                <a:cubicBezTo>
                  <a:pt x="852" y="788"/>
                  <a:pt x="849" y="786"/>
                  <a:pt x="847" y="783"/>
                </a:cubicBezTo>
                <a:cubicBezTo>
                  <a:pt x="772" y="710"/>
                  <a:pt x="772" y="710"/>
                  <a:pt x="772" y="710"/>
                </a:cubicBezTo>
                <a:cubicBezTo>
                  <a:pt x="767" y="714"/>
                  <a:pt x="763" y="718"/>
                  <a:pt x="758" y="722"/>
                </a:cubicBezTo>
                <a:cubicBezTo>
                  <a:pt x="837" y="802"/>
                  <a:pt x="837" y="802"/>
                  <a:pt x="837" y="802"/>
                </a:cubicBezTo>
                <a:cubicBezTo>
                  <a:pt x="842" y="807"/>
                  <a:pt x="845" y="813"/>
                  <a:pt x="847" y="819"/>
                </a:cubicBezTo>
                <a:close/>
                <a:moveTo>
                  <a:pt x="970" y="753"/>
                </a:moveTo>
                <a:cubicBezTo>
                  <a:pt x="967" y="760"/>
                  <a:pt x="964" y="766"/>
                  <a:pt x="959" y="771"/>
                </a:cubicBezTo>
                <a:cubicBezTo>
                  <a:pt x="961" y="779"/>
                  <a:pt x="961" y="779"/>
                  <a:pt x="961" y="779"/>
                </a:cubicBezTo>
                <a:cubicBezTo>
                  <a:pt x="996" y="747"/>
                  <a:pt x="996" y="747"/>
                  <a:pt x="996" y="747"/>
                </a:cubicBezTo>
                <a:cubicBezTo>
                  <a:pt x="1027" y="653"/>
                  <a:pt x="1027" y="653"/>
                  <a:pt x="1027" y="653"/>
                </a:cubicBezTo>
                <a:cubicBezTo>
                  <a:pt x="1020" y="651"/>
                  <a:pt x="1013" y="649"/>
                  <a:pt x="1006" y="648"/>
                </a:cubicBezTo>
                <a:lnTo>
                  <a:pt x="970" y="753"/>
                </a:lnTo>
                <a:close/>
                <a:moveTo>
                  <a:pt x="810" y="921"/>
                </a:moveTo>
                <a:cubicBezTo>
                  <a:pt x="818" y="913"/>
                  <a:pt x="818" y="913"/>
                  <a:pt x="818" y="913"/>
                </a:cubicBezTo>
                <a:cubicBezTo>
                  <a:pt x="807" y="910"/>
                  <a:pt x="807" y="910"/>
                  <a:pt x="807" y="910"/>
                </a:cubicBezTo>
                <a:cubicBezTo>
                  <a:pt x="804" y="912"/>
                  <a:pt x="800" y="913"/>
                  <a:pt x="796" y="914"/>
                </a:cubicBezTo>
                <a:cubicBezTo>
                  <a:pt x="686" y="940"/>
                  <a:pt x="686" y="940"/>
                  <a:pt x="686" y="940"/>
                </a:cubicBezTo>
                <a:cubicBezTo>
                  <a:pt x="687" y="944"/>
                  <a:pt x="689" y="948"/>
                  <a:pt x="690" y="953"/>
                </a:cubicBezTo>
                <a:cubicBezTo>
                  <a:pt x="798" y="923"/>
                  <a:pt x="798" y="923"/>
                  <a:pt x="798" y="923"/>
                </a:cubicBezTo>
                <a:cubicBezTo>
                  <a:pt x="802" y="922"/>
                  <a:pt x="806" y="921"/>
                  <a:pt x="810" y="921"/>
                </a:cubicBezTo>
                <a:close/>
                <a:moveTo>
                  <a:pt x="897" y="973"/>
                </a:moveTo>
                <a:cubicBezTo>
                  <a:pt x="887" y="983"/>
                  <a:pt x="887" y="983"/>
                  <a:pt x="887" y="983"/>
                </a:cubicBezTo>
                <a:cubicBezTo>
                  <a:pt x="887" y="989"/>
                  <a:pt x="887" y="996"/>
                  <a:pt x="885" y="1003"/>
                </a:cubicBezTo>
                <a:cubicBezTo>
                  <a:pt x="851" y="1113"/>
                  <a:pt x="851" y="1113"/>
                  <a:pt x="851" y="1113"/>
                </a:cubicBezTo>
                <a:cubicBezTo>
                  <a:pt x="859" y="1115"/>
                  <a:pt x="868" y="1117"/>
                  <a:pt x="876" y="1119"/>
                </a:cubicBezTo>
                <a:cubicBezTo>
                  <a:pt x="908" y="1021"/>
                  <a:pt x="908" y="1021"/>
                  <a:pt x="908" y="1021"/>
                </a:cubicBezTo>
                <a:lnTo>
                  <a:pt x="897" y="973"/>
                </a:lnTo>
                <a:close/>
                <a:moveTo>
                  <a:pt x="1008" y="964"/>
                </a:moveTo>
                <a:cubicBezTo>
                  <a:pt x="1010" y="971"/>
                  <a:pt x="1010" y="971"/>
                  <a:pt x="1010" y="971"/>
                </a:cubicBezTo>
                <a:cubicBezTo>
                  <a:pt x="1018" y="973"/>
                  <a:pt x="1026" y="976"/>
                  <a:pt x="1032" y="982"/>
                </a:cubicBezTo>
                <a:cubicBezTo>
                  <a:pt x="1111" y="1056"/>
                  <a:pt x="1111" y="1056"/>
                  <a:pt x="1111" y="1056"/>
                </a:cubicBezTo>
                <a:cubicBezTo>
                  <a:pt x="1115" y="1052"/>
                  <a:pt x="1119" y="1049"/>
                  <a:pt x="1123" y="1045"/>
                </a:cubicBezTo>
                <a:cubicBezTo>
                  <a:pt x="1051" y="975"/>
                  <a:pt x="1051" y="975"/>
                  <a:pt x="1051" y="975"/>
                </a:cubicBezTo>
                <a:lnTo>
                  <a:pt x="1008" y="964"/>
                </a:lnTo>
                <a:close/>
                <a:moveTo>
                  <a:pt x="1052" y="834"/>
                </a:moveTo>
                <a:cubicBezTo>
                  <a:pt x="1022" y="861"/>
                  <a:pt x="1022" y="861"/>
                  <a:pt x="1022" y="861"/>
                </a:cubicBezTo>
                <a:cubicBezTo>
                  <a:pt x="1061" y="871"/>
                  <a:pt x="1061" y="871"/>
                  <a:pt x="1061" y="871"/>
                </a:cubicBezTo>
                <a:cubicBezTo>
                  <a:pt x="1067" y="865"/>
                  <a:pt x="1075" y="860"/>
                  <a:pt x="1084" y="858"/>
                </a:cubicBezTo>
                <a:cubicBezTo>
                  <a:pt x="1196" y="830"/>
                  <a:pt x="1196" y="830"/>
                  <a:pt x="1196" y="830"/>
                </a:cubicBezTo>
                <a:cubicBezTo>
                  <a:pt x="1195" y="822"/>
                  <a:pt x="1193" y="814"/>
                  <a:pt x="1190" y="806"/>
                </a:cubicBezTo>
                <a:cubicBezTo>
                  <a:pt x="1079" y="834"/>
                  <a:pt x="1079" y="834"/>
                  <a:pt x="1079" y="834"/>
                </a:cubicBezTo>
                <a:cubicBezTo>
                  <a:pt x="1069" y="837"/>
                  <a:pt x="1060" y="837"/>
                  <a:pt x="1052" y="834"/>
                </a:cubicBezTo>
                <a:close/>
                <a:moveTo>
                  <a:pt x="1713" y="461"/>
                </a:moveTo>
                <a:cubicBezTo>
                  <a:pt x="1732" y="456"/>
                  <a:pt x="1745" y="438"/>
                  <a:pt x="1740" y="421"/>
                </a:cubicBezTo>
                <a:cubicBezTo>
                  <a:pt x="1736" y="403"/>
                  <a:pt x="1717" y="393"/>
                  <a:pt x="1698" y="398"/>
                </a:cubicBezTo>
                <a:cubicBezTo>
                  <a:pt x="1477" y="453"/>
                  <a:pt x="1477" y="453"/>
                  <a:pt x="1477" y="453"/>
                </a:cubicBezTo>
                <a:cubicBezTo>
                  <a:pt x="1658" y="291"/>
                  <a:pt x="1658" y="291"/>
                  <a:pt x="1658" y="291"/>
                </a:cubicBezTo>
                <a:cubicBezTo>
                  <a:pt x="1678" y="273"/>
                  <a:pt x="1679" y="244"/>
                  <a:pt x="1661" y="226"/>
                </a:cubicBezTo>
                <a:cubicBezTo>
                  <a:pt x="1642" y="208"/>
                  <a:pt x="1611" y="208"/>
                  <a:pt x="1590" y="227"/>
                </a:cubicBezTo>
                <a:cubicBezTo>
                  <a:pt x="1416" y="382"/>
                  <a:pt x="1416" y="382"/>
                  <a:pt x="1416" y="382"/>
                </a:cubicBezTo>
                <a:cubicBezTo>
                  <a:pt x="1481" y="189"/>
                  <a:pt x="1481" y="189"/>
                  <a:pt x="1481" y="189"/>
                </a:cubicBezTo>
                <a:cubicBezTo>
                  <a:pt x="1487" y="171"/>
                  <a:pt x="1477" y="153"/>
                  <a:pt x="1458" y="148"/>
                </a:cubicBezTo>
                <a:cubicBezTo>
                  <a:pt x="1439" y="144"/>
                  <a:pt x="1419" y="155"/>
                  <a:pt x="1413" y="172"/>
                </a:cubicBezTo>
                <a:cubicBezTo>
                  <a:pt x="1311" y="477"/>
                  <a:pt x="1311" y="477"/>
                  <a:pt x="1311" y="477"/>
                </a:cubicBezTo>
                <a:cubicBezTo>
                  <a:pt x="1269" y="515"/>
                  <a:pt x="1269" y="515"/>
                  <a:pt x="1269" y="515"/>
                </a:cubicBezTo>
                <a:cubicBezTo>
                  <a:pt x="1160" y="612"/>
                  <a:pt x="1160" y="612"/>
                  <a:pt x="1160" y="612"/>
                </a:cubicBezTo>
                <a:cubicBezTo>
                  <a:pt x="1156" y="616"/>
                  <a:pt x="1156" y="616"/>
                  <a:pt x="1156" y="616"/>
                </a:cubicBezTo>
                <a:cubicBezTo>
                  <a:pt x="1153" y="616"/>
                  <a:pt x="1149" y="616"/>
                  <a:pt x="1145" y="617"/>
                </a:cubicBezTo>
                <a:cubicBezTo>
                  <a:pt x="1149" y="605"/>
                  <a:pt x="1149" y="605"/>
                  <a:pt x="1149" y="605"/>
                </a:cubicBezTo>
                <a:cubicBezTo>
                  <a:pt x="1194" y="469"/>
                  <a:pt x="1194" y="469"/>
                  <a:pt x="1194" y="469"/>
                </a:cubicBezTo>
                <a:cubicBezTo>
                  <a:pt x="1246" y="315"/>
                  <a:pt x="1246" y="315"/>
                  <a:pt x="1246" y="315"/>
                </a:cubicBezTo>
                <a:cubicBezTo>
                  <a:pt x="1255" y="290"/>
                  <a:pt x="1240" y="264"/>
                  <a:pt x="1213" y="257"/>
                </a:cubicBezTo>
                <a:cubicBezTo>
                  <a:pt x="1186" y="250"/>
                  <a:pt x="1157" y="266"/>
                  <a:pt x="1148" y="291"/>
                </a:cubicBezTo>
                <a:cubicBezTo>
                  <a:pt x="1100" y="434"/>
                  <a:pt x="1100" y="434"/>
                  <a:pt x="1100" y="434"/>
                </a:cubicBezTo>
                <a:cubicBezTo>
                  <a:pt x="1056" y="566"/>
                  <a:pt x="1056" y="566"/>
                  <a:pt x="1056" y="566"/>
                </a:cubicBezTo>
                <a:cubicBezTo>
                  <a:pt x="1027" y="653"/>
                  <a:pt x="1027" y="653"/>
                  <a:pt x="1027" y="653"/>
                </a:cubicBezTo>
                <a:cubicBezTo>
                  <a:pt x="1103" y="674"/>
                  <a:pt x="1165" y="727"/>
                  <a:pt x="1189" y="803"/>
                </a:cubicBezTo>
                <a:cubicBezTo>
                  <a:pt x="1190" y="804"/>
                  <a:pt x="1190" y="805"/>
                  <a:pt x="1190" y="806"/>
                </a:cubicBezTo>
                <a:cubicBezTo>
                  <a:pt x="1285" y="782"/>
                  <a:pt x="1285" y="782"/>
                  <a:pt x="1285" y="782"/>
                </a:cubicBezTo>
                <a:cubicBezTo>
                  <a:pt x="1428" y="746"/>
                  <a:pt x="1428" y="746"/>
                  <a:pt x="1428" y="746"/>
                </a:cubicBezTo>
                <a:cubicBezTo>
                  <a:pt x="1580" y="708"/>
                  <a:pt x="1580" y="708"/>
                  <a:pt x="1580" y="708"/>
                </a:cubicBezTo>
                <a:cubicBezTo>
                  <a:pt x="1608" y="701"/>
                  <a:pt x="1625" y="674"/>
                  <a:pt x="1619" y="649"/>
                </a:cubicBezTo>
                <a:cubicBezTo>
                  <a:pt x="1613" y="624"/>
                  <a:pt x="1586" y="609"/>
                  <a:pt x="1558" y="616"/>
                </a:cubicBezTo>
                <a:cubicBezTo>
                  <a:pt x="1392" y="658"/>
                  <a:pt x="1392" y="658"/>
                  <a:pt x="1392" y="658"/>
                </a:cubicBezTo>
                <a:cubicBezTo>
                  <a:pt x="1244" y="695"/>
                  <a:pt x="1244" y="695"/>
                  <a:pt x="1244" y="695"/>
                </a:cubicBezTo>
                <a:cubicBezTo>
                  <a:pt x="1193" y="708"/>
                  <a:pt x="1193" y="708"/>
                  <a:pt x="1193" y="708"/>
                </a:cubicBezTo>
                <a:cubicBezTo>
                  <a:pt x="1229" y="676"/>
                  <a:pt x="1229" y="676"/>
                  <a:pt x="1229" y="676"/>
                </a:cubicBezTo>
                <a:cubicBezTo>
                  <a:pt x="1338" y="578"/>
                  <a:pt x="1338" y="578"/>
                  <a:pt x="1338" y="578"/>
                </a:cubicBezTo>
                <a:cubicBezTo>
                  <a:pt x="1372" y="548"/>
                  <a:pt x="1372" y="548"/>
                  <a:pt x="1372" y="548"/>
                </a:cubicBezTo>
                <a:lnTo>
                  <a:pt x="1713" y="461"/>
                </a:lnTo>
                <a:close/>
                <a:moveTo>
                  <a:pt x="851" y="1113"/>
                </a:moveTo>
                <a:cubicBezTo>
                  <a:pt x="777" y="1091"/>
                  <a:pt x="717" y="1038"/>
                  <a:pt x="693" y="963"/>
                </a:cubicBezTo>
                <a:cubicBezTo>
                  <a:pt x="691" y="960"/>
                  <a:pt x="691" y="956"/>
                  <a:pt x="690" y="953"/>
                </a:cubicBezTo>
                <a:cubicBezTo>
                  <a:pt x="595" y="979"/>
                  <a:pt x="595" y="979"/>
                  <a:pt x="595" y="979"/>
                </a:cubicBezTo>
                <a:cubicBezTo>
                  <a:pt x="453" y="1018"/>
                  <a:pt x="453" y="1018"/>
                  <a:pt x="453" y="1018"/>
                </a:cubicBezTo>
                <a:cubicBezTo>
                  <a:pt x="300" y="1060"/>
                  <a:pt x="300" y="1060"/>
                  <a:pt x="300" y="1060"/>
                </a:cubicBezTo>
                <a:cubicBezTo>
                  <a:pt x="272" y="1068"/>
                  <a:pt x="255" y="1094"/>
                  <a:pt x="262" y="1119"/>
                </a:cubicBezTo>
                <a:cubicBezTo>
                  <a:pt x="268" y="1145"/>
                  <a:pt x="296" y="1159"/>
                  <a:pt x="324" y="1151"/>
                </a:cubicBezTo>
                <a:cubicBezTo>
                  <a:pt x="488" y="1106"/>
                  <a:pt x="488" y="1106"/>
                  <a:pt x="488" y="1106"/>
                </a:cubicBezTo>
                <a:cubicBezTo>
                  <a:pt x="634" y="1066"/>
                  <a:pt x="634" y="1066"/>
                  <a:pt x="634" y="1066"/>
                </a:cubicBezTo>
                <a:cubicBezTo>
                  <a:pt x="664" y="1058"/>
                  <a:pt x="664" y="1058"/>
                  <a:pt x="664" y="1058"/>
                </a:cubicBezTo>
                <a:cubicBezTo>
                  <a:pt x="642" y="1078"/>
                  <a:pt x="642" y="1078"/>
                  <a:pt x="642" y="1078"/>
                </a:cubicBezTo>
                <a:cubicBezTo>
                  <a:pt x="536" y="1178"/>
                  <a:pt x="536" y="1178"/>
                  <a:pt x="536" y="1178"/>
                </a:cubicBezTo>
                <a:cubicBezTo>
                  <a:pt x="497" y="1214"/>
                  <a:pt x="497" y="1214"/>
                  <a:pt x="497" y="1214"/>
                </a:cubicBezTo>
                <a:cubicBezTo>
                  <a:pt x="168" y="1305"/>
                  <a:pt x="168" y="1305"/>
                  <a:pt x="168" y="1305"/>
                </a:cubicBezTo>
                <a:cubicBezTo>
                  <a:pt x="149" y="1310"/>
                  <a:pt x="137" y="1328"/>
                  <a:pt x="142" y="1346"/>
                </a:cubicBezTo>
                <a:cubicBezTo>
                  <a:pt x="146" y="1363"/>
                  <a:pt x="165" y="1373"/>
                  <a:pt x="185" y="1368"/>
                </a:cubicBezTo>
                <a:cubicBezTo>
                  <a:pt x="394" y="1310"/>
                  <a:pt x="394" y="1310"/>
                  <a:pt x="394" y="1310"/>
                </a:cubicBezTo>
                <a:cubicBezTo>
                  <a:pt x="224" y="1470"/>
                  <a:pt x="224" y="1470"/>
                  <a:pt x="224" y="1470"/>
                </a:cubicBezTo>
                <a:cubicBezTo>
                  <a:pt x="204" y="1488"/>
                  <a:pt x="203" y="1518"/>
                  <a:pt x="222" y="1535"/>
                </a:cubicBezTo>
                <a:cubicBezTo>
                  <a:pt x="241" y="1553"/>
                  <a:pt x="273" y="1552"/>
                  <a:pt x="293" y="1533"/>
                </a:cubicBezTo>
                <a:cubicBezTo>
                  <a:pt x="470" y="1367"/>
                  <a:pt x="470" y="1367"/>
                  <a:pt x="470" y="1367"/>
                </a:cubicBezTo>
                <a:cubicBezTo>
                  <a:pt x="407" y="1572"/>
                  <a:pt x="407" y="1572"/>
                  <a:pt x="407" y="1572"/>
                </a:cubicBezTo>
                <a:cubicBezTo>
                  <a:pt x="401" y="1590"/>
                  <a:pt x="412" y="1607"/>
                  <a:pt x="431" y="1612"/>
                </a:cubicBezTo>
                <a:cubicBezTo>
                  <a:pt x="450" y="1616"/>
                  <a:pt x="470" y="1605"/>
                  <a:pt x="475" y="1587"/>
                </a:cubicBezTo>
                <a:cubicBezTo>
                  <a:pt x="573" y="1271"/>
                  <a:pt x="573" y="1271"/>
                  <a:pt x="573" y="1271"/>
                </a:cubicBezTo>
                <a:cubicBezTo>
                  <a:pt x="602" y="1243"/>
                  <a:pt x="602" y="1243"/>
                  <a:pt x="602" y="1243"/>
                </a:cubicBezTo>
                <a:cubicBezTo>
                  <a:pt x="708" y="1144"/>
                  <a:pt x="708" y="1144"/>
                  <a:pt x="708" y="1144"/>
                </a:cubicBezTo>
                <a:cubicBezTo>
                  <a:pt x="741" y="1113"/>
                  <a:pt x="741" y="1113"/>
                  <a:pt x="741" y="1113"/>
                </a:cubicBezTo>
                <a:cubicBezTo>
                  <a:pt x="742" y="1113"/>
                  <a:pt x="742" y="1113"/>
                  <a:pt x="742" y="1113"/>
                </a:cubicBezTo>
                <a:cubicBezTo>
                  <a:pt x="747" y="1108"/>
                  <a:pt x="747" y="1108"/>
                  <a:pt x="747" y="1108"/>
                </a:cubicBezTo>
                <a:cubicBezTo>
                  <a:pt x="731" y="1160"/>
                  <a:pt x="731" y="1160"/>
                  <a:pt x="731" y="1160"/>
                </a:cubicBezTo>
                <a:cubicBezTo>
                  <a:pt x="689" y="1298"/>
                  <a:pt x="689" y="1298"/>
                  <a:pt x="689" y="1298"/>
                </a:cubicBezTo>
                <a:cubicBezTo>
                  <a:pt x="643" y="1445"/>
                  <a:pt x="643" y="1445"/>
                  <a:pt x="643" y="1445"/>
                </a:cubicBezTo>
                <a:cubicBezTo>
                  <a:pt x="635" y="1471"/>
                  <a:pt x="651" y="1496"/>
                  <a:pt x="678" y="1502"/>
                </a:cubicBezTo>
                <a:cubicBezTo>
                  <a:pt x="705" y="1508"/>
                  <a:pt x="734" y="1492"/>
                  <a:pt x="742" y="1467"/>
                </a:cubicBezTo>
                <a:cubicBezTo>
                  <a:pt x="783" y="1332"/>
                  <a:pt x="783" y="1332"/>
                  <a:pt x="783" y="1332"/>
                </a:cubicBezTo>
                <a:cubicBezTo>
                  <a:pt x="824" y="1200"/>
                  <a:pt x="824" y="1200"/>
                  <a:pt x="824" y="1200"/>
                </a:cubicBezTo>
                <a:lnTo>
                  <a:pt x="851" y="1113"/>
                </a:lnTo>
                <a:close/>
                <a:moveTo>
                  <a:pt x="772" y="710"/>
                </a:moveTo>
                <a:cubicBezTo>
                  <a:pt x="799" y="687"/>
                  <a:pt x="831" y="668"/>
                  <a:pt x="868" y="657"/>
                </a:cubicBezTo>
                <a:cubicBezTo>
                  <a:pt x="915" y="642"/>
                  <a:pt x="962" y="639"/>
                  <a:pt x="1006" y="648"/>
                </a:cubicBezTo>
                <a:cubicBezTo>
                  <a:pt x="1037" y="561"/>
                  <a:pt x="1037" y="561"/>
                  <a:pt x="1037" y="561"/>
                </a:cubicBezTo>
                <a:cubicBezTo>
                  <a:pt x="1083" y="430"/>
                  <a:pt x="1083" y="430"/>
                  <a:pt x="1083" y="430"/>
                </a:cubicBezTo>
                <a:cubicBezTo>
                  <a:pt x="1130" y="294"/>
                  <a:pt x="1130" y="294"/>
                  <a:pt x="1130" y="294"/>
                </a:cubicBezTo>
                <a:cubicBezTo>
                  <a:pt x="1139" y="268"/>
                  <a:pt x="1125" y="242"/>
                  <a:pt x="1098" y="235"/>
                </a:cubicBezTo>
                <a:cubicBezTo>
                  <a:pt x="1071" y="228"/>
                  <a:pt x="1042" y="243"/>
                  <a:pt x="1033" y="269"/>
                </a:cubicBezTo>
                <a:cubicBezTo>
                  <a:pt x="981" y="418"/>
                  <a:pt x="981" y="418"/>
                  <a:pt x="981" y="418"/>
                </a:cubicBezTo>
                <a:cubicBezTo>
                  <a:pt x="933" y="554"/>
                  <a:pt x="933" y="554"/>
                  <a:pt x="933" y="554"/>
                </a:cubicBezTo>
                <a:cubicBezTo>
                  <a:pt x="916" y="603"/>
                  <a:pt x="916" y="603"/>
                  <a:pt x="916" y="603"/>
                </a:cubicBezTo>
                <a:cubicBezTo>
                  <a:pt x="914" y="596"/>
                  <a:pt x="914" y="596"/>
                  <a:pt x="914" y="596"/>
                </a:cubicBezTo>
                <a:cubicBezTo>
                  <a:pt x="914" y="596"/>
                  <a:pt x="914" y="596"/>
                  <a:pt x="914" y="596"/>
                </a:cubicBezTo>
                <a:cubicBezTo>
                  <a:pt x="905" y="557"/>
                  <a:pt x="905" y="557"/>
                  <a:pt x="905" y="557"/>
                </a:cubicBezTo>
                <a:cubicBezTo>
                  <a:pt x="875" y="425"/>
                  <a:pt x="875" y="425"/>
                  <a:pt x="875" y="425"/>
                </a:cubicBezTo>
                <a:cubicBezTo>
                  <a:pt x="866" y="386"/>
                  <a:pt x="866" y="386"/>
                  <a:pt x="866" y="386"/>
                </a:cubicBezTo>
                <a:cubicBezTo>
                  <a:pt x="976" y="73"/>
                  <a:pt x="976" y="73"/>
                  <a:pt x="976" y="73"/>
                </a:cubicBezTo>
                <a:cubicBezTo>
                  <a:pt x="982" y="55"/>
                  <a:pt x="972" y="37"/>
                  <a:pt x="953" y="33"/>
                </a:cubicBezTo>
                <a:cubicBezTo>
                  <a:pt x="935" y="28"/>
                  <a:pt x="914" y="38"/>
                  <a:pt x="908" y="56"/>
                </a:cubicBezTo>
                <a:cubicBezTo>
                  <a:pt x="837" y="258"/>
                  <a:pt x="837" y="258"/>
                  <a:pt x="837" y="258"/>
                </a:cubicBezTo>
                <a:cubicBezTo>
                  <a:pt x="787" y="39"/>
                  <a:pt x="787" y="39"/>
                  <a:pt x="787" y="39"/>
                </a:cubicBezTo>
                <a:cubicBezTo>
                  <a:pt x="782" y="14"/>
                  <a:pt x="755" y="0"/>
                  <a:pt x="728" y="6"/>
                </a:cubicBezTo>
                <a:cubicBezTo>
                  <a:pt x="701" y="13"/>
                  <a:pt x="684" y="38"/>
                  <a:pt x="689" y="63"/>
                </a:cubicBezTo>
                <a:cubicBezTo>
                  <a:pt x="738" y="274"/>
                  <a:pt x="738" y="274"/>
                  <a:pt x="738" y="274"/>
                </a:cubicBezTo>
                <a:cubicBezTo>
                  <a:pt x="594" y="132"/>
                  <a:pt x="594" y="132"/>
                  <a:pt x="594" y="132"/>
                </a:cubicBezTo>
                <a:cubicBezTo>
                  <a:pt x="581" y="119"/>
                  <a:pt x="558" y="120"/>
                  <a:pt x="543" y="132"/>
                </a:cubicBezTo>
                <a:cubicBezTo>
                  <a:pt x="529" y="145"/>
                  <a:pt x="528" y="166"/>
                  <a:pt x="541" y="179"/>
                </a:cubicBezTo>
                <a:cubicBezTo>
                  <a:pt x="767" y="402"/>
                  <a:pt x="767" y="402"/>
                  <a:pt x="767" y="402"/>
                </a:cubicBezTo>
                <a:cubicBezTo>
                  <a:pt x="778" y="452"/>
                  <a:pt x="778" y="452"/>
                  <a:pt x="778" y="452"/>
                </a:cubicBezTo>
                <a:cubicBezTo>
                  <a:pt x="808" y="584"/>
                  <a:pt x="808" y="584"/>
                  <a:pt x="808" y="584"/>
                </a:cubicBezTo>
                <a:cubicBezTo>
                  <a:pt x="814" y="609"/>
                  <a:pt x="814" y="609"/>
                  <a:pt x="814" y="609"/>
                </a:cubicBezTo>
                <a:cubicBezTo>
                  <a:pt x="795" y="590"/>
                  <a:pt x="795" y="590"/>
                  <a:pt x="795" y="590"/>
                </a:cubicBezTo>
                <a:cubicBezTo>
                  <a:pt x="694" y="491"/>
                  <a:pt x="694" y="491"/>
                  <a:pt x="694" y="491"/>
                </a:cubicBezTo>
                <a:cubicBezTo>
                  <a:pt x="580" y="379"/>
                  <a:pt x="580" y="379"/>
                  <a:pt x="580" y="379"/>
                </a:cubicBezTo>
                <a:cubicBezTo>
                  <a:pt x="561" y="360"/>
                  <a:pt x="529" y="360"/>
                  <a:pt x="508" y="379"/>
                </a:cubicBezTo>
                <a:cubicBezTo>
                  <a:pt x="487" y="398"/>
                  <a:pt x="485" y="428"/>
                  <a:pt x="504" y="446"/>
                </a:cubicBezTo>
                <a:cubicBezTo>
                  <a:pt x="610" y="550"/>
                  <a:pt x="610" y="550"/>
                  <a:pt x="610" y="550"/>
                </a:cubicBezTo>
                <a:cubicBezTo>
                  <a:pt x="707" y="646"/>
                  <a:pt x="707" y="646"/>
                  <a:pt x="707" y="646"/>
                </a:cubicBezTo>
                <a:lnTo>
                  <a:pt x="772" y="710"/>
                </a:lnTo>
                <a:close/>
                <a:moveTo>
                  <a:pt x="1111" y="1056"/>
                </a:moveTo>
                <a:cubicBezTo>
                  <a:pt x="1083" y="1079"/>
                  <a:pt x="1051" y="1098"/>
                  <a:pt x="1014" y="1110"/>
                </a:cubicBezTo>
                <a:cubicBezTo>
                  <a:pt x="968" y="1125"/>
                  <a:pt x="920" y="1127"/>
                  <a:pt x="876" y="1119"/>
                </a:cubicBezTo>
                <a:cubicBezTo>
                  <a:pt x="848" y="1206"/>
                  <a:pt x="848" y="1206"/>
                  <a:pt x="848" y="1206"/>
                </a:cubicBezTo>
                <a:cubicBezTo>
                  <a:pt x="805" y="1338"/>
                  <a:pt x="805" y="1338"/>
                  <a:pt x="805" y="1338"/>
                </a:cubicBezTo>
                <a:cubicBezTo>
                  <a:pt x="760" y="1477"/>
                  <a:pt x="760" y="1477"/>
                  <a:pt x="760" y="1477"/>
                </a:cubicBezTo>
                <a:cubicBezTo>
                  <a:pt x="752" y="1503"/>
                  <a:pt x="767" y="1529"/>
                  <a:pt x="794" y="1535"/>
                </a:cubicBezTo>
                <a:cubicBezTo>
                  <a:pt x="821" y="1541"/>
                  <a:pt x="850" y="1526"/>
                  <a:pt x="858" y="1500"/>
                </a:cubicBezTo>
                <a:cubicBezTo>
                  <a:pt x="907" y="1349"/>
                  <a:pt x="907" y="1349"/>
                  <a:pt x="907" y="1349"/>
                </a:cubicBezTo>
                <a:cubicBezTo>
                  <a:pt x="952" y="1212"/>
                  <a:pt x="952" y="1212"/>
                  <a:pt x="952" y="1212"/>
                </a:cubicBezTo>
                <a:cubicBezTo>
                  <a:pt x="956" y="1197"/>
                  <a:pt x="956" y="1197"/>
                  <a:pt x="956" y="1197"/>
                </a:cubicBezTo>
                <a:cubicBezTo>
                  <a:pt x="959" y="1200"/>
                  <a:pt x="962" y="1202"/>
                  <a:pt x="965" y="1204"/>
                </a:cubicBezTo>
                <a:cubicBezTo>
                  <a:pt x="967" y="1211"/>
                  <a:pt x="967" y="1211"/>
                  <a:pt x="967" y="1211"/>
                </a:cubicBezTo>
                <a:cubicBezTo>
                  <a:pt x="1000" y="1342"/>
                  <a:pt x="1000" y="1342"/>
                  <a:pt x="1000" y="1342"/>
                </a:cubicBezTo>
                <a:cubicBezTo>
                  <a:pt x="1013" y="1391"/>
                  <a:pt x="1013" y="1391"/>
                  <a:pt x="1013" y="1391"/>
                </a:cubicBezTo>
                <a:cubicBezTo>
                  <a:pt x="914" y="1696"/>
                  <a:pt x="914" y="1696"/>
                  <a:pt x="914" y="1696"/>
                </a:cubicBezTo>
                <a:cubicBezTo>
                  <a:pt x="908" y="1714"/>
                  <a:pt x="919" y="1731"/>
                  <a:pt x="938" y="1736"/>
                </a:cubicBezTo>
                <a:cubicBezTo>
                  <a:pt x="956" y="1740"/>
                  <a:pt x="976" y="1729"/>
                  <a:pt x="982" y="1712"/>
                </a:cubicBezTo>
                <a:cubicBezTo>
                  <a:pt x="1045" y="1518"/>
                  <a:pt x="1045" y="1518"/>
                  <a:pt x="1045" y="1518"/>
                </a:cubicBezTo>
                <a:cubicBezTo>
                  <a:pt x="1098" y="1727"/>
                  <a:pt x="1098" y="1727"/>
                  <a:pt x="1098" y="1727"/>
                </a:cubicBezTo>
                <a:cubicBezTo>
                  <a:pt x="1105" y="1752"/>
                  <a:pt x="1132" y="1766"/>
                  <a:pt x="1158" y="1759"/>
                </a:cubicBezTo>
                <a:cubicBezTo>
                  <a:pt x="1185" y="1752"/>
                  <a:pt x="1202" y="1726"/>
                  <a:pt x="1196" y="1701"/>
                </a:cubicBezTo>
                <a:cubicBezTo>
                  <a:pt x="1140" y="1483"/>
                  <a:pt x="1140" y="1483"/>
                  <a:pt x="1140" y="1483"/>
                </a:cubicBezTo>
                <a:cubicBezTo>
                  <a:pt x="1295" y="1629"/>
                  <a:pt x="1295" y="1629"/>
                  <a:pt x="1295" y="1629"/>
                </a:cubicBezTo>
                <a:cubicBezTo>
                  <a:pt x="1308" y="1641"/>
                  <a:pt x="1331" y="1641"/>
                  <a:pt x="1345" y="1627"/>
                </a:cubicBezTo>
                <a:cubicBezTo>
                  <a:pt x="1360" y="1614"/>
                  <a:pt x="1360" y="1593"/>
                  <a:pt x="1347" y="1581"/>
                </a:cubicBezTo>
                <a:cubicBezTo>
                  <a:pt x="1108" y="1357"/>
                  <a:pt x="1108" y="1357"/>
                  <a:pt x="1108" y="1357"/>
                </a:cubicBezTo>
                <a:cubicBezTo>
                  <a:pt x="1098" y="1317"/>
                  <a:pt x="1098" y="1317"/>
                  <a:pt x="1098" y="1317"/>
                </a:cubicBezTo>
                <a:cubicBezTo>
                  <a:pt x="1065" y="1186"/>
                  <a:pt x="1065" y="1186"/>
                  <a:pt x="1065" y="1186"/>
                </a:cubicBezTo>
                <a:cubicBezTo>
                  <a:pt x="1053" y="1141"/>
                  <a:pt x="1053" y="1141"/>
                  <a:pt x="1053" y="1141"/>
                </a:cubicBezTo>
                <a:cubicBezTo>
                  <a:pt x="1090" y="1175"/>
                  <a:pt x="1090" y="1175"/>
                  <a:pt x="1090" y="1175"/>
                </a:cubicBezTo>
                <a:cubicBezTo>
                  <a:pt x="1193" y="1272"/>
                  <a:pt x="1193" y="1272"/>
                  <a:pt x="1193" y="1272"/>
                </a:cubicBezTo>
                <a:cubicBezTo>
                  <a:pt x="1309" y="1380"/>
                  <a:pt x="1309" y="1380"/>
                  <a:pt x="1309" y="1380"/>
                </a:cubicBezTo>
                <a:cubicBezTo>
                  <a:pt x="1328" y="1399"/>
                  <a:pt x="1360" y="1398"/>
                  <a:pt x="1381" y="1379"/>
                </a:cubicBezTo>
                <a:cubicBezTo>
                  <a:pt x="1402" y="1360"/>
                  <a:pt x="1403" y="1330"/>
                  <a:pt x="1383" y="1312"/>
                </a:cubicBezTo>
                <a:cubicBezTo>
                  <a:pt x="1277" y="1212"/>
                  <a:pt x="1277" y="1212"/>
                  <a:pt x="1277" y="1212"/>
                </a:cubicBezTo>
                <a:cubicBezTo>
                  <a:pt x="1177" y="1118"/>
                  <a:pt x="1177" y="1118"/>
                  <a:pt x="1177" y="1118"/>
                </a:cubicBezTo>
                <a:lnTo>
                  <a:pt x="1111" y="1056"/>
                </a:lnTo>
                <a:close/>
                <a:moveTo>
                  <a:pt x="686" y="940"/>
                </a:moveTo>
                <a:cubicBezTo>
                  <a:pt x="670" y="861"/>
                  <a:pt x="699" y="780"/>
                  <a:pt x="758" y="722"/>
                </a:cubicBezTo>
                <a:cubicBezTo>
                  <a:pt x="695" y="658"/>
                  <a:pt x="695" y="658"/>
                  <a:pt x="695" y="658"/>
                </a:cubicBezTo>
                <a:cubicBezTo>
                  <a:pt x="599" y="560"/>
                  <a:pt x="599" y="560"/>
                  <a:pt x="599" y="560"/>
                </a:cubicBezTo>
                <a:cubicBezTo>
                  <a:pt x="500" y="460"/>
                  <a:pt x="500" y="460"/>
                  <a:pt x="500" y="460"/>
                </a:cubicBezTo>
                <a:cubicBezTo>
                  <a:pt x="481" y="441"/>
                  <a:pt x="449" y="441"/>
                  <a:pt x="427" y="459"/>
                </a:cubicBezTo>
                <a:cubicBezTo>
                  <a:pt x="406" y="477"/>
                  <a:pt x="404" y="507"/>
                  <a:pt x="422" y="526"/>
                </a:cubicBezTo>
                <a:cubicBezTo>
                  <a:pt x="531" y="636"/>
                  <a:pt x="531" y="636"/>
                  <a:pt x="531" y="636"/>
                </a:cubicBezTo>
                <a:cubicBezTo>
                  <a:pt x="631" y="737"/>
                  <a:pt x="631" y="737"/>
                  <a:pt x="631" y="737"/>
                </a:cubicBezTo>
                <a:cubicBezTo>
                  <a:pt x="667" y="775"/>
                  <a:pt x="667" y="775"/>
                  <a:pt x="667" y="775"/>
                </a:cubicBezTo>
                <a:cubicBezTo>
                  <a:pt x="660" y="773"/>
                  <a:pt x="660" y="773"/>
                  <a:pt x="660" y="773"/>
                </a:cubicBezTo>
                <a:cubicBezTo>
                  <a:pt x="660" y="773"/>
                  <a:pt x="660" y="773"/>
                  <a:pt x="660" y="773"/>
                </a:cubicBezTo>
                <a:cubicBezTo>
                  <a:pt x="618" y="762"/>
                  <a:pt x="618" y="762"/>
                  <a:pt x="618" y="762"/>
                </a:cubicBezTo>
                <a:cubicBezTo>
                  <a:pt x="479" y="725"/>
                  <a:pt x="479" y="725"/>
                  <a:pt x="479" y="725"/>
                </a:cubicBezTo>
                <a:cubicBezTo>
                  <a:pt x="439" y="714"/>
                  <a:pt x="439" y="714"/>
                  <a:pt x="439" y="714"/>
                </a:cubicBezTo>
                <a:cubicBezTo>
                  <a:pt x="209" y="481"/>
                  <a:pt x="209" y="481"/>
                  <a:pt x="209" y="481"/>
                </a:cubicBezTo>
                <a:cubicBezTo>
                  <a:pt x="196" y="468"/>
                  <a:pt x="174" y="468"/>
                  <a:pt x="159" y="481"/>
                </a:cubicBezTo>
                <a:cubicBezTo>
                  <a:pt x="144" y="493"/>
                  <a:pt x="142" y="514"/>
                  <a:pt x="155" y="527"/>
                </a:cubicBezTo>
                <a:cubicBezTo>
                  <a:pt x="304" y="678"/>
                  <a:pt x="304" y="678"/>
                  <a:pt x="304" y="678"/>
                </a:cubicBezTo>
                <a:cubicBezTo>
                  <a:pt x="72" y="616"/>
                  <a:pt x="72" y="616"/>
                  <a:pt x="72" y="616"/>
                </a:cubicBezTo>
                <a:cubicBezTo>
                  <a:pt x="46" y="609"/>
                  <a:pt x="18" y="624"/>
                  <a:pt x="9" y="648"/>
                </a:cubicBezTo>
                <a:cubicBezTo>
                  <a:pt x="0" y="673"/>
                  <a:pt x="14" y="698"/>
                  <a:pt x="40" y="705"/>
                </a:cubicBezTo>
                <a:cubicBezTo>
                  <a:pt x="263" y="765"/>
                  <a:pt x="263" y="765"/>
                  <a:pt x="263" y="765"/>
                </a:cubicBezTo>
                <a:cubicBezTo>
                  <a:pt x="51" y="814"/>
                  <a:pt x="51" y="814"/>
                  <a:pt x="51" y="814"/>
                </a:cubicBezTo>
                <a:cubicBezTo>
                  <a:pt x="32" y="819"/>
                  <a:pt x="20" y="837"/>
                  <a:pt x="23" y="854"/>
                </a:cubicBezTo>
                <a:cubicBezTo>
                  <a:pt x="27" y="872"/>
                  <a:pt x="46" y="883"/>
                  <a:pt x="65" y="878"/>
                </a:cubicBezTo>
                <a:cubicBezTo>
                  <a:pt x="397" y="801"/>
                  <a:pt x="397" y="801"/>
                  <a:pt x="397" y="801"/>
                </a:cubicBezTo>
                <a:cubicBezTo>
                  <a:pt x="449" y="815"/>
                  <a:pt x="449" y="815"/>
                  <a:pt x="449" y="815"/>
                </a:cubicBezTo>
                <a:cubicBezTo>
                  <a:pt x="589" y="852"/>
                  <a:pt x="589" y="852"/>
                  <a:pt x="589" y="852"/>
                </a:cubicBezTo>
                <a:cubicBezTo>
                  <a:pt x="616" y="859"/>
                  <a:pt x="616" y="859"/>
                  <a:pt x="616" y="859"/>
                </a:cubicBezTo>
                <a:cubicBezTo>
                  <a:pt x="587" y="866"/>
                  <a:pt x="587" y="866"/>
                  <a:pt x="587" y="866"/>
                </a:cubicBezTo>
                <a:cubicBezTo>
                  <a:pt x="439" y="900"/>
                  <a:pt x="439" y="900"/>
                  <a:pt x="439" y="900"/>
                </a:cubicBezTo>
                <a:cubicBezTo>
                  <a:pt x="273" y="939"/>
                  <a:pt x="273" y="939"/>
                  <a:pt x="273" y="939"/>
                </a:cubicBezTo>
                <a:cubicBezTo>
                  <a:pt x="245" y="946"/>
                  <a:pt x="227" y="972"/>
                  <a:pt x="232" y="997"/>
                </a:cubicBezTo>
                <a:cubicBezTo>
                  <a:pt x="238" y="1023"/>
                  <a:pt x="265" y="1038"/>
                  <a:pt x="293" y="1032"/>
                </a:cubicBezTo>
                <a:cubicBezTo>
                  <a:pt x="448" y="995"/>
                  <a:pt x="448" y="995"/>
                  <a:pt x="448" y="995"/>
                </a:cubicBezTo>
                <a:cubicBezTo>
                  <a:pt x="591" y="962"/>
                  <a:pt x="591" y="962"/>
                  <a:pt x="591" y="962"/>
                </a:cubicBezTo>
                <a:lnTo>
                  <a:pt x="686" y="940"/>
                </a:lnTo>
                <a:close/>
                <a:moveTo>
                  <a:pt x="1196" y="830"/>
                </a:moveTo>
                <a:cubicBezTo>
                  <a:pt x="1211" y="908"/>
                  <a:pt x="1182" y="988"/>
                  <a:pt x="1123" y="1045"/>
                </a:cubicBezTo>
                <a:cubicBezTo>
                  <a:pt x="1188" y="1108"/>
                  <a:pt x="1188" y="1108"/>
                  <a:pt x="1188" y="1108"/>
                </a:cubicBezTo>
                <a:cubicBezTo>
                  <a:pt x="1286" y="1203"/>
                  <a:pt x="1286" y="1203"/>
                  <a:pt x="1286" y="1203"/>
                </a:cubicBezTo>
                <a:cubicBezTo>
                  <a:pt x="1392" y="1305"/>
                  <a:pt x="1392" y="1305"/>
                  <a:pt x="1392" y="1305"/>
                </a:cubicBezTo>
                <a:cubicBezTo>
                  <a:pt x="1411" y="1324"/>
                  <a:pt x="1444" y="1323"/>
                  <a:pt x="1465" y="1305"/>
                </a:cubicBezTo>
                <a:cubicBezTo>
                  <a:pt x="1486" y="1286"/>
                  <a:pt x="1487" y="1256"/>
                  <a:pt x="1468" y="1237"/>
                </a:cubicBezTo>
                <a:cubicBezTo>
                  <a:pt x="1354" y="1127"/>
                  <a:pt x="1354" y="1127"/>
                  <a:pt x="1354" y="1127"/>
                </a:cubicBezTo>
                <a:cubicBezTo>
                  <a:pt x="1252" y="1028"/>
                  <a:pt x="1252" y="1028"/>
                  <a:pt x="1252" y="1028"/>
                </a:cubicBezTo>
                <a:cubicBezTo>
                  <a:pt x="1242" y="1019"/>
                  <a:pt x="1242" y="1019"/>
                  <a:pt x="1242" y="1019"/>
                </a:cubicBezTo>
                <a:cubicBezTo>
                  <a:pt x="1245" y="1018"/>
                  <a:pt x="1249" y="1016"/>
                  <a:pt x="1252" y="1014"/>
                </a:cubicBezTo>
                <a:cubicBezTo>
                  <a:pt x="1258" y="1016"/>
                  <a:pt x="1258" y="1016"/>
                  <a:pt x="1258" y="1016"/>
                </a:cubicBezTo>
                <a:cubicBezTo>
                  <a:pt x="1399" y="1050"/>
                  <a:pt x="1399" y="1050"/>
                  <a:pt x="1399" y="1050"/>
                </a:cubicBezTo>
                <a:cubicBezTo>
                  <a:pt x="1452" y="1063"/>
                  <a:pt x="1452" y="1063"/>
                  <a:pt x="1452" y="1063"/>
                </a:cubicBezTo>
                <a:cubicBezTo>
                  <a:pt x="1681" y="1284"/>
                  <a:pt x="1681" y="1284"/>
                  <a:pt x="1681" y="1284"/>
                </a:cubicBezTo>
                <a:cubicBezTo>
                  <a:pt x="1694" y="1296"/>
                  <a:pt x="1716" y="1296"/>
                  <a:pt x="1731" y="1283"/>
                </a:cubicBezTo>
                <a:cubicBezTo>
                  <a:pt x="1745" y="1270"/>
                  <a:pt x="1746" y="1249"/>
                  <a:pt x="1733" y="1237"/>
                </a:cubicBezTo>
                <a:cubicBezTo>
                  <a:pt x="1588" y="1096"/>
                  <a:pt x="1588" y="1096"/>
                  <a:pt x="1588" y="1096"/>
                </a:cubicBezTo>
                <a:cubicBezTo>
                  <a:pt x="1813" y="1151"/>
                  <a:pt x="1813" y="1151"/>
                  <a:pt x="1813" y="1151"/>
                </a:cubicBezTo>
                <a:cubicBezTo>
                  <a:pt x="1839" y="1157"/>
                  <a:pt x="1867" y="1142"/>
                  <a:pt x="1875" y="1118"/>
                </a:cubicBezTo>
                <a:cubicBezTo>
                  <a:pt x="1883" y="1093"/>
                  <a:pt x="1869" y="1068"/>
                  <a:pt x="1843" y="1061"/>
                </a:cubicBezTo>
                <a:cubicBezTo>
                  <a:pt x="1609" y="1004"/>
                  <a:pt x="1609" y="1004"/>
                  <a:pt x="1609" y="1004"/>
                </a:cubicBezTo>
                <a:cubicBezTo>
                  <a:pt x="1830" y="948"/>
                  <a:pt x="1830" y="948"/>
                  <a:pt x="1830" y="948"/>
                </a:cubicBezTo>
                <a:cubicBezTo>
                  <a:pt x="1849" y="943"/>
                  <a:pt x="1862" y="925"/>
                  <a:pt x="1857" y="907"/>
                </a:cubicBezTo>
                <a:cubicBezTo>
                  <a:pt x="1853" y="890"/>
                  <a:pt x="1834" y="879"/>
                  <a:pt x="1815" y="884"/>
                </a:cubicBezTo>
                <a:cubicBezTo>
                  <a:pt x="1474" y="971"/>
                  <a:pt x="1474" y="971"/>
                  <a:pt x="1474" y="971"/>
                </a:cubicBezTo>
                <a:cubicBezTo>
                  <a:pt x="1430" y="961"/>
                  <a:pt x="1430" y="961"/>
                  <a:pt x="1430" y="961"/>
                </a:cubicBezTo>
                <a:cubicBezTo>
                  <a:pt x="1291" y="927"/>
                  <a:pt x="1291" y="927"/>
                  <a:pt x="1291" y="927"/>
                </a:cubicBezTo>
                <a:cubicBezTo>
                  <a:pt x="1243" y="915"/>
                  <a:pt x="1243" y="915"/>
                  <a:pt x="1243" y="915"/>
                </a:cubicBezTo>
                <a:cubicBezTo>
                  <a:pt x="1295" y="902"/>
                  <a:pt x="1295" y="902"/>
                  <a:pt x="1295" y="902"/>
                </a:cubicBezTo>
                <a:cubicBezTo>
                  <a:pt x="1443" y="864"/>
                  <a:pt x="1443" y="864"/>
                  <a:pt x="1443" y="864"/>
                </a:cubicBezTo>
                <a:cubicBezTo>
                  <a:pt x="1608" y="822"/>
                  <a:pt x="1608" y="822"/>
                  <a:pt x="1608" y="822"/>
                </a:cubicBezTo>
                <a:cubicBezTo>
                  <a:pt x="1635" y="815"/>
                  <a:pt x="1653" y="789"/>
                  <a:pt x="1647" y="763"/>
                </a:cubicBezTo>
                <a:cubicBezTo>
                  <a:pt x="1640" y="738"/>
                  <a:pt x="1613" y="723"/>
                  <a:pt x="1585" y="730"/>
                </a:cubicBezTo>
                <a:cubicBezTo>
                  <a:pt x="1433" y="769"/>
                  <a:pt x="1433" y="769"/>
                  <a:pt x="1433" y="769"/>
                </a:cubicBezTo>
                <a:cubicBezTo>
                  <a:pt x="1291" y="805"/>
                  <a:pt x="1291" y="805"/>
                  <a:pt x="1291" y="805"/>
                </a:cubicBezTo>
                <a:lnTo>
                  <a:pt x="1196" y="83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en-US"/>
          </a:p>
        </p:txBody>
      </p:sp>
      <p:sp>
        <p:nvSpPr>
          <p:cNvPr id="112" name="snowflake2"/>
          <p:cNvSpPr>
            <a:spLocks noEditPoints="1"/>
          </p:cNvSpPr>
          <p:nvPr/>
        </p:nvSpPr>
        <p:spPr bwMode="auto">
          <a:xfrm>
            <a:off x="7644841" y="3597112"/>
            <a:ext cx="504785" cy="473345"/>
          </a:xfrm>
          <a:custGeom>
            <a:avLst/>
            <a:gdLst>
              <a:gd name="T0" fmla="*/ 707 w 1883"/>
              <a:gd name="T1" fmla="*/ 646 h 1766"/>
              <a:gd name="T2" fmla="*/ 1269 w 1883"/>
              <a:gd name="T3" fmla="*/ 515 h 1766"/>
              <a:gd name="T4" fmla="*/ 694 w 1883"/>
              <a:gd name="T5" fmla="*/ 491 h 1766"/>
              <a:gd name="T6" fmla="*/ 905 w 1883"/>
              <a:gd name="T7" fmla="*/ 557 h 1766"/>
              <a:gd name="T8" fmla="*/ 1056 w 1883"/>
              <a:gd name="T9" fmla="*/ 566 h 1766"/>
              <a:gd name="T10" fmla="*/ 631 w 1883"/>
              <a:gd name="T11" fmla="*/ 737 h 1766"/>
              <a:gd name="T12" fmla="*/ 1354 w 1883"/>
              <a:gd name="T13" fmla="*/ 1127 h 1766"/>
              <a:gd name="T14" fmla="*/ 805 w 1883"/>
              <a:gd name="T15" fmla="*/ 1338 h 1766"/>
              <a:gd name="T16" fmla="*/ 967 w 1883"/>
              <a:gd name="T17" fmla="*/ 1211 h 1766"/>
              <a:gd name="T18" fmla="*/ 708 w 1883"/>
              <a:gd name="T19" fmla="*/ 1144 h 1766"/>
              <a:gd name="T20" fmla="*/ 634 w 1883"/>
              <a:gd name="T21" fmla="*/ 1066 h 1766"/>
              <a:gd name="T22" fmla="*/ 448 w 1883"/>
              <a:gd name="T23" fmla="*/ 995 h 1766"/>
              <a:gd name="T24" fmla="*/ 1193 w 1883"/>
              <a:gd name="T25" fmla="*/ 1272 h 1766"/>
              <a:gd name="T26" fmla="*/ 1295 w 1883"/>
              <a:gd name="T27" fmla="*/ 902 h 1766"/>
              <a:gd name="T28" fmla="*/ 1244 w 1883"/>
              <a:gd name="T29" fmla="*/ 695 h 1766"/>
              <a:gd name="T30" fmla="*/ 758 w 1883"/>
              <a:gd name="T31" fmla="*/ 722 h 1766"/>
              <a:gd name="T32" fmla="*/ 996 w 1883"/>
              <a:gd name="T33" fmla="*/ 747 h 1766"/>
              <a:gd name="T34" fmla="*/ 807 w 1883"/>
              <a:gd name="T35" fmla="*/ 910 h 1766"/>
              <a:gd name="T36" fmla="*/ 897 w 1883"/>
              <a:gd name="T37" fmla="*/ 973 h 1766"/>
              <a:gd name="T38" fmla="*/ 897 w 1883"/>
              <a:gd name="T39" fmla="*/ 973 h 1766"/>
              <a:gd name="T40" fmla="*/ 1051 w 1883"/>
              <a:gd name="T41" fmla="*/ 975 h 1766"/>
              <a:gd name="T42" fmla="*/ 1196 w 1883"/>
              <a:gd name="T43" fmla="*/ 830 h 1766"/>
              <a:gd name="T44" fmla="*/ 1698 w 1883"/>
              <a:gd name="T45" fmla="*/ 398 h 1766"/>
              <a:gd name="T46" fmla="*/ 1481 w 1883"/>
              <a:gd name="T47" fmla="*/ 189 h 1766"/>
              <a:gd name="T48" fmla="*/ 1156 w 1883"/>
              <a:gd name="T49" fmla="*/ 616 h 1766"/>
              <a:gd name="T50" fmla="*/ 1148 w 1883"/>
              <a:gd name="T51" fmla="*/ 291 h 1766"/>
              <a:gd name="T52" fmla="*/ 1285 w 1883"/>
              <a:gd name="T53" fmla="*/ 782 h 1766"/>
              <a:gd name="T54" fmla="*/ 1244 w 1883"/>
              <a:gd name="T55" fmla="*/ 695 h 1766"/>
              <a:gd name="T56" fmla="*/ 851 w 1883"/>
              <a:gd name="T57" fmla="*/ 1113 h 1766"/>
              <a:gd name="T58" fmla="*/ 262 w 1883"/>
              <a:gd name="T59" fmla="*/ 1119 h 1766"/>
              <a:gd name="T60" fmla="*/ 536 w 1883"/>
              <a:gd name="T61" fmla="*/ 1178 h 1766"/>
              <a:gd name="T62" fmla="*/ 224 w 1883"/>
              <a:gd name="T63" fmla="*/ 1470 h 1766"/>
              <a:gd name="T64" fmla="*/ 475 w 1883"/>
              <a:gd name="T65" fmla="*/ 1587 h 1766"/>
              <a:gd name="T66" fmla="*/ 747 w 1883"/>
              <a:gd name="T67" fmla="*/ 1108 h 1766"/>
              <a:gd name="T68" fmla="*/ 783 w 1883"/>
              <a:gd name="T69" fmla="*/ 1332 h 1766"/>
              <a:gd name="T70" fmla="*/ 1037 w 1883"/>
              <a:gd name="T71" fmla="*/ 561 h 1766"/>
              <a:gd name="T72" fmla="*/ 933 w 1883"/>
              <a:gd name="T73" fmla="*/ 554 h 1766"/>
              <a:gd name="T74" fmla="*/ 866 w 1883"/>
              <a:gd name="T75" fmla="*/ 386 h 1766"/>
              <a:gd name="T76" fmla="*/ 728 w 1883"/>
              <a:gd name="T77" fmla="*/ 6 h 1766"/>
              <a:gd name="T78" fmla="*/ 767 w 1883"/>
              <a:gd name="T79" fmla="*/ 402 h 1766"/>
              <a:gd name="T80" fmla="*/ 580 w 1883"/>
              <a:gd name="T81" fmla="*/ 379 h 1766"/>
              <a:gd name="T82" fmla="*/ 1111 w 1883"/>
              <a:gd name="T83" fmla="*/ 1056 h 1766"/>
              <a:gd name="T84" fmla="*/ 794 w 1883"/>
              <a:gd name="T85" fmla="*/ 1535 h 1766"/>
              <a:gd name="T86" fmla="*/ 967 w 1883"/>
              <a:gd name="T87" fmla="*/ 1211 h 1766"/>
              <a:gd name="T88" fmla="*/ 1045 w 1883"/>
              <a:gd name="T89" fmla="*/ 1518 h 1766"/>
              <a:gd name="T90" fmla="*/ 1345 w 1883"/>
              <a:gd name="T91" fmla="*/ 1627 h 1766"/>
              <a:gd name="T92" fmla="*/ 1090 w 1883"/>
              <a:gd name="T93" fmla="*/ 1175 h 1766"/>
              <a:gd name="T94" fmla="*/ 1177 w 1883"/>
              <a:gd name="T95" fmla="*/ 1118 h 1766"/>
              <a:gd name="T96" fmla="*/ 500 w 1883"/>
              <a:gd name="T97" fmla="*/ 460 h 1766"/>
              <a:gd name="T98" fmla="*/ 660 w 1883"/>
              <a:gd name="T99" fmla="*/ 773 h 1766"/>
              <a:gd name="T100" fmla="*/ 159 w 1883"/>
              <a:gd name="T101" fmla="*/ 481 h 1766"/>
              <a:gd name="T102" fmla="*/ 263 w 1883"/>
              <a:gd name="T103" fmla="*/ 765 h 1766"/>
              <a:gd name="T104" fmla="*/ 589 w 1883"/>
              <a:gd name="T105" fmla="*/ 852 h 1766"/>
              <a:gd name="T106" fmla="*/ 293 w 1883"/>
              <a:gd name="T107" fmla="*/ 1032 h 1766"/>
              <a:gd name="T108" fmla="*/ 1188 w 1883"/>
              <a:gd name="T109" fmla="*/ 1108 h 1766"/>
              <a:gd name="T110" fmla="*/ 1252 w 1883"/>
              <a:gd name="T111" fmla="*/ 1028 h 1766"/>
              <a:gd name="T112" fmla="*/ 1681 w 1883"/>
              <a:gd name="T113" fmla="*/ 1284 h 1766"/>
              <a:gd name="T114" fmla="*/ 1843 w 1883"/>
              <a:gd name="T115" fmla="*/ 1061 h 1766"/>
              <a:gd name="T116" fmla="*/ 1430 w 1883"/>
              <a:gd name="T117" fmla="*/ 961 h 1766"/>
              <a:gd name="T118" fmla="*/ 1647 w 1883"/>
              <a:gd name="T119" fmla="*/ 763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83" h="1766">
                <a:moveTo>
                  <a:pt x="1291" y="805"/>
                </a:moveTo>
                <a:cubicBezTo>
                  <a:pt x="1290" y="798"/>
                  <a:pt x="1287" y="790"/>
                  <a:pt x="1285" y="782"/>
                </a:cubicBezTo>
                <a:cubicBezTo>
                  <a:pt x="1285" y="782"/>
                  <a:pt x="1285" y="782"/>
                  <a:pt x="1428" y="746"/>
                </a:cubicBezTo>
                <a:cubicBezTo>
                  <a:pt x="1430" y="754"/>
                  <a:pt x="1432" y="761"/>
                  <a:pt x="1433" y="769"/>
                </a:cubicBezTo>
                <a:cubicBezTo>
                  <a:pt x="1433" y="769"/>
                  <a:pt x="1433" y="769"/>
                  <a:pt x="1291" y="805"/>
                </a:cubicBezTo>
                <a:close/>
                <a:moveTo>
                  <a:pt x="707" y="646"/>
                </a:moveTo>
                <a:cubicBezTo>
                  <a:pt x="610" y="550"/>
                  <a:pt x="610" y="550"/>
                  <a:pt x="610" y="550"/>
                </a:cubicBezTo>
                <a:cubicBezTo>
                  <a:pt x="606" y="554"/>
                  <a:pt x="602" y="557"/>
                  <a:pt x="599" y="560"/>
                </a:cubicBezTo>
                <a:cubicBezTo>
                  <a:pt x="695" y="658"/>
                  <a:pt x="695" y="658"/>
                  <a:pt x="695" y="658"/>
                </a:cubicBezTo>
                <a:cubicBezTo>
                  <a:pt x="699" y="654"/>
                  <a:pt x="703" y="650"/>
                  <a:pt x="707" y="646"/>
                </a:cubicBezTo>
                <a:close/>
                <a:moveTo>
                  <a:pt x="1160" y="612"/>
                </a:moveTo>
                <a:cubicBezTo>
                  <a:pt x="1269" y="515"/>
                  <a:pt x="1269" y="515"/>
                  <a:pt x="1269" y="515"/>
                </a:cubicBezTo>
                <a:cubicBezTo>
                  <a:pt x="1246" y="498"/>
                  <a:pt x="1221" y="482"/>
                  <a:pt x="1194" y="469"/>
                </a:cubicBezTo>
                <a:cubicBezTo>
                  <a:pt x="1149" y="605"/>
                  <a:pt x="1149" y="605"/>
                  <a:pt x="1149" y="605"/>
                </a:cubicBezTo>
                <a:cubicBezTo>
                  <a:pt x="1153" y="608"/>
                  <a:pt x="1156" y="610"/>
                  <a:pt x="1160" y="612"/>
                </a:cubicBezTo>
                <a:close/>
                <a:moveTo>
                  <a:pt x="808" y="584"/>
                </a:moveTo>
                <a:cubicBezTo>
                  <a:pt x="778" y="452"/>
                  <a:pt x="778" y="452"/>
                  <a:pt x="778" y="452"/>
                </a:cubicBezTo>
                <a:cubicBezTo>
                  <a:pt x="749" y="462"/>
                  <a:pt x="721" y="476"/>
                  <a:pt x="694" y="491"/>
                </a:cubicBezTo>
                <a:cubicBezTo>
                  <a:pt x="795" y="590"/>
                  <a:pt x="795" y="590"/>
                  <a:pt x="795" y="590"/>
                </a:cubicBezTo>
                <a:cubicBezTo>
                  <a:pt x="799" y="588"/>
                  <a:pt x="804" y="586"/>
                  <a:pt x="808" y="584"/>
                </a:cubicBezTo>
                <a:close/>
                <a:moveTo>
                  <a:pt x="933" y="554"/>
                </a:moveTo>
                <a:cubicBezTo>
                  <a:pt x="981" y="418"/>
                  <a:pt x="981" y="418"/>
                  <a:pt x="981" y="418"/>
                </a:cubicBezTo>
                <a:cubicBezTo>
                  <a:pt x="946" y="417"/>
                  <a:pt x="911" y="419"/>
                  <a:pt x="875" y="425"/>
                </a:cubicBezTo>
                <a:cubicBezTo>
                  <a:pt x="905" y="557"/>
                  <a:pt x="905" y="557"/>
                  <a:pt x="905" y="557"/>
                </a:cubicBezTo>
                <a:cubicBezTo>
                  <a:pt x="915" y="555"/>
                  <a:pt x="924" y="555"/>
                  <a:pt x="933" y="554"/>
                </a:cubicBezTo>
                <a:close/>
                <a:moveTo>
                  <a:pt x="1056" y="566"/>
                </a:moveTo>
                <a:cubicBezTo>
                  <a:pt x="1100" y="434"/>
                  <a:pt x="1100" y="434"/>
                  <a:pt x="1100" y="434"/>
                </a:cubicBezTo>
                <a:cubicBezTo>
                  <a:pt x="1094" y="433"/>
                  <a:pt x="1089" y="431"/>
                  <a:pt x="1083" y="430"/>
                </a:cubicBezTo>
                <a:cubicBezTo>
                  <a:pt x="1037" y="561"/>
                  <a:pt x="1037" y="561"/>
                  <a:pt x="1037" y="561"/>
                </a:cubicBezTo>
                <a:cubicBezTo>
                  <a:pt x="1044" y="562"/>
                  <a:pt x="1050" y="564"/>
                  <a:pt x="1056" y="566"/>
                </a:cubicBezTo>
                <a:close/>
                <a:moveTo>
                  <a:pt x="589" y="852"/>
                </a:moveTo>
                <a:cubicBezTo>
                  <a:pt x="449" y="815"/>
                  <a:pt x="449" y="815"/>
                  <a:pt x="449" y="815"/>
                </a:cubicBezTo>
                <a:cubicBezTo>
                  <a:pt x="443" y="843"/>
                  <a:pt x="440" y="872"/>
                  <a:pt x="439" y="900"/>
                </a:cubicBezTo>
                <a:cubicBezTo>
                  <a:pt x="587" y="866"/>
                  <a:pt x="587" y="866"/>
                  <a:pt x="587" y="866"/>
                </a:cubicBezTo>
                <a:cubicBezTo>
                  <a:pt x="587" y="861"/>
                  <a:pt x="588" y="857"/>
                  <a:pt x="589" y="852"/>
                </a:cubicBezTo>
                <a:close/>
                <a:moveTo>
                  <a:pt x="631" y="737"/>
                </a:moveTo>
                <a:cubicBezTo>
                  <a:pt x="531" y="636"/>
                  <a:pt x="531" y="636"/>
                  <a:pt x="531" y="636"/>
                </a:cubicBezTo>
                <a:cubicBezTo>
                  <a:pt x="510" y="664"/>
                  <a:pt x="493" y="694"/>
                  <a:pt x="479" y="725"/>
                </a:cubicBezTo>
                <a:cubicBezTo>
                  <a:pt x="618" y="762"/>
                  <a:pt x="618" y="762"/>
                  <a:pt x="618" y="762"/>
                </a:cubicBezTo>
                <a:cubicBezTo>
                  <a:pt x="622" y="754"/>
                  <a:pt x="626" y="745"/>
                  <a:pt x="631" y="737"/>
                </a:cubicBezTo>
                <a:close/>
                <a:moveTo>
                  <a:pt x="1252" y="1028"/>
                </a:moveTo>
                <a:cubicBezTo>
                  <a:pt x="1354" y="1127"/>
                  <a:pt x="1354" y="1127"/>
                  <a:pt x="1354" y="1127"/>
                </a:cubicBezTo>
                <a:cubicBezTo>
                  <a:pt x="1371" y="1103"/>
                  <a:pt x="1386" y="1077"/>
                  <a:pt x="1399" y="1050"/>
                </a:cubicBezTo>
                <a:cubicBezTo>
                  <a:pt x="1258" y="1016"/>
                  <a:pt x="1258" y="1016"/>
                  <a:pt x="1258" y="1016"/>
                </a:cubicBezTo>
                <a:cubicBezTo>
                  <a:pt x="1256" y="1020"/>
                  <a:pt x="1254" y="1024"/>
                  <a:pt x="1252" y="1028"/>
                </a:cubicBezTo>
                <a:close/>
                <a:moveTo>
                  <a:pt x="824" y="1200"/>
                </a:moveTo>
                <a:cubicBezTo>
                  <a:pt x="783" y="1332"/>
                  <a:pt x="783" y="1332"/>
                  <a:pt x="783" y="1332"/>
                </a:cubicBezTo>
                <a:cubicBezTo>
                  <a:pt x="791" y="1334"/>
                  <a:pt x="798" y="1336"/>
                  <a:pt x="805" y="1338"/>
                </a:cubicBezTo>
                <a:cubicBezTo>
                  <a:pt x="848" y="1206"/>
                  <a:pt x="848" y="1206"/>
                  <a:pt x="848" y="1206"/>
                </a:cubicBezTo>
                <a:cubicBezTo>
                  <a:pt x="840" y="1204"/>
                  <a:pt x="832" y="1203"/>
                  <a:pt x="824" y="1200"/>
                </a:cubicBezTo>
                <a:close/>
                <a:moveTo>
                  <a:pt x="952" y="1212"/>
                </a:moveTo>
                <a:cubicBezTo>
                  <a:pt x="907" y="1349"/>
                  <a:pt x="907" y="1349"/>
                  <a:pt x="907" y="1349"/>
                </a:cubicBezTo>
                <a:cubicBezTo>
                  <a:pt x="938" y="1349"/>
                  <a:pt x="969" y="1347"/>
                  <a:pt x="1000" y="1342"/>
                </a:cubicBezTo>
                <a:cubicBezTo>
                  <a:pt x="967" y="1211"/>
                  <a:pt x="967" y="1211"/>
                  <a:pt x="967" y="1211"/>
                </a:cubicBezTo>
                <a:cubicBezTo>
                  <a:pt x="962" y="1212"/>
                  <a:pt x="957" y="1212"/>
                  <a:pt x="952" y="1212"/>
                </a:cubicBezTo>
                <a:close/>
                <a:moveTo>
                  <a:pt x="708" y="1144"/>
                </a:moveTo>
                <a:cubicBezTo>
                  <a:pt x="602" y="1243"/>
                  <a:pt x="602" y="1243"/>
                  <a:pt x="602" y="1243"/>
                </a:cubicBezTo>
                <a:cubicBezTo>
                  <a:pt x="629" y="1264"/>
                  <a:pt x="658" y="1283"/>
                  <a:pt x="689" y="1298"/>
                </a:cubicBezTo>
                <a:cubicBezTo>
                  <a:pt x="731" y="1160"/>
                  <a:pt x="731" y="1160"/>
                  <a:pt x="731" y="1160"/>
                </a:cubicBezTo>
                <a:cubicBezTo>
                  <a:pt x="723" y="1155"/>
                  <a:pt x="716" y="1150"/>
                  <a:pt x="708" y="1144"/>
                </a:cubicBezTo>
                <a:close/>
                <a:moveTo>
                  <a:pt x="1177" y="1118"/>
                </a:moveTo>
                <a:cubicBezTo>
                  <a:pt x="1277" y="1212"/>
                  <a:pt x="1277" y="1212"/>
                  <a:pt x="1277" y="1212"/>
                </a:cubicBezTo>
                <a:cubicBezTo>
                  <a:pt x="1280" y="1209"/>
                  <a:pt x="1283" y="1206"/>
                  <a:pt x="1286" y="1203"/>
                </a:cubicBezTo>
                <a:cubicBezTo>
                  <a:pt x="1188" y="1108"/>
                  <a:pt x="1188" y="1108"/>
                  <a:pt x="1188" y="1108"/>
                </a:cubicBezTo>
                <a:cubicBezTo>
                  <a:pt x="1185" y="1112"/>
                  <a:pt x="1181" y="1115"/>
                  <a:pt x="1177" y="1118"/>
                </a:cubicBezTo>
                <a:close/>
                <a:moveTo>
                  <a:pt x="634" y="1066"/>
                </a:moveTo>
                <a:cubicBezTo>
                  <a:pt x="488" y="1106"/>
                  <a:pt x="488" y="1106"/>
                  <a:pt x="488" y="1106"/>
                </a:cubicBezTo>
                <a:cubicBezTo>
                  <a:pt x="502" y="1132"/>
                  <a:pt x="518" y="1156"/>
                  <a:pt x="536" y="1178"/>
                </a:cubicBezTo>
                <a:cubicBezTo>
                  <a:pt x="642" y="1078"/>
                  <a:pt x="642" y="1078"/>
                  <a:pt x="642" y="1078"/>
                </a:cubicBezTo>
                <a:cubicBezTo>
                  <a:pt x="640" y="1074"/>
                  <a:pt x="637" y="1070"/>
                  <a:pt x="634" y="1066"/>
                </a:cubicBezTo>
                <a:close/>
                <a:moveTo>
                  <a:pt x="591" y="962"/>
                </a:moveTo>
                <a:cubicBezTo>
                  <a:pt x="448" y="995"/>
                  <a:pt x="448" y="995"/>
                  <a:pt x="448" y="995"/>
                </a:cubicBezTo>
                <a:cubicBezTo>
                  <a:pt x="450" y="1003"/>
                  <a:pt x="451" y="1010"/>
                  <a:pt x="453" y="1018"/>
                </a:cubicBezTo>
                <a:cubicBezTo>
                  <a:pt x="595" y="979"/>
                  <a:pt x="595" y="979"/>
                  <a:pt x="595" y="979"/>
                </a:cubicBezTo>
                <a:cubicBezTo>
                  <a:pt x="594" y="973"/>
                  <a:pt x="592" y="968"/>
                  <a:pt x="591" y="962"/>
                </a:cubicBezTo>
                <a:close/>
                <a:moveTo>
                  <a:pt x="1065" y="1186"/>
                </a:moveTo>
                <a:cubicBezTo>
                  <a:pt x="1098" y="1317"/>
                  <a:pt x="1098" y="1317"/>
                  <a:pt x="1098" y="1317"/>
                </a:cubicBezTo>
                <a:cubicBezTo>
                  <a:pt x="1132" y="1305"/>
                  <a:pt x="1164" y="1290"/>
                  <a:pt x="1193" y="1272"/>
                </a:cubicBezTo>
                <a:cubicBezTo>
                  <a:pt x="1090" y="1175"/>
                  <a:pt x="1090" y="1175"/>
                  <a:pt x="1090" y="1175"/>
                </a:cubicBezTo>
                <a:cubicBezTo>
                  <a:pt x="1081" y="1179"/>
                  <a:pt x="1073" y="1183"/>
                  <a:pt x="1065" y="1186"/>
                </a:cubicBezTo>
                <a:close/>
                <a:moveTo>
                  <a:pt x="1291" y="927"/>
                </a:moveTo>
                <a:cubicBezTo>
                  <a:pt x="1430" y="961"/>
                  <a:pt x="1430" y="961"/>
                  <a:pt x="1430" y="961"/>
                </a:cubicBezTo>
                <a:cubicBezTo>
                  <a:pt x="1438" y="929"/>
                  <a:pt x="1442" y="897"/>
                  <a:pt x="1443" y="864"/>
                </a:cubicBezTo>
                <a:cubicBezTo>
                  <a:pt x="1295" y="902"/>
                  <a:pt x="1295" y="902"/>
                  <a:pt x="1295" y="902"/>
                </a:cubicBezTo>
                <a:cubicBezTo>
                  <a:pt x="1294" y="910"/>
                  <a:pt x="1292" y="918"/>
                  <a:pt x="1291" y="927"/>
                </a:cubicBezTo>
                <a:close/>
                <a:moveTo>
                  <a:pt x="1244" y="695"/>
                </a:moveTo>
                <a:cubicBezTo>
                  <a:pt x="1392" y="658"/>
                  <a:pt x="1392" y="658"/>
                  <a:pt x="1392" y="658"/>
                </a:cubicBezTo>
                <a:cubicBezTo>
                  <a:pt x="1377" y="629"/>
                  <a:pt x="1359" y="603"/>
                  <a:pt x="1338" y="578"/>
                </a:cubicBezTo>
                <a:cubicBezTo>
                  <a:pt x="1229" y="676"/>
                  <a:pt x="1229" y="676"/>
                  <a:pt x="1229" y="676"/>
                </a:cubicBezTo>
                <a:cubicBezTo>
                  <a:pt x="1234" y="682"/>
                  <a:pt x="1239" y="688"/>
                  <a:pt x="1244" y="695"/>
                </a:cubicBezTo>
                <a:close/>
                <a:moveTo>
                  <a:pt x="847" y="819"/>
                </a:moveTo>
                <a:cubicBezTo>
                  <a:pt x="863" y="823"/>
                  <a:pt x="863" y="823"/>
                  <a:pt x="863" y="823"/>
                </a:cubicBezTo>
                <a:cubicBezTo>
                  <a:pt x="855" y="790"/>
                  <a:pt x="855" y="790"/>
                  <a:pt x="855" y="790"/>
                </a:cubicBezTo>
                <a:cubicBezTo>
                  <a:pt x="852" y="788"/>
                  <a:pt x="849" y="786"/>
                  <a:pt x="847" y="783"/>
                </a:cubicBezTo>
                <a:cubicBezTo>
                  <a:pt x="772" y="710"/>
                  <a:pt x="772" y="710"/>
                  <a:pt x="772" y="710"/>
                </a:cubicBezTo>
                <a:cubicBezTo>
                  <a:pt x="767" y="714"/>
                  <a:pt x="763" y="718"/>
                  <a:pt x="758" y="722"/>
                </a:cubicBezTo>
                <a:cubicBezTo>
                  <a:pt x="837" y="802"/>
                  <a:pt x="837" y="802"/>
                  <a:pt x="837" y="802"/>
                </a:cubicBezTo>
                <a:cubicBezTo>
                  <a:pt x="842" y="807"/>
                  <a:pt x="845" y="813"/>
                  <a:pt x="847" y="819"/>
                </a:cubicBezTo>
                <a:close/>
                <a:moveTo>
                  <a:pt x="970" y="753"/>
                </a:moveTo>
                <a:cubicBezTo>
                  <a:pt x="967" y="760"/>
                  <a:pt x="964" y="766"/>
                  <a:pt x="959" y="771"/>
                </a:cubicBezTo>
                <a:cubicBezTo>
                  <a:pt x="961" y="779"/>
                  <a:pt x="961" y="779"/>
                  <a:pt x="961" y="779"/>
                </a:cubicBezTo>
                <a:cubicBezTo>
                  <a:pt x="996" y="747"/>
                  <a:pt x="996" y="747"/>
                  <a:pt x="996" y="747"/>
                </a:cubicBezTo>
                <a:cubicBezTo>
                  <a:pt x="1027" y="653"/>
                  <a:pt x="1027" y="653"/>
                  <a:pt x="1027" y="653"/>
                </a:cubicBezTo>
                <a:cubicBezTo>
                  <a:pt x="1020" y="651"/>
                  <a:pt x="1013" y="649"/>
                  <a:pt x="1006" y="648"/>
                </a:cubicBezTo>
                <a:lnTo>
                  <a:pt x="970" y="753"/>
                </a:lnTo>
                <a:close/>
                <a:moveTo>
                  <a:pt x="810" y="921"/>
                </a:moveTo>
                <a:cubicBezTo>
                  <a:pt x="818" y="913"/>
                  <a:pt x="818" y="913"/>
                  <a:pt x="818" y="913"/>
                </a:cubicBezTo>
                <a:cubicBezTo>
                  <a:pt x="807" y="910"/>
                  <a:pt x="807" y="910"/>
                  <a:pt x="807" y="910"/>
                </a:cubicBezTo>
                <a:cubicBezTo>
                  <a:pt x="804" y="912"/>
                  <a:pt x="800" y="913"/>
                  <a:pt x="796" y="914"/>
                </a:cubicBezTo>
                <a:cubicBezTo>
                  <a:pt x="686" y="940"/>
                  <a:pt x="686" y="940"/>
                  <a:pt x="686" y="940"/>
                </a:cubicBezTo>
                <a:cubicBezTo>
                  <a:pt x="687" y="944"/>
                  <a:pt x="689" y="948"/>
                  <a:pt x="690" y="953"/>
                </a:cubicBezTo>
                <a:cubicBezTo>
                  <a:pt x="798" y="923"/>
                  <a:pt x="798" y="923"/>
                  <a:pt x="798" y="923"/>
                </a:cubicBezTo>
                <a:cubicBezTo>
                  <a:pt x="802" y="922"/>
                  <a:pt x="806" y="921"/>
                  <a:pt x="810" y="921"/>
                </a:cubicBezTo>
                <a:close/>
                <a:moveTo>
                  <a:pt x="897" y="973"/>
                </a:moveTo>
                <a:cubicBezTo>
                  <a:pt x="887" y="983"/>
                  <a:pt x="887" y="983"/>
                  <a:pt x="887" y="983"/>
                </a:cubicBezTo>
                <a:cubicBezTo>
                  <a:pt x="887" y="989"/>
                  <a:pt x="887" y="996"/>
                  <a:pt x="885" y="1003"/>
                </a:cubicBezTo>
                <a:cubicBezTo>
                  <a:pt x="851" y="1113"/>
                  <a:pt x="851" y="1113"/>
                  <a:pt x="851" y="1113"/>
                </a:cubicBezTo>
                <a:cubicBezTo>
                  <a:pt x="859" y="1115"/>
                  <a:pt x="868" y="1117"/>
                  <a:pt x="876" y="1119"/>
                </a:cubicBezTo>
                <a:cubicBezTo>
                  <a:pt x="908" y="1021"/>
                  <a:pt x="908" y="1021"/>
                  <a:pt x="908" y="1021"/>
                </a:cubicBezTo>
                <a:lnTo>
                  <a:pt x="897" y="973"/>
                </a:lnTo>
                <a:close/>
                <a:moveTo>
                  <a:pt x="1008" y="964"/>
                </a:moveTo>
                <a:cubicBezTo>
                  <a:pt x="1010" y="971"/>
                  <a:pt x="1010" y="971"/>
                  <a:pt x="1010" y="971"/>
                </a:cubicBezTo>
                <a:cubicBezTo>
                  <a:pt x="1018" y="973"/>
                  <a:pt x="1026" y="976"/>
                  <a:pt x="1032" y="982"/>
                </a:cubicBezTo>
                <a:cubicBezTo>
                  <a:pt x="1111" y="1056"/>
                  <a:pt x="1111" y="1056"/>
                  <a:pt x="1111" y="1056"/>
                </a:cubicBezTo>
                <a:cubicBezTo>
                  <a:pt x="1115" y="1052"/>
                  <a:pt x="1119" y="1049"/>
                  <a:pt x="1123" y="1045"/>
                </a:cubicBezTo>
                <a:cubicBezTo>
                  <a:pt x="1051" y="975"/>
                  <a:pt x="1051" y="975"/>
                  <a:pt x="1051" y="975"/>
                </a:cubicBezTo>
                <a:lnTo>
                  <a:pt x="1008" y="964"/>
                </a:lnTo>
                <a:close/>
                <a:moveTo>
                  <a:pt x="1052" y="834"/>
                </a:moveTo>
                <a:cubicBezTo>
                  <a:pt x="1022" y="861"/>
                  <a:pt x="1022" y="861"/>
                  <a:pt x="1022" y="861"/>
                </a:cubicBezTo>
                <a:cubicBezTo>
                  <a:pt x="1061" y="871"/>
                  <a:pt x="1061" y="871"/>
                  <a:pt x="1061" y="871"/>
                </a:cubicBezTo>
                <a:cubicBezTo>
                  <a:pt x="1067" y="865"/>
                  <a:pt x="1075" y="860"/>
                  <a:pt x="1084" y="858"/>
                </a:cubicBezTo>
                <a:cubicBezTo>
                  <a:pt x="1196" y="830"/>
                  <a:pt x="1196" y="830"/>
                  <a:pt x="1196" y="830"/>
                </a:cubicBezTo>
                <a:cubicBezTo>
                  <a:pt x="1195" y="822"/>
                  <a:pt x="1193" y="814"/>
                  <a:pt x="1190" y="806"/>
                </a:cubicBezTo>
                <a:cubicBezTo>
                  <a:pt x="1079" y="834"/>
                  <a:pt x="1079" y="834"/>
                  <a:pt x="1079" y="834"/>
                </a:cubicBezTo>
                <a:cubicBezTo>
                  <a:pt x="1069" y="837"/>
                  <a:pt x="1060" y="837"/>
                  <a:pt x="1052" y="834"/>
                </a:cubicBezTo>
                <a:close/>
                <a:moveTo>
                  <a:pt x="1713" y="461"/>
                </a:moveTo>
                <a:cubicBezTo>
                  <a:pt x="1732" y="456"/>
                  <a:pt x="1745" y="438"/>
                  <a:pt x="1740" y="421"/>
                </a:cubicBezTo>
                <a:cubicBezTo>
                  <a:pt x="1736" y="403"/>
                  <a:pt x="1717" y="393"/>
                  <a:pt x="1698" y="398"/>
                </a:cubicBezTo>
                <a:cubicBezTo>
                  <a:pt x="1477" y="453"/>
                  <a:pt x="1477" y="453"/>
                  <a:pt x="1477" y="453"/>
                </a:cubicBezTo>
                <a:cubicBezTo>
                  <a:pt x="1658" y="291"/>
                  <a:pt x="1658" y="291"/>
                  <a:pt x="1658" y="291"/>
                </a:cubicBezTo>
                <a:cubicBezTo>
                  <a:pt x="1678" y="273"/>
                  <a:pt x="1679" y="244"/>
                  <a:pt x="1661" y="226"/>
                </a:cubicBezTo>
                <a:cubicBezTo>
                  <a:pt x="1642" y="208"/>
                  <a:pt x="1611" y="208"/>
                  <a:pt x="1590" y="227"/>
                </a:cubicBezTo>
                <a:cubicBezTo>
                  <a:pt x="1416" y="382"/>
                  <a:pt x="1416" y="382"/>
                  <a:pt x="1416" y="382"/>
                </a:cubicBezTo>
                <a:cubicBezTo>
                  <a:pt x="1481" y="189"/>
                  <a:pt x="1481" y="189"/>
                  <a:pt x="1481" y="189"/>
                </a:cubicBezTo>
                <a:cubicBezTo>
                  <a:pt x="1487" y="171"/>
                  <a:pt x="1477" y="153"/>
                  <a:pt x="1458" y="148"/>
                </a:cubicBezTo>
                <a:cubicBezTo>
                  <a:pt x="1439" y="144"/>
                  <a:pt x="1419" y="155"/>
                  <a:pt x="1413" y="172"/>
                </a:cubicBezTo>
                <a:cubicBezTo>
                  <a:pt x="1311" y="477"/>
                  <a:pt x="1311" y="477"/>
                  <a:pt x="1311" y="477"/>
                </a:cubicBezTo>
                <a:cubicBezTo>
                  <a:pt x="1269" y="515"/>
                  <a:pt x="1269" y="515"/>
                  <a:pt x="1269" y="515"/>
                </a:cubicBezTo>
                <a:cubicBezTo>
                  <a:pt x="1160" y="612"/>
                  <a:pt x="1160" y="612"/>
                  <a:pt x="1160" y="612"/>
                </a:cubicBezTo>
                <a:cubicBezTo>
                  <a:pt x="1156" y="616"/>
                  <a:pt x="1156" y="616"/>
                  <a:pt x="1156" y="616"/>
                </a:cubicBezTo>
                <a:cubicBezTo>
                  <a:pt x="1153" y="616"/>
                  <a:pt x="1149" y="616"/>
                  <a:pt x="1145" y="617"/>
                </a:cubicBezTo>
                <a:cubicBezTo>
                  <a:pt x="1149" y="605"/>
                  <a:pt x="1149" y="605"/>
                  <a:pt x="1149" y="605"/>
                </a:cubicBezTo>
                <a:cubicBezTo>
                  <a:pt x="1194" y="469"/>
                  <a:pt x="1194" y="469"/>
                  <a:pt x="1194" y="469"/>
                </a:cubicBezTo>
                <a:cubicBezTo>
                  <a:pt x="1246" y="315"/>
                  <a:pt x="1246" y="315"/>
                  <a:pt x="1246" y="315"/>
                </a:cubicBezTo>
                <a:cubicBezTo>
                  <a:pt x="1255" y="290"/>
                  <a:pt x="1240" y="264"/>
                  <a:pt x="1213" y="257"/>
                </a:cubicBezTo>
                <a:cubicBezTo>
                  <a:pt x="1186" y="250"/>
                  <a:pt x="1157" y="266"/>
                  <a:pt x="1148" y="291"/>
                </a:cubicBezTo>
                <a:cubicBezTo>
                  <a:pt x="1100" y="434"/>
                  <a:pt x="1100" y="434"/>
                  <a:pt x="1100" y="434"/>
                </a:cubicBezTo>
                <a:cubicBezTo>
                  <a:pt x="1056" y="566"/>
                  <a:pt x="1056" y="566"/>
                  <a:pt x="1056" y="566"/>
                </a:cubicBezTo>
                <a:cubicBezTo>
                  <a:pt x="1027" y="653"/>
                  <a:pt x="1027" y="653"/>
                  <a:pt x="1027" y="653"/>
                </a:cubicBezTo>
                <a:cubicBezTo>
                  <a:pt x="1103" y="674"/>
                  <a:pt x="1165" y="727"/>
                  <a:pt x="1189" y="803"/>
                </a:cubicBezTo>
                <a:cubicBezTo>
                  <a:pt x="1190" y="804"/>
                  <a:pt x="1190" y="805"/>
                  <a:pt x="1190" y="806"/>
                </a:cubicBezTo>
                <a:cubicBezTo>
                  <a:pt x="1285" y="782"/>
                  <a:pt x="1285" y="782"/>
                  <a:pt x="1285" y="782"/>
                </a:cubicBezTo>
                <a:cubicBezTo>
                  <a:pt x="1428" y="746"/>
                  <a:pt x="1428" y="746"/>
                  <a:pt x="1428" y="746"/>
                </a:cubicBezTo>
                <a:cubicBezTo>
                  <a:pt x="1580" y="708"/>
                  <a:pt x="1580" y="708"/>
                  <a:pt x="1580" y="708"/>
                </a:cubicBezTo>
                <a:cubicBezTo>
                  <a:pt x="1608" y="701"/>
                  <a:pt x="1625" y="674"/>
                  <a:pt x="1619" y="649"/>
                </a:cubicBezTo>
                <a:cubicBezTo>
                  <a:pt x="1613" y="624"/>
                  <a:pt x="1586" y="609"/>
                  <a:pt x="1558" y="616"/>
                </a:cubicBezTo>
                <a:cubicBezTo>
                  <a:pt x="1392" y="658"/>
                  <a:pt x="1392" y="658"/>
                  <a:pt x="1392" y="658"/>
                </a:cubicBezTo>
                <a:cubicBezTo>
                  <a:pt x="1244" y="695"/>
                  <a:pt x="1244" y="695"/>
                  <a:pt x="1244" y="695"/>
                </a:cubicBezTo>
                <a:cubicBezTo>
                  <a:pt x="1193" y="708"/>
                  <a:pt x="1193" y="708"/>
                  <a:pt x="1193" y="708"/>
                </a:cubicBezTo>
                <a:cubicBezTo>
                  <a:pt x="1229" y="676"/>
                  <a:pt x="1229" y="676"/>
                  <a:pt x="1229" y="676"/>
                </a:cubicBezTo>
                <a:cubicBezTo>
                  <a:pt x="1338" y="578"/>
                  <a:pt x="1338" y="578"/>
                  <a:pt x="1338" y="578"/>
                </a:cubicBezTo>
                <a:cubicBezTo>
                  <a:pt x="1372" y="548"/>
                  <a:pt x="1372" y="548"/>
                  <a:pt x="1372" y="548"/>
                </a:cubicBezTo>
                <a:lnTo>
                  <a:pt x="1713" y="461"/>
                </a:lnTo>
                <a:close/>
                <a:moveTo>
                  <a:pt x="851" y="1113"/>
                </a:moveTo>
                <a:cubicBezTo>
                  <a:pt x="777" y="1091"/>
                  <a:pt x="717" y="1038"/>
                  <a:pt x="693" y="963"/>
                </a:cubicBezTo>
                <a:cubicBezTo>
                  <a:pt x="691" y="960"/>
                  <a:pt x="691" y="956"/>
                  <a:pt x="690" y="953"/>
                </a:cubicBezTo>
                <a:cubicBezTo>
                  <a:pt x="595" y="979"/>
                  <a:pt x="595" y="979"/>
                  <a:pt x="595" y="979"/>
                </a:cubicBezTo>
                <a:cubicBezTo>
                  <a:pt x="453" y="1018"/>
                  <a:pt x="453" y="1018"/>
                  <a:pt x="453" y="1018"/>
                </a:cubicBezTo>
                <a:cubicBezTo>
                  <a:pt x="300" y="1060"/>
                  <a:pt x="300" y="1060"/>
                  <a:pt x="300" y="1060"/>
                </a:cubicBezTo>
                <a:cubicBezTo>
                  <a:pt x="272" y="1068"/>
                  <a:pt x="255" y="1094"/>
                  <a:pt x="262" y="1119"/>
                </a:cubicBezTo>
                <a:cubicBezTo>
                  <a:pt x="268" y="1145"/>
                  <a:pt x="296" y="1159"/>
                  <a:pt x="324" y="1151"/>
                </a:cubicBezTo>
                <a:cubicBezTo>
                  <a:pt x="488" y="1106"/>
                  <a:pt x="488" y="1106"/>
                  <a:pt x="488" y="1106"/>
                </a:cubicBezTo>
                <a:cubicBezTo>
                  <a:pt x="634" y="1066"/>
                  <a:pt x="634" y="1066"/>
                  <a:pt x="634" y="1066"/>
                </a:cubicBezTo>
                <a:cubicBezTo>
                  <a:pt x="664" y="1058"/>
                  <a:pt x="664" y="1058"/>
                  <a:pt x="664" y="1058"/>
                </a:cubicBezTo>
                <a:cubicBezTo>
                  <a:pt x="642" y="1078"/>
                  <a:pt x="642" y="1078"/>
                  <a:pt x="642" y="1078"/>
                </a:cubicBezTo>
                <a:cubicBezTo>
                  <a:pt x="536" y="1178"/>
                  <a:pt x="536" y="1178"/>
                  <a:pt x="536" y="1178"/>
                </a:cubicBezTo>
                <a:cubicBezTo>
                  <a:pt x="497" y="1214"/>
                  <a:pt x="497" y="1214"/>
                  <a:pt x="497" y="1214"/>
                </a:cubicBezTo>
                <a:cubicBezTo>
                  <a:pt x="168" y="1305"/>
                  <a:pt x="168" y="1305"/>
                  <a:pt x="168" y="1305"/>
                </a:cubicBezTo>
                <a:cubicBezTo>
                  <a:pt x="149" y="1310"/>
                  <a:pt x="137" y="1328"/>
                  <a:pt x="142" y="1346"/>
                </a:cubicBezTo>
                <a:cubicBezTo>
                  <a:pt x="146" y="1363"/>
                  <a:pt x="165" y="1373"/>
                  <a:pt x="185" y="1368"/>
                </a:cubicBezTo>
                <a:cubicBezTo>
                  <a:pt x="394" y="1310"/>
                  <a:pt x="394" y="1310"/>
                  <a:pt x="394" y="1310"/>
                </a:cubicBezTo>
                <a:cubicBezTo>
                  <a:pt x="224" y="1470"/>
                  <a:pt x="224" y="1470"/>
                  <a:pt x="224" y="1470"/>
                </a:cubicBezTo>
                <a:cubicBezTo>
                  <a:pt x="204" y="1488"/>
                  <a:pt x="203" y="1518"/>
                  <a:pt x="222" y="1535"/>
                </a:cubicBezTo>
                <a:cubicBezTo>
                  <a:pt x="241" y="1553"/>
                  <a:pt x="273" y="1552"/>
                  <a:pt x="293" y="1533"/>
                </a:cubicBezTo>
                <a:cubicBezTo>
                  <a:pt x="470" y="1367"/>
                  <a:pt x="470" y="1367"/>
                  <a:pt x="470" y="1367"/>
                </a:cubicBezTo>
                <a:cubicBezTo>
                  <a:pt x="407" y="1572"/>
                  <a:pt x="407" y="1572"/>
                  <a:pt x="407" y="1572"/>
                </a:cubicBezTo>
                <a:cubicBezTo>
                  <a:pt x="401" y="1590"/>
                  <a:pt x="412" y="1607"/>
                  <a:pt x="431" y="1612"/>
                </a:cubicBezTo>
                <a:cubicBezTo>
                  <a:pt x="450" y="1616"/>
                  <a:pt x="470" y="1605"/>
                  <a:pt x="475" y="1587"/>
                </a:cubicBezTo>
                <a:cubicBezTo>
                  <a:pt x="573" y="1271"/>
                  <a:pt x="573" y="1271"/>
                  <a:pt x="573" y="1271"/>
                </a:cubicBezTo>
                <a:cubicBezTo>
                  <a:pt x="602" y="1243"/>
                  <a:pt x="602" y="1243"/>
                  <a:pt x="602" y="1243"/>
                </a:cubicBezTo>
                <a:cubicBezTo>
                  <a:pt x="708" y="1144"/>
                  <a:pt x="708" y="1144"/>
                  <a:pt x="708" y="1144"/>
                </a:cubicBezTo>
                <a:cubicBezTo>
                  <a:pt x="741" y="1113"/>
                  <a:pt x="741" y="1113"/>
                  <a:pt x="741" y="1113"/>
                </a:cubicBezTo>
                <a:cubicBezTo>
                  <a:pt x="742" y="1113"/>
                  <a:pt x="742" y="1113"/>
                  <a:pt x="742" y="1113"/>
                </a:cubicBezTo>
                <a:cubicBezTo>
                  <a:pt x="747" y="1108"/>
                  <a:pt x="747" y="1108"/>
                  <a:pt x="747" y="1108"/>
                </a:cubicBezTo>
                <a:cubicBezTo>
                  <a:pt x="731" y="1160"/>
                  <a:pt x="731" y="1160"/>
                  <a:pt x="731" y="1160"/>
                </a:cubicBezTo>
                <a:cubicBezTo>
                  <a:pt x="689" y="1298"/>
                  <a:pt x="689" y="1298"/>
                  <a:pt x="689" y="1298"/>
                </a:cubicBezTo>
                <a:cubicBezTo>
                  <a:pt x="643" y="1445"/>
                  <a:pt x="643" y="1445"/>
                  <a:pt x="643" y="1445"/>
                </a:cubicBezTo>
                <a:cubicBezTo>
                  <a:pt x="635" y="1471"/>
                  <a:pt x="651" y="1496"/>
                  <a:pt x="678" y="1502"/>
                </a:cubicBezTo>
                <a:cubicBezTo>
                  <a:pt x="705" y="1508"/>
                  <a:pt x="734" y="1492"/>
                  <a:pt x="742" y="1467"/>
                </a:cubicBezTo>
                <a:cubicBezTo>
                  <a:pt x="783" y="1332"/>
                  <a:pt x="783" y="1332"/>
                  <a:pt x="783" y="1332"/>
                </a:cubicBezTo>
                <a:cubicBezTo>
                  <a:pt x="824" y="1200"/>
                  <a:pt x="824" y="1200"/>
                  <a:pt x="824" y="1200"/>
                </a:cubicBezTo>
                <a:lnTo>
                  <a:pt x="851" y="1113"/>
                </a:lnTo>
                <a:close/>
                <a:moveTo>
                  <a:pt x="772" y="710"/>
                </a:moveTo>
                <a:cubicBezTo>
                  <a:pt x="799" y="687"/>
                  <a:pt x="831" y="668"/>
                  <a:pt x="868" y="657"/>
                </a:cubicBezTo>
                <a:cubicBezTo>
                  <a:pt x="915" y="642"/>
                  <a:pt x="962" y="639"/>
                  <a:pt x="1006" y="648"/>
                </a:cubicBezTo>
                <a:cubicBezTo>
                  <a:pt x="1037" y="561"/>
                  <a:pt x="1037" y="561"/>
                  <a:pt x="1037" y="561"/>
                </a:cubicBezTo>
                <a:cubicBezTo>
                  <a:pt x="1083" y="430"/>
                  <a:pt x="1083" y="430"/>
                  <a:pt x="1083" y="430"/>
                </a:cubicBezTo>
                <a:cubicBezTo>
                  <a:pt x="1130" y="294"/>
                  <a:pt x="1130" y="294"/>
                  <a:pt x="1130" y="294"/>
                </a:cubicBezTo>
                <a:cubicBezTo>
                  <a:pt x="1139" y="268"/>
                  <a:pt x="1125" y="242"/>
                  <a:pt x="1098" y="235"/>
                </a:cubicBezTo>
                <a:cubicBezTo>
                  <a:pt x="1071" y="228"/>
                  <a:pt x="1042" y="243"/>
                  <a:pt x="1033" y="269"/>
                </a:cubicBezTo>
                <a:cubicBezTo>
                  <a:pt x="981" y="418"/>
                  <a:pt x="981" y="418"/>
                  <a:pt x="981" y="418"/>
                </a:cubicBezTo>
                <a:cubicBezTo>
                  <a:pt x="933" y="554"/>
                  <a:pt x="933" y="554"/>
                  <a:pt x="933" y="554"/>
                </a:cubicBezTo>
                <a:cubicBezTo>
                  <a:pt x="916" y="603"/>
                  <a:pt x="916" y="603"/>
                  <a:pt x="916" y="603"/>
                </a:cubicBezTo>
                <a:cubicBezTo>
                  <a:pt x="914" y="596"/>
                  <a:pt x="914" y="596"/>
                  <a:pt x="914" y="596"/>
                </a:cubicBezTo>
                <a:cubicBezTo>
                  <a:pt x="914" y="596"/>
                  <a:pt x="914" y="596"/>
                  <a:pt x="914" y="596"/>
                </a:cubicBezTo>
                <a:cubicBezTo>
                  <a:pt x="905" y="557"/>
                  <a:pt x="905" y="557"/>
                  <a:pt x="905" y="557"/>
                </a:cubicBezTo>
                <a:cubicBezTo>
                  <a:pt x="875" y="425"/>
                  <a:pt x="875" y="425"/>
                  <a:pt x="875" y="425"/>
                </a:cubicBezTo>
                <a:cubicBezTo>
                  <a:pt x="866" y="386"/>
                  <a:pt x="866" y="386"/>
                  <a:pt x="866" y="386"/>
                </a:cubicBezTo>
                <a:cubicBezTo>
                  <a:pt x="976" y="73"/>
                  <a:pt x="976" y="73"/>
                  <a:pt x="976" y="73"/>
                </a:cubicBezTo>
                <a:cubicBezTo>
                  <a:pt x="982" y="55"/>
                  <a:pt x="972" y="37"/>
                  <a:pt x="953" y="33"/>
                </a:cubicBezTo>
                <a:cubicBezTo>
                  <a:pt x="935" y="28"/>
                  <a:pt x="914" y="38"/>
                  <a:pt x="908" y="56"/>
                </a:cubicBezTo>
                <a:cubicBezTo>
                  <a:pt x="837" y="258"/>
                  <a:pt x="837" y="258"/>
                  <a:pt x="837" y="258"/>
                </a:cubicBezTo>
                <a:cubicBezTo>
                  <a:pt x="787" y="39"/>
                  <a:pt x="787" y="39"/>
                  <a:pt x="787" y="39"/>
                </a:cubicBezTo>
                <a:cubicBezTo>
                  <a:pt x="782" y="14"/>
                  <a:pt x="755" y="0"/>
                  <a:pt x="728" y="6"/>
                </a:cubicBezTo>
                <a:cubicBezTo>
                  <a:pt x="701" y="13"/>
                  <a:pt x="684" y="38"/>
                  <a:pt x="689" y="63"/>
                </a:cubicBezTo>
                <a:cubicBezTo>
                  <a:pt x="738" y="274"/>
                  <a:pt x="738" y="274"/>
                  <a:pt x="738" y="274"/>
                </a:cubicBezTo>
                <a:cubicBezTo>
                  <a:pt x="594" y="132"/>
                  <a:pt x="594" y="132"/>
                  <a:pt x="594" y="132"/>
                </a:cubicBezTo>
                <a:cubicBezTo>
                  <a:pt x="581" y="119"/>
                  <a:pt x="558" y="120"/>
                  <a:pt x="543" y="132"/>
                </a:cubicBezTo>
                <a:cubicBezTo>
                  <a:pt x="529" y="145"/>
                  <a:pt x="528" y="166"/>
                  <a:pt x="541" y="179"/>
                </a:cubicBezTo>
                <a:cubicBezTo>
                  <a:pt x="767" y="402"/>
                  <a:pt x="767" y="402"/>
                  <a:pt x="767" y="402"/>
                </a:cubicBezTo>
                <a:cubicBezTo>
                  <a:pt x="778" y="452"/>
                  <a:pt x="778" y="452"/>
                  <a:pt x="778" y="452"/>
                </a:cubicBezTo>
                <a:cubicBezTo>
                  <a:pt x="808" y="584"/>
                  <a:pt x="808" y="584"/>
                  <a:pt x="808" y="584"/>
                </a:cubicBezTo>
                <a:cubicBezTo>
                  <a:pt x="814" y="609"/>
                  <a:pt x="814" y="609"/>
                  <a:pt x="814" y="609"/>
                </a:cubicBezTo>
                <a:cubicBezTo>
                  <a:pt x="795" y="590"/>
                  <a:pt x="795" y="590"/>
                  <a:pt x="795" y="590"/>
                </a:cubicBezTo>
                <a:cubicBezTo>
                  <a:pt x="694" y="491"/>
                  <a:pt x="694" y="491"/>
                  <a:pt x="694" y="491"/>
                </a:cubicBezTo>
                <a:cubicBezTo>
                  <a:pt x="580" y="379"/>
                  <a:pt x="580" y="379"/>
                  <a:pt x="580" y="379"/>
                </a:cubicBezTo>
                <a:cubicBezTo>
                  <a:pt x="561" y="360"/>
                  <a:pt x="529" y="360"/>
                  <a:pt x="508" y="379"/>
                </a:cubicBezTo>
                <a:cubicBezTo>
                  <a:pt x="487" y="398"/>
                  <a:pt x="485" y="428"/>
                  <a:pt x="504" y="446"/>
                </a:cubicBezTo>
                <a:cubicBezTo>
                  <a:pt x="610" y="550"/>
                  <a:pt x="610" y="550"/>
                  <a:pt x="610" y="550"/>
                </a:cubicBezTo>
                <a:cubicBezTo>
                  <a:pt x="707" y="646"/>
                  <a:pt x="707" y="646"/>
                  <a:pt x="707" y="646"/>
                </a:cubicBezTo>
                <a:lnTo>
                  <a:pt x="772" y="710"/>
                </a:lnTo>
                <a:close/>
                <a:moveTo>
                  <a:pt x="1111" y="1056"/>
                </a:moveTo>
                <a:cubicBezTo>
                  <a:pt x="1083" y="1079"/>
                  <a:pt x="1051" y="1098"/>
                  <a:pt x="1014" y="1110"/>
                </a:cubicBezTo>
                <a:cubicBezTo>
                  <a:pt x="968" y="1125"/>
                  <a:pt x="920" y="1127"/>
                  <a:pt x="876" y="1119"/>
                </a:cubicBezTo>
                <a:cubicBezTo>
                  <a:pt x="848" y="1206"/>
                  <a:pt x="848" y="1206"/>
                  <a:pt x="848" y="1206"/>
                </a:cubicBezTo>
                <a:cubicBezTo>
                  <a:pt x="805" y="1338"/>
                  <a:pt x="805" y="1338"/>
                  <a:pt x="805" y="1338"/>
                </a:cubicBezTo>
                <a:cubicBezTo>
                  <a:pt x="760" y="1477"/>
                  <a:pt x="760" y="1477"/>
                  <a:pt x="760" y="1477"/>
                </a:cubicBezTo>
                <a:cubicBezTo>
                  <a:pt x="752" y="1503"/>
                  <a:pt x="767" y="1529"/>
                  <a:pt x="794" y="1535"/>
                </a:cubicBezTo>
                <a:cubicBezTo>
                  <a:pt x="821" y="1541"/>
                  <a:pt x="850" y="1526"/>
                  <a:pt x="858" y="1500"/>
                </a:cubicBezTo>
                <a:cubicBezTo>
                  <a:pt x="907" y="1349"/>
                  <a:pt x="907" y="1349"/>
                  <a:pt x="907" y="1349"/>
                </a:cubicBezTo>
                <a:cubicBezTo>
                  <a:pt x="952" y="1212"/>
                  <a:pt x="952" y="1212"/>
                  <a:pt x="952" y="1212"/>
                </a:cubicBezTo>
                <a:cubicBezTo>
                  <a:pt x="956" y="1197"/>
                  <a:pt x="956" y="1197"/>
                  <a:pt x="956" y="1197"/>
                </a:cubicBezTo>
                <a:cubicBezTo>
                  <a:pt x="959" y="1200"/>
                  <a:pt x="962" y="1202"/>
                  <a:pt x="965" y="1204"/>
                </a:cubicBezTo>
                <a:cubicBezTo>
                  <a:pt x="967" y="1211"/>
                  <a:pt x="967" y="1211"/>
                  <a:pt x="967" y="1211"/>
                </a:cubicBezTo>
                <a:cubicBezTo>
                  <a:pt x="1000" y="1342"/>
                  <a:pt x="1000" y="1342"/>
                  <a:pt x="1000" y="1342"/>
                </a:cubicBezTo>
                <a:cubicBezTo>
                  <a:pt x="1013" y="1391"/>
                  <a:pt x="1013" y="1391"/>
                  <a:pt x="1013" y="1391"/>
                </a:cubicBezTo>
                <a:cubicBezTo>
                  <a:pt x="914" y="1696"/>
                  <a:pt x="914" y="1696"/>
                  <a:pt x="914" y="1696"/>
                </a:cubicBezTo>
                <a:cubicBezTo>
                  <a:pt x="908" y="1714"/>
                  <a:pt x="919" y="1731"/>
                  <a:pt x="938" y="1736"/>
                </a:cubicBezTo>
                <a:cubicBezTo>
                  <a:pt x="956" y="1740"/>
                  <a:pt x="976" y="1729"/>
                  <a:pt x="982" y="1712"/>
                </a:cubicBezTo>
                <a:cubicBezTo>
                  <a:pt x="1045" y="1518"/>
                  <a:pt x="1045" y="1518"/>
                  <a:pt x="1045" y="1518"/>
                </a:cubicBezTo>
                <a:cubicBezTo>
                  <a:pt x="1098" y="1727"/>
                  <a:pt x="1098" y="1727"/>
                  <a:pt x="1098" y="1727"/>
                </a:cubicBezTo>
                <a:cubicBezTo>
                  <a:pt x="1105" y="1752"/>
                  <a:pt x="1132" y="1766"/>
                  <a:pt x="1158" y="1759"/>
                </a:cubicBezTo>
                <a:cubicBezTo>
                  <a:pt x="1185" y="1752"/>
                  <a:pt x="1202" y="1726"/>
                  <a:pt x="1196" y="1701"/>
                </a:cubicBezTo>
                <a:cubicBezTo>
                  <a:pt x="1140" y="1483"/>
                  <a:pt x="1140" y="1483"/>
                  <a:pt x="1140" y="1483"/>
                </a:cubicBezTo>
                <a:cubicBezTo>
                  <a:pt x="1295" y="1629"/>
                  <a:pt x="1295" y="1629"/>
                  <a:pt x="1295" y="1629"/>
                </a:cubicBezTo>
                <a:cubicBezTo>
                  <a:pt x="1308" y="1641"/>
                  <a:pt x="1331" y="1641"/>
                  <a:pt x="1345" y="1627"/>
                </a:cubicBezTo>
                <a:cubicBezTo>
                  <a:pt x="1360" y="1614"/>
                  <a:pt x="1360" y="1593"/>
                  <a:pt x="1347" y="1581"/>
                </a:cubicBezTo>
                <a:cubicBezTo>
                  <a:pt x="1108" y="1357"/>
                  <a:pt x="1108" y="1357"/>
                  <a:pt x="1108" y="1357"/>
                </a:cubicBezTo>
                <a:cubicBezTo>
                  <a:pt x="1098" y="1317"/>
                  <a:pt x="1098" y="1317"/>
                  <a:pt x="1098" y="1317"/>
                </a:cubicBezTo>
                <a:cubicBezTo>
                  <a:pt x="1065" y="1186"/>
                  <a:pt x="1065" y="1186"/>
                  <a:pt x="1065" y="1186"/>
                </a:cubicBezTo>
                <a:cubicBezTo>
                  <a:pt x="1053" y="1141"/>
                  <a:pt x="1053" y="1141"/>
                  <a:pt x="1053" y="1141"/>
                </a:cubicBezTo>
                <a:cubicBezTo>
                  <a:pt x="1090" y="1175"/>
                  <a:pt x="1090" y="1175"/>
                  <a:pt x="1090" y="1175"/>
                </a:cubicBezTo>
                <a:cubicBezTo>
                  <a:pt x="1193" y="1272"/>
                  <a:pt x="1193" y="1272"/>
                  <a:pt x="1193" y="1272"/>
                </a:cubicBezTo>
                <a:cubicBezTo>
                  <a:pt x="1309" y="1380"/>
                  <a:pt x="1309" y="1380"/>
                  <a:pt x="1309" y="1380"/>
                </a:cubicBezTo>
                <a:cubicBezTo>
                  <a:pt x="1328" y="1399"/>
                  <a:pt x="1360" y="1398"/>
                  <a:pt x="1381" y="1379"/>
                </a:cubicBezTo>
                <a:cubicBezTo>
                  <a:pt x="1402" y="1360"/>
                  <a:pt x="1403" y="1330"/>
                  <a:pt x="1383" y="1312"/>
                </a:cubicBezTo>
                <a:cubicBezTo>
                  <a:pt x="1277" y="1212"/>
                  <a:pt x="1277" y="1212"/>
                  <a:pt x="1277" y="1212"/>
                </a:cubicBezTo>
                <a:cubicBezTo>
                  <a:pt x="1177" y="1118"/>
                  <a:pt x="1177" y="1118"/>
                  <a:pt x="1177" y="1118"/>
                </a:cubicBezTo>
                <a:lnTo>
                  <a:pt x="1111" y="1056"/>
                </a:lnTo>
                <a:close/>
                <a:moveTo>
                  <a:pt x="686" y="940"/>
                </a:moveTo>
                <a:cubicBezTo>
                  <a:pt x="670" y="861"/>
                  <a:pt x="699" y="780"/>
                  <a:pt x="758" y="722"/>
                </a:cubicBezTo>
                <a:cubicBezTo>
                  <a:pt x="695" y="658"/>
                  <a:pt x="695" y="658"/>
                  <a:pt x="695" y="658"/>
                </a:cubicBezTo>
                <a:cubicBezTo>
                  <a:pt x="599" y="560"/>
                  <a:pt x="599" y="560"/>
                  <a:pt x="599" y="560"/>
                </a:cubicBezTo>
                <a:cubicBezTo>
                  <a:pt x="500" y="460"/>
                  <a:pt x="500" y="460"/>
                  <a:pt x="500" y="460"/>
                </a:cubicBezTo>
                <a:cubicBezTo>
                  <a:pt x="481" y="441"/>
                  <a:pt x="449" y="441"/>
                  <a:pt x="427" y="459"/>
                </a:cubicBezTo>
                <a:cubicBezTo>
                  <a:pt x="406" y="477"/>
                  <a:pt x="404" y="507"/>
                  <a:pt x="422" y="526"/>
                </a:cubicBezTo>
                <a:cubicBezTo>
                  <a:pt x="531" y="636"/>
                  <a:pt x="531" y="636"/>
                  <a:pt x="531" y="636"/>
                </a:cubicBezTo>
                <a:cubicBezTo>
                  <a:pt x="631" y="737"/>
                  <a:pt x="631" y="737"/>
                  <a:pt x="631" y="737"/>
                </a:cubicBezTo>
                <a:cubicBezTo>
                  <a:pt x="667" y="775"/>
                  <a:pt x="667" y="775"/>
                  <a:pt x="667" y="775"/>
                </a:cubicBezTo>
                <a:cubicBezTo>
                  <a:pt x="660" y="773"/>
                  <a:pt x="660" y="773"/>
                  <a:pt x="660" y="773"/>
                </a:cubicBezTo>
                <a:cubicBezTo>
                  <a:pt x="660" y="773"/>
                  <a:pt x="660" y="773"/>
                  <a:pt x="660" y="773"/>
                </a:cubicBezTo>
                <a:cubicBezTo>
                  <a:pt x="618" y="762"/>
                  <a:pt x="618" y="762"/>
                  <a:pt x="618" y="762"/>
                </a:cubicBezTo>
                <a:cubicBezTo>
                  <a:pt x="479" y="725"/>
                  <a:pt x="479" y="725"/>
                  <a:pt x="479" y="725"/>
                </a:cubicBezTo>
                <a:cubicBezTo>
                  <a:pt x="439" y="714"/>
                  <a:pt x="439" y="714"/>
                  <a:pt x="439" y="714"/>
                </a:cubicBezTo>
                <a:cubicBezTo>
                  <a:pt x="209" y="481"/>
                  <a:pt x="209" y="481"/>
                  <a:pt x="209" y="481"/>
                </a:cubicBezTo>
                <a:cubicBezTo>
                  <a:pt x="196" y="468"/>
                  <a:pt x="174" y="468"/>
                  <a:pt x="159" y="481"/>
                </a:cubicBezTo>
                <a:cubicBezTo>
                  <a:pt x="144" y="493"/>
                  <a:pt x="142" y="514"/>
                  <a:pt x="155" y="527"/>
                </a:cubicBezTo>
                <a:cubicBezTo>
                  <a:pt x="304" y="678"/>
                  <a:pt x="304" y="678"/>
                  <a:pt x="304" y="678"/>
                </a:cubicBezTo>
                <a:cubicBezTo>
                  <a:pt x="72" y="616"/>
                  <a:pt x="72" y="616"/>
                  <a:pt x="72" y="616"/>
                </a:cubicBezTo>
                <a:cubicBezTo>
                  <a:pt x="46" y="609"/>
                  <a:pt x="18" y="624"/>
                  <a:pt x="9" y="648"/>
                </a:cubicBezTo>
                <a:cubicBezTo>
                  <a:pt x="0" y="673"/>
                  <a:pt x="14" y="698"/>
                  <a:pt x="40" y="705"/>
                </a:cubicBezTo>
                <a:cubicBezTo>
                  <a:pt x="263" y="765"/>
                  <a:pt x="263" y="765"/>
                  <a:pt x="263" y="765"/>
                </a:cubicBezTo>
                <a:cubicBezTo>
                  <a:pt x="51" y="814"/>
                  <a:pt x="51" y="814"/>
                  <a:pt x="51" y="814"/>
                </a:cubicBezTo>
                <a:cubicBezTo>
                  <a:pt x="32" y="819"/>
                  <a:pt x="20" y="837"/>
                  <a:pt x="23" y="854"/>
                </a:cubicBezTo>
                <a:cubicBezTo>
                  <a:pt x="27" y="872"/>
                  <a:pt x="46" y="883"/>
                  <a:pt x="65" y="878"/>
                </a:cubicBezTo>
                <a:cubicBezTo>
                  <a:pt x="397" y="801"/>
                  <a:pt x="397" y="801"/>
                  <a:pt x="397" y="801"/>
                </a:cubicBezTo>
                <a:cubicBezTo>
                  <a:pt x="449" y="815"/>
                  <a:pt x="449" y="815"/>
                  <a:pt x="449" y="815"/>
                </a:cubicBezTo>
                <a:cubicBezTo>
                  <a:pt x="589" y="852"/>
                  <a:pt x="589" y="852"/>
                  <a:pt x="589" y="852"/>
                </a:cubicBezTo>
                <a:cubicBezTo>
                  <a:pt x="616" y="859"/>
                  <a:pt x="616" y="859"/>
                  <a:pt x="616" y="859"/>
                </a:cubicBezTo>
                <a:cubicBezTo>
                  <a:pt x="587" y="866"/>
                  <a:pt x="587" y="866"/>
                  <a:pt x="587" y="866"/>
                </a:cubicBezTo>
                <a:cubicBezTo>
                  <a:pt x="439" y="900"/>
                  <a:pt x="439" y="900"/>
                  <a:pt x="439" y="900"/>
                </a:cubicBezTo>
                <a:cubicBezTo>
                  <a:pt x="273" y="939"/>
                  <a:pt x="273" y="939"/>
                  <a:pt x="273" y="939"/>
                </a:cubicBezTo>
                <a:cubicBezTo>
                  <a:pt x="245" y="946"/>
                  <a:pt x="227" y="972"/>
                  <a:pt x="232" y="997"/>
                </a:cubicBezTo>
                <a:cubicBezTo>
                  <a:pt x="238" y="1023"/>
                  <a:pt x="265" y="1038"/>
                  <a:pt x="293" y="1032"/>
                </a:cubicBezTo>
                <a:cubicBezTo>
                  <a:pt x="448" y="995"/>
                  <a:pt x="448" y="995"/>
                  <a:pt x="448" y="995"/>
                </a:cubicBezTo>
                <a:cubicBezTo>
                  <a:pt x="591" y="962"/>
                  <a:pt x="591" y="962"/>
                  <a:pt x="591" y="962"/>
                </a:cubicBezTo>
                <a:lnTo>
                  <a:pt x="686" y="940"/>
                </a:lnTo>
                <a:close/>
                <a:moveTo>
                  <a:pt x="1196" y="830"/>
                </a:moveTo>
                <a:cubicBezTo>
                  <a:pt x="1211" y="908"/>
                  <a:pt x="1182" y="988"/>
                  <a:pt x="1123" y="1045"/>
                </a:cubicBezTo>
                <a:cubicBezTo>
                  <a:pt x="1188" y="1108"/>
                  <a:pt x="1188" y="1108"/>
                  <a:pt x="1188" y="1108"/>
                </a:cubicBezTo>
                <a:cubicBezTo>
                  <a:pt x="1286" y="1203"/>
                  <a:pt x="1286" y="1203"/>
                  <a:pt x="1286" y="1203"/>
                </a:cubicBezTo>
                <a:cubicBezTo>
                  <a:pt x="1392" y="1305"/>
                  <a:pt x="1392" y="1305"/>
                  <a:pt x="1392" y="1305"/>
                </a:cubicBezTo>
                <a:cubicBezTo>
                  <a:pt x="1411" y="1324"/>
                  <a:pt x="1444" y="1323"/>
                  <a:pt x="1465" y="1305"/>
                </a:cubicBezTo>
                <a:cubicBezTo>
                  <a:pt x="1486" y="1286"/>
                  <a:pt x="1487" y="1256"/>
                  <a:pt x="1468" y="1237"/>
                </a:cubicBezTo>
                <a:cubicBezTo>
                  <a:pt x="1354" y="1127"/>
                  <a:pt x="1354" y="1127"/>
                  <a:pt x="1354" y="1127"/>
                </a:cubicBezTo>
                <a:cubicBezTo>
                  <a:pt x="1252" y="1028"/>
                  <a:pt x="1252" y="1028"/>
                  <a:pt x="1252" y="1028"/>
                </a:cubicBezTo>
                <a:cubicBezTo>
                  <a:pt x="1242" y="1019"/>
                  <a:pt x="1242" y="1019"/>
                  <a:pt x="1242" y="1019"/>
                </a:cubicBezTo>
                <a:cubicBezTo>
                  <a:pt x="1245" y="1018"/>
                  <a:pt x="1249" y="1016"/>
                  <a:pt x="1252" y="1014"/>
                </a:cubicBezTo>
                <a:cubicBezTo>
                  <a:pt x="1258" y="1016"/>
                  <a:pt x="1258" y="1016"/>
                  <a:pt x="1258" y="1016"/>
                </a:cubicBezTo>
                <a:cubicBezTo>
                  <a:pt x="1399" y="1050"/>
                  <a:pt x="1399" y="1050"/>
                  <a:pt x="1399" y="1050"/>
                </a:cubicBezTo>
                <a:cubicBezTo>
                  <a:pt x="1452" y="1063"/>
                  <a:pt x="1452" y="1063"/>
                  <a:pt x="1452" y="1063"/>
                </a:cubicBezTo>
                <a:cubicBezTo>
                  <a:pt x="1681" y="1284"/>
                  <a:pt x="1681" y="1284"/>
                  <a:pt x="1681" y="1284"/>
                </a:cubicBezTo>
                <a:cubicBezTo>
                  <a:pt x="1694" y="1296"/>
                  <a:pt x="1716" y="1296"/>
                  <a:pt x="1731" y="1283"/>
                </a:cubicBezTo>
                <a:cubicBezTo>
                  <a:pt x="1745" y="1270"/>
                  <a:pt x="1746" y="1249"/>
                  <a:pt x="1733" y="1237"/>
                </a:cubicBezTo>
                <a:cubicBezTo>
                  <a:pt x="1588" y="1096"/>
                  <a:pt x="1588" y="1096"/>
                  <a:pt x="1588" y="1096"/>
                </a:cubicBezTo>
                <a:cubicBezTo>
                  <a:pt x="1813" y="1151"/>
                  <a:pt x="1813" y="1151"/>
                  <a:pt x="1813" y="1151"/>
                </a:cubicBezTo>
                <a:cubicBezTo>
                  <a:pt x="1839" y="1157"/>
                  <a:pt x="1867" y="1142"/>
                  <a:pt x="1875" y="1118"/>
                </a:cubicBezTo>
                <a:cubicBezTo>
                  <a:pt x="1883" y="1093"/>
                  <a:pt x="1869" y="1068"/>
                  <a:pt x="1843" y="1061"/>
                </a:cubicBezTo>
                <a:cubicBezTo>
                  <a:pt x="1609" y="1004"/>
                  <a:pt x="1609" y="1004"/>
                  <a:pt x="1609" y="1004"/>
                </a:cubicBezTo>
                <a:cubicBezTo>
                  <a:pt x="1830" y="948"/>
                  <a:pt x="1830" y="948"/>
                  <a:pt x="1830" y="948"/>
                </a:cubicBezTo>
                <a:cubicBezTo>
                  <a:pt x="1849" y="943"/>
                  <a:pt x="1862" y="925"/>
                  <a:pt x="1857" y="907"/>
                </a:cubicBezTo>
                <a:cubicBezTo>
                  <a:pt x="1853" y="890"/>
                  <a:pt x="1834" y="879"/>
                  <a:pt x="1815" y="884"/>
                </a:cubicBezTo>
                <a:cubicBezTo>
                  <a:pt x="1474" y="971"/>
                  <a:pt x="1474" y="971"/>
                  <a:pt x="1474" y="971"/>
                </a:cubicBezTo>
                <a:cubicBezTo>
                  <a:pt x="1430" y="961"/>
                  <a:pt x="1430" y="961"/>
                  <a:pt x="1430" y="961"/>
                </a:cubicBezTo>
                <a:cubicBezTo>
                  <a:pt x="1291" y="927"/>
                  <a:pt x="1291" y="927"/>
                  <a:pt x="1291" y="927"/>
                </a:cubicBezTo>
                <a:cubicBezTo>
                  <a:pt x="1243" y="915"/>
                  <a:pt x="1243" y="915"/>
                  <a:pt x="1243" y="915"/>
                </a:cubicBezTo>
                <a:cubicBezTo>
                  <a:pt x="1295" y="902"/>
                  <a:pt x="1295" y="902"/>
                  <a:pt x="1295" y="902"/>
                </a:cubicBezTo>
                <a:cubicBezTo>
                  <a:pt x="1443" y="864"/>
                  <a:pt x="1443" y="864"/>
                  <a:pt x="1443" y="864"/>
                </a:cubicBezTo>
                <a:cubicBezTo>
                  <a:pt x="1608" y="822"/>
                  <a:pt x="1608" y="822"/>
                  <a:pt x="1608" y="822"/>
                </a:cubicBezTo>
                <a:cubicBezTo>
                  <a:pt x="1635" y="815"/>
                  <a:pt x="1653" y="789"/>
                  <a:pt x="1647" y="763"/>
                </a:cubicBezTo>
                <a:cubicBezTo>
                  <a:pt x="1640" y="738"/>
                  <a:pt x="1613" y="723"/>
                  <a:pt x="1585" y="730"/>
                </a:cubicBezTo>
                <a:cubicBezTo>
                  <a:pt x="1433" y="769"/>
                  <a:pt x="1433" y="769"/>
                  <a:pt x="1433" y="769"/>
                </a:cubicBezTo>
                <a:cubicBezTo>
                  <a:pt x="1291" y="805"/>
                  <a:pt x="1291" y="805"/>
                  <a:pt x="1291" y="805"/>
                </a:cubicBezTo>
                <a:lnTo>
                  <a:pt x="1196" y="83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en-US"/>
          </a:p>
        </p:txBody>
      </p:sp>
      <p:sp>
        <p:nvSpPr>
          <p:cNvPr id="114" name="snowflake3"/>
          <p:cNvSpPr/>
          <p:nvPr/>
        </p:nvSpPr>
        <p:spPr bwMode="auto">
          <a:xfrm>
            <a:off x="1126021" y="5420139"/>
            <a:ext cx="401903" cy="389749"/>
          </a:xfrm>
          <a:custGeom>
            <a:avLst/>
            <a:gdLst>
              <a:gd name="T0" fmla="*/ 1551 w 1825"/>
              <a:gd name="T1" fmla="*/ 1236 h 1770"/>
              <a:gd name="T2" fmla="*/ 1824 w 1825"/>
              <a:gd name="T3" fmla="*/ 1214 h 1770"/>
              <a:gd name="T4" fmla="*/ 1424 w 1825"/>
              <a:gd name="T5" fmla="*/ 1157 h 1770"/>
              <a:gd name="T6" fmla="*/ 1596 w 1825"/>
              <a:gd name="T7" fmla="*/ 1042 h 1770"/>
              <a:gd name="T8" fmla="*/ 1598 w 1825"/>
              <a:gd name="T9" fmla="*/ 937 h 1770"/>
              <a:gd name="T10" fmla="*/ 1036 w 1825"/>
              <a:gd name="T11" fmla="*/ 915 h 1770"/>
              <a:gd name="T12" fmla="*/ 1010 w 1825"/>
              <a:gd name="T13" fmla="*/ 815 h 1770"/>
              <a:gd name="T14" fmla="*/ 1505 w 1825"/>
              <a:gd name="T15" fmla="*/ 573 h 1770"/>
              <a:gd name="T16" fmla="*/ 1452 w 1825"/>
              <a:gd name="T17" fmla="*/ 480 h 1770"/>
              <a:gd name="T18" fmla="*/ 1242 w 1825"/>
              <a:gd name="T19" fmla="*/ 445 h 1770"/>
              <a:gd name="T20" fmla="*/ 1574 w 1825"/>
              <a:gd name="T21" fmla="*/ 235 h 1770"/>
              <a:gd name="T22" fmla="*/ 1317 w 1825"/>
              <a:gd name="T23" fmla="*/ 323 h 1770"/>
              <a:gd name="T24" fmla="*/ 1430 w 1825"/>
              <a:gd name="T25" fmla="*/ 43 h 1770"/>
              <a:gd name="T26" fmla="*/ 1233 w 1825"/>
              <a:gd name="T27" fmla="*/ 259 h 1770"/>
              <a:gd name="T28" fmla="*/ 1199 w 1825"/>
              <a:gd name="T29" fmla="*/ 1 h 1770"/>
              <a:gd name="T30" fmla="*/ 1157 w 1825"/>
              <a:gd name="T31" fmla="*/ 381 h 1770"/>
              <a:gd name="T32" fmla="*/ 1034 w 1825"/>
              <a:gd name="T33" fmla="*/ 564 h 1770"/>
              <a:gd name="T34" fmla="*/ 986 w 1825"/>
              <a:gd name="T35" fmla="*/ 167 h 1770"/>
              <a:gd name="T36" fmla="*/ 925 w 1825"/>
              <a:gd name="T37" fmla="*/ 733 h 1770"/>
              <a:gd name="T38" fmla="*/ 835 w 1825"/>
              <a:gd name="T39" fmla="*/ 789 h 1770"/>
              <a:gd name="T40" fmla="*/ 580 w 1825"/>
              <a:gd name="T41" fmla="*/ 295 h 1770"/>
              <a:gd name="T42" fmla="*/ 485 w 1825"/>
              <a:gd name="T43" fmla="*/ 340 h 1770"/>
              <a:gd name="T44" fmla="*/ 660 w 1825"/>
              <a:gd name="T45" fmla="*/ 680 h 1770"/>
              <a:gd name="T46" fmla="*/ 453 w 1825"/>
              <a:gd name="T47" fmla="*/ 545 h 1770"/>
              <a:gd name="T48" fmla="*/ 233 w 1825"/>
              <a:gd name="T49" fmla="*/ 206 h 1770"/>
              <a:gd name="T50" fmla="*/ 327 w 1825"/>
              <a:gd name="T51" fmla="*/ 463 h 1770"/>
              <a:gd name="T52" fmla="*/ 40 w 1825"/>
              <a:gd name="T53" fmla="*/ 335 h 1770"/>
              <a:gd name="T54" fmla="*/ 264 w 1825"/>
              <a:gd name="T55" fmla="*/ 541 h 1770"/>
              <a:gd name="T56" fmla="*/ 1 w 1825"/>
              <a:gd name="T57" fmla="*/ 558 h 1770"/>
              <a:gd name="T58" fmla="*/ 390 w 1825"/>
              <a:gd name="T59" fmla="*/ 624 h 1770"/>
              <a:gd name="T60" fmla="*/ 229 w 1825"/>
              <a:gd name="T61" fmla="*/ 730 h 1770"/>
              <a:gd name="T62" fmla="*/ 225 w 1825"/>
              <a:gd name="T63" fmla="*/ 834 h 1770"/>
              <a:gd name="T64" fmla="*/ 772 w 1825"/>
              <a:gd name="T65" fmla="*/ 874 h 1770"/>
              <a:gd name="T66" fmla="*/ 793 w 1825"/>
              <a:gd name="T67" fmla="*/ 957 h 1770"/>
              <a:gd name="T68" fmla="*/ 321 w 1825"/>
              <a:gd name="T69" fmla="*/ 1208 h 1770"/>
              <a:gd name="T70" fmla="*/ 375 w 1825"/>
              <a:gd name="T71" fmla="*/ 1300 h 1770"/>
              <a:gd name="T72" fmla="*/ 571 w 1825"/>
              <a:gd name="T73" fmla="*/ 1332 h 1770"/>
              <a:gd name="T74" fmla="*/ 253 w 1825"/>
              <a:gd name="T75" fmla="*/ 1544 h 1770"/>
              <a:gd name="T76" fmla="*/ 498 w 1825"/>
              <a:gd name="T77" fmla="*/ 1456 h 1770"/>
              <a:gd name="T78" fmla="*/ 397 w 1825"/>
              <a:gd name="T79" fmla="*/ 1730 h 1770"/>
              <a:gd name="T80" fmla="*/ 593 w 1825"/>
              <a:gd name="T81" fmla="*/ 1501 h 1770"/>
              <a:gd name="T82" fmla="*/ 633 w 1825"/>
              <a:gd name="T83" fmla="*/ 1770 h 1770"/>
              <a:gd name="T84" fmla="*/ 666 w 1825"/>
              <a:gd name="T85" fmla="*/ 1378 h 1770"/>
              <a:gd name="T86" fmla="*/ 786 w 1825"/>
              <a:gd name="T87" fmla="*/ 1175 h 1770"/>
              <a:gd name="T88" fmla="*/ 794 w 1825"/>
              <a:gd name="T89" fmla="*/ 1549 h 1770"/>
              <a:gd name="T90" fmla="*/ 901 w 1825"/>
              <a:gd name="T91" fmla="*/ 1552 h 1770"/>
              <a:gd name="T92" fmla="*/ 891 w 1825"/>
              <a:gd name="T93" fmla="*/ 1007 h 1770"/>
              <a:gd name="T94" fmla="*/ 999 w 1825"/>
              <a:gd name="T95" fmla="*/ 1022 h 1770"/>
              <a:gd name="T96" fmla="*/ 1329 w 1825"/>
              <a:gd name="T97" fmla="*/ 1508 h 1770"/>
              <a:gd name="T98" fmla="*/ 1179 w 1825"/>
              <a:gd name="T99" fmla="*/ 1131 h 1770"/>
              <a:gd name="T100" fmla="*/ 1379 w 1825"/>
              <a:gd name="T101" fmla="*/ 1247 h 1770"/>
              <a:gd name="T102" fmla="*/ 1601 w 1825"/>
              <a:gd name="T103" fmla="*/ 1572 h 1770"/>
              <a:gd name="T104" fmla="*/ 1506 w 1825"/>
              <a:gd name="T105" fmla="*/ 1326 h 1770"/>
              <a:gd name="T106" fmla="*/ 1788 w 1825"/>
              <a:gd name="T107" fmla="*/ 1443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25" h="1770">
                <a:moveTo>
                  <a:pt x="1770" y="1373"/>
                </a:moveTo>
                <a:cubicBezTo>
                  <a:pt x="1551" y="1236"/>
                  <a:pt x="1551" y="1236"/>
                  <a:pt x="1551" y="1236"/>
                </a:cubicBezTo>
                <a:cubicBezTo>
                  <a:pt x="1787" y="1248"/>
                  <a:pt x="1787" y="1248"/>
                  <a:pt x="1787" y="1248"/>
                </a:cubicBezTo>
                <a:cubicBezTo>
                  <a:pt x="1807" y="1249"/>
                  <a:pt x="1824" y="1234"/>
                  <a:pt x="1824" y="1214"/>
                </a:cubicBezTo>
                <a:cubicBezTo>
                  <a:pt x="1825" y="1194"/>
                  <a:pt x="1808" y="1177"/>
                  <a:pt x="1788" y="1176"/>
                </a:cubicBezTo>
                <a:cubicBezTo>
                  <a:pt x="1424" y="1157"/>
                  <a:pt x="1424" y="1157"/>
                  <a:pt x="1424" y="1157"/>
                </a:cubicBezTo>
                <a:cubicBezTo>
                  <a:pt x="1207" y="1021"/>
                  <a:pt x="1207" y="1021"/>
                  <a:pt x="1207" y="1021"/>
                </a:cubicBezTo>
                <a:cubicBezTo>
                  <a:pt x="1596" y="1042"/>
                  <a:pt x="1596" y="1042"/>
                  <a:pt x="1596" y="1042"/>
                </a:cubicBezTo>
                <a:cubicBezTo>
                  <a:pt x="1626" y="1043"/>
                  <a:pt x="1650" y="1021"/>
                  <a:pt x="1650" y="992"/>
                </a:cubicBezTo>
                <a:cubicBezTo>
                  <a:pt x="1651" y="963"/>
                  <a:pt x="1627" y="939"/>
                  <a:pt x="1598" y="937"/>
                </a:cubicBezTo>
                <a:cubicBezTo>
                  <a:pt x="1063" y="909"/>
                  <a:pt x="1063" y="909"/>
                  <a:pt x="1063" y="909"/>
                </a:cubicBezTo>
                <a:cubicBezTo>
                  <a:pt x="1053" y="908"/>
                  <a:pt x="1044" y="911"/>
                  <a:pt x="1036" y="915"/>
                </a:cubicBezTo>
                <a:cubicBezTo>
                  <a:pt x="973" y="875"/>
                  <a:pt x="973" y="875"/>
                  <a:pt x="973" y="875"/>
                </a:cubicBezTo>
                <a:cubicBezTo>
                  <a:pt x="1010" y="815"/>
                  <a:pt x="1010" y="815"/>
                  <a:pt x="1010" y="815"/>
                </a:cubicBezTo>
                <a:cubicBezTo>
                  <a:pt x="1020" y="816"/>
                  <a:pt x="1029" y="814"/>
                  <a:pt x="1037" y="810"/>
                </a:cubicBezTo>
                <a:cubicBezTo>
                  <a:pt x="1505" y="573"/>
                  <a:pt x="1505" y="573"/>
                  <a:pt x="1505" y="573"/>
                </a:cubicBezTo>
                <a:cubicBezTo>
                  <a:pt x="1530" y="560"/>
                  <a:pt x="1540" y="529"/>
                  <a:pt x="1525" y="503"/>
                </a:cubicBezTo>
                <a:cubicBezTo>
                  <a:pt x="1511" y="477"/>
                  <a:pt x="1478" y="467"/>
                  <a:pt x="1452" y="480"/>
                </a:cubicBezTo>
                <a:cubicBezTo>
                  <a:pt x="1112" y="652"/>
                  <a:pt x="1112" y="652"/>
                  <a:pt x="1112" y="652"/>
                </a:cubicBezTo>
                <a:cubicBezTo>
                  <a:pt x="1242" y="445"/>
                  <a:pt x="1242" y="445"/>
                  <a:pt x="1242" y="445"/>
                </a:cubicBezTo>
                <a:cubicBezTo>
                  <a:pt x="1560" y="284"/>
                  <a:pt x="1560" y="284"/>
                  <a:pt x="1560" y="284"/>
                </a:cubicBezTo>
                <a:cubicBezTo>
                  <a:pt x="1577" y="275"/>
                  <a:pt x="1584" y="253"/>
                  <a:pt x="1574" y="235"/>
                </a:cubicBezTo>
                <a:cubicBezTo>
                  <a:pt x="1564" y="217"/>
                  <a:pt x="1541" y="210"/>
                  <a:pt x="1523" y="219"/>
                </a:cubicBezTo>
                <a:cubicBezTo>
                  <a:pt x="1317" y="323"/>
                  <a:pt x="1317" y="323"/>
                  <a:pt x="1317" y="323"/>
                </a:cubicBezTo>
                <a:cubicBezTo>
                  <a:pt x="1448" y="114"/>
                  <a:pt x="1448" y="114"/>
                  <a:pt x="1448" y="114"/>
                </a:cubicBezTo>
                <a:cubicBezTo>
                  <a:pt x="1463" y="90"/>
                  <a:pt x="1455" y="59"/>
                  <a:pt x="1430" y="43"/>
                </a:cubicBezTo>
                <a:cubicBezTo>
                  <a:pt x="1405" y="28"/>
                  <a:pt x="1373" y="34"/>
                  <a:pt x="1359" y="58"/>
                </a:cubicBezTo>
                <a:cubicBezTo>
                  <a:pt x="1233" y="259"/>
                  <a:pt x="1233" y="259"/>
                  <a:pt x="1233" y="259"/>
                </a:cubicBezTo>
                <a:cubicBezTo>
                  <a:pt x="1236" y="40"/>
                  <a:pt x="1236" y="40"/>
                  <a:pt x="1236" y="40"/>
                </a:cubicBezTo>
                <a:cubicBezTo>
                  <a:pt x="1236" y="19"/>
                  <a:pt x="1220" y="2"/>
                  <a:pt x="1199" y="1"/>
                </a:cubicBezTo>
                <a:cubicBezTo>
                  <a:pt x="1179" y="0"/>
                  <a:pt x="1162" y="16"/>
                  <a:pt x="1162" y="36"/>
                </a:cubicBezTo>
                <a:cubicBezTo>
                  <a:pt x="1157" y="381"/>
                  <a:pt x="1157" y="381"/>
                  <a:pt x="1157" y="381"/>
                </a:cubicBezTo>
                <a:cubicBezTo>
                  <a:pt x="1045" y="561"/>
                  <a:pt x="1045" y="561"/>
                  <a:pt x="1045" y="561"/>
                </a:cubicBezTo>
                <a:cubicBezTo>
                  <a:pt x="1041" y="561"/>
                  <a:pt x="1038" y="563"/>
                  <a:pt x="1034" y="564"/>
                </a:cubicBezTo>
                <a:cubicBezTo>
                  <a:pt x="1039" y="222"/>
                  <a:pt x="1039" y="222"/>
                  <a:pt x="1039" y="222"/>
                </a:cubicBezTo>
                <a:cubicBezTo>
                  <a:pt x="1039" y="193"/>
                  <a:pt x="1015" y="168"/>
                  <a:pt x="986" y="167"/>
                </a:cubicBezTo>
                <a:cubicBezTo>
                  <a:pt x="956" y="165"/>
                  <a:pt x="932" y="187"/>
                  <a:pt x="932" y="216"/>
                </a:cubicBezTo>
                <a:cubicBezTo>
                  <a:pt x="925" y="733"/>
                  <a:pt x="925" y="733"/>
                  <a:pt x="925" y="733"/>
                </a:cubicBezTo>
                <a:cubicBezTo>
                  <a:pt x="876" y="815"/>
                  <a:pt x="876" y="815"/>
                  <a:pt x="876" y="815"/>
                </a:cubicBezTo>
                <a:cubicBezTo>
                  <a:pt x="835" y="789"/>
                  <a:pt x="835" y="789"/>
                  <a:pt x="835" y="789"/>
                </a:cubicBezTo>
                <a:cubicBezTo>
                  <a:pt x="834" y="782"/>
                  <a:pt x="833" y="775"/>
                  <a:pt x="829" y="768"/>
                </a:cubicBezTo>
                <a:cubicBezTo>
                  <a:pt x="580" y="295"/>
                  <a:pt x="580" y="295"/>
                  <a:pt x="580" y="295"/>
                </a:cubicBezTo>
                <a:cubicBezTo>
                  <a:pt x="566" y="269"/>
                  <a:pt x="533" y="258"/>
                  <a:pt x="507" y="270"/>
                </a:cubicBezTo>
                <a:cubicBezTo>
                  <a:pt x="481" y="283"/>
                  <a:pt x="471" y="314"/>
                  <a:pt x="485" y="340"/>
                </a:cubicBezTo>
                <a:cubicBezTo>
                  <a:pt x="667" y="684"/>
                  <a:pt x="667" y="684"/>
                  <a:pt x="667" y="684"/>
                </a:cubicBezTo>
                <a:cubicBezTo>
                  <a:pt x="660" y="680"/>
                  <a:pt x="660" y="680"/>
                  <a:pt x="660" y="680"/>
                </a:cubicBezTo>
                <a:cubicBezTo>
                  <a:pt x="660" y="680"/>
                  <a:pt x="659" y="680"/>
                  <a:pt x="659" y="680"/>
                </a:cubicBezTo>
                <a:cubicBezTo>
                  <a:pt x="453" y="545"/>
                  <a:pt x="453" y="545"/>
                  <a:pt x="453" y="545"/>
                </a:cubicBezTo>
                <a:cubicBezTo>
                  <a:pt x="283" y="223"/>
                  <a:pt x="283" y="223"/>
                  <a:pt x="283" y="223"/>
                </a:cubicBezTo>
                <a:cubicBezTo>
                  <a:pt x="273" y="205"/>
                  <a:pt x="251" y="197"/>
                  <a:pt x="233" y="206"/>
                </a:cubicBezTo>
                <a:cubicBezTo>
                  <a:pt x="215" y="214"/>
                  <a:pt x="208" y="236"/>
                  <a:pt x="217" y="254"/>
                </a:cubicBezTo>
                <a:cubicBezTo>
                  <a:pt x="327" y="463"/>
                  <a:pt x="327" y="463"/>
                  <a:pt x="327" y="463"/>
                </a:cubicBezTo>
                <a:cubicBezTo>
                  <a:pt x="111" y="321"/>
                  <a:pt x="111" y="321"/>
                  <a:pt x="111" y="321"/>
                </a:cubicBezTo>
                <a:cubicBezTo>
                  <a:pt x="87" y="305"/>
                  <a:pt x="55" y="311"/>
                  <a:pt x="40" y="335"/>
                </a:cubicBezTo>
                <a:cubicBezTo>
                  <a:pt x="24" y="358"/>
                  <a:pt x="32" y="390"/>
                  <a:pt x="56" y="405"/>
                </a:cubicBezTo>
                <a:cubicBezTo>
                  <a:pt x="264" y="541"/>
                  <a:pt x="264" y="541"/>
                  <a:pt x="264" y="541"/>
                </a:cubicBezTo>
                <a:cubicBezTo>
                  <a:pt x="39" y="525"/>
                  <a:pt x="39" y="525"/>
                  <a:pt x="39" y="525"/>
                </a:cubicBezTo>
                <a:cubicBezTo>
                  <a:pt x="19" y="523"/>
                  <a:pt x="2" y="538"/>
                  <a:pt x="1" y="558"/>
                </a:cubicBezTo>
                <a:cubicBezTo>
                  <a:pt x="0" y="578"/>
                  <a:pt x="16" y="596"/>
                  <a:pt x="37" y="597"/>
                </a:cubicBezTo>
                <a:cubicBezTo>
                  <a:pt x="390" y="624"/>
                  <a:pt x="390" y="624"/>
                  <a:pt x="390" y="624"/>
                </a:cubicBezTo>
                <a:cubicBezTo>
                  <a:pt x="594" y="757"/>
                  <a:pt x="594" y="757"/>
                  <a:pt x="594" y="757"/>
                </a:cubicBezTo>
                <a:cubicBezTo>
                  <a:pt x="229" y="730"/>
                  <a:pt x="229" y="730"/>
                  <a:pt x="229" y="730"/>
                </a:cubicBezTo>
                <a:cubicBezTo>
                  <a:pt x="200" y="728"/>
                  <a:pt x="175" y="749"/>
                  <a:pt x="174" y="778"/>
                </a:cubicBezTo>
                <a:cubicBezTo>
                  <a:pt x="173" y="807"/>
                  <a:pt x="196" y="832"/>
                  <a:pt x="225" y="834"/>
                </a:cubicBezTo>
                <a:cubicBezTo>
                  <a:pt x="760" y="874"/>
                  <a:pt x="760" y="874"/>
                  <a:pt x="760" y="874"/>
                </a:cubicBezTo>
                <a:cubicBezTo>
                  <a:pt x="764" y="874"/>
                  <a:pt x="768" y="874"/>
                  <a:pt x="772" y="874"/>
                </a:cubicBezTo>
                <a:cubicBezTo>
                  <a:pt x="822" y="907"/>
                  <a:pt x="822" y="907"/>
                  <a:pt x="822" y="907"/>
                </a:cubicBezTo>
                <a:cubicBezTo>
                  <a:pt x="793" y="957"/>
                  <a:pt x="793" y="957"/>
                  <a:pt x="793" y="957"/>
                </a:cubicBezTo>
                <a:cubicBezTo>
                  <a:pt x="789" y="958"/>
                  <a:pt x="785" y="959"/>
                  <a:pt x="782" y="961"/>
                </a:cubicBezTo>
                <a:cubicBezTo>
                  <a:pt x="321" y="1208"/>
                  <a:pt x="321" y="1208"/>
                  <a:pt x="321" y="1208"/>
                </a:cubicBezTo>
                <a:cubicBezTo>
                  <a:pt x="295" y="1221"/>
                  <a:pt x="287" y="1253"/>
                  <a:pt x="302" y="1279"/>
                </a:cubicBezTo>
                <a:cubicBezTo>
                  <a:pt x="317" y="1304"/>
                  <a:pt x="350" y="1314"/>
                  <a:pt x="375" y="1300"/>
                </a:cubicBezTo>
                <a:cubicBezTo>
                  <a:pt x="689" y="1132"/>
                  <a:pt x="689" y="1132"/>
                  <a:pt x="689" y="1132"/>
                </a:cubicBezTo>
                <a:cubicBezTo>
                  <a:pt x="571" y="1332"/>
                  <a:pt x="571" y="1332"/>
                  <a:pt x="571" y="1332"/>
                </a:cubicBezTo>
                <a:cubicBezTo>
                  <a:pt x="267" y="1495"/>
                  <a:pt x="267" y="1495"/>
                  <a:pt x="267" y="1495"/>
                </a:cubicBezTo>
                <a:cubicBezTo>
                  <a:pt x="249" y="1505"/>
                  <a:pt x="243" y="1527"/>
                  <a:pt x="253" y="1544"/>
                </a:cubicBezTo>
                <a:cubicBezTo>
                  <a:pt x="264" y="1562"/>
                  <a:pt x="287" y="1569"/>
                  <a:pt x="304" y="1559"/>
                </a:cubicBezTo>
                <a:cubicBezTo>
                  <a:pt x="498" y="1456"/>
                  <a:pt x="498" y="1456"/>
                  <a:pt x="498" y="1456"/>
                </a:cubicBezTo>
                <a:cubicBezTo>
                  <a:pt x="377" y="1660"/>
                  <a:pt x="377" y="1660"/>
                  <a:pt x="377" y="1660"/>
                </a:cubicBezTo>
                <a:cubicBezTo>
                  <a:pt x="363" y="1684"/>
                  <a:pt x="372" y="1715"/>
                  <a:pt x="397" y="1730"/>
                </a:cubicBezTo>
                <a:cubicBezTo>
                  <a:pt x="422" y="1745"/>
                  <a:pt x="454" y="1738"/>
                  <a:pt x="468" y="1714"/>
                </a:cubicBezTo>
                <a:cubicBezTo>
                  <a:pt x="593" y="1501"/>
                  <a:pt x="593" y="1501"/>
                  <a:pt x="593" y="1501"/>
                </a:cubicBezTo>
                <a:cubicBezTo>
                  <a:pt x="596" y="1732"/>
                  <a:pt x="596" y="1732"/>
                  <a:pt x="596" y="1732"/>
                </a:cubicBezTo>
                <a:cubicBezTo>
                  <a:pt x="596" y="1752"/>
                  <a:pt x="613" y="1769"/>
                  <a:pt x="633" y="1770"/>
                </a:cubicBezTo>
                <a:cubicBezTo>
                  <a:pt x="654" y="1770"/>
                  <a:pt x="670" y="1755"/>
                  <a:pt x="670" y="1735"/>
                </a:cubicBezTo>
                <a:cubicBezTo>
                  <a:pt x="666" y="1378"/>
                  <a:pt x="666" y="1378"/>
                  <a:pt x="666" y="1378"/>
                </a:cubicBezTo>
                <a:cubicBezTo>
                  <a:pt x="786" y="1175"/>
                  <a:pt x="786" y="1175"/>
                  <a:pt x="786" y="1175"/>
                </a:cubicBezTo>
                <a:cubicBezTo>
                  <a:pt x="786" y="1175"/>
                  <a:pt x="786" y="1175"/>
                  <a:pt x="786" y="1175"/>
                </a:cubicBezTo>
                <a:cubicBezTo>
                  <a:pt x="790" y="1168"/>
                  <a:pt x="790" y="1168"/>
                  <a:pt x="790" y="1168"/>
                </a:cubicBezTo>
                <a:cubicBezTo>
                  <a:pt x="794" y="1549"/>
                  <a:pt x="794" y="1549"/>
                  <a:pt x="794" y="1549"/>
                </a:cubicBezTo>
                <a:cubicBezTo>
                  <a:pt x="795" y="1578"/>
                  <a:pt x="819" y="1602"/>
                  <a:pt x="848" y="1603"/>
                </a:cubicBezTo>
                <a:cubicBezTo>
                  <a:pt x="878" y="1604"/>
                  <a:pt x="902" y="1581"/>
                  <a:pt x="901" y="1552"/>
                </a:cubicBezTo>
                <a:cubicBezTo>
                  <a:pt x="896" y="1028"/>
                  <a:pt x="896" y="1028"/>
                  <a:pt x="896" y="1028"/>
                </a:cubicBezTo>
                <a:cubicBezTo>
                  <a:pt x="896" y="1021"/>
                  <a:pt x="894" y="1014"/>
                  <a:pt x="891" y="1007"/>
                </a:cubicBezTo>
                <a:cubicBezTo>
                  <a:pt x="915" y="968"/>
                  <a:pt x="915" y="968"/>
                  <a:pt x="915" y="968"/>
                </a:cubicBezTo>
                <a:cubicBezTo>
                  <a:pt x="999" y="1022"/>
                  <a:pt x="999" y="1022"/>
                  <a:pt x="999" y="1022"/>
                </a:cubicBezTo>
                <a:cubicBezTo>
                  <a:pt x="1256" y="1484"/>
                  <a:pt x="1256" y="1484"/>
                  <a:pt x="1256" y="1484"/>
                </a:cubicBezTo>
                <a:cubicBezTo>
                  <a:pt x="1271" y="1510"/>
                  <a:pt x="1303" y="1521"/>
                  <a:pt x="1329" y="1508"/>
                </a:cubicBezTo>
                <a:cubicBezTo>
                  <a:pt x="1355" y="1495"/>
                  <a:pt x="1364" y="1463"/>
                  <a:pt x="1350" y="1437"/>
                </a:cubicBezTo>
                <a:cubicBezTo>
                  <a:pt x="1179" y="1131"/>
                  <a:pt x="1179" y="1131"/>
                  <a:pt x="1179" y="1131"/>
                </a:cubicBezTo>
                <a:cubicBezTo>
                  <a:pt x="1183" y="1131"/>
                  <a:pt x="1187" y="1131"/>
                  <a:pt x="1191" y="1130"/>
                </a:cubicBezTo>
                <a:cubicBezTo>
                  <a:pt x="1379" y="1247"/>
                  <a:pt x="1379" y="1247"/>
                  <a:pt x="1379" y="1247"/>
                </a:cubicBezTo>
                <a:cubicBezTo>
                  <a:pt x="1551" y="1556"/>
                  <a:pt x="1551" y="1556"/>
                  <a:pt x="1551" y="1556"/>
                </a:cubicBezTo>
                <a:cubicBezTo>
                  <a:pt x="1561" y="1574"/>
                  <a:pt x="1583" y="1581"/>
                  <a:pt x="1601" y="1572"/>
                </a:cubicBezTo>
                <a:cubicBezTo>
                  <a:pt x="1619" y="1563"/>
                  <a:pt x="1626" y="1541"/>
                  <a:pt x="1616" y="1523"/>
                </a:cubicBezTo>
                <a:cubicBezTo>
                  <a:pt x="1506" y="1326"/>
                  <a:pt x="1506" y="1326"/>
                  <a:pt x="1506" y="1326"/>
                </a:cubicBezTo>
                <a:cubicBezTo>
                  <a:pt x="1717" y="1458"/>
                  <a:pt x="1717" y="1458"/>
                  <a:pt x="1717" y="1458"/>
                </a:cubicBezTo>
                <a:cubicBezTo>
                  <a:pt x="1742" y="1473"/>
                  <a:pt x="1774" y="1467"/>
                  <a:pt x="1788" y="1443"/>
                </a:cubicBezTo>
                <a:cubicBezTo>
                  <a:pt x="1803" y="1420"/>
                  <a:pt x="1795" y="1388"/>
                  <a:pt x="1770" y="1373"/>
                </a:cubicBezTo>
                <a:close/>
              </a:path>
            </a:pathLst>
          </a:custGeom>
          <a:solidFill>
            <a:schemeClr val="accent5">
              <a:lumMod val="60000"/>
              <a:lumOff val="40000"/>
            </a:schemeClr>
          </a:solidFill>
          <a:ln>
            <a:noFill/>
          </a:ln>
        </p:spPr>
        <p:txBody>
          <a:bodyPr vert="horz" wrap="square" lIns="121917" tIns="60958" rIns="121917" bIns="60958" numCol="1" anchor="t" anchorCtr="0" compatLnSpc="1"/>
          <a:lstStyle/>
          <a:p>
            <a:endParaRPr lang="en-US"/>
          </a:p>
        </p:txBody>
      </p:sp>
      <p:sp>
        <p:nvSpPr>
          <p:cNvPr id="115" name="snowflake3"/>
          <p:cNvSpPr/>
          <p:nvPr/>
        </p:nvSpPr>
        <p:spPr bwMode="auto">
          <a:xfrm>
            <a:off x="8990421" y="45002"/>
            <a:ext cx="401903" cy="389749"/>
          </a:xfrm>
          <a:custGeom>
            <a:avLst/>
            <a:gdLst>
              <a:gd name="T0" fmla="*/ 1551 w 1825"/>
              <a:gd name="T1" fmla="*/ 1236 h 1770"/>
              <a:gd name="T2" fmla="*/ 1824 w 1825"/>
              <a:gd name="T3" fmla="*/ 1214 h 1770"/>
              <a:gd name="T4" fmla="*/ 1424 w 1825"/>
              <a:gd name="T5" fmla="*/ 1157 h 1770"/>
              <a:gd name="T6" fmla="*/ 1596 w 1825"/>
              <a:gd name="T7" fmla="*/ 1042 h 1770"/>
              <a:gd name="T8" fmla="*/ 1598 w 1825"/>
              <a:gd name="T9" fmla="*/ 937 h 1770"/>
              <a:gd name="T10" fmla="*/ 1036 w 1825"/>
              <a:gd name="T11" fmla="*/ 915 h 1770"/>
              <a:gd name="T12" fmla="*/ 1010 w 1825"/>
              <a:gd name="T13" fmla="*/ 815 h 1770"/>
              <a:gd name="T14" fmla="*/ 1505 w 1825"/>
              <a:gd name="T15" fmla="*/ 573 h 1770"/>
              <a:gd name="T16" fmla="*/ 1452 w 1825"/>
              <a:gd name="T17" fmla="*/ 480 h 1770"/>
              <a:gd name="T18" fmla="*/ 1242 w 1825"/>
              <a:gd name="T19" fmla="*/ 445 h 1770"/>
              <a:gd name="T20" fmla="*/ 1574 w 1825"/>
              <a:gd name="T21" fmla="*/ 235 h 1770"/>
              <a:gd name="T22" fmla="*/ 1317 w 1825"/>
              <a:gd name="T23" fmla="*/ 323 h 1770"/>
              <a:gd name="T24" fmla="*/ 1430 w 1825"/>
              <a:gd name="T25" fmla="*/ 43 h 1770"/>
              <a:gd name="T26" fmla="*/ 1233 w 1825"/>
              <a:gd name="T27" fmla="*/ 259 h 1770"/>
              <a:gd name="T28" fmla="*/ 1199 w 1825"/>
              <a:gd name="T29" fmla="*/ 1 h 1770"/>
              <a:gd name="T30" fmla="*/ 1157 w 1825"/>
              <a:gd name="T31" fmla="*/ 381 h 1770"/>
              <a:gd name="T32" fmla="*/ 1034 w 1825"/>
              <a:gd name="T33" fmla="*/ 564 h 1770"/>
              <a:gd name="T34" fmla="*/ 986 w 1825"/>
              <a:gd name="T35" fmla="*/ 167 h 1770"/>
              <a:gd name="T36" fmla="*/ 925 w 1825"/>
              <a:gd name="T37" fmla="*/ 733 h 1770"/>
              <a:gd name="T38" fmla="*/ 835 w 1825"/>
              <a:gd name="T39" fmla="*/ 789 h 1770"/>
              <a:gd name="T40" fmla="*/ 580 w 1825"/>
              <a:gd name="T41" fmla="*/ 295 h 1770"/>
              <a:gd name="T42" fmla="*/ 485 w 1825"/>
              <a:gd name="T43" fmla="*/ 340 h 1770"/>
              <a:gd name="T44" fmla="*/ 660 w 1825"/>
              <a:gd name="T45" fmla="*/ 680 h 1770"/>
              <a:gd name="T46" fmla="*/ 453 w 1825"/>
              <a:gd name="T47" fmla="*/ 545 h 1770"/>
              <a:gd name="T48" fmla="*/ 233 w 1825"/>
              <a:gd name="T49" fmla="*/ 206 h 1770"/>
              <a:gd name="T50" fmla="*/ 327 w 1825"/>
              <a:gd name="T51" fmla="*/ 463 h 1770"/>
              <a:gd name="T52" fmla="*/ 40 w 1825"/>
              <a:gd name="T53" fmla="*/ 335 h 1770"/>
              <a:gd name="T54" fmla="*/ 264 w 1825"/>
              <a:gd name="T55" fmla="*/ 541 h 1770"/>
              <a:gd name="T56" fmla="*/ 1 w 1825"/>
              <a:gd name="T57" fmla="*/ 558 h 1770"/>
              <a:gd name="T58" fmla="*/ 390 w 1825"/>
              <a:gd name="T59" fmla="*/ 624 h 1770"/>
              <a:gd name="T60" fmla="*/ 229 w 1825"/>
              <a:gd name="T61" fmla="*/ 730 h 1770"/>
              <a:gd name="T62" fmla="*/ 225 w 1825"/>
              <a:gd name="T63" fmla="*/ 834 h 1770"/>
              <a:gd name="T64" fmla="*/ 772 w 1825"/>
              <a:gd name="T65" fmla="*/ 874 h 1770"/>
              <a:gd name="T66" fmla="*/ 793 w 1825"/>
              <a:gd name="T67" fmla="*/ 957 h 1770"/>
              <a:gd name="T68" fmla="*/ 321 w 1825"/>
              <a:gd name="T69" fmla="*/ 1208 h 1770"/>
              <a:gd name="T70" fmla="*/ 375 w 1825"/>
              <a:gd name="T71" fmla="*/ 1300 h 1770"/>
              <a:gd name="T72" fmla="*/ 571 w 1825"/>
              <a:gd name="T73" fmla="*/ 1332 h 1770"/>
              <a:gd name="T74" fmla="*/ 253 w 1825"/>
              <a:gd name="T75" fmla="*/ 1544 h 1770"/>
              <a:gd name="T76" fmla="*/ 498 w 1825"/>
              <a:gd name="T77" fmla="*/ 1456 h 1770"/>
              <a:gd name="T78" fmla="*/ 397 w 1825"/>
              <a:gd name="T79" fmla="*/ 1730 h 1770"/>
              <a:gd name="T80" fmla="*/ 593 w 1825"/>
              <a:gd name="T81" fmla="*/ 1501 h 1770"/>
              <a:gd name="T82" fmla="*/ 633 w 1825"/>
              <a:gd name="T83" fmla="*/ 1770 h 1770"/>
              <a:gd name="T84" fmla="*/ 666 w 1825"/>
              <a:gd name="T85" fmla="*/ 1378 h 1770"/>
              <a:gd name="T86" fmla="*/ 786 w 1825"/>
              <a:gd name="T87" fmla="*/ 1175 h 1770"/>
              <a:gd name="T88" fmla="*/ 794 w 1825"/>
              <a:gd name="T89" fmla="*/ 1549 h 1770"/>
              <a:gd name="T90" fmla="*/ 901 w 1825"/>
              <a:gd name="T91" fmla="*/ 1552 h 1770"/>
              <a:gd name="T92" fmla="*/ 891 w 1825"/>
              <a:gd name="T93" fmla="*/ 1007 h 1770"/>
              <a:gd name="T94" fmla="*/ 999 w 1825"/>
              <a:gd name="T95" fmla="*/ 1022 h 1770"/>
              <a:gd name="T96" fmla="*/ 1329 w 1825"/>
              <a:gd name="T97" fmla="*/ 1508 h 1770"/>
              <a:gd name="T98" fmla="*/ 1179 w 1825"/>
              <a:gd name="T99" fmla="*/ 1131 h 1770"/>
              <a:gd name="T100" fmla="*/ 1379 w 1825"/>
              <a:gd name="T101" fmla="*/ 1247 h 1770"/>
              <a:gd name="T102" fmla="*/ 1601 w 1825"/>
              <a:gd name="T103" fmla="*/ 1572 h 1770"/>
              <a:gd name="T104" fmla="*/ 1506 w 1825"/>
              <a:gd name="T105" fmla="*/ 1326 h 1770"/>
              <a:gd name="T106" fmla="*/ 1788 w 1825"/>
              <a:gd name="T107" fmla="*/ 1443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25" h="1770">
                <a:moveTo>
                  <a:pt x="1770" y="1373"/>
                </a:moveTo>
                <a:cubicBezTo>
                  <a:pt x="1551" y="1236"/>
                  <a:pt x="1551" y="1236"/>
                  <a:pt x="1551" y="1236"/>
                </a:cubicBezTo>
                <a:cubicBezTo>
                  <a:pt x="1787" y="1248"/>
                  <a:pt x="1787" y="1248"/>
                  <a:pt x="1787" y="1248"/>
                </a:cubicBezTo>
                <a:cubicBezTo>
                  <a:pt x="1807" y="1249"/>
                  <a:pt x="1824" y="1234"/>
                  <a:pt x="1824" y="1214"/>
                </a:cubicBezTo>
                <a:cubicBezTo>
                  <a:pt x="1825" y="1194"/>
                  <a:pt x="1808" y="1177"/>
                  <a:pt x="1788" y="1176"/>
                </a:cubicBezTo>
                <a:cubicBezTo>
                  <a:pt x="1424" y="1157"/>
                  <a:pt x="1424" y="1157"/>
                  <a:pt x="1424" y="1157"/>
                </a:cubicBezTo>
                <a:cubicBezTo>
                  <a:pt x="1207" y="1021"/>
                  <a:pt x="1207" y="1021"/>
                  <a:pt x="1207" y="1021"/>
                </a:cubicBezTo>
                <a:cubicBezTo>
                  <a:pt x="1596" y="1042"/>
                  <a:pt x="1596" y="1042"/>
                  <a:pt x="1596" y="1042"/>
                </a:cubicBezTo>
                <a:cubicBezTo>
                  <a:pt x="1626" y="1043"/>
                  <a:pt x="1650" y="1021"/>
                  <a:pt x="1650" y="992"/>
                </a:cubicBezTo>
                <a:cubicBezTo>
                  <a:pt x="1651" y="963"/>
                  <a:pt x="1627" y="939"/>
                  <a:pt x="1598" y="937"/>
                </a:cubicBezTo>
                <a:cubicBezTo>
                  <a:pt x="1063" y="909"/>
                  <a:pt x="1063" y="909"/>
                  <a:pt x="1063" y="909"/>
                </a:cubicBezTo>
                <a:cubicBezTo>
                  <a:pt x="1053" y="908"/>
                  <a:pt x="1044" y="911"/>
                  <a:pt x="1036" y="915"/>
                </a:cubicBezTo>
                <a:cubicBezTo>
                  <a:pt x="973" y="875"/>
                  <a:pt x="973" y="875"/>
                  <a:pt x="973" y="875"/>
                </a:cubicBezTo>
                <a:cubicBezTo>
                  <a:pt x="1010" y="815"/>
                  <a:pt x="1010" y="815"/>
                  <a:pt x="1010" y="815"/>
                </a:cubicBezTo>
                <a:cubicBezTo>
                  <a:pt x="1020" y="816"/>
                  <a:pt x="1029" y="814"/>
                  <a:pt x="1037" y="810"/>
                </a:cubicBezTo>
                <a:cubicBezTo>
                  <a:pt x="1505" y="573"/>
                  <a:pt x="1505" y="573"/>
                  <a:pt x="1505" y="573"/>
                </a:cubicBezTo>
                <a:cubicBezTo>
                  <a:pt x="1530" y="560"/>
                  <a:pt x="1540" y="529"/>
                  <a:pt x="1525" y="503"/>
                </a:cubicBezTo>
                <a:cubicBezTo>
                  <a:pt x="1511" y="477"/>
                  <a:pt x="1478" y="467"/>
                  <a:pt x="1452" y="480"/>
                </a:cubicBezTo>
                <a:cubicBezTo>
                  <a:pt x="1112" y="652"/>
                  <a:pt x="1112" y="652"/>
                  <a:pt x="1112" y="652"/>
                </a:cubicBezTo>
                <a:cubicBezTo>
                  <a:pt x="1242" y="445"/>
                  <a:pt x="1242" y="445"/>
                  <a:pt x="1242" y="445"/>
                </a:cubicBezTo>
                <a:cubicBezTo>
                  <a:pt x="1560" y="284"/>
                  <a:pt x="1560" y="284"/>
                  <a:pt x="1560" y="284"/>
                </a:cubicBezTo>
                <a:cubicBezTo>
                  <a:pt x="1577" y="275"/>
                  <a:pt x="1584" y="253"/>
                  <a:pt x="1574" y="235"/>
                </a:cubicBezTo>
                <a:cubicBezTo>
                  <a:pt x="1564" y="217"/>
                  <a:pt x="1541" y="210"/>
                  <a:pt x="1523" y="219"/>
                </a:cubicBezTo>
                <a:cubicBezTo>
                  <a:pt x="1317" y="323"/>
                  <a:pt x="1317" y="323"/>
                  <a:pt x="1317" y="323"/>
                </a:cubicBezTo>
                <a:cubicBezTo>
                  <a:pt x="1448" y="114"/>
                  <a:pt x="1448" y="114"/>
                  <a:pt x="1448" y="114"/>
                </a:cubicBezTo>
                <a:cubicBezTo>
                  <a:pt x="1463" y="90"/>
                  <a:pt x="1455" y="59"/>
                  <a:pt x="1430" y="43"/>
                </a:cubicBezTo>
                <a:cubicBezTo>
                  <a:pt x="1405" y="28"/>
                  <a:pt x="1373" y="34"/>
                  <a:pt x="1359" y="58"/>
                </a:cubicBezTo>
                <a:cubicBezTo>
                  <a:pt x="1233" y="259"/>
                  <a:pt x="1233" y="259"/>
                  <a:pt x="1233" y="259"/>
                </a:cubicBezTo>
                <a:cubicBezTo>
                  <a:pt x="1236" y="40"/>
                  <a:pt x="1236" y="40"/>
                  <a:pt x="1236" y="40"/>
                </a:cubicBezTo>
                <a:cubicBezTo>
                  <a:pt x="1236" y="19"/>
                  <a:pt x="1220" y="2"/>
                  <a:pt x="1199" y="1"/>
                </a:cubicBezTo>
                <a:cubicBezTo>
                  <a:pt x="1179" y="0"/>
                  <a:pt x="1162" y="16"/>
                  <a:pt x="1162" y="36"/>
                </a:cubicBezTo>
                <a:cubicBezTo>
                  <a:pt x="1157" y="381"/>
                  <a:pt x="1157" y="381"/>
                  <a:pt x="1157" y="381"/>
                </a:cubicBezTo>
                <a:cubicBezTo>
                  <a:pt x="1045" y="561"/>
                  <a:pt x="1045" y="561"/>
                  <a:pt x="1045" y="561"/>
                </a:cubicBezTo>
                <a:cubicBezTo>
                  <a:pt x="1041" y="561"/>
                  <a:pt x="1038" y="563"/>
                  <a:pt x="1034" y="564"/>
                </a:cubicBezTo>
                <a:cubicBezTo>
                  <a:pt x="1039" y="222"/>
                  <a:pt x="1039" y="222"/>
                  <a:pt x="1039" y="222"/>
                </a:cubicBezTo>
                <a:cubicBezTo>
                  <a:pt x="1039" y="193"/>
                  <a:pt x="1015" y="168"/>
                  <a:pt x="986" y="167"/>
                </a:cubicBezTo>
                <a:cubicBezTo>
                  <a:pt x="956" y="165"/>
                  <a:pt x="932" y="187"/>
                  <a:pt x="932" y="216"/>
                </a:cubicBezTo>
                <a:cubicBezTo>
                  <a:pt x="925" y="733"/>
                  <a:pt x="925" y="733"/>
                  <a:pt x="925" y="733"/>
                </a:cubicBezTo>
                <a:cubicBezTo>
                  <a:pt x="876" y="815"/>
                  <a:pt x="876" y="815"/>
                  <a:pt x="876" y="815"/>
                </a:cubicBezTo>
                <a:cubicBezTo>
                  <a:pt x="835" y="789"/>
                  <a:pt x="835" y="789"/>
                  <a:pt x="835" y="789"/>
                </a:cubicBezTo>
                <a:cubicBezTo>
                  <a:pt x="834" y="782"/>
                  <a:pt x="833" y="775"/>
                  <a:pt x="829" y="768"/>
                </a:cubicBezTo>
                <a:cubicBezTo>
                  <a:pt x="580" y="295"/>
                  <a:pt x="580" y="295"/>
                  <a:pt x="580" y="295"/>
                </a:cubicBezTo>
                <a:cubicBezTo>
                  <a:pt x="566" y="269"/>
                  <a:pt x="533" y="258"/>
                  <a:pt x="507" y="270"/>
                </a:cubicBezTo>
                <a:cubicBezTo>
                  <a:pt x="481" y="283"/>
                  <a:pt x="471" y="314"/>
                  <a:pt x="485" y="340"/>
                </a:cubicBezTo>
                <a:cubicBezTo>
                  <a:pt x="667" y="684"/>
                  <a:pt x="667" y="684"/>
                  <a:pt x="667" y="684"/>
                </a:cubicBezTo>
                <a:cubicBezTo>
                  <a:pt x="660" y="680"/>
                  <a:pt x="660" y="680"/>
                  <a:pt x="660" y="680"/>
                </a:cubicBezTo>
                <a:cubicBezTo>
                  <a:pt x="660" y="680"/>
                  <a:pt x="659" y="680"/>
                  <a:pt x="659" y="680"/>
                </a:cubicBezTo>
                <a:cubicBezTo>
                  <a:pt x="453" y="545"/>
                  <a:pt x="453" y="545"/>
                  <a:pt x="453" y="545"/>
                </a:cubicBezTo>
                <a:cubicBezTo>
                  <a:pt x="283" y="223"/>
                  <a:pt x="283" y="223"/>
                  <a:pt x="283" y="223"/>
                </a:cubicBezTo>
                <a:cubicBezTo>
                  <a:pt x="273" y="205"/>
                  <a:pt x="251" y="197"/>
                  <a:pt x="233" y="206"/>
                </a:cubicBezTo>
                <a:cubicBezTo>
                  <a:pt x="215" y="214"/>
                  <a:pt x="208" y="236"/>
                  <a:pt x="217" y="254"/>
                </a:cubicBezTo>
                <a:cubicBezTo>
                  <a:pt x="327" y="463"/>
                  <a:pt x="327" y="463"/>
                  <a:pt x="327" y="463"/>
                </a:cubicBezTo>
                <a:cubicBezTo>
                  <a:pt x="111" y="321"/>
                  <a:pt x="111" y="321"/>
                  <a:pt x="111" y="321"/>
                </a:cubicBezTo>
                <a:cubicBezTo>
                  <a:pt x="87" y="305"/>
                  <a:pt x="55" y="311"/>
                  <a:pt x="40" y="335"/>
                </a:cubicBezTo>
                <a:cubicBezTo>
                  <a:pt x="24" y="358"/>
                  <a:pt x="32" y="390"/>
                  <a:pt x="56" y="405"/>
                </a:cubicBezTo>
                <a:cubicBezTo>
                  <a:pt x="264" y="541"/>
                  <a:pt x="264" y="541"/>
                  <a:pt x="264" y="541"/>
                </a:cubicBezTo>
                <a:cubicBezTo>
                  <a:pt x="39" y="525"/>
                  <a:pt x="39" y="525"/>
                  <a:pt x="39" y="525"/>
                </a:cubicBezTo>
                <a:cubicBezTo>
                  <a:pt x="19" y="523"/>
                  <a:pt x="2" y="538"/>
                  <a:pt x="1" y="558"/>
                </a:cubicBezTo>
                <a:cubicBezTo>
                  <a:pt x="0" y="578"/>
                  <a:pt x="16" y="596"/>
                  <a:pt x="37" y="597"/>
                </a:cubicBezTo>
                <a:cubicBezTo>
                  <a:pt x="390" y="624"/>
                  <a:pt x="390" y="624"/>
                  <a:pt x="390" y="624"/>
                </a:cubicBezTo>
                <a:cubicBezTo>
                  <a:pt x="594" y="757"/>
                  <a:pt x="594" y="757"/>
                  <a:pt x="594" y="757"/>
                </a:cubicBezTo>
                <a:cubicBezTo>
                  <a:pt x="229" y="730"/>
                  <a:pt x="229" y="730"/>
                  <a:pt x="229" y="730"/>
                </a:cubicBezTo>
                <a:cubicBezTo>
                  <a:pt x="200" y="728"/>
                  <a:pt x="175" y="749"/>
                  <a:pt x="174" y="778"/>
                </a:cubicBezTo>
                <a:cubicBezTo>
                  <a:pt x="173" y="807"/>
                  <a:pt x="196" y="832"/>
                  <a:pt x="225" y="834"/>
                </a:cubicBezTo>
                <a:cubicBezTo>
                  <a:pt x="760" y="874"/>
                  <a:pt x="760" y="874"/>
                  <a:pt x="760" y="874"/>
                </a:cubicBezTo>
                <a:cubicBezTo>
                  <a:pt x="764" y="874"/>
                  <a:pt x="768" y="874"/>
                  <a:pt x="772" y="874"/>
                </a:cubicBezTo>
                <a:cubicBezTo>
                  <a:pt x="822" y="907"/>
                  <a:pt x="822" y="907"/>
                  <a:pt x="822" y="907"/>
                </a:cubicBezTo>
                <a:cubicBezTo>
                  <a:pt x="793" y="957"/>
                  <a:pt x="793" y="957"/>
                  <a:pt x="793" y="957"/>
                </a:cubicBezTo>
                <a:cubicBezTo>
                  <a:pt x="789" y="958"/>
                  <a:pt x="785" y="959"/>
                  <a:pt x="782" y="961"/>
                </a:cubicBezTo>
                <a:cubicBezTo>
                  <a:pt x="321" y="1208"/>
                  <a:pt x="321" y="1208"/>
                  <a:pt x="321" y="1208"/>
                </a:cubicBezTo>
                <a:cubicBezTo>
                  <a:pt x="295" y="1221"/>
                  <a:pt x="287" y="1253"/>
                  <a:pt x="302" y="1279"/>
                </a:cubicBezTo>
                <a:cubicBezTo>
                  <a:pt x="317" y="1304"/>
                  <a:pt x="350" y="1314"/>
                  <a:pt x="375" y="1300"/>
                </a:cubicBezTo>
                <a:cubicBezTo>
                  <a:pt x="689" y="1132"/>
                  <a:pt x="689" y="1132"/>
                  <a:pt x="689" y="1132"/>
                </a:cubicBezTo>
                <a:cubicBezTo>
                  <a:pt x="571" y="1332"/>
                  <a:pt x="571" y="1332"/>
                  <a:pt x="571" y="1332"/>
                </a:cubicBezTo>
                <a:cubicBezTo>
                  <a:pt x="267" y="1495"/>
                  <a:pt x="267" y="1495"/>
                  <a:pt x="267" y="1495"/>
                </a:cubicBezTo>
                <a:cubicBezTo>
                  <a:pt x="249" y="1505"/>
                  <a:pt x="243" y="1527"/>
                  <a:pt x="253" y="1544"/>
                </a:cubicBezTo>
                <a:cubicBezTo>
                  <a:pt x="264" y="1562"/>
                  <a:pt x="287" y="1569"/>
                  <a:pt x="304" y="1559"/>
                </a:cubicBezTo>
                <a:cubicBezTo>
                  <a:pt x="498" y="1456"/>
                  <a:pt x="498" y="1456"/>
                  <a:pt x="498" y="1456"/>
                </a:cubicBezTo>
                <a:cubicBezTo>
                  <a:pt x="377" y="1660"/>
                  <a:pt x="377" y="1660"/>
                  <a:pt x="377" y="1660"/>
                </a:cubicBezTo>
                <a:cubicBezTo>
                  <a:pt x="363" y="1684"/>
                  <a:pt x="372" y="1715"/>
                  <a:pt x="397" y="1730"/>
                </a:cubicBezTo>
                <a:cubicBezTo>
                  <a:pt x="422" y="1745"/>
                  <a:pt x="454" y="1738"/>
                  <a:pt x="468" y="1714"/>
                </a:cubicBezTo>
                <a:cubicBezTo>
                  <a:pt x="593" y="1501"/>
                  <a:pt x="593" y="1501"/>
                  <a:pt x="593" y="1501"/>
                </a:cubicBezTo>
                <a:cubicBezTo>
                  <a:pt x="596" y="1732"/>
                  <a:pt x="596" y="1732"/>
                  <a:pt x="596" y="1732"/>
                </a:cubicBezTo>
                <a:cubicBezTo>
                  <a:pt x="596" y="1752"/>
                  <a:pt x="613" y="1769"/>
                  <a:pt x="633" y="1770"/>
                </a:cubicBezTo>
                <a:cubicBezTo>
                  <a:pt x="654" y="1770"/>
                  <a:pt x="670" y="1755"/>
                  <a:pt x="670" y="1735"/>
                </a:cubicBezTo>
                <a:cubicBezTo>
                  <a:pt x="666" y="1378"/>
                  <a:pt x="666" y="1378"/>
                  <a:pt x="666" y="1378"/>
                </a:cubicBezTo>
                <a:cubicBezTo>
                  <a:pt x="786" y="1175"/>
                  <a:pt x="786" y="1175"/>
                  <a:pt x="786" y="1175"/>
                </a:cubicBezTo>
                <a:cubicBezTo>
                  <a:pt x="786" y="1175"/>
                  <a:pt x="786" y="1175"/>
                  <a:pt x="786" y="1175"/>
                </a:cubicBezTo>
                <a:cubicBezTo>
                  <a:pt x="790" y="1168"/>
                  <a:pt x="790" y="1168"/>
                  <a:pt x="790" y="1168"/>
                </a:cubicBezTo>
                <a:cubicBezTo>
                  <a:pt x="794" y="1549"/>
                  <a:pt x="794" y="1549"/>
                  <a:pt x="794" y="1549"/>
                </a:cubicBezTo>
                <a:cubicBezTo>
                  <a:pt x="795" y="1578"/>
                  <a:pt x="819" y="1602"/>
                  <a:pt x="848" y="1603"/>
                </a:cubicBezTo>
                <a:cubicBezTo>
                  <a:pt x="878" y="1604"/>
                  <a:pt x="902" y="1581"/>
                  <a:pt x="901" y="1552"/>
                </a:cubicBezTo>
                <a:cubicBezTo>
                  <a:pt x="896" y="1028"/>
                  <a:pt x="896" y="1028"/>
                  <a:pt x="896" y="1028"/>
                </a:cubicBezTo>
                <a:cubicBezTo>
                  <a:pt x="896" y="1021"/>
                  <a:pt x="894" y="1014"/>
                  <a:pt x="891" y="1007"/>
                </a:cubicBezTo>
                <a:cubicBezTo>
                  <a:pt x="915" y="968"/>
                  <a:pt x="915" y="968"/>
                  <a:pt x="915" y="968"/>
                </a:cubicBezTo>
                <a:cubicBezTo>
                  <a:pt x="999" y="1022"/>
                  <a:pt x="999" y="1022"/>
                  <a:pt x="999" y="1022"/>
                </a:cubicBezTo>
                <a:cubicBezTo>
                  <a:pt x="1256" y="1484"/>
                  <a:pt x="1256" y="1484"/>
                  <a:pt x="1256" y="1484"/>
                </a:cubicBezTo>
                <a:cubicBezTo>
                  <a:pt x="1271" y="1510"/>
                  <a:pt x="1303" y="1521"/>
                  <a:pt x="1329" y="1508"/>
                </a:cubicBezTo>
                <a:cubicBezTo>
                  <a:pt x="1355" y="1495"/>
                  <a:pt x="1364" y="1463"/>
                  <a:pt x="1350" y="1437"/>
                </a:cubicBezTo>
                <a:cubicBezTo>
                  <a:pt x="1179" y="1131"/>
                  <a:pt x="1179" y="1131"/>
                  <a:pt x="1179" y="1131"/>
                </a:cubicBezTo>
                <a:cubicBezTo>
                  <a:pt x="1183" y="1131"/>
                  <a:pt x="1187" y="1131"/>
                  <a:pt x="1191" y="1130"/>
                </a:cubicBezTo>
                <a:cubicBezTo>
                  <a:pt x="1379" y="1247"/>
                  <a:pt x="1379" y="1247"/>
                  <a:pt x="1379" y="1247"/>
                </a:cubicBezTo>
                <a:cubicBezTo>
                  <a:pt x="1551" y="1556"/>
                  <a:pt x="1551" y="1556"/>
                  <a:pt x="1551" y="1556"/>
                </a:cubicBezTo>
                <a:cubicBezTo>
                  <a:pt x="1561" y="1574"/>
                  <a:pt x="1583" y="1581"/>
                  <a:pt x="1601" y="1572"/>
                </a:cubicBezTo>
                <a:cubicBezTo>
                  <a:pt x="1619" y="1563"/>
                  <a:pt x="1626" y="1541"/>
                  <a:pt x="1616" y="1523"/>
                </a:cubicBezTo>
                <a:cubicBezTo>
                  <a:pt x="1506" y="1326"/>
                  <a:pt x="1506" y="1326"/>
                  <a:pt x="1506" y="1326"/>
                </a:cubicBezTo>
                <a:cubicBezTo>
                  <a:pt x="1717" y="1458"/>
                  <a:pt x="1717" y="1458"/>
                  <a:pt x="1717" y="1458"/>
                </a:cubicBezTo>
                <a:cubicBezTo>
                  <a:pt x="1742" y="1473"/>
                  <a:pt x="1774" y="1467"/>
                  <a:pt x="1788" y="1443"/>
                </a:cubicBezTo>
                <a:cubicBezTo>
                  <a:pt x="1803" y="1420"/>
                  <a:pt x="1795" y="1388"/>
                  <a:pt x="1770" y="1373"/>
                </a:cubicBezTo>
                <a:close/>
              </a:path>
            </a:pathLst>
          </a:custGeom>
          <a:solidFill>
            <a:schemeClr val="accent5">
              <a:lumMod val="60000"/>
              <a:lumOff val="40000"/>
            </a:schemeClr>
          </a:solidFill>
          <a:ln>
            <a:noFill/>
          </a:ln>
        </p:spPr>
        <p:txBody>
          <a:bodyPr vert="horz" wrap="square" lIns="121917" tIns="60958" rIns="121917" bIns="60958" numCol="1" anchor="t" anchorCtr="0" compatLnSpc="1"/>
          <a:lstStyle/>
          <a:p>
            <a:endParaRPr lang="en-US"/>
          </a:p>
        </p:txBody>
      </p:sp>
      <p:sp>
        <p:nvSpPr>
          <p:cNvPr id="10" name="snowpile"/>
          <p:cNvSpPr/>
          <p:nvPr/>
        </p:nvSpPr>
        <p:spPr bwMode="auto">
          <a:xfrm>
            <a:off x="-1359146" y="6002635"/>
            <a:ext cx="3336492" cy="831461"/>
          </a:xfrm>
          <a:custGeom>
            <a:avLst/>
            <a:gdLst>
              <a:gd name="T0" fmla="*/ 213 w 227"/>
              <a:gd name="T1" fmla="*/ 21 h 109"/>
              <a:gd name="T2" fmla="*/ 182 w 227"/>
              <a:gd name="T3" fmla="*/ 3 h 109"/>
              <a:gd name="T4" fmla="*/ 169 w 227"/>
              <a:gd name="T5" fmla="*/ 21 h 109"/>
              <a:gd name="T6" fmla="*/ 160 w 227"/>
              <a:gd name="T7" fmla="*/ 32 h 109"/>
              <a:gd name="T8" fmla="*/ 149 w 227"/>
              <a:gd name="T9" fmla="*/ 34 h 109"/>
              <a:gd name="T10" fmla="*/ 124 w 227"/>
              <a:gd name="T11" fmla="*/ 32 h 109"/>
              <a:gd name="T12" fmla="*/ 113 w 227"/>
              <a:gd name="T13" fmla="*/ 45 h 109"/>
              <a:gd name="T14" fmla="*/ 77 w 227"/>
              <a:gd name="T15" fmla="*/ 48 h 109"/>
              <a:gd name="T16" fmla="*/ 56 w 227"/>
              <a:gd name="T17" fmla="*/ 44 h 109"/>
              <a:gd name="T18" fmla="*/ 40 w 227"/>
              <a:gd name="T19" fmla="*/ 54 h 109"/>
              <a:gd name="T20" fmla="*/ 27 w 227"/>
              <a:gd name="T21" fmla="*/ 61 h 109"/>
              <a:gd name="T22" fmla="*/ 15 w 227"/>
              <a:gd name="T23" fmla="*/ 67 h 109"/>
              <a:gd name="T24" fmla="*/ 6 w 227"/>
              <a:gd name="T25" fmla="*/ 74 h 109"/>
              <a:gd name="T26" fmla="*/ 26 w 227"/>
              <a:gd name="T27" fmla="*/ 81 h 109"/>
              <a:gd name="T28" fmla="*/ 62 w 227"/>
              <a:gd name="T29" fmla="*/ 88 h 109"/>
              <a:gd name="T30" fmla="*/ 93 w 227"/>
              <a:gd name="T31" fmla="*/ 91 h 109"/>
              <a:gd name="T32" fmla="*/ 143 w 227"/>
              <a:gd name="T33" fmla="*/ 96 h 109"/>
              <a:gd name="T34" fmla="*/ 171 w 227"/>
              <a:gd name="T35" fmla="*/ 93 h 109"/>
              <a:gd name="T36" fmla="*/ 219 w 227"/>
              <a:gd name="T37" fmla="*/ 90 h 109"/>
              <a:gd name="T38" fmla="*/ 219 w 227"/>
              <a:gd name="T39" fmla="*/ 70 h 109"/>
              <a:gd name="T40" fmla="*/ 217 w 227"/>
              <a:gd name="T41" fmla="*/ 46 h 109"/>
              <a:gd name="T42" fmla="*/ 213 w 227"/>
              <a:gd name="T43" fmla="*/ 21 h 109"/>
              <a:gd name="connsiteX0" fmla="*/ 9377 w 9689"/>
              <a:gd name="connsiteY0" fmla="*/ 3945 h 9107"/>
              <a:gd name="connsiteX1" fmla="*/ 7836 w 9689"/>
              <a:gd name="connsiteY1" fmla="*/ 0 h 9107"/>
              <a:gd name="connsiteX2" fmla="*/ 7263 w 9689"/>
              <a:gd name="connsiteY2" fmla="*/ 1652 h 9107"/>
              <a:gd name="connsiteX3" fmla="*/ 6866 w 9689"/>
              <a:gd name="connsiteY3" fmla="*/ 2661 h 9107"/>
              <a:gd name="connsiteX4" fmla="*/ 6382 w 9689"/>
              <a:gd name="connsiteY4" fmla="*/ 2844 h 9107"/>
              <a:gd name="connsiteX5" fmla="*/ 5281 w 9689"/>
              <a:gd name="connsiteY5" fmla="*/ 2661 h 9107"/>
              <a:gd name="connsiteX6" fmla="*/ 4796 w 9689"/>
              <a:gd name="connsiteY6" fmla="*/ 3853 h 9107"/>
              <a:gd name="connsiteX7" fmla="*/ 3210 w 9689"/>
              <a:gd name="connsiteY7" fmla="*/ 4129 h 9107"/>
              <a:gd name="connsiteX8" fmla="*/ 2285 w 9689"/>
              <a:gd name="connsiteY8" fmla="*/ 3762 h 9107"/>
              <a:gd name="connsiteX9" fmla="*/ 1580 w 9689"/>
              <a:gd name="connsiteY9" fmla="*/ 4679 h 9107"/>
              <a:gd name="connsiteX10" fmla="*/ 1007 w 9689"/>
              <a:gd name="connsiteY10" fmla="*/ 5321 h 9107"/>
              <a:gd name="connsiteX11" fmla="*/ 479 w 9689"/>
              <a:gd name="connsiteY11" fmla="*/ 5872 h 9107"/>
              <a:gd name="connsiteX12" fmla="*/ 82 w 9689"/>
              <a:gd name="connsiteY12" fmla="*/ 6514 h 9107"/>
              <a:gd name="connsiteX13" fmla="*/ 963 w 9689"/>
              <a:gd name="connsiteY13" fmla="*/ 7156 h 9107"/>
              <a:gd name="connsiteX14" fmla="*/ 2549 w 9689"/>
              <a:gd name="connsiteY14" fmla="*/ 7798 h 9107"/>
              <a:gd name="connsiteX15" fmla="*/ 3915 w 9689"/>
              <a:gd name="connsiteY15" fmla="*/ 8074 h 9107"/>
              <a:gd name="connsiteX16" fmla="*/ 6118 w 9689"/>
              <a:gd name="connsiteY16" fmla="*/ 8532 h 9107"/>
              <a:gd name="connsiteX17" fmla="*/ 7351 w 9689"/>
              <a:gd name="connsiteY17" fmla="*/ 8257 h 9107"/>
              <a:gd name="connsiteX18" fmla="*/ 9466 w 9689"/>
              <a:gd name="connsiteY18" fmla="*/ 7982 h 9107"/>
              <a:gd name="connsiteX19" fmla="*/ 9466 w 9689"/>
              <a:gd name="connsiteY19" fmla="*/ 6147 h 9107"/>
              <a:gd name="connsiteX20" fmla="*/ 9377 w 9689"/>
              <a:gd name="connsiteY20" fmla="*/ 3945 h 9107"/>
              <a:gd name="connsiteX0-1" fmla="*/ 9770 w 9994"/>
              <a:gd name="connsiteY0-2" fmla="*/ 6750 h 10000"/>
              <a:gd name="connsiteX1-3" fmla="*/ 8088 w 9994"/>
              <a:gd name="connsiteY1-4" fmla="*/ 0 h 10000"/>
              <a:gd name="connsiteX2-5" fmla="*/ 7496 w 9994"/>
              <a:gd name="connsiteY2-6" fmla="*/ 1814 h 10000"/>
              <a:gd name="connsiteX3-7" fmla="*/ 7086 w 9994"/>
              <a:gd name="connsiteY3-8" fmla="*/ 2922 h 10000"/>
              <a:gd name="connsiteX4-9" fmla="*/ 6587 w 9994"/>
              <a:gd name="connsiteY4-10" fmla="*/ 3123 h 10000"/>
              <a:gd name="connsiteX5-11" fmla="*/ 5451 w 9994"/>
              <a:gd name="connsiteY5-12" fmla="*/ 2922 h 10000"/>
              <a:gd name="connsiteX6-13" fmla="*/ 4950 w 9994"/>
              <a:gd name="connsiteY6-14" fmla="*/ 4231 h 10000"/>
              <a:gd name="connsiteX7-15" fmla="*/ 3313 w 9994"/>
              <a:gd name="connsiteY7-16" fmla="*/ 4534 h 10000"/>
              <a:gd name="connsiteX8-17" fmla="*/ 2358 w 9994"/>
              <a:gd name="connsiteY8-18" fmla="*/ 4131 h 10000"/>
              <a:gd name="connsiteX9-19" fmla="*/ 1631 w 9994"/>
              <a:gd name="connsiteY9-20" fmla="*/ 5138 h 10000"/>
              <a:gd name="connsiteX10-21" fmla="*/ 1039 w 9994"/>
              <a:gd name="connsiteY10-22" fmla="*/ 5843 h 10000"/>
              <a:gd name="connsiteX11-23" fmla="*/ 494 w 9994"/>
              <a:gd name="connsiteY11-24" fmla="*/ 6448 h 10000"/>
              <a:gd name="connsiteX12-25" fmla="*/ 85 w 9994"/>
              <a:gd name="connsiteY12-26" fmla="*/ 7153 h 10000"/>
              <a:gd name="connsiteX13-27" fmla="*/ 994 w 9994"/>
              <a:gd name="connsiteY13-28" fmla="*/ 7858 h 10000"/>
              <a:gd name="connsiteX14-29" fmla="*/ 2631 w 9994"/>
              <a:gd name="connsiteY14-30" fmla="*/ 8563 h 10000"/>
              <a:gd name="connsiteX15-31" fmla="*/ 4041 w 9994"/>
              <a:gd name="connsiteY15-32" fmla="*/ 8866 h 10000"/>
              <a:gd name="connsiteX16-33" fmla="*/ 6314 w 9994"/>
              <a:gd name="connsiteY16-34" fmla="*/ 9369 h 10000"/>
              <a:gd name="connsiteX17-35" fmla="*/ 7587 w 9994"/>
              <a:gd name="connsiteY17-36" fmla="*/ 9067 h 10000"/>
              <a:gd name="connsiteX18-37" fmla="*/ 9770 w 9994"/>
              <a:gd name="connsiteY18-38" fmla="*/ 8765 h 10000"/>
              <a:gd name="connsiteX19-39" fmla="*/ 9770 w 9994"/>
              <a:gd name="connsiteY19-40" fmla="*/ 6750 h 10000"/>
              <a:gd name="connsiteX0-41" fmla="*/ 9776 w 10000"/>
              <a:gd name="connsiteY0-42" fmla="*/ 4955 h 8205"/>
              <a:gd name="connsiteX1-43" fmla="*/ 7501 w 10000"/>
              <a:gd name="connsiteY1-44" fmla="*/ 19 h 8205"/>
              <a:gd name="connsiteX2-45" fmla="*/ 7090 w 10000"/>
              <a:gd name="connsiteY2-46" fmla="*/ 1127 h 8205"/>
              <a:gd name="connsiteX3-47" fmla="*/ 6591 w 10000"/>
              <a:gd name="connsiteY3-48" fmla="*/ 1328 h 8205"/>
              <a:gd name="connsiteX4-49" fmla="*/ 5454 w 10000"/>
              <a:gd name="connsiteY4-50" fmla="*/ 1127 h 8205"/>
              <a:gd name="connsiteX5-51" fmla="*/ 4953 w 10000"/>
              <a:gd name="connsiteY5-52" fmla="*/ 2436 h 8205"/>
              <a:gd name="connsiteX6-53" fmla="*/ 3315 w 10000"/>
              <a:gd name="connsiteY6-54" fmla="*/ 2739 h 8205"/>
              <a:gd name="connsiteX7-55" fmla="*/ 2359 w 10000"/>
              <a:gd name="connsiteY7-56" fmla="*/ 2336 h 8205"/>
              <a:gd name="connsiteX8-57" fmla="*/ 1632 w 10000"/>
              <a:gd name="connsiteY8-58" fmla="*/ 3343 h 8205"/>
              <a:gd name="connsiteX9-59" fmla="*/ 1040 w 10000"/>
              <a:gd name="connsiteY9-60" fmla="*/ 4048 h 8205"/>
              <a:gd name="connsiteX10-61" fmla="*/ 494 w 10000"/>
              <a:gd name="connsiteY10-62" fmla="*/ 4653 h 8205"/>
              <a:gd name="connsiteX11-63" fmla="*/ 85 w 10000"/>
              <a:gd name="connsiteY11-64" fmla="*/ 5358 h 8205"/>
              <a:gd name="connsiteX12-65" fmla="*/ 995 w 10000"/>
              <a:gd name="connsiteY12-66" fmla="*/ 6063 h 8205"/>
              <a:gd name="connsiteX13-67" fmla="*/ 2633 w 10000"/>
              <a:gd name="connsiteY13-68" fmla="*/ 6768 h 8205"/>
              <a:gd name="connsiteX14-69" fmla="*/ 4043 w 10000"/>
              <a:gd name="connsiteY14-70" fmla="*/ 7071 h 8205"/>
              <a:gd name="connsiteX15-71" fmla="*/ 6318 w 10000"/>
              <a:gd name="connsiteY15-72" fmla="*/ 7574 h 8205"/>
              <a:gd name="connsiteX16-73" fmla="*/ 7592 w 10000"/>
              <a:gd name="connsiteY16-74" fmla="*/ 7272 h 8205"/>
              <a:gd name="connsiteX17-75" fmla="*/ 9776 w 10000"/>
              <a:gd name="connsiteY17-76" fmla="*/ 6970 h 8205"/>
              <a:gd name="connsiteX18-77" fmla="*/ 9776 w 10000"/>
              <a:gd name="connsiteY18-78" fmla="*/ 4955 h 8205"/>
              <a:gd name="connsiteX0-79" fmla="*/ 9776 w 10000"/>
              <a:gd name="connsiteY0-80" fmla="*/ 5810 h 9772"/>
              <a:gd name="connsiteX1-81" fmla="*/ 8252 w 10000"/>
              <a:gd name="connsiteY1-82" fmla="*/ 39 h 9772"/>
              <a:gd name="connsiteX2-83" fmla="*/ 7090 w 10000"/>
              <a:gd name="connsiteY2-84" fmla="*/ 1145 h 9772"/>
              <a:gd name="connsiteX3-85" fmla="*/ 6591 w 10000"/>
              <a:gd name="connsiteY3-86" fmla="*/ 1390 h 9772"/>
              <a:gd name="connsiteX4-87" fmla="*/ 5454 w 10000"/>
              <a:gd name="connsiteY4-88" fmla="*/ 1145 h 9772"/>
              <a:gd name="connsiteX5-89" fmla="*/ 4953 w 10000"/>
              <a:gd name="connsiteY5-90" fmla="*/ 2740 h 9772"/>
              <a:gd name="connsiteX6-91" fmla="*/ 3315 w 10000"/>
              <a:gd name="connsiteY6-92" fmla="*/ 3109 h 9772"/>
              <a:gd name="connsiteX7-93" fmla="*/ 2359 w 10000"/>
              <a:gd name="connsiteY7-94" fmla="*/ 2618 h 9772"/>
              <a:gd name="connsiteX8-95" fmla="*/ 1632 w 10000"/>
              <a:gd name="connsiteY8-96" fmla="*/ 3845 h 9772"/>
              <a:gd name="connsiteX9-97" fmla="*/ 1040 w 10000"/>
              <a:gd name="connsiteY9-98" fmla="*/ 4705 h 9772"/>
              <a:gd name="connsiteX10-99" fmla="*/ 494 w 10000"/>
              <a:gd name="connsiteY10-100" fmla="*/ 5442 h 9772"/>
              <a:gd name="connsiteX11-101" fmla="*/ 85 w 10000"/>
              <a:gd name="connsiteY11-102" fmla="*/ 6301 h 9772"/>
              <a:gd name="connsiteX12-103" fmla="*/ 995 w 10000"/>
              <a:gd name="connsiteY12-104" fmla="*/ 7160 h 9772"/>
              <a:gd name="connsiteX13-105" fmla="*/ 2633 w 10000"/>
              <a:gd name="connsiteY13-106" fmla="*/ 8020 h 9772"/>
              <a:gd name="connsiteX14-107" fmla="*/ 4043 w 10000"/>
              <a:gd name="connsiteY14-108" fmla="*/ 8389 h 9772"/>
              <a:gd name="connsiteX15-109" fmla="*/ 6318 w 10000"/>
              <a:gd name="connsiteY15-110" fmla="*/ 9002 h 9772"/>
              <a:gd name="connsiteX16-111" fmla="*/ 7592 w 10000"/>
              <a:gd name="connsiteY16-112" fmla="*/ 8634 h 9772"/>
              <a:gd name="connsiteX17-113" fmla="*/ 9776 w 10000"/>
              <a:gd name="connsiteY17-114" fmla="*/ 8266 h 9772"/>
              <a:gd name="connsiteX18-115" fmla="*/ 9776 w 10000"/>
              <a:gd name="connsiteY18-116" fmla="*/ 5810 h 9772"/>
              <a:gd name="connsiteX0-117" fmla="*/ 9776 w 10000"/>
              <a:gd name="connsiteY0-118" fmla="*/ 5917 h 9971"/>
              <a:gd name="connsiteX1-119" fmla="*/ 8252 w 10000"/>
              <a:gd name="connsiteY1-120" fmla="*/ 11 h 9971"/>
              <a:gd name="connsiteX2-121" fmla="*/ 7090 w 10000"/>
              <a:gd name="connsiteY2-122" fmla="*/ 1143 h 9971"/>
              <a:gd name="connsiteX3-123" fmla="*/ 6591 w 10000"/>
              <a:gd name="connsiteY3-124" fmla="*/ 1393 h 9971"/>
              <a:gd name="connsiteX4-125" fmla="*/ 5454 w 10000"/>
              <a:gd name="connsiteY4-126" fmla="*/ 1143 h 9971"/>
              <a:gd name="connsiteX5-127" fmla="*/ 4953 w 10000"/>
              <a:gd name="connsiteY5-128" fmla="*/ 2775 h 9971"/>
              <a:gd name="connsiteX6-129" fmla="*/ 3315 w 10000"/>
              <a:gd name="connsiteY6-130" fmla="*/ 3153 h 9971"/>
              <a:gd name="connsiteX7-131" fmla="*/ 2359 w 10000"/>
              <a:gd name="connsiteY7-132" fmla="*/ 2650 h 9971"/>
              <a:gd name="connsiteX8-133" fmla="*/ 1632 w 10000"/>
              <a:gd name="connsiteY8-134" fmla="*/ 3906 h 9971"/>
              <a:gd name="connsiteX9-135" fmla="*/ 1040 w 10000"/>
              <a:gd name="connsiteY9-136" fmla="*/ 4786 h 9971"/>
              <a:gd name="connsiteX10-137" fmla="*/ 494 w 10000"/>
              <a:gd name="connsiteY10-138" fmla="*/ 5540 h 9971"/>
              <a:gd name="connsiteX11-139" fmla="*/ 85 w 10000"/>
              <a:gd name="connsiteY11-140" fmla="*/ 6419 h 9971"/>
              <a:gd name="connsiteX12-141" fmla="*/ 995 w 10000"/>
              <a:gd name="connsiteY12-142" fmla="*/ 7298 h 9971"/>
              <a:gd name="connsiteX13-143" fmla="*/ 2633 w 10000"/>
              <a:gd name="connsiteY13-144" fmla="*/ 8178 h 9971"/>
              <a:gd name="connsiteX14-145" fmla="*/ 4043 w 10000"/>
              <a:gd name="connsiteY14-146" fmla="*/ 8556 h 9971"/>
              <a:gd name="connsiteX15-147" fmla="*/ 6318 w 10000"/>
              <a:gd name="connsiteY15-148" fmla="*/ 9183 h 9971"/>
              <a:gd name="connsiteX16-149" fmla="*/ 7592 w 10000"/>
              <a:gd name="connsiteY16-150" fmla="*/ 8806 h 9971"/>
              <a:gd name="connsiteX17-151" fmla="*/ 9776 w 10000"/>
              <a:gd name="connsiteY17-152" fmla="*/ 8430 h 9971"/>
              <a:gd name="connsiteX18-153" fmla="*/ 9776 w 10000"/>
              <a:gd name="connsiteY18-154" fmla="*/ 5917 h 9971"/>
              <a:gd name="connsiteX0-155" fmla="*/ 9776 w 10000"/>
              <a:gd name="connsiteY0-156" fmla="*/ 5716 h 9782"/>
              <a:gd name="connsiteX1-157" fmla="*/ 8901 w 10000"/>
              <a:gd name="connsiteY1-158" fmla="*/ 44 h 9782"/>
              <a:gd name="connsiteX2-159" fmla="*/ 7090 w 10000"/>
              <a:gd name="connsiteY2-160" fmla="*/ 928 h 9782"/>
              <a:gd name="connsiteX3-161" fmla="*/ 6591 w 10000"/>
              <a:gd name="connsiteY3-162" fmla="*/ 1179 h 9782"/>
              <a:gd name="connsiteX4-163" fmla="*/ 5454 w 10000"/>
              <a:gd name="connsiteY4-164" fmla="*/ 928 h 9782"/>
              <a:gd name="connsiteX5-165" fmla="*/ 4953 w 10000"/>
              <a:gd name="connsiteY5-166" fmla="*/ 2565 h 9782"/>
              <a:gd name="connsiteX6-167" fmla="*/ 3315 w 10000"/>
              <a:gd name="connsiteY6-168" fmla="*/ 2944 h 9782"/>
              <a:gd name="connsiteX7-169" fmla="*/ 2359 w 10000"/>
              <a:gd name="connsiteY7-170" fmla="*/ 2440 h 9782"/>
              <a:gd name="connsiteX8-171" fmla="*/ 1632 w 10000"/>
              <a:gd name="connsiteY8-172" fmla="*/ 3699 h 9782"/>
              <a:gd name="connsiteX9-173" fmla="*/ 1040 w 10000"/>
              <a:gd name="connsiteY9-174" fmla="*/ 4582 h 9782"/>
              <a:gd name="connsiteX10-175" fmla="*/ 494 w 10000"/>
              <a:gd name="connsiteY10-176" fmla="*/ 5338 h 9782"/>
              <a:gd name="connsiteX11-177" fmla="*/ 85 w 10000"/>
              <a:gd name="connsiteY11-178" fmla="*/ 6220 h 9782"/>
              <a:gd name="connsiteX12-179" fmla="*/ 995 w 10000"/>
              <a:gd name="connsiteY12-180" fmla="*/ 7101 h 9782"/>
              <a:gd name="connsiteX13-181" fmla="*/ 2633 w 10000"/>
              <a:gd name="connsiteY13-182" fmla="*/ 7984 h 9782"/>
              <a:gd name="connsiteX14-183" fmla="*/ 4043 w 10000"/>
              <a:gd name="connsiteY14-184" fmla="*/ 8363 h 9782"/>
              <a:gd name="connsiteX15-185" fmla="*/ 6318 w 10000"/>
              <a:gd name="connsiteY15-186" fmla="*/ 8992 h 9782"/>
              <a:gd name="connsiteX16-187" fmla="*/ 7592 w 10000"/>
              <a:gd name="connsiteY16-188" fmla="*/ 8614 h 9782"/>
              <a:gd name="connsiteX17-189" fmla="*/ 9776 w 10000"/>
              <a:gd name="connsiteY17-190" fmla="*/ 8237 h 9782"/>
              <a:gd name="connsiteX18-191" fmla="*/ 9776 w 10000"/>
              <a:gd name="connsiteY18-192" fmla="*/ 5716 h 9782"/>
              <a:gd name="connsiteX0-193" fmla="*/ 9776 w 10000"/>
              <a:gd name="connsiteY0-194" fmla="*/ 5991 h 10148"/>
              <a:gd name="connsiteX1-195" fmla="*/ 8901 w 10000"/>
              <a:gd name="connsiteY1-196" fmla="*/ 193 h 10148"/>
              <a:gd name="connsiteX2-197" fmla="*/ 6591 w 10000"/>
              <a:gd name="connsiteY2-198" fmla="*/ 1353 h 10148"/>
              <a:gd name="connsiteX3-199" fmla="*/ 5454 w 10000"/>
              <a:gd name="connsiteY3-200" fmla="*/ 1097 h 10148"/>
              <a:gd name="connsiteX4-201" fmla="*/ 4953 w 10000"/>
              <a:gd name="connsiteY4-202" fmla="*/ 2770 h 10148"/>
              <a:gd name="connsiteX5-203" fmla="*/ 3315 w 10000"/>
              <a:gd name="connsiteY5-204" fmla="*/ 3158 h 10148"/>
              <a:gd name="connsiteX6-205" fmla="*/ 2359 w 10000"/>
              <a:gd name="connsiteY6-206" fmla="*/ 2642 h 10148"/>
              <a:gd name="connsiteX7-207" fmla="*/ 1632 w 10000"/>
              <a:gd name="connsiteY7-208" fmla="*/ 3929 h 10148"/>
              <a:gd name="connsiteX8-209" fmla="*/ 1040 w 10000"/>
              <a:gd name="connsiteY8-210" fmla="*/ 4832 h 10148"/>
              <a:gd name="connsiteX9-211" fmla="*/ 494 w 10000"/>
              <a:gd name="connsiteY9-212" fmla="*/ 5605 h 10148"/>
              <a:gd name="connsiteX10-213" fmla="*/ 85 w 10000"/>
              <a:gd name="connsiteY10-214" fmla="*/ 6507 h 10148"/>
              <a:gd name="connsiteX11-215" fmla="*/ 995 w 10000"/>
              <a:gd name="connsiteY11-216" fmla="*/ 7407 h 10148"/>
              <a:gd name="connsiteX12-217" fmla="*/ 2633 w 10000"/>
              <a:gd name="connsiteY12-218" fmla="*/ 8310 h 10148"/>
              <a:gd name="connsiteX13-219" fmla="*/ 4043 w 10000"/>
              <a:gd name="connsiteY13-220" fmla="*/ 8697 h 10148"/>
              <a:gd name="connsiteX14-221" fmla="*/ 6318 w 10000"/>
              <a:gd name="connsiteY14-222" fmla="*/ 9340 h 10148"/>
              <a:gd name="connsiteX15-223" fmla="*/ 7592 w 10000"/>
              <a:gd name="connsiteY15-224" fmla="*/ 8954 h 10148"/>
              <a:gd name="connsiteX16-225" fmla="*/ 9776 w 10000"/>
              <a:gd name="connsiteY16-226" fmla="*/ 8569 h 10148"/>
              <a:gd name="connsiteX17-227" fmla="*/ 9776 w 10000"/>
              <a:gd name="connsiteY17-228" fmla="*/ 5991 h 10148"/>
              <a:gd name="connsiteX0-229" fmla="*/ 9776 w 10000"/>
              <a:gd name="connsiteY0-230" fmla="*/ 5888 h 10045"/>
              <a:gd name="connsiteX1-231" fmla="*/ 8901 w 10000"/>
              <a:gd name="connsiteY1-232" fmla="*/ 90 h 10045"/>
              <a:gd name="connsiteX2-233" fmla="*/ 6898 w 10000"/>
              <a:gd name="connsiteY2-234" fmla="*/ 2278 h 10045"/>
              <a:gd name="connsiteX3-235" fmla="*/ 5454 w 10000"/>
              <a:gd name="connsiteY3-236" fmla="*/ 994 h 10045"/>
              <a:gd name="connsiteX4-237" fmla="*/ 4953 w 10000"/>
              <a:gd name="connsiteY4-238" fmla="*/ 2667 h 10045"/>
              <a:gd name="connsiteX5-239" fmla="*/ 3315 w 10000"/>
              <a:gd name="connsiteY5-240" fmla="*/ 3055 h 10045"/>
              <a:gd name="connsiteX6-241" fmla="*/ 2359 w 10000"/>
              <a:gd name="connsiteY6-242" fmla="*/ 2539 h 10045"/>
              <a:gd name="connsiteX7-243" fmla="*/ 1632 w 10000"/>
              <a:gd name="connsiteY7-244" fmla="*/ 3826 h 10045"/>
              <a:gd name="connsiteX8-245" fmla="*/ 1040 w 10000"/>
              <a:gd name="connsiteY8-246" fmla="*/ 4729 h 10045"/>
              <a:gd name="connsiteX9-247" fmla="*/ 494 w 10000"/>
              <a:gd name="connsiteY9-248" fmla="*/ 5502 h 10045"/>
              <a:gd name="connsiteX10-249" fmla="*/ 85 w 10000"/>
              <a:gd name="connsiteY10-250" fmla="*/ 6404 h 10045"/>
              <a:gd name="connsiteX11-251" fmla="*/ 995 w 10000"/>
              <a:gd name="connsiteY11-252" fmla="*/ 7304 h 10045"/>
              <a:gd name="connsiteX12-253" fmla="*/ 2633 w 10000"/>
              <a:gd name="connsiteY12-254" fmla="*/ 8207 h 10045"/>
              <a:gd name="connsiteX13-255" fmla="*/ 4043 w 10000"/>
              <a:gd name="connsiteY13-256" fmla="*/ 8594 h 10045"/>
              <a:gd name="connsiteX14-257" fmla="*/ 6318 w 10000"/>
              <a:gd name="connsiteY14-258" fmla="*/ 9237 h 10045"/>
              <a:gd name="connsiteX15-259" fmla="*/ 7592 w 10000"/>
              <a:gd name="connsiteY15-260" fmla="*/ 8851 h 10045"/>
              <a:gd name="connsiteX16-261" fmla="*/ 9776 w 10000"/>
              <a:gd name="connsiteY16-262" fmla="*/ 8466 h 10045"/>
              <a:gd name="connsiteX17-263" fmla="*/ 9776 w 10000"/>
              <a:gd name="connsiteY17-264" fmla="*/ 5888 h 10045"/>
              <a:gd name="connsiteX0-265" fmla="*/ 9776 w 10000"/>
              <a:gd name="connsiteY0-266" fmla="*/ 5894 h 10051"/>
              <a:gd name="connsiteX1-267" fmla="*/ 8901 w 10000"/>
              <a:gd name="connsiteY1-268" fmla="*/ 96 h 10051"/>
              <a:gd name="connsiteX2-269" fmla="*/ 6898 w 10000"/>
              <a:gd name="connsiteY2-270" fmla="*/ 2284 h 10051"/>
              <a:gd name="connsiteX3-271" fmla="*/ 5454 w 10000"/>
              <a:gd name="connsiteY3-272" fmla="*/ 1000 h 10051"/>
              <a:gd name="connsiteX4-273" fmla="*/ 4953 w 10000"/>
              <a:gd name="connsiteY4-274" fmla="*/ 2673 h 10051"/>
              <a:gd name="connsiteX5-275" fmla="*/ 3315 w 10000"/>
              <a:gd name="connsiteY5-276" fmla="*/ 3061 h 10051"/>
              <a:gd name="connsiteX6-277" fmla="*/ 2359 w 10000"/>
              <a:gd name="connsiteY6-278" fmla="*/ 2545 h 10051"/>
              <a:gd name="connsiteX7-279" fmla="*/ 1632 w 10000"/>
              <a:gd name="connsiteY7-280" fmla="*/ 3832 h 10051"/>
              <a:gd name="connsiteX8-281" fmla="*/ 1040 w 10000"/>
              <a:gd name="connsiteY8-282" fmla="*/ 4735 h 10051"/>
              <a:gd name="connsiteX9-283" fmla="*/ 494 w 10000"/>
              <a:gd name="connsiteY9-284" fmla="*/ 5508 h 10051"/>
              <a:gd name="connsiteX10-285" fmla="*/ 85 w 10000"/>
              <a:gd name="connsiteY10-286" fmla="*/ 6410 h 10051"/>
              <a:gd name="connsiteX11-287" fmla="*/ 995 w 10000"/>
              <a:gd name="connsiteY11-288" fmla="*/ 7310 h 10051"/>
              <a:gd name="connsiteX12-289" fmla="*/ 2633 w 10000"/>
              <a:gd name="connsiteY12-290" fmla="*/ 8213 h 10051"/>
              <a:gd name="connsiteX13-291" fmla="*/ 4043 w 10000"/>
              <a:gd name="connsiteY13-292" fmla="*/ 8600 h 10051"/>
              <a:gd name="connsiteX14-293" fmla="*/ 6318 w 10000"/>
              <a:gd name="connsiteY14-294" fmla="*/ 9243 h 10051"/>
              <a:gd name="connsiteX15-295" fmla="*/ 7592 w 10000"/>
              <a:gd name="connsiteY15-296" fmla="*/ 8857 h 10051"/>
              <a:gd name="connsiteX16-297" fmla="*/ 9776 w 10000"/>
              <a:gd name="connsiteY16-298" fmla="*/ 8472 h 10051"/>
              <a:gd name="connsiteX17-299" fmla="*/ 9776 w 10000"/>
              <a:gd name="connsiteY17-300" fmla="*/ 5894 h 10051"/>
              <a:gd name="connsiteX0-301" fmla="*/ 10698 w 10745"/>
              <a:gd name="connsiteY0-302" fmla="*/ 6431 h 10074"/>
              <a:gd name="connsiteX1-303" fmla="*/ 8901 w 10745"/>
              <a:gd name="connsiteY1-304" fmla="*/ 119 h 10074"/>
              <a:gd name="connsiteX2-305" fmla="*/ 6898 w 10745"/>
              <a:gd name="connsiteY2-306" fmla="*/ 2307 h 10074"/>
              <a:gd name="connsiteX3-307" fmla="*/ 5454 w 10745"/>
              <a:gd name="connsiteY3-308" fmla="*/ 1023 h 10074"/>
              <a:gd name="connsiteX4-309" fmla="*/ 4953 w 10745"/>
              <a:gd name="connsiteY4-310" fmla="*/ 2696 h 10074"/>
              <a:gd name="connsiteX5-311" fmla="*/ 3315 w 10745"/>
              <a:gd name="connsiteY5-312" fmla="*/ 3084 h 10074"/>
              <a:gd name="connsiteX6-313" fmla="*/ 2359 w 10745"/>
              <a:gd name="connsiteY6-314" fmla="*/ 2568 h 10074"/>
              <a:gd name="connsiteX7-315" fmla="*/ 1632 w 10745"/>
              <a:gd name="connsiteY7-316" fmla="*/ 3855 h 10074"/>
              <a:gd name="connsiteX8-317" fmla="*/ 1040 w 10745"/>
              <a:gd name="connsiteY8-318" fmla="*/ 4758 h 10074"/>
              <a:gd name="connsiteX9-319" fmla="*/ 494 w 10745"/>
              <a:gd name="connsiteY9-320" fmla="*/ 5531 h 10074"/>
              <a:gd name="connsiteX10-321" fmla="*/ 85 w 10745"/>
              <a:gd name="connsiteY10-322" fmla="*/ 6433 h 10074"/>
              <a:gd name="connsiteX11-323" fmla="*/ 995 w 10745"/>
              <a:gd name="connsiteY11-324" fmla="*/ 7333 h 10074"/>
              <a:gd name="connsiteX12-325" fmla="*/ 2633 w 10745"/>
              <a:gd name="connsiteY12-326" fmla="*/ 8236 h 10074"/>
              <a:gd name="connsiteX13-327" fmla="*/ 4043 w 10745"/>
              <a:gd name="connsiteY13-328" fmla="*/ 8623 h 10074"/>
              <a:gd name="connsiteX14-329" fmla="*/ 6318 w 10745"/>
              <a:gd name="connsiteY14-330" fmla="*/ 9266 h 10074"/>
              <a:gd name="connsiteX15-331" fmla="*/ 7592 w 10745"/>
              <a:gd name="connsiteY15-332" fmla="*/ 8880 h 10074"/>
              <a:gd name="connsiteX16-333" fmla="*/ 9776 w 10745"/>
              <a:gd name="connsiteY16-334" fmla="*/ 8495 h 10074"/>
              <a:gd name="connsiteX17-335" fmla="*/ 10698 w 10745"/>
              <a:gd name="connsiteY17-336" fmla="*/ 6431 h 10074"/>
              <a:gd name="connsiteX0-337" fmla="*/ 10698 w 10745"/>
              <a:gd name="connsiteY0-338" fmla="*/ 6431 h 10074"/>
              <a:gd name="connsiteX1-339" fmla="*/ 8901 w 10745"/>
              <a:gd name="connsiteY1-340" fmla="*/ 119 h 10074"/>
              <a:gd name="connsiteX2-341" fmla="*/ 6898 w 10745"/>
              <a:gd name="connsiteY2-342" fmla="*/ 2307 h 10074"/>
              <a:gd name="connsiteX3-343" fmla="*/ 5454 w 10745"/>
              <a:gd name="connsiteY3-344" fmla="*/ 1023 h 10074"/>
              <a:gd name="connsiteX4-345" fmla="*/ 4953 w 10745"/>
              <a:gd name="connsiteY4-346" fmla="*/ 2696 h 10074"/>
              <a:gd name="connsiteX5-347" fmla="*/ 3315 w 10745"/>
              <a:gd name="connsiteY5-348" fmla="*/ 3084 h 10074"/>
              <a:gd name="connsiteX6-349" fmla="*/ 2359 w 10745"/>
              <a:gd name="connsiteY6-350" fmla="*/ 2568 h 10074"/>
              <a:gd name="connsiteX7-351" fmla="*/ 1632 w 10745"/>
              <a:gd name="connsiteY7-352" fmla="*/ 3855 h 10074"/>
              <a:gd name="connsiteX8-353" fmla="*/ 1040 w 10745"/>
              <a:gd name="connsiteY8-354" fmla="*/ 4758 h 10074"/>
              <a:gd name="connsiteX9-355" fmla="*/ 494 w 10745"/>
              <a:gd name="connsiteY9-356" fmla="*/ 5531 h 10074"/>
              <a:gd name="connsiteX10-357" fmla="*/ 85 w 10745"/>
              <a:gd name="connsiteY10-358" fmla="*/ 6433 h 10074"/>
              <a:gd name="connsiteX11-359" fmla="*/ 995 w 10745"/>
              <a:gd name="connsiteY11-360" fmla="*/ 7333 h 10074"/>
              <a:gd name="connsiteX12-361" fmla="*/ 2633 w 10745"/>
              <a:gd name="connsiteY12-362" fmla="*/ 8236 h 10074"/>
              <a:gd name="connsiteX13-363" fmla="*/ 4043 w 10745"/>
              <a:gd name="connsiteY13-364" fmla="*/ 8623 h 10074"/>
              <a:gd name="connsiteX14-365" fmla="*/ 6318 w 10745"/>
              <a:gd name="connsiteY14-366" fmla="*/ 9266 h 10074"/>
              <a:gd name="connsiteX15-367" fmla="*/ 7592 w 10745"/>
              <a:gd name="connsiteY15-368" fmla="*/ 8880 h 10074"/>
              <a:gd name="connsiteX16-369" fmla="*/ 9776 w 10745"/>
              <a:gd name="connsiteY16-370" fmla="*/ 8495 h 10074"/>
              <a:gd name="connsiteX17-371" fmla="*/ 10698 w 10745"/>
              <a:gd name="connsiteY17-372" fmla="*/ 6431 h 10074"/>
              <a:gd name="connsiteX0-373" fmla="*/ 10698 w 10745"/>
              <a:gd name="connsiteY0-374" fmla="*/ 6431 h 10074"/>
              <a:gd name="connsiteX1-375" fmla="*/ 8901 w 10745"/>
              <a:gd name="connsiteY1-376" fmla="*/ 119 h 10074"/>
              <a:gd name="connsiteX2-377" fmla="*/ 6898 w 10745"/>
              <a:gd name="connsiteY2-378" fmla="*/ 2307 h 10074"/>
              <a:gd name="connsiteX3-379" fmla="*/ 5454 w 10745"/>
              <a:gd name="connsiteY3-380" fmla="*/ 1023 h 10074"/>
              <a:gd name="connsiteX4-381" fmla="*/ 4953 w 10745"/>
              <a:gd name="connsiteY4-382" fmla="*/ 2696 h 10074"/>
              <a:gd name="connsiteX5-383" fmla="*/ 3315 w 10745"/>
              <a:gd name="connsiteY5-384" fmla="*/ 3084 h 10074"/>
              <a:gd name="connsiteX6-385" fmla="*/ 2359 w 10745"/>
              <a:gd name="connsiteY6-386" fmla="*/ 2568 h 10074"/>
              <a:gd name="connsiteX7-387" fmla="*/ 1040 w 10745"/>
              <a:gd name="connsiteY7-388" fmla="*/ 4758 h 10074"/>
              <a:gd name="connsiteX8-389" fmla="*/ 494 w 10745"/>
              <a:gd name="connsiteY8-390" fmla="*/ 5531 h 10074"/>
              <a:gd name="connsiteX9-391" fmla="*/ 85 w 10745"/>
              <a:gd name="connsiteY9-392" fmla="*/ 6433 h 10074"/>
              <a:gd name="connsiteX10-393" fmla="*/ 995 w 10745"/>
              <a:gd name="connsiteY10-394" fmla="*/ 7333 h 10074"/>
              <a:gd name="connsiteX11-395" fmla="*/ 2633 w 10745"/>
              <a:gd name="connsiteY11-396" fmla="*/ 8236 h 10074"/>
              <a:gd name="connsiteX12-397" fmla="*/ 4043 w 10745"/>
              <a:gd name="connsiteY12-398" fmla="*/ 8623 h 10074"/>
              <a:gd name="connsiteX13-399" fmla="*/ 6318 w 10745"/>
              <a:gd name="connsiteY13-400" fmla="*/ 9266 h 10074"/>
              <a:gd name="connsiteX14-401" fmla="*/ 7592 w 10745"/>
              <a:gd name="connsiteY14-402" fmla="*/ 8880 h 10074"/>
              <a:gd name="connsiteX15-403" fmla="*/ 9776 w 10745"/>
              <a:gd name="connsiteY15-404" fmla="*/ 8495 h 10074"/>
              <a:gd name="connsiteX16-405" fmla="*/ 10698 w 10745"/>
              <a:gd name="connsiteY16-406" fmla="*/ 6431 h 10074"/>
              <a:gd name="connsiteX0-407" fmla="*/ 10698 w 10745"/>
              <a:gd name="connsiteY0-408" fmla="*/ 6431 h 10074"/>
              <a:gd name="connsiteX1-409" fmla="*/ 8901 w 10745"/>
              <a:gd name="connsiteY1-410" fmla="*/ 119 h 10074"/>
              <a:gd name="connsiteX2-411" fmla="*/ 6898 w 10745"/>
              <a:gd name="connsiteY2-412" fmla="*/ 2307 h 10074"/>
              <a:gd name="connsiteX3-413" fmla="*/ 5454 w 10745"/>
              <a:gd name="connsiteY3-414" fmla="*/ 1023 h 10074"/>
              <a:gd name="connsiteX4-415" fmla="*/ 4953 w 10745"/>
              <a:gd name="connsiteY4-416" fmla="*/ 2696 h 10074"/>
              <a:gd name="connsiteX5-417" fmla="*/ 3315 w 10745"/>
              <a:gd name="connsiteY5-418" fmla="*/ 3084 h 10074"/>
              <a:gd name="connsiteX6-419" fmla="*/ 1040 w 10745"/>
              <a:gd name="connsiteY6-420" fmla="*/ 4758 h 10074"/>
              <a:gd name="connsiteX7-421" fmla="*/ 494 w 10745"/>
              <a:gd name="connsiteY7-422" fmla="*/ 5531 h 10074"/>
              <a:gd name="connsiteX8-423" fmla="*/ 85 w 10745"/>
              <a:gd name="connsiteY8-424" fmla="*/ 6433 h 10074"/>
              <a:gd name="connsiteX9-425" fmla="*/ 995 w 10745"/>
              <a:gd name="connsiteY9-426" fmla="*/ 7333 h 10074"/>
              <a:gd name="connsiteX10-427" fmla="*/ 2633 w 10745"/>
              <a:gd name="connsiteY10-428" fmla="*/ 8236 h 10074"/>
              <a:gd name="connsiteX11-429" fmla="*/ 4043 w 10745"/>
              <a:gd name="connsiteY11-430" fmla="*/ 8623 h 10074"/>
              <a:gd name="connsiteX12-431" fmla="*/ 6318 w 10745"/>
              <a:gd name="connsiteY12-432" fmla="*/ 9266 h 10074"/>
              <a:gd name="connsiteX13-433" fmla="*/ 7592 w 10745"/>
              <a:gd name="connsiteY13-434" fmla="*/ 8880 h 10074"/>
              <a:gd name="connsiteX14-435" fmla="*/ 9776 w 10745"/>
              <a:gd name="connsiteY14-436" fmla="*/ 8495 h 10074"/>
              <a:gd name="connsiteX15-437" fmla="*/ 10698 w 10745"/>
              <a:gd name="connsiteY15-438" fmla="*/ 6431 h 10074"/>
              <a:gd name="connsiteX0-439" fmla="*/ 10698 w 10745"/>
              <a:gd name="connsiteY0-440" fmla="*/ 6431 h 10074"/>
              <a:gd name="connsiteX1-441" fmla="*/ 8901 w 10745"/>
              <a:gd name="connsiteY1-442" fmla="*/ 119 h 10074"/>
              <a:gd name="connsiteX2-443" fmla="*/ 6898 w 10745"/>
              <a:gd name="connsiteY2-444" fmla="*/ 2307 h 10074"/>
              <a:gd name="connsiteX3-445" fmla="*/ 5454 w 10745"/>
              <a:gd name="connsiteY3-446" fmla="*/ 1023 h 10074"/>
              <a:gd name="connsiteX4-447" fmla="*/ 4953 w 10745"/>
              <a:gd name="connsiteY4-448" fmla="*/ 2696 h 10074"/>
              <a:gd name="connsiteX5-449" fmla="*/ 2598 w 10745"/>
              <a:gd name="connsiteY5-450" fmla="*/ 3212 h 10074"/>
              <a:gd name="connsiteX6-451" fmla="*/ 1040 w 10745"/>
              <a:gd name="connsiteY6-452" fmla="*/ 4758 h 10074"/>
              <a:gd name="connsiteX7-453" fmla="*/ 494 w 10745"/>
              <a:gd name="connsiteY7-454" fmla="*/ 5531 h 10074"/>
              <a:gd name="connsiteX8-455" fmla="*/ 85 w 10745"/>
              <a:gd name="connsiteY8-456" fmla="*/ 6433 h 10074"/>
              <a:gd name="connsiteX9-457" fmla="*/ 995 w 10745"/>
              <a:gd name="connsiteY9-458" fmla="*/ 7333 h 10074"/>
              <a:gd name="connsiteX10-459" fmla="*/ 2633 w 10745"/>
              <a:gd name="connsiteY10-460" fmla="*/ 8236 h 10074"/>
              <a:gd name="connsiteX11-461" fmla="*/ 4043 w 10745"/>
              <a:gd name="connsiteY11-462" fmla="*/ 8623 h 10074"/>
              <a:gd name="connsiteX12-463" fmla="*/ 6318 w 10745"/>
              <a:gd name="connsiteY12-464" fmla="*/ 9266 h 10074"/>
              <a:gd name="connsiteX13-465" fmla="*/ 7592 w 10745"/>
              <a:gd name="connsiteY13-466" fmla="*/ 8880 h 10074"/>
              <a:gd name="connsiteX14-467" fmla="*/ 9776 w 10745"/>
              <a:gd name="connsiteY14-468" fmla="*/ 8495 h 10074"/>
              <a:gd name="connsiteX15-469" fmla="*/ 10698 w 10745"/>
              <a:gd name="connsiteY15-470" fmla="*/ 6431 h 10074"/>
              <a:gd name="connsiteX0-471" fmla="*/ 10698 w 10745"/>
              <a:gd name="connsiteY0-472" fmla="*/ 6431 h 10074"/>
              <a:gd name="connsiteX1-473" fmla="*/ 8901 w 10745"/>
              <a:gd name="connsiteY1-474" fmla="*/ 119 h 10074"/>
              <a:gd name="connsiteX2-475" fmla="*/ 6898 w 10745"/>
              <a:gd name="connsiteY2-476" fmla="*/ 2307 h 10074"/>
              <a:gd name="connsiteX3-477" fmla="*/ 5454 w 10745"/>
              <a:gd name="connsiteY3-478" fmla="*/ 1023 h 10074"/>
              <a:gd name="connsiteX4-479" fmla="*/ 4953 w 10745"/>
              <a:gd name="connsiteY4-480" fmla="*/ 2696 h 10074"/>
              <a:gd name="connsiteX5-481" fmla="*/ 2598 w 10745"/>
              <a:gd name="connsiteY5-482" fmla="*/ 3212 h 10074"/>
              <a:gd name="connsiteX6-483" fmla="*/ 1040 w 10745"/>
              <a:gd name="connsiteY6-484" fmla="*/ 4758 h 10074"/>
              <a:gd name="connsiteX7-485" fmla="*/ 494 w 10745"/>
              <a:gd name="connsiteY7-486" fmla="*/ 5531 h 10074"/>
              <a:gd name="connsiteX8-487" fmla="*/ 85 w 10745"/>
              <a:gd name="connsiteY8-488" fmla="*/ 6433 h 10074"/>
              <a:gd name="connsiteX9-489" fmla="*/ 995 w 10745"/>
              <a:gd name="connsiteY9-490" fmla="*/ 7333 h 10074"/>
              <a:gd name="connsiteX10-491" fmla="*/ 2633 w 10745"/>
              <a:gd name="connsiteY10-492" fmla="*/ 8236 h 10074"/>
              <a:gd name="connsiteX11-493" fmla="*/ 4043 w 10745"/>
              <a:gd name="connsiteY11-494" fmla="*/ 8623 h 10074"/>
              <a:gd name="connsiteX12-495" fmla="*/ 6318 w 10745"/>
              <a:gd name="connsiteY12-496" fmla="*/ 9266 h 10074"/>
              <a:gd name="connsiteX13-497" fmla="*/ 7592 w 10745"/>
              <a:gd name="connsiteY13-498" fmla="*/ 8880 h 10074"/>
              <a:gd name="connsiteX14-499" fmla="*/ 9776 w 10745"/>
              <a:gd name="connsiteY14-500" fmla="*/ 8495 h 10074"/>
              <a:gd name="connsiteX15-501" fmla="*/ 10698 w 10745"/>
              <a:gd name="connsiteY15-502" fmla="*/ 6431 h 100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745" h="10074">
                <a:moveTo>
                  <a:pt x="10698" y="6431"/>
                </a:moveTo>
                <a:cubicBezTo>
                  <a:pt x="9773" y="6107"/>
                  <a:pt x="9534" y="806"/>
                  <a:pt x="8901" y="119"/>
                </a:cubicBezTo>
                <a:cubicBezTo>
                  <a:pt x="8268" y="-568"/>
                  <a:pt x="7318" y="1922"/>
                  <a:pt x="6898" y="2307"/>
                </a:cubicBezTo>
                <a:cubicBezTo>
                  <a:pt x="6478" y="2692"/>
                  <a:pt x="5999" y="506"/>
                  <a:pt x="5454" y="1023"/>
                </a:cubicBezTo>
                <a:cubicBezTo>
                  <a:pt x="4998" y="1408"/>
                  <a:pt x="4998" y="2181"/>
                  <a:pt x="4953" y="2696"/>
                </a:cubicBezTo>
                <a:cubicBezTo>
                  <a:pt x="4271" y="2310"/>
                  <a:pt x="3439" y="2952"/>
                  <a:pt x="2598" y="3212"/>
                </a:cubicBezTo>
                <a:cubicBezTo>
                  <a:pt x="1757" y="3472"/>
                  <a:pt x="1510" y="4350"/>
                  <a:pt x="1040" y="4758"/>
                </a:cubicBezTo>
                <a:cubicBezTo>
                  <a:pt x="676" y="4500"/>
                  <a:pt x="494" y="4887"/>
                  <a:pt x="494" y="5531"/>
                </a:cubicBezTo>
                <a:cubicBezTo>
                  <a:pt x="267" y="5660"/>
                  <a:pt x="-188" y="5917"/>
                  <a:pt x="85" y="6433"/>
                </a:cubicBezTo>
                <a:cubicBezTo>
                  <a:pt x="85" y="6433"/>
                  <a:pt x="540" y="7463"/>
                  <a:pt x="995" y="7333"/>
                </a:cubicBezTo>
                <a:cubicBezTo>
                  <a:pt x="1132" y="8107"/>
                  <a:pt x="2633" y="8236"/>
                  <a:pt x="2633" y="8236"/>
                </a:cubicBezTo>
                <a:cubicBezTo>
                  <a:pt x="3224" y="9654"/>
                  <a:pt x="3770" y="9395"/>
                  <a:pt x="4043" y="8623"/>
                </a:cubicBezTo>
                <a:cubicBezTo>
                  <a:pt x="4088" y="9654"/>
                  <a:pt x="5544" y="10941"/>
                  <a:pt x="6318" y="9266"/>
                </a:cubicBezTo>
                <a:cubicBezTo>
                  <a:pt x="6773" y="9910"/>
                  <a:pt x="7273" y="9654"/>
                  <a:pt x="7592" y="8880"/>
                </a:cubicBezTo>
                <a:cubicBezTo>
                  <a:pt x="8183" y="9395"/>
                  <a:pt x="9258" y="8903"/>
                  <a:pt x="9776" y="8495"/>
                </a:cubicBezTo>
                <a:cubicBezTo>
                  <a:pt x="10294" y="8087"/>
                  <a:pt x="10925" y="6947"/>
                  <a:pt x="10698" y="6431"/>
                </a:cubicBezTo>
                <a:close/>
              </a:path>
            </a:pathLst>
          </a:custGeom>
          <a:solidFill>
            <a:schemeClr val="tx2">
              <a:lumMod val="20000"/>
              <a:lumOff val="80000"/>
            </a:schemeClr>
          </a:solidFill>
          <a:ln>
            <a:noFill/>
          </a:ln>
        </p:spPr>
        <p:txBody>
          <a:bodyPr vert="horz" wrap="square" lIns="121917" tIns="60958" rIns="121917" bIns="60958" numCol="1" anchor="t" anchorCtr="0" compatLnSpc="1"/>
          <a:lstStyle/>
          <a:p>
            <a:endParaRPr lang="en-US"/>
          </a:p>
        </p:txBody>
      </p:sp>
      <p:grpSp>
        <p:nvGrpSpPr>
          <p:cNvPr id="107" name="组合 106"/>
          <p:cNvGrpSpPr/>
          <p:nvPr/>
        </p:nvGrpSpPr>
        <p:grpSpPr>
          <a:xfrm>
            <a:off x="2790880" y="0"/>
            <a:ext cx="8370910" cy="6080617"/>
            <a:chOff x="10000" y="986408"/>
            <a:chExt cx="8370910" cy="6080617"/>
          </a:xfrm>
        </p:grpSpPr>
        <p:pic>
          <p:nvPicPr>
            <p:cNvPr id="113" name="Picture 10" descr="C:\Users\Administrator\AppData\Roaming\Tencent\Users\453905124\QQ\WinTemp\RichOle\]9W1UDAMX5~M7T(@IYXI4PV.png"/>
            <p:cNvPicPr>
              <a:picLocks noChangeAspect="1" noChangeArrowheads="1"/>
            </p:cNvPicPr>
            <p:nvPr/>
          </p:nvPicPr>
          <p:blipFill>
            <a:blip r:embed="rId1" cstate="print"/>
            <a:srcRect/>
            <a:stretch>
              <a:fillRect/>
            </a:stretch>
          </p:blipFill>
          <p:spPr bwMode="auto">
            <a:xfrm>
              <a:off x="10000" y="1556792"/>
              <a:ext cx="8370910" cy="5510233"/>
            </a:xfrm>
            <a:prstGeom prst="rect">
              <a:avLst/>
            </a:prstGeom>
            <a:noFill/>
          </p:spPr>
        </p:pic>
        <p:sp>
          <p:nvSpPr>
            <p:cNvPr id="116" name="TextBox 115"/>
            <p:cNvSpPr txBox="1"/>
            <p:nvPr/>
          </p:nvSpPr>
          <p:spPr>
            <a:xfrm>
              <a:off x="2185480" y="986408"/>
              <a:ext cx="4464496" cy="584775"/>
            </a:xfrm>
            <a:prstGeom prst="rect">
              <a:avLst/>
            </a:prstGeom>
            <a:noFill/>
          </p:spPr>
          <p:txBody>
            <a:bodyPr wrap="square" rtlCol="0">
              <a:spAutoFit/>
            </a:bodyPr>
            <a:lstStyle/>
            <a:p>
              <a:r>
                <a:rPr lang="en-US" altLang="zh-CN" sz="3200" dirty="0" smtClean="0"/>
                <a:t>Australia</a:t>
              </a:r>
              <a:r>
                <a:rPr lang="zh-CN" altLang="en-US" sz="3200" dirty="0" smtClean="0"/>
                <a:t>（澳大利亚）</a:t>
              </a:r>
              <a:endParaRPr lang="zh-CN" altLang="en-US" sz="3200" dirty="0"/>
            </a:p>
          </p:txBody>
        </p:sp>
      </p:grpSp>
      <p:grpSp>
        <p:nvGrpSpPr>
          <p:cNvPr id="118" name="组合 117"/>
          <p:cNvGrpSpPr/>
          <p:nvPr/>
        </p:nvGrpSpPr>
        <p:grpSpPr>
          <a:xfrm>
            <a:off x="2889380" y="0"/>
            <a:ext cx="7920135" cy="6433457"/>
            <a:chOff x="899592" y="764704"/>
            <a:chExt cx="6353175" cy="5638031"/>
          </a:xfrm>
        </p:grpSpPr>
        <p:pic>
          <p:nvPicPr>
            <p:cNvPr id="119" name="Picture 7" descr="C:\Users\Administrator\AppData\Roaming\Tencent\Users\453905124\QQ\WinTemp\RichOle\VZ~PG~7MBJ)`B2H{Y7R7KNM.png"/>
            <p:cNvPicPr>
              <a:picLocks noChangeAspect="1" noChangeArrowheads="1"/>
            </p:cNvPicPr>
            <p:nvPr/>
          </p:nvPicPr>
          <p:blipFill>
            <a:blip r:embed="rId2" cstate="print"/>
            <a:srcRect/>
            <a:stretch>
              <a:fillRect/>
            </a:stretch>
          </p:blipFill>
          <p:spPr bwMode="auto">
            <a:xfrm>
              <a:off x="899592" y="1268760"/>
              <a:ext cx="6353175" cy="5133975"/>
            </a:xfrm>
            <a:prstGeom prst="rect">
              <a:avLst/>
            </a:prstGeom>
            <a:noFill/>
          </p:spPr>
        </p:pic>
        <p:sp>
          <p:nvSpPr>
            <p:cNvPr id="120" name="TextBox 119"/>
            <p:cNvSpPr txBox="1"/>
            <p:nvPr/>
          </p:nvSpPr>
          <p:spPr>
            <a:xfrm>
              <a:off x="2843808" y="764704"/>
              <a:ext cx="3267999" cy="584775"/>
            </a:xfrm>
            <a:prstGeom prst="rect">
              <a:avLst/>
            </a:prstGeom>
            <a:noFill/>
          </p:spPr>
          <p:txBody>
            <a:bodyPr wrap="square" rtlCol="0">
              <a:spAutoFit/>
            </a:bodyPr>
            <a:lstStyle/>
            <a:p>
              <a:r>
                <a:rPr lang="en-US" altLang="zh-CN" sz="3200" dirty="0" smtClean="0"/>
                <a:t>Germany</a:t>
              </a:r>
              <a:r>
                <a:rPr lang="zh-CN" altLang="en-US" sz="3200" dirty="0" smtClean="0"/>
                <a:t>（德国）</a:t>
              </a:r>
              <a:endParaRPr lang="zh-CN" altLang="en-US" sz="3200" dirty="0"/>
            </a:p>
          </p:txBody>
        </p:sp>
      </p:grpSp>
      <p:grpSp>
        <p:nvGrpSpPr>
          <p:cNvPr id="121" name="组合 120"/>
          <p:cNvGrpSpPr/>
          <p:nvPr/>
        </p:nvGrpSpPr>
        <p:grpSpPr>
          <a:xfrm>
            <a:off x="3052664" y="263893"/>
            <a:ext cx="8333794" cy="6313698"/>
            <a:chOff x="2845836" y="78836"/>
            <a:chExt cx="8333794" cy="6313698"/>
          </a:xfrm>
        </p:grpSpPr>
        <p:pic>
          <p:nvPicPr>
            <p:cNvPr id="122" name="Picture 11" descr="C:\Users\Administrator\AppData\Roaming\Tencent\Users\453905124\QQ\WinTemp\RichOle\BT1CO[RIM~WVS75PINN2MY8.png"/>
            <p:cNvPicPr>
              <a:picLocks noChangeAspect="1" noChangeArrowheads="1"/>
            </p:cNvPicPr>
            <p:nvPr/>
          </p:nvPicPr>
          <p:blipFill>
            <a:blip r:embed="rId3" cstate="print"/>
            <a:srcRect/>
            <a:stretch>
              <a:fillRect/>
            </a:stretch>
          </p:blipFill>
          <p:spPr bwMode="auto">
            <a:xfrm>
              <a:off x="2845836" y="561188"/>
              <a:ext cx="8333794" cy="5831346"/>
            </a:xfrm>
            <a:prstGeom prst="rect">
              <a:avLst/>
            </a:prstGeom>
            <a:noFill/>
          </p:spPr>
        </p:pic>
        <p:sp>
          <p:nvSpPr>
            <p:cNvPr id="123" name="TextBox 122"/>
            <p:cNvSpPr txBox="1"/>
            <p:nvPr/>
          </p:nvSpPr>
          <p:spPr>
            <a:xfrm>
              <a:off x="4816489" y="78836"/>
              <a:ext cx="4464496" cy="584775"/>
            </a:xfrm>
            <a:prstGeom prst="rect">
              <a:avLst/>
            </a:prstGeom>
            <a:noFill/>
          </p:spPr>
          <p:txBody>
            <a:bodyPr wrap="square" rtlCol="0">
              <a:spAutoFit/>
            </a:bodyPr>
            <a:lstStyle/>
            <a:p>
              <a:r>
                <a:rPr lang="en-US" altLang="zh-CN" sz="3200" dirty="0" smtClean="0"/>
                <a:t>the US</a:t>
              </a:r>
              <a:r>
                <a:rPr lang="zh-CN" altLang="en-US" sz="3200" dirty="0" smtClean="0"/>
                <a:t>（美国）</a:t>
              </a:r>
              <a:endParaRPr lang="zh-CN" altLang="en-US" sz="3200" dirty="0"/>
            </a:p>
          </p:txBody>
        </p:sp>
      </p:grpSp>
      <p:grpSp>
        <p:nvGrpSpPr>
          <p:cNvPr id="124" name="组合 123"/>
          <p:cNvGrpSpPr/>
          <p:nvPr/>
        </p:nvGrpSpPr>
        <p:grpSpPr>
          <a:xfrm>
            <a:off x="2769298" y="446314"/>
            <a:ext cx="8127302" cy="6411686"/>
            <a:chOff x="683568" y="620688"/>
            <a:chExt cx="7627268" cy="5800661"/>
          </a:xfrm>
        </p:grpSpPr>
        <p:pic>
          <p:nvPicPr>
            <p:cNvPr id="125" name="Picture 6" descr="D:\我的资料库\Documents\Tencent Files\453905124\Image\C2C\6K}%5$P1Y5)(N2U%Q%SUQHO.jpg"/>
            <p:cNvPicPr>
              <a:picLocks noChangeAspect="1" noChangeArrowheads="1"/>
            </p:cNvPicPr>
            <p:nvPr/>
          </p:nvPicPr>
          <p:blipFill>
            <a:blip r:embed="rId4" cstate="print"/>
            <a:srcRect/>
            <a:stretch>
              <a:fillRect/>
            </a:stretch>
          </p:blipFill>
          <p:spPr bwMode="auto">
            <a:xfrm>
              <a:off x="683568" y="1412776"/>
              <a:ext cx="7627268" cy="5008573"/>
            </a:xfrm>
            <a:prstGeom prst="rect">
              <a:avLst/>
            </a:prstGeom>
            <a:noFill/>
          </p:spPr>
        </p:pic>
        <p:sp>
          <p:nvSpPr>
            <p:cNvPr id="126" name="TextBox 125"/>
            <p:cNvSpPr txBox="1"/>
            <p:nvPr/>
          </p:nvSpPr>
          <p:spPr>
            <a:xfrm>
              <a:off x="2339752" y="620688"/>
              <a:ext cx="3267999" cy="584775"/>
            </a:xfrm>
            <a:prstGeom prst="rect">
              <a:avLst/>
            </a:prstGeom>
            <a:noFill/>
          </p:spPr>
          <p:txBody>
            <a:bodyPr wrap="square" rtlCol="0">
              <a:spAutoFit/>
            </a:bodyPr>
            <a:lstStyle/>
            <a:p>
              <a:r>
                <a:rPr lang="en-US" altLang="zh-CN" sz="3200" dirty="0" smtClean="0"/>
                <a:t>Japan</a:t>
              </a:r>
              <a:r>
                <a:rPr lang="zh-CN" altLang="en-US" sz="3200" dirty="0" smtClean="0"/>
                <a:t>（日本）</a:t>
              </a:r>
              <a:endParaRPr lang="zh-CN" altLang="en-US" sz="3200" dirty="0"/>
            </a:p>
          </p:txBody>
        </p:sp>
      </p:grpSp>
      <p:grpSp>
        <p:nvGrpSpPr>
          <p:cNvPr id="127" name="组合 126"/>
          <p:cNvGrpSpPr/>
          <p:nvPr/>
        </p:nvGrpSpPr>
        <p:grpSpPr>
          <a:xfrm>
            <a:off x="3264630" y="0"/>
            <a:ext cx="8208912" cy="6345357"/>
            <a:chOff x="611560" y="-36037"/>
            <a:chExt cx="8208912" cy="6345357"/>
          </a:xfrm>
        </p:grpSpPr>
        <p:pic>
          <p:nvPicPr>
            <p:cNvPr id="128" name="Picture 5" descr="D:\我的资料库\Documents\Tencent Files\453905124\Image\C2C\@I01OJZ(22{`I0ZBKG5_JDQ.jpg"/>
            <p:cNvPicPr>
              <a:picLocks noChangeAspect="1" noChangeArrowheads="1"/>
            </p:cNvPicPr>
            <p:nvPr/>
          </p:nvPicPr>
          <p:blipFill>
            <a:blip r:embed="rId5" cstate="print"/>
            <a:srcRect/>
            <a:stretch>
              <a:fillRect/>
            </a:stretch>
          </p:blipFill>
          <p:spPr bwMode="auto">
            <a:xfrm>
              <a:off x="611560" y="649763"/>
              <a:ext cx="8208912" cy="5659557"/>
            </a:xfrm>
            <a:prstGeom prst="rect">
              <a:avLst/>
            </a:prstGeom>
            <a:noFill/>
          </p:spPr>
        </p:pic>
        <p:sp>
          <p:nvSpPr>
            <p:cNvPr id="129" name="TextBox 128"/>
            <p:cNvSpPr txBox="1"/>
            <p:nvPr/>
          </p:nvSpPr>
          <p:spPr>
            <a:xfrm>
              <a:off x="3529473" y="-36037"/>
              <a:ext cx="3267999" cy="584775"/>
            </a:xfrm>
            <a:prstGeom prst="rect">
              <a:avLst/>
            </a:prstGeom>
            <a:noFill/>
          </p:spPr>
          <p:txBody>
            <a:bodyPr wrap="square" rtlCol="0">
              <a:spAutoFit/>
            </a:bodyPr>
            <a:lstStyle/>
            <a:p>
              <a:r>
                <a:rPr lang="en-US" altLang="zh-CN" sz="3200" dirty="0" smtClean="0"/>
                <a:t>Finland</a:t>
              </a:r>
              <a:r>
                <a:rPr lang="zh-CN" altLang="en-US" sz="3200" dirty="0" smtClean="0"/>
                <a:t>（芬兰）</a:t>
              </a:r>
              <a:endParaRPr lang="zh-CN" altLang="en-US" sz="3200" dirty="0"/>
            </a:p>
          </p:txBody>
        </p:sp>
      </p:grpSp>
      <p:grpSp>
        <p:nvGrpSpPr>
          <p:cNvPr id="132" name="组合 131"/>
          <p:cNvGrpSpPr/>
          <p:nvPr/>
        </p:nvGrpSpPr>
        <p:grpSpPr>
          <a:xfrm>
            <a:off x="2901750" y="155574"/>
            <a:ext cx="8713305" cy="6702426"/>
            <a:chOff x="2901750" y="155574"/>
            <a:chExt cx="8713305" cy="6702426"/>
          </a:xfrm>
        </p:grpSpPr>
        <p:pic>
          <p:nvPicPr>
            <p:cNvPr id="130" name="Picture 4" descr="http://img3.qianzhan123.com/news/201312/13/20131213-c58b5b4d520e4c3c.jpg"/>
            <p:cNvPicPr>
              <a:picLocks noChangeAspect="1" noChangeArrowheads="1"/>
            </p:cNvPicPr>
            <p:nvPr/>
          </p:nvPicPr>
          <p:blipFill>
            <a:blip r:embed="rId6" cstate="print"/>
            <a:srcRect/>
            <a:stretch>
              <a:fillRect/>
            </a:stretch>
          </p:blipFill>
          <p:spPr bwMode="auto">
            <a:xfrm>
              <a:off x="2901750" y="555171"/>
              <a:ext cx="8713305" cy="6302829"/>
            </a:xfrm>
            <a:prstGeom prst="rect">
              <a:avLst/>
            </a:prstGeom>
            <a:noFill/>
          </p:spPr>
        </p:pic>
        <p:sp>
          <p:nvSpPr>
            <p:cNvPr id="131" name="TextBox 130"/>
            <p:cNvSpPr txBox="1"/>
            <p:nvPr/>
          </p:nvSpPr>
          <p:spPr>
            <a:xfrm>
              <a:off x="5258747" y="155574"/>
              <a:ext cx="3608540" cy="607315"/>
            </a:xfrm>
            <a:prstGeom prst="rect">
              <a:avLst/>
            </a:prstGeom>
            <a:noFill/>
          </p:spPr>
          <p:txBody>
            <a:bodyPr wrap="square" rtlCol="0">
              <a:spAutoFit/>
            </a:bodyPr>
            <a:lstStyle/>
            <a:p>
              <a:r>
                <a:rPr lang="en-US" altLang="zh-CN" sz="3200" dirty="0" smtClean="0"/>
                <a:t>the UK</a:t>
              </a:r>
              <a:r>
                <a:rPr lang="zh-CN" altLang="en-US" sz="3200" dirty="0" smtClean="0"/>
                <a:t>（英国）</a:t>
              </a:r>
              <a:endParaRPr lang="zh-CN" altLang="en-US" sz="3200" dirty="0"/>
            </a:p>
          </p:txBody>
        </p:sp>
      </p:grpSp>
      <p:grpSp>
        <p:nvGrpSpPr>
          <p:cNvPr id="9" name="组合 8"/>
          <p:cNvGrpSpPr/>
          <p:nvPr/>
        </p:nvGrpSpPr>
        <p:grpSpPr>
          <a:xfrm>
            <a:off x="3264535" y="1437640"/>
            <a:ext cx="8039735" cy="5396230"/>
            <a:chOff x="4407" y="3261"/>
            <a:chExt cx="12661" cy="7405"/>
          </a:xfrm>
        </p:grpSpPr>
        <p:pic>
          <p:nvPicPr>
            <p:cNvPr id="3" name="图片 2"/>
            <p:cNvPicPr>
              <a:picLocks noChangeAspect="1"/>
            </p:cNvPicPr>
            <p:nvPr/>
          </p:nvPicPr>
          <p:blipFill>
            <a:blip r:embed="rId7" cstate="print"/>
            <a:stretch>
              <a:fillRect/>
            </a:stretch>
          </p:blipFill>
          <p:spPr>
            <a:xfrm>
              <a:off x="4407" y="3971"/>
              <a:ext cx="12661" cy="6695"/>
            </a:xfrm>
            <a:prstGeom prst="rect">
              <a:avLst/>
            </a:prstGeom>
          </p:spPr>
        </p:pic>
        <p:sp>
          <p:nvSpPr>
            <p:cNvPr id="4" name="文本框 3"/>
            <p:cNvSpPr txBox="1"/>
            <p:nvPr/>
          </p:nvSpPr>
          <p:spPr>
            <a:xfrm>
              <a:off x="6180" y="3261"/>
              <a:ext cx="4898" cy="801"/>
            </a:xfrm>
            <a:prstGeom prst="rect">
              <a:avLst/>
            </a:prstGeom>
            <a:noFill/>
          </p:spPr>
          <p:txBody>
            <a:bodyPr wrap="square" rtlCol="0">
              <a:spAutoFit/>
            </a:bodyPr>
            <a:lstStyle/>
            <a:p>
              <a:r>
                <a:rPr lang="en-US" altLang="zh-CN" sz="3200"/>
                <a:t>Russia(</a:t>
              </a:r>
              <a:r>
                <a:rPr lang="zh-CN" altLang="zh-CN" sz="3200"/>
                <a:t>俄罗斯）</a:t>
              </a:r>
              <a:endParaRPr lang="zh-CN" altLang="zh-CN" sz="3200"/>
            </a:p>
          </p:txBody>
        </p:sp>
      </p:grpSp>
      <p:grpSp>
        <p:nvGrpSpPr>
          <p:cNvPr id="13" name="组合 12"/>
          <p:cNvGrpSpPr/>
          <p:nvPr/>
        </p:nvGrpSpPr>
        <p:grpSpPr>
          <a:xfrm>
            <a:off x="3008630" y="1043940"/>
            <a:ext cx="8484870" cy="5844540"/>
            <a:chOff x="4738" y="1644"/>
            <a:chExt cx="13362" cy="9204"/>
          </a:xfrm>
        </p:grpSpPr>
        <p:pic>
          <p:nvPicPr>
            <p:cNvPr id="11" name="图片 10"/>
            <p:cNvPicPr>
              <a:picLocks noChangeAspect="1"/>
            </p:cNvPicPr>
            <p:nvPr/>
          </p:nvPicPr>
          <p:blipFill>
            <a:blip r:embed="rId8" cstate="print"/>
            <a:stretch>
              <a:fillRect/>
            </a:stretch>
          </p:blipFill>
          <p:spPr>
            <a:xfrm>
              <a:off x="4738" y="1644"/>
              <a:ext cx="13362" cy="9205"/>
            </a:xfrm>
            <a:prstGeom prst="rect">
              <a:avLst/>
            </a:prstGeom>
          </p:spPr>
        </p:pic>
        <p:sp>
          <p:nvSpPr>
            <p:cNvPr id="12" name="文本框 11"/>
            <p:cNvSpPr txBox="1"/>
            <p:nvPr/>
          </p:nvSpPr>
          <p:spPr>
            <a:xfrm>
              <a:off x="8586" y="1690"/>
              <a:ext cx="7701" cy="919"/>
            </a:xfrm>
            <a:prstGeom prst="rect">
              <a:avLst/>
            </a:prstGeom>
            <a:noFill/>
          </p:spPr>
          <p:txBody>
            <a:bodyPr wrap="square" rtlCol="0">
              <a:spAutoFit/>
            </a:bodyPr>
            <a:lstStyle/>
            <a:p>
              <a:r>
                <a:rPr lang="en-US" altLang="zh-CN"/>
                <a:t>  </a:t>
              </a:r>
              <a:r>
                <a:rPr lang="en-US" altLang="zh-CN" sz="3200"/>
                <a:t>     Canada</a:t>
              </a:r>
              <a:r>
                <a:rPr lang="zh-CN" altLang="en-US" sz="3200"/>
                <a:t>（加拿大）</a:t>
              </a:r>
              <a:endParaRPr lang="zh-CN" altLang="en-US" sz="3200"/>
            </a:p>
          </p:txBody>
        </p:sp>
      </p:grpSp>
      <p:pic>
        <p:nvPicPr>
          <p:cNvPr id="133" name="铃儿响叮当 伴奏短.mp3">
            <a:hlinkClick r:id="" action="ppaction://media"/>
          </p:cNvPr>
          <p:cNvPicPr>
            <a:picLocks noRot="1" noChangeAspect="1"/>
          </p:cNvPicPr>
          <p:nvPr>
            <a:audioFile r:link="rId9"/>
            <p:extLst>
              <p:ext uri="{DAA4B4D4-6D71-4841-9C94-3DE7FCFB9230}">
                <p14:media xmlns:p14="http://schemas.microsoft.com/office/powerpoint/2010/main" r:link="rId10"/>
              </p:ext>
            </p:extLst>
          </p:nvPr>
        </p:nvPicPr>
        <p:blipFill>
          <a:blip r:embed="rId11" cstate="print"/>
          <a:stretch>
            <a:fillRect/>
          </a:stretch>
        </p:blipFill>
        <p:spPr>
          <a:xfrm>
            <a:off x="813934" y="239488"/>
            <a:ext cx="840694" cy="8406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1400"/>
                                        <p:tgtEl>
                                          <p:spTgt spid="2"/>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114"/>
                                        </p:tgtEl>
                                        <p:attrNameLst>
                                          <p:attrName>style.visibility</p:attrName>
                                        </p:attrNameLst>
                                      </p:cBhvr>
                                      <p:to>
                                        <p:strVal val="visible"/>
                                      </p:to>
                                    </p:set>
                                    <p:anim calcmode="lin" valueType="num">
                                      <p:cBhvr additive="base">
                                        <p:cTn id="15" dur="1000" fill="hold"/>
                                        <p:tgtEl>
                                          <p:spTgt spid="114"/>
                                        </p:tgtEl>
                                        <p:attrNameLst>
                                          <p:attrName>ppt_x</p:attrName>
                                        </p:attrNameLst>
                                      </p:cBhvr>
                                      <p:tavLst>
                                        <p:tav tm="0">
                                          <p:val>
                                            <p:strVal val="#ppt_x"/>
                                          </p:val>
                                        </p:tav>
                                        <p:tav tm="100000">
                                          <p:val>
                                            <p:strVal val="#ppt_x"/>
                                          </p:val>
                                        </p:tav>
                                      </p:tavLst>
                                    </p:anim>
                                    <p:anim calcmode="lin" valueType="num">
                                      <p:cBhvr additive="base">
                                        <p:cTn id="16" dur="1000" fill="hold"/>
                                        <p:tgtEl>
                                          <p:spTgt spid="11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600"/>
                                  </p:stCondLst>
                                  <p:childTnLst>
                                    <p:set>
                                      <p:cBhvr>
                                        <p:cTn id="18" dur="1" fill="hold">
                                          <p:stCondLst>
                                            <p:cond delay="0"/>
                                          </p:stCondLst>
                                        </p:cTn>
                                        <p:tgtEl>
                                          <p:spTgt spid="111"/>
                                        </p:tgtEl>
                                        <p:attrNameLst>
                                          <p:attrName>style.visibility</p:attrName>
                                        </p:attrNameLst>
                                      </p:cBhvr>
                                      <p:to>
                                        <p:strVal val="visible"/>
                                      </p:to>
                                    </p:set>
                                    <p:anim calcmode="lin" valueType="num">
                                      <p:cBhvr additive="base">
                                        <p:cTn id="19" dur="1000" fill="hold"/>
                                        <p:tgtEl>
                                          <p:spTgt spid="111"/>
                                        </p:tgtEl>
                                        <p:attrNameLst>
                                          <p:attrName>ppt_x</p:attrName>
                                        </p:attrNameLst>
                                      </p:cBhvr>
                                      <p:tavLst>
                                        <p:tav tm="0">
                                          <p:val>
                                            <p:strVal val="#ppt_x"/>
                                          </p:val>
                                        </p:tav>
                                        <p:tav tm="100000">
                                          <p:val>
                                            <p:strVal val="#ppt_x"/>
                                          </p:val>
                                        </p:tav>
                                      </p:tavLst>
                                    </p:anim>
                                    <p:anim calcmode="lin" valueType="num">
                                      <p:cBhvr additive="base">
                                        <p:cTn id="20" dur="1000" fill="hold"/>
                                        <p:tgtEl>
                                          <p:spTgt spid="11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anim calcmode="lin" valueType="num">
                                      <p:cBhvr additive="base">
                                        <p:cTn id="23" dur="1500" fill="hold"/>
                                        <p:tgtEl>
                                          <p:spTgt spid="108"/>
                                        </p:tgtEl>
                                        <p:attrNameLst>
                                          <p:attrName>ppt_x</p:attrName>
                                        </p:attrNameLst>
                                      </p:cBhvr>
                                      <p:tavLst>
                                        <p:tav tm="0">
                                          <p:val>
                                            <p:strVal val="#ppt_x"/>
                                          </p:val>
                                        </p:tav>
                                        <p:tav tm="100000">
                                          <p:val>
                                            <p:strVal val="#ppt_x"/>
                                          </p:val>
                                        </p:tav>
                                      </p:tavLst>
                                    </p:anim>
                                    <p:anim calcmode="lin" valueType="num">
                                      <p:cBhvr additive="base">
                                        <p:cTn id="24" dur="1500" fill="hold"/>
                                        <p:tgtEl>
                                          <p:spTgt spid="10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600"/>
                                  </p:stCondLst>
                                  <p:childTnLst>
                                    <p:set>
                                      <p:cBhvr>
                                        <p:cTn id="26" dur="1" fill="hold">
                                          <p:stCondLst>
                                            <p:cond delay="0"/>
                                          </p:stCondLst>
                                        </p:cTn>
                                        <p:tgtEl>
                                          <p:spTgt spid="103"/>
                                        </p:tgtEl>
                                        <p:attrNameLst>
                                          <p:attrName>style.visibility</p:attrName>
                                        </p:attrNameLst>
                                      </p:cBhvr>
                                      <p:to>
                                        <p:strVal val="visible"/>
                                      </p:to>
                                    </p:set>
                                    <p:anim calcmode="lin" valueType="num">
                                      <p:cBhvr additive="base">
                                        <p:cTn id="27" dur="1000" fill="hold"/>
                                        <p:tgtEl>
                                          <p:spTgt spid="103"/>
                                        </p:tgtEl>
                                        <p:attrNameLst>
                                          <p:attrName>ppt_x</p:attrName>
                                        </p:attrNameLst>
                                      </p:cBhvr>
                                      <p:tavLst>
                                        <p:tav tm="0">
                                          <p:val>
                                            <p:strVal val="#ppt_x"/>
                                          </p:val>
                                        </p:tav>
                                        <p:tav tm="100000">
                                          <p:val>
                                            <p:strVal val="#ppt_x"/>
                                          </p:val>
                                        </p:tav>
                                      </p:tavLst>
                                    </p:anim>
                                    <p:anim calcmode="lin" valueType="num">
                                      <p:cBhvr additive="base">
                                        <p:cTn id="28" dur="1000" fill="hold"/>
                                        <p:tgtEl>
                                          <p:spTgt spid="10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200"/>
                                  </p:stCondLst>
                                  <p:childTnLst>
                                    <p:set>
                                      <p:cBhvr>
                                        <p:cTn id="30" dur="1" fill="hold">
                                          <p:stCondLst>
                                            <p:cond delay="0"/>
                                          </p:stCondLst>
                                        </p:cTn>
                                        <p:tgtEl>
                                          <p:spTgt spid="109"/>
                                        </p:tgtEl>
                                        <p:attrNameLst>
                                          <p:attrName>style.visibility</p:attrName>
                                        </p:attrNameLst>
                                      </p:cBhvr>
                                      <p:to>
                                        <p:strVal val="visible"/>
                                      </p:to>
                                    </p:set>
                                    <p:anim calcmode="lin" valueType="num">
                                      <p:cBhvr additive="base">
                                        <p:cTn id="31" dur="1100" fill="hold"/>
                                        <p:tgtEl>
                                          <p:spTgt spid="109"/>
                                        </p:tgtEl>
                                        <p:attrNameLst>
                                          <p:attrName>ppt_x</p:attrName>
                                        </p:attrNameLst>
                                      </p:cBhvr>
                                      <p:tavLst>
                                        <p:tav tm="0">
                                          <p:val>
                                            <p:strVal val="#ppt_x"/>
                                          </p:val>
                                        </p:tav>
                                        <p:tav tm="100000">
                                          <p:val>
                                            <p:strVal val="#ppt_x"/>
                                          </p:val>
                                        </p:tav>
                                      </p:tavLst>
                                    </p:anim>
                                    <p:anim calcmode="lin" valueType="num">
                                      <p:cBhvr additive="base">
                                        <p:cTn id="32" dur="1100" fill="hold"/>
                                        <p:tgtEl>
                                          <p:spTgt spid="109"/>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500"/>
                                  </p:stCondLst>
                                  <p:childTnLst>
                                    <p:set>
                                      <p:cBhvr>
                                        <p:cTn id="34" dur="1" fill="hold">
                                          <p:stCondLst>
                                            <p:cond delay="0"/>
                                          </p:stCondLst>
                                        </p:cTn>
                                        <p:tgtEl>
                                          <p:spTgt spid="115"/>
                                        </p:tgtEl>
                                        <p:attrNameLst>
                                          <p:attrName>style.visibility</p:attrName>
                                        </p:attrNameLst>
                                      </p:cBhvr>
                                      <p:to>
                                        <p:strVal val="visible"/>
                                      </p:to>
                                    </p:set>
                                    <p:anim calcmode="lin" valueType="num">
                                      <p:cBhvr additive="base">
                                        <p:cTn id="35" dur="1600" fill="hold"/>
                                        <p:tgtEl>
                                          <p:spTgt spid="115"/>
                                        </p:tgtEl>
                                        <p:attrNameLst>
                                          <p:attrName>ppt_x</p:attrName>
                                        </p:attrNameLst>
                                      </p:cBhvr>
                                      <p:tavLst>
                                        <p:tav tm="0">
                                          <p:val>
                                            <p:strVal val="#ppt_x"/>
                                          </p:val>
                                        </p:tav>
                                        <p:tav tm="100000">
                                          <p:val>
                                            <p:strVal val="#ppt_x"/>
                                          </p:val>
                                        </p:tav>
                                      </p:tavLst>
                                    </p:anim>
                                    <p:anim calcmode="lin" valueType="num">
                                      <p:cBhvr additive="base">
                                        <p:cTn id="36" dur="1600" fill="hold"/>
                                        <p:tgtEl>
                                          <p:spTgt spid="115"/>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70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ppt_x"/>
                                          </p:val>
                                        </p:tav>
                                        <p:tav tm="100000">
                                          <p:val>
                                            <p:strVal val="#ppt_x"/>
                                          </p:val>
                                        </p:tav>
                                      </p:tavLst>
                                    </p:anim>
                                    <p:anim calcmode="lin" valueType="num">
                                      <p:cBhvr additive="base">
                                        <p:cTn id="40" dur="1000" fill="hold"/>
                                        <p:tgtEl>
                                          <p:spTgt spid="6"/>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60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000" fill="hold"/>
                                        <p:tgtEl>
                                          <p:spTgt spid="14"/>
                                        </p:tgtEl>
                                        <p:attrNameLst>
                                          <p:attrName>ppt_x</p:attrName>
                                        </p:attrNameLst>
                                      </p:cBhvr>
                                      <p:tavLst>
                                        <p:tav tm="0">
                                          <p:val>
                                            <p:strVal val="#ppt_x"/>
                                          </p:val>
                                        </p:tav>
                                        <p:tav tm="100000">
                                          <p:val>
                                            <p:strVal val="#ppt_x"/>
                                          </p:val>
                                        </p:tav>
                                      </p:tavLst>
                                    </p:anim>
                                    <p:anim calcmode="lin" valueType="num">
                                      <p:cBhvr additive="base">
                                        <p:cTn id="44" dur="1000" fill="hold"/>
                                        <p:tgtEl>
                                          <p:spTgt spid="1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10"/>
                                        </p:tgtEl>
                                        <p:attrNameLst>
                                          <p:attrName>style.visibility</p:attrName>
                                        </p:attrNameLst>
                                      </p:cBhvr>
                                      <p:to>
                                        <p:strVal val="visible"/>
                                      </p:to>
                                    </p:set>
                                    <p:anim calcmode="lin" valueType="num">
                                      <p:cBhvr additive="base">
                                        <p:cTn id="47" dur="1500" fill="hold"/>
                                        <p:tgtEl>
                                          <p:spTgt spid="110"/>
                                        </p:tgtEl>
                                        <p:attrNameLst>
                                          <p:attrName>ppt_x</p:attrName>
                                        </p:attrNameLst>
                                      </p:cBhvr>
                                      <p:tavLst>
                                        <p:tav tm="0">
                                          <p:val>
                                            <p:strVal val="#ppt_x"/>
                                          </p:val>
                                        </p:tav>
                                        <p:tav tm="100000">
                                          <p:val>
                                            <p:strVal val="#ppt_x"/>
                                          </p:val>
                                        </p:tav>
                                      </p:tavLst>
                                    </p:anim>
                                    <p:anim calcmode="lin" valueType="num">
                                      <p:cBhvr additive="base">
                                        <p:cTn id="48" dur="1500" fill="hold"/>
                                        <p:tgtEl>
                                          <p:spTgt spid="110"/>
                                        </p:tgtEl>
                                        <p:attrNameLst>
                                          <p:attrName>ppt_y</p:attrName>
                                        </p:attrNameLst>
                                      </p:cBhvr>
                                      <p:tavLst>
                                        <p:tav tm="0">
                                          <p:val>
                                            <p:strVal val="0-#ppt_h/2"/>
                                          </p:val>
                                        </p:tav>
                                        <p:tav tm="100000">
                                          <p:val>
                                            <p:strVal val="#ppt_y"/>
                                          </p:val>
                                        </p:tav>
                                      </p:tavLst>
                                    </p:anim>
                                  </p:childTnLst>
                                </p:cTn>
                              </p:par>
                              <p:par>
                                <p:cTn id="49" presetID="26" presetClass="emph" presetSubtype="0" repeatCount="5000" fill="hold" grpId="1" nodeType="withEffect">
                                  <p:stCondLst>
                                    <p:cond delay="5400"/>
                                  </p:stCondLst>
                                  <p:childTnLst>
                                    <p:animEffect transition="out" filter="fade">
                                      <p:cBhvr>
                                        <p:cTn id="50" dur="1250" tmFilter="0, 0; .2, .5; .8, .5; 1, 0"/>
                                        <p:tgtEl>
                                          <p:spTgt spid="111"/>
                                        </p:tgtEl>
                                      </p:cBhvr>
                                    </p:animEffect>
                                    <p:animScale>
                                      <p:cBhvr>
                                        <p:cTn id="51" dur="625" autoRev="1" fill="hold"/>
                                        <p:tgtEl>
                                          <p:spTgt spid="111"/>
                                        </p:tgtEl>
                                      </p:cBhvr>
                                      <p:by x="105000" y="105000"/>
                                    </p:animScale>
                                  </p:childTnLst>
                                </p:cTn>
                              </p:par>
                              <p:par>
                                <p:cTn id="52" presetID="26" presetClass="emph" presetSubtype="0" repeatCount="5000" fill="hold" grpId="1" nodeType="withEffect">
                                  <p:stCondLst>
                                    <p:cond delay="5400"/>
                                  </p:stCondLst>
                                  <p:childTnLst>
                                    <p:animEffect transition="out" filter="fade">
                                      <p:cBhvr>
                                        <p:cTn id="53" dur="1250" tmFilter="0, 0; .2, .5; .8, .5; 1, 0"/>
                                        <p:tgtEl>
                                          <p:spTgt spid="103"/>
                                        </p:tgtEl>
                                      </p:cBhvr>
                                    </p:animEffect>
                                    <p:animScale>
                                      <p:cBhvr>
                                        <p:cTn id="54" dur="625" autoRev="1" fill="hold"/>
                                        <p:tgtEl>
                                          <p:spTgt spid="103"/>
                                        </p:tgtEl>
                                      </p:cBhvr>
                                      <p:by x="105000" y="105000"/>
                                    </p:animScale>
                                  </p:childTnLst>
                                </p:cTn>
                              </p:par>
                              <p:par>
                                <p:cTn id="55" presetID="26" presetClass="emph" presetSubtype="0" repeatCount="5000" fill="hold" grpId="1" nodeType="withEffect">
                                  <p:stCondLst>
                                    <p:cond delay="5400"/>
                                  </p:stCondLst>
                                  <p:childTnLst>
                                    <p:animEffect transition="out" filter="fade">
                                      <p:cBhvr>
                                        <p:cTn id="56" dur="1250" tmFilter="0, 0; .2, .5; .8, .5; 1, 0"/>
                                        <p:tgtEl>
                                          <p:spTgt spid="14"/>
                                        </p:tgtEl>
                                      </p:cBhvr>
                                    </p:animEffect>
                                    <p:animScale>
                                      <p:cBhvr>
                                        <p:cTn id="57" dur="625" autoRev="1" fill="hold"/>
                                        <p:tgtEl>
                                          <p:spTgt spid="14"/>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07"/>
                                        </p:tgtEl>
                                        <p:attrNameLst>
                                          <p:attrName>style.visibility</p:attrName>
                                        </p:attrNameLst>
                                      </p:cBhvr>
                                      <p:to>
                                        <p:strVal val="visible"/>
                                      </p:to>
                                    </p:set>
                                    <p:animEffect transition="in" filter="blinds(horizontal)">
                                      <p:cBhvr>
                                        <p:cTn id="62" dur="500"/>
                                        <p:tgtEl>
                                          <p:spTgt spid="107"/>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xit" presetSubtype="10" fill="hold" nodeType="clickEffect">
                                  <p:stCondLst>
                                    <p:cond delay="0"/>
                                  </p:stCondLst>
                                  <p:childTnLst>
                                    <p:animEffect transition="out" filter="blinds(horizontal)">
                                      <p:cBhvr>
                                        <p:cTn id="66" dur="500"/>
                                        <p:tgtEl>
                                          <p:spTgt spid="107"/>
                                        </p:tgtEl>
                                      </p:cBhvr>
                                    </p:animEffect>
                                    <p:set>
                                      <p:cBhvr>
                                        <p:cTn id="67" dur="1" fill="hold">
                                          <p:stCondLst>
                                            <p:cond delay="499"/>
                                          </p:stCondLst>
                                        </p:cTn>
                                        <p:tgtEl>
                                          <p:spTgt spid="10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18"/>
                                        </p:tgtEl>
                                        <p:attrNameLst>
                                          <p:attrName>style.visibility</p:attrName>
                                        </p:attrNameLst>
                                      </p:cBhvr>
                                      <p:to>
                                        <p:strVal val="visible"/>
                                      </p:to>
                                    </p:set>
                                    <p:animEffect transition="in" filter="blinds(horizontal)">
                                      <p:cBhvr>
                                        <p:cTn id="72" dur="500"/>
                                        <p:tgtEl>
                                          <p:spTgt spid="118"/>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xit" presetSubtype="10" fill="hold" nodeType="clickEffect">
                                  <p:stCondLst>
                                    <p:cond delay="0"/>
                                  </p:stCondLst>
                                  <p:childTnLst>
                                    <p:animEffect transition="out" filter="blinds(horizontal)">
                                      <p:cBhvr>
                                        <p:cTn id="76" dur="500"/>
                                        <p:tgtEl>
                                          <p:spTgt spid="118"/>
                                        </p:tgtEl>
                                      </p:cBhvr>
                                    </p:animEffect>
                                    <p:set>
                                      <p:cBhvr>
                                        <p:cTn id="77" dur="1" fill="hold">
                                          <p:stCondLst>
                                            <p:cond delay="499"/>
                                          </p:stCondLst>
                                        </p:cTn>
                                        <p:tgtEl>
                                          <p:spTgt spid="11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124"/>
                                        </p:tgtEl>
                                        <p:attrNameLst>
                                          <p:attrName>style.visibility</p:attrName>
                                        </p:attrNameLst>
                                      </p:cBhvr>
                                      <p:to>
                                        <p:strVal val="visible"/>
                                      </p:to>
                                    </p:set>
                                    <p:animEffect transition="in" filter="blinds(horizontal)">
                                      <p:cBhvr>
                                        <p:cTn id="82" dur="500"/>
                                        <p:tgtEl>
                                          <p:spTgt spid="124"/>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xit" presetSubtype="10" fill="hold" nodeType="clickEffect">
                                  <p:stCondLst>
                                    <p:cond delay="0"/>
                                  </p:stCondLst>
                                  <p:childTnLst>
                                    <p:animEffect transition="out" filter="blinds(horizontal)">
                                      <p:cBhvr>
                                        <p:cTn id="86" dur="500"/>
                                        <p:tgtEl>
                                          <p:spTgt spid="124"/>
                                        </p:tgtEl>
                                      </p:cBhvr>
                                    </p:animEffect>
                                    <p:set>
                                      <p:cBhvr>
                                        <p:cTn id="87" dur="1" fill="hold">
                                          <p:stCondLst>
                                            <p:cond delay="499"/>
                                          </p:stCondLst>
                                        </p:cTn>
                                        <p:tgtEl>
                                          <p:spTgt spid="12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127"/>
                                        </p:tgtEl>
                                        <p:attrNameLst>
                                          <p:attrName>style.visibility</p:attrName>
                                        </p:attrNameLst>
                                      </p:cBhvr>
                                      <p:to>
                                        <p:strVal val="visible"/>
                                      </p:to>
                                    </p:set>
                                    <p:animEffect transition="in" filter="blinds(horizontal)">
                                      <p:cBhvr>
                                        <p:cTn id="92" dur="500"/>
                                        <p:tgtEl>
                                          <p:spTgt spid="127"/>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xit" presetSubtype="10" fill="hold" nodeType="clickEffect">
                                  <p:stCondLst>
                                    <p:cond delay="0"/>
                                  </p:stCondLst>
                                  <p:childTnLst>
                                    <p:animEffect transition="out" filter="blinds(horizontal)">
                                      <p:cBhvr>
                                        <p:cTn id="96" dur="500"/>
                                        <p:tgtEl>
                                          <p:spTgt spid="127"/>
                                        </p:tgtEl>
                                      </p:cBhvr>
                                    </p:animEffect>
                                    <p:set>
                                      <p:cBhvr>
                                        <p:cTn id="97" dur="1" fill="hold">
                                          <p:stCondLst>
                                            <p:cond delay="499"/>
                                          </p:stCondLst>
                                        </p:cTn>
                                        <p:tgtEl>
                                          <p:spTgt spid="127"/>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121"/>
                                        </p:tgtEl>
                                        <p:attrNameLst>
                                          <p:attrName>style.visibility</p:attrName>
                                        </p:attrNameLst>
                                      </p:cBhvr>
                                      <p:to>
                                        <p:strVal val="visible"/>
                                      </p:to>
                                    </p:set>
                                    <p:animEffect transition="in" filter="blinds(horizontal)">
                                      <p:cBhvr>
                                        <p:cTn id="102" dur="500"/>
                                        <p:tgtEl>
                                          <p:spTgt spid="121"/>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xit" presetSubtype="10" fill="hold" nodeType="clickEffect">
                                  <p:stCondLst>
                                    <p:cond delay="0"/>
                                  </p:stCondLst>
                                  <p:childTnLst>
                                    <p:animEffect transition="out" filter="blinds(horizontal)">
                                      <p:cBhvr>
                                        <p:cTn id="106" dur="500"/>
                                        <p:tgtEl>
                                          <p:spTgt spid="121"/>
                                        </p:tgtEl>
                                      </p:cBhvr>
                                    </p:animEffect>
                                    <p:set>
                                      <p:cBhvr>
                                        <p:cTn id="107" dur="1" fill="hold">
                                          <p:stCondLst>
                                            <p:cond delay="499"/>
                                          </p:stCondLst>
                                        </p:cTn>
                                        <p:tgtEl>
                                          <p:spTgt spid="121"/>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nodeType="clickEffect">
                                  <p:stCondLst>
                                    <p:cond delay="0"/>
                                  </p:stCondLst>
                                  <p:childTnLst>
                                    <p:set>
                                      <p:cBhvr>
                                        <p:cTn id="111" dur="1" fill="hold">
                                          <p:stCondLst>
                                            <p:cond delay="0"/>
                                          </p:stCondLst>
                                        </p:cTn>
                                        <p:tgtEl>
                                          <p:spTgt spid="132"/>
                                        </p:tgtEl>
                                        <p:attrNameLst>
                                          <p:attrName>style.visibility</p:attrName>
                                        </p:attrNameLst>
                                      </p:cBhvr>
                                      <p:to>
                                        <p:strVal val="visible"/>
                                      </p:to>
                                    </p:set>
                                    <p:animEffect transition="in" filter="blinds(horizontal)">
                                      <p:cBhvr>
                                        <p:cTn id="112" dur="500"/>
                                        <p:tgtEl>
                                          <p:spTgt spid="132"/>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xit" presetSubtype="10" fill="hold" nodeType="clickEffect">
                                  <p:stCondLst>
                                    <p:cond delay="0"/>
                                  </p:stCondLst>
                                  <p:childTnLst>
                                    <p:animEffect transition="out" filter="blinds(horizontal)">
                                      <p:cBhvr>
                                        <p:cTn id="116" dur="500"/>
                                        <p:tgtEl>
                                          <p:spTgt spid="132"/>
                                        </p:tgtEl>
                                      </p:cBhvr>
                                    </p:animEffect>
                                    <p:set>
                                      <p:cBhvr>
                                        <p:cTn id="117" dur="1" fill="hold">
                                          <p:stCondLst>
                                            <p:cond delay="499"/>
                                          </p:stCondLst>
                                        </p:cTn>
                                        <p:tgtEl>
                                          <p:spTgt spid="132"/>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nodeType="clickEffect">
                                  <p:stCondLst>
                                    <p:cond delay="0"/>
                                  </p:stCondLst>
                                  <p:childTnLst>
                                    <p:set>
                                      <p:cBhvr>
                                        <p:cTn id="121" dur="1" fill="hold">
                                          <p:stCondLst>
                                            <p:cond delay="0"/>
                                          </p:stCondLst>
                                        </p:cTn>
                                        <p:tgtEl>
                                          <p:spTgt spid="9"/>
                                        </p:tgtEl>
                                        <p:attrNameLst>
                                          <p:attrName>style.visibility</p:attrName>
                                        </p:attrNameLst>
                                      </p:cBhvr>
                                      <p:to>
                                        <p:strVal val="visible"/>
                                      </p:to>
                                    </p:set>
                                    <p:animEffect transition="in" filter="blinds(horizontal)">
                                      <p:cBhvr>
                                        <p:cTn id="122" dur="500"/>
                                        <p:tgtEl>
                                          <p:spTgt spid="9"/>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xit" presetSubtype="10" fill="hold" nodeType="clickEffect">
                                  <p:stCondLst>
                                    <p:cond delay="0"/>
                                  </p:stCondLst>
                                  <p:childTnLst>
                                    <p:animEffect transition="out" filter="blinds(horizontal)">
                                      <p:cBhvr>
                                        <p:cTn id="126" dur="500"/>
                                        <p:tgtEl>
                                          <p:spTgt spid="9"/>
                                        </p:tgtEl>
                                      </p:cBhvr>
                                    </p:animEffect>
                                    <p:set>
                                      <p:cBhvr>
                                        <p:cTn id="127" dur="1" fill="hold">
                                          <p:stCondLst>
                                            <p:cond delay="499"/>
                                          </p:stCondLst>
                                        </p:cTn>
                                        <p:tgtEl>
                                          <p:spTgt spid="9"/>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13"/>
                                        </p:tgtEl>
                                        <p:attrNameLst>
                                          <p:attrName>style.visibility</p:attrName>
                                        </p:attrNameLst>
                                      </p:cBhvr>
                                      <p:to>
                                        <p:strVal val="visible"/>
                                      </p:to>
                                    </p:set>
                                    <p:animEffect transition="in" filter="blinds(horizontal)">
                                      <p:cBhvr>
                                        <p:cTn id="1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3" restart="whenNotActive" fill="hold" evtFilter="cancelBubble" nodeType="interactiveSeq">
                <p:stCondLst>
                  <p:cond evt="onClick" delay="0">
                    <p:tgtEl>
                      <p:spTgt spid="133"/>
                    </p:tgtEl>
                  </p:cond>
                </p:stCondLst>
                <p:endSync evt="end" delay="0">
                  <p:rtn val="all"/>
                </p:endSync>
                <p:childTnLst>
                  <p:par>
                    <p:cTn id="134" fill="hold">
                      <p:stCondLst>
                        <p:cond delay="0"/>
                      </p:stCondLst>
                      <p:childTnLst>
                        <p:par>
                          <p:cTn id="135" fill="hold">
                            <p:stCondLst>
                              <p:cond delay="0"/>
                            </p:stCondLst>
                            <p:childTnLst>
                              <p:par>
                                <p:cTn id="136" presetID="1" presetClass="mediacall" presetSubtype="0" fill="hold" nodeType="clickEffect">
                                  <p:stCondLst>
                                    <p:cond delay="0"/>
                                  </p:stCondLst>
                                  <p:childTnLst>
                                    <p:cmd type="call" cmd="playFrom(0.0)">
                                      <p:cBhvr>
                                        <p:cTn id="137" dur="1" fill="hold"/>
                                        <p:tgtEl>
                                          <p:spTgt spid="133"/>
                                        </p:tgtEl>
                                      </p:cBhvr>
                                    </p:cmd>
                                  </p:childTnLst>
                                </p:cTn>
                              </p:par>
                            </p:childTnLst>
                          </p:cTn>
                        </p:par>
                      </p:childTnLst>
                    </p:cTn>
                  </p:par>
                </p:childTnLst>
              </p:cTn>
              <p:nextCondLst>
                <p:cond evt="onClick" delay="0">
                  <p:tgtEl>
                    <p:spTgt spid="133"/>
                  </p:tgtEl>
                </p:cond>
              </p:nextCondLst>
            </p:seq>
            <p:audio>
              <p:cMediaNode>
                <p:cTn id="138" fill="hold" display="0">
                  <p:stCondLst>
                    <p:cond delay="indefinite"/>
                  </p:stCondLst>
                  <p:endCondLst>
                    <p:cond evt="onPrev" delay="0">
                      <p:tgtEl>
                        <p:sldTgt/>
                      </p:tgtEl>
                    </p:cond>
                    <p:cond evt="onStopAudio" delay="0">
                      <p:tgtEl>
                        <p:sldTgt/>
                      </p:tgtEl>
                    </p:cond>
                  </p:endCondLst>
                </p:cTn>
                <p:tgtEl>
                  <p:spTgt spid="133"/>
                </p:tgtEl>
              </p:cMediaNode>
            </p:audio>
          </p:childTnLst>
        </p:cTn>
      </p:par>
    </p:tnLst>
    <p:bldLst>
      <p:bldP spid="2" grpId="0" animBg="1"/>
      <p:bldP spid="6" grpId="0" animBg="1"/>
      <p:bldP spid="103" grpId="0" animBg="1"/>
      <p:bldP spid="103" grpId="1" animBg="1"/>
      <p:bldP spid="14" grpId="0" animBg="1"/>
      <p:bldP spid="14" grpId="1" animBg="1"/>
      <p:bldP spid="108" grpId="0" animBg="1"/>
      <p:bldP spid="109" grpId="0" animBg="1"/>
      <p:bldP spid="110" grpId="0" animBg="1"/>
      <p:bldP spid="111" grpId="0" animBg="1"/>
      <p:bldP spid="111" grpId="1" animBg="1"/>
      <p:bldP spid="114" grpId="0" animBg="1"/>
      <p:bldP spid="1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 name="组合 15"/>
          <p:cNvGrpSpPr/>
          <p:nvPr/>
        </p:nvGrpSpPr>
        <p:grpSpPr>
          <a:xfrm>
            <a:off x="86360" y="-249555"/>
            <a:ext cx="3757930" cy="1733550"/>
            <a:chOff x="3340" y="2262"/>
            <a:chExt cx="5918" cy="2730"/>
          </a:xfrm>
        </p:grpSpPr>
        <p:sp>
          <p:nvSpPr>
            <p:cNvPr id="17" name="圆角矩形 16">
              <a:hlinkClick r:id="rId1" action="ppaction://hlinkfile"/>
            </p:cNvPr>
            <p:cNvSpPr/>
            <p:nvPr/>
          </p:nvSpPr>
          <p:spPr>
            <a:xfrm>
              <a:off x="4547" y="3461"/>
              <a:ext cx="4711" cy="111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p>
              <a:pPr algn="ctr"/>
              <a:r>
                <a:rPr lang="en-US" altLang="zh-CN" sz="3200" b="1">
                  <a:solidFill>
                    <a:schemeClr val="tx1"/>
                  </a:solidFill>
                  <a:latin typeface="Comic Sans MS" panose="030F0702030302020204" pitchFamily="66" charset="0"/>
                  <a:cs typeface="Comic Sans MS" panose="030F0702030302020204" pitchFamily="66" charset="0"/>
                </a:rPr>
                <a:t>Let's read</a:t>
              </a:r>
              <a:endParaRPr lang="en-US" altLang="zh-CN" sz="3200" b="1">
                <a:solidFill>
                  <a:schemeClr val="tx1"/>
                </a:solidFill>
                <a:latin typeface="Comic Sans MS" panose="030F0702030302020204" pitchFamily="66" charset="0"/>
                <a:cs typeface="Comic Sans MS" panose="030F0702030302020204" pitchFamily="66" charset="0"/>
              </a:endParaRPr>
            </a:p>
          </p:txBody>
        </p:sp>
        <p:pic>
          <p:nvPicPr>
            <p:cNvPr id="18" name="图片 17">
              <a:hlinkClick r:id="rId1" action="ppaction://hlinkfile"/>
            </p:cNvPr>
            <p:cNvPicPr>
              <a:picLocks noChangeAspect="1"/>
            </p:cNvPicPr>
            <p:nvPr/>
          </p:nvPicPr>
          <p:blipFill>
            <a:blip r:embed="rId2">
              <a:clrChange>
                <a:clrFrom>
                  <a:srgbClr val="F6F6F6">
                    <a:alpha val="100000"/>
                  </a:srgbClr>
                </a:clrFrom>
                <a:clrTo>
                  <a:srgbClr val="F6F6F6">
                    <a:alpha val="100000"/>
                    <a:alpha val="0"/>
                  </a:srgbClr>
                </a:clrTo>
              </a:clrChange>
            </a:blip>
            <a:srcRect l="15493" t="3787" r="16533" b="7920"/>
            <a:stretch>
              <a:fillRect/>
            </a:stretch>
          </p:blipFill>
          <p:spPr>
            <a:xfrm>
              <a:off x="3340" y="2262"/>
              <a:ext cx="2102" cy="2730"/>
            </a:xfrm>
            <a:prstGeom prst="rect">
              <a:avLst/>
            </a:prstGeom>
          </p:spPr>
        </p:pic>
      </p:grpSp>
      <p:grpSp>
        <p:nvGrpSpPr>
          <p:cNvPr id="6" name="组合 5"/>
          <p:cNvGrpSpPr/>
          <p:nvPr/>
        </p:nvGrpSpPr>
        <p:grpSpPr>
          <a:xfrm>
            <a:off x="2934335" y="1483995"/>
            <a:ext cx="6323330" cy="4561205"/>
            <a:chOff x="4153" y="2620"/>
            <a:chExt cx="9958" cy="7183"/>
          </a:xfrm>
        </p:grpSpPr>
        <p:pic>
          <p:nvPicPr>
            <p:cNvPr id="4" name="图片 3"/>
            <p:cNvPicPr>
              <a:picLocks noChangeAspect="1"/>
            </p:cNvPicPr>
            <p:nvPr/>
          </p:nvPicPr>
          <p:blipFill>
            <a:blip r:embed="rId3">
              <a:clrChange>
                <a:clrFrom>
                  <a:srgbClr val="FFFFFF">
                    <a:alpha val="100000"/>
                  </a:srgbClr>
                </a:clrFrom>
                <a:clrTo>
                  <a:srgbClr val="FFFFFF">
                    <a:alpha val="100000"/>
                    <a:alpha val="0"/>
                  </a:srgbClr>
                </a:clrTo>
              </a:clrChange>
            </a:blip>
            <a:srcRect l="7427" r="6263"/>
            <a:stretch>
              <a:fillRect/>
            </a:stretch>
          </p:blipFill>
          <p:spPr>
            <a:xfrm>
              <a:off x="4153" y="2620"/>
              <a:ext cx="9958" cy="7183"/>
            </a:xfrm>
            <a:prstGeom prst="rect">
              <a:avLst/>
            </a:prstGeom>
          </p:spPr>
        </p:pic>
        <p:sp>
          <p:nvSpPr>
            <p:cNvPr id="5" name="文本框 4"/>
            <p:cNvSpPr txBox="1"/>
            <p:nvPr/>
          </p:nvSpPr>
          <p:spPr>
            <a:xfrm>
              <a:off x="7502" y="6808"/>
              <a:ext cx="6091" cy="1598"/>
            </a:xfrm>
            <a:prstGeom prst="rect">
              <a:avLst/>
            </a:prstGeom>
            <a:noFill/>
          </p:spPr>
          <p:txBody>
            <a:bodyPr wrap="square" rtlCol="0">
              <a:spAutoFit/>
            </a:bodyPr>
            <a:p>
              <a:r>
                <a:rPr lang="en-US" altLang="zh-CN" sz="6000" b="1">
                  <a:solidFill>
                    <a:srgbClr val="B0521E"/>
                  </a:solidFill>
                  <a:latin typeface="Brush Script MT" panose="03060802040406070304" charset="0"/>
                  <a:cs typeface="Brush Script MT" panose="03060802040406070304" charset="0"/>
                </a:rPr>
                <a:t>Christmas</a:t>
              </a:r>
              <a:endParaRPr lang="en-US" altLang="zh-CN" sz="6000" b="1">
                <a:solidFill>
                  <a:srgbClr val="B0521E"/>
                </a:solidFill>
                <a:latin typeface="Brush Script MT" panose="03060802040406070304" charset="0"/>
                <a:cs typeface="Brush Script MT" panose="03060802040406070304" charset="0"/>
              </a:endParaRPr>
            </a:p>
          </p:txBody>
        </p:sp>
      </p:grpSp>
    </p:spTree>
    <p:custDataLst>
      <p:tags r:id="rId4"/>
    </p:custDataLst>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1000" fill="hold"/>
                                        <p:tgtEl>
                                          <p:spTgt spid="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705485" y="76835"/>
            <a:ext cx="10653395" cy="6587490"/>
            <a:chOff x="1111" y="121"/>
            <a:chExt cx="16777" cy="10374"/>
          </a:xfrm>
        </p:grpSpPr>
        <p:pic>
          <p:nvPicPr>
            <p:cNvPr id="2" name="图片 1"/>
            <p:cNvPicPr>
              <a:picLocks noChangeAspect="1"/>
            </p:cNvPicPr>
            <p:nvPr/>
          </p:nvPicPr>
          <p:blipFill>
            <a:blip r:embed="rId1"/>
            <a:stretch>
              <a:fillRect/>
            </a:stretch>
          </p:blipFill>
          <p:spPr>
            <a:xfrm rot="5400000">
              <a:off x="4831" y="-2610"/>
              <a:ext cx="10227" cy="15889"/>
            </a:xfrm>
            <a:prstGeom prst="round2SameRect">
              <a:avLst>
                <a:gd name="adj1" fmla="val 16667"/>
                <a:gd name="adj2" fmla="val 0"/>
              </a:avLst>
            </a:prstGeom>
          </p:spPr>
        </p:pic>
        <p:sp>
          <p:nvSpPr>
            <p:cNvPr id="3" name="圆柱形 2"/>
            <p:cNvSpPr/>
            <p:nvPr/>
          </p:nvSpPr>
          <p:spPr>
            <a:xfrm>
              <a:off x="1111" y="121"/>
              <a:ext cx="937" cy="10375"/>
            </a:xfrm>
            <a:prstGeom prst="can">
              <a:avLst/>
            </a:prstGeom>
            <a:solidFill>
              <a:srgbClr val="4C301A"/>
            </a:solidFill>
            <a:ln>
              <a:solidFill>
                <a:srgbClr val="6B4C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5" name="图片 24"/>
          <p:cNvPicPr>
            <a:picLocks noChangeAspect="1"/>
          </p:cNvPicPr>
          <p:nvPr/>
        </p:nvPicPr>
        <p:blipFill>
          <a:blip r:embed="rId2">
            <a:clrChange>
              <a:clrFrom>
                <a:srgbClr val="EFF9FB">
                  <a:alpha val="100000"/>
                </a:srgbClr>
              </a:clrFrom>
              <a:clrTo>
                <a:srgbClr val="EFF9FB">
                  <a:alpha val="100000"/>
                  <a:alpha val="0"/>
                </a:srgbClr>
              </a:clrTo>
            </a:clrChange>
          </a:blip>
          <a:srcRect t="10531"/>
          <a:stretch>
            <a:fillRect/>
          </a:stretch>
        </p:blipFill>
        <p:spPr>
          <a:xfrm>
            <a:off x="5182235" y="2120265"/>
            <a:ext cx="4909185" cy="3167380"/>
          </a:xfrm>
          <a:prstGeom prst="rect">
            <a:avLst/>
          </a:prstGeom>
        </p:spPr>
      </p:pic>
      <p:pic>
        <p:nvPicPr>
          <p:cNvPr id="26" name="图片 25"/>
          <p:cNvPicPr>
            <a:picLocks noChangeAspect="1"/>
          </p:cNvPicPr>
          <p:nvPr/>
        </p:nvPicPr>
        <p:blipFill>
          <a:blip r:embed="rId3"/>
          <a:stretch>
            <a:fillRect/>
          </a:stretch>
        </p:blipFill>
        <p:spPr>
          <a:xfrm>
            <a:off x="1948815" y="798195"/>
            <a:ext cx="2812415" cy="2812415"/>
          </a:xfrm>
          <a:prstGeom prst="ellipse">
            <a:avLst/>
          </a:prstGeom>
        </p:spPr>
      </p:pic>
      <p:pic>
        <p:nvPicPr>
          <p:cNvPr id="27" name="图片 26"/>
          <p:cNvPicPr>
            <a:picLocks noChangeAspect="1"/>
          </p:cNvPicPr>
          <p:nvPr/>
        </p:nvPicPr>
        <p:blipFill>
          <a:blip r:embed="rId4"/>
          <a:srcRect b="429"/>
          <a:stretch>
            <a:fillRect/>
          </a:stretch>
        </p:blipFill>
        <p:spPr>
          <a:xfrm>
            <a:off x="1948815" y="3610610"/>
            <a:ext cx="2812415" cy="2801620"/>
          </a:xfrm>
          <a:prstGeom prst="ellipse">
            <a:avLst/>
          </a:prstGeom>
        </p:spPr>
      </p:pic>
      <p:sp>
        <p:nvSpPr>
          <p:cNvPr id="14" name="线形标注 2 13"/>
          <p:cNvSpPr/>
          <p:nvPr/>
        </p:nvSpPr>
        <p:spPr>
          <a:xfrm>
            <a:off x="4953000" y="3116580"/>
            <a:ext cx="1151890" cy="341630"/>
          </a:xfrm>
          <a:prstGeom prst="borderCallout2">
            <a:avLst>
              <a:gd name="adj1" fmla="val 12307"/>
              <a:gd name="adj2" fmla="val 70915"/>
              <a:gd name="adj3" fmla="val -41153"/>
              <a:gd name="adj4" fmla="val 75816"/>
              <a:gd name="adj5" fmla="val -80769"/>
              <a:gd name="adj6" fmla="val 8360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altLang="zh-CN" sz="2000"/>
              <a:t>the UK</a:t>
            </a:r>
            <a:endParaRPr lang="en-US" altLang="zh-CN" sz="2000"/>
          </a:p>
        </p:txBody>
      </p:sp>
      <p:sp>
        <p:nvSpPr>
          <p:cNvPr id="13" name="线形标注 2 12"/>
          <p:cNvSpPr/>
          <p:nvPr/>
        </p:nvSpPr>
        <p:spPr>
          <a:xfrm>
            <a:off x="8416925" y="4562475"/>
            <a:ext cx="1353820" cy="424180"/>
          </a:xfrm>
          <a:prstGeom prst="borderCallout2">
            <a:avLst>
              <a:gd name="adj1" fmla="val 18750"/>
              <a:gd name="adj2" fmla="val -8333"/>
              <a:gd name="adj3" fmla="val 18846"/>
              <a:gd name="adj4" fmla="val -27124"/>
              <a:gd name="adj5" fmla="val -64038"/>
              <a:gd name="adj6" fmla="val -5985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altLang="zh-CN" sz="2000"/>
              <a:t>Australia</a:t>
            </a:r>
            <a:endParaRPr lang="en-US" altLang="zh-CN"/>
          </a:p>
        </p:txBody>
      </p:sp>
      <p:grpSp>
        <p:nvGrpSpPr>
          <p:cNvPr id="5" name="组合 4"/>
          <p:cNvGrpSpPr/>
          <p:nvPr/>
        </p:nvGrpSpPr>
        <p:grpSpPr>
          <a:xfrm>
            <a:off x="710565" y="97155"/>
            <a:ext cx="10653395" cy="6587490"/>
            <a:chOff x="1111" y="121"/>
            <a:chExt cx="16777" cy="10374"/>
          </a:xfrm>
        </p:grpSpPr>
        <p:pic>
          <p:nvPicPr>
            <p:cNvPr id="6" name="图片 5"/>
            <p:cNvPicPr>
              <a:picLocks noChangeAspect="1"/>
            </p:cNvPicPr>
            <p:nvPr/>
          </p:nvPicPr>
          <p:blipFill>
            <a:blip r:embed="rId1"/>
            <a:stretch>
              <a:fillRect/>
            </a:stretch>
          </p:blipFill>
          <p:spPr>
            <a:xfrm rot="5400000">
              <a:off x="4831" y="-2610"/>
              <a:ext cx="10227" cy="15889"/>
            </a:xfrm>
            <a:prstGeom prst="round2SameRect">
              <a:avLst>
                <a:gd name="adj1" fmla="val 16667"/>
                <a:gd name="adj2" fmla="val 0"/>
              </a:avLst>
            </a:prstGeom>
          </p:spPr>
        </p:pic>
        <p:sp>
          <p:nvSpPr>
            <p:cNvPr id="7" name="圆柱形 6"/>
            <p:cNvSpPr/>
            <p:nvPr/>
          </p:nvSpPr>
          <p:spPr>
            <a:xfrm>
              <a:off x="1111" y="121"/>
              <a:ext cx="937" cy="10375"/>
            </a:xfrm>
            <a:prstGeom prst="can">
              <a:avLst/>
            </a:prstGeom>
            <a:solidFill>
              <a:srgbClr val="4C301A"/>
            </a:solidFill>
            <a:ln>
              <a:solidFill>
                <a:srgbClr val="6B4C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5" name="图片 14"/>
          <p:cNvPicPr>
            <a:picLocks noChangeAspect="1"/>
          </p:cNvPicPr>
          <p:nvPr/>
        </p:nvPicPr>
        <p:blipFill>
          <a:blip r:embed="rId5"/>
          <a:stretch>
            <a:fillRect/>
          </a:stretch>
        </p:blipFill>
        <p:spPr>
          <a:xfrm>
            <a:off x="3557905" y="2000250"/>
            <a:ext cx="5076825" cy="2857500"/>
          </a:xfrm>
          <a:prstGeom prst="roundRect">
            <a:avLst/>
          </a:prstGeom>
        </p:spPr>
      </p:pic>
      <p:sp>
        <p:nvSpPr>
          <p:cNvPr id="17" name="文本框 16"/>
          <p:cNvSpPr txBox="1"/>
          <p:nvPr/>
        </p:nvSpPr>
        <p:spPr>
          <a:xfrm>
            <a:off x="4298315" y="4986655"/>
            <a:ext cx="4032885" cy="645160"/>
          </a:xfrm>
          <a:prstGeom prst="rect">
            <a:avLst/>
          </a:prstGeom>
          <a:noFill/>
        </p:spPr>
        <p:txBody>
          <a:bodyPr wrap="square" rtlCol="0">
            <a:spAutoFit/>
          </a:bodyPr>
          <a:p>
            <a:r>
              <a:rPr lang="en-US" altLang="zh-CN" sz="3600">
                <a:latin typeface="Comic Sans MS" panose="030F0702030302020204" pitchFamily="66" charset="0"/>
                <a:ea typeface="华文琥珀" panose="02010800040101010101" charset="-122"/>
                <a:cs typeface="Comic Sans MS" panose="030F0702030302020204" pitchFamily="66" charset="0"/>
              </a:rPr>
              <a:t>eat cold dishes</a:t>
            </a:r>
            <a:endParaRPr lang="en-US" altLang="zh-CN" sz="3600">
              <a:latin typeface="Comic Sans MS" panose="030F0702030302020204" pitchFamily="66" charset="0"/>
              <a:ea typeface="华文琥珀" panose="02010800040101010101" charset="-122"/>
              <a:cs typeface="Comic Sans MS" panose="030F0702030302020204" pitchFamily="66" charset="0"/>
            </a:endParaRPr>
          </a:p>
        </p:txBody>
      </p:sp>
      <p:pic>
        <p:nvPicPr>
          <p:cNvPr id="18" name="图片 17"/>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548130" y="498475"/>
            <a:ext cx="1875790" cy="1875790"/>
          </a:xfrm>
          <a:prstGeom prst="rect">
            <a:avLst/>
          </a:prstGeom>
        </p:spPr>
      </p:pic>
      <p:sp>
        <p:nvSpPr>
          <p:cNvPr id="19" name="文本框 18"/>
          <p:cNvSpPr txBox="1"/>
          <p:nvPr/>
        </p:nvSpPr>
        <p:spPr>
          <a:xfrm>
            <a:off x="4384040" y="5767070"/>
            <a:ext cx="4032885" cy="645160"/>
          </a:xfrm>
          <a:prstGeom prst="rect">
            <a:avLst/>
          </a:prstGeom>
          <a:noFill/>
        </p:spPr>
        <p:txBody>
          <a:bodyPr wrap="square" rtlCol="0">
            <a:spAutoFit/>
          </a:bodyPr>
          <a:p>
            <a:r>
              <a:rPr lang="en-US" altLang="zh-CN" sz="3600">
                <a:latin typeface="Comic Sans MS" panose="030F0702030302020204" pitchFamily="66" charset="0"/>
                <a:ea typeface="华文琥珀" panose="02010800040101010101" charset="-122"/>
                <a:cs typeface="Comic Sans MS" panose="030F0702030302020204" pitchFamily="66" charset="0"/>
              </a:rPr>
              <a:t>drink beer</a:t>
            </a:r>
            <a:endParaRPr lang="en-US" altLang="zh-CN" sz="3600">
              <a:latin typeface="Comic Sans MS" panose="030F0702030302020204" pitchFamily="66" charset="0"/>
              <a:ea typeface="华文琥珀" panose="02010800040101010101" charset="-122"/>
              <a:cs typeface="Comic Sans MS" panose="030F0702030302020204" pitchFamily="66" charset="0"/>
            </a:endParaRPr>
          </a:p>
        </p:txBody>
      </p:sp>
      <p:grpSp>
        <p:nvGrpSpPr>
          <p:cNvPr id="20" name="组合 19"/>
          <p:cNvGrpSpPr/>
          <p:nvPr/>
        </p:nvGrpSpPr>
        <p:grpSpPr>
          <a:xfrm>
            <a:off x="710565" y="97155"/>
            <a:ext cx="10653395" cy="6587490"/>
            <a:chOff x="1111" y="121"/>
            <a:chExt cx="16777" cy="10374"/>
          </a:xfrm>
        </p:grpSpPr>
        <p:pic>
          <p:nvPicPr>
            <p:cNvPr id="21" name="图片 20"/>
            <p:cNvPicPr>
              <a:picLocks noChangeAspect="1"/>
            </p:cNvPicPr>
            <p:nvPr/>
          </p:nvPicPr>
          <p:blipFill>
            <a:blip r:embed="rId1"/>
            <a:stretch>
              <a:fillRect/>
            </a:stretch>
          </p:blipFill>
          <p:spPr>
            <a:xfrm rot="5400000">
              <a:off x="4831" y="-2610"/>
              <a:ext cx="10227" cy="15889"/>
            </a:xfrm>
            <a:prstGeom prst="round2SameRect">
              <a:avLst>
                <a:gd name="adj1" fmla="val 16667"/>
                <a:gd name="adj2" fmla="val 0"/>
              </a:avLst>
            </a:prstGeom>
          </p:spPr>
        </p:pic>
        <p:sp>
          <p:nvSpPr>
            <p:cNvPr id="22" name="圆柱形 21"/>
            <p:cNvSpPr/>
            <p:nvPr/>
          </p:nvSpPr>
          <p:spPr>
            <a:xfrm>
              <a:off x="1111" y="121"/>
              <a:ext cx="937" cy="10375"/>
            </a:xfrm>
            <a:prstGeom prst="can">
              <a:avLst/>
            </a:prstGeom>
            <a:solidFill>
              <a:srgbClr val="4C301A"/>
            </a:solidFill>
            <a:ln>
              <a:solidFill>
                <a:srgbClr val="6B4C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3" name="图片 22"/>
          <p:cNvPicPr>
            <a:picLocks noChangeAspect="1"/>
          </p:cNvPicPr>
          <p:nvPr/>
        </p:nvPicPr>
        <p:blipFill>
          <a:blip r:embed="rId7">
            <a:clrChange>
              <a:clrFrom>
                <a:srgbClr val="F6F6F6">
                  <a:alpha val="100000"/>
                </a:srgbClr>
              </a:clrFrom>
              <a:clrTo>
                <a:srgbClr val="F6F6F6">
                  <a:alpha val="100000"/>
                  <a:alpha val="0"/>
                </a:srgbClr>
              </a:clrTo>
            </a:clrChange>
          </a:blip>
          <a:srcRect l="10213" r="10547"/>
          <a:stretch>
            <a:fillRect/>
          </a:stretch>
        </p:blipFill>
        <p:spPr>
          <a:xfrm>
            <a:off x="1847215" y="669925"/>
            <a:ext cx="1917700" cy="1816100"/>
          </a:xfrm>
          <a:prstGeom prst="rect">
            <a:avLst/>
          </a:prstGeom>
        </p:spPr>
      </p:pic>
      <p:pic>
        <p:nvPicPr>
          <p:cNvPr id="24" name="图片 23"/>
          <p:cNvPicPr>
            <a:picLocks noChangeAspect="1"/>
          </p:cNvPicPr>
          <p:nvPr/>
        </p:nvPicPr>
        <p:blipFill>
          <a:blip r:embed="rId8"/>
          <a:srcRect l="1024" t="4441" r="2674" b="5365"/>
          <a:stretch>
            <a:fillRect/>
          </a:stretch>
        </p:blipFill>
        <p:spPr>
          <a:xfrm>
            <a:off x="4625975" y="1443990"/>
            <a:ext cx="3397885" cy="2540635"/>
          </a:xfrm>
          <a:prstGeom prst="rect">
            <a:avLst/>
          </a:prstGeom>
        </p:spPr>
      </p:pic>
      <p:sp>
        <p:nvSpPr>
          <p:cNvPr id="28" name="文本框 27"/>
          <p:cNvSpPr txBox="1"/>
          <p:nvPr/>
        </p:nvSpPr>
        <p:spPr>
          <a:xfrm>
            <a:off x="4125595" y="4383405"/>
            <a:ext cx="5661660" cy="1568450"/>
          </a:xfrm>
          <a:prstGeom prst="rect">
            <a:avLst/>
          </a:prstGeom>
          <a:noFill/>
        </p:spPr>
        <p:txBody>
          <a:bodyPr wrap="square" rtlCol="0">
            <a:spAutoFit/>
          </a:bodyPr>
          <a:p>
            <a:r>
              <a:rPr lang="en-US" altLang="zh-CN" sz="3200">
                <a:latin typeface="Comic Sans MS" panose="030F0702030302020204" pitchFamily="66" charset="0"/>
                <a:ea typeface="华文琥珀" panose="02010800040101010101" charset="-122"/>
                <a:cs typeface="Comic Sans MS" panose="030F0702030302020204" pitchFamily="66" charset="0"/>
              </a:rPr>
              <a:t>People make a fast(</a:t>
            </a:r>
            <a:r>
              <a:rPr lang="zh-CN" altLang="en-US" sz="2800">
                <a:latin typeface="楷体" panose="02010609060101010101" pitchFamily="1" charset="-122"/>
                <a:ea typeface="楷体" panose="02010609060101010101" pitchFamily="1" charset="-122"/>
                <a:cs typeface="Comic Sans MS" panose="030F0702030302020204" pitchFamily="66" charset="0"/>
              </a:rPr>
              <a:t>斋戒</a:t>
            </a:r>
            <a:r>
              <a:rPr lang="en-US" altLang="zh-CN" sz="3200">
                <a:latin typeface="Comic Sans MS" panose="030F0702030302020204" pitchFamily="66" charset="0"/>
                <a:ea typeface="华文琥珀" panose="02010800040101010101" charset="-122"/>
                <a:cs typeface="Comic Sans MS" panose="030F0702030302020204" pitchFamily="66" charset="0"/>
              </a:rPr>
              <a:t>) on Christmas Eve and they do not eat meat.</a:t>
            </a:r>
            <a:endParaRPr lang="en-US" altLang="zh-CN" sz="3200">
              <a:latin typeface="Comic Sans MS" panose="030F0702030302020204" pitchFamily="66" charset="0"/>
              <a:ea typeface="华文琥珀" panose="02010800040101010101" charset="-122"/>
              <a:cs typeface="Comic Sans MS" panose="030F0702030302020204" pitchFamily="66" charset="0"/>
            </a:endParaRPr>
          </a:p>
        </p:txBody>
      </p:sp>
      <p:grpSp>
        <p:nvGrpSpPr>
          <p:cNvPr id="29" name="组合 28"/>
          <p:cNvGrpSpPr/>
          <p:nvPr/>
        </p:nvGrpSpPr>
        <p:grpSpPr>
          <a:xfrm>
            <a:off x="705485" y="60325"/>
            <a:ext cx="10653395" cy="6587490"/>
            <a:chOff x="1111" y="121"/>
            <a:chExt cx="16777" cy="10374"/>
          </a:xfrm>
        </p:grpSpPr>
        <p:pic>
          <p:nvPicPr>
            <p:cNvPr id="30" name="图片 29"/>
            <p:cNvPicPr>
              <a:picLocks noChangeAspect="1"/>
            </p:cNvPicPr>
            <p:nvPr/>
          </p:nvPicPr>
          <p:blipFill>
            <a:blip r:embed="rId1"/>
            <a:stretch>
              <a:fillRect/>
            </a:stretch>
          </p:blipFill>
          <p:spPr>
            <a:xfrm rot="5400000">
              <a:off x="4831" y="-2610"/>
              <a:ext cx="10227" cy="15889"/>
            </a:xfrm>
            <a:prstGeom prst="round2SameRect">
              <a:avLst>
                <a:gd name="adj1" fmla="val 16667"/>
                <a:gd name="adj2" fmla="val 0"/>
              </a:avLst>
            </a:prstGeom>
          </p:spPr>
        </p:pic>
        <p:sp>
          <p:nvSpPr>
            <p:cNvPr id="31" name="圆柱形 30"/>
            <p:cNvSpPr/>
            <p:nvPr/>
          </p:nvSpPr>
          <p:spPr>
            <a:xfrm>
              <a:off x="1111" y="121"/>
              <a:ext cx="937" cy="10375"/>
            </a:xfrm>
            <a:prstGeom prst="can">
              <a:avLst/>
            </a:prstGeom>
            <a:solidFill>
              <a:srgbClr val="4C301A"/>
            </a:solidFill>
            <a:ln>
              <a:solidFill>
                <a:srgbClr val="6B4C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2" name="图片 31"/>
          <p:cNvPicPr>
            <a:picLocks noChangeAspect="1"/>
          </p:cNvPicPr>
          <p:nvPr/>
        </p:nvPicPr>
        <p:blipFill>
          <a:blip r:embed="rId9"/>
          <a:stretch>
            <a:fillRect/>
          </a:stretch>
        </p:blipFill>
        <p:spPr>
          <a:xfrm>
            <a:off x="2046605" y="2278380"/>
            <a:ext cx="2579370" cy="2579370"/>
          </a:xfrm>
          <a:prstGeom prst="ellipse">
            <a:avLst/>
          </a:prstGeom>
        </p:spPr>
      </p:pic>
      <p:sp>
        <p:nvSpPr>
          <p:cNvPr id="33" name="燕尾形箭头 32"/>
          <p:cNvSpPr/>
          <p:nvPr/>
        </p:nvSpPr>
        <p:spPr>
          <a:xfrm>
            <a:off x="4953000" y="3117850"/>
            <a:ext cx="951230" cy="622935"/>
          </a:xfrm>
          <a:prstGeom prst="notched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a:p>
        </p:txBody>
      </p:sp>
      <p:sp>
        <p:nvSpPr>
          <p:cNvPr id="34" name="文本框 33"/>
          <p:cNvSpPr txBox="1"/>
          <p:nvPr/>
        </p:nvSpPr>
        <p:spPr>
          <a:xfrm>
            <a:off x="5935980" y="3087370"/>
            <a:ext cx="3280410" cy="521970"/>
          </a:xfrm>
          <a:prstGeom prst="rect">
            <a:avLst/>
          </a:prstGeom>
          <a:noFill/>
        </p:spPr>
        <p:txBody>
          <a:bodyPr wrap="square" rtlCol="0">
            <a:spAutoFit/>
          </a:bodyPr>
          <a:p>
            <a:r>
              <a:rPr lang="en-US" altLang="zh-CN" sz="2800">
                <a:latin typeface="Comic Sans MS" panose="030F0702030302020204" pitchFamily="66" charset="0"/>
                <a:ea typeface="华文琥珀" panose="02010800040101010101" charset="-122"/>
                <a:cs typeface="Comic Sans MS" panose="030F0702030302020204" pitchFamily="66" charset="0"/>
              </a:rPr>
              <a:t>Chinese tradition</a:t>
            </a:r>
            <a:endParaRPr lang="en-US" altLang="zh-CN" sz="2800">
              <a:latin typeface="Comic Sans MS" panose="030F0702030302020204" pitchFamily="66" charset="0"/>
              <a:ea typeface="华文琥珀" panose="02010800040101010101" charset="-122"/>
              <a:cs typeface="Comic Sans MS" panose="030F0702030302020204" pitchFamily="66" charset="0"/>
            </a:endParaRPr>
          </a:p>
        </p:txBody>
      </p:sp>
      <p:sp>
        <p:nvSpPr>
          <p:cNvPr id="35" name="文本框 34"/>
          <p:cNvSpPr txBox="1"/>
          <p:nvPr/>
        </p:nvSpPr>
        <p:spPr>
          <a:xfrm>
            <a:off x="5387340" y="4040505"/>
            <a:ext cx="4377690" cy="521970"/>
          </a:xfrm>
          <a:prstGeom prst="rect">
            <a:avLst/>
          </a:prstGeom>
          <a:noFill/>
        </p:spPr>
        <p:txBody>
          <a:bodyPr wrap="square" rtlCol="0">
            <a:spAutoFit/>
          </a:bodyPr>
          <a:p>
            <a:r>
              <a:rPr lang="en-US" altLang="zh-CN" sz="2800">
                <a:solidFill>
                  <a:srgbClr val="C00000"/>
                </a:solidFill>
                <a:latin typeface="华文隶书" panose="02010800040101010101" charset="-122"/>
                <a:ea typeface="华文隶书" panose="02010800040101010101" charset="-122"/>
                <a:cs typeface="华文隶书" panose="02010800040101010101" charset="-122"/>
              </a:rPr>
              <a:t>“</a:t>
            </a:r>
            <a:r>
              <a:rPr lang="zh-CN" altLang="en-US" sz="2800">
                <a:solidFill>
                  <a:srgbClr val="C00000"/>
                </a:solidFill>
                <a:latin typeface="华文隶书" panose="02010800040101010101" charset="-122"/>
                <a:ea typeface="华文隶书" panose="02010800040101010101" charset="-122"/>
                <a:cs typeface="华文隶书" panose="02010800040101010101" charset="-122"/>
              </a:rPr>
              <a:t>苹果</a:t>
            </a:r>
            <a:r>
              <a:rPr lang="en-US" altLang="zh-CN" sz="2800">
                <a:solidFill>
                  <a:srgbClr val="C00000"/>
                </a:solidFill>
                <a:latin typeface="华文隶书" panose="02010800040101010101" charset="-122"/>
                <a:ea typeface="华文隶书" panose="02010800040101010101" charset="-122"/>
                <a:cs typeface="华文隶书" panose="02010800040101010101" charset="-122"/>
              </a:rPr>
              <a:t>”</a:t>
            </a:r>
            <a:r>
              <a:rPr lang="zh-CN" altLang="en-US" sz="2800">
                <a:solidFill>
                  <a:srgbClr val="C00000"/>
                </a:solidFill>
                <a:latin typeface="华文隶书" panose="02010800040101010101" charset="-122"/>
                <a:ea typeface="华文隶书" panose="02010800040101010101" charset="-122"/>
                <a:cs typeface="华文隶书" panose="02010800040101010101" charset="-122"/>
              </a:rPr>
              <a:t>和</a:t>
            </a:r>
            <a:r>
              <a:rPr lang="en-US" altLang="zh-CN" sz="2800">
                <a:solidFill>
                  <a:srgbClr val="C00000"/>
                </a:solidFill>
                <a:latin typeface="华文隶书" panose="02010800040101010101" charset="-122"/>
                <a:ea typeface="华文隶书" panose="02010800040101010101" charset="-122"/>
                <a:cs typeface="华文隶书" panose="02010800040101010101" charset="-122"/>
              </a:rPr>
              <a:t>“</a:t>
            </a:r>
            <a:r>
              <a:rPr lang="zh-CN" altLang="en-US" sz="2800">
                <a:solidFill>
                  <a:srgbClr val="C00000"/>
                </a:solidFill>
                <a:latin typeface="华文隶书" panose="02010800040101010101" charset="-122"/>
                <a:ea typeface="华文隶书" panose="02010800040101010101" charset="-122"/>
                <a:cs typeface="华文隶书" panose="02010800040101010101" charset="-122"/>
              </a:rPr>
              <a:t>平安</a:t>
            </a:r>
            <a:r>
              <a:rPr lang="en-US" altLang="zh-CN" sz="2800">
                <a:solidFill>
                  <a:srgbClr val="C00000"/>
                </a:solidFill>
                <a:latin typeface="华文隶书" panose="02010800040101010101" charset="-122"/>
                <a:ea typeface="华文隶书" panose="02010800040101010101" charset="-122"/>
                <a:cs typeface="华文隶书" panose="02010800040101010101" charset="-122"/>
              </a:rPr>
              <a:t>”</a:t>
            </a:r>
            <a:r>
              <a:rPr lang="zh-CN" altLang="en-US" sz="2800">
                <a:solidFill>
                  <a:srgbClr val="C00000"/>
                </a:solidFill>
                <a:latin typeface="华文隶书" panose="02010800040101010101" charset="-122"/>
                <a:ea typeface="华文隶书" panose="02010800040101010101" charset="-122"/>
                <a:cs typeface="华文隶书" panose="02010800040101010101" charset="-122"/>
              </a:rPr>
              <a:t>谐音</a:t>
            </a:r>
            <a:endParaRPr lang="zh-CN" altLang="en-US" sz="2800">
              <a:solidFill>
                <a:srgbClr val="C00000"/>
              </a:solidFill>
              <a:latin typeface="华文隶书" panose="02010800040101010101" charset="-122"/>
              <a:ea typeface="华文隶书" panose="02010800040101010101" charset="-122"/>
              <a:cs typeface="华文隶书" panose="02010800040101010101" charset="-122"/>
            </a:endParaRPr>
          </a:p>
        </p:txBody>
      </p:sp>
      <p:pic>
        <p:nvPicPr>
          <p:cNvPr id="36" name="图片 35"/>
          <p:cNvPicPr>
            <a:picLocks noChangeAspect="1"/>
          </p:cNvPicPr>
          <p:nvPr/>
        </p:nvPicPr>
        <p:blipFill>
          <a:blip r:embed="rId10"/>
          <a:srcRect l="1804" t="2482" r="34267" b="1830"/>
          <a:stretch>
            <a:fillRect/>
          </a:stretch>
        </p:blipFill>
        <p:spPr>
          <a:xfrm>
            <a:off x="1758315" y="459740"/>
            <a:ext cx="1665605" cy="1660525"/>
          </a:xfrm>
          <a:prstGeom prst="ellipse">
            <a:avLst/>
          </a:prstGeom>
        </p:spPr>
      </p:pic>
      <p:grpSp>
        <p:nvGrpSpPr>
          <p:cNvPr id="37" name="组合 36"/>
          <p:cNvGrpSpPr/>
          <p:nvPr/>
        </p:nvGrpSpPr>
        <p:grpSpPr>
          <a:xfrm>
            <a:off x="705485" y="60325"/>
            <a:ext cx="10653395" cy="6587490"/>
            <a:chOff x="1111" y="121"/>
            <a:chExt cx="16777" cy="10374"/>
          </a:xfrm>
        </p:grpSpPr>
        <p:pic>
          <p:nvPicPr>
            <p:cNvPr id="38" name="图片 37"/>
            <p:cNvPicPr>
              <a:picLocks noChangeAspect="1"/>
            </p:cNvPicPr>
            <p:nvPr/>
          </p:nvPicPr>
          <p:blipFill>
            <a:blip r:embed="rId1"/>
            <a:stretch>
              <a:fillRect/>
            </a:stretch>
          </p:blipFill>
          <p:spPr>
            <a:xfrm rot="5400000">
              <a:off x="4831" y="-2610"/>
              <a:ext cx="10227" cy="15889"/>
            </a:xfrm>
            <a:prstGeom prst="round2SameRect">
              <a:avLst>
                <a:gd name="adj1" fmla="val 16667"/>
                <a:gd name="adj2" fmla="val 0"/>
              </a:avLst>
            </a:prstGeom>
          </p:spPr>
        </p:pic>
        <p:sp>
          <p:nvSpPr>
            <p:cNvPr id="39" name="圆柱形 38"/>
            <p:cNvSpPr/>
            <p:nvPr/>
          </p:nvSpPr>
          <p:spPr>
            <a:xfrm>
              <a:off x="1111" y="121"/>
              <a:ext cx="937" cy="10375"/>
            </a:xfrm>
            <a:prstGeom prst="can">
              <a:avLst/>
            </a:prstGeom>
            <a:solidFill>
              <a:srgbClr val="4C301A"/>
            </a:solidFill>
            <a:ln>
              <a:solidFill>
                <a:srgbClr val="6B4C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0" name="文本框 39"/>
          <p:cNvSpPr txBox="1"/>
          <p:nvPr/>
        </p:nvSpPr>
        <p:spPr>
          <a:xfrm>
            <a:off x="2368550" y="2612390"/>
            <a:ext cx="8425815" cy="1260475"/>
          </a:xfrm>
          <a:prstGeom prst="rect">
            <a:avLst/>
          </a:prstGeom>
          <a:noFill/>
        </p:spPr>
        <p:txBody>
          <a:bodyPr wrap="square" rtlCol="0">
            <a:spAutoFit/>
          </a:bodyPr>
          <a:p>
            <a:r>
              <a:rPr lang="en-US" altLang="zh-CN" sz="4400">
                <a:latin typeface="Brush Script MT" panose="03060802040406070304" charset="0"/>
                <a:cs typeface="Brush Script MT" panose="03060802040406070304" charset="0"/>
              </a:rPr>
              <a:t>People celebrate Christmas in different ways.</a:t>
            </a:r>
            <a:endParaRPr lang="en-US" altLang="zh-CN" sz="4400">
              <a:latin typeface="Brush Script MT" panose="03060802040406070304" charset="0"/>
              <a:cs typeface="Brush Script MT" panose="03060802040406070304" charset="0"/>
            </a:endParaRPr>
          </a:p>
          <a:p>
            <a:r>
              <a:rPr lang="zh-CN" altLang="en-US" sz="3200">
                <a:latin typeface="华文彩云" panose="02010800040101010101" charset="-122"/>
                <a:ea typeface="华文彩云" panose="02010800040101010101" charset="-122"/>
                <a:cs typeface="Brush Script MT" panose="03060802040406070304" charset="0"/>
              </a:rPr>
              <a:t>   世界各地的人们以不同的方式庆祝圣诞节。</a:t>
            </a:r>
            <a:endParaRPr lang="zh-CN" altLang="en-US" sz="3200">
              <a:latin typeface="华文彩云" panose="02010800040101010101" charset="-122"/>
              <a:ea typeface="华文彩云" panose="02010800040101010101" charset="-122"/>
              <a:cs typeface="Brush Script MT" panose="03060802040406070304" charset="0"/>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p14:dur="500">
        <p:newsflash/>
      </p:transition>
    </mc:Choice>
    <mc:Fallback>
      <p:transition>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subTnLst>
                                    <p:audio>
                                      <p:cMediaNode>
                                        <p:cTn display="1" masterRel="sameClick">
                                          <p:stCondLst>
                                            <p:cond evt="begin" delay="0">
                                              <p:tn val="25"/>
                                            </p:cond>
                                          </p:stCondLst>
                                          <p:endCondLst>
                                            <p:cond evt="onStopAudio" delay="0">
                                              <p:tgtEl>
                                                <p:sldTgt/>
                                              </p:tgtEl>
                                            </p:cond>
                                          </p:endCondLst>
                                        </p:cTn>
                                        <p:tgtEl>
                                          <p:sndTgt r:embed="rId12" name="type.wav"/>
                                        </p:tgtEl>
                                      </p:cMediaNode>
                                    </p:audio>
                                  </p:sub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subTnLst>
                                    <p:audio>
                                      <p:cMediaNode>
                                        <p:cTn display="1" masterRel="sameClick">
                                          <p:stCondLst>
                                            <p:cond evt="begin" delay="0">
                                              <p:tn val="32"/>
                                            </p:cond>
                                          </p:stCondLst>
                                          <p:endCondLst>
                                            <p:cond evt="onStopAudio" delay="0">
                                              <p:tgtEl>
                                                <p:sldTgt/>
                                              </p:tgtEl>
                                            </p:cond>
                                          </p:endCondLst>
                                        </p:cTn>
                                        <p:tgtEl>
                                          <p:sndTgt r:embed="rId12" name="type.wav"/>
                                        </p:tgtEl>
                                      </p:cMediaNode>
                                    </p:audio>
                                  </p:sub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0.000000 0.000000 L 0.204896 0.071111 " pathEditMode="relative" rAng="0" ptsTypes="">
                                      <p:cBhvr>
                                        <p:cTn id="40" dur="2000" fill="hold"/>
                                        <p:tgtEl>
                                          <p:spTgt spid="26"/>
                                        </p:tgtEl>
                                        <p:attrNameLst>
                                          <p:attrName>ppt_x</p:attrName>
                                          <p:attrName>ppt_y</p:attrName>
                                        </p:attrNameLst>
                                      </p:cBhvr>
                                      <p:rCtr x="108" y="60"/>
                                    </p:animMotion>
                                  </p:childTnLst>
                                  <p:subTnLst>
                                    <p:audio>
                                      <p:cMediaNode>
                                        <p:cTn display="1" masterRel="sameClick">
                                          <p:stCondLst>
                                            <p:cond evt="begin" delay="0">
                                              <p:tn val="39"/>
                                            </p:cond>
                                          </p:stCondLst>
                                          <p:endCondLst>
                                            <p:cond evt="onStopAudio" delay="0">
                                              <p:tgtEl>
                                                <p:sldTgt/>
                                              </p:tgtEl>
                                            </p:cond>
                                          </p:endCondLst>
                                        </p:cTn>
                                        <p:tgtEl>
                                          <p:sndTgt r:embed="rId13" name="chimes.wav"/>
                                        </p:tgtEl>
                                      </p:cMediaNode>
                                    </p:audio>
                                  </p:subTnLst>
                                </p:cTn>
                              </p:par>
                              <p:par>
                                <p:cTn id="41" presetID="6" presetClass="emph" presetSubtype="0" fill="hold" nodeType="withEffect">
                                  <p:stCondLst>
                                    <p:cond delay="0"/>
                                  </p:stCondLst>
                                  <p:childTnLst>
                                    <p:animScale>
                                      <p:cBhvr>
                                        <p:cTn id="42" dur="2000" fill="hold"/>
                                        <p:tgtEl>
                                          <p:spTgt spid="26"/>
                                        </p:tgtEl>
                                      </p:cBhvr>
                                      <p:by x="25000" y="25000"/>
                                    </p:animScale>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0000 0.000000 L 0.327188 -0.106019 " pathEditMode="relative" rAng="0" ptsTypes="">
                                      <p:cBhvr>
                                        <p:cTn id="46" dur="2000" fill="hold"/>
                                        <p:tgtEl>
                                          <p:spTgt spid="27"/>
                                        </p:tgtEl>
                                        <p:attrNameLst>
                                          <p:attrName>ppt_x</p:attrName>
                                          <p:attrName>ppt_y</p:attrName>
                                        </p:attrNameLst>
                                      </p:cBhvr>
                                      <p:rCtr x="164" y="-46"/>
                                    </p:animMotion>
                                  </p:childTnLst>
                                  <p:subTnLst>
                                    <p:audio>
                                      <p:cMediaNode>
                                        <p:cTn display="1" masterRel="sameClick">
                                          <p:stCondLst>
                                            <p:cond evt="begin" delay="0">
                                              <p:tn val="45"/>
                                            </p:cond>
                                          </p:stCondLst>
                                          <p:endCondLst>
                                            <p:cond evt="onStopAudio" delay="0">
                                              <p:tgtEl>
                                                <p:sldTgt/>
                                              </p:tgtEl>
                                            </p:cond>
                                          </p:endCondLst>
                                        </p:cTn>
                                        <p:tgtEl>
                                          <p:sndTgt r:embed="rId13" name="chimes.wav"/>
                                        </p:tgtEl>
                                      </p:cMediaNode>
                                    </p:audio>
                                  </p:subTnLst>
                                </p:cTn>
                              </p:par>
                              <p:par>
                                <p:cTn id="47" presetID="6" presetClass="emph" presetSubtype="0" fill="hold" nodeType="withEffect">
                                  <p:stCondLst>
                                    <p:cond delay="0"/>
                                  </p:stCondLst>
                                  <p:childTnLst>
                                    <p:animScale>
                                      <p:cBhvr>
                                        <p:cTn id="48" dur="2000" fill="hold"/>
                                        <p:tgtEl>
                                          <p:spTgt spid="27"/>
                                        </p:tgtEl>
                                      </p:cBhvr>
                                      <p:by x="25000" y="25000"/>
                                    </p:animScale>
                                  </p:childTnLst>
                                </p:cTn>
                              </p:par>
                            </p:childTnLst>
                          </p:cTn>
                        </p:par>
                      </p:childTnLst>
                    </p:cTn>
                  </p:par>
                  <p:par>
                    <p:cTn id="49" fill="hold">
                      <p:stCondLst>
                        <p:cond delay="indefinite"/>
                      </p:stCondLst>
                      <p:childTnLst>
                        <p:par>
                          <p:cTn id="50" fill="hold">
                            <p:stCondLst>
                              <p:cond delay="0"/>
                            </p:stCondLst>
                            <p:childTnLst>
                              <p:par>
                                <p:cTn id="51" presetID="54" presetClass="entr" presetSubtype="0" accel="10000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strVal val="#ppt_w*0.05"/>
                                          </p:val>
                                        </p:tav>
                                        <p:tav tm="100000">
                                          <p:val>
                                            <p:strVal val="#ppt_w"/>
                                          </p:val>
                                        </p:tav>
                                      </p:tavLst>
                                    </p:anim>
                                    <p:anim calcmode="lin" valueType="num">
                                      <p:cBhvr>
                                        <p:cTn id="54" dur="500" fill="hold"/>
                                        <p:tgtEl>
                                          <p:spTgt spid="5"/>
                                        </p:tgtEl>
                                        <p:attrNameLst>
                                          <p:attrName>ppt_h</p:attrName>
                                        </p:attrNameLst>
                                      </p:cBhvr>
                                      <p:tavLst>
                                        <p:tav tm="0">
                                          <p:val>
                                            <p:strVal val="#ppt_h"/>
                                          </p:val>
                                        </p:tav>
                                        <p:tav tm="100000">
                                          <p:val>
                                            <p:strVal val="#ppt_h"/>
                                          </p:val>
                                        </p:tav>
                                      </p:tavLst>
                                    </p:anim>
                                    <p:anim calcmode="lin" valueType="num">
                                      <p:cBhvr>
                                        <p:cTn id="55" dur="500" fill="hold"/>
                                        <p:tgtEl>
                                          <p:spTgt spid="5"/>
                                        </p:tgtEl>
                                        <p:attrNameLst>
                                          <p:attrName>ppt_x</p:attrName>
                                        </p:attrNameLst>
                                      </p:cBhvr>
                                      <p:tavLst>
                                        <p:tav tm="0">
                                          <p:val>
                                            <p:strVal val="#ppt_x-.2"/>
                                          </p:val>
                                        </p:tav>
                                        <p:tav tm="100000">
                                          <p:val>
                                            <p:strVal val="#ppt_x"/>
                                          </p:val>
                                        </p:tav>
                                      </p:tavLst>
                                    </p:anim>
                                    <p:anim calcmode="lin" valueType="num">
                                      <p:cBhvr>
                                        <p:cTn id="56" dur="500" fill="hold"/>
                                        <p:tgtEl>
                                          <p:spTgt spid="5"/>
                                        </p:tgtEl>
                                        <p:attrNameLst>
                                          <p:attrName>ppt_y</p:attrName>
                                        </p:attrNameLst>
                                      </p:cBhvr>
                                      <p:tavLst>
                                        <p:tav tm="0">
                                          <p:val>
                                            <p:strVal val="#ppt_y"/>
                                          </p:val>
                                        </p:tav>
                                        <p:tav tm="100000">
                                          <p:val>
                                            <p:strVal val="#ppt_y"/>
                                          </p:val>
                                        </p:tav>
                                      </p:tavLst>
                                    </p:anim>
                                    <p:animEffect transition="in" filter="fade">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dissolv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nodeType="clickEffect">
                                  <p:stCondLst>
                                    <p:cond delay="0"/>
                                  </p:stCondLst>
                                  <p:childTnLst>
                                    <p:set>
                                      <p:cBhvr>
                                        <p:cTn id="66" dur="500"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strVal val="#ppt_w*0.70"/>
                                          </p:val>
                                        </p:tav>
                                        <p:tav tm="100000">
                                          <p:val>
                                            <p:strVal val="#ppt_w"/>
                                          </p:val>
                                        </p:tav>
                                      </p:tavLst>
                                    </p:anim>
                                    <p:anim calcmode="lin" valueType="num">
                                      <p:cBhvr>
                                        <p:cTn id="68" dur="500" fill="hold"/>
                                        <p:tgtEl>
                                          <p:spTgt spid="15"/>
                                        </p:tgtEl>
                                        <p:attrNameLst>
                                          <p:attrName>ppt_h</p:attrName>
                                        </p:attrNameLst>
                                      </p:cBhvr>
                                      <p:tavLst>
                                        <p:tav tm="0">
                                          <p:val>
                                            <p:strVal val="#ppt_h"/>
                                          </p:val>
                                        </p:tav>
                                        <p:tav tm="100000">
                                          <p:val>
                                            <p:strVal val="#ppt_h"/>
                                          </p:val>
                                        </p:tav>
                                      </p:tavLst>
                                    </p:anim>
                                    <p:animEffect transition="in" filter="fade">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dissolve">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dissolv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54" presetClass="entr" presetSubtype="0" accel="10000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p:cTn id="84" dur="500" fill="hold"/>
                                        <p:tgtEl>
                                          <p:spTgt spid="20"/>
                                        </p:tgtEl>
                                        <p:attrNameLst>
                                          <p:attrName>ppt_w</p:attrName>
                                        </p:attrNameLst>
                                      </p:cBhvr>
                                      <p:tavLst>
                                        <p:tav tm="0">
                                          <p:val>
                                            <p:strVal val="#ppt_w*0.05"/>
                                          </p:val>
                                        </p:tav>
                                        <p:tav tm="100000">
                                          <p:val>
                                            <p:strVal val="#ppt_w"/>
                                          </p:val>
                                        </p:tav>
                                      </p:tavLst>
                                    </p:anim>
                                    <p:anim calcmode="lin" valueType="num">
                                      <p:cBhvr>
                                        <p:cTn id="85" dur="500" fill="hold"/>
                                        <p:tgtEl>
                                          <p:spTgt spid="20"/>
                                        </p:tgtEl>
                                        <p:attrNameLst>
                                          <p:attrName>ppt_h</p:attrName>
                                        </p:attrNameLst>
                                      </p:cBhvr>
                                      <p:tavLst>
                                        <p:tav tm="0">
                                          <p:val>
                                            <p:strVal val="#ppt_h"/>
                                          </p:val>
                                        </p:tav>
                                        <p:tav tm="100000">
                                          <p:val>
                                            <p:strVal val="#ppt_h"/>
                                          </p:val>
                                        </p:tav>
                                      </p:tavLst>
                                    </p:anim>
                                    <p:anim calcmode="lin" valueType="num">
                                      <p:cBhvr>
                                        <p:cTn id="86" dur="500" fill="hold"/>
                                        <p:tgtEl>
                                          <p:spTgt spid="20"/>
                                        </p:tgtEl>
                                        <p:attrNameLst>
                                          <p:attrName>ppt_x</p:attrName>
                                        </p:attrNameLst>
                                      </p:cBhvr>
                                      <p:tavLst>
                                        <p:tav tm="0">
                                          <p:val>
                                            <p:strVal val="#ppt_x-.2"/>
                                          </p:val>
                                        </p:tav>
                                        <p:tav tm="100000">
                                          <p:val>
                                            <p:strVal val="#ppt_x"/>
                                          </p:val>
                                        </p:tav>
                                      </p:tavLst>
                                    </p:anim>
                                    <p:anim calcmode="lin" valueType="num">
                                      <p:cBhvr>
                                        <p:cTn id="87" dur="500" fill="hold"/>
                                        <p:tgtEl>
                                          <p:spTgt spid="20"/>
                                        </p:tgtEl>
                                        <p:attrNameLst>
                                          <p:attrName>ppt_y</p:attrName>
                                        </p:attrNameLst>
                                      </p:cBhvr>
                                      <p:tavLst>
                                        <p:tav tm="0">
                                          <p:val>
                                            <p:strVal val="#ppt_y"/>
                                          </p:val>
                                        </p:tav>
                                        <p:tav tm="100000">
                                          <p:val>
                                            <p:strVal val="#ppt_y"/>
                                          </p:val>
                                        </p:tav>
                                      </p:tavLst>
                                    </p:anim>
                                    <p:animEffect transition="in" filter="fade">
                                      <p:cBhvr>
                                        <p:cTn id="88" dur="500"/>
                                        <p:tgtEl>
                                          <p:spTgt spid="20"/>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dissolve">
                                      <p:cBhvr>
                                        <p:cTn id="93" dur="500"/>
                                        <p:tgtEl>
                                          <p:spTgt spid="23"/>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nodeType="click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blinds(horizontal)">
                                      <p:cBhvr>
                                        <p:cTn id="98" dur="500"/>
                                        <p:tgtEl>
                                          <p:spTgt spid="24"/>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blinds(horizontal)">
                                      <p:cBhvr>
                                        <p:cTn id="103" dur="500"/>
                                        <p:tgtEl>
                                          <p:spTgt spid="28"/>
                                        </p:tgtEl>
                                      </p:cBhvr>
                                    </p:animEffect>
                                  </p:childTnLst>
                                </p:cTn>
                              </p:par>
                            </p:childTnLst>
                          </p:cTn>
                        </p:par>
                      </p:childTnLst>
                    </p:cTn>
                  </p:par>
                  <p:par>
                    <p:cTn id="104" fill="hold">
                      <p:stCondLst>
                        <p:cond delay="indefinite"/>
                      </p:stCondLst>
                      <p:childTnLst>
                        <p:par>
                          <p:cTn id="105" fill="hold">
                            <p:stCondLst>
                              <p:cond delay="0"/>
                            </p:stCondLst>
                            <p:childTnLst>
                              <p:par>
                                <p:cTn id="106" presetID="54" presetClass="entr" presetSubtype="0" accel="100000" fill="hold" nodeType="clickEffect">
                                  <p:stCondLst>
                                    <p:cond delay="0"/>
                                  </p:stCondLst>
                                  <p:childTnLst>
                                    <p:set>
                                      <p:cBhvr>
                                        <p:cTn id="107" dur="1" fill="hold">
                                          <p:stCondLst>
                                            <p:cond delay="0"/>
                                          </p:stCondLst>
                                        </p:cTn>
                                        <p:tgtEl>
                                          <p:spTgt spid="29"/>
                                        </p:tgtEl>
                                        <p:attrNameLst>
                                          <p:attrName>style.visibility</p:attrName>
                                        </p:attrNameLst>
                                      </p:cBhvr>
                                      <p:to>
                                        <p:strVal val="visible"/>
                                      </p:to>
                                    </p:set>
                                    <p:anim calcmode="lin" valueType="num">
                                      <p:cBhvr>
                                        <p:cTn id="108" dur="500" fill="hold"/>
                                        <p:tgtEl>
                                          <p:spTgt spid="29"/>
                                        </p:tgtEl>
                                        <p:attrNameLst>
                                          <p:attrName>ppt_w</p:attrName>
                                        </p:attrNameLst>
                                      </p:cBhvr>
                                      <p:tavLst>
                                        <p:tav tm="0">
                                          <p:val>
                                            <p:strVal val="#ppt_w*0.05"/>
                                          </p:val>
                                        </p:tav>
                                        <p:tav tm="100000">
                                          <p:val>
                                            <p:strVal val="#ppt_w"/>
                                          </p:val>
                                        </p:tav>
                                      </p:tavLst>
                                    </p:anim>
                                    <p:anim calcmode="lin" valueType="num">
                                      <p:cBhvr>
                                        <p:cTn id="109" dur="500" fill="hold"/>
                                        <p:tgtEl>
                                          <p:spTgt spid="29"/>
                                        </p:tgtEl>
                                        <p:attrNameLst>
                                          <p:attrName>ppt_h</p:attrName>
                                        </p:attrNameLst>
                                      </p:cBhvr>
                                      <p:tavLst>
                                        <p:tav tm="0">
                                          <p:val>
                                            <p:strVal val="#ppt_h"/>
                                          </p:val>
                                        </p:tav>
                                        <p:tav tm="100000">
                                          <p:val>
                                            <p:strVal val="#ppt_h"/>
                                          </p:val>
                                        </p:tav>
                                      </p:tavLst>
                                    </p:anim>
                                    <p:anim calcmode="lin" valueType="num">
                                      <p:cBhvr>
                                        <p:cTn id="110" dur="500" fill="hold"/>
                                        <p:tgtEl>
                                          <p:spTgt spid="29"/>
                                        </p:tgtEl>
                                        <p:attrNameLst>
                                          <p:attrName>ppt_x</p:attrName>
                                        </p:attrNameLst>
                                      </p:cBhvr>
                                      <p:tavLst>
                                        <p:tav tm="0">
                                          <p:val>
                                            <p:strVal val="#ppt_x-.2"/>
                                          </p:val>
                                        </p:tav>
                                        <p:tav tm="100000">
                                          <p:val>
                                            <p:strVal val="#ppt_x"/>
                                          </p:val>
                                        </p:tav>
                                      </p:tavLst>
                                    </p:anim>
                                    <p:anim calcmode="lin" valueType="num">
                                      <p:cBhvr>
                                        <p:cTn id="111" dur="500" fill="hold"/>
                                        <p:tgtEl>
                                          <p:spTgt spid="29"/>
                                        </p:tgtEl>
                                        <p:attrNameLst>
                                          <p:attrName>ppt_y</p:attrName>
                                        </p:attrNameLst>
                                      </p:cBhvr>
                                      <p:tavLst>
                                        <p:tav tm="0">
                                          <p:val>
                                            <p:strVal val="#ppt_y"/>
                                          </p:val>
                                        </p:tav>
                                        <p:tav tm="100000">
                                          <p:val>
                                            <p:strVal val="#ppt_y"/>
                                          </p:val>
                                        </p:tav>
                                      </p:tavLst>
                                    </p:anim>
                                    <p:animEffect transition="in" filter="fade">
                                      <p:cBhvr>
                                        <p:cTn id="112" dur="500"/>
                                        <p:tgtEl>
                                          <p:spTgt spid="29"/>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dissolve">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31" presetClass="entr" presetSubtype="0" fill="hold" nodeType="clickEffect">
                                  <p:stCondLst>
                                    <p:cond delay="0"/>
                                  </p:stCondLst>
                                  <p:childTnLst>
                                    <p:set>
                                      <p:cBhvr>
                                        <p:cTn id="121" dur="500" fill="hold">
                                          <p:stCondLst>
                                            <p:cond delay="0"/>
                                          </p:stCondLst>
                                        </p:cTn>
                                        <p:tgtEl>
                                          <p:spTgt spid="32"/>
                                        </p:tgtEl>
                                        <p:attrNameLst>
                                          <p:attrName>style.visibility</p:attrName>
                                        </p:attrNameLst>
                                      </p:cBhvr>
                                      <p:to>
                                        <p:strVal val="visible"/>
                                      </p:to>
                                    </p:set>
                                    <p:anim calcmode="lin" valueType="num">
                                      <p:cBhvr>
                                        <p:cTn id="122" dur="500" fill="hold"/>
                                        <p:tgtEl>
                                          <p:spTgt spid="32"/>
                                        </p:tgtEl>
                                        <p:attrNameLst>
                                          <p:attrName>ppt_w</p:attrName>
                                        </p:attrNameLst>
                                      </p:cBhvr>
                                      <p:tavLst>
                                        <p:tav tm="0">
                                          <p:val>
                                            <p:fltVal val="0"/>
                                          </p:val>
                                        </p:tav>
                                        <p:tav tm="100000">
                                          <p:val>
                                            <p:strVal val="#ppt_w"/>
                                          </p:val>
                                        </p:tav>
                                      </p:tavLst>
                                    </p:anim>
                                    <p:anim calcmode="lin" valueType="num">
                                      <p:cBhvr>
                                        <p:cTn id="123" dur="500" fill="hold"/>
                                        <p:tgtEl>
                                          <p:spTgt spid="32"/>
                                        </p:tgtEl>
                                        <p:attrNameLst>
                                          <p:attrName>ppt_h</p:attrName>
                                        </p:attrNameLst>
                                      </p:cBhvr>
                                      <p:tavLst>
                                        <p:tav tm="0">
                                          <p:val>
                                            <p:fltVal val="0"/>
                                          </p:val>
                                        </p:tav>
                                        <p:tav tm="100000">
                                          <p:val>
                                            <p:strVal val="#ppt_h"/>
                                          </p:val>
                                        </p:tav>
                                      </p:tavLst>
                                    </p:anim>
                                    <p:anim calcmode="lin" valueType="num">
                                      <p:cBhvr>
                                        <p:cTn id="124" dur="500" fill="hold"/>
                                        <p:tgtEl>
                                          <p:spTgt spid="32"/>
                                        </p:tgtEl>
                                        <p:attrNameLst>
                                          <p:attrName>style.rotation</p:attrName>
                                        </p:attrNameLst>
                                      </p:cBhvr>
                                      <p:tavLst>
                                        <p:tav tm="0">
                                          <p:val>
                                            <p:fltVal val="90"/>
                                          </p:val>
                                        </p:tav>
                                        <p:tav tm="100000">
                                          <p:val>
                                            <p:fltVal val="0"/>
                                          </p:val>
                                        </p:tav>
                                      </p:tavLst>
                                    </p:anim>
                                    <p:animEffect transition="in" filter="fade">
                                      <p:cBhvr>
                                        <p:cTn id="125" dur="500"/>
                                        <p:tgtEl>
                                          <p:spTgt spid="32"/>
                                        </p:tgtEl>
                                      </p:cBhvr>
                                    </p:animEffect>
                                  </p:childTnLst>
                                </p:cTn>
                              </p:par>
                            </p:childTnLst>
                          </p:cTn>
                        </p:par>
                      </p:childTnLst>
                    </p:cTn>
                  </p:par>
                  <p:par>
                    <p:cTn id="126" fill="hold">
                      <p:stCondLst>
                        <p:cond delay="indefinite"/>
                      </p:stCondLst>
                      <p:childTnLst>
                        <p:par>
                          <p:cTn id="127" fill="hold">
                            <p:stCondLst>
                              <p:cond delay="0"/>
                            </p:stCondLst>
                            <p:childTnLst>
                              <p:par>
                                <p:cTn id="128" presetID="12" presetClass="entr" presetSubtype="8" fill="hold" grpId="0" nodeType="clickEffect">
                                  <p:stCondLst>
                                    <p:cond delay="0"/>
                                  </p:stCondLst>
                                  <p:childTnLst>
                                    <p:set>
                                      <p:cBhvr>
                                        <p:cTn id="129" dur="1" fill="hold">
                                          <p:stCondLst>
                                            <p:cond delay="0"/>
                                          </p:stCondLst>
                                        </p:cTn>
                                        <p:tgtEl>
                                          <p:spTgt spid="33"/>
                                        </p:tgtEl>
                                        <p:attrNameLst>
                                          <p:attrName>style.visibility</p:attrName>
                                        </p:attrNameLst>
                                      </p:cBhvr>
                                      <p:to>
                                        <p:strVal val="visible"/>
                                      </p:to>
                                    </p:set>
                                    <p:anim calcmode="lin" valueType="num">
                                      <p:cBhvr additive="base">
                                        <p:cTn id="130" dur="500"/>
                                        <p:tgtEl>
                                          <p:spTgt spid="33"/>
                                        </p:tgtEl>
                                        <p:attrNameLst>
                                          <p:attrName>ppt_x</p:attrName>
                                        </p:attrNameLst>
                                      </p:cBhvr>
                                      <p:tavLst>
                                        <p:tav tm="0">
                                          <p:val>
                                            <p:strVal val="#ppt_x-#ppt_w*1.125000"/>
                                          </p:val>
                                        </p:tav>
                                        <p:tav tm="100000">
                                          <p:val>
                                            <p:strVal val="#ppt_x"/>
                                          </p:val>
                                        </p:tav>
                                      </p:tavLst>
                                    </p:anim>
                                    <p:animEffect transition="in" filter="wipe(right)">
                                      <p:cBhvr>
                                        <p:cTn id="131" dur="500"/>
                                        <p:tgtEl>
                                          <p:spTgt spid="33"/>
                                        </p:tgtEl>
                                      </p:cBhvr>
                                    </p:animEffect>
                                  </p:childTnLst>
                                </p:cTn>
                              </p:par>
                            </p:childTnLst>
                          </p:cTn>
                        </p:par>
                      </p:childTnLst>
                    </p:cTn>
                  </p:par>
                  <p:par>
                    <p:cTn id="132" fill="hold">
                      <p:stCondLst>
                        <p:cond delay="indefinite"/>
                      </p:stCondLst>
                      <p:childTnLst>
                        <p:par>
                          <p:cTn id="133" fill="hold">
                            <p:stCondLst>
                              <p:cond delay="0"/>
                            </p:stCondLst>
                            <p:childTnLst>
                              <p:par>
                                <p:cTn id="134" presetID="25" presetClass="entr" presetSubtype="0" fill="hold" grpId="0" nodeType="clickEffect">
                                  <p:stCondLst>
                                    <p:cond delay="0"/>
                                  </p:stCondLst>
                                  <p:childTnLst>
                                    <p:set>
                                      <p:cBhvr>
                                        <p:cTn id="135" dur="1" fill="hold">
                                          <p:stCondLst>
                                            <p:cond delay="0"/>
                                          </p:stCondLst>
                                        </p:cTn>
                                        <p:tgtEl>
                                          <p:spTgt spid="34"/>
                                        </p:tgtEl>
                                        <p:attrNameLst>
                                          <p:attrName>style.visibility</p:attrName>
                                        </p:attrNameLst>
                                      </p:cBhvr>
                                      <p:to>
                                        <p:strVal val="visible"/>
                                      </p:to>
                                    </p:set>
                                    <p:anim calcmode="lin" valueType="num">
                                      <p:cBhvr>
                                        <p:cTn id="136"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137"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138"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139" dur="1000" fill="hold"/>
                                        <p:tgtEl>
                                          <p:spTgt spid="34"/>
                                        </p:tgtEl>
                                        <p:attrNameLst>
                                          <p:attrName>ppt_h</p:attrName>
                                        </p:attrNameLst>
                                      </p:cBhvr>
                                      <p:tavLst>
                                        <p:tav tm="0">
                                          <p:val>
                                            <p:strVal val="#ppt_h"/>
                                          </p:val>
                                        </p:tav>
                                        <p:tav tm="100000">
                                          <p:val>
                                            <p:strVal val="#ppt_h"/>
                                          </p:val>
                                        </p:tav>
                                      </p:tavLst>
                                    </p:anim>
                                    <p:anim calcmode="lin" valueType="num">
                                      <p:cBhvr>
                                        <p:cTn id="140"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141"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142"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143" dur="1000" decel="50000">
                                          <p:stCondLst>
                                            <p:cond delay="0"/>
                                          </p:stCondLst>
                                        </p:cTn>
                                        <p:tgtEl>
                                          <p:spTgt spid="34"/>
                                        </p:tgtEl>
                                      </p:cBhvr>
                                    </p:animEffect>
                                  </p:childTnLst>
                                </p:cTn>
                              </p:par>
                            </p:childTnLst>
                          </p:cTn>
                        </p:par>
                      </p:childTnLst>
                    </p:cTn>
                  </p:par>
                  <p:par>
                    <p:cTn id="144" fill="hold">
                      <p:stCondLst>
                        <p:cond delay="indefinite"/>
                      </p:stCondLst>
                      <p:childTnLst>
                        <p:par>
                          <p:cTn id="145" fill="hold">
                            <p:stCondLst>
                              <p:cond delay="0"/>
                            </p:stCondLst>
                            <p:childTnLst>
                              <p:par>
                                <p:cTn id="146" presetID="16" presetClass="entr" presetSubtype="21" fill="hold" grpId="0" nodeType="clickEffect">
                                  <p:stCondLst>
                                    <p:cond delay="0"/>
                                  </p:stCondLst>
                                  <p:childTnLst>
                                    <p:set>
                                      <p:cBhvr>
                                        <p:cTn id="147" dur="1" fill="hold">
                                          <p:stCondLst>
                                            <p:cond delay="0"/>
                                          </p:stCondLst>
                                        </p:cTn>
                                        <p:tgtEl>
                                          <p:spTgt spid="35"/>
                                        </p:tgtEl>
                                        <p:attrNameLst>
                                          <p:attrName>style.visibility</p:attrName>
                                        </p:attrNameLst>
                                      </p:cBhvr>
                                      <p:to>
                                        <p:strVal val="visible"/>
                                      </p:to>
                                    </p:set>
                                    <p:animEffect transition="in" filter="barn(inVertical)">
                                      <p:cBhvr>
                                        <p:cTn id="148" dur="500"/>
                                        <p:tgtEl>
                                          <p:spTgt spid="35"/>
                                        </p:tgtEl>
                                      </p:cBhvr>
                                    </p:animEffect>
                                  </p:childTnLst>
                                </p:cTn>
                              </p:par>
                            </p:childTnLst>
                          </p:cTn>
                        </p:par>
                      </p:childTnLst>
                    </p:cTn>
                  </p:par>
                  <p:par>
                    <p:cTn id="149" fill="hold">
                      <p:stCondLst>
                        <p:cond delay="indefinite"/>
                      </p:stCondLst>
                      <p:childTnLst>
                        <p:par>
                          <p:cTn id="150" fill="hold">
                            <p:stCondLst>
                              <p:cond delay="0"/>
                            </p:stCondLst>
                            <p:childTnLst>
                              <p:par>
                                <p:cTn id="151" presetID="54" presetClass="entr" presetSubtype="0" accel="100000" fill="hold" nodeType="clickEffect">
                                  <p:stCondLst>
                                    <p:cond delay="0"/>
                                  </p:stCondLst>
                                  <p:childTnLst>
                                    <p:set>
                                      <p:cBhvr>
                                        <p:cTn id="152" dur="1" fill="hold">
                                          <p:stCondLst>
                                            <p:cond delay="0"/>
                                          </p:stCondLst>
                                        </p:cTn>
                                        <p:tgtEl>
                                          <p:spTgt spid="37"/>
                                        </p:tgtEl>
                                        <p:attrNameLst>
                                          <p:attrName>style.visibility</p:attrName>
                                        </p:attrNameLst>
                                      </p:cBhvr>
                                      <p:to>
                                        <p:strVal val="visible"/>
                                      </p:to>
                                    </p:set>
                                    <p:anim calcmode="lin" valueType="num">
                                      <p:cBhvr>
                                        <p:cTn id="153" dur="500" fill="hold"/>
                                        <p:tgtEl>
                                          <p:spTgt spid="37"/>
                                        </p:tgtEl>
                                        <p:attrNameLst>
                                          <p:attrName>ppt_w</p:attrName>
                                        </p:attrNameLst>
                                      </p:cBhvr>
                                      <p:tavLst>
                                        <p:tav tm="0">
                                          <p:val>
                                            <p:strVal val="#ppt_w*0.05"/>
                                          </p:val>
                                        </p:tav>
                                        <p:tav tm="100000">
                                          <p:val>
                                            <p:strVal val="#ppt_w"/>
                                          </p:val>
                                        </p:tav>
                                      </p:tavLst>
                                    </p:anim>
                                    <p:anim calcmode="lin" valueType="num">
                                      <p:cBhvr>
                                        <p:cTn id="154" dur="500" fill="hold"/>
                                        <p:tgtEl>
                                          <p:spTgt spid="37"/>
                                        </p:tgtEl>
                                        <p:attrNameLst>
                                          <p:attrName>ppt_h</p:attrName>
                                        </p:attrNameLst>
                                      </p:cBhvr>
                                      <p:tavLst>
                                        <p:tav tm="0">
                                          <p:val>
                                            <p:strVal val="#ppt_h"/>
                                          </p:val>
                                        </p:tav>
                                        <p:tav tm="100000">
                                          <p:val>
                                            <p:strVal val="#ppt_h"/>
                                          </p:val>
                                        </p:tav>
                                      </p:tavLst>
                                    </p:anim>
                                    <p:anim calcmode="lin" valueType="num">
                                      <p:cBhvr>
                                        <p:cTn id="155" dur="500" fill="hold"/>
                                        <p:tgtEl>
                                          <p:spTgt spid="37"/>
                                        </p:tgtEl>
                                        <p:attrNameLst>
                                          <p:attrName>ppt_x</p:attrName>
                                        </p:attrNameLst>
                                      </p:cBhvr>
                                      <p:tavLst>
                                        <p:tav tm="0">
                                          <p:val>
                                            <p:strVal val="#ppt_x-.2"/>
                                          </p:val>
                                        </p:tav>
                                        <p:tav tm="100000">
                                          <p:val>
                                            <p:strVal val="#ppt_x"/>
                                          </p:val>
                                        </p:tav>
                                      </p:tavLst>
                                    </p:anim>
                                    <p:anim calcmode="lin" valueType="num">
                                      <p:cBhvr>
                                        <p:cTn id="156" dur="500" fill="hold"/>
                                        <p:tgtEl>
                                          <p:spTgt spid="37"/>
                                        </p:tgtEl>
                                        <p:attrNameLst>
                                          <p:attrName>ppt_y</p:attrName>
                                        </p:attrNameLst>
                                      </p:cBhvr>
                                      <p:tavLst>
                                        <p:tav tm="0">
                                          <p:val>
                                            <p:strVal val="#ppt_y"/>
                                          </p:val>
                                        </p:tav>
                                        <p:tav tm="100000">
                                          <p:val>
                                            <p:strVal val="#ppt_y"/>
                                          </p:val>
                                        </p:tav>
                                      </p:tavLst>
                                    </p:anim>
                                    <p:animEffect transition="in" filter="fade">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41" presetClass="entr" presetSubtype="0" fill="hold" grpId="0" nodeType="clickEffect">
                                  <p:stCondLst>
                                    <p:cond delay="0"/>
                                  </p:stCondLst>
                                  <p:iterate type="lt">
                                    <p:tmPct val="10000"/>
                                  </p:iterate>
                                  <p:childTnLst>
                                    <p:set>
                                      <p:cBhvr>
                                        <p:cTn id="161" dur="1" fill="hold">
                                          <p:stCondLst>
                                            <p:cond delay="0"/>
                                          </p:stCondLst>
                                        </p:cTn>
                                        <p:tgtEl>
                                          <p:spTgt spid="40"/>
                                        </p:tgtEl>
                                        <p:attrNameLst>
                                          <p:attrName>style.visibility</p:attrName>
                                        </p:attrNameLst>
                                      </p:cBhvr>
                                      <p:to>
                                        <p:strVal val="visible"/>
                                      </p:to>
                                    </p:set>
                                    <p:anim calcmode="lin" valueType="num">
                                      <p:cBhvr>
                                        <p:cTn id="162"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63" dur="500" fill="hold"/>
                                        <p:tgtEl>
                                          <p:spTgt spid="40"/>
                                        </p:tgtEl>
                                        <p:attrNameLst>
                                          <p:attrName>ppt_y</p:attrName>
                                        </p:attrNameLst>
                                      </p:cBhvr>
                                      <p:tavLst>
                                        <p:tav tm="0">
                                          <p:val>
                                            <p:strVal val="#ppt_y"/>
                                          </p:val>
                                        </p:tav>
                                        <p:tav tm="100000">
                                          <p:val>
                                            <p:strVal val="#ppt_y"/>
                                          </p:val>
                                        </p:tav>
                                      </p:tavLst>
                                    </p:anim>
                                    <p:anim calcmode="lin" valueType="num">
                                      <p:cBhvr>
                                        <p:cTn id="164"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165" dur="5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166" dur="500" tmFilter="0,0; .5, 1; 1, 1"/>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3" grpId="0" bldLvl="0" animBg="1"/>
      <p:bldP spid="13" grpId="1" animBg="1"/>
      <p:bldP spid="17" grpId="0"/>
      <p:bldP spid="17" grpId="1"/>
      <p:bldP spid="19" grpId="0"/>
      <p:bldP spid="19" grpId="1"/>
      <p:bldP spid="28" grpId="0"/>
      <p:bldP spid="28" grpId="1"/>
      <p:bldP spid="33" grpId="0" bldLvl="0" animBg="1"/>
      <p:bldP spid="34" grpId="0"/>
      <p:bldP spid="35" grpId="0"/>
      <p:bldP spid="40" grpId="0"/>
      <p:bldP spid="4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 name="TextBox 13"/>
          <p:cNvSpPr txBox="1">
            <a:spLocks noChangeArrowheads="1"/>
          </p:cNvSpPr>
          <p:nvPr/>
        </p:nvSpPr>
        <p:spPr bwMode="auto">
          <a:xfrm>
            <a:off x="3019697" y="2924447"/>
            <a:ext cx="6662057" cy="645160"/>
          </a:xfrm>
          <a:prstGeom prst="rect">
            <a:avLst/>
          </a:prstGeom>
          <a:noFill/>
          <a:ln w="53975">
            <a:noFill/>
            <a:prstDash val="sysDash"/>
            <a:miter lim="800000"/>
          </a:ln>
        </p:spPr>
        <p:txBody>
          <a:bodyPr wrap="square">
            <a:spAutoFit/>
          </a:bodyPr>
          <a:lstStyle/>
          <a:p>
            <a:r>
              <a:rPr lang="en-US" altLang="zh-CN" sz="3600" b="1" dirty="0" smtClean="0">
                <a:latin typeface="Times New Roman" panose="02020603050405020304" pitchFamily="18" charset="0"/>
              </a:rPr>
              <a:t>What are these pictures about?</a:t>
            </a:r>
            <a:endParaRPr lang="en-US" altLang="zh-CN" sz="3600" b="1" dirty="0" smtClean="0">
              <a:latin typeface="Times New Roman" panose="02020603050405020304" pitchFamily="18" charset="0"/>
            </a:endParaRPr>
          </a:p>
        </p:txBody>
      </p:sp>
      <p:sp>
        <p:nvSpPr>
          <p:cNvPr id="3081" name="WordArt 34"/>
          <p:cNvSpPr>
            <a:spLocks noTextEdit="1"/>
          </p:cNvSpPr>
          <p:nvPr/>
        </p:nvSpPr>
        <p:spPr>
          <a:xfrm>
            <a:off x="3825240" y="4009390"/>
            <a:ext cx="4191000" cy="838200"/>
          </a:xfrm>
          <a:prstGeom prst="rect">
            <a:avLst/>
          </a:prstGeom>
        </p:spPr>
        <p:txBody>
          <a:bodyPr wrap="none" fromWordArt="1">
            <a:prstTxWarp prst="textPlain">
              <a:avLst>
                <a:gd name="adj" fmla="val 50000"/>
              </a:avLst>
            </a:prstTxWarp>
            <a:normAutofit/>
          </a:bodyPr>
          <a:p>
            <a:pPr algn="ctr" eaLnBrk="0" hangingPunct="0"/>
            <a:r>
              <a:rPr lang="zh-CN" altLang="en-US" sz="3600">
                <a:ln w="19050" cap="flat" cmpd="sng">
                  <a:solidFill>
                    <a:srgbClr val="FEA0A0"/>
                  </a:solidFill>
                  <a:prstDash val="solid"/>
                  <a:headEnd type="none" w="med" len="med"/>
                  <a:tailEnd type="none" w="med" len="med"/>
                </a:ln>
                <a:solidFill>
                  <a:srgbClr val="EF6363"/>
                </a:solidFill>
                <a:effectLst>
                  <a:outerShdw dist="35921" dir="2699999" algn="ctr" rotWithShape="0">
                    <a:srgbClr val="990000"/>
                  </a:outerShdw>
                </a:effectLst>
                <a:latin typeface="Arial Black" panose="020B0A04020102020204" pitchFamily="34" charset="0"/>
                <a:ea typeface="Arial Black" panose="020B0A04020102020204" pitchFamily="34" charset="0"/>
              </a:rPr>
              <a:t>Christmas</a:t>
            </a:r>
            <a:endParaRPr lang="zh-CN" altLang="en-US" sz="3600">
              <a:ln w="19050" cap="flat" cmpd="sng">
                <a:solidFill>
                  <a:srgbClr val="FEA0A0"/>
                </a:solidFill>
                <a:prstDash val="solid"/>
                <a:headEnd type="none" w="med" len="med"/>
                <a:tailEnd type="none" w="med" len="med"/>
              </a:ln>
              <a:solidFill>
                <a:srgbClr val="EF6363"/>
              </a:solidFill>
              <a:effectLst>
                <a:outerShdw dist="35921" dir="2699999" algn="ctr" rotWithShape="0">
                  <a:srgbClr val="990000"/>
                </a:outerShdw>
              </a:effectLst>
              <a:latin typeface="Arial Black" panose="020B0A04020102020204" pitchFamily="34" charset="0"/>
              <a:ea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90"/>
                                        </p:tgtEl>
                                        <p:attrNameLst>
                                          <p:attrName>style.visibility</p:attrName>
                                        </p:attrNameLst>
                                      </p:cBhvr>
                                      <p:to>
                                        <p:strVal val="visible"/>
                                      </p:to>
                                    </p:set>
                                    <p:animEffect transition="in" filter="blinds(horizontal)">
                                      <p:cBhvr>
                                        <p:cTn id="7" dur="500"/>
                                        <p:tgtEl>
                                          <p:spTgt spid="20490"/>
                                        </p:tgtEl>
                                      </p:cBhvr>
                                    </p:animEffect>
                                  </p:childTnLst>
                                </p:cTn>
                              </p:par>
                            </p:childTnLst>
                          </p:cTn>
                        </p:par>
                      </p:childTnLst>
                    </p:cTn>
                  </p:par>
                  <p:par>
                    <p:cTn id="8" fill="hold">
                      <p:stCondLst>
                        <p:cond delay="indefinite"/>
                      </p:stCondLst>
                      <p:childTnLst>
                        <p:par>
                          <p:cTn id="9" fill="hold">
                            <p:stCondLst>
                              <p:cond delay="0"/>
                            </p:stCondLst>
                            <p:childTnLst>
                              <p:par>
                                <p:cTn id="10" presetID="40" presetClass="entr" presetSubtype="0" fill="hold" nodeType="clickEffect">
                                  <p:stCondLst>
                                    <p:cond delay="0"/>
                                  </p:stCondLst>
                                  <p:iterate type="lt">
                                    <p:tmPct val="10000"/>
                                  </p:iterate>
                                  <p:childTnLst>
                                    <p:set>
                                      <p:cBhvr>
                                        <p:cTn id="11" dur="1" fill="hold">
                                          <p:stCondLst>
                                            <p:cond delay="0"/>
                                          </p:stCondLst>
                                        </p:cTn>
                                        <p:tgtEl>
                                          <p:spTgt spid="3081"/>
                                        </p:tgtEl>
                                        <p:attrNameLst>
                                          <p:attrName>style.visibility</p:attrName>
                                        </p:attrNameLst>
                                      </p:cBhvr>
                                      <p:to>
                                        <p:strVal val="visible"/>
                                      </p:to>
                                    </p:set>
                                    <p:animEffect transition="in" filter="fade">
                                      <p:cBhvr>
                                        <p:cTn id="12" dur="500"/>
                                        <p:tgtEl>
                                          <p:spTgt spid="3081"/>
                                        </p:tgtEl>
                                      </p:cBhvr>
                                    </p:animEffect>
                                    <p:anim calcmode="lin" valueType="num">
                                      <p:cBhvr>
                                        <p:cTn id="13" dur="500" fill="hold"/>
                                        <p:tgtEl>
                                          <p:spTgt spid="3081"/>
                                        </p:tgtEl>
                                        <p:attrNameLst>
                                          <p:attrName>ppt_x</p:attrName>
                                        </p:attrNameLst>
                                      </p:cBhvr>
                                      <p:tavLst>
                                        <p:tav tm="0">
                                          <p:val>
                                            <p:strVal val="#ppt_x-.1"/>
                                          </p:val>
                                        </p:tav>
                                        <p:tav tm="100000">
                                          <p:val>
                                            <p:strVal val="#ppt_x"/>
                                          </p:val>
                                        </p:tav>
                                      </p:tavLst>
                                    </p:anim>
                                    <p:anim calcmode="lin" valueType="num">
                                      <p:cBhvr>
                                        <p:cTn id="14" dur="500" fill="hold"/>
                                        <p:tgtEl>
                                          <p:spTgt spid="308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grpSp>
        <p:nvGrpSpPr>
          <p:cNvPr id="8" name="组合 7"/>
          <p:cNvGrpSpPr/>
          <p:nvPr/>
        </p:nvGrpSpPr>
        <p:grpSpPr>
          <a:xfrm>
            <a:off x="299720" y="-205105"/>
            <a:ext cx="3571240" cy="1733550"/>
            <a:chOff x="3340" y="2262"/>
            <a:chExt cx="5624" cy="2730"/>
          </a:xfrm>
        </p:grpSpPr>
        <p:sp>
          <p:nvSpPr>
            <p:cNvPr id="4" name="圆角矩形 3">
              <a:hlinkClick r:id="rId2" action="ppaction://hlinkfile"/>
            </p:cNvPr>
            <p:cNvSpPr/>
            <p:nvPr/>
          </p:nvSpPr>
          <p:spPr>
            <a:xfrm>
              <a:off x="4547" y="3461"/>
              <a:ext cx="4417" cy="111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p>
              <a:pPr algn="ctr"/>
              <a:r>
                <a:rPr lang="en-US" altLang="zh-CN" sz="3200" b="1">
                  <a:solidFill>
                    <a:schemeClr val="tx1"/>
                  </a:solidFill>
                  <a:latin typeface="Comic Sans MS" panose="030F0702030302020204" pitchFamily="66" charset="0"/>
                  <a:cs typeface="Comic Sans MS" panose="030F0702030302020204" pitchFamily="66" charset="0"/>
                </a:rPr>
                <a:t>Let's talk</a:t>
              </a:r>
              <a:endParaRPr lang="en-US" altLang="zh-CN" sz="3200" b="1">
                <a:solidFill>
                  <a:schemeClr val="tx1"/>
                </a:solidFill>
                <a:latin typeface="Comic Sans MS" panose="030F0702030302020204" pitchFamily="66" charset="0"/>
                <a:cs typeface="Comic Sans MS" panose="030F0702030302020204" pitchFamily="66" charset="0"/>
              </a:endParaRPr>
            </a:p>
          </p:txBody>
        </p:sp>
        <p:pic>
          <p:nvPicPr>
            <p:cNvPr id="7" name="图片 6">
              <a:hlinkClick r:id="rId2" action="ppaction://hlinkfile"/>
            </p:cNvPr>
            <p:cNvPicPr>
              <a:picLocks noChangeAspect="1"/>
            </p:cNvPicPr>
            <p:nvPr/>
          </p:nvPicPr>
          <p:blipFill>
            <a:blip r:embed="rId3">
              <a:clrChange>
                <a:clrFrom>
                  <a:srgbClr val="F6F6F6">
                    <a:alpha val="100000"/>
                  </a:srgbClr>
                </a:clrFrom>
                <a:clrTo>
                  <a:srgbClr val="F6F6F6">
                    <a:alpha val="100000"/>
                    <a:alpha val="0"/>
                  </a:srgbClr>
                </a:clrTo>
              </a:clrChange>
            </a:blip>
            <a:srcRect l="15493" t="3787" r="16533" b="7920"/>
            <a:stretch>
              <a:fillRect/>
            </a:stretch>
          </p:blipFill>
          <p:spPr>
            <a:xfrm>
              <a:off x="3340" y="2262"/>
              <a:ext cx="2102" cy="2730"/>
            </a:xfrm>
            <a:prstGeom prst="rect">
              <a:avLst/>
            </a:prstGeom>
          </p:spPr>
        </p:pic>
      </p:grpSp>
      <p:pic>
        <p:nvPicPr>
          <p:cNvPr id="2" name="图片 1" descr="DD`OA4VX8)_LO)(Q2C(5FCP"/>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3207385" y="1353185"/>
            <a:ext cx="6325235" cy="338074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grpSp>
        <p:nvGrpSpPr>
          <p:cNvPr id="8" name="组合 7"/>
          <p:cNvGrpSpPr/>
          <p:nvPr/>
        </p:nvGrpSpPr>
        <p:grpSpPr>
          <a:xfrm>
            <a:off x="299720" y="-205105"/>
            <a:ext cx="3571240" cy="1733550"/>
            <a:chOff x="3340" y="2262"/>
            <a:chExt cx="5624" cy="2730"/>
          </a:xfrm>
        </p:grpSpPr>
        <p:sp>
          <p:nvSpPr>
            <p:cNvPr id="4" name="圆角矩形 3">
              <a:hlinkClick r:id="rId2" action="ppaction://hlinkfile"/>
            </p:cNvPr>
            <p:cNvSpPr/>
            <p:nvPr/>
          </p:nvSpPr>
          <p:spPr>
            <a:xfrm>
              <a:off x="4547" y="3461"/>
              <a:ext cx="4417" cy="111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p>
              <a:pPr algn="ctr"/>
              <a:r>
                <a:rPr lang="en-US" altLang="zh-CN" sz="3200" b="1">
                  <a:solidFill>
                    <a:schemeClr val="tx1"/>
                  </a:solidFill>
                  <a:latin typeface="Comic Sans MS" panose="030F0702030302020204" pitchFamily="66" charset="0"/>
                  <a:cs typeface="Comic Sans MS" panose="030F0702030302020204" pitchFamily="66" charset="0"/>
                </a:rPr>
                <a:t>Let's talk</a:t>
              </a:r>
              <a:endParaRPr lang="en-US" altLang="zh-CN" sz="3200" b="1">
                <a:solidFill>
                  <a:schemeClr val="tx1"/>
                </a:solidFill>
                <a:latin typeface="Comic Sans MS" panose="030F0702030302020204" pitchFamily="66" charset="0"/>
                <a:cs typeface="Comic Sans MS" panose="030F0702030302020204" pitchFamily="66" charset="0"/>
              </a:endParaRPr>
            </a:p>
          </p:txBody>
        </p:sp>
        <p:pic>
          <p:nvPicPr>
            <p:cNvPr id="7" name="图片 6">
              <a:hlinkClick r:id="rId2" action="ppaction://hlinkfile"/>
            </p:cNvPr>
            <p:cNvPicPr>
              <a:picLocks noChangeAspect="1"/>
            </p:cNvPicPr>
            <p:nvPr/>
          </p:nvPicPr>
          <p:blipFill>
            <a:blip r:embed="rId3">
              <a:clrChange>
                <a:clrFrom>
                  <a:srgbClr val="F6F6F6">
                    <a:alpha val="100000"/>
                  </a:srgbClr>
                </a:clrFrom>
                <a:clrTo>
                  <a:srgbClr val="F6F6F6">
                    <a:alpha val="100000"/>
                    <a:alpha val="0"/>
                  </a:srgbClr>
                </a:clrTo>
              </a:clrChange>
            </a:blip>
            <a:srcRect l="15493" t="3787" r="16533" b="7920"/>
            <a:stretch>
              <a:fillRect/>
            </a:stretch>
          </p:blipFill>
          <p:spPr>
            <a:xfrm>
              <a:off x="3340" y="2262"/>
              <a:ext cx="2102" cy="2730"/>
            </a:xfrm>
            <a:prstGeom prst="rect">
              <a:avLst/>
            </a:prstGeom>
          </p:spPr>
        </p:pic>
      </p:grpSp>
      <p:pic>
        <p:nvPicPr>
          <p:cNvPr id="3" name="图片 2" descr="QQ截图20201214135650"/>
          <p:cNvPicPr>
            <a:picLocks noChangeAspect="1"/>
          </p:cNvPicPr>
          <p:nvPr/>
        </p:nvPicPr>
        <p:blipFill>
          <a:blip r:embed="rId4"/>
          <a:stretch>
            <a:fillRect/>
          </a:stretch>
        </p:blipFill>
        <p:spPr>
          <a:xfrm>
            <a:off x="3049270" y="1261745"/>
            <a:ext cx="5335270" cy="4090035"/>
          </a:xfrm>
          <a:prstGeom prst="rect">
            <a:avLst/>
          </a:prstGeom>
        </p:spPr>
      </p:pic>
      <p:sp>
        <p:nvSpPr>
          <p:cNvPr id="92172" name="文本框 92171"/>
          <p:cNvSpPr txBox="1"/>
          <p:nvPr/>
        </p:nvSpPr>
        <p:spPr>
          <a:xfrm>
            <a:off x="8493125" y="1261745"/>
            <a:ext cx="3104515" cy="583565"/>
          </a:xfrm>
          <a:prstGeom prst="rect">
            <a:avLst/>
          </a:prstGeom>
          <a:noFill/>
          <a:ln w="9525">
            <a:noFill/>
          </a:ln>
        </p:spPr>
        <p:txBody>
          <a:bodyPr wrap="square">
            <a:spAutoFit/>
          </a:bodyPr>
          <a:p>
            <a:pPr>
              <a:spcBef>
                <a:spcPct val="50000"/>
              </a:spcBef>
            </a:pPr>
            <a:r>
              <a:rPr lang="en-US" altLang="zh-CN" sz="3200">
                <a:solidFill>
                  <a:schemeClr val="tx1"/>
                </a:solidFill>
                <a:latin typeface="Comic Sans MS" panose="030F0702030302020204" pitchFamily="66" charset="0"/>
              </a:rPr>
              <a:t>Christmas Day</a:t>
            </a:r>
            <a:endParaRPr lang="en-US" altLang="zh-CN" sz="3200">
              <a:solidFill>
                <a:schemeClr val="tx1"/>
              </a:solidFill>
              <a:latin typeface="Comic Sans MS" panose="030F0702030302020204" pitchFamily="66" charset="0"/>
            </a:endParaRPr>
          </a:p>
        </p:txBody>
      </p:sp>
      <p:sp>
        <p:nvSpPr>
          <p:cNvPr id="92178" name="直接连接符 92177"/>
          <p:cNvSpPr/>
          <p:nvPr/>
        </p:nvSpPr>
        <p:spPr>
          <a:xfrm flipH="1">
            <a:off x="6461760" y="1741170"/>
            <a:ext cx="2315845" cy="3131185"/>
          </a:xfrm>
          <a:prstGeom prst="line">
            <a:avLst/>
          </a:prstGeom>
          <a:ln w="28575" cap="flat" cmpd="sng">
            <a:solidFill>
              <a:srgbClr val="FF0000"/>
            </a:solidFill>
            <a:prstDash val="solid"/>
            <a:headEnd type="none" w="med" len="med"/>
            <a:tailEnd type="triangle" w="med" len="med"/>
          </a:ln>
        </p:spPr>
      </p:sp>
      <p:sp>
        <p:nvSpPr>
          <p:cNvPr id="92174" name="文本框 92173"/>
          <p:cNvSpPr txBox="1"/>
          <p:nvPr/>
        </p:nvSpPr>
        <p:spPr>
          <a:xfrm>
            <a:off x="5491798" y="617220"/>
            <a:ext cx="3001010" cy="583565"/>
          </a:xfrm>
          <a:prstGeom prst="rect">
            <a:avLst/>
          </a:prstGeom>
          <a:noFill/>
          <a:ln w="9525">
            <a:noFill/>
          </a:ln>
        </p:spPr>
        <p:txBody>
          <a:bodyPr wrap="none" anchor="t">
            <a:spAutoFit/>
          </a:bodyPr>
          <a:p>
            <a:r>
              <a:rPr lang="en-US" altLang="zh-CN" sz="3200">
                <a:solidFill>
                  <a:schemeClr val="tx1"/>
                </a:solidFill>
                <a:latin typeface="Comic Sans MS" panose="030F0702030302020204" pitchFamily="66" charset="0"/>
                <a:cs typeface="Comic Sans MS" panose="030F0702030302020204" pitchFamily="66" charset="0"/>
              </a:rPr>
              <a:t>Christmas  Eve</a:t>
            </a:r>
            <a:endParaRPr lang="en-US" altLang="zh-CN" sz="3200">
              <a:solidFill>
                <a:schemeClr val="tx1"/>
              </a:solidFill>
              <a:latin typeface="Comic Sans MS" panose="030F0702030302020204" pitchFamily="66" charset="0"/>
              <a:cs typeface="Comic Sans MS" panose="030F0702030302020204" pitchFamily="66" charset="0"/>
            </a:endParaRPr>
          </a:p>
        </p:txBody>
      </p:sp>
      <p:sp>
        <p:nvSpPr>
          <p:cNvPr id="92176" name="直接连接符 92175"/>
          <p:cNvSpPr/>
          <p:nvPr/>
        </p:nvSpPr>
        <p:spPr>
          <a:xfrm flipH="1">
            <a:off x="5747385" y="1164590"/>
            <a:ext cx="1023620" cy="3707765"/>
          </a:xfrm>
          <a:prstGeom prst="line">
            <a:avLst/>
          </a:prstGeom>
          <a:ln w="28575" cap="flat" cmpd="sng">
            <a:solidFill>
              <a:srgbClr val="FF0000"/>
            </a:solidFill>
            <a:prstDash val="solid"/>
            <a:headEnd type="none" w="med" len="med"/>
            <a:tailEnd type="triangle" w="med" len="med"/>
          </a:ln>
        </p:spPr>
      </p:sp>
      <p:sp>
        <p:nvSpPr>
          <p:cNvPr id="5" name="椭圆 4"/>
          <p:cNvSpPr/>
          <p:nvPr/>
        </p:nvSpPr>
        <p:spPr>
          <a:xfrm>
            <a:off x="6155690" y="4697095"/>
            <a:ext cx="556260" cy="683895"/>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5464810" y="4692650"/>
            <a:ext cx="556260" cy="683895"/>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 name="组合 60"/>
          <p:cNvGrpSpPr/>
          <p:nvPr/>
        </p:nvGrpSpPr>
        <p:grpSpPr>
          <a:xfrm>
            <a:off x="3369310" y="2490197"/>
            <a:ext cx="4683126" cy="2861583"/>
            <a:chOff x="4390430" y="2711278"/>
            <a:chExt cx="4390431" cy="2165522"/>
          </a:xfrm>
        </p:grpSpPr>
        <p:sp>
          <p:nvSpPr>
            <p:cNvPr id="6177" name="圆角矩形 26"/>
            <p:cNvSpPr/>
            <p:nvPr/>
          </p:nvSpPr>
          <p:spPr>
            <a:xfrm>
              <a:off x="5715000" y="3299941"/>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78" name="圆角矩形 38"/>
            <p:cNvSpPr/>
            <p:nvPr/>
          </p:nvSpPr>
          <p:spPr>
            <a:xfrm>
              <a:off x="5791200" y="2743200"/>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79" name="圆角矩形 39"/>
            <p:cNvSpPr/>
            <p:nvPr/>
          </p:nvSpPr>
          <p:spPr>
            <a:xfrm>
              <a:off x="6400800" y="2743200"/>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80" name="圆角矩形 40"/>
            <p:cNvSpPr/>
            <p:nvPr/>
          </p:nvSpPr>
          <p:spPr>
            <a:xfrm>
              <a:off x="7023497" y="2722056"/>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81" name="圆角矩形 41"/>
            <p:cNvSpPr/>
            <p:nvPr/>
          </p:nvSpPr>
          <p:spPr>
            <a:xfrm>
              <a:off x="7685485" y="2711484"/>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82" name="圆角矩形 42"/>
            <p:cNvSpPr/>
            <p:nvPr/>
          </p:nvSpPr>
          <p:spPr>
            <a:xfrm>
              <a:off x="8297467" y="2743200"/>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83" name="圆角矩形 43"/>
            <p:cNvSpPr/>
            <p:nvPr/>
          </p:nvSpPr>
          <p:spPr>
            <a:xfrm>
              <a:off x="4403527" y="3299941"/>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84" name="圆角矩形 44"/>
            <p:cNvSpPr/>
            <p:nvPr/>
          </p:nvSpPr>
          <p:spPr>
            <a:xfrm>
              <a:off x="5037534" y="3299941"/>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85" name="圆角矩形 45"/>
            <p:cNvSpPr/>
            <p:nvPr/>
          </p:nvSpPr>
          <p:spPr>
            <a:xfrm>
              <a:off x="6324600" y="3299941"/>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86" name="圆角矩形 46"/>
            <p:cNvSpPr/>
            <p:nvPr/>
          </p:nvSpPr>
          <p:spPr>
            <a:xfrm>
              <a:off x="7010400" y="3276600"/>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87" name="圆角矩形 47"/>
            <p:cNvSpPr/>
            <p:nvPr/>
          </p:nvSpPr>
          <p:spPr>
            <a:xfrm>
              <a:off x="7672388" y="3299940"/>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88" name="圆角矩形 48"/>
            <p:cNvSpPr/>
            <p:nvPr/>
          </p:nvSpPr>
          <p:spPr>
            <a:xfrm>
              <a:off x="8323661" y="3299940"/>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89" name="圆角矩形 49"/>
            <p:cNvSpPr/>
            <p:nvPr/>
          </p:nvSpPr>
          <p:spPr>
            <a:xfrm>
              <a:off x="4403527" y="3820366"/>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90" name="圆角矩形 50"/>
            <p:cNvSpPr/>
            <p:nvPr/>
          </p:nvSpPr>
          <p:spPr>
            <a:xfrm>
              <a:off x="5037533" y="3833340"/>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91" name="圆角矩形 51"/>
            <p:cNvSpPr/>
            <p:nvPr/>
          </p:nvSpPr>
          <p:spPr>
            <a:xfrm>
              <a:off x="5715000" y="3854484"/>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92" name="圆角矩形 52"/>
            <p:cNvSpPr/>
            <p:nvPr/>
          </p:nvSpPr>
          <p:spPr>
            <a:xfrm>
              <a:off x="6324600" y="3843912"/>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93" name="圆角矩形 53"/>
            <p:cNvSpPr/>
            <p:nvPr/>
          </p:nvSpPr>
          <p:spPr>
            <a:xfrm>
              <a:off x="7010400" y="3820572"/>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94" name="圆角矩形 54"/>
            <p:cNvSpPr/>
            <p:nvPr/>
          </p:nvSpPr>
          <p:spPr>
            <a:xfrm>
              <a:off x="7659291" y="3865056"/>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95" name="圆角矩形 55"/>
            <p:cNvSpPr/>
            <p:nvPr/>
          </p:nvSpPr>
          <p:spPr>
            <a:xfrm>
              <a:off x="8297467" y="3865056"/>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96" name="圆角矩形 56"/>
            <p:cNvSpPr/>
            <p:nvPr/>
          </p:nvSpPr>
          <p:spPr>
            <a:xfrm>
              <a:off x="4390430" y="4387884"/>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97" name="圆角矩形 57"/>
            <p:cNvSpPr/>
            <p:nvPr/>
          </p:nvSpPr>
          <p:spPr>
            <a:xfrm>
              <a:off x="5033368" y="4387884"/>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98" name="圆角矩形 58"/>
            <p:cNvSpPr/>
            <p:nvPr/>
          </p:nvSpPr>
          <p:spPr>
            <a:xfrm>
              <a:off x="5791200" y="4419600"/>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sp>
          <p:nvSpPr>
            <p:cNvPr id="6199" name="圆角矩形 59"/>
            <p:cNvSpPr/>
            <p:nvPr/>
          </p:nvSpPr>
          <p:spPr>
            <a:xfrm>
              <a:off x="5037534" y="2711278"/>
              <a:ext cx="457200" cy="457200"/>
            </a:xfrm>
            <a:prstGeom prst="roundRect">
              <a:avLst>
                <a:gd name="adj" fmla="val 16667"/>
              </a:avLst>
            </a:prstGeom>
            <a:solidFill>
              <a:srgbClr val="FFFF00">
                <a:alpha val="43137"/>
              </a:srgbClr>
            </a:solidFill>
            <a:ln w="9525">
              <a:noFill/>
            </a:ln>
          </p:spPr>
          <p:txBody>
            <a:bodyPr/>
            <a:p>
              <a:pPr eaLnBrk="0" hangingPunct="0"/>
              <a:endParaRPr lang="zh-CN" altLang="en-US" dirty="0">
                <a:latin typeface="Arial" panose="020B0604020202020204" pitchFamily="34" charset="0"/>
              </a:endParaRPr>
            </a:p>
          </p:txBody>
        </p:sp>
      </p:grpSp>
      <p:sp>
        <p:nvSpPr>
          <p:cNvPr id="9" name="直接连接符 8"/>
          <p:cNvSpPr/>
          <p:nvPr/>
        </p:nvSpPr>
        <p:spPr>
          <a:xfrm rot="4320000" flipH="1">
            <a:off x="3073400" y="2590165"/>
            <a:ext cx="600075" cy="1943100"/>
          </a:xfrm>
          <a:prstGeom prst="line">
            <a:avLst/>
          </a:prstGeom>
          <a:ln w="28575" cap="flat" cmpd="sng">
            <a:solidFill>
              <a:srgbClr val="FF0000"/>
            </a:solidFill>
            <a:prstDash val="solid"/>
            <a:headEnd type="none" w="med" len="med"/>
            <a:tailEnd type="triangle" w="med" len="med"/>
          </a:ln>
        </p:spPr>
      </p:sp>
      <p:sp>
        <p:nvSpPr>
          <p:cNvPr id="10" name="文本框 9"/>
          <p:cNvSpPr txBox="1"/>
          <p:nvPr/>
        </p:nvSpPr>
        <p:spPr>
          <a:xfrm>
            <a:off x="964883" y="2532380"/>
            <a:ext cx="2084070" cy="1568450"/>
          </a:xfrm>
          <a:prstGeom prst="rect">
            <a:avLst/>
          </a:prstGeom>
          <a:noFill/>
          <a:ln w="9525">
            <a:noFill/>
          </a:ln>
        </p:spPr>
        <p:txBody>
          <a:bodyPr wrap="none" anchor="t">
            <a:spAutoFit/>
          </a:bodyPr>
          <a:p>
            <a:r>
              <a:rPr lang="en-US" altLang="zh-CN" sz="3200">
                <a:solidFill>
                  <a:schemeClr val="tx1"/>
                </a:solidFill>
                <a:latin typeface="Comic Sans MS" panose="030F0702030302020204" pitchFamily="66" charset="0"/>
                <a:cs typeface="Comic Sans MS" panose="030F0702030302020204" pitchFamily="66" charset="0"/>
              </a:rPr>
              <a:t>before</a:t>
            </a:r>
            <a:endParaRPr lang="en-US" altLang="zh-CN" sz="3200">
              <a:solidFill>
                <a:schemeClr val="tx1"/>
              </a:solidFill>
              <a:latin typeface="Comic Sans MS" panose="030F0702030302020204" pitchFamily="66" charset="0"/>
              <a:cs typeface="Comic Sans MS" panose="030F0702030302020204" pitchFamily="66" charset="0"/>
            </a:endParaRPr>
          </a:p>
          <a:p>
            <a:r>
              <a:rPr lang="en-US" altLang="zh-CN" sz="3200">
                <a:solidFill>
                  <a:schemeClr val="tx1"/>
                </a:solidFill>
                <a:latin typeface="Comic Sans MS" panose="030F0702030302020204" pitchFamily="66" charset="0"/>
                <a:cs typeface="Comic Sans MS" panose="030F0702030302020204" pitchFamily="66" charset="0"/>
              </a:rPr>
              <a:t>Christmas</a:t>
            </a:r>
            <a:endParaRPr lang="en-US" altLang="zh-CN" sz="3200">
              <a:solidFill>
                <a:schemeClr val="tx1"/>
              </a:solidFill>
              <a:latin typeface="Comic Sans MS" panose="030F0702030302020204" pitchFamily="66" charset="0"/>
              <a:cs typeface="Comic Sans MS" panose="030F0702030302020204" pitchFamily="66" charset="0"/>
            </a:endParaRPr>
          </a:p>
          <a:p>
            <a:r>
              <a:rPr lang="zh-CN" altLang="en-US" sz="2800">
                <a:solidFill>
                  <a:schemeClr val="tx1"/>
                </a:solidFill>
                <a:latin typeface="Comic Sans MS" panose="030F0702030302020204" pitchFamily="66" charset="0"/>
                <a:cs typeface="Comic Sans MS" panose="030F0702030302020204" pitchFamily="66" charset="0"/>
              </a:rPr>
              <a:t>圣诞节之前</a:t>
            </a:r>
            <a:r>
              <a:rPr lang="en-US" altLang="zh-CN" sz="2800">
                <a:solidFill>
                  <a:schemeClr val="tx1"/>
                </a:solidFill>
                <a:latin typeface="Comic Sans MS" panose="030F0702030302020204" pitchFamily="66" charset="0"/>
                <a:cs typeface="Comic Sans MS" panose="030F0702030302020204" pitchFamily="66" charset="0"/>
              </a:rPr>
              <a:t> </a:t>
            </a:r>
            <a:r>
              <a:rPr lang="en-US" altLang="zh-CN" sz="3200">
                <a:solidFill>
                  <a:schemeClr val="tx1"/>
                </a:solidFill>
                <a:latin typeface="Comic Sans MS" panose="030F0702030302020204" pitchFamily="66" charset="0"/>
                <a:cs typeface="Comic Sans MS" panose="030F0702030302020204" pitchFamily="66" charset="0"/>
              </a:rPr>
              <a:t> </a:t>
            </a:r>
            <a:endParaRPr lang="en-US" altLang="zh-CN" sz="3200">
              <a:solidFill>
                <a:schemeClr val="tx1"/>
              </a:solidFill>
              <a:latin typeface="Comic Sans MS" panose="030F0702030302020204" pitchFamily="66" charset="0"/>
              <a:cs typeface="Comic Sans MS" panose="030F0702030302020204" pitchFamily="66"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78"/>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92172"/>
                                        </p:tgtEl>
                                        <p:attrNameLst>
                                          <p:attrName>style.visibility</p:attrName>
                                        </p:attrNameLst>
                                      </p:cBhvr>
                                      <p:to>
                                        <p:strVal val="visible"/>
                                      </p:to>
                                    </p:set>
                                    <p:animEffect transition="in" filter="blinds(horizontal)">
                                      <p:cBhvr>
                                        <p:cTn id="9" dur="500"/>
                                        <p:tgtEl>
                                          <p:spTgt spid="92172"/>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2176"/>
                                        </p:tgtEl>
                                        <p:attrNameLst>
                                          <p:attrName>style.visibility</p:attrName>
                                        </p:attrNameLst>
                                      </p:cBhvr>
                                      <p:to>
                                        <p:strVal val="visible"/>
                                      </p:to>
                                    </p:set>
                                    <p:animEffect transition="in" filter="blinds(horizontal)">
                                      <p:cBhvr>
                                        <p:cTn id="17" dur="500"/>
                                        <p:tgtEl>
                                          <p:spTgt spid="9217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2174"/>
                                        </p:tgtEl>
                                        <p:attrNameLst>
                                          <p:attrName>style.visibility</p:attrName>
                                        </p:attrNameLst>
                                      </p:cBhvr>
                                      <p:to>
                                        <p:strVal val="visible"/>
                                      </p:to>
                                    </p:set>
                                    <p:animEffect transition="in" filter="blinds(horizontal)">
                                      <p:cBhvr>
                                        <p:cTn id="20" dur="500"/>
                                        <p:tgtEl>
                                          <p:spTgt spid="9217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breeze.wav"/>
                                        </p:tgtEl>
                                      </p:cMediaNode>
                                    </p:audio>
                                  </p:sub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linds(horizontal)">
                                      <p:cBhvr>
                                        <p:cTn id="33" dur="500"/>
                                        <p:tgtEl>
                                          <p:spTgt spid="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linds(horizont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2" grpId="0"/>
      <p:bldP spid="92174" grpId="0"/>
      <p:bldP spid="5" grpId="0" animBg="1"/>
      <p:bldP spid="6"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grpSp>
        <p:nvGrpSpPr>
          <p:cNvPr id="5" name="组合 4"/>
          <p:cNvGrpSpPr/>
          <p:nvPr/>
        </p:nvGrpSpPr>
        <p:grpSpPr>
          <a:xfrm>
            <a:off x="2142490" y="1008380"/>
            <a:ext cx="1413510" cy="1451610"/>
            <a:chOff x="4518" y="5366"/>
            <a:chExt cx="2226" cy="2286"/>
          </a:xfrm>
        </p:grpSpPr>
        <p:sp>
          <p:nvSpPr>
            <p:cNvPr id="3" name="文本框 2"/>
            <p:cNvSpPr txBox="1"/>
            <p:nvPr/>
          </p:nvSpPr>
          <p:spPr>
            <a:xfrm>
              <a:off x="5233" y="6404"/>
              <a:ext cx="1161" cy="580"/>
            </a:xfrm>
            <a:prstGeom prst="rect">
              <a:avLst/>
            </a:prstGeom>
            <a:solidFill>
              <a:schemeClr val="bg1"/>
            </a:solidFill>
          </p:spPr>
          <p:txBody>
            <a:bodyPr wrap="square" rtlCol="0">
              <a:spAutoFit/>
            </a:bodyPr>
            <a:p>
              <a:endParaRPr lang="zh-CN" altLang="en-US"/>
            </a:p>
          </p:txBody>
        </p:sp>
        <p:pic>
          <p:nvPicPr>
            <p:cNvPr id="6" name="Picture 12" descr="B2RH8HBYY59A{(0R70`S%IR"/>
            <p:cNvPicPr>
              <a:picLocks noChangeAspect="1"/>
            </p:cNvPicPr>
            <p:nvPr/>
          </p:nvPicPr>
          <p:blipFill>
            <a:blip r:embed="rId2">
              <a:clrChange>
                <a:clrFrom>
                  <a:srgbClr val="FFFFFF"/>
                </a:clrFrom>
                <a:clrTo>
                  <a:srgbClr val="FFFFFF">
                    <a:alpha val="0"/>
                  </a:srgbClr>
                </a:clrTo>
              </a:clrChange>
            </a:blip>
            <a:stretch>
              <a:fillRect/>
            </a:stretch>
          </p:blipFill>
          <p:spPr>
            <a:xfrm>
              <a:off x="4518" y="5366"/>
              <a:ext cx="2226" cy="2286"/>
            </a:xfrm>
            <a:prstGeom prst="rect">
              <a:avLst/>
            </a:prstGeom>
            <a:noFill/>
            <a:ln w="9525">
              <a:noFill/>
            </a:ln>
          </p:spPr>
        </p:pic>
      </p:grpSp>
      <p:sp>
        <p:nvSpPr>
          <p:cNvPr id="20" name="Rectangle 5" descr="360软件小助手截图20140914132209">
            <a:hlinkClick r:id="rId3" action="ppaction://hlinksldjump"/>
          </p:cNvPr>
          <p:cNvSpPr>
            <a:spLocks noChangeArrowheads="1"/>
          </p:cNvSpPr>
          <p:nvPr/>
        </p:nvSpPr>
        <p:spPr bwMode="auto">
          <a:xfrm>
            <a:off x="4901565" y="3696335"/>
            <a:ext cx="2703195" cy="1905000"/>
          </a:xfrm>
          <a:prstGeom prst="rect">
            <a:avLst/>
          </a:prstGeom>
          <a:blipFill dpi="0" rotWithShape="1">
            <a:blip r:embed="rId4" cstate="print"/>
            <a:srcRect/>
            <a:stretch>
              <a:fillRect/>
            </a:stretch>
          </a:blipFill>
          <a:ln w="38100">
            <a:solidFill>
              <a:srgbClr val="FF8585"/>
            </a:solidFill>
            <a:prstDash val="lgDashDotDot"/>
            <a:miter lim="800000"/>
          </a:ln>
        </p:spPr>
        <p:txBody>
          <a:bodyPr wrap="none" anchor="ctr"/>
          <a:p>
            <a:pPr algn="ctr">
              <a:buFont typeface="Arial" panose="020B0604020202020204" pitchFamily="34" charset="0"/>
              <a:buNone/>
            </a:pPr>
            <a:endParaRPr lang="zh-CN" altLang="zh-CN" b="1"/>
          </a:p>
        </p:txBody>
      </p:sp>
      <p:sp>
        <p:nvSpPr>
          <p:cNvPr id="21" name="Rectangle 6" descr="360软件小助手截图20140914132228">
            <a:hlinkClick r:id="rId5" action="ppaction://hlinksldjump"/>
          </p:cNvPr>
          <p:cNvSpPr>
            <a:spLocks noChangeArrowheads="1"/>
          </p:cNvSpPr>
          <p:nvPr/>
        </p:nvSpPr>
        <p:spPr bwMode="auto">
          <a:xfrm>
            <a:off x="4956678" y="1248306"/>
            <a:ext cx="2592288" cy="1905000"/>
          </a:xfrm>
          <a:prstGeom prst="rect">
            <a:avLst/>
          </a:prstGeom>
          <a:blipFill dpi="0" rotWithShape="1">
            <a:blip r:embed="rId6" cstate="print"/>
            <a:srcRect/>
            <a:stretch>
              <a:fillRect/>
            </a:stretch>
          </a:blipFill>
          <a:ln w="38100">
            <a:solidFill>
              <a:srgbClr val="FF8585"/>
            </a:solidFill>
            <a:prstDash val="lgDashDotDot"/>
            <a:miter lim="800000"/>
          </a:ln>
        </p:spPr>
        <p:txBody>
          <a:bodyPr wrap="none" anchor="ctr"/>
          <a:p>
            <a:pPr algn="ctr">
              <a:buFont typeface="Arial" panose="020B0604020202020204" pitchFamily="34" charset="0"/>
              <a:buNone/>
            </a:pPr>
            <a:endParaRPr lang="zh-CN" altLang="zh-CN" b="1"/>
          </a:p>
        </p:txBody>
      </p:sp>
      <p:sp>
        <p:nvSpPr>
          <p:cNvPr id="22" name="Rectangle 3" descr="360软件小助手截图20140914132029">
            <a:hlinkClick r:id="rId5" action="ppaction://hlinksldjump"/>
          </p:cNvPr>
          <p:cNvSpPr>
            <a:spLocks noChangeArrowheads="1"/>
          </p:cNvSpPr>
          <p:nvPr/>
        </p:nvSpPr>
        <p:spPr bwMode="auto">
          <a:xfrm>
            <a:off x="7945120" y="554355"/>
            <a:ext cx="2611755" cy="1905635"/>
          </a:xfrm>
          <a:prstGeom prst="rect">
            <a:avLst/>
          </a:prstGeom>
          <a:blipFill dpi="0" rotWithShape="1">
            <a:blip r:embed="rId7" cstate="print"/>
            <a:srcRect/>
            <a:stretch>
              <a:fillRect/>
            </a:stretch>
          </a:blipFill>
          <a:ln w="38100">
            <a:solidFill>
              <a:srgbClr val="FF8585"/>
            </a:solidFill>
            <a:prstDash val="lgDashDotDot"/>
            <a:miter lim="800000"/>
          </a:ln>
        </p:spPr>
        <p:txBody>
          <a:bodyPr wrap="none" anchor="ctr"/>
          <a:p>
            <a:pPr>
              <a:buFont typeface="Arial" panose="020B0604020202020204" pitchFamily="34" charset="0"/>
              <a:buNone/>
            </a:pPr>
            <a:endParaRPr lang="zh-CN" altLang="zh-CN" sz="3200" b="1">
              <a:solidFill>
                <a:schemeClr val="tx2"/>
              </a:solidFill>
              <a:latin typeface="Comic Sans MS" panose="030F0702030302020204" pitchFamily="66" charset="0"/>
            </a:endParaRPr>
          </a:p>
        </p:txBody>
      </p:sp>
      <p:sp>
        <p:nvSpPr>
          <p:cNvPr id="23" name="Rectangle 4" descr="360软件小助手截图20140914132049">
            <a:hlinkClick r:id="rId3" action="ppaction://hlinksldjump"/>
          </p:cNvPr>
          <p:cNvSpPr>
            <a:spLocks noChangeArrowheads="1"/>
          </p:cNvSpPr>
          <p:nvPr/>
        </p:nvSpPr>
        <p:spPr bwMode="auto">
          <a:xfrm>
            <a:off x="8042949" y="3153559"/>
            <a:ext cx="2688299" cy="1872208"/>
          </a:xfrm>
          <a:prstGeom prst="rect">
            <a:avLst/>
          </a:prstGeom>
          <a:blipFill dpi="0" rotWithShape="1">
            <a:blip r:embed="rId8" cstate="print"/>
            <a:srcRect/>
            <a:stretch>
              <a:fillRect/>
            </a:stretch>
          </a:blipFill>
          <a:ln w="38100">
            <a:solidFill>
              <a:srgbClr val="FF8585"/>
            </a:solidFill>
            <a:prstDash val="lgDashDotDot"/>
            <a:miter lim="800000"/>
          </a:ln>
        </p:spPr>
        <p:txBody>
          <a:bodyPr wrap="none" anchor="ctr"/>
          <a:p>
            <a:pPr algn="ctr">
              <a:buFont typeface="Arial" panose="020B0604020202020204" pitchFamily="34" charset="0"/>
              <a:buNone/>
            </a:pPr>
            <a:endParaRPr lang="zh-CN" altLang="zh-CN" b="1"/>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2536" name="Text Box 50"/>
          <p:cNvSpPr txBox="1">
            <a:spLocks noChangeArrowheads="1"/>
          </p:cNvSpPr>
          <p:nvPr/>
        </p:nvSpPr>
        <p:spPr bwMode="auto">
          <a:xfrm>
            <a:off x="527052" y="1557338"/>
            <a:ext cx="1248833" cy="366712"/>
          </a:xfrm>
          <a:prstGeom prst="rect">
            <a:avLst/>
          </a:prstGeom>
          <a:noFill/>
          <a:ln w="9525">
            <a:noFill/>
            <a:miter lim="800000"/>
          </a:ln>
        </p:spPr>
        <p:txBody>
          <a:bodyPr>
            <a:spAutoFit/>
          </a:bodyPr>
          <a:lstStyle/>
          <a:p>
            <a:pPr>
              <a:spcBef>
                <a:spcPct val="50000"/>
              </a:spcBef>
            </a:pPr>
            <a:endParaRPr lang="zh-CN" altLang="en-US"/>
          </a:p>
        </p:txBody>
      </p:sp>
      <p:sp>
        <p:nvSpPr>
          <p:cNvPr id="20" name="Rectangle 5" descr="360软件小助手截图20140914132209">
            <a:hlinkClick r:id="rId1" action="ppaction://hlinksldjump"/>
          </p:cNvPr>
          <p:cNvSpPr>
            <a:spLocks noChangeArrowheads="1"/>
          </p:cNvSpPr>
          <p:nvPr/>
        </p:nvSpPr>
        <p:spPr bwMode="auto">
          <a:xfrm>
            <a:off x="365125" y="2768600"/>
            <a:ext cx="2703195" cy="1905000"/>
          </a:xfrm>
          <a:prstGeom prst="rect">
            <a:avLst/>
          </a:prstGeom>
          <a:blipFill dpi="0" rotWithShape="1">
            <a:blip r:embed="rId2" cstate="print"/>
            <a:srcRect/>
            <a:stretch>
              <a:fillRect/>
            </a:stretch>
          </a:blipFill>
          <a:ln w="38100">
            <a:solidFill>
              <a:srgbClr val="FF8585"/>
            </a:solidFill>
            <a:prstDash val="lgDashDotDot"/>
            <a:miter lim="800000"/>
          </a:ln>
        </p:spPr>
        <p:txBody>
          <a:bodyPr wrap="none" anchor="ctr"/>
          <a:lstStyle/>
          <a:p>
            <a:pPr algn="ctr">
              <a:buFont typeface="Arial" panose="020B0604020202020204" pitchFamily="34" charset="0"/>
              <a:buNone/>
            </a:pPr>
            <a:endParaRPr lang="zh-CN" altLang="zh-CN" b="1"/>
          </a:p>
        </p:txBody>
      </p:sp>
      <p:sp>
        <p:nvSpPr>
          <p:cNvPr id="21" name="Rectangle 6" descr="360软件小助手截图20140914132228">
            <a:hlinkClick r:id="rId3" action="ppaction://hlinksldjump"/>
          </p:cNvPr>
          <p:cNvSpPr>
            <a:spLocks noChangeArrowheads="1"/>
          </p:cNvSpPr>
          <p:nvPr/>
        </p:nvSpPr>
        <p:spPr bwMode="auto">
          <a:xfrm>
            <a:off x="3475858" y="2768496"/>
            <a:ext cx="2592288" cy="1905000"/>
          </a:xfrm>
          <a:prstGeom prst="rect">
            <a:avLst/>
          </a:prstGeom>
          <a:blipFill dpi="0" rotWithShape="1">
            <a:blip r:embed="rId4" cstate="print"/>
            <a:srcRect/>
            <a:stretch>
              <a:fillRect/>
            </a:stretch>
          </a:blipFill>
          <a:ln w="38100">
            <a:solidFill>
              <a:srgbClr val="FF8585"/>
            </a:solidFill>
            <a:prstDash val="lgDashDotDot"/>
            <a:miter lim="800000"/>
          </a:ln>
        </p:spPr>
        <p:txBody>
          <a:bodyPr wrap="none" anchor="ctr"/>
          <a:lstStyle/>
          <a:p>
            <a:pPr algn="ctr">
              <a:buFont typeface="Arial" panose="020B0604020202020204" pitchFamily="34" charset="0"/>
              <a:buNone/>
            </a:pPr>
            <a:endParaRPr lang="zh-CN" altLang="zh-CN" b="1"/>
          </a:p>
        </p:txBody>
      </p:sp>
      <p:sp>
        <p:nvSpPr>
          <p:cNvPr id="22" name="Rectangle 3" descr="360软件小助手截图20140914132029">
            <a:hlinkClick r:id="rId3" action="ppaction://hlinksldjump"/>
          </p:cNvPr>
          <p:cNvSpPr>
            <a:spLocks noChangeArrowheads="1"/>
          </p:cNvSpPr>
          <p:nvPr/>
        </p:nvSpPr>
        <p:spPr bwMode="auto">
          <a:xfrm>
            <a:off x="6313805" y="2768600"/>
            <a:ext cx="2597150" cy="1905635"/>
          </a:xfrm>
          <a:prstGeom prst="rect">
            <a:avLst/>
          </a:prstGeom>
          <a:blipFill dpi="0" rotWithShape="1">
            <a:blip r:embed="rId5" cstate="print"/>
            <a:srcRect/>
            <a:stretch>
              <a:fillRect/>
            </a:stretch>
          </a:blipFill>
          <a:ln w="38100">
            <a:solidFill>
              <a:srgbClr val="FF8585"/>
            </a:solidFill>
            <a:prstDash val="lgDashDotDot"/>
            <a:miter lim="800000"/>
          </a:ln>
        </p:spPr>
        <p:txBody>
          <a:bodyPr wrap="none" anchor="ctr"/>
          <a:lstStyle/>
          <a:p>
            <a:pPr>
              <a:buFont typeface="Arial" panose="020B0604020202020204" pitchFamily="34" charset="0"/>
              <a:buNone/>
            </a:pPr>
            <a:endParaRPr lang="zh-CN" altLang="zh-CN" sz="3200" b="1">
              <a:solidFill>
                <a:schemeClr val="tx2"/>
              </a:solidFill>
              <a:latin typeface="Comic Sans MS" panose="030F0702030302020204" pitchFamily="66" charset="0"/>
            </a:endParaRPr>
          </a:p>
        </p:txBody>
      </p:sp>
      <p:sp>
        <p:nvSpPr>
          <p:cNvPr id="23" name="Rectangle 4" descr="360软件小助手截图20140914132049">
            <a:hlinkClick r:id="rId1" action="ppaction://hlinksldjump"/>
          </p:cNvPr>
          <p:cNvSpPr>
            <a:spLocks noChangeArrowheads="1"/>
          </p:cNvSpPr>
          <p:nvPr/>
        </p:nvSpPr>
        <p:spPr bwMode="auto">
          <a:xfrm>
            <a:off x="9182774" y="2749064"/>
            <a:ext cx="2688299" cy="1872208"/>
          </a:xfrm>
          <a:prstGeom prst="rect">
            <a:avLst/>
          </a:prstGeom>
          <a:blipFill dpi="0" rotWithShape="1">
            <a:blip r:embed="rId6" cstate="print"/>
            <a:srcRect/>
            <a:stretch>
              <a:fillRect/>
            </a:stretch>
          </a:blipFill>
          <a:ln w="38100">
            <a:solidFill>
              <a:srgbClr val="FF8585"/>
            </a:solidFill>
            <a:prstDash val="lgDashDotDot"/>
            <a:miter lim="800000"/>
          </a:ln>
        </p:spPr>
        <p:txBody>
          <a:bodyPr wrap="none" anchor="ctr"/>
          <a:lstStyle/>
          <a:p>
            <a:pPr algn="ctr">
              <a:buFont typeface="Arial" panose="020B0604020202020204" pitchFamily="34" charset="0"/>
              <a:buNone/>
            </a:pPr>
            <a:endParaRPr lang="zh-CN" altLang="zh-CN" b="1"/>
          </a:p>
        </p:txBody>
      </p:sp>
      <p:grpSp>
        <p:nvGrpSpPr>
          <p:cNvPr id="7" name="组合 6"/>
          <p:cNvGrpSpPr/>
          <p:nvPr/>
        </p:nvGrpSpPr>
        <p:grpSpPr>
          <a:xfrm>
            <a:off x="-15240" y="-191135"/>
            <a:ext cx="4678680" cy="1528445"/>
            <a:chOff x="3425" y="2372"/>
            <a:chExt cx="7368" cy="2620"/>
          </a:xfrm>
        </p:grpSpPr>
        <p:sp>
          <p:nvSpPr>
            <p:cNvPr id="9" name="圆角矩形 8">
              <a:hlinkClick r:id="rId7" action="ppaction://hlinkfile"/>
            </p:cNvPr>
            <p:cNvSpPr/>
            <p:nvPr/>
          </p:nvSpPr>
          <p:spPr>
            <a:xfrm>
              <a:off x="4614" y="3515"/>
              <a:ext cx="6179" cy="111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p>
              <a:pPr algn="ctr"/>
              <a:r>
                <a:rPr lang="en-US" altLang="zh-CN" sz="3200" b="1">
                  <a:solidFill>
                    <a:schemeClr val="tx1"/>
                  </a:solidFill>
                  <a:latin typeface="Comic Sans MS" panose="030F0702030302020204" pitchFamily="66" charset="0"/>
                  <a:cs typeface="Comic Sans MS" panose="030F0702030302020204" pitchFamily="66" charset="0"/>
                </a:rPr>
                <a:t> Listen and order</a:t>
              </a:r>
              <a:endParaRPr lang="en-US" altLang="zh-CN" sz="3200" b="1">
                <a:solidFill>
                  <a:schemeClr val="tx1"/>
                </a:solidFill>
                <a:latin typeface="Comic Sans MS" panose="030F0702030302020204" pitchFamily="66" charset="0"/>
                <a:cs typeface="Comic Sans MS" panose="030F0702030302020204" pitchFamily="66" charset="0"/>
              </a:endParaRPr>
            </a:p>
          </p:txBody>
        </p:sp>
        <p:pic>
          <p:nvPicPr>
            <p:cNvPr id="10" name="图片 9">
              <a:hlinkClick r:id="rId7" action="ppaction://hlinkfile"/>
            </p:cNvPr>
            <p:cNvPicPr>
              <a:picLocks noChangeAspect="1"/>
            </p:cNvPicPr>
            <p:nvPr/>
          </p:nvPicPr>
          <p:blipFill>
            <a:blip r:embed="rId8">
              <a:clrChange>
                <a:clrFrom>
                  <a:srgbClr val="F6F6F6">
                    <a:alpha val="100000"/>
                  </a:srgbClr>
                </a:clrFrom>
                <a:clrTo>
                  <a:srgbClr val="F6F6F6">
                    <a:alpha val="100000"/>
                    <a:alpha val="0"/>
                  </a:srgbClr>
                </a:clrTo>
              </a:clrChange>
            </a:blip>
            <a:srcRect l="15493" t="3787" r="16533" b="7920"/>
            <a:stretch>
              <a:fillRect/>
            </a:stretch>
          </p:blipFill>
          <p:spPr>
            <a:xfrm>
              <a:off x="3425" y="2372"/>
              <a:ext cx="2017" cy="2620"/>
            </a:xfrm>
            <a:prstGeom prst="rect">
              <a:avLst/>
            </a:prstGeom>
          </p:spPr>
        </p:pic>
      </p:grpSp>
      <p:sp>
        <p:nvSpPr>
          <p:cNvPr id="2" name="文本框 1"/>
          <p:cNvSpPr txBox="1"/>
          <p:nvPr/>
        </p:nvSpPr>
        <p:spPr>
          <a:xfrm>
            <a:off x="1173480" y="2287270"/>
            <a:ext cx="1086485" cy="368300"/>
          </a:xfrm>
          <a:prstGeom prst="rect">
            <a:avLst/>
          </a:prstGeom>
          <a:noFill/>
        </p:spPr>
        <p:txBody>
          <a:bodyPr wrap="square" rtlCol="0">
            <a:spAutoFit/>
          </a:bodyPr>
          <a:p>
            <a:r>
              <a:rPr lang="en-US" altLang="zh-CN"/>
              <a:t>(        )</a:t>
            </a:r>
            <a:endParaRPr lang="en-US" altLang="zh-CN"/>
          </a:p>
        </p:txBody>
      </p:sp>
      <p:sp>
        <p:nvSpPr>
          <p:cNvPr id="3" name="文本框 2"/>
          <p:cNvSpPr txBox="1"/>
          <p:nvPr/>
        </p:nvSpPr>
        <p:spPr>
          <a:xfrm>
            <a:off x="4205605" y="2287270"/>
            <a:ext cx="1086485" cy="368300"/>
          </a:xfrm>
          <a:prstGeom prst="rect">
            <a:avLst/>
          </a:prstGeom>
          <a:noFill/>
        </p:spPr>
        <p:txBody>
          <a:bodyPr wrap="square" rtlCol="0">
            <a:spAutoFit/>
          </a:bodyPr>
          <a:p>
            <a:r>
              <a:rPr lang="en-US" altLang="zh-CN"/>
              <a:t>(        )</a:t>
            </a:r>
            <a:endParaRPr lang="en-US" altLang="zh-CN"/>
          </a:p>
        </p:txBody>
      </p:sp>
      <p:sp>
        <p:nvSpPr>
          <p:cNvPr id="4" name="文本框 3"/>
          <p:cNvSpPr txBox="1"/>
          <p:nvPr/>
        </p:nvSpPr>
        <p:spPr>
          <a:xfrm>
            <a:off x="7244080" y="2287270"/>
            <a:ext cx="1086485" cy="368300"/>
          </a:xfrm>
          <a:prstGeom prst="rect">
            <a:avLst/>
          </a:prstGeom>
          <a:noFill/>
        </p:spPr>
        <p:txBody>
          <a:bodyPr wrap="square" rtlCol="0">
            <a:spAutoFit/>
          </a:bodyPr>
          <a:p>
            <a:r>
              <a:rPr lang="en-US" altLang="zh-CN"/>
              <a:t>(        )</a:t>
            </a:r>
            <a:endParaRPr lang="en-US" altLang="zh-CN"/>
          </a:p>
        </p:txBody>
      </p:sp>
      <p:sp>
        <p:nvSpPr>
          <p:cNvPr id="5" name="文本框 4"/>
          <p:cNvSpPr txBox="1"/>
          <p:nvPr/>
        </p:nvSpPr>
        <p:spPr>
          <a:xfrm>
            <a:off x="9983470" y="2287270"/>
            <a:ext cx="1086485" cy="368300"/>
          </a:xfrm>
          <a:prstGeom prst="rect">
            <a:avLst/>
          </a:prstGeom>
          <a:noFill/>
        </p:spPr>
        <p:txBody>
          <a:bodyPr wrap="square" rtlCol="0">
            <a:spAutoFit/>
          </a:bodyPr>
          <a:p>
            <a:r>
              <a:rPr lang="en-US" altLang="zh-CN"/>
              <a:t>(        )</a:t>
            </a:r>
            <a:endParaRPr lang="en-US" altLang="zh-CN"/>
          </a:p>
        </p:txBody>
      </p:sp>
      <p:sp>
        <p:nvSpPr>
          <p:cNvPr id="17" name="文本框 16"/>
          <p:cNvSpPr txBox="1"/>
          <p:nvPr/>
        </p:nvSpPr>
        <p:spPr>
          <a:xfrm>
            <a:off x="1510030" y="2309495"/>
            <a:ext cx="413385" cy="460375"/>
          </a:xfrm>
          <a:prstGeom prst="rect">
            <a:avLst/>
          </a:prstGeom>
          <a:noFill/>
        </p:spPr>
        <p:txBody>
          <a:bodyPr wrap="square" rtlCol="0">
            <a:spAutoFit/>
          </a:bodyPr>
          <a:p>
            <a:r>
              <a:rPr lang="en-US" altLang="zh-CN" sz="2400" b="1"/>
              <a:t>3</a:t>
            </a:r>
            <a:endParaRPr lang="en-US" altLang="zh-CN" sz="2400" b="1"/>
          </a:p>
        </p:txBody>
      </p:sp>
      <p:sp>
        <p:nvSpPr>
          <p:cNvPr id="18" name="文本框 17"/>
          <p:cNvSpPr txBox="1"/>
          <p:nvPr/>
        </p:nvSpPr>
        <p:spPr>
          <a:xfrm>
            <a:off x="4542155" y="2309495"/>
            <a:ext cx="413385" cy="460375"/>
          </a:xfrm>
          <a:prstGeom prst="rect">
            <a:avLst/>
          </a:prstGeom>
          <a:noFill/>
        </p:spPr>
        <p:txBody>
          <a:bodyPr wrap="square" rtlCol="0">
            <a:spAutoFit/>
          </a:bodyPr>
          <a:p>
            <a:r>
              <a:rPr lang="en-US" altLang="zh-CN" sz="2400" b="1"/>
              <a:t>4</a:t>
            </a:r>
            <a:endParaRPr lang="en-US" altLang="zh-CN" sz="2400" b="1"/>
          </a:p>
        </p:txBody>
      </p:sp>
      <p:sp>
        <p:nvSpPr>
          <p:cNvPr id="19" name="文本框 18"/>
          <p:cNvSpPr txBox="1"/>
          <p:nvPr/>
        </p:nvSpPr>
        <p:spPr>
          <a:xfrm>
            <a:off x="7580630" y="2309495"/>
            <a:ext cx="413385" cy="460375"/>
          </a:xfrm>
          <a:prstGeom prst="rect">
            <a:avLst/>
          </a:prstGeom>
          <a:noFill/>
        </p:spPr>
        <p:txBody>
          <a:bodyPr wrap="square" rtlCol="0">
            <a:spAutoFit/>
          </a:bodyPr>
          <a:p>
            <a:r>
              <a:rPr lang="en-US" altLang="zh-CN" sz="2400" b="1"/>
              <a:t>1</a:t>
            </a:r>
            <a:endParaRPr lang="en-US" altLang="zh-CN" sz="2400" b="1"/>
          </a:p>
        </p:txBody>
      </p:sp>
      <p:sp>
        <p:nvSpPr>
          <p:cNvPr id="24" name="文本框 23"/>
          <p:cNvSpPr txBox="1"/>
          <p:nvPr/>
        </p:nvSpPr>
        <p:spPr>
          <a:xfrm>
            <a:off x="10320020" y="2241550"/>
            <a:ext cx="413385" cy="460375"/>
          </a:xfrm>
          <a:prstGeom prst="rect">
            <a:avLst/>
          </a:prstGeom>
          <a:noFill/>
        </p:spPr>
        <p:txBody>
          <a:bodyPr wrap="square" rtlCol="0">
            <a:spAutoFit/>
          </a:bodyPr>
          <a:p>
            <a:r>
              <a:rPr lang="en-US" altLang="zh-CN" sz="2400" b="1"/>
              <a:t>2</a:t>
            </a:r>
            <a:endParaRPr lang="en-US" altLang="zh-CN" sz="2400" b="1"/>
          </a:p>
        </p:txBody>
      </p:sp>
      <p:sp>
        <p:nvSpPr>
          <p:cNvPr id="25" name="矩形 24"/>
          <p:cNvSpPr/>
          <p:nvPr/>
        </p:nvSpPr>
        <p:spPr>
          <a:xfrm>
            <a:off x="382905" y="2787015"/>
            <a:ext cx="477520" cy="4108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solidFill>
                  <a:schemeClr val="tx1"/>
                </a:solidFill>
              </a:rPr>
              <a:t>A</a:t>
            </a:r>
            <a:endParaRPr lang="en-US" altLang="zh-CN" sz="2400" b="1">
              <a:solidFill>
                <a:schemeClr val="tx1"/>
              </a:solidFill>
            </a:endParaRPr>
          </a:p>
        </p:txBody>
      </p:sp>
      <p:sp>
        <p:nvSpPr>
          <p:cNvPr id="26" name="矩形 25"/>
          <p:cNvSpPr/>
          <p:nvPr/>
        </p:nvSpPr>
        <p:spPr>
          <a:xfrm>
            <a:off x="3490595" y="2771775"/>
            <a:ext cx="441960" cy="4108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solidFill>
                  <a:schemeClr val="tx1"/>
                </a:solidFill>
                <a:effectLst>
                  <a:outerShdw blurRad="38100" dist="19050" dir="2700000" algn="tl" rotWithShape="0">
                    <a:schemeClr val="dk1">
                      <a:alpha val="40000"/>
                    </a:schemeClr>
                  </a:outerShdw>
                </a:effectLst>
              </a:rPr>
              <a:t>B</a:t>
            </a:r>
            <a:endParaRPr lang="en-US" altLang="zh-CN" sz="2400" b="1">
              <a:solidFill>
                <a:schemeClr val="tx1"/>
              </a:solidFill>
              <a:effectLst>
                <a:outerShdw blurRad="38100" dist="19050" dir="2700000" algn="tl" rotWithShape="0">
                  <a:schemeClr val="dk1">
                    <a:alpha val="40000"/>
                  </a:schemeClr>
                </a:outerShdw>
              </a:effectLst>
            </a:endParaRPr>
          </a:p>
        </p:txBody>
      </p:sp>
      <p:sp>
        <p:nvSpPr>
          <p:cNvPr id="27" name="矩形 26"/>
          <p:cNvSpPr/>
          <p:nvPr/>
        </p:nvSpPr>
        <p:spPr>
          <a:xfrm>
            <a:off x="6390005" y="2771775"/>
            <a:ext cx="473075" cy="4108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solidFill>
                  <a:schemeClr val="tx1"/>
                </a:solidFill>
                <a:effectLst>
                  <a:outerShdw blurRad="38100" dist="19050" dir="2700000" algn="tl" rotWithShape="0">
                    <a:schemeClr val="dk1">
                      <a:alpha val="40000"/>
                    </a:schemeClr>
                  </a:outerShdw>
                </a:effectLst>
              </a:rPr>
              <a:t>C</a:t>
            </a:r>
            <a:endParaRPr lang="en-US" altLang="zh-CN" sz="2400" b="1">
              <a:solidFill>
                <a:schemeClr val="tx1"/>
              </a:solidFill>
              <a:effectLst>
                <a:outerShdw blurRad="38100" dist="19050" dir="2700000" algn="tl" rotWithShape="0">
                  <a:schemeClr val="dk1">
                    <a:alpha val="40000"/>
                  </a:schemeClr>
                </a:outerShdw>
              </a:effectLst>
            </a:endParaRPr>
          </a:p>
        </p:txBody>
      </p:sp>
      <p:sp>
        <p:nvSpPr>
          <p:cNvPr id="28" name="矩形 27"/>
          <p:cNvSpPr/>
          <p:nvPr/>
        </p:nvSpPr>
        <p:spPr>
          <a:xfrm>
            <a:off x="9182735" y="2771775"/>
            <a:ext cx="473075" cy="4108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solidFill>
                  <a:schemeClr val="tx1"/>
                </a:solidFill>
                <a:effectLst>
                  <a:outerShdw blurRad="38100" dist="19050" dir="2700000" algn="tl" rotWithShape="0">
                    <a:schemeClr val="dk1">
                      <a:alpha val="40000"/>
                    </a:schemeClr>
                  </a:outerShdw>
                </a:effectLst>
              </a:rPr>
              <a:t>D</a:t>
            </a:r>
            <a:endParaRPr lang="en-US" altLang="zh-CN" sz="2400" b="1">
              <a:solidFill>
                <a:schemeClr val="tx1"/>
              </a:solidFill>
              <a:effectLst>
                <a:outerShdw blurRad="38100" dist="19050" dir="2700000" algn="tl" rotWithShape="0">
                  <a:schemeClr val="dk1">
                    <a:alpha val="40000"/>
                  </a:schemeClr>
                </a:outerShdw>
              </a:effectLst>
            </a:endParaRPr>
          </a:p>
        </p:txBody>
      </p:sp>
      <p:sp>
        <p:nvSpPr>
          <p:cNvPr id="37" name="TextBox 36"/>
          <p:cNvSpPr txBox="1"/>
          <p:nvPr/>
        </p:nvSpPr>
        <p:spPr>
          <a:xfrm>
            <a:off x="365125" y="1557655"/>
            <a:ext cx="8961120" cy="521970"/>
          </a:xfrm>
          <a:prstGeom prst="rect">
            <a:avLst/>
          </a:prstGeom>
          <a:solidFill>
            <a:schemeClr val="bg2"/>
          </a:solidFill>
        </p:spPr>
        <p:txBody>
          <a:bodyPr wrap="square" rtlCol="0">
            <a:spAutoFit/>
          </a:bodyPr>
          <a:p>
            <a:r>
              <a:rPr lang="en-US" altLang="zh-CN" sz="2800" b="1" dirty="0" smtClean="0">
                <a:latin typeface="Comic Sans MS" panose="030F0702030302020204" pitchFamily="66" charset="0"/>
                <a:ea typeface="字体管家胖丫儿"/>
                <a:cs typeface="Comic Sans MS" panose="030F0702030302020204" pitchFamily="66" charset="0"/>
              </a:rPr>
              <a:t>What do Mike and his family do at Christmas?</a:t>
            </a:r>
            <a:endParaRPr lang="en-US" altLang="zh-CN" sz="2800" b="1" dirty="0" smtClean="0">
              <a:latin typeface="Comic Sans MS" panose="030F0702030302020204" pitchFamily="66" charset="0"/>
              <a:ea typeface="字体管家胖丫儿"/>
              <a:cs typeface="Comic Sans MS" panose="030F0702030302020204" pitchFamily="66" charset="0"/>
            </a:endParaRPr>
          </a:p>
        </p:txBody>
      </p:sp>
      <p:sp>
        <p:nvSpPr>
          <p:cNvPr id="6" name="文本框 5"/>
          <p:cNvSpPr txBox="1"/>
          <p:nvPr/>
        </p:nvSpPr>
        <p:spPr>
          <a:xfrm>
            <a:off x="4955540" y="475615"/>
            <a:ext cx="5882005" cy="953135"/>
          </a:xfrm>
          <a:prstGeom prst="rect">
            <a:avLst/>
          </a:prstGeom>
          <a:solidFill>
            <a:schemeClr val="accent3">
              <a:lumMod val="20000"/>
              <a:lumOff val="80000"/>
            </a:schemeClr>
          </a:solidFill>
        </p:spPr>
        <p:txBody>
          <a:bodyPr wrap="square" rtlCol="0">
            <a:spAutoFit/>
          </a:bodyPr>
          <a:p>
            <a:r>
              <a:rPr lang="en-US" altLang="zh-CN" sz="2800" b="1">
                <a:latin typeface="Comic Sans MS" panose="030F0702030302020204" pitchFamily="66" charset="0"/>
                <a:cs typeface="Comic Sans MS" panose="030F0702030302020204" pitchFamily="66" charset="0"/>
              </a:rPr>
              <a:t>Listen and order</a:t>
            </a:r>
            <a:endParaRPr lang="en-US" altLang="zh-CN" sz="2800" b="1">
              <a:latin typeface="Comic Sans MS" panose="030F0702030302020204" pitchFamily="66" charset="0"/>
              <a:cs typeface="Comic Sans MS" panose="030F0702030302020204" pitchFamily="66" charset="0"/>
            </a:endParaRPr>
          </a:p>
          <a:p>
            <a:r>
              <a:rPr lang="zh-CN" altLang="zh-CN" sz="2800" b="1"/>
              <a:t>听录音，给下列图片排序。</a:t>
            </a:r>
            <a:endParaRPr lang="en-US" altLang="zh-CN" sz="2800"/>
          </a:p>
        </p:txBody>
      </p:sp>
      <p:pic>
        <p:nvPicPr>
          <p:cNvPr id="12" name="Story time剪切">
            <a:hlinkClick r:id="" action="ppaction://media"/>
          </p:cNvPr>
          <p:cNvPicPr/>
          <p:nvPr>
            <a:audioFile r:link="rId9"/>
            <p:extLst>
              <p:ext uri="{DAA4B4D4-6D71-4841-9C94-3DE7FCFB9230}">
                <p14:media xmlns:p14="http://schemas.microsoft.com/office/powerpoint/2010/main" r:embed="rId10"/>
              </p:ext>
            </p:extLst>
          </p:nvPr>
        </p:nvPicPr>
        <p:blipFill>
          <a:blip r:embed="rId11"/>
          <a:stretch>
            <a:fillRect/>
          </a:stretch>
        </p:blipFill>
        <p:spPr>
          <a:xfrm>
            <a:off x="10888345" y="1428750"/>
            <a:ext cx="982980" cy="871855"/>
          </a:xfrm>
          <a:prstGeom prst="rect">
            <a:avLst/>
          </a:prstGeom>
        </p:spPr>
      </p:pic>
      <p:sp>
        <p:nvSpPr>
          <p:cNvPr id="14" name="文本框 13"/>
          <p:cNvSpPr txBox="1"/>
          <p:nvPr/>
        </p:nvSpPr>
        <p:spPr>
          <a:xfrm>
            <a:off x="7108825" y="4860925"/>
            <a:ext cx="1345565" cy="521970"/>
          </a:xfrm>
          <a:prstGeom prst="rect">
            <a:avLst/>
          </a:prstGeom>
          <a:noFill/>
        </p:spPr>
        <p:txBody>
          <a:bodyPr wrap="square" rtlCol="0">
            <a:spAutoFit/>
          </a:bodyPr>
          <a:p>
            <a:r>
              <a:rPr lang="en-US" altLang="zh-CN" sz="2800" b="1">
                <a:solidFill>
                  <a:srgbClr val="FF0000"/>
                </a:solidFill>
              </a:rPr>
              <a:t>First</a:t>
            </a:r>
            <a:endParaRPr lang="en-US" altLang="zh-CN" sz="2800" b="1">
              <a:solidFill>
                <a:srgbClr val="FF0000"/>
              </a:solidFill>
            </a:endParaRPr>
          </a:p>
        </p:txBody>
      </p:sp>
      <p:sp>
        <p:nvSpPr>
          <p:cNvPr id="15" name="文本框 14"/>
          <p:cNvSpPr txBox="1"/>
          <p:nvPr/>
        </p:nvSpPr>
        <p:spPr>
          <a:xfrm>
            <a:off x="9853930" y="4860925"/>
            <a:ext cx="1345565" cy="521970"/>
          </a:xfrm>
          <a:prstGeom prst="rect">
            <a:avLst/>
          </a:prstGeom>
          <a:noFill/>
        </p:spPr>
        <p:txBody>
          <a:bodyPr wrap="square" rtlCol="0">
            <a:spAutoFit/>
          </a:bodyPr>
          <a:p>
            <a:r>
              <a:rPr lang="en-US" altLang="zh-CN" sz="2800" b="1">
                <a:solidFill>
                  <a:srgbClr val="FF0000"/>
                </a:solidFill>
              </a:rPr>
              <a:t>Next</a:t>
            </a:r>
            <a:endParaRPr lang="en-US" altLang="zh-CN" sz="2800" b="1">
              <a:solidFill>
                <a:srgbClr val="FF0000"/>
              </a:solidFill>
            </a:endParaRPr>
          </a:p>
        </p:txBody>
      </p:sp>
      <p:sp>
        <p:nvSpPr>
          <p:cNvPr id="29" name="文本框 28"/>
          <p:cNvSpPr txBox="1"/>
          <p:nvPr/>
        </p:nvSpPr>
        <p:spPr>
          <a:xfrm>
            <a:off x="739775" y="4860925"/>
            <a:ext cx="1345565" cy="521970"/>
          </a:xfrm>
          <a:prstGeom prst="rect">
            <a:avLst/>
          </a:prstGeom>
          <a:noFill/>
        </p:spPr>
        <p:txBody>
          <a:bodyPr wrap="square" rtlCol="0">
            <a:spAutoFit/>
          </a:bodyPr>
          <a:p>
            <a:r>
              <a:rPr lang="en-US" altLang="zh-CN" sz="2800" b="1">
                <a:solidFill>
                  <a:srgbClr val="FF0000"/>
                </a:solidFill>
              </a:rPr>
              <a:t>Then</a:t>
            </a:r>
            <a:endParaRPr lang="en-US" altLang="zh-CN" sz="2800" b="1">
              <a:solidFill>
                <a:srgbClr val="FF0000"/>
              </a:solidFill>
            </a:endParaRPr>
          </a:p>
        </p:txBody>
      </p:sp>
      <p:sp>
        <p:nvSpPr>
          <p:cNvPr id="30" name="文本框 29"/>
          <p:cNvSpPr txBox="1"/>
          <p:nvPr/>
        </p:nvSpPr>
        <p:spPr>
          <a:xfrm>
            <a:off x="4083685" y="4860925"/>
            <a:ext cx="1725930" cy="521970"/>
          </a:xfrm>
          <a:prstGeom prst="rect">
            <a:avLst/>
          </a:prstGeom>
          <a:noFill/>
        </p:spPr>
        <p:txBody>
          <a:bodyPr wrap="square" rtlCol="0">
            <a:spAutoFit/>
          </a:bodyPr>
          <a:p>
            <a:r>
              <a:rPr lang="en-US" altLang="zh-CN" sz="2800" b="1">
                <a:solidFill>
                  <a:srgbClr val="FF0000"/>
                </a:solidFill>
              </a:rPr>
              <a:t>Finally</a:t>
            </a:r>
            <a:endParaRPr lang="en-US" altLang="zh-CN" sz="28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637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linds(horizont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linds(horizont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1">
                  <p:stCondLst>
                    <p:cond delay="indefinite"/>
                  </p:stCondLst>
                  <p:endCondLst>
                    <p:cond evt="onNext">
                      <p:tgtEl>
                        <p:sldTgt/>
                      </p:tgtEl>
                    </p:cond>
                    <p:cond evt="onPrev">
                      <p:tgtEl>
                        <p:sldTgt/>
                      </p:tgtEl>
                    </p:cond>
                    <p:cond evt="onStopAudio">
                      <p:tgtEl>
                        <p:sldTgt/>
                      </p:tgtEl>
                    </p:cond>
                  </p:endCondLst>
                </p:cTn>
                <p:tgtEl>
                  <p:spTgt spid="12"/>
                </p:tgtEl>
              </p:cMediaNode>
            </p:audio>
          </p:childTnLst>
        </p:cTn>
      </p:par>
    </p:tnLst>
    <p:bldLst>
      <p:bldP spid="24" grpId="0"/>
      <p:bldP spid="17" grpId="0"/>
      <p:bldP spid="18" grpId="0"/>
      <p:bldP spid="19" grpId="0"/>
      <p:bldP spid="14" grpId="0"/>
      <p:bldP spid="15"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16" name="组合 15"/>
          <p:cNvGrpSpPr/>
          <p:nvPr/>
        </p:nvGrpSpPr>
        <p:grpSpPr>
          <a:xfrm>
            <a:off x="-55245" y="-534035"/>
            <a:ext cx="4246245" cy="1733550"/>
            <a:chOff x="3340" y="2262"/>
            <a:chExt cx="6687" cy="2730"/>
          </a:xfrm>
        </p:grpSpPr>
        <p:sp>
          <p:nvSpPr>
            <p:cNvPr id="17" name="圆角矩形 16">
              <a:hlinkClick r:id="rId1" action="ppaction://hlinkfile"/>
            </p:cNvPr>
            <p:cNvSpPr/>
            <p:nvPr/>
          </p:nvSpPr>
          <p:spPr>
            <a:xfrm>
              <a:off x="4547" y="3461"/>
              <a:ext cx="5480" cy="111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p>
              <a:pPr algn="ctr"/>
              <a:r>
                <a:rPr lang="en-US" altLang="zh-CN" sz="2800" b="1">
                  <a:solidFill>
                    <a:schemeClr val="tx1"/>
                  </a:solidFill>
                  <a:latin typeface="Comic Sans MS" panose="030F0702030302020204" pitchFamily="66" charset="0"/>
                  <a:cs typeface="Comic Sans MS" panose="030F0702030302020204" pitchFamily="66" charset="0"/>
                </a:rPr>
                <a:t> Read</a:t>
              </a:r>
              <a:r>
                <a:rPr lang="en-US" altLang="zh-CN" sz="3200" b="1">
                  <a:solidFill>
                    <a:schemeClr val="tx1"/>
                  </a:solidFill>
                  <a:latin typeface="Comic Sans MS" panose="030F0702030302020204" pitchFamily="66" charset="0"/>
                  <a:cs typeface="Comic Sans MS" panose="030F0702030302020204" pitchFamily="66" charset="0"/>
                </a:rPr>
                <a:t> and find</a:t>
              </a:r>
              <a:endParaRPr lang="en-US" altLang="zh-CN" sz="3200" b="1">
                <a:solidFill>
                  <a:schemeClr val="tx1"/>
                </a:solidFill>
                <a:latin typeface="Comic Sans MS" panose="030F0702030302020204" pitchFamily="66" charset="0"/>
                <a:cs typeface="Comic Sans MS" panose="030F0702030302020204" pitchFamily="66" charset="0"/>
              </a:endParaRPr>
            </a:p>
          </p:txBody>
        </p:sp>
        <p:pic>
          <p:nvPicPr>
            <p:cNvPr id="18" name="图片 17">
              <a:hlinkClick r:id="rId1" action="ppaction://hlinkfile"/>
            </p:cNvPr>
            <p:cNvPicPr>
              <a:picLocks noChangeAspect="1"/>
            </p:cNvPicPr>
            <p:nvPr/>
          </p:nvPicPr>
          <p:blipFill>
            <a:blip r:embed="rId2">
              <a:clrChange>
                <a:clrFrom>
                  <a:srgbClr val="F6F6F6">
                    <a:alpha val="100000"/>
                  </a:srgbClr>
                </a:clrFrom>
                <a:clrTo>
                  <a:srgbClr val="F6F6F6">
                    <a:alpha val="100000"/>
                    <a:alpha val="0"/>
                  </a:srgbClr>
                </a:clrTo>
              </a:clrChange>
            </a:blip>
            <a:srcRect l="15493" t="3787" r="16533" b="7920"/>
            <a:stretch>
              <a:fillRect/>
            </a:stretch>
          </p:blipFill>
          <p:spPr>
            <a:xfrm>
              <a:off x="3340" y="2262"/>
              <a:ext cx="2102" cy="2730"/>
            </a:xfrm>
            <a:prstGeom prst="rect">
              <a:avLst/>
            </a:prstGeom>
          </p:spPr>
        </p:pic>
      </p:grpSp>
      <p:sp>
        <p:nvSpPr>
          <p:cNvPr id="21" name="文本框 20"/>
          <p:cNvSpPr txBox="1"/>
          <p:nvPr/>
        </p:nvSpPr>
        <p:spPr>
          <a:xfrm>
            <a:off x="4832350" y="140335"/>
            <a:ext cx="7322820" cy="953135"/>
          </a:xfrm>
          <a:prstGeom prst="rect">
            <a:avLst/>
          </a:prstGeom>
          <a:solidFill>
            <a:schemeClr val="bg2">
              <a:lumMod val="90000"/>
            </a:schemeClr>
          </a:solidFill>
        </p:spPr>
        <p:txBody>
          <a:bodyPr wrap="square" rtlCol="0">
            <a:spAutoFit/>
          </a:bodyPr>
          <a:p>
            <a:pPr algn="just"/>
            <a:r>
              <a:rPr lang="en-US" altLang="zh-CN" sz="2800" b="1">
                <a:solidFill>
                  <a:srgbClr val="FF0000"/>
                </a:solidFill>
                <a:latin typeface="Comic Sans MS" panose="030F0702030302020204" pitchFamily="66" charset="0"/>
                <a:cs typeface="Comic Sans MS" panose="030F0702030302020204" pitchFamily="66" charset="0"/>
              </a:rPr>
              <a:t>First</a:t>
            </a:r>
            <a:r>
              <a:rPr lang="en-US" altLang="zh-CN" sz="2800" b="1">
                <a:latin typeface="Comic Sans MS" panose="030F0702030302020204" pitchFamily="66" charset="0"/>
                <a:cs typeface="Comic Sans MS" panose="030F0702030302020204" pitchFamily="66" charset="0"/>
              </a:rPr>
              <a:t>, what do they do?</a:t>
            </a:r>
            <a:endParaRPr lang="en-US" altLang="zh-CN" sz="2800" b="1">
              <a:latin typeface="Comic Sans MS" panose="030F0702030302020204" pitchFamily="66" charset="0"/>
              <a:cs typeface="Comic Sans MS" panose="030F0702030302020204" pitchFamily="66" charset="0"/>
            </a:endParaRPr>
          </a:p>
          <a:p>
            <a:pPr algn="just"/>
            <a:r>
              <a:rPr lang="zh-CN" altLang="en-US" sz="2800" b="1">
                <a:latin typeface="Comic Sans MS" panose="030F0702030302020204" pitchFamily="66" charset="0"/>
                <a:cs typeface="Comic Sans MS" panose="030F0702030302020204" pitchFamily="66" charset="0"/>
                <a:sym typeface="+mn-ea"/>
              </a:rPr>
              <a:t>首先，他们做了什么</a:t>
            </a:r>
            <a:r>
              <a:rPr lang="en-US" altLang="zh-CN" sz="2800" b="1">
                <a:latin typeface="Comic Sans MS" panose="030F0702030302020204" pitchFamily="66" charset="0"/>
                <a:cs typeface="Comic Sans MS" panose="030F0702030302020204" pitchFamily="66" charset="0"/>
                <a:sym typeface="+mn-ea"/>
              </a:rPr>
              <a:t>?</a:t>
            </a:r>
            <a:endParaRPr lang="en-US" altLang="zh-CN" sz="2800" b="1">
              <a:latin typeface="Comic Sans MS" panose="030F0702030302020204" pitchFamily="66" charset="0"/>
              <a:cs typeface="Comic Sans MS" panose="030F0702030302020204" pitchFamily="66" charset="0"/>
              <a:sym typeface="+mn-ea"/>
            </a:endParaRPr>
          </a:p>
        </p:txBody>
      </p:sp>
      <p:sp>
        <p:nvSpPr>
          <p:cNvPr id="7" name="文本框 6"/>
          <p:cNvSpPr txBox="1"/>
          <p:nvPr/>
        </p:nvSpPr>
        <p:spPr>
          <a:xfrm>
            <a:off x="3737610" y="1199515"/>
            <a:ext cx="8417560" cy="1198880"/>
          </a:xfrm>
          <a:prstGeom prst="rect">
            <a:avLst/>
          </a:prstGeom>
          <a:solidFill>
            <a:schemeClr val="accent3">
              <a:lumMod val="20000"/>
              <a:lumOff val="80000"/>
            </a:schemeClr>
          </a:solidFill>
        </p:spPr>
        <p:txBody>
          <a:bodyPr wrap="square" rtlCol="0">
            <a:spAutoFit/>
          </a:bodyPr>
          <a:p>
            <a:r>
              <a:rPr lang="en-US" altLang="zh-CN" sz="2400" b="1">
                <a:latin typeface="Comic Sans MS" panose="030F0702030302020204" pitchFamily="66" charset="0"/>
                <a:cs typeface="Comic Sans MS" panose="030F0702030302020204" pitchFamily="66" charset="0"/>
              </a:rPr>
              <a:t>1.Read and underline</a:t>
            </a:r>
            <a:endParaRPr lang="en-US" altLang="zh-CN" sz="2400" b="1">
              <a:latin typeface="Comic Sans MS" panose="030F0702030302020204" pitchFamily="66" charset="0"/>
              <a:cs typeface="Comic Sans MS" panose="030F0702030302020204" pitchFamily="66" charset="0"/>
            </a:endParaRPr>
          </a:p>
          <a:p>
            <a:r>
              <a:rPr lang="en-US" altLang="zh-CN" sz="2400" b="1">
                <a:latin typeface="Comic Sans MS" panose="030F0702030302020204" pitchFamily="66" charset="0"/>
                <a:cs typeface="Comic Sans MS" panose="030F0702030302020204" pitchFamily="66" charset="0"/>
              </a:rPr>
              <a:t>Read paragraph 1 quickly and underline what they do. </a:t>
            </a:r>
            <a:endParaRPr lang="en-US" altLang="zh-CN" sz="2400" b="1">
              <a:latin typeface="Comic Sans MS" panose="030F0702030302020204" pitchFamily="66" charset="0"/>
              <a:cs typeface="Comic Sans MS" panose="030F0702030302020204" pitchFamily="66" charset="0"/>
            </a:endParaRPr>
          </a:p>
          <a:p>
            <a:r>
              <a:rPr lang="zh-CN" altLang="en-US" sz="2400" b="1">
                <a:latin typeface="微软雅黑" panose="020B0503020204020204" charset="-122"/>
                <a:ea typeface="微软雅黑" panose="020B0503020204020204" charset="-122"/>
                <a:cs typeface="微软雅黑" panose="020B0503020204020204" charset="-122"/>
              </a:rPr>
              <a:t>快速阅读</a:t>
            </a:r>
            <a:r>
              <a:rPr lang="zh-CN" altLang="en-US" sz="2400" b="1">
                <a:solidFill>
                  <a:schemeClr val="accent2"/>
                </a:solidFill>
                <a:latin typeface="微软雅黑" panose="020B0503020204020204" charset="-122"/>
                <a:ea typeface="微软雅黑" panose="020B0503020204020204" charset="-122"/>
                <a:cs typeface="微软雅黑" panose="020B0503020204020204" charset="-122"/>
              </a:rPr>
              <a:t>第</a:t>
            </a:r>
            <a:r>
              <a:rPr lang="en-US" altLang="zh-CN" sz="2400" b="1">
                <a:solidFill>
                  <a:schemeClr val="accent2"/>
                </a:solidFill>
                <a:latin typeface="微软雅黑" panose="020B0503020204020204" charset="-122"/>
                <a:ea typeface="微软雅黑" panose="020B0503020204020204" charset="-122"/>
                <a:cs typeface="微软雅黑" panose="020B0503020204020204" charset="-122"/>
              </a:rPr>
              <a:t>1</a:t>
            </a:r>
            <a:r>
              <a:rPr lang="zh-CN" altLang="en-US" sz="2400" b="1">
                <a:solidFill>
                  <a:schemeClr val="accent2"/>
                </a:solidFill>
                <a:latin typeface="微软雅黑" panose="020B0503020204020204" charset="-122"/>
                <a:ea typeface="微软雅黑" panose="020B0503020204020204" charset="-122"/>
                <a:cs typeface="微软雅黑" panose="020B0503020204020204" charset="-122"/>
              </a:rPr>
              <a:t>段</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a:solidFill>
                  <a:schemeClr val="accent2"/>
                </a:solidFill>
                <a:latin typeface="微软雅黑" panose="020B0503020204020204" charset="-122"/>
                <a:ea typeface="微软雅黑" panose="020B0503020204020204" charset="-122"/>
                <a:cs typeface="微软雅黑" panose="020B0503020204020204" charset="-122"/>
              </a:rPr>
              <a:t>用直线</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划出动词短语</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独立完成。</a:t>
            </a:r>
            <a:endParaRPr lang="zh-CN" altLang="en-US" sz="2400" b="1">
              <a:latin typeface="Comic Sans MS" panose="030F0702030302020204" pitchFamily="66" charset="0"/>
              <a:cs typeface="Comic Sans MS" panose="030F0702030302020204" pitchFamily="66" charset="0"/>
            </a:endParaRPr>
          </a:p>
        </p:txBody>
      </p:sp>
      <p:sp>
        <p:nvSpPr>
          <p:cNvPr id="36" name="文本框 35"/>
          <p:cNvSpPr txBox="1"/>
          <p:nvPr/>
        </p:nvSpPr>
        <p:spPr>
          <a:xfrm>
            <a:off x="4516120" y="4521835"/>
            <a:ext cx="7513320" cy="14452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just"/>
            <a:r>
              <a:rPr lang="en-US" altLang="zh-CN" sz="3200">
                <a:latin typeface="Comic Sans MS" panose="030F0702030302020204" pitchFamily="66" charset="0"/>
                <a:cs typeface="Comic Sans MS" panose="030F0702030302020204" pitchFamily="66" charset="0"/>
              </a:rPr>
              <a:t>First</a:t>
            </a:r>
            <a:r>
              <a:rPr lang="en-US" altLang="zh-CN" sz="2800">
                <a:latin typeface="Comic Sans MS" panose="030F0702030302020204" pitchFamily="66" charset="0"/>
                <a:cs typeface="Comic Sans MS" panose="030F0702030302020204" pitchFamily="66" charset="0"/>
              </a:rPr>
              <a:t>, we buy presents for our family and friends. We also buy a Christmas tree. We sometimes go to see Father Christmas.</a:t>
            </a:r>
            <a:endParaRPr lang="en-US" altLang="zh-CN" sz="2800">
              <a:latin typeface="Comic Sans MS" panose="030F0702030302020204" pitchFamily="66" charset="0"/>
              <a:cs typeface="Comic Sans MS" panose="030F0702030302020204" pitchFamily="66" charset="0"/>
            </a:endParaRPr>
          </a:p>
        </p:txBody>
      </p:sp>
      <p:cxnSp>
        <p:nvCxnSpPr>
          <p:cNvPr id="6" name="直接连接符 5"/>
          <p:cNvCxnSpPr/>
          <p:nvPr/>
        </p:nvCxnSpPr>
        <p:spPr>
          <a:xfrm flipV="1">
            <a:off x="6515100" y="5043805"/>
            <a:ext cx="5370830" cy="3175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300" name="Picture 13" descr="图片5"/>
          <p:cNvPicPr>
            <a:picLocks noChangeAspect="1"/>
          </p:cNvPicPr>
          <p:nvPr/>
        </p:nvPicPr>
        <p:blipFill>
          <a:blip r:embed="rId3"/>
          <a:srcRect t="20529"/>
          <a:stretch>
            <a:fillRect/>
          </a:stretch>
        </p:blipFill>
        <p:spPr>
          <a:xfrm>
            <a:off x="200025" y="3503930"/>
            <a:ext cx="4125595" cy="2911475"/>
          </a:xfrm>
          <a:prstGeom prst="rect">
            <a:avLst/>
          </a:prstGeom>
          <a:noFill/>
          <a:ln w="9525">
            <a:noFill/>
          </a:ln>
        </p:spPr>
      </p:pic>
      <p:cxnSp>
        <p:nvCxnSpPr>
          <p:cNvPr id="3" name="直接连接符 2"/>
          <p:cNvCxnSpPr/>
          <p:nvPr/>
        </p:nvCxnSpPr>
        <p:spPr>
          <a:xfrm>
            <a:off x="6518275" y="5867400"/>
            <a:ext cx="444944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7547610" y="5455920"/>
            <a:ext cx="3594100" cy="1587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4748530" y="5472430"/>
            <a:ext cx="1089025" cy="1524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736975" y="2477770"/>
            <a:ext cx="8407400" cy="829945"/>
          </a:xfrm>
          <a:prstGeom prst="rect">
            <a:avLst/>
          </a:prstGeom>
          <a:solidFill>
            <a:schemeClr val="accent5">
              <a:lumMod val="20000"/>
              <a:lumOff val="80000"/>
            </a:schemeClr>
          </a:solidFill>
        </p:spPr>
        <p:txBody>
          <a:bodyPr wrap="square" rtlCol="0" anchor="t">
            <a:spAutoFit/>
          </a:bodyPr>
          <a:p>
            <a:r>
              <a:rPr lang="en-US" altLang="zh-CN" sz="2400" b="1">
                <a:latin typeface="Comic Sans MS" panose="030F0702030302020204" pitchFamily="66" charset="0"/>
                <a:cs typeface="Comic Sans MS" panose="030F0702030302020204" pitchFamily="66" charset="0"/>
                <a:sym typeface="+mn-ea"/>
              </a:rPr>
              <a:t>2.Check in two</a:t>
            </a:r>
            <a:endParaRPr lang="en-US" altLang="zh-CN" sz="2400" b="1">
              <a:latin typeface="Comic Sans MS" panose="030F0702030302020204" pitchFamily="66" charset="0"/>
              <a:cs typeface="Comic Sans MS" panose="030F0702030302020204" pitchFamily="66" charset="0"/>
            </a:endParaRPr>
          </a:p>
          <a:p>
            <a:r>
              <a:rPr lang="zh-CN"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两人</a:t>
            </a:r>
            <a:r>
              <a:rPr lang="zh-CN" altLang="zh-CN" sz="2400" b="1">
                <a:latin typeface="微软雅黑" panose="020B0503020204020204" charset="-122"/>
                <a:ea typeface="微软雅黑" panose="020B0503020204020204" charset="-122"/>
                <a:cs typeface="微软雅黑" panose="020B0503020204020204" charset="-122"/>
                <a:sym typeface="+mn-ea"/>
              </a:rPr>
              <a:t>一组用</a:t>
            </a:r>
            <a:r>
              <a:rPr lang="en-US" altLang="zh-CN" sz="2400" b="1">
                <a:latin typeface="微软雅黑" panose="020B0503020204020204" charset="-122"/>
                <a:ea typeface="微软雅黑" panose="020B0503020204020204" charset="-122"/>
                <a:cs typeface="微软雅黑" panose="020B0503020204020204" charset="-122"/>
                <a:sym typeface="+mn-ea"/>
              </a:rPr>
              <a:t>“</a:t>
            </a: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First,they...</a:t>
            </a:r>
            <a:r>
              <a:rPr lang="en-US" altLang="zh-CN" sz="2400" b="1">
                <a:latin typeface="微软雅黑" panose="020B0503020204020204" charset="-122"/>
                <a:ea typeface="微软雅黑" panose="020B0503020204020204" charset="-122"/>
                <a:cs typeface="微软雅黑" panose="020B0503020204020204" charset="-122"/>
                <a:sym typeface="+mn-ea"/>
              </a:rPr>
              <a:t>”</a:t>
            </a:r>
            <a:r>
              <a:rPr lang="zh-CN" altLang="en-US" sz="2400" b="1">
                <a:latin typeface="微软雅黑" panose="020B0503020204020204" charset="-122"/>
                <a:ea typeface="微软雅黑" panose="020B0503020204020204" charset="-122"/>
                <a:cs typeface="微软雅黑" panose="020B0503020204020204" charset="-122"/>
                <a:sym typeface="+mn-ea"/>
              </a:rPr>
              <a:t>说一说</a:t>
            </a:r>
            <a:r>
              <a:rPr lang="zh-CN" altLang="en-US" sz="2400" b="1">
                <a:latin typeface="微软雅黑" panose="020B0503020204020204" charset="-122"/>
                <a:ea typeface="微软雅黑" panose="020B0503020204020204" charset="-122"/>
                <a:cs typeface="微软雅黑" panose="020B0503020204020204" charset="-122"/>
                <a:sym typeface="+mn-ea"/>
              </a:rPr>
              <a:t>，一人反馈。</a:t>
            </a:r>
            <a:endParaRPr lang="zh-CN" altLang="en-US" sz="2400">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2"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linds(horizontal)">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par>
                                <p:cTn id="26" presetID="3"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linds(horizont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linds(horizont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p:bldP spid="36" grpId="1" animBg="1"/>
      <p:bldP spid="21" grpId="2" bldLvl="0" animBg="1"/>
      <p:bldP spid="7" grpId="0" bldLvl="0" animBg="1"/>
      <p:bldP spid="36" grpId="2" bldLvl="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1" name="TextBox 30"/>
          <p:cNvSpPr txBox="1"/>
          <p:nvPr/>
        </p:nvSpPr>
        <p:spPr>
          <a:xfrm>
            <a:off x="4021386" y="287675"/>
            <a:ext cx="5597525" cy="6451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zh-CN" sz="3600" b="1" dirty="0" smtClean="0">
                <a:ln w="1905"/>
                <a:solidFill>
                  <a:srgbClr val="FF0000"/>
                </a:solidFill>
                <a:effectLst>
                  <a:innerShdw blurRad="69850" dist="43180" dir="5400000">
                    <a:srgbClr val="000000">
                      <a:alpha val="65000"/>
                    </a:srgbClr>
                  </a:innerShdw>
                </a:effectLst>
                <a:latin typeface="Comic Sans MS" panose="030F0702030302020204" pitchFamily="66" charset="0"/>
              </a:rPr>
              <a:t>Next</a:t>
            </a:r>
            <a:r>
              <a:rPr lang="en-US" altLang="zh-CN" sz="3600" b="1" dirty="0" smtClean="0">
                <a:ln w="1905"/>
                <a:solidFill>
                  <a:schemeClr val="tx1"/>
                </a:solidFill>
                <a:effectLst>
                  <a:innerShdw blurRad="69850" dist="43180" dir="5400000">
                    <a:srgbClr val="000000">
                      <a:alpha val="65000"/>
                    </a:srgbClr>
                  </a:innerShdw>
                </a:effectLst>
                <a:latin typeface="Comic Sans MS" panose="030F0702030302020204" pitchFamily="66" charset="0"/>
              </a:rPr>
              <a:t>,what do they do</a:t>
            </a:r>
            <a:r>
              <a:rPr lang="en-US" altLang="zh-CN" sz="3600" b="1" dirty="0" smtClean="0">
                <a:ln w="1905"/>
                <a:solidFill>
                  <a:srgbClr val="FF0000"/>
                </a:solidFill>
                <a:effectLst>
                  <a:innerShdw blurRad="69850" dist="43180" dir="5400000">
                    <a:srgbClr val="000000">
                      <a:alpha val="65000"/>
                    </a:srgbClr>
                  </a:innerShdw>
                </a:effectLst>
                <a:latin typeface="Comic Sans MS" panose="030F0702030302020204" pitchFamily="66" charset="0"/>
              </a:rPr>
              <a:t> </a:t>
            </a:r>
            <a:r>
              <a:rPr lang="en-US" altLang="zh-CN" sz="3600" b="1" dirty="0" smtClean="0">
                <a:ln w="1905"/>
                <a:solidFill>
                  <a:schemeClr val="tx1"/>
                </a:solidFill>
                <a:effectLst>
                  <a:innerShdw blurRad="69850" dist="43180" dir="5400000">
                    <a:srgbClr val="000000">
                      <a:alpha val="65000"/>
                    </a:srgbClr>
                  </a:innerShdw>
                </a:effectLst>
                <a:latin typeface="Comic Sans MS" panose="030F0702030302020204" pitchFamily="66" charset="0"/>
              </a:rPr>
              <a:t>?</a:t>
            </a:r>
            <a:endParaRPr lang="en-US" altLang="zh-CN" sz="3600" b="1" dirty="0" smtClean="0">
              <a:ln w="1905"/>
              <a:solidFill>
                <a:schemeClr val="tx1"/>
              </a:solidFill>
              <a:effectLst>
                <a:innerShdw blurRad="69850" dist="43180" dir="5400000">
                  <a:srgbClr val="000000">
                    <a:alpha val="65000"/>
                  </a:srgbClr>
                </a:innerShdw>
              </a:effectLst>
              <a:latin typeface="Comic Sans MS" panose="030F0702030302020204" pitchFamily="66" charset="0"/>
            </a:endParaRPr>
          </a:p>
        </p:txBody>
      </p:sp>
      <p:pic>
        <p:nvPicPr>
          <p:cNvPr id="96278" name="图片 96277" descr="22222"/>
          <p:cNvPicPr>
            <a:picLocks noChangeAspect="1"/>
          </p:cNvPicPr>
          <p:nvPr/>
        </p:nvPicPr>
        <p:blipFill>
          <a:blip r:embed="rId1">
            <a:clrChange>
              <a:clrFrom>
                <a:srgbClr val="FFFFFF"/>
              </a:clrFrom>
              <a:clrTo>
                <a:srgbClr val="FFFFFF">
                  <a:alpha val="0"/>
                </a:srgbClr>
              </a:clrTo>
            </a:clrChange>
            <a:lum bright="12000"/>
          </a:blip>
          <a:srcRect b="68489"/>
          <a:stretch>
            <a:fillRect/>
          </a:stretch>
        </p:blipFill>
        <p:spPr>
          <a:xfrm>
            <a:off x="1627188" y="6165215"/>
            <a:ext cx="2987675" cy="690563"/>
          </a:xfrm>
          <a:prstGeom prst="rect">
            <a:avLst/>
          </a:prstGeom>
          <a:noFill/>
          <a:ln w="9525">
            <a:noFill/>
          </a:ln>
        </p:spPr>
      </p:pic>
      <p:pic>
        <p:nvPicPr>
          <p:cNvPr id="3" name="图片 2" descr="22222"/>
          <p:cNvPicPr>
            <a:picLocks noChangeAspect="1"/>
          </p:cNvPicPr>
          <p:nvPr/>
        </p:nvPicPr>
        <p:blipFill>
          <a:blip r:embed="rId1">
            <a:clrChange>
              <a:clrFrom>
                <a:srgbClr val="FFFFFF"/>
              </a:clrFrom>
              <a:clrTo>
                <a:srgbClr val="FFFFFF">
                  <a:alpha val="0"/>
                </a:srgbClr>
              </a:clrTo>
            </a:clrChange>
            <a:lum bright="12000"/>
          </a:blip>
          <a:srcRect b="68489"/>
          <a:stretch>
            <a:fillRect/>
          </a:stretch>
        </p:blipFill>
        <p:spPr>
          <a:xfrm>
            <a:off x="4411663" y="6165215"/>
            <a:ext cx="2987675" cy="690563"/>
          </a:xfrm>
          <a:prstGeom prst="rect">
            <a:avLst/>
          </a:prstGeom>
          <a:noFill/>
          <a:ln w="9525">
            <a:noFill/>
          </a:ln>
        </p:spPr>
      </p:pic>
      <p:pic>
        <p:nvPicPr>
          <p:cNvPr id="4" name="图片 3" descr="22222"/>
          <p:cNvPicPr>
            <a:picLocks noChangeAspect="1"/>
          </p:cNvPicPr>
          <p:nvPr/>
        </p:nvPicPr>
        <p:blipFill>
          <a:blip r:embed="rId1">
            <a:clrChange>
              <a:clrFrom>
                <a:srgbClr val="FFFFFF"/>
              </a:clrFrom>
              <a:clrTo>
                <a:srgbClr val="FFFFFF">
                  <a:alpha val="0"/>
                </a:srgbClr>
              </a:clrTo>
            </a:clrChange>
            <a:lum bright="12000"/>
          </a:blip>
          <a:srcRect b="68489"/>
          <a:stretch>
            <a:fillRect/>
          </a:stretch>
        </p:blipFill>
        <p:spPr>
          <a:xfrm>
            <a:off x="7212648" y="6196330"/>
            <a:ext cx="2987675" cy="690563"/>
          </a:xfrm>
          <a:prstGeom prst="rect">
            <a:avLst/>
          </a:prstGeom>
          <a:noFill/>
          <a:ln w="9525">
            <a:noFill/>
          </a:ln>
        </p:spPr>
      </p:pic>
      <p:grpSp>
        <p:nvGrpSpPr>
          <p:cNvPr id="27" name="组合 26"/>
          <p:cNvGrpSpPr/>
          <p:nvPr/>
        </p:nvGrpSpPr>
        <p:grpSpPr>
          <a:xfrm>
            <a:off x="-55245" y="-534035"/>
            <a:ext cx="3477895" cy="1733550"/>
            <a:chOff x="3340" y="2262"/>
            <a:chExt cx="5477" cy="2730"/>
          </a:xfrm>
        </p:grpSpPr>
        <p:sp>
          <p:nvSpPr>
            <p:cNvPr id="28" name="圆角矩形 27">
              <a:hlinkClick r:id="rId2" action="ppaction://hlinkfile"/>
            </p:cNvPr>
            <p:cNvSpPr/>
            <p:nvPr/>
          </p:nvSpPr>
          <p:spPr>
            <a:xfrm>
              <a:off x="4547" y="3461"/>
              <a:ext cx="4270" cy="111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p>
              <a:pPr algn="ctr"/>
              <a:r>
                <a:rPr lang="en-US" altLang="zh-CN" sz="2800" b="1">
                  <a:solidFill>
                    <a:schemeClr val="tx1"/>
                  </a:solidFill>
                  <a:latin typeface="Comic Sans MS" panose="030F0702030302020204" pitchFamily="66" charset="0"/>
                  <a:cs typeface="Comic Sans MS" panose="030F0702030302020204" pitchFamily="66" charset="0"/>
                </a:rPr>
                <a:t> Let's talk</a:t>
              </a:r>
              <a:endParaRPr lang="en-US" altLang="zh-CN" sz="3200" b="1">
                <a:solidFill>
                  <a:schemeClr val="tx1"/>
                </a:solidFill>
                <a:latin typeface="Comic Sans MS" panose="030F0702030302020204" pitchFamily="66" charset="0"/>
                <a:cs typeface="Comic Sans MS" panose="030F0702030302020204" pitchFamily="66" charset="0"/>
              </a:endParaRPr>
            </a:p>
          </p:txBody>
        </p:sp>
        <p:pic>
          <p:nvPicPr>
            <p:cNvPr id="29" name="图片 28">
              <a:hlinkClick r:id="rId2" action="ppaction://hlinkfile"/>
            </p:cNvPr>
            <p:cNvPicPr>
              <a:picLocks noChangeAspect="1"/>
            </p:cNvPicPr>
            <p:nvPr/>
          </p:nvPicPr>
          <p:blipFill>
            <a:blip r:embed="rId3">
              <a:clrChange>
                <a:clrFrom>
                  <a:srgbClr val="F6F6F6">
                    <a:alpha val="100000"/>
                  </a:srgbClr>
                </a:clrFrom>
                <a:clrTo>
                  <a:srgbClr val="F6F6F6">
                    <a:alpha val="100000"/>
                    <a:alpha val="0"/>
                  </a:srgbClr>
                </a:clrTo>
              </a:clrChange>
            </a:blip>
            <a:srcRect l="15493" t="3787" r="16533" b="7920"/>
            <a:stretch>
              <a:fillRect/>
            </a:stretch>
          </p:blipFill>
          <p:spPr>
            <a:xfrm>
              <a:off x="3340" y="2262"/>
              <a:ext cx="2102" cy="2730"/>
            </a:xfrm>
            <a:prstGeom prst="rect">
              <a:avLst/>
            </a:prstGeom>
          </p:spPr>
        </p:pic>
      </p:grpSp>
      <p:sp>
        <p:nvSpPr>
          <p:cNvPr id="30" name="文本框 29"/>
          <p:cNvSpPr txBox="1"/>
          <p:nvPr/>
        </p:nvSpPr>
        <p:spPr>
          <a:xfrm>
            <a:off x="184150" y="1557655"/>
            <a:ext cx="6814185" cy="2306955"/>
          </a:xfrm>
          <a:prstGeom prst="rect">
            <a:avLst/>
          </a:prstGeom>
          <a:solidFill>
            <a:schemeClr val="accent2">
              <a:lumMod val="20000"/>
              <a:lumOff val="80000"/>
            </a:schemeClr>
          </a:solidFill>
        </p:spPr>
        <p:txBody>
          <a:bodyPr wrap="square" rtlCol="0">
            <a:spAutoFit/>
          </a:bodyPr>
          <a:p>
            <a:r>
              <a:rPr lang="en-US" altLang="zh-CN" sz="2400" b="1"/>
              <a:t>1.Read it by yourselves.</a:t>
            </a:r>
            <a:endParaRPr lang="en-US" altLang="zh-CN" sz="2400" b="1"/>
          </a:p>
          <a:p>
            <a:r>
              <a:rPr lang="zh-CN" altLang="en-US" sz="2400" b="1">
                <a:solidFill>
                  <a:schemeClr val="tx1"/>
                </a:solidFill>
              </a:rPr>
              <a:t>独立大声朗读课文第</a:t>
            </a:r>
            <a:r>
              <a:rPr lang="en-US" altLang="zh-CN" sz="2400" b="1">
                <a:solidFill>
                  <a:schemeClr val="tx1"/>
                </a:solidFill>
              </a:rPr>
              <a:t>2</a:t>
            </a:r>
            <a:r>
              <a:rPr lang="zh-CN" altLang="en-US" sz="2400" b="1">
                <a:solidFill>
                  <a:schemeClr val="tx1"/>
                </a:solidFill>
              </a:rPr>
              <a:t>段，划出关键信息</a:t>
            </a:r>
            <a:endParaRPr lang="en-US" altLang="zh-CN" sz="2400" b="1">
              <a:solidFill>
                <a:schemeClr val="tx1"/>
              </a:solidFill>
            </a:endParaRPr>
          </a:p>
          <a:p>
            <a:r>
              <a:rPr lang="en-US" altLang="zh-CN" sz="2400" b="1"/>
              <a:t>2.Ask and answer in pairs.</a:t>
            </a:r>
            <a:endParaRPr lang="en-US" altLang="zh-CN" sz="2400" b="1"/>
          </a:p>
          <a:p>
            <a:r>
              <a:rPr lang="zh-CN" altLang="en-US" sz="2400" b="1"/>
              <a:t>同桌两人问答反馈</a:t>
            </a:r>
            <a:endParaRPr lang="zh-CN" altLang="en-US" sz="2400" b="1"/>
          </a:p>
          <a:p>
            <a:r>
              <a:rPr lang="en-US" altLang="zh-CN" sz="2400" b="1">
                <a:gradFill>
                  <a:gsLst>
                    <a:gs pos="0">
                      <a:srgbClr val="E30000"/>
                    </a:gs>
                    <a:gs pos="100000">
                      <a:srgbClr val="760303"/>
                    </a:gs>
                  </a:gsLst>
                  <a:lin scaled="0"/>
                </a:gradFill>
              </a:rPr>
              <a:t>A</a:t>
            </a:r>
            <a:r>
              <a:rPr lang="zh-CN" altLang="en-US" sz="2400" b="1">
                <a:gradFill>
                  <a:gsLst>
                    <a:gs pos="0">
                      <a:srgbClr val="E30000"/>
                    </a:gs>
                    <a:gs pos="100000">
                      <a:srgbClr val="760303"/>
                    </a:gs>
                  </a:gsLst>
                  <a:lin scaled="0"/>
                </a:gradFill>
              </a:rPr>
              <a:t>：</a:t>
            </a:r>
            <a:r>
              <a:rPr lang="en-US" altLang="zh-CN" sz="2400" b="1">
                <a:gradFill>
                  <a:gsLst>
                    <a:gs pos="0">
                      <a:srgbClr val="E30000"/>
                    </a:gs>
                    <a:gs pos="100000">
                      <a:srgbClr val="760303"/>
                    </a:gs>
                  </a:gsLst>
                  <a:lin scaled="0"/>
                </a:gradFill>
              </a:rPr>
              <a:t>Next</a:t>
            </a:r>
            <a:r>
              <a:rPr lang="zh-CN" altLang="en-US" sz="2400" b="1">
                <a:gradFill>
                  <a:gsLst>
                    <a:gs pos="0">
                      <a:srgbClr val="E30000"/>
                    </a:gs>
                    <a:gs pos="100000">
                      <a:srgbClr val="760303"/>
                    </a:gs>
                  </a:gsLst>
                  <a:lin scaled="0"/>
                </a:gradFill>
              </a:rPr>
              <a:t>，</a:t>
            </a:r>
            <a:r>
              <a:rPr lang="en-US" altLang="zh-CN" sz="2400" b="1">
                <a:gradFill>
                  <a:gsLst>
                    <a:gs pos="0">
                      <a:srgbClr val="E30000"/>
                    </a:gs>
                    <a:gs pos="100000">
                      <a:srgbClr val="760303"/>
                    </a:gs>
                  </a:gsLst>
                  <a:lin scaled="0"/>
                </a:gradFill>
              </a:rPr>
              <a:t>what do they do?</a:t>
            </a:r>
            <a:endParaRPr lang="en-US" altLang="zh-CN" sz="2400" b="1">
              <a:gradFill>
                <a:gsLst>
                  <a:gs pos="0">
                    <a:srgbClr val="E30000"/>
                  </a:gs>
                  <a:gs pos="100000">
                    <a:srgbClr val="760303"/>
                  </a:gs>
                </a:gsLst>
                <a:lin scaled="0"/>
              </a:gradFill>
            </a:endParaRPr>
          </a:p>
          <a:p>
            <a:r>
              <a:rPr lang="en-US" altLang="zh-CN" sz="2400" b="1">
                <a:gradFill>
                  <a:gsLst>
                    <a:gs pos="0">
                      <a:srgbClr val="E30000"/>
                    </a:gs>
                    <a:gs pos="100000">
                      <a:srgbClr val="760303"/>
                    </a:gs>
                  </a:gsLst>
                  <a:lin scaled="0"/>
                </a:gradFill>
              </a:rPr>
              <a:t>B: They...</a:t>
            </a:r>
            <a:endParaRPr lang="en-US" altLang="zh-CN" sz="2400" b="1">
              <a:gradFill>
                <a:gsLst>
                  <a:gs pos="0">
                    <a:srgbClr val="E30000"/>
                  </a:gs>
                  <a:gs pos="100000">
                    <a:srgbClr val="760303"/>
                  </a:gs>
                </a:gsLst>
                <a:lin scaled="0"/>
              </a:gradFill>
            </a:endParaRPr>
          </a:p>
        </p:txBody>
      </p:sp>
      <p:sp>
        <p:nvSpPr>
          <p:cNvPr id="2" name="文本框 1"/>
          <p:cNvSpPr txBox="1"/>
          <p:nvPr/>
        </p:nvSpPr>
        <p:spPr>
          <a:xfrm rot="21000000">
            <a:off x="4949825" y="4120515"/>
            <a:ext cx="3065145" cy="1383665"/>
          </a:xfrm>
          <a:prstGeom prst="rect">
            <a:avLst/>
          </a:prstGeom>
          <a:solidFill>
            <a:srgbClr val="FFC000"/>
          </a:solidFill>
        </p:spPr>
        <p:txBody>
          <a:bodyPr wrap="square" rtlCol="0">
            <a:spAutoFit/>
          </a:bodyPr>
          <a:p>
            <a:r>
              <a:rPr lang="en-US" altLang="zh-CN" sz="2800" b="1"/>
              <a:t>Tip: </a:t>
            </a:r>
            <a:r>
              <a:rPr lang="zh-CN" altLang="en-US" sz="2800" b="1"/>
              <a:t>遇到不会读的单词可以向老师或者同桌求助哦</a:t>
            </a:r>
            <a:r>
              <a:rPr lang="en-US" altLang="zh-CN" sz="2800" b="1"/>
              <a:t>~</a:t>
            </a:r>
            <a:endParaRPr lang="en-US" altLang="zh-CN" sz="2800" b="1"/>
          </a:p>
        </p:txBody>
      </p:sp>
      <p:sp>
        <p:nvSpPr>
          <p:cNvPr id="23" name="Rectangle 4" descr="360软件小助手截图20140914132049">
            <a:hlinkClick r:id="rId4" action="ppaction://hlinksldjump"/>
          </p:cNvPr>
          <p:cNvSpPr>
            <a:spLocks noChangeArrowheads="1"/>
          </p:cNvSpPr>
          <p:nvPr/>
        </p:nvSpPr>
        <p:spPr bwMode="auto">
          <a:xfrm>
            <a:off x="8439150" y="2532380"/>
            <a:ext cx="3495675" cy="3023235"/>
          </a:xfrm>
          <a:prstGeom prst="rect">
            <a:avLst/>
          </a:prstGeom>
          <a:blipFill dpi="0" rotWithShape="1">
            <a:blip r:embed="rId5" cstate="print"/>
            <a:srcRect/>
            <a:stretch>
              <a:fillRect/>
            </a:stretch>
          </a:blipFill>
          <a:ln w="38100">
            <a:solidFill>
              <a:srgbClr val="FF8585"/>
            </a:solidFill>
            <a:prstDash val="lgDashDotDot"/>
            <a:miter lim="800000"/>
          </a:ln>
        </p:spPr>
        <p:txBody>
          <a:bodyPr wrap="none" anchor="ctr"/>
          <a:p>
            <a:pPr algn="ctr">
              <a:buFont typeface="Arial" panose="020B0604020202020204" pitchFamily="34" charset="0"/>
              <a:buNone/>
            </a:pPr>
            <a:endParaRPr lang="zh-CN" altLang="zh-CN"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2.xml><?xml version="1.0" encoding="utf-8"?>
<p:tagLst xmlns:p="http://schemas.openxmlformats.org/presentationml/2006/main">
  <p:tag name="KSO_WM_BEAUTIFY_FLAG" val="#wm#"/>
  <p:tag name="KSO_WM_TEMPLATE_CATEGORY" val="custom"/>
  <p:tag name="KSO_WM_TEMPLATE_INDEX" val="20187308"/>
</p:tagLst>
</file>

<file path=ppt/tags/tag63.xml><?xml version="1.0" encoding="utf-8"?>
<p:tagLst xmlns:p="http://schemas.openxmlformats.org/presentationml/2006/main">
  <p:tag name="KSO_WM_BEAUTIFY_FLAG" val="#wm#"/>
  <p:tag name="KSO_WM_TEMPLATE_CATEGORY" val="custom"/>
  <p:tag name="KSO_WM_TEMPLATE_INDEX" val="20187308"/>
</p:tagLst>
</file>

<file path=ppt/tags/tag64.xml><?xml version="1.0" encoding="utf-8"?>
<p:tagLst xmlns:p="http://schemas.openxmlformats.org/presentationml/2006/main">
  <p:tag name="KSO_WM_BEAUTIFY_FLAG" val="#wm#"/>
  <p:tag name="KSO_WM_TEMPLATE_CATEGORY" val="custom"/>
  <p:tag name="KSO_WM_TEMPLATE_INDEX" val="20187308"/>
</p:tagLst>
</file>

<file path=ppt/tags/tag6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6.xml><?xml version="1.0" encoding="utf-8"?>
<p:tagLst xmlns:p="http://schemas.openxmlformats.org/presentationml/2006/main">
  <p:tag name="KSO_WM_BEAUTIFY_FLAG" val="#wm#"/>
  <p:tag name="KSO_WM_TEMPLATE_CATEGORY" val="custom"/>
  <p:tag name="KSO_WM_TEMPLATE_INDEX" val="20187308"/>
</p:tagLst>
</file>

<file path=ppt/tags/tag67.xml><?xml version="1.0" encoding="utf-8"?>
<p:tagLst xmlns:p="http://schemas.openxmlformats.org/presentationml/2006/main">
  <p:tag name="KSO_WM_BEAUTIFY_FLAG" val="#wm#"/>
  <p:tag name="KSO_WM_TEMPLATE_CATEGORY" val="custom"/>
  <p:tag name="KSO_WM_TEMPLATE_INDEX" val="20187308"/>
</p:tagLst>
</file>

<file path=ppt/tags/tag68.xml><?xml version="1.0" encoding="utf-8"?>
<p:tagLst xmlns:p="http://schemas.openxmlformats.org/presentationml/2006/main">
  <p:tag name="KSO_WM_BEAUTIFY_FLAG" val="#wm#"/>
  <p:tag name="KSO_WM_TEMPLATE_CATEGORY" val="custom"/>
  <p:tag name="KSO_WM_TEMPLATE_INDEX" val="20187308"/>
</p:tagLst>
</file>

<file path=ppt/tags/tag69.xml><?xml version="1.0" encoding="utf-8"?>
<p:tagLst xmlns:p="http://schemas.openxmlformats.org/presentationml/2006/main">
  <p:tag name="KSO_WM_BEAUTIFY_FLAG" val="#wm#"/>
  <p:tag name="KSO_WM_TEMPLATE_CATEGORY" val="custom"/>
  <p:tag name="KSO_WM_TEMPLATE_INDEX" val="20187308"/>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圣诞">
  <a:themeElements>
    <a:clrScheme name="Paper_Holiday">
      <a:dk1>
        <a:sysClr val="windowText" lastClr="000000"/>
      </a:dk1>
      <a:lt1>
        <a:sysClr val="window" lastClr="FFFFFF"/>
      </a:lt1>
      <a:dk2>
        <a:srgbClr val="1F497D"/>
      </a:dk2>
      <a:lt2>
        <a:srgbClr val="EEECE1"/>
      </a:lt2>
      <a:accent1>
        <a:srgbClr val="3396D9"/>
      </a:accent1>
      <a:accent2>
        <a:srgbClr val="E92525"/>
      </a:accent2>
      <a:accent3>
        <a:srgbClr val="4A8D2F"/>
      </a:accent3>
      <a:accent4>
        <a:srgbClr val="FFC000"/>
      </a:accent4>
      <a:accent5>
        <a:srgbClr val="4BACC6"/>
      </a:accent5>
      <a:accent6>
        <a:srgbClr val="FD750F"/>
      </a:accent6>
      <a:hlink>
        <a:srgbClr val="E36C09"/>
      </a:hlink>
      <a:folHlink>
        <a:srgbClr val="E36C09"/>
      </a:folHlink>
    </a:clrScheme>
    <a:fontScheme name="中性">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圣诞</Template>
  <TotalTime>0</TotalTime>
  <Words>3332</Words>
  <Application>WPS 演示</Application>
  <PresentationFormat>自定义</PresentationFormat>
  <Paragraphs>285</Paragraphs>
  <Slides>21</Slides>
  <Notes>0</Notes>
  <HiddenSlides>0</HiddenSlides>
  <MMClips>12</MMClips>
  <ScaleCrop>false</ScaleCrop>
  <HeadingPairs>
    <vt:vector size="6" baseType="variant">
      <vt:variant>
        <vt:lpstr>已用的字体</vt:lpstr>
      </vt:variant>
      <vt:variant>
        <vt:i4>29</vt:i4>
      </vt:variant>
      <vt:variant>
        <vt:lpstr>主题</vt:lpstr>
      </vt:variant>
      <vt:variant>
        <vt:i4>4</vt:i4>
      </vt:variant>
      <vt:variant>
        <vt:lpstr>幻灯片标题</vt:lpstr>
      </vt:variant>
      <vt:variant>
        <vt:i4>21</vt:i4>
      </vt:variant>
    </vt:vector>
  </HeadingPairs>
  <TitlesOfParts>
    <vt:vector size="54" baseType="lpstr">
      <vt:lpstr>Arial</vt:lpstr>
      <vt:lpstr>宋体</vt:lpstr>
      <vt:lpstr>Wingdings</vt:lpstr>
      <vt:lpstr>Malgun Gothic</vt:lpstr>
      <vt:lpstr>Calibri</vt:lpstr>
      <vt:lpstr>PMingLiU</vt:lpstr>
      <vt:lpstr>Comic Sans MS</vt:lpstr>
      <vt:lpstr>Times New Roman</vt:lpstr>
      <vt:lpstr>Arial Black</vt:lpstr>
      <vt:lpstr>字体管家胖丫儿</vt:lpstr>
      <vt:lpstr>Segoe Print</vt:lpstr>
      <vt:lpstr>微软雅黑</vt:lpstr>
      <vt:lpstr>Tw Cen MT</vt:lpstr>
      <vt:lpstr>华文仿宋</vt:lpstr>
      <vt:lpstr>仿宋</vt:lpstr>
      <vt:lpstr>Arial Unicode MS</vt:lpstr>
      <vt:lpstr>GulimChe</vt:lpstr>
      <vt:lpstr>字体管家胖丫儿</vt:lpstr>
      <vt:lpstr>字体管家娜娜体</vt:lpstr>
      <vt:lpstr>MV Boli</vt:lpstr>
      <vt:lpstr>楷体_GB2312</vt:lpstr>
      <vt:lpstr>新宋体</vt:lpstr>
      <vt:lpstr>楷体</vt:lpstr>
      <vt:lpstr>Brush Script MT</vt:lpstr>
      <vt:lpstr>Mongolian Baiti</vt:lpstr>
      <vt:lpstr>华文琥珀</vt:lpstr>
      <vt:lpstr>华文隶书</vt:lpstr>
      <vt:lpstr>华文彩云</vt:lpstr>
      <vt:lpstr>HY얕은샘물M</vt:lpstr>
      <vt:lpstr>圣诞</vt:lpstr>
      <vt:lpstr>Office 主题​​</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@feng</dc:creator>
  <cp:lastModifiedBy>其实都没有1420984166</cp:lastModifiedBy>
  <cp:revision>205</cp:revision>
  <dcterms:created xsi:type="dcterms:W3CDTF">2015-05-05T08:02:00Z</dcterms:created>
  <dcterms:modified xsi:type="dcterms:W3CDTF">2020-12-16T15:22:22Z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2052-11.3.0.9228</vt:lpwstr>
  </property>
</Properties>
</file>